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3" r:id="rId1"/>
  </p:sldMasterIdLst>
  <p:notesMasterIdLst>
    <p:notesMasterId r:id="rId27"/>
  </p:notesMasterIdLst>
  <p:sldIdLst>
    <p:sldId id="1236" r:id="rId2"/>
    <p:sldId id="1351" r:id="rId3"/>
    <p:sldId id="1363" r:id="rId4"/>
    <p:sldId id="1332" r:id="rId5"/>
    <p:sldId id="1353" r:id="rId6"/>
    <p:sldId id="1352" r:id="rId7"/>
    <p:sldId id="1364" r:id="rId8"/>
    <p:sldId id="1333" r:id="rId9"/>
    <p:sldId id="1334" r:id="rId10"/>
    <p:sldId id="1354" r:id="rId11"/>
    <p:sldId id="1355" r:id="rId12"/>
    <p:sldId id="1365" r:id="rId13"/>
    <p:sldId id="1335" r:id="rId14"/>
    <p:sldId id="1356" r:id="rId15"/>
    <p:sldId id="1357" r:id="rId16"/>
    <p:sldId id="1366" r:id="rId17"/>
    <p:sldId id="1358" r:id="rId18"/>
    <p:sldId id="1359" r:id="rId19"/>
    <p:sldId id="1360" r:id="rId20"/>
    <p:sldId id="1361" r:id="rId21"/>
    <p:sldId id="1367" r:id="rId22"/>
    <p:sldId id="1362" r:id="rId23"/>
    <p:sldId id="1349" r:id="rId24"/>
    <p:sldId id="1350" r:id="rId25"/>
    <p:sldId id="257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852" userDrawn="1">
          <p15:clr>
            <a:srgbClr val="A4A3A4"/>
          </p15:clr>
        </p15:guide>
        <p15:guide id="6" pos="5568" userDrawn="1">
          <p15:clr>
            <a:srgbClr val="A4A3A4"/>
          </p15:clr>
        </p15:guide>
        <p15:guide id="8" pos="144" userDrawn="1">
          <p15:clr>
            <a:srgbClr val="A4A3A4"/>
          </p15:clr>
        </p15:guide>
        <p15:guide id="11" orient="horz" pos="468" userDrawn="1">
          <p15:clr>
            <a:srgbClr val="A4A3A4"/>
          </p15:clr>
        </p15:guide>
        <p15:guide id="12" orient="horz" pos="2916" userDrawn="1">
          <p15:clr>
            <a:srgbClr val="A4A3A4"/>
          </p15:clr>
        </p15:guide>
        <p15:guide id="13" orient="horz" pos="2628" userDrawn="1">
          <p15:clr>
            <a:srgbClr val="A4A3A4"/>
          </p15:clr>
        </p15:guide>
        <p15:guide id="14" orient="horz" pos="10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1" name="Hotz, Cara Carpenter" initials="HCC" lastIdx="1" clrIdx="1">
    <p:extLst>
      <p:ext uri="{19B8F6BF-5375-455C-9EA6-DF929625EA0E}">
        <p15:presenceInfo xmlns:p15="http://schemas.microsoft.com/office/powerpoint/2012/main" userId="S::chotz@anl.gov::33414e8c-15b9-45dc-a1d3-d646a0d47c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165"/>
    <a:srgbClr val="00609C"/>
    <a:srgbClr val="131604"/>
    <a:srgbClr val="FFFFFF"/>
    <a:srgbClr val="FF40FF"/>
    <a:srgbClr val="0B1D8A"/>
    <a:srgbClr val="0B1F8F"/>
    <a:srgbClr val="F1AD02"/>
    <a:srgbClr val="222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4218" autoAdjust="0"/>
  </p:normalViewPr>
  <p:slideViewPr>
    <p:cSldViewPr snapToGrid="0" showGuides="1">
      <p:cViewPr varScale="1">
        <p:scale>
          <a:sx n="160" d="100"/>
          <a:sy n="160" d="100"/>
        </p:scale>
        <p:origin x="904" y="184"/>
      </p:cViewPr>
      <p:guideLst>
        <p:guide orient="horz" pos="852"/>
        <p:guide pos="5568"/>
        <p:guide pos="144"/>
        <p:guide orient="horz" pos="468"/>
        <p:guide orient="horz" pos="2916"/>
        <p:guide orient="horz" pos="2628"/>
        <p:guide orient="horz" pos="10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6" d="100"/>
        <a:sy n="166" d="100"/>
      </p:scale>
      <p:origin x="0" y="-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CA1970-C4F7-C84A-9DCE-3F4F04C0CAD6}" type="doc">
      <dgm:prSet loTypeId="urn:microsoft.com/office/officeart/2005/8/layout/vProcess5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994EFFC-BF3D-C34E-9579-F03BFAEB5F3E}">
      <dgm:prSet phldrT="[Text]"/>
      <dgm:spPr/>
      <dgm:t>
        <a:bodyPr/>
        <a:lstStyle/>
        <a:p>
          <a:r>
            <a:rPr lang="en-US" b="1" i="1" dirty="0"/>
            <a:t>Phenomena</a:t>
          </a:r>
        </a:p>
      </dgm:t>
    </dgm:pt>
    <dgm:pt modelId="{51A89BE3-16A7-7E4C-A3BC-1389623218B3}" type="parTrans" cxnId="{43F3C70C-0478-B142-B36C-C3A66FF7B270}">
      <dgm:prSet/>
      <dgm:spPr/>
      <dgm:t>
        <a:bodyPr/>
        <a:lstStyle/>
        <a:p>
          <a:endParaRPr lang="en-US" b="1" i="1"/>
        </a:p>
      </dgm:t>
    </dgm:pt>
    <dgm:pt modelId="{EB37AD59-69C6-FD40-9523-E501D8EB38DA}" type="sibTrans" cxnId="{43F3C70C-0478-B142-B36C-C3A66FF7B270}">
      <dgm:prSet/>
      <dgm:spPr/>
      <dgm:t>
        <a:bodyPr/>
        <a:lstStyle/>
        <a:p>
          <a:endParaRPr lang="en-US" b="1" i="1"/>
        </a:p>
      </dgm:t>
    </dgm:pt>
    <dgm:pt modelId="{3F564224-8C79-F741-BCA6-8A6C620C9BB9}">
      <dgm:prSet phldrT="[Text]"/>
      <dgm:spPr/>
      <dgm:t>
        <a:bodyPr/>
        <a:lstStyle/>
        <a:p>
          <a:r>
            <a:rPr lang="en-US" b="1" i="1" dirty="0"/>
            <a:t>SRT Overview</a:t>
          </a:r>
        </a:p>
      </dgm:t>
    </dgm:pt>
    <dgm:pt modelId="{A00FB5FF-7688-B04D-BC08-D69E15EC3A15}" type="parTrans" cxnId="{C534F683-F8E6-0140-ADD0-06089573E2F8}">
      <dgm:prSet/>
      <dgm:spPr/>
      <dgm:t>
        <a:bodyPr/>
        <a:lstStyle/>
        <a:p>
          <a:endParaRPr lang="en-US" b="1" i="1"/>
        </a:p>
      </dgm:t>
    </dgm:pt>
    <dgm:pt modelId="{D1101E88-A9EB-B347-92CC-3B9A4E44EDA8}" type="sibTrans" cxnId="{C534F683-F8E6-0140-ADD0-06089573E2F8}">
      <dgm:prSet/>
      <dgm:spPr/>
      <dgm:t>
        <a:bodyPr/>
        <a:lstStyle/>
        <a:p>
          <a:endParaRPr lang="en-US" b="1" i="1"/>
        </a:p>
      </dgm:t>
    </dgm:pt>
    <dgm:pt modelId="{70700637-15A4-8142-8D41-308319B8F9DD}">
      <dgm:prSet phldrT="[Text]"/>
      <dgm:spPr/>
      <dgm:t>
        <a:bodyPr/>
        <a:lstStyle/>
        <a:p>
          <a:r>
            <a:rPr lang="en-US" b="1" i="1" dirty="0"/>
            <a:t>Models</a:t>
          </a:r>
        </a:p>
      </dgm:t>
    </dgm:pt>
    <dgm:pt modelId="{5EFC570D-AAEF-AF4D-AEF2-B13108636EBD}" type="parTrans" cxnId="{F4BE5D55-7FEC-CF46-8714-86ED88555F7A}">
      <dgm:prSet/>
      <dgm:spPr/>
      <dgm:t>
        <a:bodyPr/>
        <a:lstStyle/>
        <a:p>
          <a:endParaRPr lang="en-US" b="1" i="1"/>
        </a:p>
      </dgm:t>
    </dgm:pt>
    <dgm:pt modelId="{3232E2FA-C689-D24C-8EB0-1B17475EBC23}" type="sibTrans" cxnId="{F4BE5D55-7FEC-CF46-8714-86ED88555F7A}">
      <dgm:prSet/>
      <dgm:spPr/>
      <dgm:t>
        <a:bodyPr/>
        <a:lstStyle/>
        <a:p>
          <a:endParaRPr lang="en-US" b="1" i="1"/>
        </a:p>
      </dgm:t>
    </dgm:pt>
    <dgm:pt modelId="{48C93293-806F-A84D-A557-BBBC92B67E05}">
      <dgm:prSet phldrT="[Text]"/>
      <dgm:spPr/>
      <dgm:t>
        <a:bodyPr/>
        <a:lstStyle/>
        <a:p>
          <a:r>
            <a:rPr lang="en-US" b="1" i="1" dirty="0"/>
            <a:t>Example</a:t>
          </a:r>
        </a:p>
      </dgm:t>
    </dgm:pt>
    <dgm:pt modelId="{5C2DCDC2-2853-B44F-8C25-9E982FCB4897}" type="parTrans" cxnId="{58079580-5A6F-6E40-B4AD-5C14CADC447D}">
      <dgm:prSet/>
      <dgm:spPr/>
      <dgm:t>
        <a:bodyPr/>
        <a:lstStyle/>
        <a:p>
          <a:endParaRPr lang="en-US" b="1" i="1"/>
        </a:p>
      </dgm:t>
    </dgm:pt>
    <dgm:pt modelId="{AD037D7C-F6E0-5A48-A2BA-9BEF702CAFE4}" type="sibTrans" cxnId="{58079580-5A6F-6E40-B4AD-5C14CADC447D}">
      <dgm:prSet/>
      <dgm:spPr/>
      <dgm:t>
        <a:bodyPr/>
        <a:lstStyle/>
        <a:p>
          <a:endParaRPr lang="en-US" b="1" i="1"/>
        </a:p>
      </dgm:t>
    </dgm:pt>
    <dgm:pt modelId="{4CE4888A-F62B-3A44-8326-6514BC6D2712}">
      <dgm:prSet phldrT="[Text]"/>
      <dgm:spPr/>
      <dgm:t>
        <a:bodyPr/>
        <a:lstStyle/>
        <a:p>
          <a:r>
            <a:rPr lang="en-US" b="1" i="1" dirty="0"/>
            <a:t>SQA</a:t>
          </a:r>
        </a:p>
      </dgm:t>
    </dgm:pt>
    <dgm:pt modelId="{B94BA246-46D8-F640-9223-7A553BAAD812}" type="parTrans" cxnId="{6B8148BF-EA82-5F47-A3CA-A3205A2741F6}">
      <dgm:prSet/>
      <dgm:spPr/>
      <dgm:t>
        <a:bodyPr/>
        <a:lstStyle/>
        <a:p>
          <a:endParaRPr lang="en-US"/>
        </a:p>
      </dgm:t>
    </dgm:pt>
    <dgm:pt modelId="{5D95318A-A8E4-F54D-8763-179F8A7A18B9}" type="sibTrans" cxnId="{6B8148BF-EA82-5F47-A3CA-A3205A2741F6}">
      <dgm:prSet/>
      <dgm:spPr/>
      <dgm:t>
        <a:bodyPr/>
        <a:lstStyle/>
        <a:p>
          <a:endParaRPr lang="en-US"/>
        </a:p>
      </dgm:t>
    </dgm:pt>
    <dgm:pt modelId="{01BD2144-D58A-C445-AF13-E3315EEA7417}" type="pres">
      <dgm:prSet presAssocID="{8ECA1970-C4F7-C84A-9DCE-3F4F04C0CAD6}" presName="outerComposite" presStyleCnt="0">
        <dgm:presLayoutVars>
          <dgm:chMax val="5"/>
          <dgm:dir/>
          <dgm:resizeHandles val="exact"/>
        </dgm:presLayoutVars>
      </dgm:prSet>
      <dgm:spPr/>
    </dgm:pt>
    <dgm:pt modelId="{D7AF157C-27E7-F34B-A0C5-7DB29B90C72A}" type="pres">
      <dgm:prSet presAssocID="{8ECA1970-C4F7-C84A-9DCE-3F4F04C0CAD6}" presName="dummyMaxCanvas" presStyleCnt="0">
        <dgm:presLayoutVars/>
      </dgm:prSet>
      <dgm:spPr/>
    </dgm:pt>
    <dgm:pt modelId="{D7CFF47F-20D8-6142-BF1B-24C0A512AB7B}" type="pres">
      <dgm:prSet presAssocID="{8ECA1970-C4F7-C84A-9DCE-3F4F04C0CAD6}" presName="FiveNodes_1" presStyleLbl="node1" presStyleIdx="0" presStyleCnt="5">
        <dgm:presLayoutVars>
          <dgm:bulletEnabled val="1"/>
        </dgm:presLayoutVars>
      </dgm:prSet>
      <dgm:spPr/>
    </dgm:pt>
    <dgm:pt modelId="{C2CB35CB-CE40-8A4F-8C53-A8B347C4AB8B}" type="pres">
      <dgm:prSet presAssocID="{8ECA1970-C4F7-C84A-9DCE-3F4F04C0CAD6}" presName="FiveNodes_2" presStyleLbl="node1" presStyleIdx="1" presStyleCnt="5">
        <dgm:presLayoutVars>
          <dgm:bulletEnabled val="1"/>
        </dgm:presLayoutVars>
      </dgm:prSet>
      <dgm:spPr/>
    </dgm:pt>
    <dgm:pt modelId="{FBA93393-A96C-E64A-82B9-7A0C3768CF0E}" type="pres">
      <dgm:prSet presAssocID="{8ECA1970-C4F7-C84A-9DCE-3F4F04C0CAD6}" presName="FiveNodes_3" presStyleLbl="node1" presStyleIdx="2" presStyleCnt="5">
        <dgm:presLayoutVars>
          <dgm:bulletEnabled val="1"/>
        </dgm:presLayoutVars>
      </dgm:prSet>
      <dgm:spPr/>
    </dgm:pt>
    <dgm:pt modelId="{2792256D-D3C4-104E-BF17-C0547160BEBF}" type="pres">
      <dgm:prSet presAssocID="{8ECA1970-C4F7-C84A-9DCE-3F4F04C0CAD6}" presName="FiveNodes_4" presStyleLbl="node1" presStyleIdx="3" presStyleCnt="5">
        <dgm:presLayoutVars>
          <dgm:bulletEnabled val="1"/>
        </dgm:presLayoutVars>
      </dgm:prSet>
      <dgm:spPr/>
    </dgm:pt>
    <dgm:pt modelId="{1A9F2752-09BE-3545-8FD7-310FB7147EEE}" type="pres">
      <dgm:prSet presAssocID="{8ECA1970-C4F7-C84A-9DCE-3F4F04C0CAD6}" presName="FiveNodes_5" presStyleLbl="node1" presStyleIdx="4" presStyleCnt="5">
        <dgm:presLayoutVars>
          <dgm:bulletEnabled val="1"/>
        </dgm:presLayoutVars>
      </dgm:prSet>
      <dgm:spPr/>
    </dgm:pt>
    <dgm:pt modelId="{F47B9BF0-6363-3F41-9388-94BDC1488267}" type="pres">
      <dgm:prSet presAssocID="{8ECA1970-C4F7-C84A-9DCE-3F4F04C0CAD6}" presName="FiveConn_1-2" presStyleLbl="fgAccFollowNode1" presStyleIdx="0" presStyleCnt="4">
        <dgm:presLayoutVars>
          <dgm:bulletEnabled val="1"/>
        </dgm:presLayoutVars>
      </dgm:prSet>
      <dgm:spPr/>
    </dgm:pt>
    <dgm:pt modelId="{EAA017CB-87C2-B743-AC13-653203AAF41B}" type="pres">
      <dgm:prSet presAssocID="{8ECA1970-C4F7-C84A-9DCE-3F4F04C0CAD6}" presName="FiveConn_2-3" presStyleLbl="fgAccFollowNode1" presStyleIdx="1" presStyleCnt="4">
        <dgm:presLayoutVars>
          <dgm:bulletEnabled val="1"/>
        </dgm:presLayoutVars>
      </dgm:prSet>
      <dgm:spPr/>
    </dgm:pt>
    <dgm:pt modelId="{3A9B2EAF-BA7B-B849-B314-359C833934F3}" type="pres">
      <dgm:prSet presAssocID="{8ECA1970-C4F7-C84A-9DCE-3F4F04C0CAD6}" presName="FiveConn_3-4" presStyleLbl="fgAccFollowNode1" presStyleIdx="2" presStyleCnt="4">
        <dgm:presLayoutVars>
          <dgm:bulletEnabled val="1"/>
        </dgm:presLayoutVars>
      </dgm:prSet>
      <dgm:spPr/>
    </dgm:pt>
    <dgm:pt modelId="{E34AE3D4-F501-1F42-ACAA-E5034BB65CE8}" type="pres">
      <dgm:prSet presAssocID="{8ECA1970-C4F7-C84A-9DCE-3F4F04C0CAD6}" presName="FiveConn_4-5" presStyleLbl="fgAccFollowNode1" presStyleIdx="3" presStyleCnt="4">
        <dgm:presLayoutVars>
          <dgm:bulletEnabled val="1"/>
        </dgm:presLayoutVars>
      </dgm:prSet>
      <dgm:spPr/>
    </dgm:pt>
    <dgm:pt modelId="{EFAED201-0382-7E4C-A988-820962133F1B}" type="pres">
      <dgm:prSet presAssocID="{8ECA1970-C4F7-C84A-9DCE-3F4F04C0CAD6}" presName="FiveNodes_1_text" presStyleLbl="node1" presStyleIdx="4" presStyleCnt="5">
        <dgm:presLayoutVars>
          <dgm:bulletEnabled val="1"/>
        </dgm:presLayoutVars>
      </dgm:prSet>
      <dgm:spPr/>
    </dgm:pt>
    <dgm:pt modelId="{B44C18C6-649B-FE4E-998D-9444ED1F7B1F}" type="pres">
      <dgm:prSet presAssocID="{8ECA1970-C4F7-C84A-9DCE-3F4F04C0CAD6}" presName="FiveNodes_2_text" presStyleLbl="node1" presStyleIdx="4" presStyleCnt="5">
        <dgm:presLayoutVars>
          <dgm:bulletEnabled val="1"/>
        </dgm:presLayoutVars>
      </dgm:prSet>
      <dgm:spPr/>
    </dgm:pt>
    <dgm:pt modelId="{3F49D724-87C0-3B49-8150-CAEF164E73B3}" type="pres">
      <dgm:prSet presAssocID="{8ECA1970-C4F7-C84A-9DCE-3F4F04C0CAD6}" presName="FiveNodes_3_text" presStyleLbl="node1" presStyleIdx="4" presStyleCnt="5">
        <dgm:presLayoutVars>
          <dgm:bulletEnabled val="1"/>
        </dgm:presLayoutVars>
      </dgm:prSet>
      <dgm:spPr/>
    </dgm:pt>
    <dgm:pt modelId="{284F10F7-B81B-4146-A823-02448541FA84}" type="pres">
      <dgm:prSet presAssocID="{8ECA1970-C4F7-C84A-9DCE-3F4F04C0CAD6}" presName="FiveNodes_4_text" presStyleLbl="node1" presStyleIdx="4" presStyleCnt="5">
        <dgm:presLayoutVars>
          <dgm:bulletEnabled val="1"/>
        </dgm:presLayoutVars>
      </dgm:prSet>
      <dgm:spPr/>
    </dgm:pt>
    <dgm:pt modelId="{D527CD65-1438-9342-85B4-0D531ECCF564}" type="pres">
      <dgm:prSet presAssocID="{8ECA1970-C4F7-C84A-9DCE-3F4F04C0CAD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3F3C70C-0478-B142-B36C-C3A66FF7B270}" srcId="{8ECA1970-C4F7-C84A-9DCE-3F4F04C0CAD6}" destId="{1994EFFC-BF3D-C34E-9579-F03BFAEB5F3E}" srcOrd="0" destOrd="0" parTransId="{51A89BE3-16A7-7E4C-A3BC-1389623218B3}" sibTransId="{EB37AD59-69C6-FD40-9523-E501D8EB38DA}"/>
    <dgm:cxn modelId="{BDB2F525-8887-D340-AE59-B243618D0FBF}" type="presOf" srcId="{D1101E88-A9EB-B347-92CC-3B9A4E44EDA8}" destId="{EAA017CB-87C2-B743-AC13-653203AAF41B}" srcOrd="0" destOrd="0" presId="urn:microsoft.com/office/officeart/2005/8/layout/vProcess5"/>
    <dgm:cxn modelId="{0BCBB03C-37E8-9344-88BE-FAFD373131A2}" type="presOf" srcId="{3F564224-8C79-F741-BCA6-8A6C620C9BB9}" destId="{C2CB35CB-CE40-8A4F-8C53-A8B347C4AB8B}" srcOrd="0" destOrd="0" presId="urn:microsoft.com/office/officeart/2005/8/layout/vProcess5"/>
    <dgm:cxn modelId="{5413163D-3BAE-0949-B63D-6AF2E39D4B78}" type="presOf" srcId="{48C93293-806F-A84D-A557-BBBC92B67E05}" destId="{284F10F7-B81B-4146-A823-02448541FA84}" srcOrd="1" destOrd="0" presId="urn:microsoft.com/office/officeart/2005/8/layout/vProcess5"/>
    <dgm:cxn modelId="{F4BE5D55-7FEC-CF46-8714-86ED88555F7A}" srcId="{8ECA1970-C4F7-C84A-9DCE-3F4F04C0CAD6}" destId="{70700637-15A4-8142-8D41-308319B8F9DD}" srcOrd="2" destOrd="0" parTransId="{5EFC570D-AAEF-AF4D-AEF2-B13108636EBD}" sibTransId="{3232E2FA-C689-D24C-8EB0-1B17475EBC23}"/>
    <dgm:cxn modelId="{3A3C6D5B-E090-CB4A-AD0F-39416750F6EB}" type="presOf" srcId="{EB37AD59-69C6-FD40-9523-E501D8EB38DA}" destId="{F47B9BF0-6363-3F41-9388-94BDC1488267}" srcOrd="0" destOrd="0" presId="urn:microsoft.com/office/officeart/2005/8/layout/vProcess5"/>
    <dgm:cxn modelId="{048DE275-FE59-8741-9F75-E4BCB20D2E0B}" type="presOf" srcId="{1994EFFC-BF3D-C34E-9579-F03BFAEB5F3E}" destId="{D7CFF47F-20D8-6142-BF1B-24C0A512AB7B}" srcOrd="0" destOrd="0" presId="urn:microsoft.com/office/officeart/2005/8/layout/vProcess5"/>
    <dgm:cxn modelId="{30208E7B-B390-6543-BF52-6C4486F88074}" type="presOf" srcId="{4CE4888A-F62B-3A44-8326-6514BC6D2712}" destId="{1A9F2752-09BE-3545-8FD7-310FB7147EEE}" srcOrd="0" destOrd="0" presId="urn:microsoft.com/office/officeart/2005/8/layout/vProcess5"/>
    <dgm:cxn modelId="{58079580-5A6F-6E40-B4AD-5C14CADC447D}" srcId="{8ECA1970-C4F7-C84A-9DCE-3F4F04C0CAD6}" destId="{48C93293-806F-A84D-A557-BBBC92B67E05}" srcOrd="3" destOrd="0" parTransId="{5C2DCDC2-2853-B44F-8C25-9E982FCB4897}" sibTransId="{AD037D7C-F6E0-5A48-A2BA-9BEF702CAFE4}"/>
    <dgm:cxn modelId="{C534F683-F8E6-0140-ADD0-06089573E2F8}" srcId="{8ECA1970-C4F7-C84A-9DCE-3F4F04C0CAD6}" destId="{3F564224-8C79-F741-BCA6-8A6C620C9BB9}" srcOrd="1" destOrd="0" parTransId="{A00FB5FF-7688-B04D-BC08-D69E15EC3A15}" sibTransId="{D1101E88-A9EB-B347-92CC-3B9A4E44EDA8}"/>
    <dgm:cxn modelId="{614212A3-002A-3041-9009-E6165F56E2C6}" type="presOf" srcId="{AD037D7C-F6E0-5A48-A2BA-9BEF702CAFE4}" destId="{E34AE3D4-F501-1F42-ACAA-E5034BB65CE8}" srcOrd="0" destOrd="0" presId="urn:microsoft.com/office/officeart/2005/8/layout/vProcess5"/>
    <dgm:cxn modelId="{58D1D9A5-C80C-5D46-A50C-23BF0DDFE785}" type="presOf" srcId="{48C93293-806F-A84D-A557-BBBC92B67E05}" destId="{2792256D-D3C4-104E-BF17-C0547160BEBF}" srcOrd="0" destOrd="0" presId="urn:microsoft.com/office/officeart/2005/8/layout/vProcess5"/>
    <dgm:cxn modelId="{451516AD-62AD-E040-96AD-89C233F1EEF3}" type="presOf" srcId="{1994EFFC-BF3D-C34E-9579-F03BFAEB5F3E}" destId="{EFAED201-0382-7E4C-A988-820962133F1B}" srcOrd="1" destOrd="0" presId="urn:microsoft.com/office/officeart/2005/8/layout/vProcess5"/>
    <dgm:cxn modelId="{5D8028BD-2C31-D748-97DC-07D9BF3C4446}" type="presOf" srcId="{8ECA1970-C4F7-C84A-9DCE-3F4F04C0CAD6}" destId="{01BD2144-D58A-C445-AF13-E3315EEA7417}" srcOrd="0" destOrd="0" presId="urn:microsoft.com/office/officeart/2005/8/layout/vProcess5"/>
    <dgm:cxn modelId="{6B8148BF-EA82-5F47-A3CA-A3205A2741F6}" srcId="{8ECA1970-C4F7-C84A-9DCE-3F4F04C0CAD6}" destId="{4CE4888A-F62B-3A44-8326-6514BC6D2712}" srcOrd="4" destOrd="0" parTransId="{B94BA246-46D8-F640-9223-7A553BAAD812}" sibTransId="{5D95318A-A8E4-F54D-8763-179F8A7A18B9}"/>
    <dgm:cxn modelId="{CBB626D6-DF73-C24B-A3CE-EECBFC5E2305}" type="presOf" srcId="{70700637-15A4-8142-8D41-308319B8F9DD}" destId="{3F49D724-87C0-3B49-8150-CAEF164E73B3}" srcOrd="1" destOrd="0" presId="urn:microsoft.com/office/officeart/2005/8/layout/vProcess5"/>
    <dgm:cxn modelId="{AE50F5D9-115B-AE47-97DB-3C9225537878}" type="presOf" srcId="{3F564224-8C79-F741-BCA6-8A6C620C9BB9}" destId="{B44C18C6-649B-FE4E-998D-9444ED1F7B1F}" srcOrd="1" destOrd="0" presId="urn:microsoft.com/office/officeart/2005/8/layout/vProcess5"/>
    <dgm:cxn modelId="{961A44E6-F052-244E-937B-2481664376EA}" type="presOf" srcId="{4CE4888A-F62B-3A44-8326-6514BC6D2712}" destId="{D527CD65-1438-9342-85B4-0D531ECCF564}" srcOrd="1" destOrd="0" presId="urn:microsoft.com/office/officeart/2005/8/layout/vProcess5"/>
    <dgm:cxn modelId="{0AD870F7-33C3-2249-825A-5887D78A2CD7}" type="presOf" srcId="{70700637-15A4-8142-8D41-308319B8F9DD}" destId="{FBA93393-A96C-E64A-82B9-7A0C3768CF0E}" srcOrd="0" destOrd="0" presId="urn:microsoft.com/office/officeart/2005/8/layout/vProcess5"/>
    <dgm:cxn modelId="{9991A6F9-9743-1B41-8625-7360FB4C21FF}" type="presOf" srcId="{3232E2FA-C689-D24C-8EB0-1B17475EBC23}" destId="{3A9B2EAF-BA7B-B849-B314-359C833934F3}" srcOrd="0" destOrd="0" presId="urn:microsoft.com/office/officeart/2005/8/layout/vProcess5"/>
    <dgm:cxn modelId="{F9A4BEBD-E29B-994E-B3F3-7C325793B766}" type="presParOf" srcId="{01BD2144-D58A-C445-AF13-E3315EEA7417}" destId="{D7AF157C-27E7-F34B-A0C5-7DB29B90C72A}" srcOrd="0" destOrd="0" presId="urn:microsoft.com/office/officeart/2005/8/layout/vProcess5"/>
    <dgm:cxn modelId="{3DCB5E0E-AFA6-5344-8957-D77F320B718E}" type="presParOf" srcId="{01BD2144-D58A-C445-AF13-E3315EEA7417}" destId="{D7CFF47F-20D8-6142-BF1B-24C0A512AB7B}" srcOrd="1" destOrd="0" presId="urn:microsoft.com/office/officeart/2005/8/layout/vProcess5"/>
    <dgm:cxn modelId="{A87442F0-C395-5F4E-A3CF-66E29665B798}" type="presParOf" srcId="{01BD2144-D58A-C445-AF13-E3315EEA7417}" destId="{C2CB35CB-CE40-8A4F-8C53-A8B347C4AB8B}" srcOrd="2" destOrd="0" presId="urn:microsoft.com/office/officeart/2005/8/layout/vProcess5"/>
    <dgm:cxn modelId="{28ABECB7-A082-2A4F-B6E0-208B11234F9C}" type="presParOf" srcId="{01BD2144-D58A-C445-AF13-E3315EEA7417}" destId="{FBA93393-A96C-E64A-82B9-7A0C3768CF0E}" srcOrd="3" destOrd="0" presId="urn:microsoft.com/office/officeart/2005/8/layout/vProcess5"/>
    <dgm:cxn modelId="{AE185D41-C410-4843-A108-3296A11B47D8}" type="presParOf" srcId="{01BD2144-D58A-C445-AF13-E3315EEA7417}" destId="{2792256D-D3C4-104E-BF17-C0547160BEBF}" srcOrd="4" destOrd="0" presId="urn:microsoft.com/office/officeart/2005/8/layout/vProcess5"/>
    <dgm:cxn modelId="{2121D090-8783-964E-B953-491AE4A56B91}" type="presParOf" srcId="{01BD2144-D58A-C445-AF13-E3315EEA7417}" destId="{1A9F2752-09BE-3545-8FD7-310FB7147EEE}" srcOrd="5" destOrd="0" presId="urn:microsoft.com/office/officeart/2005/8/layout/vProcess5"/>
    <dgm:cxn modelId="{341995CA-7027-2840-8A2D-B0C2007BC17A}" type="presParOf" srcId="{01BD2144-D58A-C445-AF13-E3315EEA7417}" destId="{F47B9BF0-6363-3F41-9388-94BDC1488267}" srcOrd="6" destOrd="0" presId="urn:microsoft.com/office/officeart/2005/8/layout/vProcess5"/>
    <dgm:cxn modelId="{D38BD2A1-0947-0944-B0E1-54C622275216}" type="presParOf" srcId="{01BD2144-D58A-C445-AF13-E3315EEA7417}" destId="{EAA017CB-87C2-B743-AC13-653203AAF41B}" srcOrd="7" destOrd="0" presId="urn:microsoft.com/office/officeart/2005/8/layout/vProcess5"/>
    <dgm:cxn modelId="{F75901AB-9BDB-904B-899A-97F7375EFE57}" type="presParOf" srcId="{01BD2144-D58A-C445-AF13-E3315EEA7417}" destId="{3A9B2EAF-BA7B-B849-B314-359C833934F3}" srcOrd="8" destOrd="0" presId="urn:microsoft.com/office/officeart/2005/8/layout/vProcess5"/>
    <dgm:cxn modelId="{AF2A356C-DB68-3F4B-9B83-A142BBD607DB}" type="presParOf" srcId="{01BD2144-D58A-C445-AF13-E3315EEA7417}" destId="{E34AE3D4-F501-1F42-ACAA-E5034BB65CE8}" srcOrd="9" destOrd="0" presId="urn:microsoft.com/office/officeart/2005/8/layout/vProcess5"/>
    <dgm:cxn modelId="{45BCA207-6E7E-8948-8E4D-1628124C2421}" type="presParOf" srcId="{01BD2144-D58A-C445-AF13-E3315EEA7417}" destId="{EFAED201-0382-7E4C-A988-820962133F1B}" srcOrd="10" destOrd="0" presId="urn:microsoft.com/office/officeart/2005/8/layout/vProcess5"/>
    <dgm:cxn modelId="{5E52E902-235D-EF48-8301-967239788582}" type="presParOf" srcId="{01BD2144-D58A-C445-AF13-E3315EEA7417}" destId="{B44C18C6-649B-FE4E-998D-9444ED1F7B1F}" srcOrd="11" destOrd="0" presId="urn:microsoft.com/office/officeart/2005/8/layout/vProcess5"/>
    <dgm:cxn modelId="{0412CBEA-79BD-2343-810E-BE0EBA352F6D}" type="presParOf" srcId="{01BD2144-D58A-C445-AF13-E3315EEA7417}" destId="{3F49D724-87C0-3B49-8150-CAEF164E73B3}" srcOrd="12" destOrd="0" presId="urn:microsoft.com/office/officeart/2005/8/layout/vProcess5"/>
    <dgm:cxn modelId="{E27E69EB-9012-084E-B4E9-28371D927426}" type="presParOf" srcId="{01BD2144-D58A-C445-AF13-E3315EEA7417}" destId="{284F10F7-B81B-4146-A823-02448541FA84}" srcOrd="13" destOrd="0" presId="urn:microsoft.com/office/officeart/2005/8/layout/vProcess5"/>
    <dgm:cxn modelId="{2DFAF6AF-5343-AB44-A2D8-5AE0AACD0719}" type="presParOf" srcId="{01BD2144-D58A-C445-AF13-E3315EEA7417}" destId="{D527CD65-1438-9342-85B4-0D531ECCF56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CA1970-C4F7-C84A-9DCE-3F4F04C0CAD6}" type="doc">
      <dgm:prSet loTypeId="urn:microsoft.com/office/officeart/2005/8/layout/vProcess5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994EFFC-BF3D-C34E-9579-F03BFAEB5F3E}">
      <dgm:prSet phldrT="[Text]"/>
      <dgm:spPr/>
      <dgm:t>
        <a:bodyPr/>
        <a:lstStyle/>
        <a:p>
          <a:r>
            <a:rPr lang="en-US" b="1" i="1" dirty="0"/>
            <a:t>Phenomena</a:t>
          </a:r>
        </a:p>
      </dgm:t>
    </dgm:pt>
    <dgm:pt modelId="{51A89BE3-16A7-7E4C-A3BC-1389623218B3}" type="parTrans" cxnId="{43F3C70C-0478-B142-B36C-C3A66FF7B270}">
      <dgm:prSet/>
      <dgm:spPr/>
      <dgm:t>
        <a:bodyPr/>
        <a:lstStyle/>
        <a:p>
          <a:endParaRPr lang="en-US" b="1" i="1"/>
        </a:p>
      </dgm:t>
    </dgm:pt>
    <dgm:pt modelId="{EB37AD59-69C6-FD40-9523-E501D8EB38DA}" type="sibTrans" cxnId="{43F3C70C-0478-B142-B36C-C3A66FF7B270}">
      <dgm:prSet/>
      <dgm:spPr/>
      <dgm:t>
        <a:bodyPr/>
        <a:lstStyle/>
        <a:p>
          <a:endParaRPr lang="en-US" b="1" i="1"/>
        </a:p>
      </dgm:t>
    </dgm:pt>
    <dgm:pt modelId="{3F564224-8C79-F741-BCA6-8A6C620C9BB9}">
      <dgm:prSet phldrT="[Text]"/>
      <dgm:spPr>
        <a:solidFill>
          <a:schemeClr val="tx2">
            <a:lumMod val="50000"/>
            <a:alpha val="50980"/>
          </a:schemeClr>
        </a:solidFill>
      </dgm:spPr>
      <dgm:t>
        <a:bodyPr/>
        <a:lstStyle/>
        <a:p>
          <a:r>
            <a:rPr lang="en-US" b="1" i="1" dirty="0"/>
            <a:t>SRT Overview</a:t>
          </a:r>
        </a:p>
      </dgm:t>
    </dgm:pt>
    <dgm:pt modelId="{A00FB5FF-7688-B04D-BC08-D69E15EC3A15}" type="parTrans" cxnId="{C534F683-F8E6-0140-ADD0-06089573E2F8}">
      <dgm:prSet/>
      <dgm:spPr/>
      <dgm:t>
        <a:bodyPr/>
        <a:lstStyle/>
        <a:p>
          <a:endParaRPr lang="en-US" b="1" i="1"/>
        </a:p>
      </dgm:t>
    </dgm:pt>
    <dgm:pt modelId="{D1101E88-A9EB-B347-92CC-3B9A4E44EDA8}" type="sibTrans" cxnId="{C534F683-F8E6-0140-ADD0-06089573E2F8}">
      <dgm:prSet/>
      <dgm:spPr/>
      <dgm:t>
        <a:bodyPr/>
        <a:lstStyle/>
        <a:p>
          <a:endParaRPr lang="en-US" b="1" i="1"/>
        </a:p>
      </dgm:t>
    </dgm:pt>
    <dgm:pt modelId="{70700637-15A4-8142-8D41-308319B8F9DD}">
      <dgm:prSet phldrT="[Text]"/>
      <dgm:spPr>
        <a:solidFill>
          <a:schemeClr val="tx2">
            <a:lumMod val="50000"/>
            <a:alpha val="50980"/>
          </a:schemeClr>
        </a:solidFill>
      </dgm:spPr>
      <dgm:t>
        <a:bodyPr/>
        <a:lstStyle/>
        <a:p>
          <a:r>
            <a:rPr lang="en-US" b="1" i="1" dirty="0"/>
            <a:t>Models</a:t>
          </a:r>
        </a:p>
      </dgm:t>
    </dgm:pt>
    <dgm:pt modelId="{5EFC570D-AAEF-AF4D-AEF2-B13108636EBD}" type="parTrans" cxnId="{F4BE5D55-7FEC-CF46-8714-86ED88555F7A}">
      <dgm:prSet/>
      <dgm:spPr/>
      <dgm:t>
        <a:bodyPr/>
        <a:lstStyle/>
        <a:p>
          <a:endParaRPr lang="en-US" b="1" i="1"/>
        </a:p>
      </dgm:t>
    </dgm:pt>
    <dgm:pt modelId="{3232E2FA-C689-D24C-8EB0-1B17475EBC23}" type="sibTrans" cxnId="{F4BE5D55-7FEC-CF46-8714-86ED88555F7A}">
      <dgm:prSet/>
      <dgm:spPr/>
      <dgm:t>
        <a:bodyPr/>
        <a:lstStyle/>
        <a:p>
          <a:endParaRPr lang="en-US" b="1" i="1"/>
        </a:p>
      </dgm:t>
    </dgm:pt>
    <dgm:pt modelId="{48C93293-806F-A84D-A557-BBBC92B67E05}">
      <dgm:prSet phldrT="[Text]"/>
      <dgm:spPr>
        <a:solidFill>
          <a:schemeClr val="tx2">
            <a:lumMod val="50000"/>
            <a:alpha val="50980"/>
          </a:schemeClr>
        </a:solidFill>
      </dgm:spPr>
      <dgm:t>
        <a:bodyPr/>
        <a:lstStyle/>
        <a:p>
          <a:r>
            <a:rPr lang="en-US" b="1" i="1" dirty="0"/>
            <a:t>Example</a:t>
          </a:r>
        </a:p>
      </dgm:t>
    </dgm:pt>
    <dgm:pt modelId="{5C2DCDC2-2853-B44F-8C25-9E982FCB4897}" type="parTrans" cxnId="{58079580-5A6F-6E40-B4AD-5C14CADC447D}">
      <dgm:prSet/>
      <dgm:spPr/>
      <dgm:t>
        <a:bodyPr/>
        <a:lstStyle/>
        <a:p>
          <a:endParaRPr lang="en-US" b="1" i="1"/>
        </a:p>
      </dgm:t>
    </dgm:pt>
    <dgm:pt modelId="{AD037D7C-F6E0-5A48-A2BA-9BEF702CAFE4}" type="sibTrans" cxnId="{58079580-5A6F-6E40-B4AD-5C14CADC447D}">
      <dgm:prSet/>
      <dgm:spPr/>
      <dgm:t>
        <a:bodyPr/>
        <a:lstStyle/>
        <a:p>
          <a:endParaRPr lang="en-US" b="1" i="1"/>
        </a:p>
      </dgm:t>
    </dgm:pt>
    <dgm:pt modelId="{4CE4888A-F62B-3A44-8326-6514BC6D2712}">
      <dgm:prSet phldrT="[Text]"/>
      <dgm:spPr>
        <a:solidFill>
          <a:schemeClr val="tx2">
            <a:lumMod val="50000"/>
            <a:alpha val="50980"/>
          </a:schemeClr>
        </a:solidFill>
      </dgm:spPr>
      <dgm:t>
        <a:bodyPr/>
        <a:lstStyle/>
        <a:p>
          <a:r>
            <a:rPr lang="en-US" b="1" i="1" dirty="0"/>
            <a:t>SQA</a:t>
          </a:r>
        </a:p>
      </dgm:t>
    </dgm:pt>
    <dgm:pt modelId="{B94BA246-46D8-F640-9223-7A553BAAD812}" type="parTrans" cxnId="{6B8148BF-EA82-5F47-A3CA-A3205A2741F6}">
      <dgm:prSet/>
      <dgm:spPr/>
      <dgm:t>
        <a:bodyPr/>
        <a:lstStyle/>
        <a:p>
          <a:endParaRPr lang="en-US"/>
        </a:p>
      </dgm:t>
    </dgm:pt>
    <dgm:pt modelId="{5D95318A-A8E4-F54D-8763-179F8A7A18B9}" type="sibTrans" cxnId="{6B8148BF-EA82-5F47-A3CA-A3205A2741F6}">
      <dgm:prSet/>
      <dgm:spPr/>
      <dgm:t>
        <a:bodyPr/>
        <a:lstStyle/>
        <a:p>
          <a:endParaRPr lang="en-US"/>
        </a:p>
      </dgm:t>
    </dgm:pt>
    <dgm:pt modelId="{01BD2144-D58A-C445-AF13-E3315EEA7417}" type="pres">
      <dgm:prSet presAssocID="{8ECA1970-C4F7-C84A-9DCE-3F4F04C0CAD6}" presName="outerComposite" presStyleCnt="0">
        <dgm:presLayoutVars>
          <dgm:chMax val="5"/>
          <dgm:dir/>
          <dgm:resizeHandles val="exact"/>
        </dgm:presLayoutVars>
      </dgm:prSet>
      <dgm:spPr/>
    </dgm:pt>
    <dgm:pt modelId="{D7AF157C-27E7-F34B-A0C5-7DB29B90C72A}" type="pres">
      <dgm:prSet presAssocID="{8ECA1970-C4F7-C84A-9DCE-3F4F04C0CAD6}" presName="dummyMaxCanvas" presStyleCnt="0">
        <dgm:presLayoutVars/>
      </dgm:prSet>
      <dgm:spPr/>
    </dgm:pt>
    <dgm:pt modelId="{D7CFF47F-20D8-6142-BF1B-24C0A512AB7B}" type="pres">
      <dgm:prSet presAssocID="{8ECA1970-C4F7-C84A-9DCE-3F4F04C0CAD6}" presName="FiveNodes_1" presStyleLbl="node1" presStyleIdx="0" presStyleCnt="5">
        <dgm:presLayoutVars>
          <dgm:bulletEnabled val="1"/>
        </dgm:presLayoutVars>
      </dgm:prSet>
      <dgm:spPr/>
    </dgm:pt>
    <dgm:pt modelId="{C2CB35CB-CE40-8A4F-8C53-A8B347C4AB8B}" type="pres">
      <dgm:prSet presAssocID="{8ECA1970-C4F7-C84A-9DCE-3F4F04C0CAD6}" presName="FiveNodes_2" presStyleLbl="node1" presStyleIdx="1" presStyleCnt="5">
        <dgm:presLayoutVars>
          <dgm:bulletEnabled val="1"/>
        </dgm:presLayoutVars>
      </dgm:prSet>
      <dgm:spPr/>
    </dgm:pt>
    <dgm:pt modelId="{FBA93393-A96C-E64A-82B9-7A0C3768CF0E}" type="pres">
      <dgm:prSet presAssocID="{8ECA1970-C4F7-C84A-9DCE-3F4F04C0CAD6}" presName="FiveNodes_3" presStyleLbl="node1" presStyleIdx="2" presStyleCnt="5">
        <dgm:presLayoutVars>
          <dgm:bulletEnabled val="1"/>
        </dgm:presLayoutVars>
      </dgm:prSet>
      <dgm:spPr/>
    </dgm:pt>
    <dgm:pt modelId="{2792256D-D3C4-104E-BF17-C0547160BEBF}" type="pres">
      <dgm:prSet presAssocID="{8ECA1970-C4F7-C84A-9DCE-3F4F04C0CAD6}" presName="FiveNodes_4" presStyleLbl="node1" presStyleIdx="3" presStyleCnt="5">
        <dgm:presLayoutVars>
          <dgm:bulletEnabled val="1"/>
        </dgm:presLayoutVars>
      </dgm:prSet>
      <dgm:spPr/>
    </dgm:pt>
    <dgm:pt modelId="{1A9F2752-09BE-3545-8FD7-310FB7147EEE}" type="pres">
      <dgm:prSet presAssocID="{8ECA1970-C4F7-C84A-9DCE-3F4F04C0CAD6}" presName="FiveNodes_5" presStyleLbl="node1" presStyleIdx="4" presStyleCnt="5">
        <dgm:presLayoutVars>
          <dgm:bulletEnabled val="1"/>
        </dgm:presLayoutVars>
      </dgm:prSet>
      <dgm:spPr/>
    </dgm:pt>
    <dgm:pt modelId="{F47B9BF0-6363-3F41-9388-94BDC1488267}" type="pres">
      <dgm:prSet presAssocID="{8ECA1970-C4F7-C84A-9DCE-3F4F04C0CAD6}" presName="FiveConn_1-2" presStyleLbl="fgAccFollowNode1" presStyleIdx="0" presStyleCnt="4">
        <dgm:presLayoutVars>
          <dgm:bulletEnabled val="1"/>
        </dgm:presLayoutVars>
      </dgm:prSet>
      <dgm:spPr/>
    </dgm:pt>
    <dgm:pt modelId="{EAA017CB-87C2-B743-AC13-653203AAF41B}" type="pres">
      <dgm:prSet presAssocID="{8ECA1970-C4F7-C84A-9DCE-3F4F04C0CAD6}" presName="FiveConn_2-3" presStyleLbl="fgAccFollowNode1" presStyleIdx="1" presStyleCnt="4">
        <dgm:presLayoutVars>
          <dgm:bulletEnabled val="1"/>
        </dgm:presLayoutVars>
      </dgm:prSet>
      <dgm:spPr/>
    </dgm:pt>
    <dgm:pt modelId="{3A9B2EAF-BA7B-B849-B314-359C833934F3}" type="pres">
      <dgm:prSet presAssocID="{8ECA1970-C4F7-C84A-9DCE-3F4F04C0CAD6}" presName="FiveConn_3-4" presStyleLbl="fgAccFollowNode1" presStyleIdx="2" presStyleCnt="4">
        <dgm:presLayoutVars>
          <dgm:bulletEnabled val="1"/>
        </dgm:presLayoutVars>
      </dgm:prSet>
      <dgm:spPr/>
    </dgm:pt>
    <dgm:pt modelId="{E34AE3D4-F501-1F42-ACAA-E5034BB65CE8}" type="pres">
      <dgm:prSet presAssocID="{8ECA1970-C4F7-C84A-9DCE-3F4F04C0CAD6}" presName="FiveConn_4-5" presStyleLbl="fgAccFollowNode1" presStyleIdx="3" presStyleCnt="4">
        <dgm:presLayoutVars>
          <dgm:bulletEnabled val="1"/>
        </dgm:presLayoutVars>
      </dgm:prSet>
      <dgm:spPr/>
    </dgm:pt>
    <dgm:pt modelId="{EFAED201-0382-7E4C-A988-820962133F1B}" type="pres">
      <dgm:prSet presAssocID="{8ECA1970-C4F7-C84A-9DCE-3F4F04C0CAD6}" presName="FiveNodes_1_text" presStyleLbl="node1" presStyleIdx="4" presStyleCnt="5">
        <dgm:presLayoutVars>
          <dgm:bulletEnabled val="1"/>
        </dgm:presLayoutVars>
      </dgm:prSet>
      <dgm:spPr/>
    </dgm:pt>
    <dgm:pt modelId="{B44C18C6-649B-FE4E-998D-9444ED1F7B1F}" type="pres">
      <dgm:prSet presAssocID="{8ECA1970-C4F7-C84A-9DCE-3F4F04C0CAD6}" presName="FiveNodes_2_text" presStyleLbl="node1" presStyleIdx="4" presStyleCnt="5">
        <dgm:presLayoutVars>
          <dgm:bulletEnabled val="1"/>
        </dgm:presLayoutVars>
      </dgm:prSet>
      <dgm:spPr/>
    </dgm:pt>
    <dgm:pt modelId="{3F49D724-87C0-3B49-8150-CAEF164E73B3}" type="pres">
      <dgm:prSet presAssocID="{8ECA1970-C4F7-C84A-9DCE-3F4F04C0CAD6}" presName="FiveNodes_3_text" presStyleLbl="node1" presStyleIdx="4" presStyleCnt="5">
        <dgm:presLayoutVars>
          <dgm:bulletEnabled val="1"/>
        </dgm:presLayoutVars>
      </dgm:prSet>
      <dgm:spPr/>
    </dgm:pt>
    <dgm:pt modelId="{284F10F7-B81B-4146-A823-02448541FA84}" type="pres">
      <dgm:prSet presAssocID="{8ECA1970-C4F7-C84A-9DCE-3F4F04C0CAD6}" presName="FiveNodes_4_text" presStyleLbl="node1" presStyleIdx="4" presStyleCnt="5">
        <dgm:presLayoutVars>
          <dgm:bulletEnabled val="1"/>
        </dgm:presLayoutVars>
      </dgm:prSet>
      <dgm:spPr/>
    </dgm:pt>
    <dgm:pt modelId="{D527CD65-1438-9342-85B4-0D531ECCF564}" type="pres">
      <dgm:prSet presAssocID="{8ECA1970-C4F7-C84A-9DCE-3F4F04C0CAD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3F3C70C-0478-B142-B36C-C3A66FF7B270}" srcId="{8ECA1970-C4F7-C84A-9DCE-3F4F04C0CAD6}" destId="{1994EFFC-BF3D-C34E-9579-F03BFAEB5F3E}" srcOrd="0" destOrd="0" parTransId="{51A89BE3-16A7-7E4C-A3BC-1389623218B3}" sibTransId="{EB37AD59-69C6-FD40-9523-E501D8EB38DA}"/>
    <dgm:cxn modelId="{BDB2F525-8887-D340-AE59-B243618D0FBF}" type="presOf" srcId="{D1101E88-A9EB-B347-92CC-3B9A4E44EDA8}" destId="{EAA017CB-87C2-B743-AC13-653203AAF41B}" srcOrd="0" destOrd="0" presId="urn:microsoft.com/office/officeart/2005/8/layout/vProcess5"/>
    <dgm:cxn modelId="{0BCBB03C-37E8-9344-88BE-FAFD373131A2}" type="presOf" srcId="{3F564224-8C79-F741-BCA6-8A6C620C9BB9}" destId="{C2CB35CB-CE40-8A4F-8C53-A8B347C4AB8B}" srcOrd="0" destOrd="0" presId="urn:microsoft.com/office/officeart/2005/8/layout/vProcess5"/>
    <dgm:cxn modelId="{5413163D-3BAE-0949-B63D-6AF2E39D4B78}" type="presOf" srcId="{48C93293-806F-A84D-A557-BBBC92B67E05}" destId="{284F10F7-B81B-4146-A823-02448541FA84}" srcOrd="1" destOrd="0" presId="urn:microsoft.com/office/officeart/2005/8/layout/vProcess5"/>
    <dgm:cxn modelId="{F4BE5D55-7FEC-CF46-8714-86ED88555F7A}" srcId="{8ECA1970-C4F7-C84A-9DCE-3F4F04C0CAD6}" destId="{70700637-15A4-8142-8D41-308319B8F9DD}" srcOrd="2" destOrd="0" parTransId="{5EFC570D-AAEF-AF4D-AEF2-B13108636EBD}" sibTransId="{3232E2FA-C689-D24C-8EB0-1B17475EBC23}"/>
    <dgm:cxn modelId="{3A3C6D5B-E090-CB4A-AD0F-39416750F6EB}" type="presOf" srcId="{EB37AD59-69C6-FD40-9523-E501D8EB38DA}" destId="{F47B9BF0-6363-3F41-9388-94BDC1488267}" srcOrd="0" destOrd="0" presId="urn:microsoft.com/office/officeart/2005/8/layout/vProcess5"/>
    <dgm:cxn modelId="{048DE275-FE59-8741-9F75-E4BCB20D2E0B}" type="presOf" srcId="{1994EFFC-BF3D-C34E-9579-F03BFAEB5F3E}" destId="{D7CFF47F-20D8-6142-BF1B-24C0A512AB7B}" srcOrd="0" destOrd="0" presId="urn:microsoft.com/office/officeart/2005/8/layout/vProcess5"/>
    <dgm:cxn modelId="{30208E7B-B390-6543-BF52-6C4486F88074}" type="presOf" srcId="{4CE4888A-F62B-3A44-8326-6514BC6D2712}" destId="{1A9F2752-09BE-3545-8FD7-310FB7147EEE}" srcOrd="0" destOrd="0" presId="urn:microsoft.com/office/officeart/2005/8/layout/vProcess5"/>
    <dgm:cxn modelId="{58079580-5A6F-6E40-B4AD-5C14CADC447D}" srcId="{8ECA1970-C4F7-C84A-9DCE-3F4F04C0CAD6}" destId="{48C93293-806F-A84D-A557-BBBC92B67E05}" srcOrd="3" destOrd="0" parTransId="{5C2DCDC2-2853-B44F-8C25-9E982FCB4897}" sibTransId="{AD037D7C-F6E0-5A48-A2BA-9BEF702CAFE4}"/>
    <dgm:cxn modelId="{C534F683-F8E6-0140-ADD0-06089573E2F8}" srcId="{8ECA1970-C4F7-C84A-9DCE-3F4F04C0CAD6}" destId="{3F564224-8C79-F741-BCA6-8A6C620C9BB9}" srcOrd="1" destOrd="0" parTransId="{A00FB5FF-7688-B04D-BC08-D69E15EC3A15}" sibTransId="{D1101E88-A9EB-B347-92CC-3B9A4E44EDA8}"/>
    <dgm:cxn modelId="{614212A3-002A-3041-9009-E6165F56E2C6}" type="presOf" srcId="{AD037D7C-F6E0-5A48-A2BA-9BEF702CAFE4}" destId="{E34AE3D4-F501-1F42-ACAA-E5034BB65CE8}" srcOrd="0" destOrd="0" presId="urn:microsoft.com/office/officeart/2005/8/layout/vProcess5"/>
    <dgm:cxn modelId="{58D1D9A5-C80C-5D46-A50C-23BF0DDFE785}" type="presOf" srcId="{48C93293-806F-A84D-A557-BBBC92B67E05}" destId="{2792256D-D3C4-104E-BF17-C0547160BEBF}" srcOrd="0" destOrd="0" presId="urn:microsoft.com/office/officeart/2005/8/layout/vProcess5"/>
    <dgm:cxn modelId="{451516AD-62AD-E040-96AD-89C233F1EEF3}" type="presOf" srcId="{1994EFFC-BF3D-C34E-9579-F03BFAEB5F3E}" destId="{EFAED201-0382-7E4C-A988-820962133F1B}" srcOrd="1" destOrd="0" presId="urn:microsoft.com/office/officeart/2005/8/layout/vProcess5"/>
    <dgm:cxn modelId="{5D8028BD-2C31-D748-97DC-07D9BF3C4446}" type="presOf" srcId="{8ECA1970-C4F7-C84A-9DCE-3F4F04C0CAD6}" destId="{01BD2144-D58A-C445-AF13-E3315EEA7417}" srcOrd="0" destOrd="0" presId="urn:microsoft.com/office/officeart/2005/8/layout/vProcess5"/>
    <dgm:cxn modelId="{6B8148BF-EA82-5F47-A3CA-A3205A2741F6}" srcId="{8ECA1970-C4F7-C84A-9DCE-3F4F04C0CAD6}" destId="{4CE4888A-F62B-3A44-8326-6514BC6D2712}" srcOrd="4" destOrd="0" parTransId="{B94BA246-46D8-F640-9223-7A553BAAD812}" sibTransId="{5D95318A-A8E4-F54D-8763-179F8A7A18B9}"/>
    <dgm:cxn modelId="{CBB626D6-DF73-C24B-A3CE-EECBFC5E2305}" type="presOf" srcId="{70700637-15A4-8142-8D41-308319B8F9DD}" destId="{3F49D724-87C0-3B49-8150-CAEF164E73B3}" srcOrd="1" destOrd="0" presId="urn:microsoft.com/office/officeart/2005/8/layout/vProcess5"/>
    <dgm:cxn modelId="{AE50F5D9-115B-AE47-97DB-3C9225537878}" type="presOf" srcId="{3F564224-8C79-F741-BCA6-8A6C620C9BB9}" destId="{B44C18C6-649B-FE4E-998D-9444ED1F7B1F}" srcOrd="1" destOrd="0" presId="urn:microsoft.com/office/officeart/2005/8/layout/vProcess5"/>
    <dgm:cxn modelId="{961A44E6-F052-244E-937B-2481664376EA}" type="presOf" srcId="{4CE4888A-F62B-3A44-8326-6514BC6D2712}" destId="{D527CD65-1438-9342-85B4-0D531ECCF564}" srcOrd="1" destOrd="0" presId="urn:microsoft.com/office/officeart/2005/8/layout/vProcess5"/>
    <dgm:cxn modelId="{0AD870F7-33C3-2249-825A-5887D78A2CD7}" type="presOf" srcId="{70700637-15A4-8142-8D41-308319B8F9DD}" destId="{FBA93393-A96C-E64A-82B9-7A0C3768CF0E}" srcOrd="0" destOrd="0" presId="urn:microsoft.com/office/officeart/2005/8/layout/vProcess5"/>
    <dgm:cxn modelId="{9991A6F9-9743-1B41-8625-7360FB4C21FF}" type="presOf" srcId="{3232E2FA-C689-D24C-8EB0-1B17475EBC23}" destId="{3A9B2EAF-BA7B-B849-B314-359C833934F3}" srcOrd="0" destOrd="0" presId="urn:microsoft.com/office/officeart/2005/8/layout/vProcess5"/>
    <dgm:cxn modelId="{F9A4BEBD-E29B-994E-B3F3-7C325793B766}" type="presParOf" srcId="{01BD2144-D58A-C445-AF13-E3315EEA7417}" destId="{D7AF157C-27E7-F34B-A0C5-7DB29B90C72A}" srcOrd="0" destOrd="0" presId="urn:microsoft.com/office/officeart/2005/8/layout/vProcess5"/>
    <dgm:cxn modelId="{3DCB5E0E-AFA6-5344-8957-D77F320B718E}" type="presParOf" srcId="{01BD2144-D58A-C445-AF13-E3315EEA7417}" destId="{D7CFF47F-20D8-6142-BF1B-24C0A512AB7B}" srcOrd="1" destOrd="0" presId="urn:microsoft.com/office/officeart/2005/8/layout/vProcess5"/>
    <dgm:cxn modelId="{A87442F0-C395-5F4E-A3CF-66E29665B798}" type="presParOf" srcId="{01BD2144-D58A-C445-AF13-E3315EEA7417}" destId="{C2CB35CB-CE40-8A4F-8C53-A8B347C4AB8B}" srcOrd="2" destOrd="0" presId="urn:microsoft.com/office/officeart/2005/8/layout/vProcess5"/>
    <dgm:cxn modelId="{28ABECB7-A082-2A4F-B6E0-208B11234F9C}" type="presParOf" srcId="{01BD2144-D58A-C445-AF13-E3315EEA7417}" destId="{FBA93393-A96C-E64A-82B9-7A0C3768CF0E}" srcOrd="3" destOrd="0" presId="urn:microsoft.com/office/officeart/2005/8/layout/vProcess5"/>
    <dgm:cxn modelId="{AE185D41-C410-4843-A108-3296A11B47D8}" type="presParOf" srcId="{01BD2144-D58A-C445-AF13-E3315EEA7417}" destId="{2792256D-D3C4-104E-BF17-C0547160BEBF}" srcOrd="4" destOrd="0" presId="urn:microsoft.com/office/officeart/2005/8/layout/vProcess5"/>
    <dgm:cxn modelId="{2121D090-8783-964E-B953-491AE4A56B91}" type="presParOf" srcId="{01BD2144-D58A-C445-AF13-E3315EEA7417}" destId="{1A9F2752-09BE-3545-8FD7-310FB7147EEE}" srcOrd="5" destOrd="0" presId="urn:microsoft.com/office/officeart/2005/8/layout/vProcess5"/>
    <dgm:cxn modelId="{341995CA-7027-2840-8A2D-B0C2007BC17A}" type="presParOf" srcId="{01BD2144-D58A-C445-AF13-E3315EEA7417}" destId="{F47B9BF0-6363-3F41-9388-94BDC1488267}" srcOrd="6" destOrd="0" presId="urn:microsoft.com/office/officeart/2005/8/layout/vProcess5"/>
    <dgm:cxn modelId="{D38BD2A1-0947-0944-B0E1-54C622275216}" type="presParOf" srcId="{01BD2144-D58A-C445-AF13-E3315EEA7417}" destId="{EAA017CB-87C2-B743-AC13-653203AAF41B}" srcOrd="7" destOrd="0" presId="urn:microsoft.com/office/officeart/2005/8/layout/vProcess5"/>
    <dgm:cxn modelId="{F75901AB-9BDB-904B-899A-97F7375EFE57}" type="presParOf" srcId="{01BD2144-D58A-C445-AF13-E3315EEA7417}" destId="{3A9B2EAF-BA7B-B849-B314-359C833934F3}" srcOrd="8" destOrd="0" presId="urn:microsoft.com/office/officeart/2005/8/layout/vProcess5"/>
    <dgm:cxn modelId="{AF2A356C-DB68-3F4B-9B83-A142BBD607DB}" type="presParOf" srcId="{01BD2144-D58A-C445-AF13-E3315EEA7417}" destId="{E34AE3D4-F501-1F42-ACAA-E5034BB65CE8}" srcOrd="9" destOrd="0" presId="urn:microsoft.com/office/officeart/2005/8/layout/vProcess5"/>
    <dgm:cxn modelId="{45BCA207-6E7E-8948-8E4D-1628124C2421}" type="presParOf" srcId="{01BD2144-D58A-C445-AF13-E3315EEA7417}" destId="{EFAED201-0382-7E4C-A988-820962133F1B}" srcOrd="10" destOrd="0" presId="urn:microsoft.com/office/officeart/2005/8/layout/vProcess5"/>
    <dgm:cxn modelId="{5E52E902-235D-EF48-8301-967239788582}" type="presParOf" srcId="{01BD2144-D58A-C445-AF13-E3315EEA7417}" destId="{B44C18C6-649B-FE4E-998D-9444ED1F7B1F}" srcOrd="11" destOrd="0" presId="urn:microsoft.com/office/officeart/2005/8/layout/vProcess5"/>
    <dgm:cxn modelId="{0412CBEA-79BD-2343-810E-BE0EBA352F6D}" type="presParOf" srcId="{01BD2144-D58A-C445-AF13-E3315EEA7417}" destId="{3F49D724-87C0-3B49-8150-CAEF164E73B3}" srcOrd="12" destOrd="0" presId="urn:microsoft.com/office/officeart/2005/8/layout/vProcess5"/>
    <dgm:cxn modelId="{E27E69EB-9012-084E-B4E9-28371D927426}" type="presParOf" srcId="{01BD2144-D58A-C445-AF13-E3315EEA7417}" destId="{284F10F7-B81B-4146-A823-02448541FA84}" srcOrd="13" destOrd="0" presId="urn:microsoft.com/office/officeart/2005/8/layout/vProcess5"/>
    <dgm:cxn modelId="{2DFAF6AF-5343-AB44-A2D8-5AE0AACD0719}" type="presParOf" srcId="{01BD2144-D58A-C445-AF13-E3315EEA7417}" destId="{D527CD65-1438-9342-85B4-0D531ECCF56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CA1970-C4F7-C84A-9DCE-3F4F04C0CAD6}" type="doc">
      <dgm:prSet loTypeId="urn:microsoft.com/office/officeart/2005/8/layout/vProcess5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994EFFC-BF3D-C34E-9579-F03BFAEB5F3E}">
      <dgm:prSet phldrT="[Text]"/>
      <dgm:spPr>
        <a:solidFill>
          <a:srgbClr val="004165">
            <a:alpha val="50196"/>
          </a:srgbClr>
        </a:solidFill>
      </dgm:spPr>
      <dgm:t>
        <a:bodyPr/>
        <a:lstStyle/>
        <a:p>
          <a:r>
            <a:rPr lang="en-US" b="1" i="1" dirty="0"/>
            <a:t>Phenomena</a:t>
          </a:r>
        </a:p>
      </dgm:t>
    </dgm:pt>
    <dgm:pt modelId="{51A89BE3-16A7-7E4C-A3BC-1389623218B3}" type="parTrans" cxnId="{43F3C70C-0478-B142-B36C-C3A66FF7B270}">
      <dgm:prSet/>
      <dgm:spPr/>
      <dgm:t>
        <a:bodyPr/>
        <a:lstStyle/>
        <a:p>
          <a:endParaRPr lang="en-US" b="1" i="1"/>
        </a:p>
      </dgm:t>
    </dgm:pt>
    <dgm:pt modelId="{EB37AD59-69C6-FD40-9523-E501D8EB38DA}" type="sibTrans" cxnId="{43F3C70C-0478-B142-B36C-C3A66FF7B270}">
      <dgm:prSet/>
      <dgm:spPr/>
      <dgm:t>
        <a:bodyPr/>
        <a:lstStyle/>
        <a:p>
          <a:endParaRPr lang="en-US" b="1" i="1"/>
        </a:p>
      </dgm:t>
    </dgm:pt>
    <dgm:pt modelId="{3F564224-8C79-F741-BCA6-8A6C620C9BB9}">
      <dgm:prSet phldrT="[Text]"/>
      <dgm:spPr>
        <a:solidFill>
          <a:srgbClr val="004165"/>
        </a:solidFill>
      </dgm:spPr>
      <dgm:t>
        <a:bodyPr/>
        <a:lstStyle/>
        <a:p>
          <a:r>
            <a:rPr lang="en-US" b="1" i="1" dirty="0"/>
            <a:t>SRT Overview</a:t>
          </a:r>
        </a:p>
      </dgm:t>
    </dgm:pt>
    <dgm:pt modelId="{A00FB5FF-7688-B04D-BC08-D69E15EC3A15}" type="parTrans" cxnId="{C534F683-F8E6-0140-ADD0-06089573E2F8}">
      <dgm:prSet/>
      <dgm:spPr/>
      <dgm:t>
        <a:bodyPr/>
        <a:lstStyle/>
        <a:p>
          <a:endParaRPr lang="en-US" b="1" i="1"/>
        </a:p>
      </dgm:t>
    </dgm:pt>
    <dgm:pt modelId="{D1101E88-A9EB-B347-92CC-3B9A4E44EDA8}" type="sibTrans" cxnId="{C534F683-F8E6-0140-ADD0-06089573E2F8}">
      <dgm:prSet/>
      <dgm:spPr/>
      <dgm:t>
        <a:bodyPr/>
        <a:lstStyle/>
        <a:p>
          <a:endParaRPr lang="en-US" b="1" i="1"/>
        </a:p>
      </dgm:t>
    </dgm:pt>
    <dgm:pt modelId="{70700637-15A4-8142-8D41-308319B8F9DD}">
      <dgm:prSet phldrT="[Text]"/>
      <dgm:spPr>
        <a:solidFill>
          <a:schemeClr val="tx2">
            <a:lumMod val="50000"/>
            <a:alpha val="50980"/>
          </a:schemeClr>
        </a:solidFill>
      </dgm:spPr>
      <dgm:t>
        <a:bodyPr/>
        <a:lstStyle/>
        <a:p>
          <a:r>
            <a:rPr lang="en-US" b="1" i="1" dirty="0"/>
            <a:t>Models</a:t>
          </a:r>
        </a:p>
      </dgm:t>
    </dgm:pt>
    <dgm:pt modelId="{5EFC570D-AAEF-AF4D-AEF2-B13108636EBD}" type="parTrans" cxnId="{F4BE5D55-7FEC-CF46-8714-86ED88555F7A}">
      <dgm:prSet/>
      <dgm:spPr/>
      <dgm:t>
        <a:bodyPr/>
        <a:lstStyle/>
        <a:p>
          <a:endParaRPr lang="en-US" b="1" i="1"/>
        </a:p>
      </dgm:t>
    </dgm:pt>
    <dgm:pt modelId="{3232E2FA-C689-D24C-8EB0-1B17475EBC23}" type="sibTrans" cxnId="{F4BE5D55-7FEC-CF46-8714-86ED88555F7A}">
      <dgm:prSet/>
      <dgm:spPr/>
      <dgm:t>
        <a:bodyPr/>
        <a:lstStyle/>
        <a:p>
          <a:endParaRPr lang="en-US" b="1" i="1"/>
        </a:p>
      </dgm:t>
    </dgm:pt>
    <dgm:pt modelId="{48C93293-806F-A84D-A557-BBBC92B67E05}">
      <dgm:prSet phldrT="[Text]"/>
      <dgm:spPr>
        <a:solidFill>
          <a:schemeClr val="tx2">
            <a:lumMod val="50000"/>
            <a:alpha val="50980"/>
          </a:schemeClr>
        </a:solidFill>
      </dgm:spPr>
      <dgm:t>
        <a:bodyPr/>
        <a:lstStyle/>
        <a:p>
          <a:r>
            <a:rPr lang="en-US" b="1" i="1" dirty="0"/>
            <a:t>Example</a:t>
          </a:r>
        </a:p>
      </dgm:t>
    </dgm:pt>
    <dgm:pt modelId="{5C2DCDC2-2853-B44F-8C25-9E982FCB4897}" type="parTrans" cxnId="{58079580-5A6F-6E40-B4AD-5C14CADC447D}">
      <dgm:prSet/>
      <dgm:spPr/>
      <dgm:t>
        <a:bodyPr/>
        <a:lstStyle/>
        <a:p>
          <a:endParaRPr lang="en-US" b="1" i="1"/>
        </a:p>
      </dgm:t>
    </dgm:pt>
    <dgm:pt modelId="{AD037D7C-F6E0-5A48-A2BA-9BEF702CAFE4}" type="sibTrans" cxnId="{58079580-5A6F-6E40-B4AD-5C14CADC447D}">
      <dgm:prSet/>
      <dgm:spPr/>
      <dgm:t>
        <a:bodyPr/>
        <a:lstStyle/>
        <a:p>
          <a:endParaRPr lang="en-US" b="1" i="1"/>
        </a:p>
      </dgm:t>
    </dgm:pt>
    <dgm:pt modelId="{4CE4888A-F62B-3A44-8326-6514BC6D2712}">
      <dgm:prSet phldrT="[Text]"/>
      <dgm:spPr>
        <a:solidFill>
          <a:schemeClr val="tx2">
            <a:lumMod val="50000"/>
            <a:alpha val="50980"/>
          </a:schemeClr>
        </a:solidFill>
      </dgm:spPr>
      <dgm:t>
        <a:bodyPr/>
        <a:lstStyle/>
        <a:p>
          <a:r>
            <a:rPr lang="en-US" b="1" i="1" dirty="0"/>
            <a:t>SQA</a:t>
          </a:r>
        </a:p>
      </dgm:t>
    </dgm:pt>
    <dgm:pt modelId="{B94BA246-46D8-F640-9223-7A553BAAD812}" type="parTrans" cxnId="{6B8148BF-EA82-5F47-A3CA-A3205A2741F6}">
      <dgm:prSet/>
      <dgm:spPr/>
      <dgm:t>
        <a:bodyPr/>
        <a:lstStyle/>
        <a:p>
          <a:endParaRPr lang="en-US"/>
        </a:p>
      </dgm:t>
    </dgm:pt>
    <dgm:pt modelId="{5D95318A-A8E4-F54D-8763-179F8A7A18B9}" type="sibTrans" cxnId="{6B8148BF-EA82-5F47-A3CA-A3205A2741F6}">
      <dgm:prSet/>
      <dgm:spPr/>
      <dgm:t>
        <a:bodyPr/>
        <a:lstStyle/>
        <a:p>
          <a:endParaRPr lang="en-US"/>
        </a:p>
      </dgm:t>
    </dgm:pt>
    <dgm:pt modelId="{01BD2144-D58A-C445-AF13-E3315EEA7417}" type="pres">
      <dgm:prSet presAssocID="{8ECA1970-C4F7-C84A-9DCE-3F4F04C0CAD6}" presName="outerComposite" presStyleCnt="0">
        <dgm:presLayoutVars>
          <dgm:chMax val="5"/>
          <dgm:dir/>
          <dgm:resizeHandles val="exact"/>
        </dgm:presLayoutVars>
      </dgm:prSet>
      <dgm:spPr/>
    </dgm:pt>
    <dgm:pt modelId="{D7AF157C-27E7-F34B-A0C5-7DB29B90C72A}" type="pres">
      <dgm:prSet presAssocID="{8ECA1970-C4F7-C84A-9DCE-3F4F04C0CAD6}" presName="dummyMaxCanvas" presStyleCnt="0">
        <dgm:presLayoutVars/>
      </dgm:prSet>
      <dgm:spPr/>
    </dgm:pt>
    <dgm:pt modelId="{D7CFF47F-20D8-6142-BF1B-24C0A512AB7B}" type="pres">
      <dgm:prSet presAssocID="{8ECA1970-C4F7-C84A-9DCE-3F4F04C0CAD6}" presName="FiveNodes_1" presStyleLbl="node1" presStyleIdx="0" presStyleCnt="5">
        <dgm:presLayoutVars>
          <dgm:bulletEnabled val="1"/>
        </dgm:presLayoutVars>
      </dgm:prSet>
      <dgm:spPr/>
    </dgm:pt>
    <dgm:pt modelId="{C2CB35CB-CE40-8A4F-8C53-A8B347C4AB8B}" type="pres">
      <dgm:prSet presAssocID="{8ECA1970-C4F7-C84A-9DCE-3F4F04C0CAD6}" presName="FiveNodes_2" presStyleLbl="node1" presStyleIdx="1" presStyleCnt="5">
        <dgm:presLayoutVars>
          <dgm:bulletEnabled val="1"/>
        </dgm:presLayoutVars>
      </dgm:prSet>
      <dgm:spPr/>
    </dgm:pt>
    <dgm:pt modelId="{FBA93393-A96C-E64A-82B9-7A0C3768CF0E}" type="pres">
      <dgm:prSet presAssocID="{8ECA1970-C4F7-C84A-9DCE-3F4F04C0CAD6}" presName="FiveNodes_3" presStyleLbl="node1" presStyleIdx="2" presStyleCnt="5">
        <dgm:presLayoutVars>
          <dgm:bulletEnabled val="1"/>
        </dgm:presLayoutVars>
      </dgm:prSet>
      <dgm:spPr/>
    </dgm:pt>
    <dgm:pt modelId="{2792256D-D3C4-104E-BF17-C0547160BEBF}" type="pres">
      <dgm:prSet presAssocID="{8ECA1970-C4F7-C84A-9DCE-3F4F04C0CAD6}" presName="FiveNodes_4" presStyleLbl="node1" presStyleIdx="3" presStyleCnt="5">
        <dgm:presLayoutVars>
          <dgm:bulletEnabled val="1"/>
        </dgm:presLayoutVars>
      </dgm:prSet>
      <dgm:spPr/>
    </dgm:pt>
    <dgm:pt modelId="{1A9F2752-09BE-3545-8FD7-310FB7147EEE}" type="pres">
      <dgm:prSet presAssocID="{8ECA1970-C4F7-C84A-9DCE-3F4F04C0CAD6}" presName="FiveNodes_5" presStyleLbl="node1" presStyleIdx="4" presStyleCnt="5">
        <dgm:presLayoutVars>
          <dgm:bulletEnabled val="1"/>
        </dgm:presLayoutVars>
      </dgm:prSet>
      <dgm:spPr/>
    </dgm:pt>
    <dgm:pt modelId="{F47B9BF0-6363-3F41-9388-94BDC1488267}" type="pres">
      <dgm:prSet presAssocID="{8ECA1970-C4F7-C84A-9DCE-3F4F04C0CAD6}" presName="FiveConn_1-2" presStyleLbl="fgAccFollowNode1" presStyleIdx="0" presStyleCnt="4">
        <dgm:presLayoutVars>
          <dgm:bulletEnabled val="1"/>
        </dgm:presLayoutVars>
      </dgm:prSet>
      <dgm:spPr/>
    </dgm:pt>
    <dgm:pt modelId="{EAA017CB-87C2-B743-AC13-653203AAF41B}" type="pres">
      <dgm:prSet presAssocID="{8ECA1970-C4F7-C84A-9DCE-3F4F04C0CAD6}" presName="FiveConn_2-3" presStyleLbl="fgAccFollowNode1" presStyleIdx="1" presStyleCnt="4">
        <dgm:presLayoutVars>
          <dgm:bulletEnabled val="1"/>
        </dgm:presLayoutVars>
      </dgm:prSet>
      <dgm:spPr/>
    </dgm:pt>
    <dgm:pt modelId="{3A9B2EAF-BA7B-B849-B314-359C833934F3}" type="pres">
      <dgm:prSet presAssocID="{8ECA1970-C4F7-C84A-9DCE-3F4F04C0CAD6}" presName="FiveConn_3-4" presStyleLbl="fgAccFollowNode1" presStyleIdx="2" presStyleCnt="4">
        <dgm:presLayoutVars>
          <dgm:bulletEnabled val="1"/>
        </dgm:presLayoutVars>
      </dgm:prSet>
      <dgm:spPr/>
    </dgm:pt>
    <dgm:pt modelId="{E34AE3D4-F501-1F42-ACAA-E5034BB65CE8}" type="pres">
      <dgm:prSet presAssocID="{8ECA1970-C4F7-C84A-9DCE-3F4F04C0CAD6}" presName="FiveConn_4-5" presStyleLbl="fgAccFollowNode1" presStyleIdx="3" presStyleCnt="4">
        <dgm:presLayoutVars>
          <dgm:bulletEnabled val="1"/>
        </dgm:presLayoutVars>
      </dgm:prSet>
      <dgm:spPr/>
    </dgm:pt>
    <dgm:pt modelId="{EFAED201-0382-7E4C-A988-820962133F1B}" type="pres">
      <dgm:prSet presAssocID="{8ECA1970-C4F7-C84A-9DCE-3F4F04C0CAD6}" presName="FiveNodes_1_text" presStyleLbl="node1" presStyleIdx="4" presStyleCnt="5">
        <dgm:presLayoutVars>
          <dgm:bulletEnabled val="1"/>
        </dgm:presLayoutVars>
      </dgm:prSet>
      <dgm:spPr/>
    </dgm:pt>
    <dgm:pt modelId="{B44C18C6-649B-FE4E-998D-9444ED1F7B1F}" type="pres">
      <dgm:prSet presAssocID="{8ECA1970-C4F7-C84A-9DCE-3F4F04C0CAD6}" presName="FiveNodes_2_text" presStyleLbl="node1" presStyleIdx="4" presStyleCnt="5">
        <dgm:presLayoutVars>
          <dgm:bulletEnabled val="1"/>
        </dgm:presLayoutVars>
      </dgm:prSet>
      <dgm:spPr/>
    </dgm:pt>
    <dgm:pt modelId="{3F49D724-87C0-3B49-8150-CAEF164E73B3}" type="pres">
      <dgm:prSet presAssocID="{8ECA1970-C4F7-C84A-9DCE-3F4F04C0CAD6}" presName="FiveNodes_3_text" presStyleLbl="node1" presStyleIdx="4" presStyleCnt="5">
        <dgm:presLayoutVars>
          <dgm:bulletEnabled val="1"/>
        </dgm:presLayoutVars>
      </dgm:prSet>
      <dgm:spPr/>
    </dgm:pt>
    <dgm:pt modelId="{284F10F7-B81B-4146-A823-02448541FA84}" type="pres">
      <dgm:prSet presAssocID="{8ECA1970-C4F7-C84A-9DCE-3F4F04C0CAD6}" presName="FiveNodes_4_text" presStyleLbl="node1" presStyleIdx="4" presStyleCnt="5">
        <dgm:presLayoutVars>
          <dgm:bulletEnabled val="1"/>
        </dgm:presLayoutVars>
      </dgm:prSet>
      <dgm:spPr/>
    </dgm:pt>
    <dgm:pt modelId="{D527CD65-1438-9342-85B4-0D531ECCF564}" type="pres">
      <dgm:prSet presAssocID="{8ECA1970-C4F7-C84A-9DCE-3F4F04C0CAD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3F3C70C-0478-B142-B36C-C3A66FF7B270}" srcId="{8ECA1970-C4F7-C84A-9DCE-3F4F04C0CAD6}" destId="{1994EFFC-BF3D-C34E-9579-F03BFAEB5F3E}" srcOrd="0" destOrd="0" parTransId="{51A89BE3-16A7-7E4C-A3BC-1389623218B3}" sibTransId="{EB37AD59-69C6-FD40-9523-E501D8EB38DA}"/>
    <dgm:cxn modelId="{BDB2F525-8887-D340-AE59-B243618D0FBF}" type="presOf" srcId="{D1101E88-A9EB-B347-92CC-3B9A4E44EDA8}" destId="{EAA017CB-87C2-B743-AC13-653203AAF41B}" srcOrd="0" destOrd="0" presId="urn:microsoft.com/office/officeart/2005/8/layout/vProcess5"/>
    <dgm:cxn modelId="{0BCBB03C-37E8-9344-88BE-FAFD373131A2}" type="presOf" srcId="{3F564224-8C79-F741-BCA6-8A6C620C9BB9}" destId="{C2CB35CB-CE40-8A4F-8C53-A8B347C4AB8B}" srcOrd="0" destOrd="0" presId="urn:microsoft.com/office/officeart/2005/8/layout/vProcess5"/>
    <dgm:cxn modelId="{5413163D-3BAE-0949-B63D-6AF2E39D4B78}" type="presOf" srcId="{48C93293-806F-A84D-A557-BBBC92B67E05}" destId="{284F10F7-B81B-4146-A823-02448541FA84}" srcOrd="1" destOrd="0" presId="urn:microsoft.com/office/officeart/2005/8/layout/vProcess5"/>
    <dgm:cxn modelId="{F4BE5D55-7FEC-CF46-8714-86ED88555F7A}" srcId="{8ECA1970-C4F7-C84A-9DCE-3F4F04C0CAD6}" destId="{70700637-15A4-8142-8D41-308319B8F9DD}" srcOrd="2" destOrd="0" parTransId="{5EFC570D-AAEF-AF4D-AEF2-B13108636EBD}" sibTransId="{3232E2FA-C689-D24C-8EB0-1B17475EBC23}"/>
    <dgm:cxn modelId="{3A3C6D5B-E090-CB4A-AD0F-39416750F6EB}" type="presOf" srcId="{EB37AD59-69C6-FD40-9523-E501D8EB38DA}" destId="{F47B9BF0-6363-3F41-9388-94BDC1488267}" srcOrd="0" destOrd="0" presId="urn:microsoft.com/office/officeart/2005/8/layout/vProcess5"/>
    <dgm:cxn modelId="{048DE275-FE59-8741-9F75-E4BCB20D2E0B}" type="presOf" srcId="{1994EFFC-BF3D-C34E-9579-F03BFAEB5F3E}" destId="{D7CFF47F-20D8-6142-BF1B-24C0A512AB7B}" srcOrd="0" destOrd="0" presId="urn:microsoft.com/office/officeart/2005/8/layout/vProcess5"/>
    <dgm:cxn modelId="{30208E7B-B390-6543-BF52-6C4486F88074}" type="presOf" srcId="{4CE4888A-F62B-3A44-8326-6514BC6D2712}" destId="{1A9F2752-09BE-3545-8FD7-310FB7147EEE}" srcOrd="0" destOrd="0" presId="urn:microsoft.com/office/officeart/2005/8/layout/vProcess5"/>
    <dgm:cxn modelId="{58079580-5A6F-6E40-B4AD-5C14CADC447D}" srcId="{8ECA1970-C4F7-C84A-9DCE-3F4F04C0CAD6}" destId="{48C93293-806F-A84D-A557-BBBC92B67E05}" srcOrd="3" destOrd="0" parTransId="{5C2DCDC2-2853-B44F-8C25-9E982FCB4897}" sibTransId="{AD037D7C-F6E0-5A48-A2BA-9BEF702CAFE4}"/>
    <dgm:cxn modelId="{C534F683-F8E6-0140-ADD0-06089573E2F8}" srcId="{8ECA1970-C4F7-C84A-9DCE-3F4F04C0CAD6}" destId="{3F564224-8C79-F741-BCA6-8A6C620C9BB9}" srcOrd="1" destOrd="0" parTransId="{A00FB5FF-7688-B04D-BC08-D69E15EC3A15}" sibTransId="{D1101E88-A9EB-B347-92CC-3B9A4E44EDA8}"/>
    <dgm:cxn modelId="{614212A3-002A-3041-9009-E6165F56E2C6}" type="presOf" srcId="{AD037D7C-F6E0-5A48-A2BA-9BEF702CAFE4}" destId="{E34AE3D4-F501-1F42-ACAA-E5034BB65CE8}" srcOrd="0" destOrd="0" presId="urn:microsoft.com/office/officeart/2005/8/layout/vProcess5"/>
    <dgm:cxn modelId="{58D1D9A5-C80C-5D46-A50C-23BF0DDFE785}" type="presOf" srcId="{48C93293-806F-A84D-A557-BBBC92B67E05}" destId="{2792256D-D3C4-104E-BF17-C0547160BEBF}" srcOrd="0" destOrd="0" presId="urn:microsoft.com/office/officeart/2005/8/layout/vProcess5"/>
    <dgm:cxn modelId="{451516AD-62AD-E040-96AD-89C233F1EEF3}" type="presOf" srcId="{1994EFFC-BF3D-C34E-9579-F03BFAEB5F3E}" destId="{EFAED201-0382-7E4C-A988-820962133F1B}" srcOrd="1" destOrd="0" presId="urn:microsoft.com/office/officeart/2005/8/layout/vProcess5"/>
    <dgm:cxn modelId="{5D8028BD-2C31-D748-97DC-07D9BF3C4446}" type="presOf" srcId="{8ECA1970-C4F7-C84A-9DCE-3F4F04C0CAD6}" destId="{01BD2144-D58A-C445-AF13-E3315EEA7417}" srcOrd="0" destOrd="0" presId="urn:microsoft.com/office/officeart/2005/8/layout/vProcess5"/>
    <dgm:cxn modelId="{6B8148BF-EA82-5F47-A3CA-A3205A2741F6}" srcId="{8ECA1970-C4F7-C84A-9DCE-3F4F04C0CAD6}" destId="{4CE4888A-F62B-3A44-8326-6514BC6D2712}" srcOrd="4" destOrd="0" parTransId="{B94BA246-46D8-F640-9223-7A553BAAD812}" sibTransId="{5D95318A-A8E4-F54D-8763-179F8A7A18B9}"/>
    <dgm:cxn modelId="{CBB626D6-DF73-C24B-A3CE-EECBFC5E2305}" type="presOf" srcId="{70700637-15A4-8142-8D41-308319B8F9DD}" destId="{3F49D724-87C0-3B49-8150-CAEF164E73B3}" srcOrd="1" destOrd="0" presId="urn:microsoft.com/office/officeart/2005/8/layout/vProcess5"/>
    <dgm:cxn modelId="{AE50F5D9-115B-AE47-97DB-3C9225537878}" type="presOf" srcId="{3F564224-8C79-F741-BCA6-8A6C620C9BB9}" destId="{B44C18C6-649B-FE4E-998D-9444ED1F7B1F}" srcOrd="1" destOrd="0" presId="urn:microsoft.com/office/officeart/2005/8/layout/vProcess5"/>
    <dgm:cxn modelId="{961A44E6-F052-244E-937B-2481664376EA}" type="presOf" srcId="{4CE4888A-F62B-3A44-8326-6514BC6D2712}" destId="{D527CD65-1438-9342-85B4-0D531ECCF564}" srcOrd="1" destOrd="0" presId="urn:microsoft.com/office/officeart/2005/8/layout/vProcess5"/>
    <dgm:cxn modelId="{0AD870F7-33C3-2249-825A-5887D78A2CD7}" type="presOf" srcId="{70700637-15A4-8142-8D41-308319B8F9DD}" destId="{FBA93393-A96C-E64A-82B9-7A0C3768CF0E}" srcOrd="0" destOrd="0" presId="urn:microsoft.com/office/officeart/2005/8/layout/vProcess5"/>
    <dgm:cxn modelId="{9991A6F9-9743-1B41-8625-7360FB4C21FF}" type="presOf" srcId="{3232E2FA-C689-D24C-8EB0-1B17475EBC23}" destId="{3A9B2EAF-BA7B-B849-B314-359C833934F3}" srcOrd="0" destOrd="0" presId="urn:microsoft.com/office/officeart/2005/8/layout/vProcess5"/>
    <dgm:cxn modelId="{F9A4BEBD-E29B-994E-B3F3-7C325793B766}" type="presParOf" srcId="{01BD2144-D58A-C445-AF13-E3315EEA7417}" destId="{D7AF157C-27E7-F34B-A0C5-7DB29B90C72A}" srcOrd="0" destOrd="0" presId="urn:microsoft.com/office/officeart/2005/8/layout/vProcess5"/>
    <dgm:cxn modelId="{3DCB5E0E-AFA6-5344-8957-D77F320B718E}" type="presParOf" srcId="{01BD2144-D58A-C445-AF13-E3315EEA7417}" destId="{D7CFF47F-20D8-6142-BF1B-24C0A512AB7B}" srcOrd="1" destOrd="0" presId="urn:microsoft.com/office/officeart/2005/8/layout/vProcess5"/>
    <dgm:cxn modelId="{A87442F0-C395-5F4E-A3CF-66E29665B798}" type="presParOf" srcId="{01BD2144-D58A-C445-AF13-E3315EEA7417}" destId="{C2CB35CB-CE40-8A4F-8C53-A8B347C4AB8B}" srcOrd="2" destOrd="0" presId="urn:microsoft.com/office/officeart/2005/8/layout/vProcess5"/>
    <dgm:cxn modelId="{28ABECB7-A082-2A4F-B6E0-208B11234F9C}" type="presParOf" srcId="{01BD2144-D58A-C445-AF13-E3315EEA7417}" destId="{FBA93393-A96C-E64A-82B9-7A0C3768CF0E}" srcOrd="3" destOrd="0" presId="urn:microsoft.com/office/officeart/2005/8/layout/vProcess5"/>
    <dgm:cxn modelId="{AE185D41-C410-4843-A108-3296A11B47D8}" type="presParOf" srcId="{01BD2144-D58A-C445-AF13-E3315EEA7417}" destId="{2792256D-D3C4-104E-BF17-C0547160BEBF}" srcOrd="4" destOrd="0" presId="urn:microsoft.com/office/officeart/2005/8/layout/vProcess5"/>
    <dgm:cxn modelId="{2121D090-8783-964E-B953-491AE4A56B91}" type="presParOf" srcId="{01BD2144-D58A-C445-AF13-E3315EEA7417}" destId="{1A9F2752-09BE-3545-8FD7-310FB7147EEE}" srcOrd="5" destOrd="0" presId="urn:microsoft.com/office/officeart/2005/8/layout/vProcess5"/>
    <dgm:cxn modelId="{341995CA-7027-2840-8A2D-B0C2007BC17A}" type="presParOf" srcId="{01BD2144-D58A-C445-AF13-E3315EEA7417}" destId="{F47B9BF0-6363-3F41-9388-94BDC1488267}" srcOrd="6" destOrd="0" presId="urn:microsoft.com/office/officeart/2005/8/layout/vProcess5"/>
    <dgm:cxn modelId="{D38BD2A1-0947-0944-B0E1-54C622275216}" type="presParOf" srcId="{01BD2144-D58A-C445-AF13-E3315EEA7417}" destId="{EAA017CB-87C2-B743-AC13-653203AAF41B}" srcOrd="7" destOrd="0" presId="urn:microsoft.com/office/officeart/2005/8/layout/vProcess5"/>
    <dgm:cxn modelId="{F75901AB-9BDB-904B-899A-97F7375EFE57}" type="presParOf" srcId="{01BD2144-D58A-C445-AF13-E3315EEA7417}" destId="{3A9B2EAF-BA7B-B849-B314-359C833934F3}" srcOrd="8" destOrd="0" presId="urn:microsoft.com/office/officeart/2005/8/layout/vProcess5"/>
    <dgm:cxn modelId="{AF2A356C-DB68-3F4B-9B83-A142BBD607DB}" type="presParOf" srcId="{01BD2144-D58A-C445-AF13-E3315EEA7417}" destId="{E34AE3D4-F501-1F42-ACAA-E5034BB65CE8}" srcOrd="9" destOrd="0" presId="urn:microsoft.com/office/officeart/2005/8/layout/vProcess5"/>
    <dgm:cxn modelId="{45BCA207-6E7E-8948-8E4D-1628124C2421}" type="presParOf" srcId="{01BD2144-D58A-C445-AF13-E3315EEA7417}" destId="{EFAED201-0382-7E4C-A988-820962133F1B}" srcOrd="10" destOrd="0" presId="urn:microsoft.com/office/officeart/2005/8/layout/vProcess5"/>
    <dgm:cxn modelId="{5E52E902-235D-EF48-8301-967239788582}" type="presParOf" srcId="{01BD2144-D58A-C445-AF13-E3315EEA7417}" destId="{B44C18C6-649B-FE4E-998D-9444ED1F7B1F}" srcOrd="11" destOrd="0" presId="urn:microsoft.com/office/officeart/2005/8/layout/vProcess5"/>
    <dgm:cxn modelId="{0412CBEA-79BD-2343-810E-BE0EBA352F6D}" type="presParOf" srcId="{01BD2144-D58A-C445-AF13-E3315EEA7417}" destId="{3F49D724-87C0-3B49-8150-CAEF164E73B3}" srcOrd="12" destOrd="0" presId="urn:microsoft.com/office/officeart/2005/8/layout/vProcess5"/>
    <dgm:cxn modelId="{E27E69EB-9012-084E-B4E9-28371D927426}" type="presParOf" srcId="{01BD2144-D58A-C445-AF13-E3315EEA7417}" destId="{284F10F7-B81B-4146-A823-02448541FA84}" srcOrd="13" destOrd="0" presId="urn:microsoft.com/office/officeart/2005/8/layout/vProcess5"/>
    <dgm:cxn modelId="{2DFAF6AF-5343-AB44-A2D8-5AE0AACD0719}" type="presParOf" srcId="{01BD2144-D58A-C445-AF13-E3315EEA7417}" destId="{D527CD65-1438-9342-85B4-0D531ECCF56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CA1970-C4F7-C84A-9DCE-3F4F04C0CAD6}" type="doc">
      <dgm:prSet loTypeId="urn:microsoft.com/office/officeart/2005/8/layout/vProcess5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994EFFC-BF3D-C34E-9579-F03BFAEB5F3E}">
      <dgm:prSet phldrT="[Text]"/>
      <dgm:spPr>
        <a:solidFill>
          <a:srgbClr val="004165">
            <a:alpha val="50196"/>
          </a:srgbClr>
        </a:solidFill>
      </dgm:spPr>
      <dgm:t>
        <a:bodyPr/>
        <a:lstStyle/>
        <a:p>
          <a:r>
            <a:rPr lang="en-US" b="1" i="1" dirty="0"/>
            <a:t>Phenomena</a:t>
          </a:r>
        </a:p>
      </dgm:t>
    </dgm:pt>
    <dgm:pt modelId="{51A89BE3-16A7-7E4C-A3BC-1389623218B3}" type="parTrans" cxnId="{43F3C70C-0478-B142-B36C-C3A66FF7B270}">
      <dgm:prSet/>
      <dgm:spPr/>
      <dgm:t>
        <a:bodyPr/>
        <a:lstStyle/>
        <a:p>
          <a:endParaRPr lang="en-US" b="1" i="1"/>
        </a:p>
      </dgm:t>
    </dgm:pt>
    <dgm:pt modelId="{EB37AD59-69C6-FD40-9523-E501D8EB38DA}" type="sibTrans" cxnId="{43F3C70C-0478-B142-B36C-C3A66FF7B270}">
      <dgm:prSet/>
      <dgm:spPr/>
      <dgm:t>
        <a:bodyPr/>
        <a:lstStyle/>
        <a:p>
          <a:endParaRPr lang="en-US" b="1" i="1"/>
        </a:p>
      </dgm:t>
    </dgm:pt>
    <dgm:pt modelId="{3F564224-8C79-F741-BCA6-8A6C620C9BB9}">
      <dgm:prSet phldrT="[Text]"/>
      <dgm:spPr>
        <a:solidFill>
          <a:srgbClr val="004165">
            <a:alpha val="50196"/>
          </a:srgbClr>
        </a:solidFill>
      </dgm:spPr>
      <dgm:t>
        <a:bodyPr/>
        <a:lstStyle/>
        <a:p>
          <a:r>
            <a:rPr lang="en-US" b="1" i="1" dirty="0"/>
            <a:t>SRT Overview</a:t>
          </a:r>
        </a:p>
      </dgm:t>
    </dgm:pt>
    <dgm:pt modelId="{A00FB5FF-7688-B04D-BC08-D69E15EC3A15}" type="parTrans" cxnId="{C534F683-F8E6-0140-ADD0-06089573E2F8}">
      <dgm:prSet/>
      <dgm:spPr/>
      <dgm:t>
        <a:bodyPr/>
        <a:lstStyle/>
        <a:p>
          <a:endParaRPr lang="en-US" b="1" i="1"/>
        </a:p>
      </dgm:t>
    </dgm:pt>
    <dgm:pt modelId="{D1101E88-A9EB-B347-92CC-3B9A4E44EDA8}" type="sibTrans" cxnId="{C534F683-F8E6-0140-ADD0-06089573E2F8}">
      <dgm:prSet/>
      <dgm:spPr/>
      <dgm:t>
        <a:bodyPr/>
        <a:lstStyle/>
        <a:p>
          <a:endParaRPr lang="en-US" b="1" i="1"/>
        </a:p>
      </dgm:t>
    </dgm:pt>
    <dgm:pt modelId="{70700637-15A4-8142-8D41-308319B8F9DD}">
      <dgm:prSet phldrT="[Text]"/>
      <dgm:spPr>
        <a:solidFill>
          <a:srgbClr val="004165"/>
        </a:solidFill>
      </dgm:spPr>
      <dgm:t>
        <a:bodyPr/>
        <a:lstStyle/>
        <a:p>
          <a:r>
            <a:rPr lang="en-US" b="1" i="1" dirty="0"/>
            <a:t>Models</a:t>
          </a:r>
        </a:p>
      </dgm:t>
    </dgm:pt>
    <dgm:pt modelId="{5EFC570D-AAEF-AF4D-AEF2-B13108636EBD}" type="parTrans" cxnId="{F4BE5D55-7FEC-CF46-8714-86ED88555F7A}">
      <dgm:prSet/>
      <dgm:spPr/>
      <dgm:t>
        <a:bodyPr/>
        <a:lstStyle/>
        <a:p>
          <a:endParaRPr lang="en-US" b="1" i="1"/>
        </a:p>
      </dgm:t>
    </dgm:pt>
    <dgm:pt modelId="{3232E2FA-C689-D24C-8EB0-1B17475EBC23}" type="sibTrans" cxnId="{F4BE5D55-7FEC-CF46-8714-86ED88555F7A}">
      <dgm:prSet/>
      <dgm:spPr/>
      <dgm:t>
        <a:bodyPr/>
        <a:lstStyle/>
        <a:p>
          <a:endParaRPr lang="en-US" b="1" i="1"/>
        </a:p>
      </dgm:t>
    </dgm:pt>
    <dgm:pt modelId="{48C93293-806F-A84D-A557-BBBC92B67E05}">
      <dgm:prSet phldrT="[Text]"/>
      <dgm:spPr>
        <a:solidFill>
          <a:schemeClr val="tx2">
            <a:lumMod val="50000"/>
            <a:alpha val="50980"/>
          </a:schemeClr>
        </a:solidFill>
      </dgm:spPr>
      <dgm:t>
        <a:bodyPr/>
        <a:lstStyle/>
        <a:p>
          <a:r>
            <a:rPr lang="en-US" b="1" i="1" dirty="0"/>
            <a:t>Example</a:t>
          </a:r>
        </a:p>
      </dgm:t>
    </dgm:pt>
    <dgm:pt modelId="{5C2DCDC2-2853-B44F-8C25-9E982FCB4897}" type="parTrans" cxnId="{58079580-5A6F-6E40-B4AD-5C14CADC447D}">
      <dgm:prSet/>
      <dgm:spPr/>
      <dgm:t>
        <a:bodyPr/>
        <a:lstStyle/>
        <a:p>
          <a:endParaRPr lang="en-US" b="1" i="1"/>
        </a:p>
      </dgm:t>
    </dgm:pt>
    <dgm:pt modelId="{AD037D7C-F6E0-5A48-A2BA-9BEF702CAFE4}" type="sibTrans" cxnId="{58079580-5A6F-6E40-B4AD-5C14CADC447D}">
      <dgm:prSet/>
      <dgm:spPr/>
      <dgm:t>
        <a:bodyPr/>
        <a:lstStyle/>
        <a:p>
          <a:endParaRPr lang="en-US" b="1" i="1"/>
        </a:p>
      </dgm:t>
    </dgm:pt>
    <dgm:pt modelId="{4CE4888A-F62B-3A44-8326-6514BC6D2712}">
      <dgm:prSet phldrT="[Text]"/>
      <dgm:spPr>
        <a:solidFill>
          <a:schemeClr val="tx2">
            <a:lumMod val="50000"/>
            <a:alpha val="50980"/>
          </a:schemeClr>
        </a:solidFill>
      </dgm:spPr>
      <dgm:t>
        <a:bodyPr/>
        <a:lstStyle/>
        <a:p>
          <a:r>
            <a:rPr lang="en-US" b="1" i="1" dirty="0"/>
            <a:t>SQA</a:t>
          </a:r>
        </a:p>
      </dgm:t>
    </dgm:pt>
    <dgm:pt modelId="{B94BA246-46D8-F640-9223-7A553BAAD812}" type="parTrans" cxnId="{6B8148BF-EA82-5F47-A3CA-A3205A2741F6}">
      <dgm:prSet/>
      <dgm:spPr/>
      <dgm:t>
        <a:bodyPr/>
        <a:lstStyle/>
        <a:p>
          <a:endParaRPr lang="en-US"/>
        </a:p>
      </dgm:t>
    </dgm:pt>
    <dgm:pt modelId="{5D95318A-A8E4-F54D-8763-179F8A7A18B9}" type="sibTrans" cxnId="{6B8148BF-EA82-5F47-A3CA-A3205A2741F6}">
      <dgm:prSet/>
      <dgm:spPr/>
      <dgm:t>
        <a:bodyPr/>
        <a:lstStyle/>
        <a:p>
          <a:endParaRPr lang="en-US"/>
        </a:p>
      </dgm:t>
    </dgm:pt>
    <dgm:pt modelId="{01BD2144-D58A-C445-AF13-E3315EEA7417}" type="pres">
      <dgm:prSet presAssocID="{8ECA1970-C4F7-C84A-9DCE-3F4F04C0CAD6}" presName="outerComposite" presStyleCnt="0">
        <dgm:presLayoutVars>
          <dgm:chMax val="5"/>
          <dgm:dir/>
          <dgm:resizeHandles val="exact"/>
        </dgm:presLayoutVars>
      </dgm:prSet>
      <dgm:spPr/>
    </dgm:pt>
    <dgm:pt modelId="{D7AF157C-27E7-F34B-A0C5-7DB29B90C72A}" type="pres">
      <dgm:prSet presAssocID="{8ECA1970-C4F7-C84A-9DCE-3F4F04C0CAD6}" presName="dummyMaxCanvas" presStyleCnt="0">
        <dgm:presLayoutVars/>
      </dgm:prSet>
      <dgm:spPr/>
    </dgm:pt>
    <dgm:pt modelId="{D7CFF47F-20D8-6142-BF1B-24C0A512AB7B}" type="pres">
      <dgm:prSet presAssocID="{8ECA1970-C4F7-C84A-9DCE-3F4F04C0CAD6}" presName="FiveNodes_1" presStyleLbl="node1" presStyleIdx="0" presStyleCnt="5">
        <dgm:presLayoutVars>
          <dgm:bulletEnabled val="1"/>
        </dgm:presLayoutVars>
      </dgm:prSet>
      <dgm:spPr/>
    </dgm:pt>
    <dgm:pt modelId="{C2CB35CB-CE40-8A4F-8C53-A8B347C4AB8B}" type="pres">
      <dgm:prSet presAssocID="{8ECA1970-C4F7-C84A-9DCE-3F4F04C0CAD6}" presName="FiveNodes_2" presStyleLbl="node1" presStyleIdx="1" presStyleCnt="5">
        <dgm:presLayoutVars>
          <dgm:bulletEnabled val="1"/>
        </dgm:presLayoutVars>
      </dgm:prSet>
      <dgm:spPr/>
    </dgm:pt>
    <dgm:pt modelId="{FBA93393-A96C-E64A-82B9-7A0C3768CF0E}" type="pres">
      <dgm:prSet presAssocID="{8ECA1970-C4F7-C84A-9DCE-3F4F04C0CAD6}" presName="FiveNodes_3" presStyleLbl="node1" presStyleIdx="2" presStyleCnt="5">
        <dgm:presLayoutVars>
          <dgm:bulletEnabled val="1"/>
        </dgm:presLayoutVars>
      </dgm:prSet>
      <dgm:spPr/>
    </dgm:pt>
    <dgm:pt modelId="{2792256D-D3C4-104E-BF17-C0547160BEBF}" type="pres">
      <dgm:prSet presAssocID="{8ECA1970-C4F7-C84A-9DCE-3F4F04C0CAD6}" presName="FiveNodes_4" presStyleLbl="node1" presStyleIdx="3" presStyleCnt="5">
        <dgm:presLayoutVars>
          <dgm:bulletEnabled val="1"/>
        </dgm:presLayoutVars>
      </dgm:prSet>
      <dgm:spPr/>
    </dgm:pt>
    <dgm:pt modelId="{1A9F2752-09BE-3545-8FD7-310FB7147EEE}" type="pres">
      <dgm:prSet presAssocID="{8ECA1970-C4F7-C84A-9DCE-3F4F04C0CAD6}" presName="FiveNodes_5" presStyleLbl="node1" presStyleIdx="4" presStyleCnt="5">
        <dgm:presLayoutVars>
          <dgm:bulletEnabled val="1"/>
        </dgm:presLayoutVars>
      </dgm:prSet>
      <dgm:spPr/>
    </dgm:pt>
    <dgm:pt modelId="{F47B9BF0-6363-3F41-9388-94BDC1488267}" type="pres">
      <dgm:prSet presAssocID="{8ECA1970-C4F7-C84A-9DCE-3F4F04C0CAD6}" presName="FiveConn_1-2" presStyleLbl="fgAccFollowNode1" presStyleIdx="0" presStyleCnt="4">
        <dgm:presLayoutVars>
          <dgm:bulletEnabled val="1"/>
        </dgm:presLayoutVars>
      </dgm:prSet>
      <dgm:spPr/>
    </dgm:pt>
    <dgm:pt modelId="{EAA017CB-87C2-B743-AC13-653203AAF41B}" type="pres">
      <dgm:prSet presAssocID="{8ECA1970-C4F7-C84A-9DCE-3F4F04C0CAD6}" presName="FiveConn_2-3" presStyleLbl="fgAccFollowNode1" presStyleIdx="1" presStyleCnt="4">
        <dgm:presLayoutVars>
          <dgm:bulletEnabled val="1"/>
        </dgm:presLayoutVars>
      </dgm:prSet>
      <dgm:spPr/>
    </dgm:pt>
    <dgm:pt modelId="{3A9B2EAF-BA7B-B849-B314-359C833934F3}" type="pres">
      <dgm:prSet presAssocID="{8ECA1970-C4F7-C84A-9DCE-3F4F04C0CAD6}" presName="FiveConn_3-4" presStyleLbl="fgAccFollowNode1" presStyleIdx="2" presStyleCnt="4">
        <dgm:presLayoutVars>
          <dgm:bulletEnabled val="1"/>
        </dgm:presLayoutVars>
      </dgm:prSet>
      <dgm:spPr/>
    </dgm:pt>
    <dgm:pt modelId="{E34AE3D4-F501-1F42-ACAA-E5034BB65CE8}" type="pres">
      <dgm:prSet presAssocID="{8ECA1970-C4F7-C84A-9DCE-3F4F04C0CAD6}" presName="FiveConn_4-5" presStyleLbl="fgAccFollowNode1" presStyleIdx="3" presStyleCnt="4">
        <dgm:presLayoutVars>
          <dgm:bulletEnabled val="1"/>
        </dgm:presLayoutVars>
      </dgm:prSet>
      <dgm:spPr/>
    </dgm:pt>
    <dgm:pt modelId="{EFAED201-0382-7E4C-A988-820962133F1B}" type="pres">
      <dgm:prSet presAssocID="{8ECA1970-C4F7-C84A-9DCE-3F4F04C0CAD6}" presName="FiveNodes_1_text" presStyleLbl="node1" presStyleIdx="4" presStyleCnt="5">
        <dgm:presLayoutVars>
          <dgm:bulletEnabled val="1"/>
        </dgm:presLayoutVars>
      </dgm:prSet>
      <dgm:spPr/>
    </dgm:pt>
    <dgm:pt modelId="{B44C18C6-649B-FE4E-998D-9444ED1F7B1F}" type="pres">
      <dgm:prSet presAssocID="{8ECA1970-C4F7-C84A-9DCE-3F4F04C0CAD6}" presName="FiveNodes_2_text" presStyleLbl="node1" presStyleIdx="4" presStyleCnt="5">
        <dgm:presLayoutVars>
          <dgm:bulletEnabled val="1"/>
        </dgm:presLayoutVars>
      </dgm:prSet>
      <dgm:spPr/>
    </dgm:pt>
    <dgm:pt modelId="{3F49D724-87C0-3B49-8150-CAEF164E73B3}" type="pres">
      <dgm:prSet presAssocID="{8ECA1970-C4F7-C84A-9DCE-3F4F04C0CAD6}" presName="FiveNodes_3_text" presStyleLbl="node1" presStyleIdx="4" presStyleCnt="5">
        <dgm:presLayoutVars>
          <dgm:bulletEnabled val="1"/>
        </dgm:presLayoutVars>
      </dgm:prSet>
      <dgm:spPr/>
    </dgm:pt>
    <dgm:pt modelId="{284F10F7-B81B-4146-A823-02448541FA84}" type="pres">
      <dgm:prSet presAssocID="{8ECA1970-C4F7-C84A-9DCE-3F4F04C0CAD6}" presName="FiveNodes_4_text" presStyleLbl="node1" presStyleIdx="4" presStyleCnt="5">
        <dgm:presLayoutVars>
          <dgm:bulletEnabled val="1"/>
        </dgm:presLayoutVars>
      </dgm:prSet>
      <dgm:spPr/>
    </dgm:pt>
    <dgm:pt modelId="{D527CD65-1438-9342-85B4-0D531ECCF564}" type="pres">
      <dgm:prSet presAssocID="{8ECA1970-C4F7-C84A-9DCE-3F4F04C0CAD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3F3C70C-0478-B142-B36C-C3A66FF7B270}" srcId="{8ECA1970-C4F7-C84A-9DCE-3F4F04C0CAD6}" destId="{1994EFFC-BF3D-C34E-9579-F03BFAEB5F3E}" srcOrd="0" destOrd="0" parTransId="{51A89BE3-16A7-7E4C-A3BC-1389623218B3}" sibTransId="{EB37AD59-69C6-FD40-9523-E501D8EB38DA}"/>
    <dgm:cxn modelId="{BDB2F525-8887-D340-AE59-B243618D0FBF}" type="presOf" srcId="{D1101E88-A9EB-B347-92CC-3B9A4E44EDA8}" destId="{EAA017CB-87C2-B743-AC13-653203AAF41B}" srcOrd="0" destOrd="0" presId="urn:microsoft.com/office/officeart/2005/8/layout/vProcess5"/>
    <dgm:cxn modelId="{0BCBB03C-37E8-9344-88BE-FAFD373131A2}" type="presOf" srcId="{3F564224-8C79-F741-BCA6-8A6C620C9BB9}" destId="{C2CB35CB-CE40-8A4F-8C53-A8B347C4AB8B}" srcOrd="0" destOrd="0" presId="urn:microsoft.com/office/officeart/2005/8/layout/vProcess5"/>
    <dgm:cxn modelId="{5413163D-3BAE-0949-B63D-6AF2E39D4B78}" type="presOf" srcId="{48C93293-806F-A84D-A557-BBBC92B67E05}" destId="{284F10F7-B81B-4146-A823-02448541FA84}" srcOrd="1" destOrd="0" presId="urn:microsoft.com/office/officeart/2005/8/layout/vProcess5"/>
    <dgm:cxn modelId="{F4BE5D55-7FEC-CF46-8714-86ED88555F7A}" srcId="{8ECA1970-C4F7-C84A-9DCE-3F4F04C0CAD6}" destId="{70700637-15A4-8142-8D41-308319B8F9DD}" srcOrd="2" destOrd="0" parTransId="{5EFC570D-AAEF-AF4D-AEF2-B13108636EBD}" sibTransId="{3232E2FA-C689-D24C-8EB0-1B17475EBC23}"/>
    <dgm:cxn modelId="{3A3C6D5B-E090-CB4A-AD0F-39416750F6EB}" type="presOf" srcId="{EB37AD59-69C6-FD40-9523-E501D8EB38DA}" destId="{F47B9BF0-6363-3F41-9388-94BDC1488267}" srcOrd="0" destOrd="0" presId="urn:microsoft.com/office/officeart/2005/8/layout/vProcess5"/>
    <dgm:cxn modelId="{048DE275-FE59-8741-9F75-E4BCB20D2E0B}" type="presOf" srcId="{1994EFFC-BF3D-C34E-9579-F03BFAEB5F3E}" destId="{D7CFF47F-20D8-6142-BF1B-24C0A512AB7B}" srcOrd="0" destOrd="0" presId="urn:microsoft.com/office/officeart/2005/8/layout/vProcess5"/>
    <dgm:cxn modelId="{30208E7B-B390-6543-BF52-6C4486F88074}" type="presOf" srcId="{4CE4888A-F62B-3A44-8326-6514BC6D2712}" destId="{1A9F2752-09BE-3545-8FD7-310FB7147EEE}" srcOrd="0" destOrd="0" presId="urn:microsoft.com/office/officeart/2005/8/layout/vProcess5"/>
    <dgm:cxn modelId="{58079580-5A6F-6E40-B4AD-5C14CADC447D}" srcId="{8ECA1970-C4F7-C84A-9DCE-3F4F04C0CAD6}" destId="{48C93293-806F-A84D-A557-BBBC92B67E05}" srcOrd="3" destOrd="0" parTransId="{5C2DCDC2-2853-B44F-8C25-9E982FCB4897}" sibTransId="{AD037D7C-F6E0-5A48-A2BA-9BEF702CAFE4}"/>
    <dgm:cxn modelId="{C534F683-F8E6-0140-ADD0-06089573E2F8}" srcId="{8ECA1970-C4F7-C84A-9DCE-3F4F04C0CAD6}" destId="{3F564224-8C79-F741-BCA6-8A6C620C9BB9}" srcOrd="1" destOrd="0" parTransId="{A00FB5FF-7688-B04D-BC08-D69E15EC3A15}" sibTransId="{D1101E88-A9EB-B347-92CC-3B9A4E44EDA8}"/>
    <dgm:cxn modelId="{614212A3-002A-3041-9009-E6165F56E2C6}" type="presOf" srcId="{AD037D7C-F6E0-5A48-A2BA-9BEF702CAFE4}" destId="{E34AE3D4-F501-1F42-ACAA-E5034BB65CE8}" srcOrd="0" destOrd="0" presId="urn:microsoft.com/office/officeart/2005/8/layout/vProcess5"/>
    <dgm:cxn modelId="{58D1D9A5-C80C-5D46-A50C-23BF0DDFE785}" type="presOf" srcId="{48C93293-806F-A84D-A557-BBBC92B67E05}" destId="{2792256D-D3C4-104E-BF17-C0547160BEBF}" srcOrd="0" destOrd="0" presId="urn:microsoft.com/office/officeart/2005/8/layout/vProcess5"/>
    <dgm:cxn modelId="{451516AD-62AD-E040-96AD-89C233F1EEF3}" type="presOf" srcId="{1994EFFC-BF3D-C34E-9579-F03BFAEB5F3E}" destId="{EFAED201-0382-7E4C-A988-820962133F1B}" srcOrd="1" destOrd="0" presId="urn:microsoft.com/office/officeart/2005/8/layout/vProcess5"/>
    <dgm:cxn modelId="{5D8028BD-2C31-D748-97DC-07D9BF3C4446}" type="presOf" srcId="{8ECA1970-C4F7-C84A-9DCE-3F4F04C0CAD6}" destId="{01BD2144-D58A-C445-AF13-E3315EEA7417}" srcOrd="0" destOrd="0" presId="urn:microsoft.com/office/officeart/2005/8/layout/vProcess5"/>
    <dgm:cxn modelId="{6B8148BF-EA82-5F47-A3CA-A3205A2741F6}" srcId="{8ECA1970-C4F7-C84A-9DCE-3F4F04C0CAD6}" destId="{4CE4888A-F62B-3A44-8326-6514BC6D2712}" srcOrd="4" destOrd="0" parTransId="{B94BA246-46D8-F640-9223-7A553BAAD812}" sibTransId="{5D95318A-A8E4-F54D-8763-179F8A7A18B9}"/>
    <dgm:cxn modelId="{CBB626D6-DF73-C24B-A3CE-EECBFC5E2305}" type="presOf" srcId="{70700637-15A4-8142-8D41-308319B8F9DD}" destId="{3F49D724-87C0-3B49-8150-CAEF164E73B3}" srcOrd="1" destOrd="0" presId="urn:microsoft.com/office/officeart/2005/8/layout/vProcess5"/>
    <dgm:cxn modelId="{AE50F5D9-115B-AE47-97DB-3C9225537878}" type="presOf" srcId="{3F564224-8C79-F741-BCA6-8A6C620C9BB9}" destId="{B44C18C6-649B-FE4E-998D-9444ED1F7B1F}" srcOrd="1" destOrd="0" presId="urn:microsoft.com/office/officeart/2005/8/layout/vProcess5"/>
    <dgm:cxn modelId="{961A44E6-F052-244E-937B-2481664376EA}" type="presOf" srcId="{4CE4888A-F62B-3A44-8326-6514BC6D2712}" destId="{D527CD65-1438-9342-85B4-0D531ECCF564}" srcOrd="1" destOrd="0" presId="urn:microsoft.com/office/officeart/2005/8/layout/vProcess5"/>
    <dgm:cxn modelId="{0AD870F7-33C3-2249-825A-5887D78A2CD7}" type="presOf" srcId="{70700637-15A4-8142-8D41-308319B8F9DD}" destId="{FBA93393-A96C-E64A-82B9-7A0C3768CF0E}" srcOrd="0" destOrd="0" presId="urn:microsoft.com/office/officeart/2005/8/layout/vProcess5"/>
    <dgm:cxn modelId="{9991A6F9-9743-1B41-8625-7360FB4C21FF}" type="presOf" srcId="{3232E2FA-C689-D24C-8EB0-1B17475EBC23}" destId="{3A9B2EAF-BA7B-B849-B314-359C833934F3}" srcOrd="0" destOrd="0" presId="urn:microsoft.com/office/officeart/2005/8/layout/vProcess5"/>
    <dgm:cxn modelId="{F9A4BEBD-E29B-994E-B3F3-7C325793B766}" type="presParOf" srcId="{01BD2144-D58A-C445-AF13-E3315EEA7417}" destId="{D7AF157C-27E7-F34B-A0C5-7DB29B90C72A}" srcOrd="0" destOrd="0" presId="urn:microsoft.com/office/officeart/2005/8/layout/vProcess5"/>
    <dgm:cxn modelId="{3DCB5E0E-AFA6-5344-8957-D77F320B718E}" type="presParOf" srcId="{01BD2144-D58A-C445-AF13-E3315EEA7417}" destId="{D7CFF47F-20D8-6142-BF1B-24C0A512AB7B}" srcOrd="1" destOrd="0" presId="urn:microsoft.com/office/officeart/2005/8/layout/vProcess5"/>
    <dgm:cxn modelId="{A87442F0-C395-5F4E-A3CF-66E29665B798}" type="presParOf" srcId="{01BD2144-D58A-C445-AF13-E3315EEA7417}" destId="{C2CB35CB-CE40-8A4F-8C53-A8B347C4AB8B}" srcOrd="2" destOrd="0" presId="urn:microsoft.com/office/officeart/2005/8/layout/vProcess5"/>
    <dgm:cxn modelId="{28ABECB7-A082-2A4F-B6E0-208B11234F9C}" type="presParOf" srcId="{01BD2144-D58A-C445-AF13-E3315EEA7417}" destId="{FBA93393-A96C-E64A-82B9-7A0C3768CF0E}" srcOrd="3" destOrd="0" presId="urn:microsoft.com/office/officeart/2005/8/layout/vProcess5"/>
    <dgm:cxn modelId="{AE185D41-C410-4843-A108-3296A11B47D8}" type="presParOf" srcId="{01BD2144-D58A-C445-AF13-E3315EEA7417}" destId="{2792256D-D3C4-104E-BF17-C0547160BEBF}" srcOrd="4" destOrd="0" presId="urn:microsoft.com/office/officeart/2005/8/layout/vProcess5"/>
    <dgm:cxn modelId="{2121D090-8783-964E-B953-491AE4A56B91}" type="presParOf" srcId="{01BD2144-D58A-C445-AF13-E3315EEA7417}" destId="{1A9F2752-09BE-3545-8FD7-310FB7147EEE}" srcOrd="5" destOrd="0" presId="urn:microsoft.com/office/officeart/2005/8/layout/vProcess5"/>
    <dgm:cxn modelId="{341995CA-7027-2840-8A2D-B0C2007BC17A}" type="presParOf" srcId="{01BD2144-D58A-C445-AF13-E3315EEA7417}" destId="{F47B9BF0-6363-3F41-9388-94BDC1488267}" srcOrd="6" destOrd="0" presId="urn:microsoft.com/office/officeart/2005/8/layout/vProcess5"/>
    <dgm:cxn modelId="{D38BD2A1-0947-0944-B0E1-54C622275216}" type="presParOf" srcId="{01BD2144-D58A-C445-AF13-E3315EEA7417}" destId="{EAA017CB-87C2-B743-AC13-653203AAF41B}" srcOrd="7" destOrd="0" presId="urn:microsoft.com/office/officeart/2005/8/layout/vProcess5"/>
    <dgm:cxn modelId="{F75901AB-9BDB-904B-899A-97F7375EFE57}" type="presParOf" srcId="{01BD2144-D58A-C445-AF13-E3315EEA7417}" destId="{3A9B2EAF-BA7B-B849-B314-359C833934F3}" srcOrd="8" destOrd="0" presId="urn:microsoft.com/office/officeart/2005/8/layout/vProcess5"/>
    <dgm:cxn modelId="{AF2A356C-DB68-3F4B-9B83-A142BBD607DB}" type="presParOf" srcId="{01BD2144-D58A-C445-AF13-E3315EEA7417}" destId="{E34AE3D4-F501-1F42-ACAA-E5034BB65CE8}" srcOrd="9" destOrd="0" presId="urn:microsoft.com/office/officeart/2005/8/layout/vProcess5"/>
    <dgm:cxn modelId="{45BCA207-6E7E-8948-8E4D-1628124C2421}" type="presParOf" srcId="{01BD2144-D58A-C445-AF13-E3315EEA7417}" destId="{EFAED201-0382-7E4C-A988-820962133F1B}" srcOrd="10" destOrd="0" presId="urn:microsoft.com/office/officeart/2005/8/layout/vProcess5"/>
    <dgm:cxn modelId="{5E52E902-235D-EF48-8301-967239788582}" type="presParOf" srcId="{01BD2144-D58A-C445-AF13-E3315EEA7417}" destId="{B44C18C6-649B-FE4E-998D-9444ED1F7B1F}" srcOrd="11" destOrd="0" presId="urn:microsoft.com/office/officeart/2005/8/layout/vProcess5"/>
    <dgm:cxn modelId="{0412CBEA-79BD-2343-810E-BE0EBA352F6D}" type="presParOf" srcId="{01BD2144-D58A-C445-AF13-E3315EEA7417}" destId="{3F49D724-87C0-3B49-8150-CAEF164E73B3}" srcOrd="12" destOrd="0" presId="urn:microsoft.com/office/officeart/2005/8/layout/vProcess5"/>
    <dgm:cxn modelId="{E27E69EB-9012-084E-B4E9-28371D927426}" type="presParOf" srcId="{01BD2144-D58A-C445-AF13-E3315EEA7417}" destId="{284F10F7-B81B-4146-A823-02448541FA84}" srcOrd="13" destOrd="0" presId="urn:microsoft.com/office/officeart/2005/8/layout/vProcess5"/>
    <dgm:cxn modelId="{2DFAF6AF-5343-AB44-A2D8-5AE0AACD0719}" type="presParOf" srcId="{01BD2144-D58A-C445-AF13-E3315EEA7417}" destId="{D527CD65-1438-9342-85B4-0D531ECCF56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CA1970-C4F7-C84A-9DCE-3F4F04C0CAD6}" type="doc">
      <dgm:prSet loTypeId="urn:microsoft.com/office/officeart/2005/8/layout/vProcess5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994EFFC-BF3D-C34E-9579-F03BFAEB5F3E}">
      <dgm:prSet phldrT="[Text]"/>
      <dgm:spPr>
        <a:solidFill>
          <a:srgbClr val="004165">
            <a:alpha val="50196"/>
          </a:srgbClr>
        </a:solidFill>
      </dgm:spPr>
      <dgm:t>
        <a:bodyPr/>
        <a:lstStyle/>
        <a:p>
          <a:r>
            <a:rPr lang="en-US" b="1" i="1" dirty="0"/>
            <a:t>Phenomena</a:t>
          </a:r>
        </a:p>
      </dgm:t>
    </dgm:pt>
    <dgm:pt modelId="{51A89BE3-16A7-7E4C-A3BC-1389623218B3}" type="parTrans" cxnId="{43F3C70C-0478-B142-B36C-C3A66FF7B270}">
      <dgm:prSet/>
      <dgm:spPr/>
      <dgm:t>
        <a:bodyPr/>
        <a:lstStyle/>
        <a:p>
          <a:endParaRPr lang="en-US" b="1" i="1"/>
        </a:p>
      </dgm:t>
    </dgm:pt>
    <dgm:pt modelId="{EB37AD59-69C6-FD40-9523-E501D8EB38DA}" type="sibTrans" cxnId="{43F3C70C-0478-B142-B36C-C3A66FF7B270}">
      <dgm:prSet/>
      <dgm:spPr/>
      <dgm:t>
        <a:bodyPr/>
        <a:lstStyle/>
        <a:p>
          <a:endParaRPr lang="en-US" b="1" i="1"/>
        </a:p>
      </dgm:t>
    </dgm:pt>
    <dgm:pt modelId="{3F564224-8C79-F741-BCA6-8A6C620C9BB9}">
      <dgm:prSet phldrT="[Text]"/>
      <dgm:spPr>
        <a:solidFill>
          <a:srgbClr val="004165">
            <a:alpha val="50196"/>
          </a:srgbClr>
        </a:solidFill>
      </dgm:spPr>
      <dgm:t>
        <a:bodyPr/>
        <a:lstStyle/>
        <a:p>
          <a:r>
            <a:rPr lang="en-US" b="1" i="1" dirty="0"/>
            <a:t>SRT Overview</a:t>
          </a:r>
        </a:p>
      </dgm:t>
    </dgm:pt>
    <dgm:pt modelId="{A00FB5FF-7688-B04D-BC08-D69E15EC3A15}" type="parTrans" cxnId="{C534F683-F8E6-0140-ADD0-06089573E2F8}">
      <dgm:prSet/>
      <dgm:spPr/>
      <dgm:t>
        <a:bodyPr/>
        <a:lstStyle/>
        <a:p>
          <a:endParaRPr lang="en-US" b="1" i="1"/>
        </a:p>
      </dgm:t>
    </dgm:pt>
    <dgm:pt modelId="{D1101E88-A9EB-B347-92CC-3B9A4E44EDA8}" type="sibTrans" cxnId="{C534F683-F8E6-0140-ADD0-06089573E2F8}">
      <dgm:prSet/>
      <dgm:spPr/>
      <dgm:t>
        <a:bodyPr/>
        <a:lstStyle/>
        <a:p>
          <a:endParaRPr lang="en-US" b="1" i="1"/>
        </a:p>
      </dgm:t>
    </dgm:pt>
    <dgm:pt modelId="{70700637-15A4-8142-8D41-308319B8F9DD}">
      <dgm:prSet phldrT="[Text]"/>
      <dgm:spPr>
        <a:solidFill>
          <a:schemeClr val="tx2">
            <a:lumMod val="50000"/>
            <a:alpha val="50980"/>
          </a:schemeClr>
        </a:solidFill>
      </dgm:spPr>
      <dgm:t>
        <a:bodyPr/>
        <a:lstStyle/>
        <a:p>
          <a:r>
            <a:rPr lang="en-US" b="1" i="1" dirty="0"/>
            <a:t>Models</a:t>
          </a:r>
        </a:p>
      </dgm:t>
    </dgm:pt>
    <dgm:pt modelId="{5EFC570D-AAEF-AF4D-AEF2-B13108636EBD}" type="parTrans" cxnId="{F4BE5D55-7FEC-CF46-8714-86ED88555F7A}">
      <dgm:prSet/>
      <dgm:spPr/>
      <dgm:t>
        <a:bodyPr/>
        <a:lstStyle/>
        <a:p>
          <a:endParaRPr lang="en-US" b="1" i="1"/>
        </a:p>
      </dgm:t>
    </dgm:pt>
    <dgm:pt modelId="{3232E2FA-C689-D24C-8EB0-1B17475EBC23}" type="sibTrans" cxnId="{F4BE5D55-7FEC-CF46-8714-86ED88555F7A}">
      <dgm:prSet/>
      <dgm:spPr/>
      <dgm:t>
        <a:bodyPr/>
        <a:lstStyle/>
        <a:p>
          <a:endParaRPr lang="en-US" b="1" i="1"/>
        </a:p>
      </dgm:t>
    </dgm:pt>
    <dgm:pt modelId="{48C93293-806F-A84D-A557-BBBC92B67E05}">
      <dgm:prSet phldrT="[Text]"/>
      <dgm:spPr>
        <a:solidFill>
          <a:srgbClr val="004165"/>
        </a:solidFill>
      </dgm:spPr>
      <dgm:t>
        <a:bodyPr/>
        <a:lstStyle/>
        <a:p>
          <a:r>
            <a:rPr lang="en-US" b="1" i="1" dirty="0"/>
            <a:t>Example</a:t>
          </a:r>
        </a:p>
      </dgm:t>
    </dgm:pt>
    <dgm:pt modelId="{5C2DCDC2-2853-B44F-8C25-9E982FCB4897}" type="parTrans" cxnId="{58079580-5A6F-6E40-B4AD-5C14CADC447D}">
      <dgm:prSet/>
      <dgm:spPr/>
      <dgm:t>
        <a:bodyPr/>
        <a:lstStyle/>
        <a:p>
          <a:endParaRPr lang="en-US" b="1" i="1"/>
        </a:p>
      </dgm:t>
    </dgm:pt>
    <dgm:pt modelId="{AD037D7C-F6E0-5A48-A2BA-9BEF702CAFE4}" type="sibTrans" cxnId="{58079580-5A6F-6E40-B4AD-5C14CADC447D}">
      <dgm:prSet/>
      <dgm:spPr/>
      <dgm:t>
        <a:bodyPr/>
        <a:lstStyle/>
        <a:p>
          <a:endParaRPr lang="en-US" b="1" i="1"/>
        </a:p>
      </dgm:t>
    </dgm:pt>
    <dgm:pt modelId="{4CE4888A-F62B-3A44-8326-6514BC6D2712}">
      <dgm:prSet phldrT="[Text]"/>
      <dgm:spPr>
        <a:solidFill>
          <a:schemeClr val="tx2">
            <a:lumMod val="50000"/>
            <a:alpha val="50980"/>
          </a:schemeClr>
        </a:solidFill>
      </dgm:spPr>
      <dgm:t>
        <a:bodyPr/>
        <a:lstStyle/>
        <a:p>
          <a:r>
            <a:rPr lang="en-US" b="1" i="1" dirty="0"/>
            <a:t>SQA</a:t>
          </a:r>
        </a:p>
      </dgm:t>
    </dgm:pt>
    <dgm:pt modelId="{B94BA246-46D8-F640-9223-7A553BAAD812}" type="parTrans" cxnId="{6B8148BF-EA82-5F47-A3CA-A3205A2741F6}">
      <dgm:prSet/>
      <dgm:spPr/>
      <dgm:t>
        <a:bodyPr/>
        <a:lstStyle/>
        <a:p>
          <a:endParaRPr lang="en-US"/>
        </a:p>
      </dgm:t>
    </dgm:pt>
    <dgm:pt modelId="{5D95318A-A8E4-F54D-8763-179F8A7A18B9}" type="sibTrans" cxnId="{6B8148BF-EA82-5F47-A3CA-A3205A2741F6}">
      <dgm:prSet/>
      <dgm:spPr/>
      <dgm:t>
        <a:bodyPr/>
        <a:lstStyle/>
        <a:p>
          <a:endParaRPr lang="en-US"/>
        </a:p>
      </dgm:t>
    </dgm:pt>
    <dgm:pt modelId="{01BD2144-D58A-C445-AF13-E3315EEA7417}" type="pres">
      <dgm:prSet presAssocID="{8ECA1970-C4F7-C84A-9DCE-3F4F04C0CAD6}" presName="outerComposite" presStyleCnt="0">
        <dgm:presLayoutVars>
          <dgm:chMax val="5"/>
          <dgm:dir/>
          <dgm:resizeHandles val="exact"/>
        </dgm:presLayoutVars>
      </dgm:prSet>
      <dgm:spPr/>
    </dgm:pt>
    <dgm:pt modelId="{D7AF157C-27E7-F34B-A0C5-7DB29B90C72A}" type="pres">
      <dgm:prSet presAssocID="{8ECA1970-C4F7-C84A-9DCE-3F4F04C0CAD6}" presName="dummyMaxCanvas" presStyleCnt="0">
        <dgm:presLayoutVars/>
      </dgm:prSet>
      <dgm:spPr/>
    </dgm:pt>
    <dgm:pt modelId="{D7CFF47F-20D8-6142-BF1B-24C0A512AB7B}" type="pres">
      <dgm:prSet presAssocID="{8ECA1970-C4F7-C84A-9DCE-3F4F04C0CAD6}" presName="FiveNodes_1" presStyleLbl="node1" presStyleIdx="0" presStyleCnt="5">
        <dgm:presLayoutVars>
          <dgm:bulletEnabled val="1"/>
        </dgm:presLayoutVars>
      </dgm:prSet>
      <dgm:spPr/>
    </dgm:pt>
    <dgm:pt modelId="{C2CB35CB-CE40-8A4F-8C53-A8B347C4AB8B}" type="pres">
      <dgm:prSet presAssocID="{8ECA1970-C4F7-C84A-9DCE-3F4F04C0CAD6}" presName="FiveNodes_2" presStyleLbl="node1" presStyleIdx="1" presStyleCnt="5">
        <dgm:presLayoutVars>
          <dgm:bulletEnabled val="1"/>
        </dgm:presLayoutVars>
      </dgm:prSet>
      <dgm:spPr/>
    </dgm:pt>
    <dgm:pt modelId="{FBA93393-A96C-E64A-82B9-7A0C3768CF0E}" type="pres">
      <dgm:prSet presAssocID="{8ECA1970-C4F7-C84A-9DCE-3F4F04C0CAD6}" presName="FiveNodes_3" presStyleLbl="node1" presStyleIdx="2" presStyleCnt="5">
        <dgm:presLayoutVars>
          <dgm:bulletEnabled val="1"/>
        </dgm:presLayoutVars>
      </dgm:prSet>
      <dgm:spPr/>
    </dgm:pt>
    <dgm:pt modelId="{2792256D-D3C4-104E-BF17-C0547160BEBF}" type="pres">
      <dgm:prSet presAssocID="{8ECA1970-C4F7-C84A-9DCE-3F4F04C0CAD6}" presName="FiveNodes_4" presStyleLbl="node1" presStyleIdx="3" presStyleCnt="5">
        <dgm:presLayoutVars>
          <dgm:bulletEnabled val="1"/>
        </dgm:presLayoutVars>
      </dgm:prSet>
      <dgm:spPr/>
    </dgm:pt>
    <dgm:pt modelId="{1A9F2752-09BE-3545-8FD7-310FB7147EEE}" type="pres">
      <dgm:prSet presAssocID="{8ECA1970-C4F7-C84A-9DCE-3F4F04C0CAD6}" presName="FiveNodes_5" presStyleLbl="node1" presStyleIdx="4" presStyleCnt="5">
        <dgm:presLayoutVars>
          <dgm:bulletEnabled val="1"/>
        </dgm:presLayoutVars>
      </dgm:prSet>
      <dgm:spPr/>
    </dgm:pt>
    <dgm:pt modelId="{F47B9BF0-6363-3F41-9388-94BDC1488267}" type="pres">
      <dgm:prSet presAssocID="{8ECA1970-C4F7-C84A-9DCE-3F4F04C0CAD6}" presName="FiveConn_1-2" presStyleLbl="fgAccFollowNode1" presStyleIdx="0" presStyleCnt="4">
        <dgm:presLayoutVars>
          <dgm:bulletEnabled val="1"/>
        </dgm:presLayoutVars>
      </dgm:prSet>
      <dgm:spPr/>
    </dgm:pt>
    <dgm:pt modelId="{EAA017CB-87C2-B743-AC13-653203AAF41B}" type="pres">
      <dgm:prSet presAssocID="{8ECA1970-C4F7-C84A-9DCE-3F4F04C0CAD6}" presName="FiveConn_2-3" presStyleLbl="fgAccFollowNode1" presStyleIdx="1" presStyleCnt="4">
        <dgm:presLayoutVars>
          <dgm:bulletEnabled val="1"/>
        </dgm:presLayoutVars>
      </dgm:prSet>
      <dgm:spPr/>
    </dgm:pt>
    <dgm:pt modelId="{3A9B2EAF-BA7B-B849-B314-359C833934F3}" type="pres">
      <dgm:prSet presAssocID="{8ECA1970-C4F7-C84A-9DCE-3F4F04C0CAD6}" presName="FiveConn_3-4" presStyleLbl="fgAccFollowNode1" presStyleIdx="2" presStyleCnt="4">
        <dgm:presLayoutVars>
          <dgm:bulletEnabled val="1"/>
        </dgm:presLayoutVars>
      </dgm:prSet>
      <dgm:spPr/>
    </dgm:pt>
    <dgm:pt modelId="{E34AE3D4-F501-1F42-ACAA-E5034BB65CE8}" type="pres">
      <dgm:prSet presAssocID="{8ECA1970-C4F7-C84A-9DCE-3F4F04C0CAD6}" presName="FiveConn_4-5" presStyleLbl="fgAccFollowNode1" presStyleIdx="3" presStyleCnt="4">
        <dgm:presLayoutVars>
          <dgm:bulletEnabled val="1"/>
        </dgm:presLayoutVars>
      </dgm:prSet>
      <dgm:spPr/>
    </dgm:pt>
    <dgm:pt modelId="{EFAED201-0382-7E4C-A988-820962133F1B}" type="pres">
      <dgm:prSet presAssocID="{8ECA1970-C4F7-C84A-9DCE-3F4F04C0CAD6}" presName="FiveNodes_1_text" presStyleLbl="node1" presStyleIdx="4" presStyleCnt="5">
        <dgm:presLayoutVars>
          <dgm:bulletEnabled val="1"/>
        </dgm:presLayoutVars>
      </dgm:prSet>
      <dgm:spPr/>
    </dgm:pt>
    <dgm:pt modelId="{B44C18C6-649B-FE4E-998D-9444ED1F7B1F}" type="pres">
      <dgm:prSet presAssocID="{8ECA1970-C4F7-C84A-9DCE-3F4F04C0CAD6}" presName="FiveNodes_2_text" presStyleLbl="node1" presStyleIdx="4" presStyleCnt="5">
        <dgm:presLayoutVars>
          <dgm:bulletEnabled val="1"/>
        </dgm:presLayoutVars>
      </dgm:prSet>
      <dgm:spPr/>
    </dgm:pt>
    <dgm:pt modelId="{3F49D724-87C0-3B49-8150-CAEF164E73B3}" type="pres">
      <dgm:prSet presAssocID="{8ECA1970-C4F7-C84A-9DCE-3F4F04C0CAD6}" presName="FiveNodes_3_text" presStyleLbl="node1" presStyleIdx="4" presStyleCnt="5">
        <dgm:presLayoutVars>
          <dgm:bulletEnabled val="1"/>
        </dgm:presLayoutVars>
      </dgm:prSet>
      <dgm:spPr/>
    </dgm:pt>
    <dgm:pt modelId="{284F10F7-B81B-4146-A823-02448541FA84}" type="pres">
      <dgm:prSet presAssocID="{8ECA1970-C4F7-C84A-9DCE-3F4F04C0CAD6}" presName="FiveNodes_4_text" presStyleLbl="node1" presStyleIdx="4" presStyleCnt="5">
        <dgm:presLayoutVars>
          <dgm:bulletEnabled val="1"/>
        </dgm:presLayoutVars>
      </dgm:prSet>
      <dgm:spPr/>
    </dgm:pt>
    <dgm:pt modelId="{D527CD65-1438-9342-85B4-0D531ECCF564}" type="pres">
      <dgm:prSet presAssocID="{8ECA1970-C4F7-C84A-9DCE-3F4F04C0CAD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3F3C70C-0478-B142-B36C-C3A66FF7B270}" srcId="{8ECA1970-C4F7-C84A-9DCE-3F4F04C0CAD6}" destId="{1994EFFC-BF3D-C34E-9579-F03BFAEB5F3E}" srcOrd="0" destOrd="0" parTransId="{51A89BE3-16A7-7E4C-A3BC-1389623218B3}" sibTransId="{EB37AD59-69C6-FD40-9523-E501D8EB38DA}"/>
    <dgm:cxn modelId="{BDB2F525-8887-D340-AE59-B243618D0FBF}" type="presOf" srcId="{D1101E88-A9EB-B347-92CC-3B9A4E44EDA8}" destId="{EAA017CB-87C2-B743-AC13-653203AAF41B}" srcOrd="0" destOrd="0" presId="urn:microsoft.com/office/officeart/2005/8/layout/vProcess5"/>
    <dgm:cxn modelId="{0BCBB03C-37E8-9344-88BE-FAFD373131A2}" type="presOf" srcId="{3F564224-8C79-F741-BCA6-8A6C620C9BB9}" destId="{C2CB35CB-CE40-8A4F-8C53-A8B347C4AB8B}" srcOrd="0" destOrd="0" presId="urn:microsoft.com/office/officeart/2005/8/layout/vProcess5"/>
    <dgm:cxn modelId="{5413163D-3BAE-0949-B63D-6AF2E39D4B78}" type="presOf" srcId="{48C93293-806F-A84D-A557-BBBC92B67E05}" destId="{284F10F7-B81B-4146-A823-02448541FA84}" srcOrd="1" destOrd="0" presId="urn:microsoft.com/office/officeart/2005/8/layout/vProcess5"/>
    <dgm:cxn modelId="{F4BE5D55-7FEC-CF46-8714-86ED88555F7A}" srcId="{8ECA1970-C4F7-C84A-9DCE-3F4F04C0CAD6}" destId="{70700637-15A4-8142-8D41-308319B8F9DD}" srcOrd="2" destOrd="0" parTransId="{5EFC570D-AAEF-AF4D-AEF2-B13108636EBD}" sibTransId="{3232E2FA-C689-D24C-8EB0-1B17475EBC23}"/>
    <dgm:cxn modelId="{3A3C6D5B-E090-CB4A-AD0F-39416750F6EB}" type="presOf" srcId="{EB37AD59-69C6-FD40-9523-E501D8EB38DA}" destId="{F47B9BF0-6363-3F41-9388-94BDC1488267}" srcOrd="0" destOrd="0" presId="urn:microsoft.com/office/officeart/2005/8/layout/vProcess5"/>
    <dgm:cxn modelId="{048DE275-FE59-8741-9F75-E4BCB20D2E0B}" type="presOf" srcId="{1994EFFC-BF3D-C34E-9579-F03BFAEB5F3E}" destId="{D7CFF47F-20D8-6142-BF1B-24C0A512AB7B}" srcOrd="0" destOrd="0" presId="urn:microsoft.com/office/officeart/2005/8/layout/vProcess5"/>
    <dgm:cxn modelId="{30208E7B-B390-6543-BF52-6C4486F88074}" type="presOf" srcId="{4CE4888A-F62B-3A44-8326-6514BC6D2712}" destId="{1A9F2752-09BE-3545-8FD7-310FB7147EEE}" srcOrd="0" destOrd="0" presId="urn:microsoft.com/office/officeart/2005/8/layout/vProcess5"/>
    <dgm:cxn modelId="{58079580-5A6F-6E40-B4AD-5C14CADC447D}" srcId="{8ECA1970-C4F7-C84A-9DCE-3F4F04C0CAD6}" destId="{48C93293-806F-A84D-A557-BBBC92B67E05}" srcOrd="3" destOrd="0" parTransId="{5C2DCDC2-2853-B44F-8C25-9E982FCB4897}" sibTransId="{AD037D7C-F6E0-5A48-A2BA-9BEF702CAFE4}"/>
    <dgm:cxn modelId="{C534F683-F8E6-0140-ADD0-06089573E2F8}" srcId="{8ECA1970-C4F7-C84A-9DCE-3F4F04C0CAD6}" destId="{3F564224-8C79-F741-BCA6-8A6C620C9BB9}" srcOrd="1" destOrd="0" parTransId="{A00FB5FF-7688-B04D-BC08-D69E15EC3A15}" sibTransId="{D1101E88-A9EB-B347-92CC-3B9A4E44EDA8}"/>
    <dgm:cxn modelId="{614212A3-002A-3041-9009-E6165F56E2C6}" type="presOf" srcId="{AD037D7C-F6E0-5A48-A2BA-9BEF702CAFE4}" destId="{E34AE3D4-F501-1F42-ACAA-E5034BB65CE8}" srcOrd="0" destOrd="0" presId="urn:microsoft.com/office/officeart/2005/8/layout/vProcess5"/>
    <dgm:cxn modelId="{58D1D9A5-C80C-5D46-A50C-23BF0DDFE785}" type="presOf" srcId="{48C93293-806F-A84D-A557-BBBC92B67E05}" destId="{2792256D-D3C4-104E-BF17-C0547160BEBF}" srcOrd="0" destOrd="0" presId="urn:microsoft.com/office/officeart/2005/8/layout/vProcess5"/>
    <dgm:cxn modelId="{451516AD-62AD-E040-96AD-89C233F1EEF3}" type="presOf" srcId="{1994EFFC-BF3D-C34E-9579-F03BFAEB5F3E}" destId="{EFAED201-0382-7E4C-A988-820962133F1B}" srcOrd="1" destOrd="0" presId="urn:microsoft.com/office/officeart/2005/8/layout/vProcess5"/>
    <dgm:cxn modelId="{5D8028BD-2C31-D748-97DC-07D9BF3C4446}" type="presOf" srcId="{8ECA1970-C4F7-C84A-9DCE-3F4F04C0CAD6}" destId="{01BD2144-D58A-C445-AF13-E3315EEA7417}" srcOrd="0" destOrd="0" presId="urn:microsoft.com/office/officeart/2005/8/layout/vProcess5"/>
    <dgm:cxn modelId="{6B8148BF-EA82-5F47-A3CA-A3205A2741F6}" srcId="{8ECA1970-C4F7-C84A-9DCE-3F4F04C0CAD6}" destId="{4CE4888A-F62B-3A44-8326-6514BC6D2712}" srcOrd="4" destOrd="0" parTransId="{B94BA246-46D8-F640-9223-7A553BAAD812}" sibTransId="{5D95318A-A8E4-F54D-8763-179F8A7A18B9}"/>
    <dgm:cxn modelId="{CBB626D6-DF73-C24B-A3CE-EECBFC5E2305}" type="presOf" srcId="{70700637-15A4-8142-8D41-308319B8F9DD}" destId="{3F49D724-87C0-3B49-8150-CAEF164E73B3}" srcOrd="1" destOrd="0" presId="urn:microsoft.com/office/officeart/2005/8/layout/vProcess5"/>
    <dgm:cxn modelId="{AE50F5D9-115B-AE47-97DB-3C9225537878}" type="presOf" srcId="{3F564224-8C79-F741-BCA6-8A6C620C9BB9}" destId="{B44C18C6-649B-FE4E-998D-9444ED1F7B1F}" srcOrd="1" destOrd="0" presId="urn:microsoft.com/office/officeart/2005/8/layout/vProcess5"/>
    <dgm:cxn modelId="{961A44E6-F052-244E-937B-2481664376EA}" type="presOf" srcId="{4CE4888A-F62B-3A44-8326-6514BC6D2712}" destId="{D527CD65-1438-9342-85B4-0D531ECCF564}" srcOrd="1" destOrd="0" presId="urn:microsoft.com/office/officeart/2005/8/layout/vProcess5"/>
    <dgm:cxn modelId="{0AD870F7-33C3-2249-825A-5887D78A2CD7}" type="presOf" srcId="{70700637-15A4-8142-8D41-308319B8F9DD}" destId="{FBA93393-A96C-E64A-82B9-7A0C3768CF0E}" srcOrd="0" destOrd="0" presId="urn:microsoft.com/office/officeart/2005/8/layout/vProcess5"/>
    <dgm:cxn modelId="{9991A6F9-9743-1B41-8625-7360FB4C21FF}" type="presOf" srcId="{3232E2FA-C689-D24C-8EB0-1B17475EBC23}" destId="{3A9B2EAF-BA7B-B849-B314-359C833934F3}" srcOrd="0" destOrd="0" presId="urn:microsoft.com/office/officeart/2005/8/layout/vProcess5"/>
    <dgm:cxn modelId="{F9A4BEBD-E29B-994E-B3F3-7C325793B766}" type="presParOf" srcId="{01BD2144-D58A-C445-AF13-E3315EEA7417}" destId="{D7AF157C-27E7-F34B-A0C5-7DB29B90C72A}" srcOrd="0" destOrd="0" presId="urn:microsoft.com/office/officeart/2005/8/layout/vProcess5"/>
    <dgm:cxn modelId="{3DCB5E0E-AFA6-5344-8957-D77F320B718E}" type="presParOf" srcId="{01BD2144-D58A-C445-AF13-E3315EEA7417}" destId="{D7CFF47F-20D8-6142-BF1B-24C0A512AB7B}" srcOrd="1" destOrd="0" presId="urn:microsoft.com/office/officeart/2005/8/layout/vProcess5"/>
    <dgm:cxn modelId="{A87442F0-C395-5F4E-A3CF-66E29665B798}" type="presParOf" srcId="{01BD2144-D58A-C445-AF13-E3315EEA7417}" destId="{C2CB35CB-CE40-8A4F-8C53-A8B347C4AB8B}" srcOrd="2" destOrd="0" presId="urn:microsoft.com/office/officeart/2005/8/layout/vProcess5"/>
    <dgm:cxn modelId="{28ABECB7-A082-2A4F-B6E0-208B11234F9C}" type="presParOf" srcId="{01BD2144-D58A-C445-AF13-E3315EEA7417}" destId="{FBA93393-A96C-E64A-82B9-7A0C3768CF0E}" srcOrd="3" destOrd="0" presId="urn:microsoft.com/office/officeart/2005/8/layout/vProcess5"/>
    <dgm:cxn modelId="{AE185D41-C410-4843-A108-3296A11B47D8}" type="presParOf" srcId="{01BD2144-D58A-C445-AF13-E3315EEA7417}" destId="{2792256D-D3C4-104E-BF17-C0547160BEBF}" srcOrd="4" destOrd="0" presId="urn:microsoft.com/office/officeart/2005/8/layout/vProcess5"/>
    <dgm:cxn modelId="{2121D090-8783-964E-B953-491AE4A56B91}" type="presParOf" srcId="{01BD2144-D58A-C445-AF13-E3315EEA7417}" destId="{1A9F2752-09BE-3545-8FD7-310FB7147EEE}" srcOrd="5" destOrd="0" presId="urn:microsoft.com/office/officeart/2005/8/layout/vProcess5"/>
    <dgm:cxn modelId="{341995CA-7027-2840-8A2D-B0C2007BC17A}" type="presParOf" srcId="{01BD2144-D58A-C445-AF13-E3315EEA7417}" destId="{F47B9BF0-6363-3F41-9388-94BDC1488267}" srcOrd="6" destOrd="0" presId="urn:microsoft.com/office/officeart/2005/8/layout/vProcess5"/>
    <dgm:cxn modelId="{D38BD2A1-0947-0944-B0E1-54C622275216}" type="presParOf" srcId="{01BD2144-D58A-C445-AF13-E3315EEA7417}" destId="{EAA017CB-87C2-B743-AC13-653203AAF41B}" srcOrd="7" destOrd="0" presId="urn:microsoft.com/office/officeart/2005/8/layout/vProcess5"/>
    <dgm:cxn modelId="{F75901AB-9BDB-904B-899A-97F7375EFE57}" type="presParOf" srcId="{01BD2144-D58A-C445-AF13-E3315EEA7417}" destId="{3A9B2EAF-BA7B-B849-B314-359C833934F3}" srcOrd="8" destOrd="0" presId="urn:microsoft.com/office/officeart/2005/8/layout/vProcess5"/>
    <dgm:cxn modelId="{AF2A356C-DB68-3F4B-9B83-A142BBD607DB}" type="presParOf" srcId="{01BD2144-D58A-C445-AF13-E3315EEA7417}" destId="{E34AE3D4-F501-1F42-ACAA-E5034BB65CE8}" srcOrd="9" destOrd="0" presId="urn:microsoft.com/office/officeart/2005/8/layout/vProcess5"/>
    <dgm:cxn modelId="{45BCA207-6E7E-8948-8E4D-1628124C2421}" type="presParOf" srcId="{01BD2144-D58A-C445-AF13-E3315EEA7417}" destId="{EFAED201-0382-7E4C-A988-820962133F1B}" srcOrd="10" destOrd="0" presId="urn:microsoft.com/office/officeart/2005/8/layout/vProcess5"/>
    <dgm:cxn modelId="{5E52E902-235D-EF48-8301-967239788582}" type="presParOf" srcId="{01BD2144-D58A-C445-AF13-E3315EEA7417}" destId="{B44C18C6-649B-FE4E-998D-9444ED1F7B1F}" srcOrd="11" destOrd="0" presId="urn:microsoft.com/office/officeart/2005/8/layout/vProcess5"/>
    <dgm:cxn modelId="{0412CBEA-79BD-2343-810E-BE0EBA352F6D}" type="presParOf" srcId="{01BD2144-D58A-C445-AF13-E3315EEA7417}" destId="{3F49D724-87C0-3B49-8150-CAEF164E73B3}" srcOrd="12" destOrd="0" presId="urn:microsoft.com/office/officeart/2005/8/layout/vProcess5"/>
    <dgm:cxn modelId="{E27E69EB-9012-084E-B4E9-28371D927426}" type="presParOf" srcId="{01BD2144-D58A-C445-AF13-E3315EEA7417}" destId="{284F10F7-B81B-4146-A823-02448541FA84}" srcOrd="13" destOrd="0" presId="urn:microsoft.com/office/officeart/2005/8/layout/vProcess5"/>
    <dgm:cxn modelId="{2DFAF6AF-5343-AB44-A2D8-5AE0AACD0719}" type="presParOf" srcId="{01BD2144-D58A-C445-AF13-E3315EEA7417}" destId="{D527CD65-1438-9342-85B4-0D531ECCF56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CA1970-C4F7-C84A-9DCE-3F4F04C0CAD6}" type="doc">
      <dgm:prSet loTypeId="urn:microsoft.com/office/officeart/2005/8/layout/vProcess5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994EFFC-BF3D-C34E-9579-F03BFAEB5F3E}">
      <dgm:prSet phldrT="[Text]"/>
      <dgm:spPr>
        <a:solidFill>
          <a:srgbClr val="004165">
            <a:alpha val="50196"/>
          </a:srgbClr>
        </a:solidFill>
      </dgm:spPr>
      <dgm:t>
        <a:bodyPr/>
        <a:lstStyle/>
        <a:p>
          <a:r>
            <a:rPr lang="en-US" b="1" i="1" dirty="0"/>
            <a:t>Phenomena</a:t>
          </a:r>
        </a:p>
      </dgm:t>
    </dgm:pt>
    <dgm:pt modelId="{51A89BE3-16A7-7E4C-A3BC-1389623218B3}" type="parTrans" cxnId="{43F3C70C-0478-B142-B36C-C3A66FF7B270}">
      <dgm:prSet/>
      <dgm:spPr/>
      <dgm:t>
        <a:bodyPr/>
        <a:lstStyle/>
        <a:p>
          <a:endParaRPr lang="en-US" b="1" i="1"/>
        </a:p>
      </dgm:t>
    </dgm:pt>
    <dgm:pt modelId="{EB37AD59-69C6-FD40-9523-E501D8EB38DA}" type="sibTrans" cxnId="{43F3C70C-0478-B142-B36C-C3A66FF7B270}">
      <dgm:prSet/>
      <dgm:spPr/>
      <dgm:t>
        <a:bodyPr/>
        <a:lstStyle/>
        <a:p>
          <a:endParaRPr lang="en-US" b="1" i="1"/>
        </a:p>
      </dgm:t>
    </dgm:pt>
    <dgm:pt modelId="{3F564224-8C79-F741-BCA6-8A6C620C9BB9}">
      <dgm:prSet phldrT="[Text]"/>
      <dgm:spPr>
        <a:solidFill>
          <a:srgbClr val="004165">
            <a:alpha val="50196"/>
          </a:srgbClr>
        </a:solidFill>
      </dgm:spPr>
      <dgm:t>
        <a:bodyPr/>
        <a:lstStyle/>
        <a:p>
          <a:r>
            <a:rPr lang="en-US" b="1" i="1" dirty="0"/>
            <a:t>SRT Overview</a:t>
          </a:r>
        </a:p>
      </dgm:t>
    </dgm:pt>
    <dgm:pt modelId="{A00FB5FF-7688-B04D-BC08-D69E15EC3A15}" type="parTrans" cxnId="{C534F683-F8E6-0140-ADD0-06089573E2F8}">
      <dgm:prSet/>
      <dgm:spPr/>
      <dgm:t>
        <a:bodyPr/>
        <a:lstStyle/>
        <a:p>
          <a:endParaRPr lang="en-US" b="1" i="1"/>
        </a:p>
      </dgm:t>
    </dgm:pt>
    <dgm:pt modelId="{D1101E88-A9EB-B347-92CC-3B9A4E44EDA8}" type="sibTrans" cxnId="{C534F683-F8E6-0140-ADD0-06089573E2F8}">
      <dgm:prSet/>
      <dgm:spPr/>
      <dgm:t>
        <a:bodyPr/>
        <a:lstStyle/>
        <a:p>
          <a:endParaRPr lang="en-US" b="1" i="1"/>
        </a:p>
      </dgm:t>
    </dgm:pt>
    <dgm:pt modelId="{70700637-15A4-8142-8D41-308319B8F9DD}">
      <dgm:prSet phldrT="[Text]"/>
      <dgm:spPr>
        <a:solidFill>
          <a:schemeClr val="tx2">
            <a:lumMod val="50000"/>
            <a:alpha val="50980"/>
          </a:schemeClr>
        </a:solidFill>
      </dgm:spPr>
      <dgm:t>
        <a:bodyPr/>
        <a:lstStyle/>
        <a:p>
          <a:r>
            <a:rPr lang="en-US" b="1" i="1" dirty="0"/>
            <a:t>Models</a:t>
          </a:r>
        </a:p>
      </dgm:t>
    </dgm:pt>
    <dgm:pt modelId="{5EFC570D-AAEF-AF4D-AEF2-B13108636EBD}" type="parTrans" cxnId="{F4BE5D55-7FEC-CF46-8714-86ED88555F7A}">
      <dgm:prSet/>
      <dgm:spPr/>
      <dgm:t>
        <a:bodyPr/>
        <a:lstStyle/>
        <a:p>
          <a:endParaRPr lang="en-US" b="1" i="1"/>
        </a:p>
      </dgm:t>
    </dgm:pt>
    <dgm:pt modelId="{3232E2FA-C689-D24C-8EB0-1B17475EBC23}" type="sibTrans" cxnId="{F4BE5D55-7FEC-CF46-8714-86ED88555F7A}">
      <dgm:prSet/>
      <dgm:spPr/>
      <dgm:t>
        <a:bodyPr/>
        <a:lstStyle/>
        <a:p>
          <a:endParaRPr lang="en-US" b="1" i="1"/>
        </a:p>
      </dgm:t>
    </dgm:pt>
    <dgm:pt modelId="{48C93293-806F-A84D-A557-BBBC92B67E05}">
      <dgm:prSet phldrT="[Text]"/>
      <dgm:spPr>
        <a:solidFill>
          <a:srgbClr val="004165">
            <a:alpha val="50196"/>
          </a:srgbClr>
        </a:solidFill>
      </dgm:spPr>
      <dgm:t>
        <a:bodyPr/>
        <a:lstStyle/>
        <a:p>
          <a:r>
            <a:rPr lang="en-US" b="1" i="1" dirty="0"/>
            <a:t>Example</a:t>
          </a:r>
        </a:p>
      </dgm:t>
    </dgm:pt>
    <dgm:pt modelId="{5C2DCDC2-2853-B44F-8C25-9E982FCB4897}" type="parTrans" cxnId="{58079580-5A6F-6E40-B4AD-5C14CADC447D}">
      <dgm:prSet/>
      <dgm:spPr/>
      <dgm:t>
        <a:bodyPr/>
        <a:lstStyle/>
        <a:p>
          <a:endParaRPr lang="en-US" b="1" i="1"/>
        </a:p>
      </dgm:t>
    </dgm:pt>
    <dgm:pt modelId="{AD037D7C-F6E0-5A48-A2BA-9BEF702CAFE4}" type="sibTrans" cxnId="{58079580-5A6F-6E40-B4AD-5C14CADC447D}">
      <dgm:prSet/>
      <dgm:spPr/>
      <dgm:t>
        <a:bodyPr/>
        <a:lstStyle/>
        <a:p>
          <a:endParaRPr lang="en-US" b="1" i="1"/>
        </a:p>
      </dgm:t>
    </dgm:pt>
    <dgm:pt modelId="{4CE4888A-F62B-3A44-8326-6514BC6D2712}">
      <dgm:prSet phldrT="[Text]"/>
      <dgm:spPr>
        <a:solidFill>
          <a:srgbClr val="004165"/>
        </a:solidFill>
      </dgm:spPr>
      <dgm:t>
        <a:bodyPr/>
        <a:lstStyle/>
        <a:p>
          <a:r>
            <a:rPr lang="en-US" b="1" i="1" dirty="0"/>
            <a:t>SQA</a:t>
          </a:r>
        </a:p>
      </dgm:t>
    </dgm:pt>
    <dgm:pt modelId="{B94BA246-46D8-F640-9223-7A553BAAD812}" type="parTrans" cxnId="{6B8148BF-EA82-5F47-A3CA-A3205A2741F6}">
      <dgm:prSet/>
      <dgm:spPr/>
      <dgm:t>
        <a:bodyPr/>
        <a:lstStyle/>
        <a:p>
          <a:endParaRPr lang="en-US"/>
        </a:p>
      </dgm:t>
    </dgm:pt>
    <dgm:pt modelId="{5D95318A-A8E4-F54D-8763-179F8A7A18B9}" type="sibTrans" cxnId="{6B8148BF-EA82-5F47-A3CA-A3205A2741F6}">
      <dgm:prSet/>
      <dgm:spPr/>
      <dgm:t>
        <a:bodyPr/>
        <a:lstStyle/>
        <a:p>
          <a:endParaRPr lang="en-US"/>
        </a:p>
      </dgm:t>
    </dgm:pt>
    <dgm:pt modelId="{01BD2144-D58A-C445-AF13-E3315EEA7417}" type="pres">
      <dgm:prSet presAssocID="{8ECA1970-C4F7-C84A-9DCE-3F4F04C0CAD6}" presName="outerComposite" presStyleCnt="0">
        <dgm:presLayoutVars>
          <dgm:chMax val="5"/>
          <dgm:dir/>
          <dgm:resizeHandles val="exact"/>
        </dgm:presLayoutVars>
      </dgm:prSet>
      <dgm:spPr/>
    </dgm:pt>
    <dgm:pt modelId="{D7AF157C-27E7-F34B-A0C5-7DB29B90C72A}" type="pres">
      <dgm:prSet presAssocID="{8ECA1970-C4F7-C84A-9DCE-3F4F04C0CAD6}" presName="dummyMaxCanvas" presStyleCnt="0">
        <dgm:presLayoutVars/>
      </dgm:prSet>
      <dgm:spPr/>
    </dgm:pt>
    <dgm:pt modelId="{D7CFF47F-20D8-6142-BF1B-24C0A512AB7B}" type="pres">
      <dgm:prSet presAssocID="{8ECA1970-C4F7-C84A-9DCE-3F4F04C0CAD6}" presName="FiveNodes_1" presStyleLbl="node1" presStyleIdx="0" presStyleCnt="5">
        <dgm:presLayoutVars>
          <dgm:bulletEnabled val="1"/>
        </dgm:presLayoutVars>
      </dgm:prSet>
      <dgm:spPr/>
    </dgm:pt>
    <dgm:pt modelId="{C2CB35CB-CE40-8A4F-8C53-A8B347C4AB8B}" type="pres">
      <dgm:prSet presAssocID="{8ECA1970-C4F7-C84A-9DCE-3F4F04C0CAD6}" presName="FiveNodes_2" presStyleLbl="node1" presStyleIdx="1" presStyleCnt="5">
        <dgm:presLayoutVars>
          <dgm:bulletEnabled val="1"/>
        </dgm:presLayoutVars>
      </dgm:prSet>
      <dgm:spPr/>
    </dgm:pt>
    <dgm:pt modelId="{FBA93393-A96C-E64A-82B9-7A0C3768CF0E}" type="pres">
      <dgm:prSet presAssocID="{8ECA1970-C4F7-C84A-9DCE-3F4F04C0CAD6}" presName="FiveNodes_3" presStyleLbl="node1" presStyleIdx="2" presStyleCnt="5">
        <dgm:presLayoutVars>
          <dgm:bulletEnabled val="1"/>
        </dgm:presLayoutVars>
      </dgm:prSet>
      <dgm:spPr/>
    </dgm:pt>
    <dgm:pt modelId="{2792256D-D3C4-104E-BF17-C0547160BEBF}" type="pres">
      <dgm:prSet presAssocID="{8ECA1970-C4F7-C84A-9DCE-3F4F04C0CAD6}" presName="FiveNodes_4" presStyleLbl="node1" presStyleIdx="3" presStyleCnt="5">
        <dgm:presLayoutVars>
          <dgm:bulletEnabled val="1"/>
        </dgm:presLayoutVars>
      </dgm:prSet>
      <dgm:spPr/>
    </dgm:pt>
    <dgm:pt modelId="{1A9F2752-09BE-3545-8FD7-310FB7147EEE}" type="pres">
      <dgm:prSet presAssocID="{8ECA1970-C4F7-C84A-9DCE-3F4F04C0CAD6}" presName="FiveNodes_5" presStyleLbl="node1" presStyleIdx="4" presStyleCnt="5">
        <dgm:presLayoutVars>
          <dgm:bulletEnabled val="1"/>
        </dgm:presLayoutVars>
      </dgm:prSet>
      <dgm:spPr/>
    </dgm:pt>
    <dgm:pt modelId="{F47B9BF0-6363-3F41-9388-94BDC1488267}" type="pres">
      <dgm:prSet presAssocID="{8ECA1970-C4F7-C84A-9DCE-3F4F04C0CAD6}" presName="FiveConn_1-2" presStyleLbl="fgAccFollowNode1" presStyleIdx="0" presStyleCnt="4">
        <dgm:presLayoutVars>
          <dgm:bulletEnabled val="1"/>
        </dgm:presLayoutVars>
      </dgm:prSet>
      <dgm:spPr/>
    </dgm:pt>
    <dgm:pt modelId="{EAA017CB-87C2-B743-AC13-653203AAF41B}" type="pres">
      <dgm:prSet presAssocID="{8ECA1970-C4F7-C84A-9DCE-3F4F04C0CAD6}" presName="FiveConn_2-3" presStyleLbl="fgAccFollowNode1" presStyleIdx="1" presStyleCnt="4">
        <dgm:presLayoutVars>
          <dgm:bulletEnabled val="1"/>
        </dgm:presLayoutVars>
      </dgm:prSet>
      <dgm:spPr/>
    </dgm:pt>
    <dgm:pt modelId="{3A9B2EAF-BA7B-B849-B314-359C833934F3}" type="pres">
      <dgm:prSet presAssocID="{8ECA1970-C4F7-C84A-9DCE-3F4F04C0CAD6}" presName="FiveConn_3-4" presStyleLbl="fgAccFollowNode1" presStyleIdx="2" presStyleCnt="4">
        <dgm:presLayoutVars>
          <dgm:bulletEnabled val="1"/>
        </dgm:presLayoutVars>
      </dgm:prSet>
      <dgm:spPr/>
    </dgm:pt>
    <dgm:pt modelId="{E34AE3D4-F501-1F42-ACAA-E5034BB65CE8}" type="pres">
      <dgm:prSet presAssocID="{8ECA1970-C4F7-C84A-9DCE-3F4F04C0CAD6}" presName="FiveConn_4-5" presStyleLbl="fgAccFollowNode1" presStyleIdx="3" presStyleCnt="4">
        <dgm:presLayoutVars>
          <dgm:bulletEnabled val="1"/>
        </dgm:presLayoutVars>
      </dgm:prSet>
      <dgm:spPr/>
    </dgm:pt>
    <dgm:pt modelId="{EFAED201-0382-7E4C-A988-820962133F1B}" type="pres">
      <dgm:prSet presAssocID="{8ECA1970-C4F7-C84A-9DCE-3F4F04C0CAD6}" presName="FiveNodes_1_text" presStyleLbl="node1" presStyleIdx="4" presStyleCnt="5">
        <dgm:presLayoutVars>
          <dgm:bulletEnabled val="1"/>
        </dgm:presLayoutVars>
      </dgm:prSet>
      <dgm:spPr/>
    </dgm:pt>
    <dgm:pt modelId="{B44C18C6-649B-FE4E-998D-9444ED1F7B1F}" type="pres">
      <dgm:prSet presAssocID="{8ECA1970-C4F7-C84A-9DCE-3F4F04C0CAD6}" presName="FiveNodes_2_text" presStyleLbl="node1" presStyleIdx="4" presStyleCnt="5">
        <dgm:presLayoutVars>
          <dgm:bulletEnabled val="1"/>
        </dgm:presLayoutVars>
      </dgm:prSet>
      <dgm:spPr/>
    </dgm:pt>
    <dgm:pt modelId="{3F49D724-87C0-3B49-8150-CAEF164E73B3}" type="pres">
      <dgm:prSet presAssocID="{8ECA1970-C4F7-C84A-9DCE-3F4F04C0CAD6}" presName="FiveNodes_3_text" presStyleLbl="node1" presStyleIdx="4" presStyleCnt="5">
        <dgm:presLayoutVars>
          <dgm:bulletEnabled val="1"/>
        </dgm:presLayoutVars>
      </dgm:prSet>
      <dgm:spPr/>
    </dgm:pt>
    <dgm:pt modelId="{284F10F7-B81B-4146-A823-02448541FA84}" type="pres">
      <dgm:prSet presAssocID="{8ECA1970-C4F7-C84A-9DCE-3F4F04C0CAD6}" presName="FiveNodes_4_text" presStyleLbl="node1" presStyleIdx="4" presStyleCnt="5">
        <dgm:presLayoutVars>
          <dgm:bulletEnabled val="1"/>
        </dgm:presLayoutVars>
      </dgm:prSet>
      <dgm:spPr/>
    </dgm:pt>
    <dgm:pt modelId="{D527CD65-1438-9342-85B4-0D531ECCF564}" type="pres">
      <dgm:prSet presAssocID="{8ECA1970-C4F7-C84A-9DCE-3F4F04C0CAD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3F3C70C-0478-B142-B36C-C3A66FF7B270}" srcId="{8ECA1970-C4F7-C84A-9DCE-3F4F04C0CAD6}" destId="{1994EFFC-BF3D-C34E-9579-F03BFAEB5F3E}" srcOrd="0" destOrd="0" parTransId="{51A89BE3-16A7-7E4C-A3BC-1389623218B3}" sibTransId="{EB37AD59-69C6-FD40-9523-E501D8EB38DA}"/>
    <dgm:cxn modelId="{BDB2F525-8887-D340-AE59-B243618D0FBF}" type="presOf" srcId="{D1101E88-A9EB-B347-92CC-3B9A4E44EDA8}" destId="{EAA017CB-87C2-B743-AC13-653203AAF41B}" srcOrd="0" destOrd="0" presId="urn:microsoft.com/office/officeart/2005/8/layout/vProcess5"/>
    <dgm:cxn modelId="{0BCBB03C-37E8-9344-88BE-FAFD373131A2}" type="presOf" srcId="{3F564224-8C79-F741-BCA6-8A6C620C9BB9}" destId="{C2CB35CB-CE40-8A4F-8C53-A8B347C4AB8B}" srcOrd="0" destOrd="0" presId="urn:microsoft.com/office/officeart/2005/8/layout/vProcess5"/>
    <dgm:cxn modelId="{5413163D-3BAE-0949-B63D-6AF2E39D4B78}" type="presOf" srcId="{48C93293-806F-A84D-A557-BBBC92B67E05}" destId="{284F10F7-B81B-4146-A823-02448541FA84}" srcOrd="1" destOrd="0" presId="urn:microsoft.com/office/officeart/2005/8/layout/vProcess5"/>
    <dgm:cxn modelId="{F4BE5D55-7FEC-CF46-8714-86ED88555F7A}" srcId="{8ECA1970-C4F7-C84A-9DCE-3F4F04C0CAD6}" destId="{70700637-15A4-8142-8D41-308319B8F9DD}" srcOrd="2" destOrd="0" parTransId="{5EFC570D-AAEF-AF4D-AEF2-B13108636EBD}" sibTransId="{3232E2FA-C689-D24C-8EB0-1B17475EBC23}"/>
    <dgm:cxn modelId="{3A3C6D5B-E090-CB4A-AD0F-39416750F6EB}" type="presOf" srcId="{EB37AD59-69C6-FD40-9523-E501D8EB38DA}" destId="{F47B9BF0-6363-3F41-9388-94BDC1488267}" srcOrd="0" destOrd="0" presId="urn:microsoft.com/office/officeart/2005/8/layout/vProcess5"/>
    <dgm:cxn modelId="{048DE275-FE59-8741-9F75-E4BCB20D2E0B}" type="presOf" srcId="{1994EFFC-BF3D-C34E-9579-F03BFAEB5F3E}" destId="{D7CFF47F-20D8-6142-BF1B-24C0A512AB7B}" srcOrd="0" destOrd="0" presId="urn:microsoft.com/office/officeart/2005/8/layout/vProcess5"/>
    <dgm:cxn modelId="{30208E7B-B390-6543-BF52-6C4486F88074}" type="presOf" srcId="{4CE4888A-F62B-3A44-8326-6514BC6D2712}" destId="{1A9F2752-09BE-3545-8FD7-310FB7147EEE}" srcOrd="0" destOrd="0" presId="urn:microsoft.com/office/officeart/2005/8/layout/vProcess5"/>
    <dgm:cxn modelId="{58079580-5A6F-6E40-B4AD-5C14CADC447D}" srcId="{8ECA1970-C4F7-C84A-9DCE-3F4F04C0CAD6}" destId="{48C93293-806F-A84D-A557-BBBC92B67E05}" srcOrd="3" destOrd="0" parTransId="{5C2DCDC2-2853-B44F-8C25-9E982FCB4897}" sibTransId="{AD037D7C-F6E0-5A48-A2BA-9BEF702CAFE4}"/>
    <dgm:cxn modelId="{C534F683-F8E6-0140-ADD0-06089573E2F8}" srcId="{8ECA1970-C4F7-C84A-9DCE-3F4F04C0CAD6}" destId="{3F564224-8C79-F741-BCA6-8A6C620C9BB9}" srcOrd="1" destOrd="0" parTransId="{A00FB5FF-7688-B04D-BC08-D69E15EC3A15}" sibTransId="{D1101E88-A9EB-B347-92CC-3B9A4E44EDA8}"/>
    <dgm:cxn modelId="{614212A3-002A-3041-9009-E6165F56E2C6}" type="presOf" srcId="{AD037D7C-F6E0-5A48-A2BA-9BEF702CAFE4}" destId="{E34AE3D4-F501-1F42-ACAA-E5034BB65CE8}" srcOrd="0" destOrd="0" presId="urn:microsoft.com/office/officeart/2005/8/layout/vProcess5"/>
    <dgm:cxn modelId="{58D1D9A5-C80C-5D46-A50C-23BF0DDFE785}" type="presOf" srcId="{48C93293-806F-A84D-A557-BBBC92B67E05}" destId="{2792256D-D3C4-104E-BF17-C0547160BEBF}" srcOrd="0" destOrd="0" presId="urn:microsoft.com/office/officeart/2005/8/layout/vProcess5"/>
    <dgm:cxn modelId="{451516AD-62AD-E040-96AD-89C233F1EEF3}" type="presOf" srcId="{1994EFFC-BF3D-C34E-9579-F03BFAEB5F3E}" destId="{EFAED201-0382-7E4C-A988-820962133F1B}" srcOrd="1" destOrd="0" presId="urn:microsoft.com/office/officeart/2005/8/layout/vProcess5"/>
    <dgm:cxn modelId="{5D8028BD-2C31-D748-97DC-07D9BF3C4446}" type="presOf" srcId="{8ECA1970-C4F7-C84A-9DCE-3F4F04C0CAD6}" destId="{01BD2144-D58A-C445-AF13-E3315EEA7417}" srcOrd="0" destOrd="0" presId="urn:microsoft.com/office/officeart/2005/8/layout/vProcess5"/>
    <dgm:cxn modelId="{6B8148BF-EA82-5F47-A3CA-A3205A2741F6}" srcId="{8ECA1970-C4F7-C84A-9DCE-3F4F04C0CAD6}" destId="{4CE4888A-F62B-3A44-8326-6514BC6D2712}" srcOrd="4" destOrd="0" parTransId="{B94BA246-46D8-F640-9223-7A553BAAD812}" sibTransId="{5D95318A-A8E4-F54D-8763-179F8A7A18B9}"/>
    <dgm:cxn modelId="{CBB626D6-DF73-C24B-A3CE-EECBFC5E2305}" type="presOf" srcId="{70700637-15A4-8142-8D41-308319B8F9DD}" destId="{3F49D724-87C0-3B49-8150-CAEF164E73B3}" srcOrd="1" destOrd="0" presId="urn:microsoft.com/office/officeart/2005/8/layout/vProcess5"/>
    <dgm:cxn modelId="{AE50F5D9-115B-AE47-97DB-3C9225537878}" type="presOf" srcId="{3F564224-8C79-F741-BCA6-8A6C620C9BB9}" destId="{B44C18C6-649B-FE4E-998D-9444ED1F7B1F}" srcOrd="1" destOrd="0" presId="urn:microsoft.com/office/officeart/2005/8/layout/vProcess5"/>
    <dgm:cxn modelId="{961A44E6-F052-244E-937B-2481664376EA}" type="presOf" srcId="{4CE4888A-F62B-3A44-8326-6514BC6D2712}" destId="{D527CD65-1438-9342-85B4-0D531ECCF564}" srcOrd="1" destOrd="0" presId="urn:microsoft.com/office/officeart/2005/8/layout/vProcess5"/>
    <dgm:cxn modelId="{0AD870F7-33C3-2249-825A-5887D78A2CD7}" type="presOf" srcId="{70700637-15A4-8142-8D41-308319B8F9DD}" destId="{FBA93393-A96C-E64A-82B9-7A0C3768CF0E}" srcOrd="0" destOrd="0" presId="urn:microsoft.com/office/officeart/2005/8/layout/vProcess5"/>
    <dgm:cxn modelId="{9991A6F9-9743-1B41-8625-7360FB4C21FF}" type="presOf" srcId="{3232E2FA-C689-D24C-8EB0-1B17475EBC23}" destId="{3A9B2EAF-BA7B-B849-B314-359C833934F3}" srcOrd="0" destOrd="0" presId="urn:microsoft.com/office/officeart/2005/8/layout/vProcess5"/>
    <dgm:cxn modelId="{F9A4BEBD-E29B-994E-B3F3-7C325793B766}" type="presParOf" srcId="{01BD2144-D58A-C445-AF13-E3315EEA7417}" destId="{D7AF157C-27E7-F34B-A0C5-7DB29B90C72A}" srcOrd="0" destOrd="0" presId="urn:microsoft.com/office/officeart/2005/8/layout/vProcess5"/>
    <dgm:cxn modelId="{3DCB5E0E-AFA6-5344-8957-D77F320B718E}" type="presParOf" srcId="{01BD2144-D58A-C445-AF13-E3315EEA7417}" destId="{D7CFF47F-20D8-6142-BF1B-24C0A512AB7B}" srcOrd="1" destOrd="0" presId="urn:microsoft.com/office/officeart/2005/8/layout/vProcess5"/>
    <dgm:cxn modelId="{A87442F0-C395-5F4E-A3CF-66E29665B798}" type="presParOf" srcId="{01BD2144-D58A-C445-AF13-E3315EEA7417}" destId="{C2CB35CB-CE40-8A4F-8C53-A8B347C4AB8B}" srcOrd="2" destOrd="0" presId="urn:microsoft.com/office/officeart/2005/8/layout/vProcess5"/>
    <dgm:cxn modelId="{28ABECB7-A082-2A4F-B6E0-208B11234F9C}" type="presParOf" srcId="{01BD2144-D58A-C445-AF13-E3315EEA7417}" destId="{FBA93393-A96C-E64A-82B9-7A0C3768CF0E}" srcOrd="3" destOrd="0" presId="urn:microsoft.com/office/officeart/2005/8/layout/vProcess5"/>
    <dgm:cxn modelId="{AE185D41-C410-4843-A108-3296A11B47D8}" type="presParOf" srcId="{01BD2144-D58A-C445-AF13-E3315EEA7417}" destId="{2792256D-D3C4-104E-BF17-C0547160BEBF}" srcOrd="4" destOrd="0" presId="urn:microsoft.com/office/officeart/2005/8/layout/vProcess5"/>
    <dgm:cxn modelId="{2121D090-8783-964E-B953-491AE4A56B91}" type="presParOf" srcId="{01BD2144-D58A-C445-AF13-E3315EEA7417}" destId="{1A9F2752-09BE-3545-8FD7-310FB7147EEE}" srcOrd="5" destOrd="0" presId="urn:microsoft.com/office/officeart/2005/8/layout/vProcess5"/>
    <dgm:cxn modelId="{341995CA-7027-2840-8A2D-B0C2007BC17A}" type="presParOf" srcId="{01BD2144-D58A-C445-AF13-E3315EEA7417}" destId="{F47B9BF0-6363-3F41-9388-94BDC1488267}" srcOrd="6" destOrd="0" presId="urn:microsoft.com/office/officeart/2005/8/layout/vProcess5"/>
    <dgm:cxn modelId="{D38BD2A1-0947-0944-B0E1-54C622275216}" type="presParOf" srcId="{01BD2144-D58A-C445-AF13-E3315EEA7417}" destId="{EAA017CB-87C2-B743-AC13-653203AAF41B}" srcOrd="7" destOrd="0" presId="urn:microsoft.com/office/officeart/2005/8/layout/vProcess5"/>
    <dgm:cxn modelId="{F75901AB-9BDB-904B-899A-97F7375EFE57}" type="presParOf" srcId="{01BD2144-D58A-C445-AF13-E3315EEA7417}" destId="{3A9B2EAF-BA7B-B849-B314-359C833934F3}" srcOrd="8" destOrd="0" presId="urn:microsoft.com/office/officeart/2005/8/layout/vProcess5"/>
    <dgm:cxn modelId="{AF2A356C-DB68-3F4B-9B83-A142BBD607DB}" type="presParOf" srcId="{01BD2144-D58A-C445-AF13-E3315EEA7417}" destId="{E34AE3D4-F501-1F42-ACAA-E5034BB65CE8}" srcOrd="9" destOrd="0" presId="urn:microsoft.com/office/officeart/2005/8/layout/vProcess5"/>
    <dgm:cxn modelId="{45BCA207-6E7E-8948-8E4D-1628124C2421}" type="presParOf" srcId="{01BD2144-D58A-C445-AF13-E3315EEA7417}" destId="{EFAED201-0382-7E4C-A988-820962133F1B}" srcOrd="10" destOrd="0" presId="urn:microsoft.com/office/officeart/2005/8/layout/vProcess5"/>
    <dgm:cxn modelId="{5E52E902-235D-EF48-8301-967239788582}" type="presParOf" srcId="{01BD2144-D58A-C445-AF13-E3315EEA7417}" destId="{B44C18C6-649B-FE4E-998D-9444ED1F7B1F}" srcOrd="11" destOrd="0" presId="urn:microsoft.com/office/officeart/2005/8/layout/vProcess5"/>
    <dgm:cxn modelId="{0412CBEA-79BD-2343-810E-BE0EBA352F6D}" type="presParOf" srcId="{01BD2144-D58A-C445-AF13-E3315EEA7417}" destId="{3F49D724-87C0-3B49-8150-CAEF164E73B3}" srcOrd="12" destOrd="0" presId="urn:microsoft.com/office/officeart/2005/8/layout/vProcess5"/>
    <dgm:cxn modelId="{E27E69EB-9012-084E-B4E9-28371D927426}" type="presParOf" srcId="{01BD2144-D58A-C445-AF13-E3315EEA7417}" destId="{284F10F7-B81B-4146-A823-02448541FA84}" srcOrd="13" destOrd="0" presId="urn:microsoft.com/office/officeart/2005/8/layout/vProcess5"/>
    <dgm:cxn modelId="{2DFAF6AF-5343-AB44-A2D8-5AE0AACD0719}" type="presParOf" srcId="{01BD2144-D58A-C445-AF13-E3315EEA7417}" destId="{D527CD65-1438-9342-85B4-0D531ECCF56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FF47F-20D8-6142-BF1B-24C0A512AB7B}">
      <dsp:nvSpPr>
        <dsp:cNvPr id="0" name=""/>
        <dsp:cNvSpPr/>
      </dsp:nvSpPr>
      <dsp:spPr>
        <a:xfrm>
          <a:off x="0" y="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Phenomena</a:t>
          </a:r>
        </a:p>
      </dsp:txBody>
      <dsp:txXfrm>
        <a:off x="21425" y="21425"/>
        <a:ext cx="3818966" cy="688670"/>
      </dsp:txXfrm>
    </dsp:sp>
    <dsp:sp modelId="{C2CB35CB-CE40-8A4F-8C53-A8B347C4AB8B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SRT Overview</a:t>
          </a:r>
        </a:p>
      </dsp:txBody>
      <dsp:txXfrm>
        <a:off x="371945" y="854545"/>
        <a:ext cx="3825062" cy="688669"/>
      </dsp:txXfrm>
    </dsp:sp>
    <dsp:sp modelId="{FBA93393-A96C-E64A-82B9-7A0C3768CF0E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Models</a:t>
          </a:r>
        </a:p>
      </dsp:txBody>
      <dsp:txXfrm>
        <a:off x="722464" y="1687665"/>
        <a:ext cx="3825062" cy="688669"/>
      </dsp:txXfrm>
    </dsp:sp>
    <dsp:sp modelId="{2792256D-D3C4-104E-BF17-C0547160BEBF}">
      <dsp:nvSpPr>
        <dsp:cNvPr id="0" name=""/>
        <dsp:cNvSpPr/>
      </dsp:nvSpPr>
      <dsp:spPr>
        <a:xfrm>
          <a:off x="1051559" y="249936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Example</a:t>
          </a:r>
        </a:p>
      </dsp:txBody>
      <dsp:txXfrm>
        <a:off x="1072984" y="2520785"/>
        <a:ext cx="3825062" cy="688669"/>
      </dsp:txXfrm>
    </dsp:sp>
    <dsp:sp modelId="{1A9F2752-09BE-3545-8FD7-310FB7147EEE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SQA</a:t>
          </a:r>
        </a:p>
      </dsp:txBody>
      <dsp:txXfrm>
        <a:off x="1423504" y="3353905"/>
        <a:ext cx="3825062" cy="688669"/>
      </dsp:txXfrm>
    </dsp:sp>
    <dsp:sp modelId="{F47B9BF0-6363-3F41-9388-94BDC1488267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4325417" y="534416"/>
        <a:ext cx="261518" cy="357805"/>
      </dsp:txXfrm>
    </dsp:sp>
    <dsp:sp modelId="{EAA017CB-87C2-B743-AC13-653203AAF41B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4675937" y="1367536"/>
        <a:ext cx="261518" cy="357805"/>
      </dsp:txXfrm>
    </dsp:sp>
    <dsp:sp modelId="{3A9B2EAF-BA7B-B849-B314-359C833934F3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5026457" y="2188464"/>
        <a:ext cx="261518" cy="357805"/>
      </dsp:txXfrm>
    </dsp:sp>
    <dsp:sp modelId="{E34AE3D4-F501-1F42-ACAA-E5034BB65CE8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5376977" y="3029712"/>
        <a:ext cx="261518" cy="3578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FF47F-20D8-6142-BF1B-24C0A512AB7B}">
      <dsp:nvSpPr>
        <dsp:cNvPr id="0" name=""/>
        <dsp:cNvSpPr/>
      </dsp:nvSpPr>
      <dsp:spPr>
        <a:xfrm>
          <a:off x="0" y="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Phenomena</a:t>
          </a:r>
        </a:p>
      </dsp:txBody>
      <dsp:txXfrm>
        <a:off x="21425" y="21425"/>
        <a:ext cx="3818966" cy="688670"/>
      </dsp:txXfrm>
    </dsp:sp>
    <dsp:sp modelId="{C2CB35CB-CE40-8A4F-8C53-A8B347C4AB8B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5098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SRT Overview</a:t>
          </a:r>
        </a:p>
      </dsp:txBody>
      <dsp:txXfrm>
        <a:off x="371945" y="854545"/>
        <a:ext cx="3825062" cy="688669"/>
      </dsp:txXfrm>
    </dsp:sp>
    <dsp:sp modelId="{FBA93393-A96C-E64A-82B9-7A0C3768CF0E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5098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Models</a:t>
          </a:r>
        </a:p>
      </dsp:txBody>
      <dsp:txXfrm>
        <a:off x="722464" y="1687665"/>
        <a:ext cx="3825062" cy="688669"/>
      </dsp:txXfrm>
    </dsp:sp>
    <dsp:sp modelId="{2792256D-D3C4-104E-BF17-C0547160BEBF}">
      <dsp:nvSpPr>
        <dsp:cNvPr id="0" name=""/>
        <dsp:cNvSpPr/>
      </dsp:nvSpPr>
      <dsp:spPr>
        <a:xfrm>
          <a:off x="1051559" y="2499360"/>
          <a:ext cx="4693920" cy="731520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5098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Example</a:t>
          </a:r>
        </a:p>
      </dsp:txBody>
      <dsp:txXfrm>
        <a:off x="1072984" y="2520785"/>
        <a:ext cx="3825062" cy="688669"/>
      </dsp:txXfrm>
    </dsp:sp>
    <dsp:sp modelId="{1A9F2752-09BE-3545-8FD7-310FB7147EEE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5098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SQA</a:t>
          </a:r>
        </a:p>
      </dsp:txBody>
      <dsp:txXfrm>
        <a:off x="1423504" y="3353905"/>
        <a:ext cx="3825062" cy="688669"/>
      </dsp:txXfrm>
    </dsp:sp>
    <dsp:sp modelId="{F47B9BF0-6363-3F41-9388-94BDC1488267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4325417" y="534416"/>
        <a:ext cx="261518" cy="357805"/>
      </dsp:txXfrm>
    </dsp:sp>
    <dsp:sp modelId="{EAA017CB-87C2-B743-AC13-653203AAF41B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4675937" y="1367536"/>
        <a:ext cx="261518" cy="357805"/>
      </dsp:txXfrm>
    </dsp:sp>
    <dsp:sp modelId="{3A9B2EAF-BA7B-B849-B314-359C833934F3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5026457" y="2188464"/>
        <a:ext cx="261518" cy="357805"/>
      </dsp:txXfrm>
    </dsp:sp>
    <dsp:sp modelId="{E34AE3D4-F501-1F42-ACAA-E5034BB65CE8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5376977" y="3029712"/>
        <a:ext cx="261518" cy="3578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FF47F-20D8-6142-BF1B-24C0A512AB7B}">
      <dsp:nvSpPr>
        <dsp:cNvPr id="0" name=""/>
        <dsp:cNvSpPr/>
      </dsp:nvSpPr>
      <dsp:spPr>
        <a:xfrm>
          <a:off x="0" y="0"/>
          <a:ext cx="4693920" cy="731520"/>
        </a:xfrm>
        <a:prstGeom prst="roundRect">
          <a:avLst>
            <a:gd name="adj" fmla="val 10000"/>
          </a:avLst>
        </a:prstGeom>
        <a:solidFill>
          <a:srgbClr val="004165">
            <a:alpha val="50196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Phenomena</a:t>
          </a:r>
        </a:p>
      </dsp:txBody>
      <dsp:txXfrm>
        <a:off x="21425" y="21425"/>
        <a:ext cx="3818966" cy="688670"/>
      </dsp:txXfrm>
    </dsp:sp>
    <dsp:sp modelId="{C2CB35CB-CE40-8A4F-8C53-A8B347C4AB8B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solidFill>
          <a:srgbClr val="004165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SRT Overview</a:t>
          </a:r>
        </a:p>
      </dsp:txBody>
      <dsp:txXfrm>
        <a:off x="371945" y="854545"/>
        <a:ext cx="3825062" cy="688669"/>
      </dsp:txXfrm>
    </dsp:sp>
    <dsp:sp modelId="{FBA93393-A96C-E64A-82B9-7A0C3768CF0E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5098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Models</a:t>
          </a:r>
        </a:p>
      </dsp:txBody>
      <dsp:txXfrm>
        <a:off x="722464" y="1687665"/>
        <a:ext cx="3825062" cy="688669"/>
      </dsp:txXfrm>
    </dsp:sp>
    <dsp:sp modelId="{2792256D-D3C4-104E-BF17-C0547160BEBF}">
      <dsp:nvSpPr>
        <dsp:cNvPr id="0" name=""/>
        <dsp:cNvSpPr/>
      </dsp:nvSpPr>
      <dsp:spPr>
        <a:xfrm>
          <a:off x="1051559" y="2499360"/>
          <a:ext cx="4693920" cy="731520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5098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Example</a:t>
          </a:r>
        </a:p>
      </dsp:txBody>
      <dsp:txXfrm>
        <a:off x="1072984" y="2520785"/>
        <a:ext cx="3825062" cy="688669"/>
      </dsp:txXfrm>
    </dsp:sp>
    <dsp:sp modelId="{1A9F2752-09BE-3545-8FD7-310FB7147EEE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5098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SQA</a:t>
          </a:r>
        </a:p>
      </dsp:txBody>
      <dsp:txXfrm>
        <a:off x="1423504" y="3353905"/>
        <a:ext cx="3825062" cy="688669"/>
      </dsp:txXfrm>
    </dsp:sp>
    <dsp:sp modelId="{F47B9BF0-6363-3F41-9388-94BDC1488267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4325417" y="534416"/>
        <a:ext cx="261518" cy="357805"/>
      </dsp:txXfrm>
    </dsp:sp>
    <dsp:sp modelId="{EAA017CB-87C2-B743-AC13-653203AAF41B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4675937" y="1367536"/>
        <a:ext cx="261518" cy="357805"/>
      </dsp:txXfrm>
    </dsp:sp>
    <dsp:sp modelId="{3A9B2EAF-BA7B-B849-B314-359C833934F3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5026457" y="2188464"/>
        <a:ext cx="261518" cy="357805"/>
      </dsp:txXfrm>
    </dsp:sp>
    <dsp:sp modelId="{E34AE3D4-F501-1F42-ACAA-E5034BB65CE8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5376977" y="3029712"/>
        <a:ext cx="261518" cy="3578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FF47F-20D8-6142-BF1B-24C0A512AB7B}">
      <dsp:nvSpPr>
        <dsp:cNvPr id="0" name=""/>
        <dsp:cNvSpPr/>
      </dsp:nvSpPr>
      <dsp:spPr>
        <a:xfrm>
          <a:off x="0" y="0"/>
          <a:ext cx="4693920" cy="731520"/>
        </a:xfrm>
        <a:prstGeom prst="roundRect">
          <a:avLst>
            <a:gd name="adj" fmla="val 10000"/>
          </a:avLst>
        </a:prstGeom>
        <a:solidFill>
          <a:srgbClr val="004165">
            <a:alpha val="50196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Phenomena</a:t>
          </a:r>
        </a:p>
      </dsp:txBody>
      <dsp:txXfrm>
        <a:off x="21425" y="21425"/>
        <a:ext cx="3818966" cy="688670"/>
      </dsp:txXfrm>
    </dsp:sp>
    <dsp:sp modelId="{C2CB35CB-CE40-8A4F-8C53-A8B347C4AB8B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solidFill>
          <a:srgbClr val="004165">
            <a:alpha val="50196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SRT Overview</a:t>
          </a:r>
        </a:p>
      </dsp:txBody>
      <dsp:txXfrm>
        <a:off x="371945" y="854545"/>
        <a:ext cx="3825062" cy="688669"/>
      </dsp:txXfrm>
    </dsp:sp>
    <dsp:sp modelId="{FBA93393-A96C-E64A-82B9-7A0C3768CF0E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solidFill>
          <a:srgbClr val="004165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Models</a:t>
          </a:r>
        </a:p>
      </dsp:txBody>
      <dsp:txXfrm>
        <a:off x="722464" y="1687665"/>
        <a:ext cx="3825062" cy="688669"/>
      </dsp:txXfrm>
    </dsp:sp>
    <dsp:sp modelId="{2792256D-D3C4-104E-BF17-C0547160BEBF}">
      <dsp:nvSpPr>
        <dsp:cNvPr id="0" name=""/>
        <dsp:cNvSpPr/>
      </dsp:nvSpPr>
      <dsp:spPr>
        <a:xfrm>
          <a:off x="1051559" y="2499360"/>
          <a:ext cx="4693920" cy="731520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5098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Example</a:t>
          </a:r>
        </a:p>
      </dsp:txBody>
      <dsp:txXfrm>
        <a:off x="1072984" y="2520785"/>
        <a:ext cx="3825062" cy="688669"/>
      </dsp:txXfrm>
    </dsp:sp>
    <dsp:sp modelId="{1A9F2752-09BE-3545-8FD7-310FB7147EEE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5098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SQA</a:t>
          </a:r>
        </a:p>
      </dsp:txBody>
      <dsp:txXfrm>
        <a:off x="1423504" y="3353905"/>
        <a:ext cx="3825062" cy="688669"/>
      </dsp:txXfrm>
    </dsp:sp>
    <dsp:sp modelId="{F47B9BF0-6363-3F41-9388-94BDC1488267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4325417" y="534416"/>
        <a:ext cx="261518" cy="357805"/>
      </dsp:txXfrm>
    </dsp:sp>
    <dsp:sp modelId="{EAA017CB-87C2-B743-AC13-653203AAF41B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4675937" y="1367536"/>
        <a:ext cx="261518" cy="357805"/>
      </dsp:txXfrm>
    </dsp:sp>
    <dsp:sp modelId="{3A9B2EAF-BA7B-B849-B314-359C833934F3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5026457" y="2188464"/>
        <a:ext cx="261518" cy="357805"/>
      </dsp:txXfrm>
    </dsp:sp>
    <dsp:sp modelId="{E34AE3D4-F501-1F42-ACAA-E5034BB65CE8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5376977" y="3029712"/>
        <a:ext cx="261518" cy="3578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FF47F-20D8-6142-BF1B-24C0A512AB7B}">
      <dsp:nvSpPr>
        <dsp:cNvPr id="0" name=""/>
        <dsp:cNvSpPr/>
      </dsp:nvSpPr>
      <dsp:spPr>
        <a:xfrm>
          <a:off x="0" y="0"/>
          <a:ext cx="4693920" cy="731520"/>
        </a:xfrm>
        <a:prstGeom prst="roundRect">
          <a:avLst>
            <a:gd name="adj" fmla="val 10000"/>
          </a:avLst>
        </a:prstGeom>
        <a:solidFill>
          <a:srgbClr val="004165">
            <a:alpha val="50196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Phenomena</a:t>
          </a:r>
        </a:p>
      </dsp:txBody>
      <dsp:txXfrm>
        <a:off x="21425" y="21425"/>
        <a:ext cx="3818966" cy="688670"/>
      </dsp:txXfrm>
    </dsp:sp>
    <dsp:sp modelId="{C2CB35CB-CE40-8A4F-8C53-A8B347C4AB8B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solidFill>
          <a:srgbClr val="004165">
            <a:alpha val="50196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SRT Overview</a:t>
          </a:r>
        </a:p>
      </dsp:txBody>
      <dsp:txXfrm>
        <a:off x="371945" y="854545"/>
        <a:ext cx="3825062" cy="688669"/>
      </dsp:txXfrm>
    </dsp:sp>
    <dsp:sp modelId="{FBA93393-A96C-E64A-82B9-7A0C3768CF0E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5098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Models</a:t>
          </a:r>
        </a:p>
      </dsp:txBody>
      <dsp:txXfrm>
        <a:off x="722464" y="1687665"/>
        <a:ext cx="3825062" cy="688669"/>
      </dsp:txXfrm>
    </dsp:sp>
    <dsp:sp modelId="{2792256D-D3C4-104E-BF17-C0547160BEBF}">
      <dsp:nvSpPr>
        <dsp:cNvPr id="0" name=""/>
        <dsp:cNvSpPr/>
      </dsp:nvSpPr>
      <dsp:spPr>
        <a:xfrm>
          <a:off x="1051559" y="2499360"/>
          <a:ext cx="4693920" cy="731520"/>
        </a:xfrm>
        <a:prstGeom prst="roundRect">
          <a:avLst>
            <a:gd name="adj" fmla="val 10000"/>
          </a:avLst>
        </a:prstGeom>
        <a:solidFill>
          <a:srgbClr val="004165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Example</a:t>
          </a:r>
        </a:p>
      </dsp:txBody>
      <dsp:txXfrm>
        <a:off x="1072984" y="2520785"/>
        <a:ext cx="3825062" cy="688669"/>
      </dsp:txXfrm>
    </dsp:sp>
    <dsp:sp modelId="{1A9F2752-09BE-3545-8FD7-310FB7147EEE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5098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SQA</a:t>
          </a:r>
        </a:p>
      </dsp:txBody>
      <dsp:txXfrm>
        <a:off x="1423504" y="3353905"/>
        <a:ext cx="3825062" cy="688669"/>
      </dsp:txXfrm>
    </dsp:sp>
    <dsp:sp modelId="{F47B9BF0-6363-3F41-9388-94BDC1488267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4325417" y="534416"/>
        <a:ext cx="261518" cy="357805"/>
      </dsp:txXfrm>
    </dsp:sp>
    <dsp:sp modelId="{EAA017CB-87C2-B743-AC13-653203AAF41B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4675937" y="1367536"/>
        <a:ext cx="261518" cy="357805"/>
      </dsp:txXfrm>
    </dsp:sp>
    <dsp:sp modelId="{3A9B2EAF-BA7B-B849-B314-359C833934F3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5026457" y="2188464"/>
        <a:ext cx="261518" cy="357805"/>
      </dsp:txXfrm>
    </dsp:sp>
    <dsp:sp modelId="{E34AE3D4-F501-1F42-ACAA-E5034BB65CE8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5376977" y="3029712"/>
        <a:ext cx="261518" cy="3578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FF47F-20D8-6142-BF1B-24C0A512AB7B}">
      <dsp:nvSpPr>
        <dsp:cNvPr id="0" name=""/>
        <dsp:cNvSpPr/>
      </dsp:nvSpPr>
      <dsp:spPr>
        <a:xfrm>
          <a:off x="0" y="0"/>
          <a:ext cx="4693920" cy="731520"/>
        </a:xfrm>
        <a:prstGeom prst="roundRect">
          <a:avLst>
            <a:gd name="adj" fmla="val 10000"/>
          </a:avLst>
        </a:prstGeom>
        <a:solidFill>
          <a:srgbClr val="004165">
            <a:alpha val="50196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Phenomena</a:t>
          </a:r>
        </a:p>
      </dsp:txBody>
      <dsp:txXfrm>
        <a:off x="21425" y="21425"/>
        <a:ext cx="3818966" cy="688670"/>
      </dsp:txXfrm>
    </dsp:sp>
    <dsp:sp modelId="{C2CB35CB-CE40-8A4F-8C53-A8B347C4AB8B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solidFill>
          <a:srgbClr val="004165">
            <a:alpha val="50196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SRT Overview</a:t>
          </a:r>
        </a:p>
      </dsp:txBody>
      <dsp:txXfrm>
        <a:off x="371945" y="854545"/>
        <a:ext cx="3825062" cy="688669"/>
      </dsp:txXfrm>
    </dsp:sp>
    <dsp:sp modelId="{FBA93393-A96C-E64A-82B9-7A0C3768CF0E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5098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Models</a:t>
          </a:r>
        </a:p>
      </dsp:txBody>
      <dsp:txXfrm>
        <a:off x="722464" y="1687665"/>
        <a:ext cx="3825062" cy="688669"/>
      </dsp:txXfrm>
    </dsp:sp>
    <dsp:sp modelId="{2792256D-D3C4-104E-BF17-C0547160BEBF}">
      <dsp:nvSpPr>
        <dsp:cNvPr id="0" name=""/>
        <dsp:cNvSpPr/>
      </dsp:nvSpPr>
      <dsp:spPr>
        <a:xfrm>
          <a:off x="1051559" y="2499360"/>
          <a:ext cx="4693920" cy="731520"/>
        </a:xfrm>
        <a:prstGeom prst="roundRect">
          <a:avLst>
            <a:gd name="adj" fmla="val 10000"/>
          </a:avLst>
        </a:prstGeom>
        <a:solidFill>
          <a:srgbClr val="004165">
            <a:alpha val="50196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Example</a:t>
          </a:r>
        </a:p>
      </dsp:txBody>
      <dsp:txXfrm>
        <a:off x="1072984" y="2520785"/>
        <a:ext cx="3825062" cy="688669"/>
      </dsp:txXfrm>
    </dsp:sp>
    <dsp:sp modelId="{1A9F2752-09BE-3545-8FD7-310FB7147EEE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solidFill>
          <a:srgbClr val="004165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SQA</a:t>
          </a:r>
        </a:p>
      </dsp:txBody>
      <dsp:txXfrm>
        <a:off x="1423504" y="3353905"/>
        <a:ext cx="3825062" cy="688669"/>
      </dsp:txXfrm>
    </dsp:sp>
    <dsp:sp modelId="{F47B9BF0-6363-3F41-9388-94BDC1488267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4325417" y="534416"/>
        <a:ext cx="261518" cy="357805"/>
      </dsp:txXfrm>
    </dsp:sp>
    <dsp:sp modelId="{EAA017CB-87C2-B743-AC13-653203AAF41B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4675937" y="1367536"/>
        <a:ext cx="261518" cy="357805"/>
      </dsp:txXfrm>
    </dsp:sp>
    <dsp:sp modelId="{3A9B2EAF-BA7B-B849-B314-359C833934F3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5026457" y="2188464"/>
        <a:ext cx="261518" cy="357805"/>
      </dsp:txXfrm>
    </dsp:sp>
    <dsp:sp modelId="{E34AE3D4-F501-1F42-ACAA-E5034BB65CE8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i="1" kern="1200"/>
        </a:p>
      </dsp:txBody>
      <dsp:txXfrm>
        <a:off x="5376977" y="3029712"/>
        <a:ext cx="261518" cy="357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8080A489-9093-C54A-B1C3-374F661A0010}" type="datetimeFigureOut">
              <a:rPr lang="en-US" smtClean="0"/>
              <a:pPr/>
              <a:t>3/9/23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3EAA7A1A-8011-3A42-91B8-EE1BD44E44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7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36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006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87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371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2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19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33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"/>
            <a:ext cx="9143999" cy="4488688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6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3A0AD6-33FE-814B-87A9-4E608B8F74A5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0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308E4-C478-8B4F-9CF3-FE905CC5EAE2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44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C047F-7504-6040-9A50-9037B6706A1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9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428104-5CD7-CF40-A1CE-EA92AC64A19C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02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72CC85-1438-5F42-9179-3C81994D43C3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47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48071-63C1-4747-86E2-6482665F5BC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6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9CC6B-2983-0D4D-82B9-F1A10E59F7C8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864AA-5B21-8540-84EC-C73D123264E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51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949AAE-F040-DC4F-B49E-873371F2F03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79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73825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5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274493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551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228" y="369832"/>
            <a:ext cx="2592519" cy="673172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6F20EC-1191-F34E-9A74-6242A6193671}"/>
              </a:ext>
            </a:extLst>
          </p:cNvPr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8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E42203-03B0-9B44-A4A6-421ACB9CC571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2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316" y="58557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932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888" y="139139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0B74B2-E6E3-1F42-960D-D93F5F6DFFD7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37AC7-5779-EA49-A0D7-9D1B49DA1F37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34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64664-6AC5-4D43-A5BA-3C65A0CD272B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08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BD6018-DDBA-E84D-A7DB-865142558636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2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7FFC8-1032-3A40-A0C9-227A67AABE6E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4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38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615DA8-4650-8A4E-B3B2-622DC8056A60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873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84E02-FB66-514F-AED2-31434781E75B}"/>
              </a:ext>
            </a:extLst>
          </p:cNvPr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651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" y="4686300"/>
            <a:ext cx="4419600" cy="342900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r>
              <a:rPr lang="en-US"/>
              <a:t>ANS June 2020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A1C9C5-D19A-4A22-A0DA-38AD7840C0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40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9143999" cy="4478002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0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024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395284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61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38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57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419099" y="1390650"/>
            <a:ext cx="8269876" cy="33147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14107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57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9176"/>
              </p:ext>
            </p:extLst>
          </p:nvPr>
        </p:nvGraphicFramePr>
        <p:xfrm>
          <a:off x="457200" y="1518245"/>
          <a:ext cx="8372900" cy="3204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225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0681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93908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076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397181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397181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627169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0332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665" y="4794647"/>
            <a:ext cx="1044942" cy="2983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9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6" r:id="rId2"/>
    <p:sldLayoutId id="2147483827" r:id="rId3"/>
    <p:sldLayoutId id="2147483828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9" r:id="rId32"/>
  </p:sldLayoutIdLst>
  <p:hf sldNum="0"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564">
          <p15:clr>
            <a:srgbClr val="F26B43"/>
          </p15:clr>
        </p15:guide>
        <p15:guide id="4" pos="5568">
          <p15:clr>
            <a:srgbClr val="F26B43"/>
          </p15:clr>
        </p15:guide>
        <p15:guide id="5" orient="horz" pos="2964">
          <p15:clr>
            <a:srgbClr val="F26B43"/>
          </p15:clr>
        </p15:guide>
        <p15:guide id="6" orient="horz" pos="1720">
          <p15:clr>
            <a:srgbClr val="F26B43"/>
          </p15:clr>
        </p15:guide>
        <p15:guide id="7" orient="horz" pos="876">
          <p15:clr>
            <a:srgbClr val="F26B43"/>
          </p15:clr>
        </p15:guide>
        <p15:guide id="8" orient="horz" pos="3180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orient="horz" pos="3156" userDrawn="1">
          <p15:clr>
            <a:srgbClr val="F26B43"/>
          </p15:clr>
        </p15:guide>
        <p15:guide id="11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publications.anl.gov/anlpubs/2016/11/131283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publications.anl.gov/anlpubs/2016/03/124961.pdf" TargetMode="External"/><Relationship Id="rId5" Type="http://schemas.openxmlformats.org/officeDocument/2006/relationships/hyperlink" Target="https://publications.anl.gov/anlpubs/2015/03/79581.pdf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31E29541-238E-C54F-8CD3-5742FD2F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66825"/>
            <a:ext cx="8830962" cy="2029968"/>
          </a:xfrm>
          <a:noFill/>
        </p:spPr>
        <p:txBody>
          <a:bodyPr>
            <a:normAutofit/>
          </a:bodyPr>
          <a:lstStyle/>
          <a:p>
            <a:r>
              <a:rPr lang="en-US" sz="2400" dirty="0"/>
              <a:t>The Simplified Radionuclide Transport (SRT) Code for the Source Term Assessment of pool-type metal fuel sodium fast reactor severe accidents</a:t>
            </a:r>
            <a:br>
              <a:rPr lang="en-US" sz="2400" dirty="0"/>
            </a:br>
            <a:endParaRPr lang="en-US" sz="2400" b="0" cap="small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C1B493A7-07A7-474B-8D09-DE74EE1F019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sz="1200" dirty="0"/>
              <a:t>March, 2023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C8930DB-4F31-7348-BFE6-A8C6F7A675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33">
            <a:extLst>
              <a:ext uri="{FF2B5EF4-FFF2-40B4-BE49-F238E27FC236}">
                <a16:creationId xmlns:a16="http://schemas.microsoft.com/office/drawing/2014/main" id="{C1AC19B1-15C3-2F43-92B3-0CD031039952}"/>
              </a:ext>
            </a:extLst>
          </p:cNvPr>
          <p:cNvSpPr txBox="1">
            <a:spLocks/>
          </p:cNvSpPr>
          <p:nvPr/>
        </p:nvSpPr>
        <p:spPr>
          <a:xfrm>
            <a:off x="-2" y="2952871"/>
            <a:ext cx="6985688" cy="1435270"/>
          </a:xfrm>
          <a:prstGeom prst="rect">
            <a:avLst/>
          </a:prstGeom>
          <a:noFill/>
        </p:spPr>
        <p:txBody>
          <a:bodyPr vert="horz" lIns="457200" tIns="0" rIns="91440" bIns="0" rtlCol="0" anchor="ctr">
            <a:norm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763"/>
            <a:r>
              <a:rPr lang="en-US" sz="1200" cap="none" dirty="0"/>
              <a:t>Matthew </a:t>
            </a:r>
            <a:r>
              <a:rPr lang="en-US" sz="1200" cap="none" dirty="0" err="1"/>
              <a:t>Bucknor</a:t>
            </a:r>
            <a:r>
              <a:rPr lang="en-US" sz="1200" cap="none" dirty="0"/>
              <a:t>, Dave </a:t>
            </a:r>
            <a:r>
              <a:rPr lang="en-US" sz="1200" cap="none" dirty="0" err="1"/>
              <a:t>Grabaskas</a:t>
            </a:r>
            <a:r>
              <a:rPr lang="en-US" sz="1200" cap="none" dirty="0"/>
              <a:t>, Tyler </a:t>
            </a:r>
            <a:r>
              <a:rPr lang="en-US" sz="1200" cap="none" dirty="0" err="1"/>
              <a:t>Starkus</a:t>
            </a:r>
            <a:r>
              <a:rPr lang="en-US" sz="1200" cap="none" dirty="0"/>
              <a:t>, Dong </a:t>
            </a:r>
            <a:r>
              <a:rPr lang="en-US" sz="1200" cap="none" dirty="0" err="1"/>
              <a:t>Hoon</a:t>
            </a:r>
            <a:r>
              <a:rPr lang="en-US" sz="1200" cap="none" dirty="0"/>
              <a:t> Kam, </a:t>
            </a:r>
            <a:r>
              <a:rPr lang="en-US" sz="1200" cap="none" dirty="0" err="1"/>
              <a:t>Shayan</a:t>
            </a:r>
            <a:r>
              <a:rPr lang="en-US" sz="1200" cap="none" dirty="0"/>
              <a:t> </a:t>
            </a:r>
            <a:r>
              <a:rPr lang="en-US" sz="1200" cap="none" dirty="0" err="1"/>
              <a:t>Shahbazi</a:t>
            </a:r>
            <a:endParaRPr lang="en-US" sz="1200" cap="none" dirty="0"/>
          </a:p>
          <a:p>
            <a:pPr marL="4763"/>
            <a:r>
              <a:rPr lang="en-US" sz="1200" b="0" cap="none" dirty="0"/>
              <a:t>Argonne National Laboratory</a:t>
            </a:r>
          </a:p>
          <a:p>
            <a:pPr marL="4763"/>
            <a:endParaRPr lang="en-US" sz="1200" b="0" cap="none" dirty="0"/>
          </a:p>
        </p:txBody>
      </p:sp>
    </p:spTree>
    <p:extLst>
      <p:ext uri="{BB962C8B-B14F-4D97-AF65-F5344CB8AC3E}">
        <p14:creationId xmlns:p14="http://schemas.microsoft.com/office/powerpoint/2010/main" val="154951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SRT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DB9FB-C450-E475-34A5-D04CF45D7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23" y="798335"/>
            <a:ext cx="7875205" cy="371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576" y="830844"/>
            <a:ext cx="7421559" cy="3688738"/>
          </a:xfrm>
        </p:spPr>
        <p:txBody>
          <a:bodyPr/>
          <a:lstStyle/>
          <a:p>
            <a:pPr>
              <a:buClr>
                <a:schemeClr val="bg2">
                  <a:lumMod val="10000"/>
                </a:schemeClr>
              </a:buClr>
            </a:pPr>
            <a:r>
              <a:rPr lang="en-US" sz="2000" b="1" dirty="0"/>
              <a:t>Uncertainty/Sensitivity Analysis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Almost all input parameters can be specified as uncertainty distributions. The code will sample from the uncertainties and perform multiple “iterations.”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SRT Overview</a:t>
            </a:r>
          </a:p>
        </p:txBody>
      </p:sp>
      <p:pic>
        <p:nvPicPr>
          <p:cNvPr id="2049" name="Picture 1" descr="page4image42471488">
            <a:extLst>
              <a:ext uri="{FF2B5EF4-FFF2-40B4-BE49-F238E27FC236}">
                <a16:creationId xmlns:a16="http://schemas.microsoft.com/office/drawing/2014/main" id="{82B0720B-46D3-9DD5-08C0-42EAB3A6C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47" y="1883761"/>
            <a:ext cx="4909106" cy="277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6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A1166F1-16E4-7DF7-2E15-48410E0438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8993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45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SRT Models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FAF38F-8131-7F99-39D6-D3532C7D9732}"/>
              </a:ext>
            </a:extLst>
          </p:cNvPr>
          <p:cNvSpPr txBox="1">
            <a:spLocks/>
          </p:cNvSpPr>
          <p:nvPr/>
        </p:nvSpPr>
        <p:spPr>
          <a:xfrm>
            <a:off x="491802" y="800018"/>
            <a:ext cx="6147895" cy="383535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Radionuclide Migration In-pin During Irradiation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RN migration to bond/plenum based on user input burnup-dependent functions per RN class</a:t>
            </a: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Radionuclide Release from Fuel Pin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RN release based on migration and user input burnup/temperature-dependent functions per RN class</a:t>
            </a: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Radionuclide Bubble Transport in Pool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Two models available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Simple model: User specifies bubble decontamination factor (DF)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Detailed model: Calculates bubble DF based on Brownian diffusion, inertial deposition, gravitational settling, and condensation</a:t>
            </a: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84162" lvl="1" indent="0">
              <a:buNone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5E85A0-2F76-F9D4-1265-5A614B2DE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389" y="800018"/>
            <a:ext cx="1985098" cy="74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E06E1A-3354-BCA4-9BB6-39DF856D9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389" y="1975597"/>
            <a:ext cx="1939464" cy="777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A89991-0CEF-A453-BC0E-EA1C25D6A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389" y="3187236"/>
            <a:ext cx="1900227" cy="7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2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SRT Models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2B50C73-4EC8-B625-A2E1-55EB802F75E9}"/>
              </a:ext>
            </a:extLst>
          </p:cNvPr>
          <p:cNvSpPr txBox="1">
            <a:spLocks/>
          </p:cNvSpPr>
          <p:nvPr/>
        </p:nvSpPr>
        <p:spPr>
          <a:xfrm>
            <a:off x="491802" y="800018"/>
            <a:ext cx="6255069" cy="383535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Pool Vaporization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Response surfaces for each element based on HSC calculations (temperature and pool size dependent)</a:t>
            </a: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84162" lvl="1" indent="0">
              <a:buNone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Cover Gas Region and Containment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RNs separated into vapor/gases and aerosols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RNs may switch classes depending on user-input (or when moving between cover gas and containment)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Several aerosol deposition options</a:t>
            </a:r>
          </a:p>
          <a:p>
            <a:pPr lvl="2">
              <a:buFont typeface="Arial" charset="0"/>
              <a:buChar char="•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Constant decay constant (per RN class or universal)</a:t>
            </a:r>
          </a:p>
          <a:p>
            <a:pPr lvl="2">
              <a:buFont typeface="Arial" charset="0"/>
              <a:buChar char="•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Custom concentration-dependent power function</a:t>
            </a:r>
          </a:p>
          <a:p>
            <a:pPr lvl="2">
              <a:buFont typeface="Arial" charset="0"/>
              <a:buChar char="•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Henry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Fauske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correlation 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Can use different aerosol deposition options in cover gas region and containment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Can set minimum aerosol concentrations 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Leakage based on user input (vol% per day)</a:t>
            </a: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84162" lvl="1" indent="0">
              <a:buNone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C5499-18D3-5A2F-A64C-317B88E0B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71" y="716498"/>
            <a:ext cx="1910392" cy="741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D9E5FA-CB23-4E96-CCEA-980326CDE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71" y="1875151"/>
            <a:ext cx="1984166" cy="770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9B8062-75C8-8E2D-EFE7-F50DD3433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871" y="2645598"/>
            <a:ext cx="1963059" cy="7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0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SRT Models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C0D4A8-35AF-844F-1EEC-48594D98CE64}"/>
              </a:ext>
            </a:extLst>
          </p:cNvPr>
          <p:cNvSpPr txBox="1">
            <a:spLocks/>
          </p:cNvSpPr>
          <p:nvPr/>
        </p:nvSpPr>
        <p:spPr>
          <a:xfrm>
            <a:off x="491802" y="800018"/>
            <a:ext cx="6040803" cy="383535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Offsite Dispersion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Performs simple 𝛘/Q calculation utilizing user input values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Calculates whole body dose, thyroid dose, CEDE, and TEDE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Can do segmented or integral doses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Contains DCFs from FGR 11/12 but can use other values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Time-dependent RN mass release also available for input into other codes (such as MACCS)</a:t>
            </a: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84162" lvl="1" indent="0">
              <a:buNone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84162" lvl="1" indent="0">
              <a:buNone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347BCF-F2C0-620C-6F64-BA0C53B9D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475" y="800018"/>
            <a:ext cx="2011723" cy="7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A1166F1-16E4-7DF7-2E15-48410E0438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9201545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382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C0D4A8-35AF-844F-1EEC-48594D98CE64}"/>
              </a:ext>
            </a:extLst>
          </p:cNvPr>
          <p:cNvSpPr txBox="1">
            <a:spLocks/>
          </p:cNvSpPr>
          <p:nvPr/>
        </p:nvSpPr>
        <p:spPr>
          <a:xfrm>
            <a:off x="491802" y="800018"/>
            <a:ext cx="8326675" cy="383535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Example Analysis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Purpose to demonstrate code capabilities, not representative of an actual accident scenario</a:t>
            </a: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84162" lvl="1" indent="0">
              <a:buNone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84162" lvl="1" indent="0">
              <a:buNone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48A586-9801-0903-B99C-4F8924E23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181" y="1357792"/>
            <a:ext cx="4554837" cy="1345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2B11BB-5DD9-D032-66C8-101420073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181" y="2808379"/>
            <a:ext cx="4554836" cy="228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3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378173-91E4-9FF2-3999-9C94F9EFC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97" y="621711"/>
            <a:ext cx="5432206" cy="41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17D143-5159-AE17-FCE7-267FF85E5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562" y="686352"/>
            <a:ext cx="5200236" cy="41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4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A1166F1-16E4-7DF7-2E15-48410E0438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1274396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196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F7154-832E-4E3C-D218-34A7B4840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659" y="621711"/>
            <a:ext cx="5387547" cy="419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A1166F1-16E4-7DF7-2E15-48410E0438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2175707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243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Software Quality Assurance (SQA)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C0D4A8-35AF-844F-1EEC-48594D98CE64}"/>
              </a:ext>
            </a:extLst>
          </p:cNvPr>
          <p:cNvSpPr txBox="1">
            <a:spLocks/>
          </p:cNvSpPr>
          <p:nvPr/>
        </p:nvSpPr>
        <p:spPr>
          <a:xfrm>
            <a:off x="491802" y="800018"/>
            <a:ext cx="7622468" cy="383535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SQA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The SQA program includes version control, ticket system, and a suite of SRT SQA docs (software requirements, code description, users manual, verification tests, validation cases).</a:t>
            </a: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Verification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Verification tests are conducted on the individual functions and integral code performance. Many of the verification tests are provided to licensed users to be utilized as regression tests.</a:t>
            </a: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Validation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Depending on the model, different validation approaches are utilized. For data driven models utilizing user-supplied data, validation focuses on underlying assumptions of the model. For mechanistic models utilizing physical or chemical calculations, direct comparisons to experimental data are performed.</a:t>
            </a: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84162" lvl="1" indent="0">
              <a:buNone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84162" lvl="1" indent="0">
              <a:buNone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7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1950039"/>
            <a:ext cx="8372901" cy="621711"/>
          </a:xfrm>
        </p:spPr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7346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575" y="830844"/>
            <a:ext cx="8055873" cy="3688738"/>
          </a:xfrm>
        </p:spPr>
        <p:txBody>
          <a:bodyPr/>
          <a:lstStyle/>
          <a:p>
            <a:r>
              <a:rPr lang="en-US" sz="2000"/>
              <a:t>SRT provides </a:t>
            </a:r>
            <a:r>
              <a:rPr lang="en-US" sz="2000" dirty="0"/>
              <a:t>integral mechanistic source term calculations for metal fuel pool-type SFRs, with a focus on sensitivity/uncertainty analyses</a:t>
            </a:r>
          </a:p>
          <a:p>
            <a:endParaRPr lang="en-US" sz="1200" dirty="0"/>
          </a:p>
          <a:p>
            <a:r>
              <a:rPr lang="en-US" sz="2000" dirty="0"/>
              <a:t>To support design and licensing calculations, significant efforts to support code SQA and V&amp;V</a:t>
            </a:r>
          </a:p>
          <a:p>
            <a:endParaRPr lang="en-US" sz="1200" dirty="0"/>
          </a:p>
          <a:p>
            <a:r>
              <a:rPr lang="en-US" sz="2000" dirty="0"/>
              <a:t>SRT has now been licensed by multiple U.S. SFR vendors and was used for calculations performed as part of the conceptual phase of the USDOE Versatile Test Reactor (VTR) project.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VTR calculations included those contained within the Conceptual Safety Design Report (CSDR), which was approved by the authorization body.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8538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457200" cy="138113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B19B9C-A401-704B-9452-527FB2B37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A1166F1-16E4-7DF7-2E15-48410E0438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5544274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07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577" y="830844"/>
            <a:ext cx="5666899" cy="3688738"/>
          </a:xfrm>
        </p:spPr>
        <p:txBody>
          <a:bodyPr/>
          <a:lstStyle/>
          <a:p>
            <a:r>
              <a:rPr lang="en-US" sz="2000" b="1" dirty="0"/>
              <a:t>Key Differences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There are significant differences in severe accident behavior and fuel failure phenomena between oxide and metal fuel for SFRs</a:t>
            </a:r>
            <a:endParaRPr lang="en-US" sz="2000" b="1" dirty="0"/>
          </a:p>
          <a:p>
            <a:r>
              <a:rPr lang="en-US" sz="2000" b="1" dirty="0"/>
              <a:t>Recent Studies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Argonne studies explored the most “credible” fuel damage scenarios for pool-type metal fuel SFRs. 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Scenarios included extended protected loss-of-heat sink events (eutectic cladding failure without fuel melting) and severe transient overpowers or localized fuel blockages (localized, short-term fuel melting)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Pool-Type Metal Fuel Phenomena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BBF505-C1A8-A182-D1F8-7EB01088A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048" y="814366"/>
            <a:ext cx="1525903" cy="1985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C5F46B-14D9-2747-33B0-5192BAFEB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194" y="1345798"/>
            <a:ext cx="1525903" cy="1985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DEF2E4-5C41-A5A3-24E2-1ED5FC918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319" y="1878358"/>
            <a:ext cx="1531137" cy="1984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715C5B-6C7E-1E4C-5031-CF4E79874E4D}"/>
              </a:ext>
            </a:extLst>
          </p:cNvPr>
          <p:cNvSpPr txBox="1"/>
          <p:nvPr/>
        </p:nvSpPr>
        <p:spPr>
          <a:xfrm>
            <a:off x="6367849" y="4085968"/>
            <a:ext cx="18561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hlinkClick r:id="rId5"/>
              </a:rPr>
              <a:t>ANL-ART-3</a:t>
            </a:r>
            <a:endParaRPr lang="en-US" sz="1400" dirty="0">
              <a:solidFill>
                <a:srgbClr val="000000"/>
              </a:solidFill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hlinkClick r:id="rId6"/>
              </a:rPr>
              <a:t>ANL-ART-38</a:t>
            </a:r>
            <a:endParaRPr lang="en-US" sz="1400" dirty="0">
              <a:solidFill>
                <a:srgbClr val="000000"/>
              </a:solidFill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hlinkClick r:id="rId7"/>
              </a:rPr>
              <a:t>ANL-ART-49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Pool-Type Metal Fuel Phenomena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7A69A-4FD2-E5D5-2333-73E9C96F9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8"/>
          <a:stretch/>
        </p:blipFill>
        <p:spPr>
          <a:xfrm>
            <a:off x="445576" y="1657699"/>
            <a:ext cx="3621989" cy="2929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440DE3-2BA8-9571-478B-5A3C256CA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400" y="1534588"/>
            <a:ext cx="4372232" cy="2738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07313E-480E-E1CF-47AA-CE4CF209E95E}"/>
              </a:ext>
            </a:extLst>
          </p:cNvPr>
          <p:cNvSpPr txBox="1"/>
          <p:nvPr/>
        </p:nvSpPr>
        <p:spPr>
          <a:xfrm>
            <a:off x="988540" y="1072924"/>
            <a:ext cx="269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Eutectic Failure without Fuel Melting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0EDA1-C1C5-845E-C482-D98C20967A60}"/>
              </a:ext>
            </a:extLst>
          </p:cNvPr>
          <p:cNvSpPr txBox="1"/>
          <p:nvPr/>
        </p:nvSpPr>
        <p:spPr>
          <a:xfrm>
            <a:off x="5688227" y="1196034"/>
            <a:ext cx="2693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Failure with Fuel Melting</a:t>
            </a:r>
          </a:p>
        </p:txBody>
      </p:sp>
    </p:spTree>
    <p:extLst>
      <p:ext uri="{BB962C8B-B14F-4D97-AF65-F5344CB8AC3E}">
        <p14:creationId xmlns:p14="http://schemas.microsoft.com/office/powerpoint/2010/main" val="215035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Pool-Type Metal Fuel Phenomena</a:t>
            </a:r>
          </a:p>
        </p:txBody>
      </p:sp>
      <p:pic>
        <p:nvPicPr>
          <p:cNvPr id="1025" name="Picture 1" descr="page2image42638448">
            <a:extLst>
              <a:ext uri="{FF2B5EF4-FFF2-40B4-BE49-F238E27FC236}">
                <a16:creationId xmlns:a16="http://schemas.microsoft.com/office/drawing/2014/main" id="{A164FFBD-1F96-D924-DB8C-D19B3D5C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664" y="725354"/>
            <a:ext cx="5030672" cy="42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13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A1166F1-16E4-7DF7-2E15-48410E0438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3735629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80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577" y="830844"/>
            <a:ext cx="8228866" cy="3688738"/>
          </a:xfrm>
        </p:spPr>
        <p:txBody>
          <a:bodyPr/>
          <a:lstStyle/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Purpose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: Conduct rapid source term analyses and uncertainty/sensitivity analyses of radionuclide transport phenomena for SFR and microreactor source term analyses</a:t>
            </a: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Scope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: SRT assesses the release and transport of radionuclides through the reactor system and to the environment for designated accident sequences</a:t>
            </a: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Goal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: Provide simplified phenomena models that are easily modified by the user (primarily data-driven), with option to utilize more detailed model (or create your own)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SRT Overview</a:t>
            </a:r>
          </a:p>
        </p:txBody>
      </p:sp>
    </p:spTree>
    <p:extLst>
      <p:ext uri="{BB962C8B-B14F-4D97-AF65-F5344CB8AC3E}">
        <p14:creationId xmlns:p14="http://schemas.microsoft.com/office/powerpoint/2010/main" val="413172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576" y="830844"/>
            <a:ext cx="8080586" cy="3688738"/>
          </a:xfrm>
        </p:spPr>
        <p:txBody>
          <a:bodyPr/>
          <a:lstStyle/>
          <a:p>
            <a:pPr>
              <a:buClr>
                <a:schemeClr val="bg2">
                  <a:lumMod val="10000"/>
                </a:schemeClr>
              </a:buClr>
            </a:pPr>
            <a:r>
              <a:rPr lang="en-US" sz="2000" b="1" dirty="0"/>
              <a:t>Capabilities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Performs a time-dependent analysis of radionuclide transport from the fuel through the reactor system and to the environment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Contains both an SFR and microreactor model, with a focus on metal fuel designs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Includes models for many different transport/retention phenomena, allowing an integral analysis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Does not model the transient itself, such input information can be provided by a system-level code (like SAS4A/SASSYS-1) or postulated</a:t>
            </a:r>
          </a:p>
          <a:p>
            <a:pPr lvl="1">
              <a:buFont typeface="Arial" charset="0"/>
              <a:buChar char="•"/>
            </a:pP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bg2">
                  <a:lumMod val="10000"/>
                </a:schemeClr>
              </a:buClr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Structure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Code is a mix of fuel release/transport models and 0-D compartment model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Variable timestep: 1 sec to 1 hour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Currently tracks 770 separate isotopes of the elements in NUREG-1465 plus U and Na. Includes stable isotopes also, which may be important for chemistry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Accounts for radionuclide decay (with daughter products of </a:t>
            </a:r>
            <a:r>
              <a:rPr lang="en-US" sz="1400" dirty="0">
                <a:solidFill>
                  <a:srgbClr val="000000"/>
                </a:solidFill>
              </a:rPr>
              <a:t>short-lived noble gases)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D2D9-C120-2145-9D92-5EF256BDE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A1C9C5-D19A-4A22-A0DA-38AD7840C017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5679E-67DF-1845-B1D6-37D6698B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6" y="0"/>
            <a:ext cx="8372901" cy="621711"/>
          </a:xfrm>
        </p:spPr>
        <p:txBody>
          <a:bodyPr/>
          <a:lstStyle/>
          <a:p>
            <a:r>
              <a:rPr lang="en-US" dirty="0"/>
              <a:t>SRT Overview</a:t>
            </a:r>
          </a:p>
        </p:txBody>
      </p:sp>
    </p:spTree>
    <p:extLst>
      <p:ext uri="{BB962C8B-B14F-4D97-AF65-F5344CB8AC3E}">
        <p14:creationId xmlns:p14="http://schemas.microsoft.com/office/powerpoint/2010/main" val="316990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gonne 75th Anniversary presentation template_16x9" id="{742C4232-E203-D349-BFA1-DBD8D85E808D}" vid="{20B7DD4E-32DE-374C-8F88-B076E23A24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1_presentation_16x9</Template>
  <TotalTime>17689</TotalTime>
  <Words>923</Words>
  <Application>Microsoft Macintosh PowerPoint</Application>
  <PresentationFormat>On-screen Show (16:9)</PresentationFormat>
  <Paragraphs>196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Arial Regular</vt:lpstr>
      <vt:lpstr>Wingdings</vt:lpstr>
      <vt:lpstr>1_presentation_16x9</vt:lpstr>
      <vt:lpstr>The Simplified Radionuclide Transport (SRT) Code for the Source Term Assessment of pool-type metal fuel sodium fast reactor severe accidents </vt:lpstr>
      <vt:lpstr>PowerPoint Presentation</vt:lpstr>
      <vt:lpstr>PowerPoint Presentation</vt:lpstr>
      <vt:lpstr>Pool-Type Metal Fuel Phenomena</vt:lpstr>
      <vt:lpstr>Pool-Type Metal Fuel Phenomena</vt:lpstr>
      <vt:lpstr>Pool-Type Metal Fuel Phenomena</vt:lpstr>
      <vt:lpstr>PowerPoint Presentation</vt:lpstr>
      <vt:lpstr>SRT Overview</vt:lpstr>
      <vt:lpstr>SRT Overview</vt:lpstr>
      <vt:lpstr>SRT Overview</vt:lpstr>
      <vt:lpstr>SRT Overview</vt:lpstr>
      <vt:lpstr>PowerPoint Presentation</vt:lpstr>
      <vt:lpstr>SRT Models</vt:lpstr>
      <vt:lpstr>SRT Models</vt:lpstr>
      <vt:lpstr>SRT Models</vt:lpstr>
      <vt:lpstr>PowerPoint Presentation</vt:lpstr>
      <vt:lpstr>Example</vt:lpstr>
      <vt:lpstr>Example</vt:lpstr>
      <vt:lpstr>Example</vt:lpstr>
      <vt:lpstr>Example</vt:lpstr>
      <vt:lpstr>PowerPoint Presentation</vt:lpstr>
      <vt:lpstr>Software Quality Assurance (SQA)</vt:lpstr>
      <vt:lpstr>Conclusions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Safety and Engineering Analysis</dc:title>
  <dc:creator>Fanning, Thomas H.</dc:creator>
  <cp:lastModifiedBy>Bucknor, Matthew D.</cp:lastModifiedBy>
  <cp:revision>895</cp:revision>
  <cp:lastPrinted>2020-10-21T19:23:01Z</cp:lastPrinted>
  <dcterms:created xsi:type="dcterms:W3CDTF">2021-05-18T00:42:55Z</dcterms:created>
  <dcterms:modified xsi:type="dcterms:W3CDTF">2023-03-09T20:39:22Z</dcterms:modified>
</cp:coreProperties>
</file>