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61" r:id="rId1"/>
    <p:sldMasterId id="2147493736" r:id="rId2"/>
    <p:sldMasterId id="2147493699" r:id="rId3"/>
  </p:sldMasterIdLst>
  <p:notesMasterIdLst>
    <p:notesMasterId r:id="rId20"/>
  </p:notesMasterIdLst>
  <p:sldIdLst>
    <p:sldId id="266" r:id="rId4"/>
    <p:sldId id="5910" r:id="rId5"/>
    <p:sldId id="5911" r:id="rId6"/>
    <p:sldId id="5912" r:id="rId7"/>
    <p:sldId id="5901" r:id="rId8"/>
    <p:sldId id="5913" r:id="rId9"/>
    <p:sldId id="5914" r:id="rId10"/>
    <p:sldId id="5915" r:id="rId11"/>
    <p:sldId id="5916" r:id="rId12"/>
    <p:sldId id="5917" r:id="rId13"/>
    <p:sldId id="5893" r:id="rId14"/>
    <p:sldId id="5902" r:id="rId15"/>
    <p:sldId id="274" r:id="rId16"/>
    <p:sldId id="5909" r:id="rId17"/>
    <p:sldId id="5918" r:id="rId18"/>
    <p:sldId id="5919" r:id="rId19"/>
  </p:sldIdLst>
  <p:sldSz cx="9144000" cy="5143500" type="screen16x9"/>
  <p:notesSz cx="6858000" cy="9313863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516">
          <p15:clr>
            <a:srgbClr val="A4A3A4"/>
          </p15:clr>
        </p15:guide>
        <p15:guide id="2" pos="29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FDFD"/>
    <a:srgbClr val="FBFBFB"/>
    <a:srgbClr val="F1F1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129317E-392C-4701-A11F-2A8E8463BA95}" v="29" dt="2022-09-15T18:20:33.88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0413" autoAdjust="0"/>
  </p:normalViewPr>
  <p:slideViewPr>
    <p:cSldViewPr snapToGrid="0" snapToObjects="1" showGuides="1">
      <p:cViewPr varScale="1">
        <p:scale>
          <a:sx n="85" d="100"/>
          <a:sy n="85" d="100"/>
        </p:scale>
        <p:origin x="764" y="56"/>
      </p:cViewPr>
      <p:guideLst>
        <p:guide orient="horz" pos="516"/>
        <p:guide pos="29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5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5831F09-ECAD-2847-A632-BB04F2A5C33E}" type="datetimeFigureOut">
              <a:rPr lang="en-US"/>
              <a:pPr>
                <a:defRPr/>
              </a:pPr>
              <a:t>9/15/2022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25438" y="698500"/>
            <a:ext cx="6207125" cy="3492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24085"/>
            <a:ext cx="5486400" cy="41912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6553"/>
            <a:ext cx="2971800" cy="46569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46553"/>
            <a:ext cx="2971800" cy="46569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5B0DE88-8364-0946-9DBA-56C7EB6BDA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19352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 rot="5400000">
            <a:off x="411956" y="504032"/>
            <a:ext cx="1878013" cy="869950"/>
          </a:xfrm>
          <a:prstGeom prst="rect">
            <a:avLst/>
          </a:prstGeom>
          <a:solidFill>
            <a:srgbClr val="179C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" name="Picture 2" descr="NEILogoOnly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" y="1098550"/>
            <a:ext cx="147955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07293" y="2184700"/>
            <a:ext cx="7549966" cy="177293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4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40841238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peaker Intro/Splash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542" y="2558"/>
            <a:ext cx="5490458" cy="5138383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1" y="3248025"/>
            <a:ext cx="9144000" cy="1087438"/>
          </a:xfrm>
          <a:prstGeom prst="rect">
            <a:avLst/>
          </a:prstGeom>
          <a:solidFill>
            <a:srgbClr val="1F6EB7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9" name="Picture 8" descr="NEI-logo-stacked_white_whi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32" y="3453371"/>
            <a:ext cx="1449159" cy="667074"/>
          </a:xfrm>
          <a:prstGeom prst="rect">
            <a:avLst/>
          </a:prstGeom>
        </p:spPr>
      </p:pic>
      <p:sp>
        <p:nvSpPr>
          <p:cNvPr id="13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83636" y="1822575"/>
            <a:ext cx="3133250" cy="998095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7757D"/>
                </a:solidFill>
              </a:defRPr>
            </a:lvl1pPr>
            <a:lvl2pPr marL="457200" indent="0">
              <a:buNone/>
              <a:defRPr sz="1800">
                <a:solidFill>
                  <a:srgbClr val="FFFFFF"/>
                </a:solidFill>
              </a:defRPr>
            </a:lvl2pPr>
            <a:lvl3pPr marL="914400" indent="0">
              <a:buNone/>
              <a:defRPr sz="1800">
                <a:solidFill>
                  <a:srgbClr val="FFFFFF"/>
                </a:solidFill>
              </a:defRPr>
            </a:lvl3pPr>
            <a:lvl4pPr marL="1371600" indent="0">
              <a:buNone/>
              <a:defRPr sz="1800">
                <a:solidFill>
                  <a:srgbClr val="FFFFFF"/>
                </a:solidFill>
              </a:defRPr>
            </a:lvl4pPr>
            <a:lvl5pPr marL="1828800" indent="0">
              <a:buNone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77648" y="1252767"/>
            <a:ext cx="3133251" cy="63895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aseline="0">
                <a:solidFill>
                  <a:schemeClr val="tx1"/>
                </a:solidFill>
              </a:defRPr>
            </a:lvl1pPr>
            <a:lvl2pPr marL="457200" indent="0">
              <a:buNone/>
              <a:defRPr sz="3300">
                <a:solidFill>
                  <a:srgbClr val="FFFFFF"/>
                </a:solidFill>
              </a:defRPr>
            </a:lvl2pPr>
            <a:lvl3pPr marL="914400" indent="0">
              <a:buNone/>
              <a:defRPr sz="3300">
                <a:solidFill>
                  <a:srgbClr val="FFFFFF"/>
                </a:solidFill>
              </a:defRPr>
            </a:lvl3pPr>
            <a:lvl4pPr marL="1371600" indent="0">
              <a:buNone/>
              <a:defRPr sz="3300">
                <a:solidFill>
                  <a:srgbClr val="FFFFFF"/>
                </a:solidFill>
              </a:defRPr>
            </a:lvl4pPr>
            <a:lvl5pPr marL="1828800" indent="0">
              <a:buNone/>
              <a:defRPr sz="33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40B863D4-9040-EB44-8371-F96ADB9D641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8296" y="2828165"/>
            <a:ext cx="2615607" cy="31559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>
                <a:solidFill>
                  <a:srgbClr val="67757D"/>
                </a:solidFill>
              </a:defRPr>
            </a:lvl1pPr>
          </a:lstStyle>
          <a:p>
            <a:pPr lvl="0"/>
            <a:r>
              <a:rPr lang="en-US" dirty="0"/>
              <a:t>Month XX, 20XX</a:t>
            </a:r>
          </a:p>
        </p:txBody>
      </p:sp>
    </p:spTree>
    <p:extLst>
      <p:ext uri="{BB962C8B-B14F-4D97-AF65-F5344CB8AC3E}">
        <p14:creationId xmlns:p14="http://schemas.microsoft.com/office/powerpoint/2010/main" val="14702043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peaker Intro/Splash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542" y="2558"/>
            <a:ext cx="5490458" cy="5138383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1" y="3248025"/>
            <a:ext cx="9144000" cy="1087438"/>
          </a:xfrm>
          <a:prstGeom prst="rect">
            <a:avLst/>
          </a:prstGeom>
          <a:solidFill>
            <a:srgbClr val="1F6EB7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9" name="Picture 8" descr="NEI-logo-stacked_white_whi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32" y="3453371"/>
            <a:ext cx="1449159" cy="667074"/>
          </a:xfrm>
          <a:prstGeom prst="rect">
            <a:avLst/>
          </a:prstGeom>
        </p:spPr>
      </p:pic>
      <p:sp>
        <p:nvSpPr>
          <p:cNvPr id="13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83636" y="1822575"/>
            <a:ext cx="3133250" cy="998095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7757D"/>
                </a:solidFill>
              </a:defRPr>
            </a:lvl1pPr>
            <a:lvl2pPr marL="457200" indent="0">
              <a:buNone/>
              <a:defRPr sz="1800">
                <a:solidFill>
                  <a:srgbClr val="FFFFFF"/>
                </a:solidFill>
              </a:defRPr>
            </a:lvl2pPr>
            <a:lvl3pPr marL="914400" indent="0">
              <a:buNone/>
              <a:defRPr sz="1800">
                <a:solidFill>
                  <a:srgbClr val="FFFFFF"/>
                </a:solidFill>
              </a:defRPr>
            </a:lvl3pPr>
            <a:lvl4pPr marL="1371600" indent="0">
              <a:buNone/>
              <a:defRPr sz="1800">
                <a:solidFill>
                  <a:srgbClr val="FFFFFF"/>
                </a:solidFill>
              </a:defRPr>
            </a:lvl4pPr>
            <a:lvl5pPr marL="1828800" indent="0">
              <a:buNone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77648" y="1252767"/>
            <a:ext cx="3133251" cy="63895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aseline="0">
                <a:solidFill>
                  <a:schemeClr val="tx1"/>
                </a:solidFill>
              </a:defRPr>
            </a:lvl1pPr>
            <a:lvl2pPr marL="457200" indent="0">
              <a:buNone/>
              <a:defRPr sz="3300">
                <a:solidFill>
                  <a:srgbClr val="FFFFFF"/>
                </a:solidFill>
              </a:defRPr>
            </a:lvl2pPr>
            <a:lvl3pPr marL="914400" indent="0">
              <a:buNone/>
              <a:defRPr sz="3300">
                <a:solidFill>
                  <a:srgbClr val="FFFFFF"/>
                </a:solidFill>
              </a:defRPr>
            </a:lvl3pPr>
            <a:lvl4pPr marL="1371600" indent="0">
              <a:buNone/>
              <a:defRPr sz="3300">
                <a:solidFill>
                  <a:srgbClr val="FFFFFF"/>
                </a:solidFill>
              </a:defRPr>
            </a:lvl4pPr>
            <a:lvl5pPr marL="1828800" indent="0">
              <a:buNone/>
              <a:defRPr sz="33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41083B1D-43DC-4148-A159-F0907D1A67D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8296" y="2828165"/>
            <a:ext cx="2615607" cy="31559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>
                <a:solidFill>
                  <a:srgbClr val="67757D"/>
                </a:solidFill>
              </a:defRPr>
            </a:lvl1pPr>
          </a:lstStyle>
          <a:p>
            <a:pPr lvl="0"/>
            <a:r>
              <a:rPr lang="en-US" dirty="0"/>
              <a:t>Month XX, 20XX</a:t>
            </a:r>
          </a:p>
        </p:txBody>
      </p:sp>
    </p:spTree>
    <p:extLst>
      <p:ext uri="{BB962C8B-B14F-4D97-AF65-F5344CB8AC3E}">
        <p14:creationId xmlns:p14="http://schemas.microsoft.com/office/powerpoint/2010/main" val="12462029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peaker Intro/Splash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542" y="2558"/>
            <a:ext cx="5490458" cy="5138383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1" y="3248025"/>
            <a:ext cx="9144000" cy="1087438"/>
          </a:xfrm>
          <a:prstGeom prst="rect">
            <a:avLst/>
          </a:prstGeom>
          <a:solidFill>
            <a:srgbClr val="1F6EB7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9" name="Picture 8" descr="NEI-logo-stacked_white_whi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32" y="3453371"/>
            <a:ext cx="1449159" cy="667074"/>
          </a:xfrm>
          <a:prstGeom prst="rect">
            <a:avLst/>
          </a:prstGeom>
        </p:spPr>
      </p:pic>
      <p:sp>
        <p:nvSpPr>
          <p:cNvPr id="13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83636" y="1822575"/>
            <a:ext cx="3133250" cy="998095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7757D"/>
                </a:solidFill>
              </a:defRPr>
            </a:lvl1pPr>
            <a:lvl2pPr marL="457200" indent="0">
              <a:buNone/>
              <a:defRPr sz="1800">
                <a:solidFill>
                  <a:srgbClr val="FFFFFF"/>
                </a:solidFill>
              </a:defRPr>
            </a:lvl2pPr>
            <a:lvl3pPr marL="914400" indent="0">
              <a:buNone/>
              <a:defRPr sz="1800">
                <a:solidFill>
                  <a:srgbClr val="FFFFFF"/>
                </a:solidFill>
              </a:defRPr>
            </a:lvl3pPr>
            <a:lvl4pPr marL="1371600" indent="0">
              <a:buNone/>
              <a:defRPr sz="1800">
                <a:solidFill>
                  <a:srgbClr val="FFFFFF"/>
                </a:solidFill>
              </a:defRPr>
            </a:lvl4pPr>
            <a:lvl5pPr marL="1828800" indent="0">
              <a:buNone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77648" y="1252767"/>
            <a:ext cx="3133251" cy="63895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aseline="0">
                <a:solidFill>
                  <a:schemeClr val="tx1"/>
                </a:solidFill>
              </a:defRPr>
            </a:lvl1pPr>
            <a:lvl2pPr marL="457200" indent="0">
              <a:buNone/>
              <a:defRPr sz="3300">
                <a:solidFill>
                  <a:srgbClr val="FFFFFF"/>
                </a:solidFill>
              </a:defRPr>
            </a:lvl2pPr>
            <a:lvl3pPr marL="914400" indent="0">
              <a:buNone/>
              <a:defRPr sz="3300">
                <a:solidFill>
                  <a:srgbClr val="FFFFFF"/>
                </a:solidFill>
              </a:defRPr>
            </a:lvl3pPr>
            <a:lvl4pPr marL="1371600" indent="0">
              <a:buNone/>
              <a:defRPr sz="3300">
                <a:solidFill>
                  <a:srgbClr val="FFFFFF"/>
                </a:solidFill>
              </a:defRPr>
            </a:lvl4pPr>
            <a:lvl5pPr marL="1828800" indent="0">
              <a:buNone/>
              <a:defRPr sz="33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500C00F-E9AA-D74B-9ED8-AB97CE04704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8296" y="2828165"/>
            <a:ext cx="2615607" cy="31559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>
                <a:solidFill>
                  <a:srgbClr val="67757D"/>
                </a:solidFill>
              </a:defRPr>
            </a:lvl1pPr>
          </a:lstStyle>
          <a:p>
            <a:pPr lvl="0"/>
            <a:r>
              <a:rPr lang="en-US" dirty="0"/>
              <a:t>Month XX, 20XX</a:t>
            </a:r>
          </a:p>
        </p:txBody>
      </p:sp>
    </p:spTree>
    <p:extLst>
      <p:ext uri="{BB962C8B-B14F-4D97-AF65-F5344CB8AC3E}">
        <p14:creationId xmlns:p14="http://schemas.microsoft.com/office/powerpoint/2010/main" val="23367349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peaker Intro/Splash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542" y="2558"/>
            <a:ext cx="5490458" cy="5138383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1" y="3248025"/>
            <a:ext cx="9144000" cy="1087438"/>
          </a:xfrm>
          <a:prstGeom prst="rect">
            <a:avLst/>
          </a:prstGeom>
          <a:solidFill>
            <a:srgbClr val="1F6EB7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9" name="Picture 8" descr="NEI-logo-stacked_white_whi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32" y="3453371"/>
            <a:ext cx="1449159" cy="667074"/>
          </a:xfrm>
          <a:prstGeom prst="rect">
            <a:avLst/>
          </a:prstGeom>
        </p:spPr>
      </p:pic>
      <p:sp>
        <p:nvSpPr>
          <p:cNvPr id="13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83636" y="1822575"/>
            <a:ext cx="3133250" cy="998095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7757D"/>
                </a:solidFill>
              </a:defRPr>
            </a:lvl1pPr>
            <a:lvl2pPr marL="457200" indent="0">
              <a:buNone/>
              <a:defRPr sz="1800">
                <a:solidFill>
                  <a:srgbClr val="FFFFFF"/>
                </a:solidFill>
              </a:defRPr>
            </a:lvl2pPr>
            <a:lvl3pPr marL="914400" indent="0">
              <a:buNone/>
              <a:defRPr sz="1800">
                <a:solidFill>
                  <a:srgbClr val="FFFFFF"/>
                </a:solidFill>
              </a:defRPr>
            </a:lvl3pPr>
            <a:lvl4pPr marL="1371600" indent="0">
              <a:buNone/>
              <a:defRPr sz="1800">
                <a:solidFill>
                  <a:srgbClr val="FFFFFF"/>
                </a:solidFill>
              </a:defRPr>
            </a:lvl4pPr>
            <a:lvl5pPr marL="1828800" indent="0">
              <a:buNone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77648" y="1252767"/>
            <a:ext cx="3133251" cy="63895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aseline="0">
                <a:solidFill>
                  <a:schemeClr val="tx1"/>
                </a:solidFill>
              </a:defRPr>
            </a:lvl1pPr>
            <a:lvl2pPr marL="457200" indent="0">
              <a:buNone/>
              <a:defRPr sz="3300">
                <a:solidFill>
                  <a:srgbClr val="FFFFFF"/>
                </a:solidFill>
              </a:defRPr>
            </a:lvl2pPr>
            <a:lvl3pPr marL="914400" indent="0">
              <a:buNone/>
              <a:defRPr sz="3300">
                <a:solidFill>
                  <a:srgbClr val="FFFFFF"/>
                </a:solidFill>
              </a:defRPr>
            </a:lvl3pPr>
            <a:lvl4pPr marL="1371600" indent="0">
              <a:buNone/>
              <a:defRPr sz="3300">
                <a:solidFill>
                  <a:srgbClr val="FFFFFF"/>
                </a:solidFill>
              </a:defRPr>
            </a:lvl4pPr>
            <a:lvl5pPr marL="1828800" indent="0">
              <a:buNone/>
              <a:defRPr sz="33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06AF13E9-AFF3-914B-8B9D-2A141F956E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8296" y="2828165"/>
            <a:ext cx="2615607" cy="31559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>
                <a:solidFill>
                  <a:srgbClr val="67757D"/>
                </a:solidFill>
              </a:defRPr>
            </a:lvl1pPr>
          </a:lstStyle>
          <a:p>
            <a:pPr lvl="0"/>
            <a:r>
              <a:rPr lang="en-US" dirty="0"/>
              <a:t>Month XX, 20XX</a:t>
            </a:r>
          </a:p>
        </p:txBody>
      </p:sp>
    </p:spTree>
    <p:extLst>
      <p:ext uri="{BB962C8B-B14F-4D97-AF65-F5344CB8AC3E}">
        <p14:creationId xmlns:p14="http://schemas.microsoft.com/office/powerpoint/2010/main" val="26686220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peaker Intro/Splash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542" y="2558"/>
            <a:ext cx="5490458" cy="5138383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1" y="3248025"/>
            <a:ext cx="9144000" cy="1087438"/>
          </a:xfrm>
          <a:prstGeom prst="rect">
            <a:avLst/>
          </a:prstGeom>
          <a:solidFill>
            <a:srgbClr val="1F6EB7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9" name="Picture 8" descr="NEI-logo-stacked_white_whi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32" y="3453371"/>
            <a:ext cx="1449159" cy="667074"/>
          </a:xfrm>
          <a:prstGeom prst="rect">
            <a:avLst/>
          </a:prstGeom>
        </p:spPr>
      </p:pic>
      <p:sp>
        <p:nvSpPr>
          <p:cNvPr id="13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83636" y="1822575"/>
            <a:ext cx="3133250" cy="998095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7757D"/>
                </a:solidFill>
              </a:defRPr>
            </a:lvl1pPr>
            <a:lvl2pPr marL="457200" indent="0">
              <a:buNone/>
              <a:defRPr sz="1800">
                <a:solidFill>
                  <a:srgbClr val="FFFFFF"/>
                </a:solidFill>
              </a:defRPr>
            </a:lvl2pPr>
            <a:lvl3pPr marL="914400" indent="0">
              <a:buNone/>
              <a:defRPr sz="1800">
                <a:solidFill>
                  <a:srgbClr val="FFFFFF"/>
                </a:solidFill>
              </a:defRPr>
            </a:lvl3pPr>
            <a:lvl4pPr marL="1371600" indent="0">
              <a:buNone/>
              <a:defRPr sz="1800">
                <a:solidFill>
                  <a:srgbClr val="FFFFFF"/>
                </a:solidFill>
              </a:defRPr>
            </a:lvl4pPr>
            <a:lvl5pPr marL="1828800" indent="0">
              <a:buNone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77648" y="1252767"/>
            <a:ext cx="3133251" cy="63895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aseline="0">
                <a:solidFill>
                  <a:schemeClr val="tx1"/>
                </a:solidFill>
              </a:defRPr>
            </a:lvl1pPr>
            <a:lvl2pPr marL="457200" indent="0">
              <a:buNone/>
              <a:defRPr sz="3300">
                <a:solidFill>
                  <a:srgbClr val="FFFFFF"/>
                </a:solidFill>
              </a:defRPr>
            </a:lvl2pPr>
            <a:lvl3pPr marL="914400" indent="0">
              <a:buNone/>
              <a:defRPr sz="3300">
                <a:solidFill>
                  <a:srgbClr val="FFFFFF"/>
                </a:solidFill>
              </a:defRPr>
            </a:lvl3pPr>
            <a:lvl4pPr marL="1371600" indent="0">
              <a:buNone/>
              <a:defRPr sz="3300">
                <a:solidFill>
                  <a:srgbClr val="FFFFFF"/>
                </a:solidFill>
              </a:defRPr>
            </a:lvl4pPr>
            <a:lvl5pPr marL="1828800" indent="0">
              <a:buNone/>
              <a:defRPr sz="33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BDDDD229-0B6A-924D-A2B2-52A8A430CF3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8296" y="2828165"/>
            <a:ext cx="2615607" cy="31559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>
                <a:solidFill>
                  <a:srgbClr val="67757D"/>
                </a:solidFill>
              </a:defRPr>
            </a:lvl1pPr>
          </a:lstStyle>
          <a:p>
            <a:pPr lvl="0"/>
            <a:r>
              <a:rPr lang="en-US" dirty="0"/>
              <a:t>Month XX, 20XX</a:t>
            </a:r>
          </a:p>
        </p:txBody>
      </p:sp>
    </p:spTree>
    <p:extLst>
      <p:ext uri="{BB962C8B-B14F-4D97-AF65-F5344CB8AC3E}">
        <p14:creationId xmlns:p14="http://schemas.microsoft.com/office/powerpoint/2010/main" val="9782429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peaker Intro/Splash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542" y="2558"/>
            <a:ext cx="5490458" cy="5138383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1" y="3248025"/>
            <a:ext cx="9144000" cy="1087438"/>
          </a:xfrm>
          <a:prstGeom prst="rect">
            <a:avLst/>
          </a:prstGeom>
          <a:solidFill>
            <a:srgbClr val="1F6EB7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9" name="Picture 8" descr="NEI-logo-stacked_white_whi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32" y="3453371"/>
            <a:ext cx="1449159" cy="667074"/>
          </a:xfrm>
          <a:prstGeom prst="rect">
            <a:avLst/>
          </a:prstGeom>
        </p:spPr>
      </p:pic>
      <p:sp>
        <p:nvSpPr>
          <p:cNvPr id="13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83636" y="1822575"/>
            <a:ext cx="3133250" cy="998095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7757D"/>
                </a:solidFill>
              </a:defRPr>
            </a:lvl1pPr>
            <a:lvl2pPr marL="457200" indent="0">
              <a:buNone/>
              <a:defRPr sz="1800">
                <a:solidFill>
                  <a:srgbClr val="FFFFFF"/>
                </a:solidFill>
              </a:defRPr>
            </a:lvl2pPr>
            <a:lvl3pPr marL="914400" indent="0">
              <a:buNone/>
              <a:defRPr sz="1800">
                <a:solidFill>
                  <a:srgbClr val="FFFFFF"/>
                </a:solidFill>
              </a:defRPr>
            </a:lvl3pPr>
            <a:lvl4pPr marL="1371600" indent="0">
              <a:buNone/>
              <a:defRPr sz="1800">
                <a:solidFill>
                  <a:srgbClr val="FFFFFF"/>
                </a:solidFill>
              </a:defRPr>
            </a:lvl4pPr>
            <a:lvl5pPr marL="1828800" indent="0">
              <a:buNone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77648" y="1252767"/>
            <a:ext cx="3133251" cy="63895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aseline="0">
                <a:solidFill>
                  <a:schemeClr val="tx1"/>
                </a:solidFill>
              </a:defRPr>
            </a:lvl1pPr>
            <a:lvl2pPr marL="457200" indent="0">
              <a:buNone/>
              <a:defRPr sz="3300">
                <a:solidFill>
                  <a:srgbClr val="FFFFFF"/>
                </a:solidFill>
              </a:defRPr>
            </a:lvl2pPr>
            <a:lvl3pPr marL="914400" indent="0">
              <a:buNone/>
              <a:defRPr sz="3300">
                <a:solidFill>
                  <a:srgbClr val="FFFFFF"/>
                </a:solidFill>
              </a:defRPr>
            </a:lvl3pPr>
            <a:lvl4pPr marL="1371600" indent="0">
              <a:buNone/>
              <a:defRPr sz="3300">
                <a:solidFill>
                  <a:srgbClr val="FFFFFF"/>
                </a:solidFill>
              </a:defRPr>
            </a:lvl4pPr>
            <a:lvl5pPr marL="1828800" indent="0">
              <a:buNone/>
              <a:defRPr sz="33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179040D5-2CEB-EA46-BFB3-A52C179E6A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8296" y="2828165"/>
            <a:ext cx="2615607" cy="31559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>
                <a:solidFill>
                  <a:srgbClr val="67757D"/>
                </a:solidFill>
              </a:defRPr>
            </a:lvl1pPr>
          </a:lstStyle>
          <a:p>
            <a:pPr lvl="0"/>
            <a:r>
              <a:rPr lang="en-US" dirty="0"/>
              <a:t>Month XX, 20XX</a:t>
            </a:r>
          </a:p>
        </p:txBody>
      </p:sp>
    </p:spTree>
    <p:extLst>
      <p:ext uri="{BB962C8B-B14F-4D97-AF65-F5344CB8AC3E}">
        <p14:creationId xmlns:p14="http://schemas.microsoft.com/office/powerpoint/2010/main" val="42660284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peaker Intro/Splash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542" y="2558"/>
            <a:ext cx="5490457" cy="5138383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1" y="3248025"/>
            <a:ext cx="9144000" cy="1087438"/>
          </a:xfrm>
          <a:prstGeom prst="rect">
            <a:avLst/>
          </a:prstGeom>
          <a:solidFill>
            <a:srgbClr val="1F6EB7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9" name="Picture 8" descr="NEI-logo-stacked_white_whi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32" y="3453371"/>
            <a:ext cx="1449159" cy="667074"/>
          </a:xfrm>
          <a:prstGeom prst="rect">
            <a:avLst/>
          </a:prstGeom>
        </p:spPr>
      </p:pic>
      <p:sp>
        <p:nvSpPr>
          <p:cNvPr id="13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83636" y="1822575"/>
            <a:ext cx="3133250" cy="998095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7757D"/>
                </a:solidFill>
              </a:defRPr>
            </a:lvl1pPr>
            <a:lvl2pPr marL="457200" indent="0">
              <a:buNone/>
              <a:defRPr sz="1800">
                <a:solidFill>
                  <a:srgbClr val="FFFFFF"/>
                </a:solidFill>
              </a:defRPr>
            </a:lvl2pPr>
            <a:lvl3pPr marL="914400" indent="0">
              <a:buNone/>
              <a:defRPr sz="1800">
                <a:solidFill>
                  <a:srgbClr val="FFFFFF"/>
                </a:solidFill>
              </a:defRPr>
            </a:lvl3pPr>
            <a:lvl4pPr marL="1371600" indent="0">
              <a:buNone/>
              <a:defRPr sz="1800">
                <a:solidFill>
                  <a:srgbClr val="FFFFFF"/>
                </a:solidFill>
              </a:defRPr>
            </a:lvl4pPr>
            <a:lvl5pPr marL="1828800" indent="0">
              <a:buNone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77648" y="1252767"/>
            <a:ext cx="3133251" cy="63895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aseline="0">
                <a:solidFill>
                  <a:schemeClr val="tx1"/>
                </a:solidFill>
              </a:defRPr>
            </a:lvl1pPr>
            <a:lvl2pPr marL="457200" indent="0">
              <a:buNone/>
              <a:defRPr sz="3300">
                <a:solidFill>
                  <a:srgbClr val="FFFFFF"/>
                </a:solidFill>
              </a:defRPr>
            </a:lvl2pPr>
            <a:lvl3pPr marL="914400" indent="0">
              <a:buNone/>
              <a:defRPr sz="3300">
                <a:solidFill>
                  <a:srgbClr val="FFFFFF"/>
                </a:solidFill>
              </a:defRPr>
            </a:lvl3pPr>
            <a:lvl4pPr marL="1371600" indent="0">
              <a:buNone/>
              <a:defRPr sz="3300">
                <a:solidFill>
                  <a:srgbClr val="FFFFFF"/>
                </a:solidFill>
              </a:defRPr>
            </a:lvl4pPr>
            <a:lvl5pPr marL="1828800" indent="0">
              <a:buNone/>
              <a:defRPr sz="33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C744F167-0D00-4E4B-92C8-F08E1EB443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8296" y="2828165"/>
            <a:ext cx="2615607" cy="31559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>
                <a:solidFill>
                  <a:srgbClr val="67757D"/>
                </a:solidFill>
              </a:defRPr>
            </a:lvl1pPr>
          </a:lstStyle>
          <a:p>
            <a:pPr lvl="0"/>
            <a:r>
              <a:rPr lang="en-US" dirty="0"/>
              <a:t>Month XX, 20XX</a:t>
            </a:r>
          </a:p>
        </p:txBody>
      </p:sp>
    </p:spTree>
    <p:extLst>
      <p:ext uri="{BB962C8B-B14F-4D97-AF65-F5344CB8AC3E}">
        <p14:creationId xmlns:p14="http://schemas.microsoft.com/office/powerpoint/2010/main" val="14129545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peaker Intro/Splash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542" y="2558"/>
            <a:ext cx="5490457" cy="5138383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1" y="3248025"/>
            <a:ext cx="9144000" cy="1087438"/>
          </a:xfrm>
          <a:prstGeom prst="rect">
            <a:avLst/>
          </a:prstGeom>
          <a:solidFill>
            <a:srgbClr val="1F6EB7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9" name="Picture 8" descr="NEI-logo-stacked_white_whi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32" y="3453371"/>
            <a:ext cx="1449159" cy="667074"/>
          </a:xfrm>
          <a:prstGeom prst="rect">
            <a:avLst/>
          </a:prstGeom>
        </p:spPr>
      </p:pic>
      <p:sp>
        <p:nvSpPr>
          <p:cNvPr id="13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83636" y="1822575"/>
            <a:ext cx="3133250" cy="998095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7757D"/>
                </a:solidFill>
              </a:defRPr>
            </a:lvl1pPr>
            <a:lvl2pPr marL="457200" indent="0">
              <a:buNone/>
              <a:defRPr sz="1800">
                <a:solidFill>
                  <a:srgbClr val="FFFFFF"/>
                </a:solidFill>
              </a:defRPr>
            </a:lvl2pPr>
            <a:lvl3pPr marL="914400" indent="0">
              <a:buNone/>
              <a:defRPr sz="1800">
                <a:solidFill>
                  <a:srgbClr val="FFFFFF"/>
                </a:solidFill>
              </a:defRPr>
            </a:lvl3pPr>
            <a:lvl4pPr marL="1371600" indent="0">
              <a:buNone/>
              <a:defRPr sz="1800">
                <a:solidFill>
                  <a:srgbClr val="FFFFFF"/>
                </a:solidFill>
              </a:defRPr>
            </a:lvl4pPr>
            <a:lvl5pPr marL="1828800" indent="0">
              <a:buNone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77648" y="1252767"/>
            <a:ext cx="3133251" cy="63895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aseline="0">
                <a:solidFill>
                  <a:schemeClr val="tx1"/>
                </a:solidFill>
              </a:defRPr>
            </a:lvl1pPr>
            <a:lvl2pPr marL="457200" indent="0">
              <a:buNone/>
              <a:defRPr sz="3300">
                <a:solidFill>
                  <a:srgbClr val="FFFFFF"/>
                </a:solidFill>
              </a:defRPr>
            </a:lvl2pPr>
            <a:lvl3pPr marL="914400" indent="0">
              <a:buNone/>
              <a:defRPr sz="3300">
                <a:solidFill>
                  <a:srgbClr val="FFFFFF"/>
                </a:solidFill>
              </a:defRPr>
            </a:lvl3pPr>
            <a:lvl4pPr marL="1371600" indent="0">
              <a:buNone/>
              <a:defRPr sz="3300">
                <a:solidFill>
                  <a:srgbClr val="FFFFFF"/>
                </a:solidFill>
              </a:defRPr>
            </a:lvl4pPr>
            <a:lvl5pPr marL="1828800" indent="0">
              <a:buNone/>
              <a:defRPr sz="33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618789F7-92F0-AF43-B7F5-F798DC1AF3C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8296" y="2828165"/>
            <a:ext cx="2615607" cy="31559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>
                <a:solidFill>
                  <a:srgbClr val="67757D"/>
                </a:solidFill>
              </a:defRPr>
            </a:lvl1pPr>
          </a:lstStyle>
          <a:p>
            <a:pPr lvl="0"/>
            <a:r>
              <a:rPr lang="en-US" dirty="0"/>
              <a:t>Month XX, 20XX</a:t>
            </a:r>
          </a:p>
        </p:txBody>
      </p:sp>
    </p:spTree>
    <p:extLst>
      <p:ext uri="{BB962C8B-B14F-4D97-AF65-F5344CB8AC3E}">
        <p14:creationId xmlns:p14="http://schemas.microsoft.com/office/powerpoint/2010/main" val="31912483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peaker Intro/Splash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542" y="2558"/>
            <a:ext cx="5490457" cy="5138383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1" y="3248025"/>
            <a:ext cx="9144000" cy="1087438"/>
          </a:xfrm>
          <a:prstGeom prst="rect">
            <a:avLst/>
          </a:prstGeom>
          <a:solidFill>
            <a:srgbClr val="1F6EB7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9" name="Picture 8" descr="NEI-logo-stacked_white_whi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32" y="3453371"/>
            <a:ext cx="1449159" cy="667074"/>
          </a:xfrm>
          <a:prstGeom prst="rect">
            <a:avLst/>
          </a:prstGeom>
        </p:spPr>
      </p:pic>
      <p:sp>
        <p:nvSpPr>
          <p:cNvPr id="13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83636" y="1822575"/>
            <a:ext cx="3133250" cy="998095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7757D"/>
                </a:solidFill>
              </a:defRPr>
            </a:lvl1pPr>
            <a:lvl2pPr marL="457200" indent="0">
              <a:buNone/>
              <a:defRPr sz="1800">
                <a:solidFill>
                  <a:srgbClr val="FFFFFF"/>
                </a:solidFill>
              </a:defRPr>
            </a:lvl2pPr>
            <a:lvl3pPr marL="914400" indent="0">
              <a:buNone/>
              <a:defRPr sz="1800">
                <a:solidFill>
                  <a:srgbClr val="FFFFFF"/>
                </a:solidFill>
              </a:defRPr>
            </a:lvl3pPr>
            <a:lvl4pPr marL="1371600" indent="0">
              <a:buNone/>
              <a:defRPr sz="1800">
                <a:solidFill>
                  <a:srgbClr val="FFFFFF"/>
                </a:solidFill>
              </a:defRPr>
            </a:lvl4pPr>
            <a:lvl5pPr marL="1828800" indent="0">
              <a:buNone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77648" y="1252767"/>
            <a:ext cx="3133251" cy="63895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aseline="0">
                <a:solidFill>
                  <a:schemeClr val="tx1"/>
                </a:solidFill>
              </a:defRPr>
            </a:lvl1pPr>
            <a:lvl2pPr marL="457200" indent="0">
              <a:buNone/>
              <a:defRPr sz="3300">
                <a:solidFill>
                  <a:srgbClr val="FFFFFF"/>
                </a:solidFill>
              </a:defRPr>
            </a:lvl2pPr>
            <a:lvl3pPr marL="914400" indent="0">
              <a:buNone/>
              <a:defRPr sz="3300">
                <a:solidFill>
                  <a:srgbClr val="FFFFFF"/>
                </a:solidFill>
              </a:defRPr>
            </a:lvl3pPr>
            <a:lvl4pPr marL="1371600" indent="0">
              <a:buNone/>
              <a:defRPr sz="3300">
                <a:solidFill>
                  <a:srgbClr val="FFFFFF"/>
                </a:solidFill>
              </a:defRPr>
            </a:lvl4pPr>
            <a:lvl5pPr marL="1828800" indent="0">
              <a:buNone/>
              <a:defRPr sz="33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14987C97-4E3F-E345-AA71-C4F514EAEEB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8296" y="2828165"/>
            <a:ext cx="2615607" cy="31559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>
                <a:solidFill>
                  <a:srgbClr val="67757D"/>
                </a:solidFill>
              </a:defRPr>
            </a:lvl1pPr>
          </a:lstStyle>
          <a:p>
            <a:pPr lvl="0"/>
            <a:r>
              <a:rPr lang="en-US" dirty="0"/>
              <a:t>Month XX, 20XX</a:t>
            </a:r>
          </a:p>
        </p:txBody>
      </p:sp>
    </p:spTree>
    <p:extLst>
      <p:ext uri="{BB962C8B-B14F-4D97-AF65-F5344CB8AC3E}">
        <p14:creationId xmlns:p14="http://schemas.microsoft.com/office/powerpoint/2010/main" val="3830485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ullet Page,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8266532" y="0"/>
            <a:ext cx="423863" cy="838200"/>
          </a:xfrm>
          <a:prstGeom prst="rect">
            <a:avLst/>
          </a:prstGeom>
          <a:solidFill>
            <a:srgbClr val="179C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1F6EB7"/>
              </a:solidFill>
            </a:endParaRPr>
          </a:p>
        </p:txBody>
      </p:sp>
      <p:pic>
        <p:nvPicPr>
          <p:cNvPr id="20" name="Picture 2" descr="NEILogoOnly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070" y="442913"/>
            <a:ext cx="7112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360314" y="1244601"/>
            <a:ext cx="8334424" cy="3469640"/>
          </a:xfrm>
          <a:prstGeom prst="rect">
            <a:avLst/>
          </a:prstGeom>
        </p:spPr>
        <p:txBody>
          <a:bodyPr vert="horz"/>
          <a:lstStyle>
            <a:lvl1pPr marL="230188" indent="-23018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</a:defRPr>
            </a:lvl1pPr>
            <a:lvl2pPr marL="800100" indent="-342900">
              <a:buClr>
                <a:schemeClr val="bg2"/>
              </a:buClr>
              <a:buFont typeface="Arial"/>
              <a:buChar char="•"/>
              <a:defRPr sz="2000">
                <a:solidFill>
                  <a:schemeClr val="tx1"/>
                </a:solidFill>
              </a:defRPr>
            </a:lvl2pPr>
            <a:lvl3pPr marL="1257300" indent="-342900">
              <a:buClr>
                <a:schemeClr val="bg2"/>
              </a:buClr>
              <a:buSzPct val="50000"/>
              <a:buFont typeface="Wingdings" charset="2"/>
              <a:buChar char="u"/>
              <a:defRPr sz="2000" baseline="0">
                <a:solidFill>
                  <a:schemeClr val="tx1"/>
                </a:solidFill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358664" y="271707"/>
            <a:ext cx="7751456" cy="97289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32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32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32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3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438120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 rot="5400000">
            <a:off x="411956" y="504032"/>
            <a:ext cx="1878013" cy="869950"/>
          </a:xfrm>
          <a:prstGeom prst="rect">
            <a:avLst/>
          </a:prstGeom>
          <a:solidFill>
            <a:srgbClr val="179C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7" name="Picture 2" descr="NEILogoOnly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" y="1098550"/>
            <a:ext cx="147955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07293" y="2184701"/>
            <a:ext cx="7531151" cy="94079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400" baseline="0">
                <a:solidFill>
                  <a:srgbClr val="67757D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941803" y="3125499"/>
            <a:ext cx="7495664" cy="9144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 cap="all" spc="250" baseline="0">
                <a:solidFill>
                  <a:schemeClr val="bg2"/>
                </a:solidFill>
              </a:defRPr>
            </a:lvl1pPr>
            <a:lvl2pPr marL="457200" indent="0">
              <a:buNone/>
              <a:defRPr sz="2400">
                <a:solidFill>
                  <a:srgbClr val="FFFFFF"/>
                </a:solidFill>
              </a:defRPr>
            </a:lvl2pPr>
            <a:lvl3pPr marL="914400" indent="0">
              <a:buNone/>
              <a:defRPr sz="2400">
                <a:solidFill>
                  <a:srgbClr val="FFFFFF"/>
                </a:solidFill>
              </a:defRPr>
            </a:lvl3pPr>
            <a:lvl4pPr marL="1371600" indent="0">
              <a:buNone/>
              <a:defRPr sz="2400">
                <a:solidFill>
                  <a:srgbClr val="FFFFFF"/>
                </a:solidFill>
              </a:defRPr>
            </a:lvl4pPr>
            <a:lvl5pPr marL="1828800" indent="0">
              <a:buNone/>
              <a:defRPr sz="2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5910176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to Left, Image 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352137" y="954424"/>
            <a:ext cx="4078576" cy="3733464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358664" y="271708"/>
            <a:ext cx="7751456" cy="58660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32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32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32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3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1" name="TextBox 10"/>
          <p:cNvSpPr txBox="1">
            <a:spLocks noChangeArrowheads="1"/>
          </p:cNvSpPr>
          <p:nvPr userDrawn="1"/>
        </p:nvSpPr>
        <p:spPr bwMode="auto">
          <a:xfrm>
            <a:off x="6862808" y="4792759"/>
            <a:ext cx="2019061" cy="21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0" rIns="91420" bIns="45710">
            <a:spAutoFit/>
          </a:bodyPr>
          <a:lstStyle>
            <a:lvl1pPr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800" dirty="0">
                <a:solidFill>
                  <a:schemeClr val="bg1"/>
                </a:solidFill>
                <a:latin typeface="Arial" charset="0"/>
                <a:cs typeface="Arial" charset="0"/>
              </a:rPr>
              <a:t>© 2021 Nuclear Energy Institute       </a:t>
            </a:r>
            <a:fld id="{D519FB55-72DC-5348-8F65-89A86754C178}" type="slidenum">
              <a:rPr lang="en-US" sz="800" smtClean="0">
                <a:solidFill>
                  <a:schemeClr val="bg1"/>
                </a:solidFill>
                <a:latin typeface="Arial" charset="0"/>
                <a:cs typeface="Arial" charset="0"/>
              </a:rPr>
              <a:pPr>
                <a:defRPr/>
              </a:pPr>
              <a:t>‹#›</a:t>
            </a:fld>
            <a:endParaRPr lang="en-US" sz="8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8266532" y="0"/>
            <a:ext cx="423863" cy="838200"/>
          </a:xfrm>
          <a:prstGeom prst="rect">
            <a:avLst/>
          </a:prstGeom>
          <a:solidFill>
            <a:srgbClr val="179C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1F6EB7"/>
              </a:solidFill>
            </a:endParaRPr>
          </a:p>
        </p:txBody>
      </p:sp>
      <p:pic>
        <p:nvPicPr>
          <p:cNvPr id="14" name="Picture 2" descr="NEILogoOnly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070" y="442913"/>
            <a:ext cx="7112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ontent Placeholder 2"/>
          <p:cNvSpPr>
            <a:spLocks noGrp="1"/>
          </p:cNvSpPr>
          <p:nvPr>
            <p:ph sz="quarter" idx="12" hasCustomPrompt="1"/>
          </p:nvPr>
        </p:nvSpPr>
        <p:spPr>
          <a:xfrm>
            <a:off x="4564304" y="954424"/>
            <a:ext cx="4130434" cy="373346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>
                <a:solidFill>
                  <a:srgbClr val="FFFFFF"/>
                </a:solidFill>
              </a:defRPr>
            </a:lvl1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noProof="0" dirty="0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83518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 or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664" y="271707"/>
            <a:ext cx="7751456" cy="97289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32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32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32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3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8266532" y="0"/>
            <a:ext cx="423863" cy="838200"/>
          </a:xfrm>
          <a:prstGeom prst="rect">
            <a:avLst/>
          </a:prstGeom>
          <a:solidFill>
            <a:srgbClr val="179C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1F6EB7"/>
              </a:solidFill>
            </a:endParaRPr>
          </a:p>
        </p:txBody>
      </p:sp>
      <p:pic>
        <p:nvPicPr>
          <p:cNvPr id="13" name="Picture 2" descr="NEILogoOnly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070" y="442913"/>
            <a:ext cx="7112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465138" y="1294631"/>
            <a:ext cx="8224837" cy="339325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>
                <a:solidFill>
                  <a:srgbClr val="989EA2"/>
                </a:solidFill>
              </a:defRPr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21919019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head, + Image/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358664" y="271708"/>
            <a:ext cx="7751456" cy="58660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>
                <a:solidFill>
                  <a:srgbClr val="67757D"/>
                </a:solidFill>
                <a:latin typeface="+mj-lt"/>
              </a:defRPr>
            </a:lvl1pPr>
            <a:lvl2pPr marL="457200" indent="0">
              <a:buNone/>
              <a:defRPr sz="32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32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32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3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68578" y="848282"/>
            <a:ext cx="7741542" cy="44634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 cap="all" baseline="0">
                <a:solidFill>
                  <a:srgbClr val="179CD6"/>
                </a:solidFill>
              </a:defRPr>
            </a:lvl1pPr>
            <a:lvl2pPr marL="457200" indent="0">
              <a:buNone/>
              <a:defRPr sz="2000">
                <a:solidFill>
                  <a:srgbClr val="FFFFFF"/>
                </a:solidFill>
              </a:defRPr>
            </a:lvl2pPr>
            <a:lvl3pPr marL="914400" indent="0">
              <a:buNone/>
              <a:defRPr sz="2000">
                <a:solidFill>
                  <a:srgbClr val="FFFFFF"/>
                </a:solidFill>
              </a:defRPr>
            </a:lvl3pPr>
            <a:lvl4pPr marL="1371600" indent="0">
              <a:buNone/>
              <a:defRPr sz="2000">
                <a:solidFill>
                  <a:srgbClr val="FFFFFF"/>
                </a:solidFill>
              </a:defRPr>
            </a:lvl4pPr>
            <a:lvl5pPr marL="1828800" indent="0">
              <a:buNone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8266532" y="0"/>
            <a:ext cx="423863" cy="838200"/>
          </a:xfrm>
          <a:prstGeom prst="rect">
            <a:avLst/>
          </a:prstGeom>
          <a:solidFill>
            <a:srgbClr val="179C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1F6EB7"/>
              </a:solidFill>
            </a:endParaRPr>
          </a:p>
        </p:txBody>
      </p:sp>
      <p:pic>
        <p:nvPicPr>
          <p:cNvPr id="15" name="Picture 2" descr="NEILogoOnly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070" y="442913"/>
            <a:ext cx="7112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465138" y="1294631"/>
            <a:ext cx="8224837" cy="339325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>
                <a:solidFill>
                  <a:srgbClr val="989EA2"/>
                </a:solidFill>
              </a:defRPr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25133359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2 Lines Text, Image/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368577" y="1250848"/>
            <a:ext cx="8319809" cy="81140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rgbClr val="FFFFFF"/>
                </a:solidFill>
              </a:defRPr>
            </a:lvl2pPr>
            <a:lvl3pPr marL="914400" indent="0">
              <a:buNone/>
              <a:defRPr sz="2000">
                <a:solidFill>
                  <a:srgbClr val="FFFFFF"/>
                </a:solidFill>
              </a:defRPr>
            </a:lvl3pPr>
            <a:lvl4pPr marL="1371600" indent="0">
              <a:buNone/>
              <a:defRPr sz="2000">
                <a:solidFill>
                  <a:srgbClr val="FFFFFF"/>
                </a:solidFill>
              </a:defRPr>
            </a:lvl4pPr>
            <a:lvl5pPr marL="1828800" indent="0">
              <a:buNone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358664" y="271707"/>
            <a:ext cx="7751456" cy="97289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 baseline="0">
                <a:solidFill>
                  <a:srgbClr val="67757D"/>
                </a:solidFill>
                <a:latin typeface="+mj-lt"/>
              </a:defRPr>
            </a:lvl1pPr>
            <a:lvl2pPr marL="457200" indent="0">
              <a:buNone/>
              <a:defRPr sz="32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32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32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3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8266532" y="0"/>
            <a:ext cx="423863" cy="838200"/>
          </a:xfrm>
          <a:prstGeom prst="rect">
            <a:avLst/>
          </a:prstGeom>
          <a:solidFill>
            <a:srgbClr val="179C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1F6EB7"/>
              </a:solidFill>
            </a:endParaRPr>
          </a:p>
        </p:txBody>
      </p:sp>
      <p:pic>
        <p:nvPicPr>
          <p:cNvPr id="15" name="Picture 2" descr="NEILogoOnly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070" y="442913"/>
            <a:ext cx="7112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465138" y="2062256"/>
            <a:ext cx="8224837" cy="262563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>
                <a:solidFill>
                  <a:srgbClr val="989EA2"/>
                </a:solidFill>
              </a:defRPr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1124319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64917" y="1249365"/>
            <a:ext cx="4065805" cy="454121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>
                <a:solidFill>
                  <a:schemeClr val="bg2"/>
                </a:solidFill>
                <a:latin typeface="+mj-lt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375709" y="1703485"/>
            <a:ext cx="4055004" cy="2984404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67757D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358664" y="271707"/>
            <a:ext cx="7751456" cy="97289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 baseline="0">
                <a:solidFill>
                  <a:srgbClr val="67757D"/>
                </a:solidFill>
                <a:latin typeface="+mj-lt"/>
              </a:defRPr>
            </a:lvl1pPr>
            <a:lvl2pPr marL="457200" indent="0">
              <a:buNone/>
              <a:defRPr sz="32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32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32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3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4575175" y="1253671"/>
            <a:ext cx="4110165" cy="454121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>
                <a:solidFill>
                  <a:schemeClr val="bg2"/>
                </a:solidFill>
                <a:latin typeface="+mj-lt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4585967" y="1707791"/>
            <a:ext cx="4099246" cy="2984404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67757D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8266532" y="0"/>
            <a:ext cx="423863" cy="838200"/>
          </a:xfrm>
          <a:prstGeom prst="rect">
            <a:avLst/>
          </a:prstGeom>
          <a:solidFill>
            <a:srgbClr val="179C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1F6EB7"/>
              </a:solidFill>
            </a:endParaRPr>
          </a:p>
        </p:txBody>
      </p:sp>
      <p:pic>
        <p:nvPicPr>
          <p:cNvPr id="20" name="Picture 2" descr="NEILogoOnly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070" y="442913"/>
            <a:ext cx="7112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34923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358664" y="271707"/>
            <a:ext cx="7751456" cy="97289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 baseline="0">
                <a:solidFill>
                  <a:srgbClr val="67757D"/>
                </a:solidFill>
                <a:latin typeface="+mj-lt"/>
              </a:defRPr>
            </a:lvl1pPr>
            <a:lvl2pPr marL="457200" indent="0">
              <a:buNone/>
              <a:defRPr sz="32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32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32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3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64917" y="1249365"/>
            <a:ext cx="4065805" cy="454121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>
                <a:solidFill>
                  <a:schemeClr val="bg2"/>
                </a:solidFill>
                <a:latin typeface="+mj-lt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75709" y="1703485"/>
            <a:ext cx="4055004" cy="2984404"/>
          </a:xfrm>
          <a:prstGeom prst="rect">
            <a:avLst/>
          </a:prstGeom>
        </p:spPr>
        <p:txBody>
          <a:bodyPr vert="horz"/>
          <a:lstStyle>
            <a:lvl1pPr marL="233363" indent="-23336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rgbClr val="67757D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4575175" y="1253671"/>
            <a:ext cx="4110165" cy="454121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>
                <a:solidFill>
                  <a:schemeClr val="bg2"/>
                </a:solidFill>
                <a:latin typeface="+mj-lt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3" name="Text Placeholder 10"/>
          <p:cNvSpPr>
            <a:spLocks noGrp="1"/>
          </p:cNvSpPr>
          <p:nvPr>
            <p:ph type="body" sz="quarter" idx="17"/>
          </p:nvPr>
        </p:nvSpPr>
        <p:spPr>
          <a:xfrm>
            <a:off x="4585967" y="1707791"/>
            <a:ext cx="4099246" cy="2984404"/>
          </a:xfrm>
          <a:prstGeom prst="rect">
            <a:avLst/>
          </a:prstGeom>
        </p:spPr>
        <p:txBody>
          <a:bodyPr vert="horz"/>
          <a:lstStyle>
            <a:lvl1pPr marL="233363" indent="-23336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rgbClr val="67757D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Rectangle 23"/>
          <p:cNvSpPr/>
          <p:nvPr userDrawn="1"/>
        </p:nvSpPr>
        <p:spPr>
          <a:xfrm>
            <a:off x="8266532" y="0"/>
            <a:ext cx="423863" cy="838200"/>
          </a:xfrm>
          <a:prstGeom prst="rect">
            <a:avLst/>
          </a:prstGeom>
          <a:solidFill>
            <a:srgbClr val="179C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1F6EB7"/>
              </a:solidFill>
            </a:endParaRPr>
          </a:p>
        </p:txBody>
      </p:sp>
      <p:pic>
        <p:nvPicPr>
          <p:cNvPr id="25" name="Picture 2" descr="NEILogoOnly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070" y="442913"/>
            <a:ext cx="7112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87701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lumn Bullet Tex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358664" y="271707"/>
            <a:ext cx="7751456" cy="97289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 baseline="0">
                <a:solidFill>
                  <a:srgbClr val="67757D"/>
                </a:solidFill>
                <a:latin typeface="+mj-lt"/>
              </a:defRPr>
            </a:lvl1pPr>
            <a:lvl2pPr marL="457200" indent="0">
              <a:buNone/>
              <a:defRPr sz="32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32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32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3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75709" y="1244600"/>
            <a:ext cx="4055004" cy="3443289"/>
          </a:xfrm>
          <a:prstGeom prst="rect">
            <a:avLst/>
          </a:prstGeom>
        </p:spPr>
        <p:txBody>
          <a:bodyPr vert="horz"/>
          <a:lstStyle>
            <a:lvl1pPr marL="233363" indent="-23336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rgbClr val="67757D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10"/>
          <p:cNvSpPr>
            <a:spLocks noGrp="1"/>
          </p:cNvSpPr>
          <p:nvPr>
            <p:ph type="body" sz="quarter" idx="17"/>
          </p:nvPr>
        </p:nvSpPr>
        <p:spPr>
          <a:xfrm>
            <a:off x="4585967" y="1248906"/>
            <a:ext cx="4099246" cy="3443289"/>
          </a:xfrm>
          <a:prstGeom prst="rect">
            <a:avLst/>
          </a:prstGeom>
        </p:spPr>
        <p:txBody>
          <a:bodyPr vert="horz"/>
          <a:lstStyle>
            <a:lvl1pPr marL="233363" indent="-23336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rgbClr val="67757D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Rectangle 23"/>
          <p:cNvSpPr/>
          <p:nvPr userDrawn="1"/>
        </p:nvSpPr>
        <p:spPr>
          <a:xfrm>
            <a:off x="8266532" y="0"/>
            <a:ext cx="423863" cy="838200"/>
          </a:xfrm>
          <a:prstGeom prst="rect">
            <a:avLst/>
          </a:prstGeom>
          <a:solidFill>
            <a:srgbClr val="179C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1F6EB7"/>
              </a:solidFill>
            </a:endParaRPr>
          </a:p>
        </p:txBody>
      </p:sp>
      <p:pic>
        <p:nvPicPr>
          <p:cNvPr id="25" name="Picture 2" descr="NEILogoOnly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070" y="442913"/>
            <a:ext cx="7112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17134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age,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64918" y="1249365"/>
            <a:ext cx="8329819" cy="454121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>
                <a:solidFill>
                  <a:schemeClr val="bg2"/>
                </a:solidFill>
                <a:latin typeface="+mj-lt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360314" y="1711182"/>
            <a:ext cx="8334424" cy="1570183"/>
          </a:xfrm>
          <a:prstGeom prst="rect">
            <a:avLst/>
          </a:prstGeom>
        </p:spPr>
        <p:txBody>
          <a:bodyPr vert="horz"/>
          <a:lstStyle>
            <a:lvl1pPr marL="230188" indent="-23018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rgbClr val="67757D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364918" y="3750881"/>
            <a:ext cx="8329820" cy="933832"/>
          </a:xfrm>
          <a:prstGeom prst="rect">
            <a:avLst/>
          </a:prstGeom>
        </p:spPr>
        <p:txBody>
          <a:bodyPr vert="horz"/>
          <a:lstStyle>
            <a:lvl1pPr marL="230188" indent="-230188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rgbClr val="67757D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358664" y="3289062"/>
            <a:ext cx="8336074" cy="454121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>
                <a:solidFill>
                  <a:schemeClr val="bg2"/>
                </a:solidFill>
                <a:latin typeface="+mj-lt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358664" y="271707"/>
            <a:ext cx="7751456" cy="97289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 baseline="0">
                <a:solidFill>
                  <a:srgbClr val="67757D"/>
                </a:solidFill>
                <a:latin typeface="+mj-lt"/>
              </a:defRPr>
            </a:lvl1pPr>
            <a:lvl2pPr marL="457200" indent="0">
              <a:buNone/>
              <a:defRPr sz="32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32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32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3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8266532" y="0"/>
            <a:ext cx="423863" cy="838200"/>
          </a:xfrm>
          <a:prstGeom prst="rect">
            <a:avLst/>
          </a:prstGeom>
          <a:solidFill>
            <a:srgbClr val="179C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1F6EB7"/>
              </a:solidFill>
            </a:endParaRPr>
          </a:p>
        </p:txBody>
      </p:sp>
      <p:pic>
        <p:nvPicPr>
          <p:cNvPr id="20" name="Picture 2" descr="NEILogoOnly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070" y="442913"/>
            <a:ext cx="7112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25693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 Page,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8266532" y="0"/>
            <a:ext cx="423863" cy="838200"/>
          </a:xfrm>
          <a:prstGeom prst="rect">
            <a:avLst/>
          </a:prstGeom>
          <a:solidFill>
            <a:srgbClr val="179C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1F6EB7"/>
              </a:solidFill>
            </a:endParaRPr>
          </a:p>
        </p:txBody>
      </p:sp>
      <p:pic>
        <p:nvPicPr>
          <p:cNvPr id="20" name="Picture 2" descr="NEILogoOnly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070" y="442913"/>
            <a:ext cx="7112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360314" y="1244601"/>
            <a:ext cx="8334424" cy="3469640"/>
          </a:xfrm>
          <a:prstGeom prst="rect">
            <a:avLst/>
          </a:prstGeom>
        </p:spPr>
        <p:txBody>
          <a:bodyPr vert="horz"/>
          <a:lstStyle>
            <a:lvl1pPr marL="230188" indent="-23018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</a:defRPr>
            </a:lvl1pPr>
            <a:lvl2pPr marL="800100" indent="-342900">
              <a:buClr>
                <a:schemeClr val="bg2"/>
              </a:buClr>
              <a:buFont typeface="Arial"/>
              <a:buChar char="•"/>
              <a:defRPr sz="2000">
                <a:solidFill>
                  <a:schemeClr val="tx1"/>
                </a:solidFill>
              </a:defRPr>
            </a:lvl2pPr>
            <a:lvl3pPr marL="1257300" indent="-342900">
              <a:buClr>
                <a:schemeClr val="bg2"/>
              </a:buClr>
              <a:buSzPct val="50000"/>
              <a:buFont typeface="Wingdings" charset="2"/>
              <a:buChar char="u"/>
              <a:defRPr sz="2000" baseline="0">
                <a:solidFill>
                  <a:schemeClr val="tx1"/>
                </a:solidFill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358664" y="271707"/>
            <a:ext cx="7751456" cy="97289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32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32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32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3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7867575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64918" y="1249365"/>
            <a:ext cx="8329819" cy="454121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>
                <a:solidFill>
                  <a:schemeClr val="bg2"/>
                </a:solidFill>
                <a:latin typeface="+mj-lt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60314" y="1711182"/>
            <a:ext cx="8334424" cy="1570183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Wingdings" charset="2"/>
              <a:buNone/>
              <a:defRPr sz="2000">
                <a:solidFill>
                  <a:srgbClr val="67757D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364918" y="3750881"/>
            <a:ext cx="8329820" cy="933832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Wingdings" charset="2"/>
              <a:buNone/>
              <a:defRPr sz="2000">
                <a:solidFill>
                  <a:srgbClr val="67757D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358664" y="3289062"/>
            <a:ext cx="8336074" cy="454121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>
                <a:solidFill>
                  <a:schemeClr val="bg2"/>
                </a:solidFill>
                <a:latin typeface="+mj-lt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358664" y="271707"/>
            <a:ext cx="7751456" cy="97289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 baseline="0">
                <a:solidFill>
                  <a:srgbClr val="67757D"/>
                </a:solidFill>
                <a:latin typeface="+mj-lt"/>
              </a:defRPr>
            </a:lvl1pPr>
            <a:lvl2pPr marL="457200" indent="0">
              <a:buNone/>
              <a:defRPr sz="32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32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32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3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8266532" y="0"/>
            <a:ext cx="423863" cy="838200"/>
          </a:xfrm>
          <a:prstGeom prst="rect">
            <a:avLst/>
          </a:prstGeom>
          <a:solidFill>
            <a:srgbClr val="179C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1F6EB7"/>
              </a:solidFill>
            </a:endParaRPr>
          </a:p>
        </p:txBody>
      </p:sp>
      <p:pic>
        <p:nvPicPr>
          <p:cNvPr id="20" name="Picture 2" descr="NEILogoOnly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070" y="442913"/>
            <a:ext cx="7112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3545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4130675" y="3176588"/>
            <a:ext cx="909638" cy="0"/>
          </a:xfrm>
          <a:prstGeom prst="line">
            <a:avLst/>
          </a:prstGeom>
          <a:ln>
            <a:solidFill>
              <a:srgbClr val="179CD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914399" y="2417329"/>
            <a:ext cx="7316788" cy="497443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8266532" y="0"/>
            <a:ext cx="423863" cy="838200"/>
          </a:xfrm>
          <a:prstGeom prst="rect">
            <a:avLst/>
          </a:prstGeom>
          <a:solidFill>
            <a:srgbClr val="179C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1F6EB7"/>
              </a:solidFill>
            </a:endParaRPr>
          </a:p>
        </p:txBody>
      </p:sp>
      <p:pic>
        <p:nvPicPr>
          <p:cNvPr id="8" name="Picture 2" descr="NEILogoOnly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070" y="442913"/>
            <a:ext cx="7112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23269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8266532" y="0"/>
            <a:ext cx="423863" cy="838200"/>
          </a:xfrm>
          <a:prstGeom prst="rect">
            <a:avLst/>
          </a:prstGeom>
          <a:solidFill>
            <a:srgbClr val="179C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1F6EB7"/>
              </a:solidFill>
            </a:endParaRPr>
          </a:p>
        </p:txBody>
      </p:sp>
      <p:pic>
        <p:nvPicPr>
          <p:cNvPr id="20" name="Picture 2" descr="NEILogoOnly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070" y="442913"/>
            <a:ext cx="7112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60314" y="1244600"/>
            <a:ext cx="8334424" cy="354815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Wingdings" charset="2"/>
              <a:buNone/>
              <a:defRPr sz="2000">
                <a:solidFill>
                  <a:schemeClr val="tx1"/>
                </a:solidFill>
              </a:defRPr>
            </a:lvl1pPr>
            <a:lvl2pPr marL="800100" indent="-342900">
              <a:buClr>
                <a:schemeClr val="bg2"/>
              </a:buClr>
              <a:buFont typeface="Arial"/>
              <a:buChar char="•"/>
              <a:defRPr sz="2000">
                <a:solidFill>
                  <a:schemeClr val="tx1"/>
                </a:solidFill>
              </a:defRPr>
            </a:lvl2pPr>
            <a:lvl3pPr marL="1257300" indent="-342900">
              <a:buClr>
                <a:schemeClr val="bg2"/>
              </a:buClr>
              <a:buSzPct val="50000"/>
              <a:buFont typeface="Wingdings" charset="2"/>
              <a:buChar char="u"/>
              <a:defRPr sz="2000" baseline="0">
                <a:solidFill>
                  <a:schemeClr val="tx1"/>
                </a:solidFill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358664" y="271707"/>
            <a:ext cx="7751456" cy="97289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32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32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32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3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914923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, 1 Li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358664" y="271708"/>
            <a:ext cx="7751456" cy="58660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>
                <a:solidFill>
                  <a:srgbClr val="67757D"/>
                </a:solidFill>
                <a:latin typeface="+mj-lt"/>
              </a:defRPr>
            </a:lvl1pPr>
            <a:lvl2pPr marL="457200" indent="0">
              <a:buNone/>
              <a:defRPr sz="32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32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32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3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8266532" y="0"/>
            <a:ext cx="423863" cy="838200"/>
          </a:xfrm>
          <a:prstGeom prst="rect">
            <a:avLst/>
          </a:prstGeom>
          <a:solidFill>
            <a:srgbClr val="179C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1F6EB7"/>
              </a:solidFill>
            </a:endParaRPr>
          </a:p>
        </p:txBody>
      </p:sp>
      <p:pic>
        <p:nvPicPr>
          <p:cNvPr id="9" name="Picture 2" descr="NEILogoOnly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070" y="442913"/>
            <a:ext cx="7112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465138" y="947738"/>
            <a:ext cx="8224837" cy="37401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>
                <a:solidFill>
                  <a:srgbClr val="989EA2"/>
                </a:solidFill>
              </a:defRPr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29630594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to Left, Image 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352137" y="954424"/>
            <a:ext cx="4078576" cy="3733464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67757D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358664" y="271708"/>
            <a:ext cx="7751456" cy="58660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>
                <a:solidFill>
                  <a:srgbClr val="67757D"/>
                </a:solidFill>
                <a:latin typeface="+mj-lt"/>
              </a:defRPr>
            </a:lvl1pPr>
            <a:lvl2pPr marL="457200" indent="0">
              <a:buNone/>
              <a:defRPr sz="32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32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32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3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8266532" y="0"/>
            <a:ext cx="423863" cy="838200"/>
          </a:xfrm>
          <a:prstGeom prst="rect">
            <a:avLst/>
          </a:prstGeom>
          <a:solidFill>
            <a:srgbClr val="179C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1F6EB7"/>
              </a:solidFill>
            </a:endParaRPr>
          </a:p>
        </p:txBody>
      </p:sp>
      <p:pic>
        <p:nvPicPr>
          <p:cNvPr id="18" name="Picture 2" descr="NEILogoOnly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070" y="442913"/>
            <a:ext cx="7112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4"/>
          <p:cNvSpPr>
            <a:spLocks noGrp="1"/>
          </p:cNvSpPr>
          <p:nvPr>
            <p:ph sz="quarter" idx="16" hasCustomPrompt="1"/>
          </p:nvPr>
        </p:nvSpPr>
        <p:spPr>
          <a:xfrm>
            <a:off x="4564304" y="954424"/>
            <a:ext cx="4125671" cy="373346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>
                <a:solidFill>
                  <a:srgbClr val="989EA2"/>
                </a:solidFill>
              </a:defRPr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31108098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to Left, Image 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352136" y="954423"/>
            <a:ext cx="4078577" cy="3733465"/>
          </a:xfrm>
          <a:prstGeom prst="rect">
            <a:avLst/>
          </a:prstGeom>
        </p:spPr>
        <p:txBody>
          <a:bodyPr vert="horz"/>
          <a:lstStyle>
            <a:lvl1pPr marL="230188" indent="-230188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rgbClr val="67757D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664" y="271708"/>
            <a:ext cx="7751456" cy="58660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>
                <a:solidFill>
                  <a:srgbClr val="67757D"/>
                </a:solidFill>
                <a:latin typeface="+mj-lt"/>
              </a:defRPr>
            </a:lvl1pPr>
            <a:lvl2pPr marL="457200" indent="0">
              <a:buNone/>
              <a:defRPr sz="32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32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32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3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8266532" y="0"/>
            <a:ext cx="423863" cy="838200"/>
          </a:xfrm>
          <a:prstGeom prst="rect">
            <a:avLst/>
          </a:prstGeom>
          <a:solidFill>
            <a:srgbClr val="179C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1F6EB7"/>
              </a:solidFill>
            </a:endParaRPr>
          </a:p>
        </p:txBody>
      </p:sp>
      <p:pic>
        <p:nvPicPr>
          <p:cNvPr id="19" name="Picture 2" descr="NEILogoOnly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070" y="442913"/>
            <a:ext cx="7112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4"/>
          <p:cNvSpPr>
            <a:spLocks noGrp="1"/>
          </p:cNvSpPr>
          <p:nvPr>
            <p:ph sz="quarter" idx="16" hasCustomPrompt="1"/>
          </p:nvPr>
        </p:nvSpPr>
        <p:spPr>
          <a:xfrm>
            <a:off x="4556125" y="954423"/>
            <a:ext cx="4133850" cy="373346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>
                <a:solidFill>
                  <a:srgbClr val="989EA2"/>
                </a:solidFill>
              </a:defRPr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26655864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to Left, Bullets 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8266532" y="0"/>
            <a:ext cx="423863" cy="838200"/>
          </a:xfrm>
          <a:prstGeom prst="rect">
            <a:avLst/>
          </a:prstGeom>
          <a:solidFill>
            <a:srgbClr val="179C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1F6EB7"/>
              </a:solidFill>
            </a:endParaRPr>
          </a:p>
        </p:txBody>
      </p:sp>
      <p:pic>
        <p:nvPicPr>
          <p:cNvPr id="11" name="Picture 2" descr="NEILogoOnly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070" y="442913"/>
            <a:ext cx="7112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4810606" y="271708"/>
            <a:ext cx="3299514" cy="58660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>
                <a:solidFill>
                  <a:srgbClr val="67757D"/>
                </a:solidFill>
                <a:latin typeface="+mj-lt"/>
              </a:defRPr>
            </a:lvl1pPr>
            <a:lvl2pPr marL="457200" indent="0">
              <a:buNone/>
              <a:defRPr sz="32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32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32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3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4810605" y="1022350"/>
            <a:ext cx="3884133" cy="3665538"/>
          </a:xfrm>
          <a:prstGeom prst="rect">
            <a:avLst/>
          </a:prstGeom>
        </p:spPr>
        <p:txBody>
          <a:bodyPr vert="horz"/>
          <a:lstStyle>
            <a:lvl1pPr marL="230188" indent="-230188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rgbClr val="67757D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8" name="Content Placeholder 4"/>
          <p:cNvSpPr>
            <a:spLocks noGrp="1"/>
          </p:cNvSpPr>
          <p:nvPr>
            <p:ph sz="quarter" idx="15" hasCustomPrompt="1"/>
          </p:nvPr>
        </p:nvSpPr>
        <p:spPr>
          <a:xfrm>
            <a:off x="1" y="0"/>
            <a:ext cx="4579696" cy="5143500"/>
          </a:xfrm>
          <a:prstGeom prst="rect">
            <a:avLst/>
          </a:prstGeom>
        </p:spPr>
        <p:txBody>
          <a:bodyPr vert="horz"/>
          <a:lstStyle>
            <a:lvl1pPr marL="346075" indent="0">
              <a:buNone/>
              <a:tabLst/>
              <a:defRPr>
                <a:solidFill>
                  <a:srgbClr val="989EA2"/>
                </a:solidFill>
              </a:defRPr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12956174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to Left, Text 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4810606" y="271708"/>
            <a:ext cx="3299514" cy="58660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>
                <a:solidFill>
                  <a:srgbClr val="67757D"/>
                </a:solidFill>
                <a:latin typeface="+mj-lt"/>
              </a:defRPr>
            </a:lvl1pPr>
            <a:lvl2pPr marL="457200" indent="0">
              <a:buNone/>
              <a:defRPr sz="32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32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32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3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4810607" y="1022350"/>
            <a:ext cx="3884132" cy="3665538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67757D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8266532" y="0"/>
            <a:ext cx="423863" cy="838200"/>
          </a:xfrm>
          <a:prstGeom prst="rect">
            <a:avLst/>
          </a:prstGeom>
          <a:solidFill>
            <a:srgbClr val="179C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1F6EB7"/>
              </a:solidFill>
            </a:endParaRPr>
          </a:p>
        </p:txBody>
      </p:sp>
      <p:pic>
        <p:nvPicPr>
          <p:cNvPr id="20" name="Picture 2" descr="NEILogoOnly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070" y="442913"/>
            <a:ext cx="7112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4"/>
          <p:cNvSpPr>
            <a:spLocks noGrp="1"/>
          </p:cNvSpPr>
          <p:nvPr>
            <p:ph sz="quarter" idx="15" hasCustomPrompt="1"/>
          </p:nvPr>
        </p:nvSpPr>
        <p:spPr>
          <a:xfrm>
            <a:off x="1" y="0"/>
            <a:ext cx="4579696" cy="5143500"/>
          </a:xfrm>
          <a:prstGeom prst="rect">
            <a:avLst/>
          </a:prstGeom>
        </p:spPr>
        <p:txBody>
          <a:bodyPr vert="horz"/>
          <a:lstStyle>
            <a:lvl1pPr marL="346075" indent="0">
              <a:buNone/>
              <a:tabLst/>
              <a:defRPr>
                <a:solidFill>
                  <a:srgbClr val="989EA2"/>
                </a:solidFill>
              </a:defRPr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35855168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664" y="271708"/>
            <a:ext cx="7751456" cy="58660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>
                <a:solidFill>
                  <a:srgbClr val="67757D"/>
                </a:solidFill>
                <a:latin typeface="+mj-lt"/>
              </a:defRPr>
            </a:lvl1pPr>
            <a:lvl2pPr marL="457200" indent="0">
              <a:buNone/>
              <a:defRPr sz="32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32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32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3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469419" y="1185381"/>
            <a:ext cx="2738438" cy="481012"/>
          </a:xfrm>
          <a:prstGeom prst="rect">
            <a:avLst/>
          </a:prstGeom>
          <a:solidFill>
            <a:srgbClr val="1F6EB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/>
              <a:cs typeface="Arial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469419" y="1931554"/>
            <a:ext cx="2738438" cy="481013"/>
          </a:xfrm>
          <a:prstGeom prst="rect">
            <a:avLst/>
          </a:prstGeom>
          <a:solidFill>
            <a:srgbClr val="179C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/>
              <a:cs typeface="Arial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469419" y="2677728"/>
            <a:ext cx="2738438" cy="481012"/>
          </a:xfrm>
          <a:prstGeom prst="rect">
            <a:avLst/>
          </a:prstGeom>
          <a:solidFill>
            <a:srgbClr val="3DC2C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/>
              <a:cs typeface="Arial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469419" y="3423901"/>
            <a:ext cx="2738438" cy="481013"/>
          </a:xfrm>
          <a:prstGeom prst="rect">
            <a:avLst/>
          </a:prstGeom>
          <a:solidFill>
            <a:srgbClr val="3DBC9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/>
              <a:cs typeface="Arial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469419" y="4170074"/>
            <a:ext cx="2738438" cy="479425"/>
          </a:xfrm>
          <a:prstGeom prst="rect">
            <a:avLst/>
          </a:prstGeom>
          <a:solidFill>
            <a:srgbClr val="7EC5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/>
              <a:cs typeface="Arial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363912" y="1185381"/>
            <a:ext cx="5330825" cy="481012"/>
          </a:xfrm>
          <a:prstGeom prst="rect">
            <a:avLst/>
          </a:prstGeom>
        </p:spPr>
        <p:txBody>
          <a:bodyPr vert="horz" anchor="ctr" anchorCtr="0"/>
          <a:lstStyle>
            <a:lvl1pPr marL="0" indent="0" algn="l">
              <a:buNone/>
              <a:defRPr sz="1600">
                <a:solidFill>
                  <a:srgbClr val="67757D"/>
                </a:solidFill>
              </a:defRPr>
            </a:lvl1pPr>
            <a:lvl2pPr marL="457200" indent="0">
              <a:buNone/>
              <a:defRPr sz="1800">
                <a:solidFill>
                  <a:srgbClr val="FFFFFF"/>
                </a:solidFill>
              </a:defRPr>
            </a:lvl2pPr>
            <a:lvl3pPr marL="914400" indent="0">
              <a:buNone/>
              <a:defRPr sz="1800">
                <a:solidFill>
                  <a:srgbClr val="FFFFFF"/>
                </a:solidFill>
              </a:defRPr>
            </a:lvl3pPr>
            <a:lvl4pPr marL="1371600" indent="0">
              <a:buNone/>
              <a:defRPr sz="1800">
                <a:solidFill>
                  <a:srgbClr val="FFFFFF"/>
                </a:solidFill>
              </a:defRPr>
            </a:lvl4pPr>
            <a:lvl5pPr marL="1828800" indent="0">
              <a:buNone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721832" y="1281545"/>
            <a:ext cx="2216631" cy="285365"/>
          </a:xfrm>
          <a:prstGeom prst="rect">
            <a:avLst/>
          </a:prstGeom>
        </p:spPr>
        <p:txBody>
          <a:bodyPr vert="horz" anchor="ctr" anchorCtr="0"/>
          <a:lstStyle>
            <a:lvl1pPr marL="0" indent="0" algn="ctr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600">
                <a:solidFill>
                  <a:srgbClr val="FFFFFF"/>
                </a:solidFill>
              </a:defRPr>
            </a:lvl2pPr>
            <a:lvl3pPr marL="914400" indent="0">
              <a:buNone/>
              <a:defRPr sz="1600">
                <a:solidFill>
                  <a:srgbClr val="FFFFFF"/>
                </a:solidFill>
              </a:defRPr>
            </a:lvl3pPr>
            <a:lvl4pPr marL="1371600" indent="0">
              <a:buNone/>
              <a:defRPr sz="1600">
                <a:solidFill>
                  <a:srgbClr val="FFFFFF"/>
                </a:solidFill>
              </a:defRPr>
            </a:lvl4pPr>
            <a:lvl5pPr marL="1828800" indent="0">
              <a:buNone/>
              <a:defRPr sz="16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721832" y="2029306"/>
            <a:ext cx="2216631" cy="285365"/>
          </a:xfrm>
          <a:prstGeom prst="rect">
            <a:avLst/>
          </a:prstGeom>
        </p:spPr>
        <p:txBody>
          <a:bodyPr vert="horz" anchor="ctr" anchorCtr="0"/>
          <a:lstStyle>
            <a:lvl1pPr marL="0" indent="0" algn="ctr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600">
                <a:solidFill>
                  <a:srgbClr val="FFFFFF"/>
                </a:solidFill>
              </a:defRPr>
            </a:lvl2pPr>
            <a:lvl3pPr marL="914400" indent="0">
              <a:buNone/>
              <a:defRPr sz="1600">
                <a:solidFill>
                  <a:srgbClr val="FFFFFF"/>
                </a:solidFill>
              </a:defRPr>
            </a:lvl3pPr>
            <a:lvl4pPr marL="1371600" indent="0">
              <a:buNone/>
              <a:defRPr sz="1600">
                <a:solidFill>
                  <a:srgbClr val="FFFFFF"/>
                </a:solidFill>
              </a:defRPr>
            </a:lvl4pPr>
            <a:lvl5pPr marL="1828800" indent="0">
              <a:buNone/>
              <a:defRPr sz="16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9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721832" y="2777067"/>
            <a:ext cx="2216631" cy="285365"/>
          </a:xfrm>
          <a:prstGeom prst="rect">
            <a:avLst/>
          </a:prstGeom>
        </p:spPr>
        <p:txBody>
          <a:bodyPr vert="horz" anchor="ctr" anchorCtr="0"/>
          <a:lstStyle>
            <a:lvl1pPr marL="0" indent="0" algn="ctr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600">
                <a:solidFill>
                  <a:srgbClr val="FFFFFF"/>
                </a:solidFill>
              </a:defRPr>
            </a:lvl2pPr>
            <a:lvl3pPr marL="914400" indent="0">
              <a:buNone/>
              <a:defRPr sz="1600">
                <a:solidFill>
                  <a:srgbClr val="FFFFFF"/>
                </a:solidFill>
              </a:defRPr>
            </a:lvl3pPr>
            <a:lvl4pPr marL="1371600" indent="0">
              <a:buNone/>
              <a:defRPr sz="1600">
                <a:solidFill>
                  <a:srgbClr val="FFFFFF"/>
                </a:solidFill>
              </a:defRPr>
            </a:lvl4pPr>
            <a:lvl5pPr marL="1828800" indent="0">
              <a:buNone/>
              <a:defRPr sz="16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0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721832" y="3524828"/>
            <a:ext cx="2216631" cy="285365"/>
          </a:xfrm>
          <a:prstGeom prst="rect">
            <a:avLst/>
          </a:prstGeom>
        </p:spPr>
        <p:txBody>
          <a:bodyPr vert="horz" anchor="ctr" anchorCtr="0"/>
          <a:lstStyle>
            <a:lvl1pPr marL="0" indent="0" algn="ctr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600">
                <a:solidFill>
                  <a:srgbClr val="FFFFFF"/>
                </a:solidFill>
              </a:defRPr>
            </a:lvl2pPr>
            <a:lvl3pPr marL="914400" indent="0">
              <a:buNone/>
              <a:defRPr sz="1600">
                <a:solidFill>
                  <a:srgbClr val="FFFFFF"/>
                </a:solidFill>
              </a:defRPr>
            </a:lvl3pPr>
            <a:lvl4pPr marL="1371600" indent="0">
              <a:buNone/>
              <a:defRPr sz="1600">
                <a:solidFill>
                  <a:srgbClr val="FFFFFF"/>
                </a:solidFill>
              </a:defRPr>
            </a:lvl4pPr>
            <a:lvl5pPr marL="1828800" indent="0">
              <a:buNone/>
              <a:defRPr sz="16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1" name="Text Placeholder 16"/>
          <p:cNvSpPr>
            <a:spLocks noGrp="1"/>
          </p:cNvSpPr>
          <p:nvPr>
            <p:ph type="body" sz="quarter" idx="16" hasCustomPrompt="1"/>
          </p:nvPr>
        </p:nvSpPr>
        <p:spPr>
          <a:xfrm>
            <a:off x="721832" y="4272588"/>
            <a:ext cx="2216631" cy="285365"/>
          </a:xfrm>
          <a:prstGeom prst="rect">
            <a:avLst/>
          </a:prstGeom>
        </p:spPr>
        <p:txBody>
          <a:bodyPr vert="horz" anchor="ctr" anchorCtr="0"/>
          <a:lstStyle>
            <a:lvl1pPr marL="0" indent="0" algn="ctr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600">
                <a:solidFill>
                  <a:srgbClr val="FFFFFF"/>
                </a:solidFill>
              </a:defRPr>
            </a:lvl2pPr>
            <a:lvl3pPr marL="914400" indent="0">
              <a:buNone/>
              <a:defRPr sz="1600">
                <a:solidFill>
                  <a:srgbClr val="FFFFFF"/>
                </a:solidFill>
              </a:defRPr>
            </a:lvl3pPr>
            <a:lvl4pPr marL="1371600" indent="0">
              <a:buNone/>
              <a:defRPr sz="1600">
                <a:solidFill>
                  <a:srgbClr val="FFFFFF"/>
                </a:solidFill>
              </a:defRPr>
            </a:lvl4pPr>
            <a:lvl5pPr marL="1828800" indent="0">
              <a:buNone/>
              <a:defRPr sz="16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3363912" y="1927705"/>
            <a:ext cx="5330825" cy="481012"/>
          </a:xfrm>
          <a:prstGeom prst="rect">
            <a:avLst/>
          </a:prstGeom>
        </p:spPr>
        <p:txBody>
          <a:bodyPr vert="horz" anchor="ctr" anchorCtr="0"/>
          <a:lstStyle>
            <a:lvl1pPr marL="0" indent="0" algn="l">
              <a:buNone/>
              <a:defRPr sz="1600">
                <a:solidFill>
                  <a:srgbClr val="67757D"/>
                </a:solidFill>
              </a:defRPr>
            </a:lvl1pPr>
            <a:lvl2pPr marL="457200" indent="0">
              <a:buNone/>
              <a:defRPr sz="1800">
                <a:solidFill>
                  <a:srgbClr val="FFFFFF"/>
                </a:solidFill>
              </a:defRPr>
            </a:lvl2pPr>
            <a:lvl3pPr marL="914400" indent="0">
              <a:buNone/>
              <a:defRPr sz="1800">
                <a:solidFill>
                  <a:srgbClr val="FFFFFF"/>
                </a:solidFill>
              </a:defRPr>
            </a:lvl3pPr>
            <a:lvl4pPr marL="1371600" indent="0">
              <a:buNone/>
              <a:defRPr sz="1800">
                <a:solidFill>
                  <a:srgbClr val="FFFFFF"/>
                </a:solidFill>
              </a:defRPr>
            </a:lvl4pPr>
            <a:lvl5pPr marL="1828800" indent="0">
              <a:buNone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3363912" y="2677293"/>
            <a:ext cx="5330825" cy="481012"/>
          </a:xfrm>
          <a:prstGeom prst="rect">
            <a:avLst/>
          </a:prstGeom>
        </p:spPr>
        <p:txBody>
          <a:bodyPr vert="horz" anchor="ctr" anchorCtr="0"/>
          <a:lstStyle>
            <a:lvl1pPr marL="0" indent="0" algn="l">
              <a:buNone/>
              <a:defRPr sz="1600">
                <a:solidFill>
                  <a:srgbClr val="67757D"/>
                </a:solidFill>
              </a:defRPr>
            </a:lvl1pPr>
            <a:lvl2pPr marL="457200" indent="0">
              <a:buNone/>
              <a:defRPr sz="1800">
                <a:solidFill>
                  <a:srgbClr val="FFFFFF"/>
                </a:solidFill>
              </a:defRPr>
            </a:lvl2pPr>
            <a:lvl3pPr marL="914400" indent="0">
              <a:buNone/>
              <a:defRPr sz="1800">
                <a:solidFill>
                  <a:srgbClr val="FFFFFF"/>
                </a:solidFill>
              </a:defRPr>
            </a:lvl3pPr>
            <a:lvl4pPr marL="1371600" indent="0">
              <a:buNone/>
              <a:defRPr sz="1800">
                <a:solidFill>
                  <a:srgbClr val="FFFFFF"/>
                </a:solidFill>
              </a:defRPr>
            </a:lvl4pPr>
            <a:lvl5pPr marL="1828800" indent="0">
              <a:buNone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3363913" y="3423902"/>
            <a:ext cx="5330825" cy="481012"/>
          </a:xfrm>
          <a:prstGeom prst="rect">
            <a:avLst/>
          </a:prstGeom>
        </p:spPr>
        <p:txBody>
          <a:bodyPr vert="horz" anchor="ctr" anchorCtr="0"/>
          <a:lstStyle>
            <a:lvl1pPr marL="0" indent="0" algn="l">
              <a:buNone/>
              <a:defRPr sz="1600">
                <a:solidFill>
                  <a:srgbClr val="67757D"/>
                </a:solidFill>
              </a:defRPr>
            </a:lvl1pPr>
            <a:lvl2pPr marL="457200" indent="0">
              <a:buNone/>
              <a:defRPr sz="1800">
                <a:solidFill>
                  <a:srgbClr val="FFFFFF"/>
                </a:solidFill>
              </a:defRPr>
            </a:lvl2pPr>
            <a:lvl3pPr marL="914400" indent="0">
              <a:buNone/>
              <a:defRPr sz="1800">
                <a:solidFill>
                  <a:srgbClr val="FFFFFF"/>
                </a:solidFill>
              </a:defRPr>
            </a:lvl3pPr>
            <a:lvl4pPr marL="1371600" indent="0">
              <a:buNone/>
              <a:defRPr sz="1800">
                <a:solidFill>
                  <a:srgbClr val="FFFFFF"/>
                </a:solidFill>
              </a:defRPr>
            </a:lvl4pPr>
            <a:lvl5pPr marL="1828800" indent="0">
              <a:buNone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3363913" y="4167188"/>
            <a:ext cx="5330825" cy="481012"/>
          </a:xfrm>
          <a:prstGeom prst="rect">
            <a:avLst/>
          </a:prstGeom>
        </p:spPr>
        <p:txBody>
          <a:bodyPr vert="horz" anchor="ctr" anchorCtr="0"/>
          <a:lstStyle>
            <a:lvl1pPr marL="0" indent="0" algn="l">
              <a:buNone/>
              <a:defRPr sz="1600">
                <a:solidFill>
                  <a:srgbClr val="67757D"/>
                </a:solidFill>
              </a:defRPr>
            </a:lvl1pPr>
            <a:lvl2pPr marL="457200" indent="0">
              <a:buNone/>
              <a:defRPr sz="1800">
                <a:solidFill>
                  <a:srgbClr val="FFFFFF"/>
                </a:solidFill>
              </a:defRPr>
            </a:lvl2pPr>
            <a:lvl3pPr marL="914400" indent="0">
              <a:buNone/>
              <a:defRPr sz="1800">
                <a:solidFill>
                  <a:srgbClr val="FFFFFF"/>
                </a:solidFill>
              </a:defRPr>
            </a:lvl3pPr>
            <a:lvl4pPr marL="1371600" indent="0">
              <a:buNone/>
              <a:defRPr sz="1800">
                <a:solidFill>
                  <a:srgbClr val="FFFFFF"/>
                </a:solidFill>
              </a:defRPr>
            </a:lvl4pPr>
            <a:lvl5pPr marL="1828800" indent="0">
              <a:buNone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7" name="Rectangle 26"/>
          <p:cNvSpPr/>
          <p:nvPr userDrawn="1"/>
        </p:nvSpPr>
        <p:spPr>
          <a:xfrm>
            <a:off x="8266532" y="0"/>
            <a:ext cx="423863" cy="838200"/>
          </a:xfrm>
          <a:prstGeom prst="rect">
            <a:avLst/>
          </a:prstGeom>
          <a:solidFill>
            <a:srgbClr val="179C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1F6EB7"/>
              </a:solidFill>
            </a:endParaRPr>
          </a:p>
        </p:txBody>
      </p:sp>
      <p:pic>
        <p:nvPicPr>
          <p:cNvPr id="28" name="Picture 2" descr="NEILogoOnly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070" y="442913"/>
            <a:ext cx="7112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91625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Open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664" y="271708"/>
            <a:ext cx="7751456" cy="58660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32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32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32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3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8266532" y="0"/>
            <a:ext cx="423863" cy="838200"/>
          </a:xfrm>
          <a:prstGeom prst="rect">
            <a:avLst/>
          </a:prstGeom>
          <a:solidFill>
            <a:srgbClr val="179C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1F6EB7"/>
              </a:solidFill>
            </a:endParaRPr>
          </a:p>
        </p:txBody>
      </p:sp>
      <p:pic>
        <p:nvPicPr>
          <p:cNvPr id="8" name="Picture 2" descr="NEILogoOnly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070" y="442913"/>
            <a:ext cx="7112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3969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Page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4130675" y="3176588"/>
            <a:ext cx="909638" cy="0"/>
          </a:xfrm>
          <a:prstGeom prst="line">
            <a:avLst/>
          </a:prstGeom>
          <a:ln>
            <a:solidFill>
              <a:srgbClr val="179CD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914399" y="2063267"/>
            <a:ext cx="7316788" cy="497443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baseline="0">
                <a:solidFill>
                  <a:srgbClr val="67757D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914399" y="2567434"/>
            <a:ext cx="7316787" cy="398987"/>
          </a:xfrm>
          <a:prstGeom prst="rect">
            <a:avLst/>
          </a:prstGeom>
        </p:spPr>
        <p:txBody>
          <a:bodyPr vert="horz"/>
          <a:lstStyle>
            <a:lvl1pPr marL="0" marR="0" indent="0" algn="ctr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800" cap="all" baseline="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rgbClr val="FFFFFF"/>
                </a:solidFill>
              </a:defRPr>
            </a:lvl2pPr>
            <a:lvl3pPr marL="914400" indent="0">
              <a:buNone/>
              <a:defRPr sz="2000">
                <a:solidFill>
                  <a:srgbClr val="FFFFFF"/>
                </a:solidFill>
              </a:defRPr>
            </a:lvl3pPr>
            <a:lvl4pPr marL="1371600" indent="0">
              <a:buNone/>
              <a:defRPr sz="2000">
                <a:solidFill>
                  <a:srgbClr val="FFFFFF"/>
                </a:solidFill>
              </a:defRPr>
            </a:lvl4pPr>
            <a:lvl5pPr marL="1828800" indent="0">
              <a:buNone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8266532" y="0"/>
            <a:ext cx="423863" cy="838200"/>
          </a:xfrm>
          <a:prstGeom prst="rect">
            <a:avLst/>
          </a:prstGeom>
          <a:solidFill>
            <a:srgbClr val="179C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1F6EB7"/>
              </a:solidFill>
            </a:endParaRPr>
          </a:p>
        </p:txBody>
      </p:sp>
      <p:pic>
        <p:nvPicPr>
          <p:cNvPr id="10" name="Picture 2" descr="NEILogoOnly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070" y="442913"/>
            <a:ext cx="7112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0689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4130675" y="3176588"/>
            <a:ext cx="909638" cy="0"/>
          </a:xfrm>
          <a:prstGeom prst="line">
            <a:avLst/>
          </a:prstGeom>
          <a:ln>
            <a:solidFill>
              <a:srgbClr val="179CD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2" descr="PPT-Cloc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750" y="1822450"/>
            <a:ext cx="4540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914399" y="2417329"/>
            <a:ext cx="7316788" cy="497443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8266532" y="0"/>
            <a:ext cx="423863" cy="838200"/>
          </a:xfrm>
          <a:prstGeom prst="rect">
            <a:avLst/>
          </a:prstGeom>
          <a:solidFill>
            <a:srgbClr val="179C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1F6EB7"/>
              </a:solidFill>
            </a:endParaRPr>
          </a:p>
        </p:txBody>
      </p:sp>
      <p:pic>
        <p:nvPicPr>
          <p:cNvPr id="8" name="Picture 2" descr="NEILogoOnlyWhi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070" y="442913"/>
            <a:ext cx="7112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6460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ffee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4130675" y="3176588"/>
            <a:ext cx="909638" cy="0"/>
          </a:xfrm>
          <a:prstGeom prst="line">
            <a:avLst/>
          </a:prstGeom>
          <a:ln>
            <a:solidFill>
              <a:srgbClr val="179CD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PPT-Cloc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750" y="1822450"/>
            <a:ext cx="4540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914400" y="2416175"/>
            <a:ext cx="731678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3200">
                <a:solidFill>
                  <a:srgbClr val="67757D"/>
                </a:solidFill>
                <a:latin typeface="Arial" charset="0"/>
              </a:rPr>
              <a:t>Coffee Break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8266532" y="0"/>
            <a:ext cx="423863" cy="838200"/>
          </a:xfrm>
          <a:prstGeom prst="rect">
            <a:avLst/>
          </a:prstGeom>
          <a:solidFill>
            <a:srgbClr val="179C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1F6EB7"/>
              </a:solidFill>
            </a:endParaRPr>
          </a:p>
        </p:txBody>
      </p:sp>
      <p:pic>
        <p:nvPicPr>
          <p:cNvPr id="8" name="Picture 2" descr="NEILogoOnlyWhi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070" y="442913"/>
            <a:ext cx="7112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7467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unch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4130675" y="3176588"/>
            <a:ext cx="909638" cy="0"/>
          </a:xfrm>
          <a:prstGeom prst="line">
            <a:avLst/>
          </a:prstGeom>
          <a:ln>
            <a:solidFill>
              <a:srgbClr val="179CD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PPT-Cloc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750" y="1822450"/>
            <a:ext cx="4540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914400" y="2416175"/>
            <a:ext cx="731678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3200">
                <a:solidFill>
                  <a:srgbClr val="67757D"/>
                </a:solidFill>
                <a:latin typeface="Arial" charset="0"/>
              </a:rPr>
              <a:t>Lunch Break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8266532" y="0"/>
            <a:ext cx="423863" cy="838200"/>
          </a:xfrm>
          <a:prstGeom prst="rect">
            <a:avLst/>
          </a:prstGeom>
          <a:solidFill>
            <a:srgbClr val="179C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1F6EB7"/>
              </a:solidFill>
            </a:endParaRPr>
          </a:p>
        </p:txBody>
      </p:sp>
      <p:pic>
        <p:nvPicPr>
          <p:cNvPr id="8" name="Picture 2" descr="NEILogoOnlyWhi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070" y="442913"/>
            <a:ext cx="7112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6914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Intro/Splash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Untitled-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542" y="0"/>
            <a:ext cx="5490458" cy="51435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1" y="3248025"/>
            <a:ext cx="9144000" cy="1087438"/>
          </a:xfrm>
          <a:prstGeom prst="rect">
            <a:avLst/>
          </a:prstGeom>
          <a:solidFill>
            <a:srgbClr val="1F6EB7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9" name="Picture 8" descr="NEI-logo-stacked_white_whi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32" y="3453371"/>
            <a:ext cx="1449159" cy="667074"/>
          </a:xfrm>
          <a:prstGeom prst="rect">
            <a:avLst/>
          </a:prstGeom>
        </p:spPr>
      </p:pic>
      <p:sp>
        <p:nvSpPr>
          <p:cNvPr id="13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83636" y="1822575"/>
            <a:ext cx="3133250" cy="998095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7757D"/>
                </a:solidFill>
              </a:defRPr>
            </a:lvl1pPr>
            <a:lvl2pPr marL="457200" indent="0">
              <a:buNone/>
              <a:defRPr sz="1800">
                <a:solidFill>
                  <a:srgbClr val="FFFFFF"/>
                </a:solidFill>
              </a:defRPr>
            </a:lvl2pPr>
            <a:lvl3pPr marL="914400" indent="0">
              <a:buNone/>
              <a:defRPr sz="1800">
                <a:solidFill>
                  <a:srgbClr val="FFFFFF"/>
                </a:solidFill>
              </a:defRPr>
            </a:lvl3pPr>
            <a:lvl4pPr marL="1371600" indent="0">
              <a:buNone/>
              <a:defRPr sz="1800">
                <a:solidFill>
                  <a:srgbClr val="FFFFFF"/>
                </a:solidFill>
              </a:defRPr>
            </a:lvl4pPr>
            <a:lvl5pPr marL="1828800" indent="0">
              <a:buNone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77648" y="1252767"/>
            <a:ext cx="3133251" cy="63895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aseline="0">
                <a:solidFill>
                  <a:schemeClr val="tx1"/>
                </a:solidFill>
              </a:defRPr>
            </a:lvl1pPr>
            <a:lvl2pPr marL="457200" indent="0">
              <a:buNone/>
              <a:defRPr sz="3300">
                <a:solidFill>
                  <a:srgbClr val="FFFFFF"/>
                </a:solidFill>
              </a:defRPr>
            </a:lvl2pPr>
            <a:lvl3pPr marL="914400" indent="0">
              <a:buNone/>
              <a:defRPr sz="3300">
                <a:solidFill>
                  <a:srgbClr val="FFFFFF"/>
                </a:solidFill>
              </a:defRPr>
            </a:lvl3pPr>
            <a:lvl4pPr marL="1371600" indent="0">
              <a:buNone/>
              <a:defRPr sz="3300">
                <a:solidFill>
                  <a:srgbClr val="FFFFFF"/>
                </a:solidFill>
              </a:defRPr>
            </a:lvl4pPr>
            <a:lvl5pPr marL="1828800" indent="0">
              <a:buNone/>
              <a:defRPr sz="33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388296" y="2828165"/>
            <a:ext cx="2615607" cy="31559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>
                <a:solidFill>
                  <a:srgbClr val="67757D"/>
                </a:solidFill>
              </a:defRPr>
            </a:lvl1pPr>
          </a:lstStyle>
          <a:p>
            <a:pPr lvl="0"/>
            <a:r>
              <a:rPr lang="en-US" dirty="0"/>
              <a:t>Month XX, 20XX</a:t>
            </a:r>
          </a:p>
        </p:txBody>
      </p:sp>
    </p:spTree>
    <p:extLst>
      <p:ext uri="{BB962C8B-B14F-4D97-AF65-F5344CB8AC3E}">
        <p14:creationId xmlns:p14="http://schemas.microsoft.com/office/powerpoint/2010/main" val="365389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peaker Intro/Splash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542" y="2558"/>
            <a:ext cx="5490458" cy="5138383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1" y="3248025"/>
            <a:ext cx="9144000" cy="1087438"/>
          </a:xfrm>
          <a:prstGeom prst="rect">
            <a:avLst/>
          </a:prstGeom>
          <a:solidFill>
            <a:srgbClr val="1F6EB7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9" name="Picture 8" descr="NEI-logo-stacked_white_whi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32" y="3453371"/>
            <a:ext cx="1449159" cy="667074"/>
          </a:xfrm>
          <a:prstGeom prst="rect">
            <a:avLst/>
          </a:prstGeom>
        </p:spPr>
      </p:pic>
      <p:sp>
        <p:nvSpPr>
          <p:cNvPr id="13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83636" y="1822575"/>
            <a:ext cx="3133250" cy="998095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7757D"/>
                </a:solidFill>
              </a:defRPr>
            </a:lvl1pPr>
            <a:lvl2pPr marL="457200" indent="0">
              <a:buNone/>
              <a:defRPr sz="1800">
                <a:solidFill>
                  <a:srgbClr val="FFFFFF"/>
                </a:solidFill>
              </a:defRPr>
            </a:lvl2pPr>
            <a:lvl3pPr marL="914400" indent="0">
              <a:buNone/>
              <a:defRPr sz="1800">
                <a:solidFill>
                  <a:srgbClr val="FFFFFF"/>
                </a:solidFill>
              </a:defRPr>
            </a:lvl3pPr>
            <a:lvl4pPr marL="1371600" indent="0">
              <a:buNone/>
              <a:defRPr sz="1800">
                <a:solidFill>
                  <a:srgbClr val="FFFFFF"/>
                </a:solidFill>
              </a:defRPr>
            </a:lvl4pPr>
            <a:lvl5pPr marL="1828800" indent="0">
              <a:buNone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77648" y="1252767"/>
            <a:ext cx="3133251" cy="63895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aseline="0">
                <a:solidFill>
                  <a:schemeClr val="tx1"/>
                </a:solidFill>
              </a:defRPr>
            </a:lvl1pPr>
            <a:lvl2pPr marL="457200" indent="0">
              <a:buNone/>
              <a:defRPr sz="3300">
                <a:solidFill>
                  <a:srgbClr val="FFFFFF"/>
                </a:solidFill>
              </a:defRPr>
            </a:lvl2pPr>
            <a:lvl3pPr marL="914400" indent="0">
              <a:buNone/>
              <a:defRPr sz="3300">
                <a:solidFill>
                  <a:srgbClr val="FFFFFF"/>
                </a:solidFill>
              </a:defRPr>
            </a:lvl3pPr>
            <a:lvl4pPr marL="1371600" indent="0">
              <a:buNone/>
              <a:defRPr sz="3300">
                <a:solidFill>
                  <a:srgbClr val="FFFFFF"/>
                </a:solidFill>
              </a:defRPr>
            </a:lvl4pPr>
            <a:lvl5pPr marL="1828800" indent="0">
              <a:buNone/>
              <a:defRPr sz="33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2B0EEF8B-5471-6448-84B5-B8CD51B9037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8296" y="2828165"/>
            <a:ext cx="2615607" cy="31559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>
                <a:solidFill>
                  <a:srgbClr val="67757D"/>
                </a:solidFill>
              </a:defRPr>
            </a:lvl1pPr>
          </a:lstStyle>
          <a:p>
            <a:pPr lvl="0"/>
            <a:r>
              <a:rPr lang="en-US" dirty="0"/>
              <a:t>Month XX, 20XX</a:t>
            </a:r>
          </a:p>
        </p:txBody>
      </p:sp>
    </p:spTree>
    <p:extLst>
      <p:ext uri="{BB962C8B-B14F-4D97-AF65-F5344CB8AC3E}">
        <p14:creationId xmlns:p14="http://schemas.microsoft.com/office/powerpoint/2010/main" val="2459237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93654" r:id="rId1"/>
    <p:sldLayoutId id="2147493655" r:id="rId2"/>
    <p:sldLayoutId id="2147493657" r:id="rId3"/>
    <p:sldLayoutId id="2147493658" r:id="rId4"/>
    <p:sldLayoutId id="2147493666" r:id="rId5"/>
    <p:sldLayoutId id="2147493667" r:id="rId6"/>
    <p:sldLayoutId id="2147493668" r:id="rId7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F03C0A-C315-7940-B0FA-4B1130AD550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90208" y="4724083"/>
            <a:ext cx="2019061" cy="21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0" rIns="91420" bIns="45710">
            <a:spAutoFit/>
          </a:bodyPr>
          <a:lstStyle>
            <a:lvl1pPr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800" dirty="0">
                <a:solidFill>
                  <a:schemeClr val="bg1"/>
                </a:solidFill>
                <a:latin typeface="Arial" charset="0"/>
                <a:cs typeface="Arial" charset="0"/>
              </a:rPr>
              <a:t>©</a:t>
            </a:r>
            <a:fld id="{C08BCB78-85A0-B24F-995D-EC942C967EFE}" type="datetimeyyyy">
              <a:rPr lang="en-US" sz="800" smtClean="0">
                <a:solidFill>
                  <a:schemeClr val="bg1"/>
                </a:solidFill>
                <a:latin typeface="Arial" charset="0"/>
                <a:cs typeface="Arial" charset="0"/>
              </a:rPr>
              <a:t>2022</a:t>
            </a:fld>
            <a:r>
              <a:rPr lang="en-US" sz="800" dirty="0">
                <a:solidFill>
                  <a:schemeClr val="bg1"/>
                </a:solidFill>
                <a:latin typeface="Arial" charset="0"/>
                <a:cs typeface="Arial" charset="0"/>
              </a:rPr>
              <a:t> Nuclear Energy Institute</a:t>
            </a:r>
          </a:p>
        </p:txBody>
      </p:sp>
    </p:spTree>
    <p:extLst>
      <p:ext uri="{BB962C8B-B14F-4D97-AF65-F5344CB8AC3E}">
        <p14:creationId xmlns:p14="http://schemas.microsoft.com/office/powerpoint/2010/main" val="2691741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739" r:id="rId1"/>
    <p:sldLayoutId id="2147493740" r:id="rId2"/>
    <p:sldLayoutId id="2147493741" r:id="rId3"/>
    <p:sldLayoutId id="2147493742" r:id="rId4"/>
    <p:sldLayoutId id="2147493743" r:id="rId5"/>
    <p:sldLayoutId id="2147493744" r:id="rId6"/>
    <p:sldLayoutId id="2147493745" r:id="rId7"/>
    <p:sldLayoutId id="2147493746" r:id="rId8"/>
    <p:sldLayoutId id="2147493747" r:id="rId9"/>
    <p:sldLayoutId id="2147493748" r:id="rId10"/>
    <p:sldLayoutId id="2147493749" r:id="rId11"/>
    <p:sldLayoutId id="2147493750" r:id="rId12"/>
    <p:sldLayoutId id="2147493753" r:id="rId13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80115A6-C9F1-B943-9BCF-B95F7DE4EB7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862808" y="4792759"/>
            <a:ext cx="2019061" cy="21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0" rIns="91420" bIns="45710">
            <a:spAutoFit/>
          </a:bodyPr>
          <a:lstStyle>
            <a:lvl1pPr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800" dirty="0">
                <a:solidFill>
                  <a:schemeClr val="bg1"/>
                </a:solidFill>
                <a:latin typeface="Arial" charset="0"/>
                <a:cs typeface="Arial" charset="0"/>
              </a:rPr>
              <a:t>©</a:t>
            </a:r>
            <a:fld id="{7C1476B7-02AD-CA45-B170-1F978AA642BA}" type="datetimeyyyy">
              <a:rPr lang="en-US" sz="800" smtClean="0">
                <a:solidFill>
                  <a:schemeClr val="bg1"/>
                </a:solidFill>
                <a:latin typeface="Arial" charset="0"/>
                <a:cs typeface="Arial" charset="0"/>
              </a:rPr>
              <a:t>2022</a:t>
            </a:fld>
            <a:r>
              <a:rPr lang="en-US" sz="800" dirty="0">
                <a:solidFill>
                  <a:schemeClr val="bg1"/>
                </a:solidFill>
                <a:latin typeface="Arial" charset="0"/>
                <a:cs typeface="Arial" charset="0"/>
              </a:rPr>
              <a:t> Nuclear Energy Institute       </a:t>
            </a:r>
            <a:fld id="{D519FB55-72DC-5348-8F65-89A86754C178}" type="slidenum">
              <a:rPr lang="en-US" sz="800" smtClean="0">
                <a:solidFill>
                  <a:schemeClr val="bg1"/>
                </a:solidFill>
                <a:latin typeface="Arial" charset="0"/>
                <a:cs typeface="Arial" charset="0"/>
              </a:rPr>
              <a:pPr>
                <a:defRPr/>
              </a:pPr>
              <a:t>‹#›</a:t>
            </a:fld>
            <a:endParaRPr lang="en-US" sz="8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5644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716" r:id="rId1"/>
    <p:sldLayoutId id="2147493717" r:id="rId2"/>
    <p:sldLayoutId id="2147493718" r:id="rId3"/>
    <p:sldLayoutId id="2147493719" r:id="rId4"/>
    <p:sldLayoutId id="2147493720" r:id="rId5"/>
    <p:sldLayoutId id="2147493721" r:id="rId6"/>
    <p:sldLayoutId id="2147493722" r:id="rId7"/>
    <p:sldLayoutId id="2147493723" r:id="rId8"/>
    <p:sldLayoutId id="2147493724" r:id="rId9"/>
    <p:sldLayoutId id="2147493725" r:id="rId10"/>
    <p:sldLayoutId id="2147493726" r:id="rId11"/>
    <p:sldLayoutId id="2147493727" r:id="rId12"/>
    <p:sldLayoutId id="2147493728" r:id="rId13"/>
    <p:sldLayoutId id="2147493729" r:id="rId14"/>
    <p:sldLayoutId id="2147493730" r:id="rId15"/>
    <p:sldLayoutId id="2147493731" r:id="rId16"/>
    <p:sldLayoutId id="2147493735" r:id="rId17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emf"/><Relationship Id="rId4" Type="http://schemas.openxmlformats.org/officeDocument/2006/relationships/image" Target="../media/image18.jpeg"/><Relationship Id="rId9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38D5C8C-8582-41AA-9B8C-0ACD72121609}"/>
              </a:ext>
            </a:extLst>
          </p:cNvPr>
          <p:cNvSpPr txBox="1"/>
          <p:nvPr/>
        </p:nvSpPr>
        <p:spPr>
          <a:xfrm>
            <a:off x="248957" y="2638716"/>
            <a:ext cx="21907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Rod McCullum</a:t>
            </a:r>
          </a:p>
          <a:p>
            <a:r>
              <a:rPr lang="en-US" sz="1600" dirty="0"/>
              <a:t>Nuclear Energy Institute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412338-B07A-4B00-8780-D2271CE3D42B}"/>
              </a:ext>
            </a:extLst>
          </p:cNvPr>
          <p:cNvSpPr txBox="1"/>
          <p:nvPr/>
        </p:nvSpPr>
        <p:spPr>
          <a:xfrm>
            <a:off x="248956" y="472471"/>
            <a:ext cx="325874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0" u="none" strike="noStrike" baseline="0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</a:rPr>
              <a:t>Opportunities to Optimize Small Modular Reactor (SMR) Used Nuclear Fuel Management in the United States</a:t>
            </a:r>
          </a:p>
          <a:p>
            <a:endParaRPr lang="en-US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IAEA EVT2105850  </a:t>
            </a:r>
          </a:p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September 21, 2022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1316939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97A070D-D9CC-430F-617D-26016996EA2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2137" y="1386590"/>
            <a:ext cx="4078576" cy="3301298"/>
          </a:xfrm>
        </p:spPr>
        <p:txBody>
          <a:bodyPr/>
          <a:lstStyle/>
          <a:p>
            <a:r>
              <a:rPr lang="en-US" dirty="0"/>
              <a:t>Molten salt reactors pose a unique set of materials related storage and disposal challenges. However, a significant amount of work has already been devoted to waste form and salt treatment options and scientists have expressed confidence that technical solutions are available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163C15-53EA-2186-7EC7-EFE1EA0964B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Innovation Challenge – Molten Salt Fueled SMRs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CA2B380-254F-2CE5-8CB4-11771FBA2D84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/>
          <a:stretch>
            <a:fillRect/>
          </a:stretch>
        </p:blipFill>
        <p:spPr>
          <a:xfrm>
            <a:off x="4564063" y="1653957"/>
            <a:ext cx="4130675" cy="2334061"/>
          </a:xfrm>
        </p:spPr>
      </p:pic>
    </p:spTree>
    <p:extLst>
      <p:ext uri="{BB962C8B-B14F-4D97-AF65-F5344CB8AC3E}">
        <p14:creationId xmlns:p14="http://schemas.microsoft.com/office/powerpoint/2010/main" val="14236147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768979E-5871-43F8-B333-4BC04B33D1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314" y="982331"/>
            <a:ext cx="3432197" cy="3469640"/>
          </a:xfrm>
        </p:spPr>
        <p:txBody>
          <a:bodyPr/>
          <a:lstStyle/>
          <a:p>
            <a:r>
              <a:rPr lang="en-US" sz="1800" dirty="0"/>
              <a:t>Future reactors may economically recycle used nuclear fuel to extract even more energy from uranium already mined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6F623A-26C3-4298-A008-9C3409D7AE9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Optimizing the value of nuclear feedstock</a:t>
            </a:r>
          </a:p>
        </p:txBody>
      </p:sp>
      <p:pic>
        <p:nvPicPr>
          <p:cNvPr id="3074" name="Picture 2" descr="Oklo planning nuclear micro-reactors that run off nuclear waste">
            <a:extLst>
              <a:ext uri="{FF2B5EF4-FFF2-40B4-BE49-F238E27FC236}">
                <a16:creationId xmlns:a16="http://schemas.microsoft.com/office/drawing/2014/main" id="{B17C1209-57CA-4191-BD8D-16D4F75F9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177" y="2717151"/>
            <a:ext cx="2972414" cy="1917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6C550C-ED39-4AD0-98A1-0506C197162E}"/>
              </a:ext>
            </a:extLst>
          </p:cNvPr>
          <p:cNvSpPr txBox="1"/>
          <p:nvPr/>
        </p:nvSpPr>
        <p:spPr>
          <a:xfrm>
            <a:off x="3850788" y="2940364"/>
            <a:ext cx="505278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Initial new reactor startups will be on new fuel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Between 6 and 9 advanced reactor suppliers may be able to power their machines with used fuel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Most envisioned recycling strategies would not separate out pure plutonium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B5AA5C-0D07-49B5-9C58-80FE2962BE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3096" y="879333"/>
            <a:ext cx="2732497" cy="17657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A28088-0DEA-4BEC-8A57-775168FC8F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8179" y="885062"/>
            <a:ext cx="2075396" cy="175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012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0 Interesting Facts About the Geological Time Scale">
            <a:extLst>
              <a:ext uri="{FF2B5EF4-FFF2-40B4-BE49-F238E27FC236}">
                <a16:creationId xmlns:a16="http://schemas.microsoft.com/office/drawing/2014/main" id="{BC7FC204-ADF8-B3D7-DD84-A71E04BC2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42" y="229020"/>
            <a:ext cx="4193317" cy="4340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B4AD85-F02C-7B19-0162-17ABE33AAE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4702" y="1602924"/>
            <a:ext cx="4600045" cy="1747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6859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FC8034-2B2E-4448-B5A3-80DF6050040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7748" y="911653"/>
            <a:ext cx="6865686" cy="3261125"/>
          </a:xfrm>
        </p:spPr>
        <p:txBody>
          <a:bodyPr/>
          <a:lstStyle/>
          <a:p>
            <a:r>
              <a:rPr lang="en-US" dirty="0"/>
              <a:t>Nations making progress on spent nuclear fuel disposal</a:t>
            </a:r>
          </a:p>
          <a:p>
            <a:pPr lvl="1"/>
            <a:r>
              <a:rPr lang="en-US" sz="1600" dirty="0"/>
              <a:t>Finland – repository licensed and under construction</a:t>
            </a:r>
          </a:p>
          <a:p>
            <a:pPr lvl="1"/>
            <a:r>
              <a:rPr lang="en-US" sz="1600" dirty="0"/>
              <a:t>Sweden – repository approved for constructing </a:t>
            </a:r>
            <a:r>
              <a:rPr lang="en-US" sz="1800" dirty="0"/>
              <a:t> </a:t>
            </a:r>
            <a:endParaRPr lang="en-US" sz="1600" dirty="0"/>
          </a:p>
          <a:p>
            <a:pPr lvl="1"/>
            <a:r>
              <a:rPr lang="en-US" sz="1600" dirty="0"/>
              <a:t>France – site identified, in public consultation toward pilot phase</a:t>
            </a:r>
          </a:p>
          <a:p>
            <a:pPr lvl="1"/>
            <a:r>
              <a:rPr lang="en-US" sz="1600" dirty="0"/>
              <a:t>Canada –  List of 22 candidate sites narrowed down to 2, geologic investigations under way</a:t>
            </a:r>
          </a:p>
          <a:p>
            <a:pPr lvl="1"/>
            <a:r>
              <a:rPr lang="en-US" sz="1600" dirty="0"/>
              <a:t>Switzerland – recently selected a repository site </a:t>
            </a:r>
          </a:p>
          <a:p>
            <a:r>
              <a:rPr lang="en-US" dirty="0"/>
              <a:t>All of these are following some version of a consent-based adaptive/phased process</a:t>
            </a:r>
          </a:p>
          <a:p>
            <a:r>
              <a:rPr lang="en-US" dirty="0"/>
              <a:t>France, Sweden, and Switzerland all have deployed CIS</a:t>
            </a:r>
          </a:p>
          <a:p>
            <a:pPr lvl="1"/>
            <a:r>
              <a:rPr lang="en-US" sz="1600" dirty="0"/>
              <a:t>Swedish Gov’t recently approved expansion of CIS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   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D68015-62AE-47A3-AB82-7A11B322C59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58664" y="271707"/>
            <a:ext cx="7751456" cy="972893"/>
          </a:xfrm>
        </p:spPr>
        <p:txBody>
          <a:bodyPr/>
          <a:lstStyle/>
          <a:p>
            <a:r>
              <a:rPr lang="en-US" dirty="0"/>
              <a:t>Global Context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C3EBB9-8089-4213-9657-907CE18A1F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0018" y="911653"/>
            <a:ext cx="1958608" cy="1104243"/>
          </a:xfrm>
          <a:prstGeom prst="rect">
            <a:avLst/>
          </a:prstGeom>
        </p:spPr>
      </p:pic>
      <p:pic>
        <p:nvPicPr>
          <p:cNvPr id="4098" name="Picture 2" descr="World Nuclear Association - World Nuclear News">
            <a:extLst>
              <a:ext uri="{FF2B5EF4-FFF2-40B4-BE49-F238E27FC236}">
                <a16:creationId xmlns:a16="http://schemas.microsoft.com/office/drawing/2014/main" id="{5C8FBC36-1C43-49F4-8BEF-E3D884DB9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0018" y="2061333"/>
            <a:ext cx="1958608" cy="1561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73C669-7180-4E78-AE69-7A7BEEBBC6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3553" y="3668502"/>
            <a:ext cx="1675073" cy="1151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3720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EE66FA-911F-A965-97CB-F6B3E76C2EE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Ongoing US Repository R&amp;D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434F09-0DBA-71D8-11AA-41D7F8548A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6649" y="944461"/>
            <a:ext cx="6390861" cy="3602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1301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19811F-0D1C-EA67-0840-DDA01A6D7C4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8888" y="691431"/>
            <a:ext cx="4603080" cy="972893"/>
          </a:xfrm>
        </p:spPr>
        <p:txBody>
          <a:bodyPr/>
          <a:lstStyle/>
          <a:p>
            <a:r>
              <a:rPr lang="en-US" dirty="0"/>
              <a:t>Reconfiguring the US Federal Used Fuel Management Program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64830C-32F5-55D0-7BB6-E864A86B5D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7154" y="149206"/>
            <a:ext cx="3759980" cy="4911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3214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52DB771-301D-D67D-0380-0FEAB291AA1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62928" y="1386589"/>
            <a:ext cx="5853656" cy="3327651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UPWARDS is a $3.6 Million, 3-year project sponsored by the US office of </a:t>
            </a:r>
            <a:r>
              <a:rPr lang="en-US" b="0" i="0" dirty="0">
                <a:solidFill>
                  <a:schemeClr val="accent2">
                    <a:lumMod val="50000"/>
                  </a:schemeClr>
                </a:solidFill>
                <a:effectLst/>
                <a:latin typeface="Roboto" panose="02000000000000000000" pitchFamily="2" charset="0"/>
              </a:rPr>
              <a:t>Advanced Research Projects Agency-Energy (ARPA-E) that will support advanced reactor development and spurs innovation by establishing a universal canister design and waste form acceptance criteria for the disposal of advanced reactor waste streams by bringing together a team with broad competencies in waste form characterization, canister design and development, and geologic disposal performance modelling.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29E115-862E-64C7-4169-9F2C0EB5C58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Assembling the US SMR used fuel management infrastructure are under way 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14F622EA-9E06-AC83-3792-CC56B5E89E64}"/>
              </a:ext>
            </a:extLst>
          </p:cNvPr>
          <p:cNvSpPr/>
          <p:nvPr/>
        </p:nvSpPr>
        <p:spPr>
          <a:xfrm rot="16200000">
            <a:off x="164672" y="1671179"/>
            <a:ext cx="3282847" cy="2713664"/>
          </a:xfrm>
          <a:prstGeom prst="rightArrow">
            <a:avLst/>
          </a:prstGeom>
          <a:solidFill>
            <a:schemeClr val="accent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DE73BD-C2BA-79AC-B4CB-473B472A6CAC}"/>
              </a:ext>
            </a:extLst>
          </p:cNvPr>
          <p:cNvSpPr txBox="1"/>
          <p:nvPr/>
        </p:nvSpPr>
        <p:spPr>
          <a:xfrm>
            <a:off x="828904" y="2174510"/>
            <a:ext cx="19543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5"/>
                </a:solidFill>
              </a:rPr>
              <a:t>UPWARDS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321AE7-3EC2-EA43-3248-6338A2DB7751}"/>
              </a:ext>
            </a:extLst>
          </p:cNvPr>
          <p:cNvSpPr txBox="1"/>
          <p:nvPr/>
        </p:nvSpPr>
        <p:spPr>
          <a:xfrm>
            <a:off x="1127789" y="2349740"/>
            <a:ext cx="1356610" cy="21775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US" sz="20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en-US" sz="1050" b="1" i="0" u="none" strike="noStrike" baseline="0" dirty="0">
                <a:solidFill>
                  <a:schemeClr val="accent5"/>
                </a:solidFill>
                <a:latin typeface="Times New Roman" panose="02020603050405020304" pitchFamily="18" charset="0"/>
              </a:rPr>
              <a:t>Universal Performance Criteria and Canister for Advanced Reactor Waste Form Acceptance in Borehole and Mined Repositories Considering Design Safety </a:t>
            </a:r>
            <a:endParaRPr lang="en-US" sz="105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418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E664D80-24F8-4068-99DA-7390A0D35E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8664" y="1180806"/>
            <a:ext cx="8592300" cy="3469640"/>
          </a:xfrm>
        </p:spPr>
        <p:txBody>
          <a:bodyPr/>
          <a:lstStyle/>
          <a:p>
            <a:r>
              <a:rPr lang="en-US" dirty="0"/>
              <a:t>The biggest impediment to used fuel solutions is a lack of used fuel problems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Interest in decarbonization and reliability is likely to create new used fuel management opportunities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6E5429-91D4-457F-A267-6CE780B0C88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New Momentum</a:t>
            </a:r>
          </a:p>
        </p:txBody>
      </p:sp>
      <p:pic>
        <p:nvPicPr>
          <p:cNvPr id="6148" name="Picture 4" descr="Push vs. Pull Marketing Strategy: What&amp;#39;s Right for Your Business?">
            <a:extLst>
              <a:ext uri="{FF2B5EF4-FFF2-40B4-BE49-F238E27FC236}">
                <a16:creationId xmlns:a16="http://schemas.microsoft.com/office/drawing/2014/main" id="{72533B13-3AA4-44A7-A904-1026FE3C4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796" y="1731237"/>
            <a:ext cx="3782557" cy="2056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3774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0394FE-4821-25BB-96CA-C219BF6D6ED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Successful used fuel management in US has been driven by a culture of innovation</a:t>
            </a:r>
          </a:p>
        </p:txBody>
      </p:sp>
      <p:pic>
        <p:nvPicPr>
          <p:cNvPr id="4" name="Picture 3" descr="img_3018">
            <a:extLst>
              <a:ext uri="{FF2B5EF4-FFF2-40B4-BE49-F238E27FC236}">
                <a16:creationId xmlns:a16="http://schemas.microsoft.com/office/drawing/2014/main" id="{1FBCF0B8-0C24-410F-4350-93A0430A115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436" y="1401580"/>
            <a:ext cx="1505870" cy="1915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590B6C-670C-F3D4-C7BE-8056636CF1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3893" y="1401578"/>
            <a:ext cx="1658287" cy="1915125"/>
          </a:xfrm>
          <a:prstGeom prst="rect">
            <a:avLst/>
          </a:prstGeom>
        </p:spPr>
      </p:pic>
      <p:pic>
        <p:nvPicPr>
          <p:cNvPr id="6" name="Picture 2" descr="Dry Cask Storage Booming for Spent Nuclear Fuel">
            <a:extLst>
              <a:ext uri="{FF2B5EF4-FFF2-40B4-BE49-F238E27FC236}">
                <a16:creationId xmlns:a16="http://schemas.microsoft.com/office/drawing/2014/main" id="{04DA6BAB-7288-9B65-EF9C-D6A9335CA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536" y="3417015"/>
            <a:ext cx="2411514" cy="1354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MPC">
            <a:extLst>
              <a:ext uri="{FF2B5EF4-FFF2-40B4-BE49-F238E27FC236}">
                <a16:creationId xmlns:a16="http://schemas.microsoft.com/office/drawing/2014/main" id="{823755ED-F4F7-EA89-86A4-9B426E970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764" y="3417016"/>
            <a:ext cx="2042570" cy="1354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i0.wp.com/holtecinternational.com/wp-content/uploads/2016/02/picture-4.png">
            <a:extLst>
              <a:ext uri="{FF2B5EF4-FFF2-40B4-BE49-F238E27FC236}">
                <a16:creationId xmlns:a16="http://schemas.microsoft.com/office/drawing/2014/main" id="{3C7412AD-B175-40A3-F656-973351841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088" y="3377797"/>
            <a:ext cx="2200977" cy="138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067D0BB-794A-B30B-3196-67990D3BA65E}"/>
              </a:ext>
            </a:extLst>
          </p:cNvPr>
          <p:cNvSpPr txBox="1"/>
          <p:nvPr/>
        </p:nvSpPr>
        <p:spPr>
          <a:xfrm>
            <a:off x="6594904" y="3273481"/>
            <a:ext cx="25490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err="1">
                <a:solidFill>
                  <a:srgbClr val="C00000"/>
                </a:solidFill>
                <a:highlight>
                  <a:srgbClr val="FDFDFD"/>
                </a:highlight>
              </a:rPr>
              <a:t>Holtec</a:t>
            </a:r>
            <a:r>
              <a:rPr lang="en-US" sz="1000" b="1" dirty="0">
                <a:solidFill>
                  <a:srgbClr val="C00000"/>
                </a:solidFill>
                <a:highlight>
                  <a:srgbClr val="FDFDFD"/>
                </a:highlight>
              </a:rPr>
              <a:t> Missile Test – 8/29/13, Aberdeen MD</a:t>
            </a:r>
          </a:p>
          <a:p>
            <a:r>
              <a:rPr lang="en-US" sz="1000" b="1" dirty="0">
                <a:solidFill>
                  <a:srgbClr val="C00000"/>
                </a:solidFill>
                <a:highlight>
                  <a:srgbClr val="FDFDFD"/>
                </a:highlight>
              </a:rPr>
              <a:t>600 MPH impact – no breach of containment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CAF96C-D643-F620-363F-1911E32726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16252" y="1401580"/>
            <a:ext cx="1827755" cy="19151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F4FAB54-5194-49B3-E91B-7512C625C2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28080" y="1401580"/>
            <a:ext cx="2239156" cy="19151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930650A-182C-A848-461B-1C6D8BC79D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98747" y="1244600"/>
            <a:ext cx="1684541" cy="1558561"/>
          </a:xfrm>
          <a:prstGeom prst="rect">
            <a:avLst/>
          </a:prstGeom>
        </p:spPr>
      </p:pic>
      <p:pic>
        <p:nvPicPr>
          <p:cNvPr id="13" name="Picture 1">
            <a:extLst>
              <a:ext uri="{FF2B5EF4-FFF2-40B4-BE49-F238E27FC236}">
                <a16:creationId xmlns:a16="http://schemas.microsoft.com/office/drawing/2014/main" id="{2C9F7ECC-2A5D-CE14-697D-17EC2D8903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436" y="3417016"/>
            <a:ext cx="1720598" cy="1136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27201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89867D-E96E-6CAE-BF8D-D02EAAEF407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Innovators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2EB2BD-883C-5D7E-8206-AEEE8E4EC1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664" y="1029871"/>
            <a:ext cx="3552825" cy="19145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4E4231-E2E8-14BD-5D13-DCC3BB0B5A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3612" y="3312826"/>
            <a:ext cx="5386403" cy="14151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9636F1-7FCF-C4A3-8CC7-71D9EECDC3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2323" y="1268090"/>
            <a:ext cx="4753702" cy="152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0688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57599" y="986747"/>
            <a:ext cx="3948350" cy="3545719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z="1600" dirty="0"/>
              <a:t>Used fuel inventory*</a:t>
            </a:r>
          </a:p>
          <a:p>
            <a:pPr lvl="1">
              <a:spcBef>
                <a:spcPct val="0"/>
              </a:spcBef>
              <a:spcAft>
                <a:spcPts val="0"/>
              </a:spcAft>
            </a:pPr>
            <a:r>
              <a:rPr lang="en-US" sz="1200" dirty="0">
                <a:cs typeface="Arial"/>
              </a:rPr>
              <a:t>Approximately 88,000 MTU</a:t>
            </a:r>
          </a:p>
          <a:p>
            <a:pPr lvl="1">
              <a:spcBef>
                <a:spcPct val="0"/>
              </a:spcBef>
              <a:spcAft>
                <a:spcPts val="0"/>
              </a:spcAft>
            </a:pPr>
            <a:r>
              <a:rPr lang="en-US" sz="1200" dirty="0">
                <a:cs typeface="Arial"/>
              </a:rPr>
              <a:t>Increases 2 - 2.4k MTU annually</a:t>
            </a:r>
          </a:p>
          <a:p>
            <a:pPr lvl="1">
              <a:spcBef>
                <a:spcPct val="0"/>
              </a:spcBef>
              <a:spcAft>
                <a:spcPts val="0"/>
              </a:spcAft>
            </a:pPr>
            <a:endParaRPr lang="en-US" sz="800" dirty="0">
              <a:cs typeface="Arial"/>
            </a:endParaRPr>
          </a:p>
          <a:p>
            <a:pPr>
              <a:spcBef>
                <a:spcPct val="0"/>
              </a:spcBef>
            </a:pPr>
            <a:r>
              <a:rPr lang="en-US" sz="1600" dirty="0"/>
              <a:t>ISFSI** storage</a:t>
            </a:r>
            <a:r>
              <a:rPr lang="en-US" sz="1400" dirty="0"/>
              <a:t> </a:t>
            </a:r>
          </a:p>
          <a:p>
            <a:pPr lvl="1">
              <a:spcBef>
                <a:spcPct val="0"/>
              </a:spcBef>
              <a:spcAft>
                <a:spcPts val="0"/>
              </a:spcAft>
            </a:pPr>
            <a:r>
              <a:rPr lang="en-US" sz="1200" dirty="0">
                <a:cs typeface="Arial"/>
              </a:rPr>
              <a:t>168,922 assemblies</a:t>
            </a:r>
          </a:p>
          <a:p>
            <a:pPr lvl="1">
              <a:spcBef>
                <a:spcPct val="0"/>
              </a:spcBef>
              <a:spcAft>
                <a:spcPts val="0"/>
              </a:spcAft>
            </a:pPr>
            <a:r>
              <a:rPr lang="en-US" sz="1200" dirty="0">
                <a:cs typeface="Arial"/>
              </a:rPr>
              <a:t>47,500 MTU (50%)</a:t>
            </a:r>
          </a:p>
          <a:p>
            <a:pPr lvl="1">
              <a:spcBef>
                <a:spcPct val="0"/>
              </a:spcBef>
              <a:spcAft>
                <a:spcPts val="0"/>
              </a:spcAft>
            </a:pPr>
            <a:r>
              <a:rPr lang="en-US" sz="1200" dirty="0">
                <a:cs typeface="Arial"/>
              </a:rPr>
              <a:t>3,767 casks/modules loaded</a:t>
            </a:r>
          </a:p>
          <a:p>
            <a:pPr lvl="1">
              <a:spcBef>
                <a:spcPct val="0"/>
              </a:spcBef>
              <a:spcAft>
                <a:spcPts val="0"/>
              </a:spcAft>
            </a:pPr>
            <a:r>
              <a:rPr lang="en-US" sz="1200" dirty="0">
                <a:cs typeface="Arial"/>
              </a:rPr>
              <a:t>75 Operating dry storage ISFSIs </a:t>
            </a:r>
          </a:p>
          <a:p>
            <a:pPr lvl="1">
              <a:spcBef>
                <a:spcPct val="0"/>
              </a:spcBef>
            </a:pPr>
            <a:r>
              <a:rPr lang="en-US" sz="1200" dirty="0">
                <a:cs typeface="Arial"/>
              </a:rPr>
              <a:t>21 sites where reactor operations have ceased</a:t>
            </a:r>
            <a:endParaRPr lang="en-US" sz="1000" dirty="0">
              <a:cs typeface="Arial"/>
            </a:endParaRPr>
          </a:p>
          <a:p>
            <a:pPr lvl="2">
              <a:spcBef>
                <a:spcPct val="0"/>
              </a:spcBef>
            </a:pPr>
            <a:endParaRPr lang="en-US" sz="800" dirty="0">
              <a:cs typeface="Arial"/>
            </a:endParaRPr>
          </a:p>
          <a:p>
            <a:pPr>
              <a:spcBef>
                <a:spcPct val="0"/>
              </a:spcBef>
            </a:pPr>
            <a:r>
              <a:rPr lang="en-US" sz="1600" dirty="0"/>
              <a:t>Long-term commitment </a:t>
            </a:r>
          </a:p>
          <a:p>
            <a:pPr lvl="1">
              <a:spcBef>
                <a:spcPct val="0"/>
              </a:spcBef>
              <a:spcAft>
                <a:spcPts val="0"/>
              </a:spcAft>
            </a:pPr>
            <a:r>
              <a:rPr lang="en-US" sz="1200" dirty="0">
                <a:cs typeface="Arial"/>
              </a:rPr>
              <a:t>First Casks Loaded in 1986</a:t>
            </a:r>
          </a:p>
          <a:p>
            <a:pPr lvl="1">
              <a:spcBef>
                <a:spcPct val="0"/>
              </a:spcBef>
              <a:spcAft>
                <a:spcPts val="0"/>
              </a:spcAft>
            </a:pPr>
            <a:r>
              <a:rPr lang="en-US" sz="1200" dirty="0">
                <a:cs typeface="Arial"/>
              </a:rPr>
              <a:t>Licenses being extended to 60 years</a:t>
            </a:r>
          </a:p>
          <a:p>
            <a:pPr lvl="1">
              <a:spcBef>
                <a:spcPct val="0"/>
              </a:spcBef>
              <a:spcAft>
                <a:spcPts val="0"/>
              </a:spcAft>
            </a:pPr>
            <a:r>
              <a:rPr lang="en-US" sz="1200" dirty="0">
                <a:cs typeface="Arial"/>
              </a:rPr>
              <a:t>Licenses extensions approved at 32 sites</a:t>
            </a:r>
          </a:p>
          <a:p>
            <a:pPr lvl="1">
              <a:spcBef>
                <a:spcPct val="0"/>
              </a:spcBef>
              <a:spcAft>
                <a:spcPts val="0"/>
              </a:spcAft>
            </a:pPr>
            <a:r>
              <a:rPr lang="en-US" sz="1200" dirty="0">
                <a:cs typeface="Arial"/>
              </a:rPr>
              <a:t>Licenses renewable for additional 40 yr. periods</a:t>
            </a:r>
          </a:p>
          <a:p>
            <a:pPr lvl="1">
              <a:spcBef>
                <a:spcPct val="0"/>
              </a:spcBef>
              <a:spcAft>
                <a:spcPts val="0"/>
              </a:spcAft>
            </a:pPr>
            <a:r>
              <a:rPr lang="en-US" sz="1200" dirty="0">
                <a:cs typeface="Arial"/>
              </a:rPr>
              <a:t>NRC determined casks safe for “at least” 100 </a:t>
            </a:r>
            <a:r>
              <a:rPr lang="en-US" sz="1200" dirty="0" err="1">
                <a:cs typeface="Arial"/>
              </a:rPr>
              <a:t>yrs</a:t>
            </a:r>
            <a:endParaRPr lang="en-US" sz="1200" dirty="0">
              <a:cs typeface="Arial"/>
            </a:endParaRPr>
          </a:p>
          <a:p>
            <a:pPr lvl="1">
              <a:spcBef>
                <a:spcPct val="0"/>
              </a:spcBef>
              <a:spcAft>
                <a:spcPts val="0"/>
              </a:spcAft>
            </a:pPr>
            <a:endParaRPr lang="en-US" sz="1200" dirty="0">
              <a:cs typeface="Arial"/>
            </a:endParaRPr>
          </a:p>
          <a:p>
            <a:pPr lvl="1">
              <a:spcBef>
                <a:spcPct val="0"/>
              </a:spcBef>
              <a:spcAft>
                <a:spcPts val="0"/>
              </a:spcAft>
            </a:pPr>
            <a:endParaRPr lang="en-US" sz="800" dirty="0">
              <a:cs typeface="Arial"/>
            </a:endParaRPr>
          </a:p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155815" y="151534"/>
            <a:ext cx="8049291" cy="586602"/>
          </a:xfrm>
        </p:spPr>
        <p:txBody>
          <a:bodyPr/>
          <a:lstStyle/>
          <a:p>
            <a:r>
              <a:rPr lang="en-US" sz="2400" dirty="0"/>
              <a:t>What Innovation Has Created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46662" y="4520735"/>
            <a:ext cx="36524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*As of June 2022</a:t>
            </a:r>
          </a:p>
          <a:p>
            <a:r>
              <a:rPr lang="en-US" sz="1200" dirty="0">
                <a:solidFill>
                  <a:schemeClr val="bg1"/>
                </a:solidFill>
              </a:rPr>
              <a:t>** ISFSI = Independent Spent Fuel Storage Installation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B083AA-B909-4A9D-9211-BF771EFA5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416" y="978413"/>
            <a:ext cx="1768838" cy="1720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127705E-6638-4E35-8830-3247FFD6A82C}"/>
              </a:ext>
            </a:extLst>
          </p:cNvPr>
          <p:cNvSpPr/>
          <p:nvPr/>
        </p:nvSpPr>
        <p:spPr>
          <a:xfrm>
            <a:off x="4005949" y="635584"/>
            <a:ext cx="41431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All the used nuclear fuel generated, if stacked, would only cover one football field ~12 yards high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93D78F-DF10-4743-B587-1C9AF5BB4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8053" y="1188114"/>
            <a:ext cx="3258352" cy="236202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D047960-FF7D-4314-A761-BAA5BDD9EA22}"/>
              </a:ext>
            </a:extLst>
          </p:cNvPr>
          <p:cNvSpPr/>
          <p:nvPr/>
        </p:nvSpPr>
        <p:spPr>
          <a:xfrm>
            <a:off x="4180460" y="3669233"/>
            <a:ext cx="293427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All of the pools and casks in which this fuel is stored could be comfortably arranged inside a single big box store distribution warehouse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2A2423-BCDB-43C4-BC9F-08E2EB3C59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7643" y="3579447"/>
            <a:ext cx="1761315" cy="120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7409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B5DAF8C-0502-0CD9-EBDA-BA21C5007D6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Existing US reactors are reimbursed for their used fuel storage costs by the federal government in accordance with contracts signed in 1983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Future reactor owners will have to carry all used fuel storage costs for life of plant + under amended standard contract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Cost-competitive US electricity marketplace will drive further innovation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B00FD9-99C5-6620-3A92-5401513E6F4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A New Incentive for Innovation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D1BE77-2697-7129-EAFC-43D36E314C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49" y="1528997"/>
            <a:ext cx="4343741" cy="273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316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268454D-6550-5456-1E7C-FE729052B1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8664" y="954424"/>
            <a:ext cx="4219863" cy="3733464"/>
          </a:xfrm>
        </p:spPr>
        <p:txBody>
          <a:bodyPr/>
          <a:lstStyle/>
          <a:p>
            <a:r>
              <a:rPr lang="en-US" dirty="0"/>
              <a:t>The used fuel management marketplace for SMRs initially might not look much different that the marketplace of today.  Three US light water reactor SMR suppliers (</a:t>
            </a:r>
            <a:r>
              <a:rPr lang="en-US" dirty="0" err="1"/>
              <a:t>Holtec</a:t>
            </a:r>
            <a:r>
              <a:rPr lang="en-US" dirty="0"/>
              <a:t>, </a:t>
            </a:r>
            <a:r>
              <a:rPr lang="en-US" dirty="0" err="1"/>
              <a:t>Nuscale</a:t>
            </a:r>
            <a:r>
              <a:rPr lang="en-US" dirty="0"/>
              <a:t>, and GEH) all plan to use low enriched uranium similar to what is in the cores of the current fleet.  For these cases innovation is simply a matter of accommodating new configurations and perhaps higher burnups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BE9AD7-EF3A-59E8-1F89-64DEC7C06E0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Innovation Challenge – Light Water SMRs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51799AE-2138-08BD-ADAB-AD4903C99021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/>
          <a:stretch>
            <a:fillRect/>
          </a:stretch>
        </p:blipFill>
        <p:spPr>
          <a:xfrm>
            <a:off x="4713289" y="954088"/>
            <a:ext cx="3986686" cy="3733800"/>
          </a:xfrm>
        </p:spPr>
      </p:pic>
    </p:spTree>
    <p:extLst>
      <p:ext uri="{BB962C8B-B14F-4D97-AF65-F5344CB8AC3E}">
        <p14:creationId xmlns:p14="http://schemas.microsoft.com/office/powerpoint/2010/main" val="7121083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27B05E7-F52E-2DCE-BF21-888CBEFF7B2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Many of the designs not using light water as coolant will be using High-Assay-Low-Enriched-Uranium (HALEU) fuel [6].  Spent fuel discharges from these plants should be met with a storage innovation curve already in progress as a number of the reactors in the existing fleet are also planning to use variants of HALEU (often referred to LEU+) and will already be ordering storage systems before they will be needed by the SMRs.  Fast reactors, such as </a:t>
            </a:r>
            <a:r>
              <a:rPr lang="en-GB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Oklo</a:t>
            </a:r>
            <a:r>
              <a:rPr lang="en-GB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are mostly planning to use metal fuels for which there are already well-established transportation and storage technologies in use for discharges from DOE’s metal fuelled research reactors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6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66971C-833D-21EE-C19A-7ACDCE24041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Innovation Challenge – non-LWR SMRs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F994143-33AB-D482-0A99-E9EE395DDC97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/>
          <a:stretch>
            <a:fillRect/>
          </a:stretch>
        </p:blipFill>
        <p:spPr>
          <a:xfrm>
            <a:off x="4564063" y="1722362"/>
            <a:ext cx="4130675" cy="2197251"/>
          </a:xfrm>
        </p:spPr>
      </p:pic>
    </p:spTree>
    <p:extLst>
      <p:ext uri="{BB962C8B-B14F-4D97-AF65-F5344CB8AC3E}">
        <p14:creationId xmlns:p14="http://schemas.microsoft.com/office/powerpoint/2010/main" val="27857580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6674719-F6EE-EFBD-1621-7A94702CC9F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High Temperature Gas Reactors are planning to use TRISO fuels that, while characterized by higher enrichment and burnups, also provide a particularly robust multi-barrier containment including a stable silicon carbide layer that will last for more than a million years and graphite that does not degrade even in water [8] that should be amenable to a wide range of storage (as well as disposal) approaches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171AA5-F2EA-54B1-0905-14AD73139E9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2466" y="162311"/>
            <a:ext cx="8259580" cy="586602"/>
          </a:xfrm>
        </p:spPr>
        <p:txBody>
          <a:bodyPr/>
          <a:lstStyle/>
          <a:p>
            <a:r>
              <a:rPr lang="en-US" dirty="0"/>
              <a:t>Innovation Challenge – TRISO Fueled SMRs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0F861D6-8D33-909E-D6AB-D6FC60D9E70D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/>
          <a:stretch>
            <a:fillRect/>
          </a:stretch>
        </p:blipFill>
        <p:spPr>
          <a:xfrm>
            <a:off x="4564063" y="1385002"/>
            <a:ext cx="4130675" cy="2871971"/>
          </a:xfrm>
        </p:spPr>
      </p:pic>
    </p:spTree>
    <p:extLst>
      <p:ext uri="{BB962C8B-B14F-4D97-AF65-F5344CB8AC3E}">
        <p14:creationId xmlns:p14="http://schemas.microsoft.com/office/powerpoint/2010/main" val="2422027367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and Break Slides - Simple">
  <a:themeElements>
    <a:clrScheme name="NEI Light PowerPoint Presentation">
      <a:dk1>
        <a:srgbClr val="67757D"/>
      </a:dk1>
      <a:lt1>
        <a:srgbClr val="989EA2"/>
      </a:lt1>
      <a:dk2>
        <a:srgbClr val="1F6EB7"/>
      </a:dk2>
      <a:lt2>
        <a:srgbClr val="179CD6"/>
      </a:lt2>
      <a:accent1>
        <a:srgbClr val="3DC2CF"/>
      </a:accent1>
      <a:accent2>
        <a:srgbClr val="3DBC95"/>
      </a:accent2>
      <a:accent3>
        <a:srgbClr val="7EC563"/>
      </a:accent3>
      <a:accent4>
        <a:srgbClr val="143862"/>
      </a:accent4>
      <a:accent5>
        <a:srgbClr val="FFFFFF"/>
      </a:accent5>
      <a:accent6>
        <a:srgbClr val="F79646"/>
      </a:accent6>
      <a:hlink>
        <a:srgbClr val="444444"/>
      </a:hlink>
      <a:folHlink>
        <a:srgbClr val="FFFFF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1" id="{8C5CDFAA-E8E4-9741-9B3E-F9D447B5B9BF}" vid="{6AD91198-D923-8F46-83D2-95CA7B100377}"/>
    </a:ext>
  </a:extLst>
</a:theme>
</file>

<file path=ppt/theme/theme2.xml><?xml version="1.0" encoding="utf-8"?>
<a:theme xmlns:a="http://schemas.openxmlformats.org/drawingml/2006/main" name="Title Slides with Image">
  <a:themeElements>
    <a:clrScheme name="NEI Light PowerPoint Presentation">
      <a:dk1>
        <a:srgbClr val="67757D"/>
      </a:dk1>
      <a:lt1>
        <a:srgbClr val="989EA2"/>
      </a:lt1>
      <a:dk2>
        <a:srgbClr val="1F6EB7"/>
      </a:dk2>
      <a:lt2>
        <a:srgbClr val="179CD6"/>
      </a:lt2>
      <a:accent1>
        <a:srgbClr val="3DC2CF"/>
      </a:accent1>
      <a:accent2>
        <a:srgbClr val="3DBC95"/>
      </a:accent2>
      <a:accent3>
        <a:srgbClr val="7EC563"/>
      </a:accent3>
      <a:accent4>
        <a:srgbClr val="143862"/>
      </a:accent4>
      <a:accent5>
        <a:srgbClr val="FFFFFF"/>
      </a:accent5>
      <a:accent6>
        <a:srgbClr val="F79646"/>
      </a:accent6>
      <a:hlink>
        <a:srgbClr val="444444"/>
      </a:hlink>
      <a:folHlink>
        <a:srgbClr val="FFFFF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1" id="{8C5CDFAA-E8E4-9741-9B3E-F9D447B5B9BF}" vid="{7F6F157C-BD4A-304D-8711-E75EB519DC53}"/>
    </a:ext>
  </a:extLst>
</a:theme>
</file>

<file path=ppt/theme/theme3.xml><?xml version="1.0" encoding="utf-8"?>
<a:theme xmlns:a="http://schemas.openxmlformats.org/drawingml/2006/main" name="Content Slides">
  <a:themeElements>
    <a:clrScheme name="NEI Light PowerPoint Presentation">
      <a:dk1>
        <a:srgbClr val="67757D"/>
      </a:dk1>
      <a:lt1>
        <a:srgbClr val="989EA2"/>
      </a:lt1>
      <a:dk2>
        <a:srgbClr val="1F6EB7"/>
      </a:dk2>
      <a:lt2>
        <a:srgbClr val="179CD6"/>
      </a:lt2>
      <a:accent1>
        <a:srgbClr val="3DC2CF"/>
      </a:accent1>
      <a:accent2>
        <a:srgbClr val="3DBC95"/>
      </a:accent2>
      <a:accent3>
        <a:srgbClr val="7EC563"/>
      </a:accent3>
      <a:accent4>
        <a:srgbClr val="143862"/>
      </a:accent4>
      <a:accent5>
        <a:srgbClr val="FFFFFF"/>
      </a:accent5>
      <a:accent6>
        <a:srgbClr val="F79646"/>
      </a:accent6>
      <a:hlink>
        <a:srgbClr val="444444"/>
      </a:hlink>
      <a:folHlink>
        <a:srgbClr val="FFFFF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1" id="{8C5CDFAA-E8E4-9741-9B3E-F9D447B5B9BF}" vid="{F19DDB72-6E60-DC45-A7EC-5C4EA2F5CFE3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NEI_Light_Wide_2020</Template>
  <TotalTime>17404</TotalTime>
  <Words>872</Words>
  <Application>Microsoft Office PowerPoint</Application>
  <PresentationFormat>On-screen Show (16:9)</PresentationFormat>
  <Paragraphs>79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Calibri</vt:lpstr>
      <vt:lpstr>Roboto</vt:lpstr>
      <vt:lpstr>Times New Roman</vt:lpstr>
      <vt:lpstr>Wingdings</vt:lpstr>
      <vt:lpstr>Title and Break Slides - Simple</vt:lpstr>
      <vt:lpstr>Title Slides with Image</vt:lpstr>
      <vt:lpstr>Content 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ESPINOSA, Krista</dc:creator>
  <cp:lastModifiedBy>McCULLUM, Rodney</cp:lastModifiedBy>
  <cp:revision>134</cp:revision>
  <cp:lastPrinted>2022-09-15T18:55:58Z</cp:lastPrinted>
  <dcterms:created xsi:type="dcterms:W3CDTF">2020-07-28T16:23:52Z</dcterms:created>
  <dcterms:modified xsi:type="dcterms:W3CDTF">2022-09-16T16:34:39Z</dcterms:modified>
</cp:coreProperties>
</file>