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5" r:id="rId2"/>
  </p:sldMasterIdLst>
  <p:notesMasterIdLst>
    <p:notesMasterId r:id="rId19"/>
  </p:notesMasterIdLst>
  <p:handoutMasterIdLst>
    <p:handoutMasterId r:id="rId20"/>
  </p:handoutMasterIdLst>
  <p:sldIdLst>
    <p:sldId id="1047" r:id="rId3"/>
    <p:sldId id="516" r:id="rId4"/>
    <p:sldId id="1068" r:id="rId5"/>
    <p:sldId id="1069" r:id="rId6"/>
    <p:sldId id="1057" r:id="rId7"/>
    <p:sldId id="1066" r:id="rId8"/>
    <p:sldId id="1067" r:id="rId9"/>
    <p:sldId id="1059" r:id="rId10"/>
    <p:sldId id="1058" r:id="rId11"/>
    <p:sldId id="1061" r:id="rId12"/>
    <p:sldId id="1060" r:id="rId13"/>
    <p:sldId id="1064" r:id="rId14"/>
    <p:sldId id="1063" r:id="rId15"/>
    <p:sldId id="1062" r:id="rId16"/>
    <p:sldId id="1065" r:id="rId17"/>
    <p:sldId id="1001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POTE NOY, Roberto Mario" initials="CNRM" lastIdx="1" clrIdx="0">
    <p:extLst>
      <p:ext uri="{19B8F6BF-5375-455C-9EA6-DF929625EA0E}">
        <p15:presenceInfo xmlns:p15="http://schemas.microsoft.com/office/powerpoint/2012/main" userId="S-1-5-21-42344331-1018566265-2102726425-22547" providerId="AD"/>
      </p:ext>
    </p:extLst>
  </p:cmAuthor>
  <p:cmAuthor id="2" name="CAPOTE NOY, Roberto Mario" initials="CNRM [2]" lastIdx="11" clrIdx="1">
    <p:extLst>
      <p:ext uri="{19B8F6BF-5375-455C-9EA6-DF929625EA0E}">
        <p15:presenceInfo xmlns:p15="http://schemas.microsoft.com/office/powerpoint/2012/main" userId="S::ROBERTO.CAPOTENOY@iaea.org::00493373-f3c7-4a20-ad1a-1b901b156c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00FF00"/>
    <a:srgbClr val="FF33CC"/>
    <a:srgbClr val="FFFFFF"/>
    <a:srgbClr val="81FFFF"/>
    <a:srgbClr val="AEFAFC"/>
    <a:srgbClr val="1B3791"/>
    <a:srgbClr val="BC6916"/>
    <a:srgbClr val="D87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BD7E6-444D-419C-BBBE-A23F7C0B2E4C}" v="42" dt="2022-06-21T12:45:25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51" autoAdjust="0"/>
  </p:normalViewPr>
  <p:slideViewPr>
    <p:cSldViewPr>
      <p:cViewPr varScale="1">
        <p:scale>
          <a:sx n="121" d="100"/>
          <a:sy n="121" d="100"/>
        </p:scale>
        <p:origin x="3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14" y="-10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OTE NOY, Roberto Mario" userId="00493373-f3c7-4a20-ad1a-1b901b156c55" providerId="ADAL" clId="{4FBBD7E6-444D-419C-BBBE-A23F7C0B2E4C}"/>
    <pc:docChg chg="undo custSel addSld delSld modSld sldOrd modMainMaster">
      <pc:chgData name="CAPOTE NOY, Roberto Mario" userId="00493373-f3c7-4a20-ad1a-1b901b156c55" providerId="ADAL" clId="{4FBBD7E6-444D-419C-BBBE-A23F7C0B2E4C}" dt="2022-06-21T15:42:14.663" v="2366" actId="14100"/>
      <pc:docMkLst>
        <pc:docMk/>
      </pc:docMkLst>
      <pc:sldChg chg="addSp delSp modSp mod">
        <pc:chgData name="CAPOTE NOY, Roberto Mario" userId="00493373-f3c7-4a20-ad1a-1b901b156c55" providerId="ADAL" clId="{4FBBD7E6-444D-419C-BBBE-A23F7C0B2E4C}" dt="2022-06-21T13:38:54.125" v="1824" actId="20577"/>
        <pc:sldMkLst>
          <pc:docMk/>
          <pc:sldMk cId="0" sldId="516"/>
        </pc:sldMkLst>
        <pc:spChg chg="add mod">
          <ac:chgData name="CAPOTE NOY, Roberto Mario" userId="00493373-f3c7-4a20-ad1a-1b901b156c55" providerId="ADAL" clId="{4FBBD7E6-444D-419C-BBBE-A23F7C0B2E4C}" dt="2022-06-21T11:39:40.421" v="579" actId="1076"/>
          <ac:spMkLst>
            <pc:docMk/>
            <pc:sldMk cId="0" sldId="516"/>
            <ac:spMk id="7" creationId="{757AAC40-2E8E-471C-9D3C-76E81BBAE82F}"/>
          </ac:spMkLst>
        </pc:spChg>
        <pc:spChg chg="mod">
          <ac:chgData name="CAPOTE NOY, Roberto Mario" userId="00493373-f3c7-4a20-ad1a-1b901b156c55" providerId="ADAL" clId="{4FBBD7E6-444D-419C-BBBE-A23F7C0B2E4C}" dt="2022-06-21T13:38:54.125" v="1824" actId="20577"/>
          <ac:spMkLst>
            <pc:docMk/>
            <pc:sldMk cId="0" sldId="516"/>
            <ac:spMk id="4098" creationId="{00000000-0000-0000-0000-000000000000}"/>
          </ac:spMkLst>
        </pc:spChg>
        <pc:spChg chg="mod">
          <ac:chgData name="CAPOTE NOY, Roberto Mario" userId="00493373-f3c7-4a20-ad1a-1b901b156c55" providerId="ADAL" clId="{4FBBD7E6-444D-419C-BBBE-A23F7C0B2E4C}" dt="2022-06-21T11:31:26.638" v="143" actId="21"/>
          <ac:spMkLst>
            <pc:docMk/>
            <pc:sldMk cId="0" sldId="516"/>
            <ac:spMk id="4099" creationId="{00000000-0000-0000-0000-000000000000}"/>
          </ac:spMkLst>
        </pc:spChg>
        <pc:picChg chg="add del">
          <ac:chgData name="CAPOTE NOY, Roberto Mario" userId="00493373-f3c7-4a20-ad1a-1b901b156c55" providerId="ADAL" clId="{4FBBD7E6-444D-419C-BBBE-A23F7C0B2E4C}" dt="2022-06-21T11:35:15.054" v="369" actId="21"/>
          <ac:picMkLst>
            <pc:docMk/>
            <pc:sldMk cId="0" sldId="516"/>
            <ac:picMk id="3" creationId="{103E2230-F6E1-4161-A7EF-8185D9179B68}"/>
          </ac:picMkLst>
        </pc:picChg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2562735166" sldId="748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2475070995" sldId="948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3413981735" sldId="973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3956273510" sldId="977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4076805271" sldId="1000"/>
        </pc:sldMkLst>
      </pc:sldChg>
      <pc:sldChg chg="modSp mod">
        <pc:chgData name="CAPOTE NOY, Roberto Mario" userId="00493373-f3c7-4a20-ad1a-1b901b156c55" providerId="ADAL" clId="{4FBBD7E6-444D-419C-BBBE-A23F7C0B2E4C}" dt="2022-06-21T13:37:50.516" v="1818" actId="20577"/>
        <pc:sldMkLst>
          <pc:docMk/>
          <pc:sldMk cId="2852046463" sldId="1001"/>
        </pc:sldMkLst>
        <pc:spChg chg="mod">
          <ac:chgData name="CAPOTE NOY, Roberto Mario" userId="00493373-f3c7-4a20-ad1a-1b901b156c55" providerId="ADAL" clId="{4FBBD7E6-444D-419C-BBBE-A23F7C0B2E4C}" dt="2022-06-21T13:37:50.516" v="1818" actId="20577"/>
          <ac:spMkLst>
            <pc:docMk/>
            <pc:sldMk cId="2852046463" sldId="1001"/>
            <ac:spMk id="6" creationId="{8CEEA699-30A9-4299-B5E1-AF9F1B085CD8}"/>
          </ac:spMkLst>
        </pc:spChg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864175871" sldId="1008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1439447941" sldId="1010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2073450283" sldId="1020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4266345093" sldId="1028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2369511325" sldId="1033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1402417091" sldId="1034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286725600" sldId="1036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924878346" sldId="1039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4132868381" sldId="1044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7525692" sldId="1045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640951438" sldId="1046"/>
        </pc:sldMkLst>
      </pc:sldChg>
      <pc:sldChg chg="modSp mod">
        <pc:chgData name="CAPOTE NOY, Roberto Mario" userId="00493373-f3c7-4a20-ad1a-1b901b156c55" providerId="ADAL" clId="{4FBBD7E6-444D-419C-BBBE-A23F7C0B2E4C}" dt="2022-06-21T11:30:21.360" v="74" actId="1076"/>
        <pc:sldMkLst>
          <pc:docMk/>
          <pc:sldMk cId="2664879622" sldId="1047"/>
        </pc:sldMkLst>
        <pc:spChg chg="mod">
          <ac:chgData name="CAPOTE NOY, Roberto Mario" userId="00493373-f3c7-4a20-ad1a-1b901b156c55" providerId="ADAL" clId="{4FBBD7E6-444D-419C-BBBE-A23F7C0B2E4C}" dt="2022-06-21T11:30:15.819" v="73" actId="21"/>
          <ac:spMkLst>
            <pc:docMk/>
            <pc:sldMk cId="2664879622" sldId="1047"/>
            <ac:spMk id="39" creationId="{7555F026-0BBA-4BBC-9EDF-286B47533D39}"/>
          </ac:spMkLst>
        </pc:spChg>
        <pc:spChg chg="mod">
          <ac:chgData name="CAPOTE NOY, Roberto Mario" userId="00493373-f3c7-4a20-ad1a-1b901b156c55" providerId="ADAL" clId="{4FBBD7E6-444D-419C-BBBE-A23F7C0B2E4C}" dt="2022-06-21T11:30:21.360" v="74" actId="1076"/>
          <ac:spMkLst>
            <pc:docMk/>
            <pc:sldMk cId="2664879622" sldId="1047"/>
            <ac:spMk id="42" creationId="{58D8D654-EB4E-4940-A56D-E5068D7EBAC9}"/>
          </ac:spMkLst>
        </pc:spChg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2337926863" sldId="1048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306617131" sldId="1051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1831830224" sldId="1052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3137449917" sldId="1055"/>
        </pc:sldMkLst>
      </pc:sldChg>
      <pc:sldChg chg="del">
        <pc:chgData name="CAPOTE NOY, Roberto Mario" userId="00493373-f3c7-4a20-ad1a-1b901b156c55" providerId="ADAL" clId="{4FBBD7E6-444D-419C-BBBE-A23F7C0B2E4C}" dt="2022-06-21T11:37:06.789" v="470" actId="47"/>
        <pc:sldMkLst>
          <pc:docMk/>
          <pc:sldMk cId="1017336478" sldId="1056"/>
        </pc:sldMkLst>
      </pc:sldChg>
      <pc:sldChg chg="addSp delSp modSp new mod">
        <pc:chgData name="CAPOTE NOY, Roberto Mario" userId="00493373-f3c7-4a20-ad1a-1b901b156c55" providerId="ADAL" clId="{4FBBD7E6-444D-419C-BBBE-A23F7C0B2E4C}" dt="2022-06-21T14:24:56.062" v="2011" actId="1037"/>
        <pc:sldMkLst>
          <pc:docMk/>
          <pc:sldMk cId="3055635310" sldId="1057"/>
        </pc:sldMkLst>
        <pc:spChg chg="add mod">
          <ac:chgData name="CAPOTE NOY, Roberto Mario" userId="00493373-f3c7-4a20-ad1a-1b901b156c55" providerId="ADAL" clId="{4FBBD7E6-444D-419C-BBBE-A23F7C0B2E4C}" dt="2022-06-21T11:35:48.693" v="403" actId="1076"/>
          <ac:spMkLst>
            <pc:docMk/>
            <pc:sldMk cId="3055635310" sldId="1057"/>
            <ac:spMk id="3" creationId="{57A2394F-E817-4D38-9631-C868CA53D7E2}"/>
          </ac:spMkLst>
        </pc:spChg>
        <pc:spChg chg="add mod">
          <ac:chgData name="CAPOTE NOY, Roberto Mario" userId="00493373-f3c7-4a20-ad1a-1b901b156c55" providerId="ADAL" clId="{4FBBD7E6-444D-419C-BBBE-A23F7C0B2E4C}" dt="2022-06-21T14:24:56.062" v="2011" actId="1037"/>
          <ac:spMkLst>
            <pc:docMk/>
            <pc:sldMk cId="3055635310" sldId="1057"/>
            <ac:spMk id="4" creationId="{4FC4575A-AE65-4216-B03C-D9B9C54DB821}"/>
          </ac:spMkLst>
        </pc:spChg>
        <pc:spChg chg="add mod">
          <ac:chgData name="CAPOTE NOY, Roberto Mario" userId="00493373-f3c7-4a20-ad1a-1b901b156c55" providerId="ADAL" clId="{4FBBD7E6-444D-419C-BBBE-A23F7C0B2E4C}" dt="2022-06-21T14:24:35.114" v="1996" actId="692"/>
          <ac:spMkLst>
            <pc:docMk/>
            <pc:sldMk cId="3055635310" sldId="1057"/>
            <ac:spMk id="7" creationId="{179300AD-CBF5-4A24-8828-7D46D89D8BBD}"/>
          </ac:spMkLst>
        </pc:spChg>
        <pc:picChg chg="add del mod">
          <ac:chgData name="CAPOTE NOY, Roberto Mario" userId="00493373-f3c7-4a20-ad1a-1b901b156c55" providerId="ADAL" clId="{4FBBD7E6-444D-419C-BBBE-A23F7C0B2E4C}" dt="2022-06-21T14:21:54.007" v="1825" actId="478"/>
          <ac:picMkLst>
            <pc:docMk/>
            <pc:sldMk cId="3055635310" sldId="1057"/>
            <ac:picMk id="2" creationId="{D611879E-EBC7-4A36-AD0C-BC5778F2C0FD}"/>
          </ac:picMkLst>
        </pc:picChg>
        <pc:picChg chg="add mod ord">
          <ac:chgData name="CAPOTE NOY, Roberto Mario" userId="00493373-f3c7-4a20-ad1a-1b901b156c55" providerId="ADAL" clId="{4FBBD7E6-444D-419C-BBBE-A23F7C0B2E4C}" dt="2022-06-21T14:24:27.082" v="1992" actId="692"/>
          <ac:picMkLst>
            <pc:docMk/>
            <pc:sldMk cId="3055635310" sldId="1057"/>
            <ac:picMk id="6" creationId="{DA3EBD1B-839E-4546-AD7A-077AB1D4178C}"/>
          </ac:picMkLst>
        </pc:picChg>
      </pc:sldChg>
      <pc:sldChg chg="addSp modSp new mod">
        <pc:chgData name="CAPOTE NOY, Roberto Mario" userId="00493373-f3c7-4a20-ad1a-1b901b156c55" providerId="ADAL" clId="{4FBBD7E6-444D-419C-BBBE-A23F7C0B2E4C}" dt="2022-06-21T11:58:35.157" v="834" actId="1035"/>
        <pc:sldMkLst>
          <pc:docMk/>
          <pc:sldMk cId="4201005713" sldId="1058"/>
        </pc:sldMkLst>
        <pc:spChg chg="add mod">
          <ac:chgData name="CAPOTE NOY, Roberto Mario" userId="00493373-f3c7-4a20-ad1a-1b901b156c55" providerId="ADAL" clId="{4FBBD7E6-444D-419C-BBBE-A23F7C0B2E4C}" dt="2022-06-21T11:58:01.193" v="826" actId="14100"/>
          <ac:spMkLst>
            <pc:docMk/>
            <pc:sldMk cId="4201005713" sldId="1058"/>
            <ac:spMk id="4" creationId="{74B20EE6-D048-45C9-BBE8-39949B8E75C1}"/>
          </ac:spMkLst>
        </pc:spChg>
        <pc:spChg chg="add mod">
          <ac:chgData name="CAPOTE NOY, Roberto Mario" userId="00493373-f3c7-4a20-ad1a-1b901b156c55" providerId="ADAL" clId="{4FBBD7E6-444D-419C-BBBE-A23F7C0B2E4C}" dt="2022-06-21T11:58:04.580" v="827" actId="1076"/>
          <ac:spMkLst>
            <pc:docMk/>
            <pc:sldMk cId="4201005713" sldId="1058"/>
            <ac:spMk id="5" creationId="{2A7499AE-5C7B-45B5-9F3F-281B8165B40A}"/>
          </ac:spMkLst>
        </pc:spChg>
        <pc:spChg chg="add mod">
          <ac:chgData name="CAPOTE NOY, Roberto Mario" userId="00493373-f3c7-4a20-ad1a-1b901b156c55" providerId="ADAL" clId="{4FBBD7E6-444D-419C-BBBE-A23F7C0B2E4C}" dt="2022-06-21T11:58:35.157" v="834" actId="1035"/>
          <ac:spMkLst>
            <pc:docMk/>
            <pc:sldMk cId="4201005713" sldId="1058"/>
            <ac:spMk id="6" creationId="{3500A296-9B7B-4ACB-9F94-3D0C1F1B75FA}"/>
          </ac:spMkLst>
        </pc:spChg>
        <pc:picChg chg="add mod">
          <ac:chgData name="CAPOTE NOY, Roberto Mario" userId="00493373-f3c7-4a20-ad1a-1b901b156c55" providerId="ADAL" clId="{4FBBD7E6-444D-419C-BBBE-A23F7C0B2E4C}" dt="2022-06-21T11:57:54.286" v="820" actId="14100"/>
          <ac:picMkLst>
            <pc:docMk/>
            <pc:sldMk cId="4201005713" sldId="1058"/>
            <ac:picMk id="3" creationId="{CD76ACE6-8C69-42DD-A59E-E921276848E8}"/>
          </ac:picMkLst>
        </pc:picChg>
      </pc:sldChg>
      <pc:sldChg chg="addSp modSp new mod">
        <pc:chgData name="CAPOTE NOY, Roberto Mario" userId="00493373-f3c7-4a20-ad1a-1b901b156c55" providerId="ADAL" clId="{4FBBD7E6-444D-419C-BBBE-A23F7C0B2E4C}" dt="2022-06-21T11:57:31.649" v="759" actId="1076"/>
        <pc:sldMkLst>
          <pc:docMk/>
          <pc:sldMk cId="850743282" sldId="1059"/>
        </pc:sldMkLst>
        <pc:spChg chg="add mod">
          <ac:chgData name="CAPOTE NOY, Roberto Mario" userId="00493373-f3c7-4a20-ad1a-1b901b156c55" providerId="ADAL" clId="{4FBBD7E6-444D-419C-BBBE-A23F7C0B2E4C}" dt="2022-06-21T11:42:00.824" v="606" actId="14100"/>
          <ac:spMkLst>
            <pc:docMk/>
            <pc:sldMk cId="850743282" sldId="1059"/>
            <ac:spMk id="4" creationId="{CF3633A8-9FE2-42E5-B717-A763D06F3F07}"/>
          </ac:spMkLst>
        </pc:spChg>
        <pc:spChg chg="add mod">
          <ac:chgData name="CAPOTE NOY, Roberto Mario" userId="00493373-f3c7-4a20-ad1a-1b901b156c55" providerId="ADAL" clId="{4FBBD7E6-444D-419C-BBBE-A23F7C0B2E4C}" dt="2022-06-21T11:57:02.311" v="717" actId="1076"/>
          <ac:spMkLst>
            <pc:docMk/>
            <pc:sldMk cId="850743282" sldId="1059"/>
            <ac:spMk id="5" creationId="{8C07C7AD-F8E1-4F0E-9156-3B8DF895B72D}"/>
          </ac:spMkLst>
        </pc:spChg>
        <pc:spChg chg="add mod">
          <ac:chgData name="CAPOTE NOY, Roberto Mario" userId="00493373-f3c7-4a20-ad1a-1b901b156c55" providerId="ADAL" clId="{4FBBD7E6-444D-419C-BBBE-A23F7C0B2E4C}" dt="2022-06-21T11:57:31.649" v="759" actId="1076"/>
          <ac:spMkLst>
            <pc:docMk/>
            <pc:sldMk cId="850743282" sldId="1059"/>
            <ac:spMk id="6" creationId="{261D2581-F382-499C-ABDA-3DCFB6CAF8D2}"/>
          </ac:spMkLst>
        </pc:spChg>
        <pc:picChg chg="add mod">
          <ac:chgData name="CAPOTE NOY, Roberto Mario" userId="00493373-f3c7-4a20-ad1a-1b901b156c55" providerId="ADAL" clId="{4FBBD7E6-444D-419C-BBBE-A23F7C0B2E4C}" dt="2022-06-21T11:55:56.396" v="643" actId="1035"/>
          <ac:picMkLst>
            <pc:docMk/>
            <pc:sldMk cId="850743282" sldId="1059"/>
            <ac:picMk id="3" creationId="{A2E14E5E-6298-4B94-AEE3-1C0441700891}"/>
          </ac:picMkLst>
        </pc:picChg>
      </pc:sldChg>
      <pc:sldChg chg="addSp modSp new mod">
        <pc:chgData name="CAPOTE NOY, Roberto Mario" userId="00493373-f3c7-4a20-ad1a-1b901b156c55" providerId="ADAL" clId="{4FBBD7E6-444D-419C-BBBE-A23F7C0B2E4C}" dt="2022-06-21T11:59:02.207" v="870" actId="20577"/>
        <pc:sldMkLst>
          <pc:docMk/>
          <pc:sldMk cId="1795547035" sldId="1060"/>
        </pc:sldMkLst>
        <pc:spChg chg="add mod">
          <ac:chgData name="CAPOTE NOY, Roberto Mario" userId="00493373-f3c7-4a20-ad1a-1b901b156c55" providerId="ADAL" clId="{4FBBD7E6-444D-419C-BBBE-A23F7C0B2E4C}" dt="2022-06-21T11:55:14.732" v="637" actId="14100"/>
          <ac:spMkLst>
            <pc:docMk/>
            <pc:sldMk cId="1795547035" sldId="1060"/>
            <ac:spMk id="4" creationId="{41BC6EC8-2F29-484B-9676-A882EB032F1C}"/>
          </ac:spMkLst>
        </pc:spChg>
        <pc:spChg chg="add mod">
          <ac:chgData name="CAPOTE NOY, Roberto Mario" userId="00493373-f3c7-4a20-ad1a-1b901b156c55" providerId="ADAL" clId="{4FBBD7E6-444D-419C-BBBE-A23F7C0B2E4C}" dt="2022-06-21T11:55:19.147" v="638" actId="1076"/>
          <ac:spMkLst>
            <pc:docMk/>
            <pc:sldMk cId="1795547035" sldId="1060"/>
            <ac:spMk id="5" creationId="{509E0BC0-3A79-434F-8660-59813C05A87F}"/>
          </ac:spMkLst>
        </pc:spChg>
        <pc:spChg chg="add mod">
          <ac:chgData name="CAPOTE NOY, Roberto Mario" userId="00493373-f3c7-4a20-ad1a-1b901b156c55" providerId="ADAL" clId="{4FBBD7E6-444D-419C-BBBE-A23F7C0B2E4C}" dt="2022-06-21T11:59:02.207" v="870" actId="20577"/>
          <ac:spMkLst>
            <pc:docMk/>
            <pc:sldMk cId="1795547035" sldId="1060"/>
            <ac:spMk id="6" creationId="{218E414B-CF74-4C55-B5FB-D71574B2F75E}"/>
          </ac:spMkLst>
        </pc:spChg>
        <pc:picChg chg="add mod">
          <ac:chgData name="CAPOTE NOY, Roberto Mario" userId="00493373-f3c7-4a20-ad1a-1b901b156c55" providerId="ADAL" clId="{4FBBD7E6-444D-419C-BBBE-A23F7C0B2E4C}" dt="2022-06-21T11:46:04.822" v="616" actId="1076"/>
          <ac:picMkLst>
            <pc:docMk/>
            <pc:sldMk cId="1795547035" sldId="1060"/>
            <ac:picMk id="3" creationId="{CDCC203C-0E90-453B-B2DD-AC5F0AA94C8F}"/>
          </ac:picMkLst>
        </pc:picChg>
      </pc:sldChg>
      <pc:sldChg chg="addSp modSp new mod ord">
        <pc:chgData name="CAPOTE NOY, Roberto Mario" userId="00493373-f3c7-4a20-ad1a-1b901b156c55" providerId="ADAL" clId="{4FBBD7E6-444D-419C-BBBE-A23F7C0B2E4C}" dt="2022-06-21T12:02:10.259" v="904"/>
        <pc:sldMkLst>
          <pc:docMk/>
          <pc:sldMk cId="3462883163" sldId="1061"/>
        </pc:sldMkLst>
        <pc:spChg chg="add mod">
          <ac:chgData name="CAPOTE NOY, Roberto Mario" userId="00493373-f3c7-4a20-ad1a-1b901b156c55" providerId="ADAL" clId="{4FBBD7E6-444D-419C-BBBE-A23F7C0B2E4C}" dt="2022-06-21T12:02:00.545" v="899" actId="21"/>
          <ac:spMkLst>
            <pc:docMk/>
            <pc:sldMk cId="3462883163" sldId="1061"/>
            <ac:spMk id="3" creationId="{E1DD88C4-8C0C-4C4E-8D32-997AFB955045}"/>
          </ac:spMkLst>
        </pc:spChg>
        <pc:picChg chg="add mod">
          <ac:chgData name="CAPOTE NOY, Roberto Mario" userId="00493373-f3c7-4a20-ad1a-1b901b156c55" providerId="ADAL" clId="{4FBBD7E6-444D-419C-BBBE-A23F7C0B2E4C}" dt="2022-06-21T12:02:06.995" v="902" actId="1076"/>
          <ac:picMkLst>
            <pc:docMk/>
            <pc:sldMk cId="3462883163" sldId="1061"/>
            <ac:picMk id="1026" creationId="{40654CF5-6616-46AC-9368-F270FA8E530E}"/>
          </ac:picMkLst>
        </pc:picChg>
      </pc:sldChg>
      <pc:sldChg chg="addSp modSp new mod">
        <pc:chgData name="CAPOTE NOY, Roberto Mario" userId="00493373-f3c7-4a20-ad1a-1b901b156c55" providerId="ADAL" clId="{4FBBD7E6-444D-419C-BBBE-A23F7C0B2E4C}" dt="2022-06-21T12:37:47.656" v="1403" actId="6549"/>
        <pc:sldMkLst>
          <pc:docMk/>
          <pc:sldMk cId="3905538167" sldId="1062"/>
        </pc:sldMkLst>
        <pc:spChg chg="add mod">
          <ac:chgData name="CAPOTE NOY, Roberto Mario" userId="00493373-f3c7-4a20-ad1a-1b901b156c55" providerId="ADAL" clId="{4FBBD7E6-444D-419C-BBBE-A23F7C0B2E4C}" dt="2022-06-21T12:26:39.758" v="1202" actId="1076"/>
          <ac:spMkLst>
            <pc:docMk/>
            <pc:sldMk cId="3905538167" sldId="1062"/>
            <ac:spMk id="13" creationId="{D711E82E-37FC-4BD2-BC30-1A01C610AD94}"/>
          </ac:spMkLst>
        </pc:spChg>
        <pc:spChg chg="add mod">
          <ac:chgData name="CAPOTE NOY, Roberto Mario" userId="00493373-f3c7-4a20-ad1a-1b901b156c55" providerId="ADAL" clId="{4FBBD7E6-444D-419C-BBBE-A23F7C0B2E4C}" dt="2022-06-21T12:26:51.956" v="1206" actId="1076"/>
          <ac:spMkLst>
            <pc:docMk/>
            <pc:sldMk cId="3905538167" sldId="1062"/>
            <ac:spMk id="14" creationId="{39423834-8D0F-4891-A2E2-74C255323781}"/>
          </ac:spMkLst>
        </pc:spChg>
        <pc:spChg chg="add mod">
          <ac:chgData name="CAPOTE NOY, Roberto Mario" userId="00493373-f3c7-4a20-ad1a-1b901b156c55" providerId="ADAL" clId="{4FBBD7E6-444D-419C-BBBE-A23F7C0B2E4C}" dt="2022-06-21T12:26:29.543" v="1201" actId="1035"/>
          <ac:spMkLst>
            <pc:docMk/>
            <pc:sldMk cId="3905538167" sldId="1062"/>
            <ac:spMk id="15" creationId="{87654888-211C-457F-A980-3F875A544AD2}"/>
          </ac:spMkLst>
        </pc:spChg>
        <pc:spChg chg="add mod">
          <ac:chgData name="CAPOTE NOY, Roberto Mario" userId="00493373-f3c7-4a20-ad1a-1b901b156c55" providerId="ADAL" clId="{4FBBD7E6-444D-419C-BBBE-A23F7C0B2E4C}" dt="2022-06-21T12:26:29.543" v="1201" actId="1035"/>
          <ac:spMkLst>
            <pc:docMk/>
            <pc:sldMk cId="3905538167" sldId="1062"/>
            <ac:spMk id="16" creationId="{2AD6706C-B19C-49BC-B3BD-A107078B6C26}"/>
          </ac:spMkLst>
        </pc:spChg>
        <pc:spChg chg="add mod">
          <ac:chgData name="CAPOTE NOY, Roberto Mario" userId="00493373-f3c7-4a20-ad1a-1b901b156c55" providerId="ADAL" clId="{4FBBD7E6-444D-419C-BBBE-A23F7C0B2E4C}" dt="2022-06-21T12:30:30.384" v="1272"/>
          <ac:spMkLst>
            <pc:docMk/>
            <pc:sldMk cId="3905538167" sldId="1062"/>
            <ac:spMk id="21" creationId="{26F3D5CA-D114-4C1D-B5C8-2A387C4DAD03}"/>
          </ac:spMkLst>
        </pc:spChg>
        <pc:spChg chg="add mod">
          <ac:chgData name="CAPOTE NOY, Roberto Mario" userId="00493373-f3c7-4a20-ad1a-1b901b156c55" providerId="ADAL" clId="{4FBBD7E6-444D-419C-BBBE-A23F7C0B2E4C}" dt="2022-06-21T12:37:47.656" v="1403" actId="6549"/>
          <ac:spMkLst>
            <pc:docMk/>
            <pc:sldMk cId="3905538167" sldId="1062"/>
            <ac:spMk id="23" creationId="{BF213B8E-7DB9-47ED-A2AD-37F2752DA454}"/>
          </ac:spMkLst>
        </pc:spChg>
        <pc:picChg chg="add mod">
          <ac:chgData name="CAPOTE NOY, Roberto Mario" userId="00493373-f3c7-4a20-ad1a-1b901b156c55" providerId="ADAL" clId="{4FBBD7E6-444D-419C-BBBE-A23F7C0B2E4C}" dt="2022-06-21T12:26:29.543" v="1201" actId="1035"/>
          <ac:picMkLst>
            <pc:docMk/>
            <pc:sldMk cId="3905538167" sldId="1062"/>
            <ac:picMk id="3" creationId="{86AFED33-7FE1-4778-A933-E398996454DA}"/>
          </ac:picMkLst>
        </pc:picChg>
        <pc:picChg chg="add mod">
          <ac:chgData name="CAPOTE NOY, Roberto Mario" userId="00493373-f3c7-4a20-ad1a-1b901b156c55" providerId="ADAL" clId="{4FBBD7E6-444D-419C-BBBE-A23F7C0B2E4C}" dt="2022-06-21T12:33:32.826" v="1285" actId="1035"/>
          <ac:picMkLst>
            <pc:docMk/>
            <pc:sldMk cId="3905538167" sldId="1062"/>
            <ac:picMk id="22" creationId="{D70E8C95-375C-41C6-BE6D-DFA20F94353A}"/>
          </ac:picMkLst>
        </pc:picChg>
        <pc:cxnChg chg="add mod">
          <ac:chgData name="CAPOTE NOY, Roberto Mario" userId="00493373-f3c7-4a20-ad1a-1b901b156c55" providerId="ADAL" clId="{4FBBD7E6-444D-419C-BBBE-A23F7C0B2E4C}" dt="2022-06-21T12:27:00.212" v="1209" actId="14100"/>
          <ac:cxnSpMkLst>
            <pc:docMk/>
            <pc:sldMk cId="3905538167" sldId="1062"/>
            <ac:cxnSpMk id="5" creationId="{82285FB6-D359-411C-81C7-766DF50FE2AB}"/>
          </ac:cxnSpMkLst>
        </pc:cxnChg>
        <pc:cxnChg chg="add mod">
          <ac:chgData name="CAPOTE NOY, Roberto Mario" userId="00493373-f3c7-4a20-ad1a-1b901b156c55" providerId="ADAL" clId="{4FBBD7E6-444D-419C-BBBE-A23F7C0B2E4C}" dt="2022-06-21T12:26:46.917" v="1205" actId="14100"/>
          <ac:cxnSpMkLst>
            <pc:docMk/>
            <pc:sldMk cId="3905538167" sldId="1062"/>
            <ac:cxnSpMk id="7" creationId="{7DE55F45-54AC-47D8-9DB8-CB668F4418CA}"/>
          </ac:cxnSpMkLst>
        </pc:cxnChg>
      </pc:sldChg>
      <pc:sldChg chg="addSp delSp modSp new mod ord">
        <pc:chgData name="CAPOTE NOY, Roberto Mario" userId="00493373-f3c7-4a20-ad1a-1b901b156c55" providerId="ADAL" clId="{4FBBD7E6-444D-419C-BBBE-A23F7C0B2E4C}" dt="2022-06-21T12:38:08.623" v="1410" actId="6549"/>
        <pc:sldMkLst>
          <pc:docMk/>
          <pc:sldMk cId="717399298" sldId="1063"/>
        </pc:sldMkLst>
        <pc:spChg chg="add del mod">
          <ac:chgData name="CAPOTE NOY, Roberto Mario" userId="00493373-f3c7-4a20-ad1a-1b901b156c55" providerId="ADAL" clId="{4FBBD7E6-444D-419C-BBBE-A23F7C0B2E4C}" dt="2022-06-21T12:27:41.111" v="1246" actId="478"/>
          <ac:spMkLst>
            <pc:docMk/>
            <pc:sldMk cId="717399298" sldId="1063"/>
            <ac:spMk id="6" creationId="{E9638BD5-1EE0-4176-BFA2-F1E1E2582524}"/>
          </ac:spMkLst>
        </pc:spChg>
        <pc:spChg chg="add del mod">
          <ac:chgData name="CAPOTE NOY, Roberto Mario" userId="00493373-f3c7-4a20-ad1a-1b901b156c55" providerId="ADAL" clId="{4FBBD7E6-444D-419C-BBBE-A23F7C0B2E4C}" dt="2022-06-21T12:27:41.111" v="1246" actId="478"/>
          <ac:spMkLst>
            <pc:docMk/>
            <pc:sldMk cId="717399298" sldId="1063"/>
            <ac:spMk id="7" creationId="{53D383BE-9375-4C1C-BBA4-B2A30DD979B9}"/>
          </ac:spMkLst>
        </pc:spChg>
        <pc:spChg chg="add mod">
          <ac:chgData name="CAPOTE NOY, Roberto Mario" userId="00493373-f3c7-4a20-ad1a-1b901b156c55" providerId="ADAL" clId="{4FBBD7E6-444D-419C-BBBE-A23F7C0B2E4C}" dt="2022-06-21T12:27:35.763" v="1245" actId="1037"/>
          <ac:spMkLst>
            <pc:docMk/>
            <pc:sldMk cId="717399298" sldId="1063"/>
            <ac:spMk id="9" creationId="{E3601627-7DD4-4DD2-9200-1DCC3C15D864}"/>
          </ac:spMkLst>
        </pc:spChg>
        <pc:spChg chg="add mod">
          <ac:chgData name="CAPOTE NOY, Roberto Mario" userId="00493373-f3c7-4a20-ad1a-1b901b156c55" providerId="ADAL" clId="{4FBBD7E6-444D-419C-BBBE-A23F7C0B2E4C}" dt="2022-06-21T12:27:35.763" v="1245" actId="1037"/>
          <ac:spMkLst>
            <pc:docMk/>
            <pc:sldMk cId="717399298" sldId="1063"/>
            <ac:spMk id="10" creationId="{57F18992-6A43-4575-8596-8983B2BF99B5}"/>
          </ac:spMkLst>
        </pc:spChg>
        <pc:spChg chg="add mod">
          <ac:chgData name="CAPOTE NOY, Roberto Mario" userId="00493373-f3c7-4a20-ad1a-1b901b156c55" providerId="ADAL" clId="{4FBBD7E6-444D-419C-BBBE-A23F7C0B2E4C}" dt="2022-06-21T12:27:35.763" v="1245" actId="1037"/>
          <ac:spMkLst>
            <pc:docMk/>
            <pc:sldMk cId="717399298" sldId="1063"/>
            <ac:spMk id="13" creationId="{E7DC9149-3481-45C6-A48C-B06753F23701}"/>
          </ac:spMkLst>
        </pc:spChg>
        <pc:spChg chg="add mod">
          <ac:chgData name="CAPOTE NOY, Roberto Mario" userId="00493373-f3c7-4a20-ad1a-1b901b156c55" providerId="ADAL" clId="{4FBBD7E6-444D-419C-BBBE-A23F7C0B2E4C}" dt="2022-06-21T12:27:35.763" v="1245" actId="1037"/>
          <ac:spMkLst>
            <pc:docMk/>
            <pc:sldMk cId="717399298" sldId="1063"/>
            <ac:spMk id="14" creationId="{580A017F-CE0A-452B-87F9-A3858FEE0D34}"/>
          </ac:spMkLst>
        </pc:spChg>
        <pc:spChg chg="add mod">
          <ac:chgData name="CAPOTE NOY, Roberto Mario" userId="00493373-f3c7-4a20-ad1a-1b901b156c55" providerId="ADAL" clId="{4FBBD7E6-444D-419C-BBBE-A23F7C0B2E4C}" dt="2022-06-21T12:30:33.827" v="1273"/>
          <ac:spMkLst>
            <pc:docMk/>
            <pc:sldMk cId="717399298" sldId="1063"/>
            <ac:spMk id="20" creationId="{EF0A1F81-6DE6-4A91-A38B-8FD99AF7710F}"/>
          </ac:spMkLst>
        </pc:spChg>
        <pc:spChg chg="add mod">
          <ac:chgData name="CAPOTE NOY, Roberto Mario" userId="00493373-f3c7-4a20-ad1a-1b901b156c55" providerId="ADAL" clId="{4FBBD7E6-444D-419C-BBBE-A23F7C0B2E4C}" dt="2022-06-21T12:38:08.623" v="1410" actId="6549"/>
          <ac:spMkLst>
            <pc:docMk/>
            <pc:sldMk cId="717399298" sldId="1063"/>
            <ac:spMk id="24" creationId="{29CCAA77-963C-42C0-836E-D9181D186538}"/>
          </ac:spMkLst>
        </pc:spChg>
        <pc:picChg chg="add mod">
          <ac:chgData name="CAPOTE NOY, Roberto Mario" userId="00493373-f3c7-4a20-ad1a-1b901b156c55" providerId="ADAL" clId="{4FBBD7E6-444D-419C-BBBE-A23F7C0B2E4C}" dt="2022-06-21T12:27:35.763" v="1245" actId="1037"/>
          <ac:picMkLst>
            <pc:docMk/>
            <pc:sldMk cId="717399298" sldId="1063"/>
            <ac:picMk id="3" creationId="{A5A1F15C-B270-4405-A414-EB28DDBB74B5}"/>
          </ac:picMkLst>
        </pc:picChg>
        <pc:picChg chg="add del mod">
          <ac:chgData name="CAPOTE NOY, Roberto Mario" userId="00493373-f3c7-4a20-ad1a-1b901b156c55" providerId="ADAL" clId="{4FBBD7E6-444D-419C-BBBE-A23F7C0B2E4C}" dt="2022-06-21T12:30:01.877" v="1258" actId="478"/>
          <ac:picMkLst>
            <pc:docMk/>
            <pc:sldMk cId="717399298" sldId="1063"/>
            <ac:picMk id="17" creationId="{9B56DCE8-8FFB-4EB5-919B-F2EFE79287AF}"/>
          </ac:picMkLst>
        </pc:picChg>
        <pc:picChg chg="add del mod">
          <ac:chgData name="CAPOTE NOY, Roberto Mario" userId="00493373-f3c7-4a20-ad1a-1b901b156c55" providerId="ADAL" clId="{4FBBD7E6-444D-419C-BBBE-A23F7C0B2E4C}" dt="2022-06-21T12:33:12.505" v="1274" actId="21"/>
          <ac:picMkLst>
            <pc:docMk/>
            <pc:sldMk cId="717399298" sldId="1063"/>
            <ac:picMk id="19" creationId="{331B1AB5-0366-4BB4-84E8-FAC73F843C00}"/>
          </ac:picMkLst>
        </pc:picChg>
        <pc:picChg chg="add mod">
          <ac:chgData name="CAPOTE NOY, Roberto Mario" userId="00493373-f3c7-4a20-ad1a-1b901b156c55" providerId="ADAL" clId="{4FBBD7E6-444D-419C-BBBE-A23F7C0B2E4C}" dt="2022-06-21T12:34:49.390" v="1295" actId="1035"/>
          <ac:picMkLst>
            <pc:docMk/>
            <pc:sldMk cId="717399298" sldId="1063"/>
            <ac:picMk id="22" creationId="{700C20B4-B643-4B65-9F53-74655C0DC45F}"/>
          </ac:picMkLst>
        </pc:picChg>
        <pc:cxnChg chg="add del mod">
          <ac:chgData name="CAPOTE NOY, Roberto Mario" userId="00493373-f3c7-4a20-ad1a-1b901b156c55" providerId="ADAL" clId="{4FBBD7E6-444D-419C-BBBE-A23F7C0B2E4C}" dt="2022-06-21T12:27:41.111" v="1246" actId="478"/>
          <ac:cxnSpMkLst>
            <pc:docMk/>
            <pc:sldMk cId="717399298" sldId="1063"/>
            <ac:cxnSpMk id="4" creationId="{088349E9-2F0D-4A14-9CE1-8DBECA3B4FD2}"/>
          </ac:cxnSpMkLst>
        </pc:cxnChg>
        <pc:cxnChg chg="add del mod">
          <ac:chgData name="CAPOTE NOY, Roberto Mario" userId="00493373-f3c7-4a20-ad1a-1b901b156c55" providerId="ADAL" clId="{4FBBD7E6-444D-419C-BBBE-A23F7C0B2E4C}" dt="2022-06-21T12:27:41.111" v="1246" actId="478"/>
          <ac:cxnSpMkLst>
            <pc:docMk/>
            <pc:sldMk cId="717399298" sldId="1063"/>
            <ac:cxnSpMk id="5" creationId="{3B3C04D5-5042-4F7A-A56A-89BEF9B381B0}"/>
          </ac:cxnSpMkLst>
        </pc:cxnChg>
        <pc:cxnChg chg="add mod">
          <ac:chgData name="CAPOTE NOY, Roberto Mario" userId="00493373-f3c7-4a20-ad1a-1b901b156c55" providerId="ADAL" clId="{4FBBD7E6-444D-419C-BBBE-A23F7C0B2E4C}" dt="2022-06-21T12:27:35.763" v="1245" actId="1037"/>
          <ac:cxnSpMkLst>
            <pc:docMk/>
            <pc:sldMk cId="717399298" sldId="1063"/>
            <ac:cxnSpMk id="11" creationId="{B9CCC757-A59D-4B21-937C-45AEA7801AFE}"/>
          </ac:cxnSpMkLst>
        </pc:cxnChg>
        <pc:cxnChg chg="add mod">
          <ac:chgData name="CAPOTE NOY, Roberto Mario" userId="00493373-f3c7-4a20-ad1a-1b901b156c55" providerId="ADAL" clId="{4FBBD7E6-444D-419C-BBBE-A23F7C0B2E4C}" dt="2022-06-21T12:27:35.763" v="1245" actId="1037"/>
          <ac:cxnSpMkLst>
            <pc:docMk/>
            <pc:sldMk cId="717399298" sldId="1063"/>
            <ac:cxnSpMk id="12" creationId="{2C52393F-A8A6-49D7-849B-2A5B2A3AECB9}"/>
          </ac:cxnSpMkLst>
        </pc:cxnChg>
      </pc:sldChg>
      <pc:sldChg chg="addSp modSp new mod">
        <pc:chgData name="CAPOTE NOY, Roberto Mario" userId="00493373-f3c7-4a20-ad1a-1b901b156c55" providerId="ADAL" clId="{4FBBD7E6-444D-419C-BBBE-A23F7C0B2E4C}" dt="2022-06-21T12:39:08.486" v="1458" actId="14100"/>
        <pc:sldMkLst>
          <pc:docMk/>
          <pc:sldMk cId="2400091239" sldId="1064"/>
        </pc:sldMkLst>
        <pc:spChg chg="add mod">
          <ac:chgData name="CAPOTE NOY, Roberto Mario" userId="00493373-f3c7-4a20-ad1a-1b901b156c55" providerId="ADAL" clId="{4FBBD7E6-444D-419C-BBBE-A23F7C0B2E4C}" dt="2022-06-21T12:18:57.957" v="1166" actId="1038"/>
          <ac:spMkLst>
            <pc:docMk/>
            <pc:sldMk cId="2400091239" sldId="1064"/>
            <ac:spMk id="4" creationId="{3D4D1DCA-1D75-44E5-9D81-142D3754DB95}"/>
          </ac:spMkLst>
        </pc:spChg>
        <pc:spChg chg="add mod">
          <ac:chgData name="CAPOTE NOY, Roberto Mario" userId="00493373-f3c7-4a20-ad1a-1b901b156c55" providerId="ADAL" clId="{4FBBD7E6-444D-419C-BBBE-A23F7C0B2E4C}" dt="2022-06-21T12:37:34.115" v="1396" actId="207"/>
          <ac:spMkLst>
            <pc:docMk/>
            <pc:sldMk cId="2400091239" sldId="1064"/>
            <ac:spMk id="7" creationId="{C66F8D8C-DCF2-4DAE-B14E-D87A1C50F1FC}"/>
          </ac:spMkLst>
        </pc:spChg>
        <pc:spChg chg="add mod">
          <ac:chgData name="CAPOTE NOY, Roberto Mario" userId="00493373-f3c7-4a20-ad1a-1b901b156c55" providerId="ADAL" clId="{4FBBD7E6-444D-419C-BBBE-A23F7C0B2E4C}" dt="2022-06-21T12:38:45.304" v="1452" actId="1038"/>
          <ac:spMkLst>
            <pc:docMk/>
            <pc:sldMk cId="2400091239" sldId="1064"/>
            <ac:spMk id="10" creationId="{99B8E22F-876F-4C05-B22B-722CBA4A80DD}"/>
          </ac:spMkLst>
        </pc:spChg>
        <pc:spChg chg="add mod">
          <ac:chgData name="CAPOTE NOY, Roberto Mario" userId="00493373-f3c7-4a20-ad1a-1b901b156c55" providerId="ADAL" clId="{4FBBD7E6-444D-419C-BBBE-A23F7C0B2E4C}" dt="2022-06-21T12:38:45.304" v="1452" actId="1038"/>
          <ac:spMkLst>
            <pc:docMk/>
            <pc:sldMk cId="2400091239" sldId="1064"/>
            <ac:spMk id="11" creationId="{6E1388B2-E068-4989-8DAB-D1C038BFC14F}"/>
          </ac:spMkLst>
        </pc:spChg>
        <pc:picChg chg="add mod">
          <ac:chgData name="CAPOTE NOY, Roberto Mario" userId="00493373-f3c7-4a20-ad1a-1b901b156c55" providerId="ADAL" clId="{4FBBD7E6-444D-419C-BBBE-A23F7C0B2E4C}" dt="2022-06-21T12:21:45.548" v="1183" actId="1037"/>
          <ac:picMkLst>
            <pc:docMk/>
            <pc:sldMk cId="2400091239" sldId="1064"/>
            <ac:picMk id="3" creationId="{4D822179-7BF1-4F30-BE19-4098AEF651EB}"/>
          </ac:picMkLst>
        </pc:picChg>
        <pc:picChg chg="add mod">
          <ac:chgData name="CAPOTE NOY, Roberto Mario" userId="00493373-f3c7-4a20-ad1a-1b901b156c55" providerId="ADAL" clId="{4FBBD7E6-444D-419C-BBBE-A23F7C0B2E4C}" dt="2022-06-21T12:38:51.021" v="1453" actId="1076"/>
          <ac:picMkLst>
            <pc:docMk/>
            <pc:sldMk cId="2400091239" sldId="1064"/>
            <ac:picMk id="6" creationId="{0ADE4D83-8F22-4E36-9095-41B8347101F3}"/>
          </ac:picMkLst>
        </pc:picChg>
        <pc:cxnChg chg="add mod">
          <ac:chgData name="CAPOTE NOY, Roberto Mario" userId="00493373-f3c7-4a20-ad1a-1b901b156c55" providerId="ADAL" clId="{4FBBD7E6-444D-419C-BBBE-A23F7C0B2E4C}" dt="2022-06-21T12:39:01.720" v="1456" actId="14100"/>
          <ac:cxnSpMkLst>
            <pc:docMk/>
            <pc:sldMk cId="2400091239" sldId="1064"/>
            <ac:cxnSpMk id="8" creationId="{E71F6160-CA1C-4553-B4C4-CBE3BDF84E67}"/>
          </ac:cxnSpMkLst>
        </pc:cxnChg>
        <pc:cxnChg chg="add mod">
          <ac:chgData name="CAPOTE NOY, Roberto Mario" userId="00493373-f3c7-4a20-ad1a-1b901b156c55" providerId="ADAL" clId="{4FBBD7E6-444D-419C-BBBE-A23F7C0B2E4C}" dt="2022-06-21T12:39:08.486" v="1458" actId="14100"/>
          <ac:cxnSpMkLst>
            <pc:docMk/>
            <pc:sldMk cId="2400091239" sldId="1064"/>
            <ac:cxnSpMk id="9" creationId="{296D514B-C4D3-4125-A4C3-259BDF18BF32}"/>
          </ac:cxnSpMkLst>
        </pc:cxnChg>
      </pc:sldChg>
      <pc:sldChg chg="addSp modSp new mod">
        <pc:chgData name="CAPOTE NOY, Roberto Mario" userId="00493373-f3c7-4a20-ad1a-1b901b156c55" providerId="ADAL" clId="{4FBBD7E6-444D-419C-BBBE-A23F7C0B2E4C}" dt="2022-06-21T13:37:32.563" v="1805" actId="1076"/>
        <pc:sldMkLst>
          <pc:docMk/>
          <pc:sldMk cId="83059570" sldId="1065"/>
        </pc:sldMkLst>
        <pc:spChg chg="add mod">
          <ac:chgData name="CAPOTE NOY, Roberto Mario" userId="00493373-f3c7-4a20-ad1a-1b901b156c55" providerId="ADAL" clId="{4FBBD7E6-444D-419C-BBBE-A23F7C0B2E4C}" dt="2022-06-21T13:37:32.563" v="1805" actId="1076"/>
          <ac:spMkLst>
            <pc:docMk/>
            <pc:sldMk cId="83059570" sldId="1065"/>
            <ac:spMk id="2" creationId="{9E150116-5563-4F3E-A49B-5F76B9FADFCD}"/>
          </ac:spMkLst>
        </pc:spChg>
        <pc:spChg chg="add mod">
          <ac:chgData name="CAPOTE NOY, Roberto Mario" userId="00493373-f3c7-4a20-ad1a-1b901b156c55" providerId="ADAL" clId="{4FBBD7E6-444D-419C-BBBE-A23F7C0B2E4C}" dt="2022-06-21T12:39:55.951" v="1468" actId="21"/>
          <ac:spMkLst>
            <pc:docMk/>
            <pc:sldMk cId="83059570" sldId="1065"/>
            <ac:spMk id="3" creationId="{6C52FC6E-D1B1-4DD1-B7AD-7F834438413E}"/>
          </ac:spMkLst>
        </pc:spChg>
      </pc:sldChg>
      <pc:sldChg chg="addSp delSp modSp new mod">
        <pc:chgData name="CAPOTE NOY, Roberto Mario" userId="00493373-f3c7-4a20-ad1a-1b901b156c55" providerId="ADAL" clId="{4FBBD7E6-444D-419C-BBBE-A23F7C0B2E4C}" dt="2022-06-21T15:08:13.185" v="2245" actId="1036"/>
        <pc:sldMkLst>
          <pc:docMk/>
          <pc:sldMk cId="611756204" sldId="1066"/>
        </pc:sldMkLst>
        <pc:spChg chg="add mod">
          <ac:chgData name="CAPOTE NOY, Roberto Mario" userId="00493373-f3c7-4a20-ad1a-1b901b156c55" providerId="ADAL" clId="{4FBBD7E6-444D-419C-BBBE-A23F7C0B2E4C}" dt="2022-06-21T15:08:05.295" v="2237" actId="1036"/>
          <ac:spMkLst>
            <pc:docMk/>
            <pc:sldMk cId="611756204" sldId="1066"/>
            <ac:spMk id="6" creationId="{61896A64-85B1-48B5-A362-F20F55F1500C}"/>
          </ac:spMkLst>
        </pc:spChg>
        <pc:spChg chg="add del mod">
          <ac:chgData name="CAPOTE NOY, Roberto Mario" userId="00493373-f3c7-4a20-ad1a-1b901b156c55" providerId="ADAL" clId="{4FBBD7E6-444D-419C-BBBE-A23F7C0B2E4C}" dt="2022-06-21T15:06:19.064" v="2223" actId="478"/>
          <ac:spMkLst>
            <pc:docMk/>
            <pc:sldMk cId="611756204" sldId="1066"/>
            <ac:spMk id="7" creationId="{6B18E610-69F8-4395-A367-F5EB48B068EE}"/>
          </ac:spMkLst>
        </pc:spChg>
        <pc:picChg chg="add del mod">
          <ac:chgData name="CAPOTE NOY, Roberto Mario" userId="00493373-f3c7-4a20-ad1a-1b901b156c55" providerId="ADAL" clId="{4FBBD7E6-444D-419C-BBBE-A23F7C0B2E4C}" dt="2022-06-21T14:47:27.866" v="2022" actId="478"/>
          <ac:picMkLst>
            <pc:docMk/>
            <pc:sldMk cId="611756204" sldId="1066"/>
            <ac:picMk id="3" creationId="{B35078EE-4DFF-4788-A509-22DF457E12AE}"/>
          </ac:picMkLst>
        </pc:picChg>
        <pc:picChg chg="add del mod">
          <ac:chgData name="CAPOTE NOY, Roberto Mario" userId="00493373-f3c7-4a20-ad1a-1b901b156c55" providerId="ADAL" clId="{4FBBD7E6-444D-419C-BBBE-A23F7C0B2E4C}" dt="2022-06-21T15:06:07.678" v="2219" actId="478"/>
          <ac:picMkLst>
            <pc:docMk/>
            <pc:sldMk cId="611756204" sldId="1066"/>
            <ac:picMk id="5" creationId="{2F28EA7B-9AB9-4AB4-A103-34EB8AD3189D}"/>
          </ac:picMkLst>
        </pc:picChg>
        <pc:picChg chg="add mod">
          <ac:chgData name="CAPOTE NOY, Roberto Mario" userId="00493373-f3c7-4a20-ad1a-1b901b156c55" providerId="ADAL" clId="{4FBBD7E6-444D-419C-BBBE-A23F7C0B2E4C}" dt="2022-06-21T15:08:13.185" v="2245" actId="1036"/>
          <ac:picMkLst>
            <pc:docMk/>
            <pc:sldMk cId="611756204" sldId="1066"/>
            <ac:picMk id="9" creationId="{790033A3-32BF-4F9C-8865-C98F3FF1BD46}"/>
          </ac:picMkLst>
        </pc:picChg>
        <pc:picChg chg="add mod">
          <ac:chgData name="CAPOTE NOY, Roberto Mario" userId="00493373-f3c7-4a20-ad1a-1b901b156c55" providerId="ADAL" clId="{4FBBD7E6-444D-419C-BBBE-A23F7C0B2E4C}" dt="2022-06-21T15:08:13.185" v="2245" actId="1036"/>
          <ac:picMkLst>
            <pc:docMk/>
            <pc:sldMk cId="611756204" sldId="1066"/>
            <ac:picMk id="11" creationId="{73094216-4AFF-4588-8FAB-B09A0CF77E4B}"/>
          </ac:picMkLst>
        </pc:picChg>
      </pc:sldChg>
      <pc:sldChg chg="add">
        <pc:chgData name="CAPOTE NOY, Roberto Mario" userId="00493373-f3c7-4a20-ad1a-1b901b156c55" providerId="ADAL" clId="{4FBBD7E6-444D-419C-BBBE-A23F7C0B2E4C}" dt="2022-06-21T15:06:04.593" v="2218" actId="2890"/>
        <pc:sldMkLst>
          <pc:docMk/>
          <pc:sldMk cId="2339931283" sldId="1067"/>
        </pc:sldMkLst>
      </pc:sldChg>
      <pc:sldChg chg="addSp modSp new mod">
        <pc:chgData name="CAPOTE NOY, Roberto Mario" userId="00493373-f3c7-4a20-ad1a-1b901b156c55" providerId="ADAL" clId="{4FBBD7E6-444D-419C-BBBE-A23F7C0B2E4C}" dt="2022-06-21T15:36:34.623" v="2305" actId="1036"/>
        <pc:sldMkLst>
          <pc:docMk/>
          <pc:sldMk cId="1780540569" sldId="1068"/>
        </pc:sldMkLst>
        <pc:spChg chg="add mod">
          <ac:chgData name="CAPOTE NOY, Roberto Mario" userId="00493373-f3c7-4a20-ad1a-1b901b156c55" providerId="ADAL" clId="{4FBBD7E6-444D-419C-BBBE-A23F7C0B2E4C}" dt="2022-06-21T15:36:34.623" v="2305" actId="1036"/>
          <ac:spMkLst>
            <pc:docMk/>
            <pc:sldMk cId="1780540569" sldId="1068"/>
            <ac:spMk id="4" creationId="{44564796-E400-4144-8D16-55E598CA9DD2}"/>
          </ac:spMkLst>
        </pc:spChg>
        <pc:picChg chg="add mod">
          <ac:chgData name="CAPOTE NOY, Roberto Mario" userId="00493373-f3c7-4a20-ad1a-1b901b156c55" providerId="ADAL" clId="{4FBBD7E6-444D-419C-BBBE-A23F7C0B2E4C}" dt="2022-06-21T15:35:40.504" v="2252" actId="1076"/>
          <ac:picMkLst>
            <pc:docMk/>
            <pc:sldMk cId="1780540569" sldId="1068"/>
            <ac:picMk id="3" creationId="{E320662B-C610-4234-82C4-D4449CA1503C}"/>
          </ac:picMkLst>
        </pc:picChg>
      </pc:sldChg>
      <pc:sldChg chg="addSp modSp new mod">
        <pc:chgData name="CAPOTE NOY, Roberto Mario" userId="00493373-f3c7-4a20-ad1a-1b901b156c55" providerId="ADAL" clId="{4FBBD7E6-444D-419C-BBBE-A23F7C0B2E4C}" dt="2022-06-21T15:42:14.663" v="2366" actId="14100"/>
        <pc:sldMkLst>
          <pc:docMk/>
          <pc:sldMk cId="3199598553" sldId="1069"/>
        </pc:sldMkLst>
        <pc:spChg chg="add mod">
          <ac:chgData name="CAPOTE NOY, Roberto Mario" userId="00493373-f3c7-4a20-ad1a-1b901b156c55" providerId="ADAL" clId="{4FBBD7E6-444D-419C-BBBE-A23F7C0B2E4C}" dt="2022-06-21T15:40:23.461" v="2321" actId="1076"/>
          <ac:spMkLst>
            <pc:docMk/>
            <pc:sldMk cId="3199598553" sldId="1069"/>
            <ac:spMk id="5" creationId="{EA919DB9-3831-4215-A915-393538D62691}"/>
          </ac:spMkLst>
        </pc:spChg>
        <pc:spChg chg="add mod">
          <ac:chgData name="CAPOTE NOY, Roberto Mario" userId="00493373-f3c7-4a20-ad1a-1b901b156c55" providerId="ADAL" clId="{4FBBD7E6-444D-419C-BBBE-A23F7C0B2E4C}" dt="2022-06-21T15:41:06.210" v="2356" actId="1076"/>
          <ac:spMkLst>
            <pc:docMk/>
            <pc:sldMk cId="3199598553" sldId="1069"/>
            <ac:spMk id="7" creationId="{D1EEA51F-6173-4C7E-A583-F9C79BE39713}"/>
          </ac:spMkLst>
        </pc:spChg>
        <pc:picChg chg="add mod">
          <ac:chgData name="CAPOTE NOY, Roberto Mario" userId="00493373-f3c7-4a20-ad1a-1b901b156c55" providerId="ADAL" clId="{4FBBD7E6-444D-419C-BBBE-A23F7C0B2E4C}" dt="2022-06-21T15:42:14.663" v="2366" actId="14100"/>
          <ac:picMkLst>
            <pc:docMk/>
            <pc:sldMk cId="3199598553" sldId="1069"/>
            <ac:picMk id="3" creationId="{BB2BFCCF-8D04-4131-9485-E2E00EE3EF46}"/>
          </ac:picMkLst>
        </pc:picChg>
        <pc:picChg chg="add mod">
          <ac:chgData name="CAPOTE NOY, Roberto Mario" userId="00493373-f3c7-4a20-ad1a-1b901b156c55" providerId="ADAL" clId="{4FBBD7E6-444D-419C-BBBE-A23F7C0B2E4C}" dt="2022-06-21T15:42:09.057" v="2364" actId="1076"/>
          <ac:picMkLst>
            <pc:docMk/>
            <pc:sldMk cId="3199598553" sldId="1069"/>
            <ac:picMk id="9" creationId="{9B69749F-9044-4FBB-A3FB-20382D0FE8D2}"/>
          </ac:picMkLst>
        </pc:picChg>
      </pc:sldChg>
      <pc:sldMasterChg chg="modSp mod">
        <pc:chgData name="CAPOTE NOY, Roberto Mario" userId="00493373-f3c7-4a20-ad1a-1b901b156c55" providerId="ADAL" clId="{4FBBD7E6-444D-419C-BBBE-A23F7C0B2E4C}" dt="2022-06-21T11:31:06.039" v="136" actId="6549"/>
        <pc:sldMasterMkLst>
          <pc:docMk/>
          <pc:sldMasterMk cId="0" sldId="2147483649"/>
        </pc:sldMasterMkLst>
        <pc:spChg chg="mod">
          <ac:chgData name="CAPOTE NOY, Roberto Mario" userId="00493373-f3c7-4a20-ad1a-1b901b156c55" providerId="ADAL" clId="{4FBBD7E6-444D-419C-BBBE-A23F7C0B2E4C}" dt="2022-06-21T11:31:06.039" v="136" actId="6549"/>
          <ac:spMkLst>
            <pc:docMk/>
            <pc:sldMasterMk cId="0" sldId="2147483649"/>
            <ac:spMk id="8" creationId="{1C175D44-DA0E-4BF1-A434-7F239BBE9ED1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F85348-0EAA-4D40-BAFD-B72245B785A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9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8E3436-AC6A-49EF-9FF4-A00FDB4924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2101"/>
            <a:ext cx="5679440" cy="4605246"/>
          </a:xfrm>
          <a:noFill/>
          <a:ln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2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60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99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65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9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6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-nds.iaea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.CapoteNoy@iaea.org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hyperlink" Target="http://www-nds.iaea.org/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mailto:R.CapoteNoy@iaea.org" TargetMode="Externa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55245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Roberto Capote, IAEA Nuclear Data Section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e-mail: </a:t>
            </a:r>
            <a:r>
              <a:rPr lang="en-US" b="1" u="sng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R.CapoteNoy@iaea.org</a:t>
            </a:r>
            <a:endParaRPr lang="en-US" b="1" u="sng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 Web:    </a:t>
            </a:r>
            <a:r>
              <a:rPr lang="en-US" b="1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http://www-nds.iaea.org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83613" y="6340475"/>
            <a:ext cx="560387" cy="5175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1C175D44-DA0E-4BF1-A434-7F239BBE9E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324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INDEN-LE meeting, IAEA HQ, Vienna, </a:t>
            </a:r>
          </a:p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June 21, 2022</a:t>
            </a:r>
            <a:endParaRPr lang="fr-FR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55245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Roberto Capote, IAEA Nuclear Data Section</a:t>
            </a: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e-mail: </a:t>
            </a:r>
            <a:r>
              <a:rPr lang="en-US" b="1" u="sng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R.CapoteNoy@iaea.org</a:t>
            </a:r>
            <a:endParaRPr lang="en-US" b="1" u="sng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 Web:    </a:t>
            </a:r>
            <a:r>
              <a:rPr lang="en-US" b="1" u="sng" dirty="0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http://www-nds.iaea.org</a:t>
            </a:r>
            <a:r>
              <a:rPr lang="en-US" b="1" u="sng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83613" y="6340475"/>
            <a:ext cx="560387" cy="5175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1C175D44-DA0E-4BF1-A434-7F239BBE9E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324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JEFF meeting (video conference) </a:t>
            </a:r>
          </a:p>
          <a:p>
            <a:pPr>
              <a:defRPr/>
            </a:pPr>
            <a:r>
              <a:rPr lang="fr-FR" dirty="0" err="1">
                <a:solidFill>
                  <a:srgbClr val="0000FF"/>
                </a:solidFill>
              </a:rPr>
              <a:t>November</a:t>
            </a:r>
            <a:r>
              <a:rPr lang="fr-FR" dirty="0">
                <a:solidFill>
                  <a:srgbClr val="0000FF"/>
                </a:solidFill>
              </a:rPr>
              <a:t> 2021, NEA, Paris, France</a:t>
            </a:r>
          </a:p>
        </p:txBody>
      </p:sp>
    </p:spTree>
    <p:extLst>
      <p:ext uri="{BB962C8B-B14F-4D97-AF65-F5344CB8AC3E}">
        <p14:creationId xmlns:p14="http://schemas.microsoft.com/office/powerpoint/2010/main" val="280565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emf"/><Relationship Id="rId21" Type="http://schemas.openxmlformats.org/officeDocument/2006/relationships/image" Target="../media/image21.png"/><Relationship Id="rId34" Type="http://schemas.openxmlformats.org/officeDocument/2006/relationships/hyperlink" Target="https://www-nds.iaea.org/INDEN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nds.iaea.org/INDEN/data/fe56e80X29r50_ENDF.zip" TargetMode="External"/><Relationship Id="rId13" Type="http://schemas.openxmlformats.org/officeDocument/2006/relationships/hyperlink" Target="https://www-nds.iaea.org/INDEN/data/chromium-v2.3.2_ENDF.zip" TargetMode="External"/><Relationship Id="rId3" Type="http://schemas.openxmlformats.org/officeDocument/2006/relationships/hyperlink" Target="https://nds.iaea.org/INDEN/data/u235ib46o28t6DNcnu5ef0ST25_ENDF.zip" TargetMode="External"/><Relationship Id="rId7" Type="http://schemas.openxmlformats.org/officeDocument/2006/relationships/hyperlink" Target="https://www-nds.iaea.org/INDEN/data/pu239e80p54a_ENDF.zip" TargetMode="External"/><Relationship Id="rId12" Type="http://schemas.openxmlformats.org/officeDocument/2006/relationships/hyperlink" Target="https://www-nds.iaea.org/INDEN/data/cu65ane5k05_ENDF.zip" TargetMode="External"/><Relationship Id="rId2" Type="http://schemas.openxmlformats.org/officeDocument/2006/relationships/hyperlink" Target="https://www-nds.iaea.org/INDEN/data/u238e80V02_ENDF.zip" TargetMode="External"/><Relationship Id="rId16" Type="http://schemas.openxmlformats.org/officeDocument/2006/relationships/hyperlink" Target="https://www-nds.iaea.org/INDEN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nds.iaea.org/INDEN/data/pu239e80p55_ENDF.zip" TargetMode="External"/><Relationship Id="rId11" Type="http://schemas.openxmlformats.org/officeDocument/2006/relationships/hyperlink" Target="https://nds.iaea.org/INDEN/data/cu63ane6k09RR_ENDF.zip" TargetMode="External"/><Relationship Id="rId5" Type="http://schemas.openxmlformats.org/officeDocument/2006/relationships/hyperlink" Target="https://nds.iaea.org/INDEN/data/pu239e80p53_ENDF.zip" TargetMode="External"/><Relationship Id="rId15" Type="http://schemas.openxmlformats.org/officeDocument/2006/relationships/hyperlink" Target="https://www-nds.iaea.org/INDEN/data/si_iaea_E_ENDF.zip" TargetMode="External"/><Relationship Id="rId10" Type="http://schemas.openxmlformats.org/officeDocument/2006/relationships/hyperlink" Target="https://nds.iaea.org/INDEN/data/fe57e80o_ENDF.zip" TargetMode="External"/><Relationship Id="rId4" Type="http://schemas.openxmlformats.org/officeDocument/2006/relationships/hyperlink" Target="https://nds.iaea.org/INDEN/data/u233ornl_2b_nu12_ENDF.zip" TargetMode="External"/><Relationship Id="rId9" Type="http://schemas.openxmlformats.org/officeDocument/2006/relationships/hyperlink" Target="https://www-nds.iaea.org/INDEN/data/fe54e80p_ENDF.zip" TargetMode="External"/><Relationship Id="rId14" Type="http://schemas.openxmlformats.org/officeDocument/2006/relationships/hyperlink" Target="https://www-nds.iaea.org/INDEN/data/cr52v234c_ENDF.zi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nds.iaea.org/INDEN/data/O16-B8-JENDL-above20_ENDF.zi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-nds.iaea.org/INDEN/data/o16j4HE_e.zi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291/contributions/1517/attachments/1231/1399/DANON_CSEWG2015.pd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erences.iaea.org/event/283/contributions/20720/attachments/11137/16348/IAEA_presentation_SU.pd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nl-logo-white.ai">
            <a:extLst>
              <a:ext uri="{FF2B5EF4-FFF2-40B4-BE49-F238E27FC236}">
                <a16:creationId xmlns:a16="http://schemas.microsoft.com/office/drawing/2014/main" id="{49EE3AA5-4CD9-4566-B144-FE9FCEBFE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76200" y="2668800"/>
            <a:ext cx="1476000" cy="6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3AC4C-5BF1-4E83-AA39-DACCD182C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4101"/>
            <a:ext cx="1219200" cy="293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759ECA-3DDC-41A6-B56F-80A28DC0E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2760205"/>
            <a:ext cx="1391721" cy="758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317D6-A856-4C13-A86F-F8B9BE59D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2743200"/>
            <a:ext cx="1010721" cy="753163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772395A-26BE-406E-AE14-851E6AAD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1219607" cy="66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51D1A-F91B-4773-844F-FD6ADCFDD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8450" y="3581400"/>
            <a:ext cx="2114550" cy="504825"/>
          </a:xfrm>
          <a:prstGeom prst="rect">
            <a:avLst/>
          </a:prstGeom>
        </p:spPr>
      </p:pic>
      <p:pic>
        <p:nvPicPr>
          <p:cNvPr id="12" name="Picture 13" descr="http://swgk.impcas.ac.cn/images/Web/Account_header.png">
            <a:extLst>
              <a:ext uri="{FF2B5EF4-FFF2-40B4-BE49-F238E27FC236}">
                <a16:creationId xmlns:a16="http://schemas.microsoft.com/office/drawing/2014/main" id="{17A0023B-F2F9-40B6-BC4B-67D86D80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t="9688" r="15726" b="9183"/>
          <a:stretch>
            <a:fillRect/>
          </a:stretch>
        </p:blipFill>
        <p:spPr bwMode="auto">
          <a:xfrm>
            <a:off x="2109214" y="5569558"/>
            <a:ext cx="2602141" cy="48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02" descr="logoJIENRRussian">
            <a:extLst>
              <a:ext uri="{FF2B5EF4-FFF2-40B4-BE49-F238E27FC236}">
                <a16:creationId xmlns:a16="http://schemas.microsoft.com/office/drawing/2014/main" id="{0E8F4D6E-7202-4F4E-90EB-B95FBE11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40" y="5529862"/>
            <a:ext cx="814860" cy="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305" descr="marca_mini">
            <a:extLst>
              <a:ext uri="{FF2B5EF4-FFF2-40B4-BE49-F238E27FC236}">
                <a16:creationId xmlns:a16="http://schemas.microsoft.com/office/drawing/2014/main" id="{F60A5EFD-E36D-4030-AF58-49D84BC0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514" y="2819400"/>
            <a:ext cx="723686" cy="6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87" descr="C:\documentos\Articulos\ND2013\QUESADA\TTsymbol2.jpg">
            <a:extLst>
              <a:ext uri="{FF2B5EF4-FFF2-40B4-BE49-F238E27FC236}">
                <a16:creationId xmlns:a16="http://schemas.microsoft.com/office/drawing/2014/main" id="{ACCF2E4D-AD94-40AD-BCF8-DEDDFFC4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69" y="4915218"/>
            <a:ext cx="2179731" cy="5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C51F96-7619-4FB0-91DF-1D24037A04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75182" y="4162425"/>
            <a:ext cx="1687618" cy="638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3F35F6-D18A-43AE-A597-2ABC814093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" y="4891087"/>
            <a:ext cx="1695450" cy="581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24808-861E-4B91-AA18-D793D57287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81462" y="3629337"/>
            <a:ext cx="2166938" cy="4092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DD1D0C-CDCC-4564-AAD4-3410D872B4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" y="5576248"/>
            <a:ext cx="2015395" cy="474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5F519-6034-4C1D-A445-48BBB02227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52600" y="2828926"/>
            <a:ext cx="1295400" cy="64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CEBABB-7AA8-4B8B-B6F2-03EE684BF5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09800" y="4177244"/>
            <a:ext cx="3200400" cy="623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C52E06-87F9-4982-85F7-30D647BCD0B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72209" y="2789278"/>
            <a:ext cx="1137532" cy="7295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1A8905-4FBA-4905-8B57-46CFF04978A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4800" y="3724574"/>
            <a:ext cx="1017246" cy="5132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BE43A5-4486-435D-A73F-0773A3912B3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39000" y="4129709"/>
            <a:ext cx="1879677" cy="9329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4C201D-D546-40EB-A053-2187FC7F1E5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71090" y="3666607"/>
            <a:ext cx="2215110" cy="4481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0992D0-2F37-4DCD-B726-022022EA7FE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63544" y="4922178"/>
            <a:ext cx="2008656" cy="527189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7FEEE31-6A1A-46EB-B04B-E8C62239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9" y="5181600"/>
            <a:ext cx="780141" cy="7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ntrum vÃ½zkumu ÅeÅ¾">
            <a:extLst>
              <a:ext uri="{FF2B5EF4-FFF2-40B4-BE49-F238E27FC236}">
                <a16:creationId xmlns:a16="http://schemas.microsoft.com/office/drawing/2014/main" id="{DDD2268D-0C18-4C72-BDA0-50527511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16807"/>
            <a:ext cx="2743200" cy="5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Bucharest">
            <a:extLst>
              <a:ext uri="{FF2B5EF4-FFF2-40B4-BE49-F238E27FC236}">
                <a16:creationId xmlns:a16="http://schemas.microsoft.com/office/drawing/2014/main" id="{56619787-08D0-4A34-8620-2F770DAE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" y="6257915"/>
            <a:ext cx="1926100" cy="4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B16FA826-2B39-4F29-A0F6-687E5DFB3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29069" r="11397" b="33721"/>
          <a:stretch/>
        </p:blipFill>
        <p:spPr bwMode="auto">
          <a:xfrm>
            <a:off x="3425994" y="6215629"/>
            <a:ext cx="1374606" cy="5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61FE27-9B51-41E3-AD11-0B33034D884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05600" y="6261802"/>
            <a:ext cx="2343150" cy="412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5DFFF4-E7DC-4C8E-8D3F-C6921AA7F30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814" y="4310743"/>
            <a:ext cx="2057400" cy="489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0184F1-76EF-4311-B2FC-023E62B0413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800600" y="5531351"/>
            <a:ext cx="1323975" cy="552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9D4F8D-4012-471F-BD97-94D6238BC01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26482" y="5181600"/>
            <a:ext cx="1103118" cy="765694"/>
          </a:xfrm>
          <a:prstGeom prst="rect">
            <a:avLst/>
          </a:prstGeom>
        </p:spPr>
      </p:pic>
      <p:sp>
        <p:nvSpPr>
          <p:cNvPr id="8" name="AutoShape 2" descr="NRG Logo mark">
            <a:extLst>
              <a:ext uri="{FF2B5EF4-FFF2-40B4-BE49-F238E27FC236}">
                <a16:creationId xmlns:a16="http://schemas.microsoft.com/office/drawing/2014/main" id="{9E4B1277-3329-410C-8670-62AC29175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3381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221304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0" name="AutoShape 4" descr="NRG Logo">
            <a:extLst>
              <a:ext uri="{FF2B5EF4-FFF2-40B4-BE49-F238E27FC236}">
                <a16:creationId xmlns:a16="http://schemas.microsoft.com/office/drawing/2014/main" id="{65AD22A4-BFDA-4515-AC84-97B43AF258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905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221304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1" name="AutoShape 6" descr="NRG Logo">
            <a:extLst>
              <a:ext uri="{FF2B5EF4-FFF2-40B4-BE49-F238E27FC236}">
                <a16:creationId xmlns:a16="http://schemas.microsoft.com/office/drawing/2014/main" id="{F5F0CCF2-6189-4536-AFCE-79268980AC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221304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14688" name="Picture 114687">
            <a:extLst>
              <a:ext uri="{FF2B5EF4-FFF2-40B4-BE49-F238E27FC236}">
                <a16:creationId xmlns:a16="http://schemas.microsoft.com/office/drawing/2014/main" id="{EA241748-F327-4639-932A-4C74BB1C8DD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24600" y="4903825"/>
            <a:ext cx="706303" cy="536110"/>
          </a:xfrm>
          <a:prstGeom prst="rect">
            <a:avLst/>
          </a:prstGeom>
        </p:spPr>
      </p:pic>
      <p:sp>
        <p:nvSpPr>
          <p:cNvPr id="114691" name="AutoShape 10" descr="University of Wisconsin-Madison">
            <a:extLst>
              <a:ext uri="{FF2B5EF4-FFF2-40B4-BE49-F238E27FC236}">
                <a16:creationId xmlns:a16="http://schemas.microsoft.com/office/drawing/2014/main" id="{8E9CCC06-7A71-427B-BA3E-298A12618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221304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14694" name="Picture 114693">
            <a:extLst>
              <a:ext uri="{FF2B5EF4-FFF2-40B4-BE49-F238E27FC236}">
                <a16:creationId xmlns:a16="http://schemas.microsoft.com/office/drawing/2014/main" id="{7C184EE4-B9CB-4108-8FCD-00E3D6BFE97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057775" y="6206270"/>
            <a:ext cx="1295025" cy="519325"/>
          </a:xfrm>
          <a:prstGeom prst="rect">
            <a:avLst/>
          </a:prstGeom>
        </p:spPr>
      </p:pic>
      <p:sp>
        <p:nvSpPr>
          <p:cNvPr id="42" name="Rectangle 2">
            <a:extLst>
              <a:ext uri="{FF2B5EF4-FFF2-40B4-BE49-F238E27FC236}">
                <a16:creationId xmlns:a16="http://schemas.microsoft.com/office/drawing/2014/main" id="{58D8D654-EB4E-4940-A56D-E5068D7EBAC9}"/>
              </a:ext>
            </a:extLst>
          </p:cNvPr>
          <p:cNvSpPr txBox="1">
            <a:spLocks noChangeArrowheads="1"/>
          </p:cNvSpPr>
          <p:nvPr/>
        </p:nvSpPr>
        <p:spPr>
          <a:xfrm>
            <a:off x="-375252" y="132012"/>
            <a:ext cx="9894503" cy="133397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EFDE3"/>
                </a:solidFill>
                <a:effectLst/>
                <a:uLnTx/>
                <a:uFillTx/>
                <a:latin typeface="Liberation Sans"/>
                <a:ea typeface="+mj-ea"/>
                <a:cs typeface="+mj-cs"/>
              </a:rPr>
              <a:t> Impact of O-16 on integral performance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7555F026-0BBA-4BBC-9EDF-286B47533D3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19200"/>
            <a:ext cx="9220200" cy="1338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EFDE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R. Capote, A. Trkov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FEFDE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 behalf of the INDEN collaboration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FEFDE3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4"/>
              </a:rPr>
              <a:t>https://www-nds.iaea.org/INDEN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EFDE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87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 1">
            <a:extLst>
              <a:ext uri="{FF2B5EF4-FFF2-40B4-BE49-F238E27FC236}">
                <a16:creationId xmlns:a16="http://schemas.microsoft.com/office/drawing/2014/main" id="{40654CF5-6616-46AC-9368-F270FA8E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7" y="791937"/>
            <a:ext cx="8536726" cy="52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DD88C4-8C0C-4C4E-8D32-997AFB955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0" y="76200"/>
            <a:ext cx="1005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3600" i="1" dirty="0" err="1">
                <a:solidFill>
                  <a:srgbClr val="0000FF"/>
                </a:solidFill>
                <a:latin typeface="Arial" charset="0"/>
              </a:rPr>
              <a:t>Rez</a:t>
            </a:r>
            <a:r>
              <a:rPr lang="en-GB" altLang="en-US" sz="3600" i="1" dirty="0">
                <a:solidFill>
                  <a:srgbClr val="0000FF"/>
                </a:solidFill>
                <a:latin typeface="Arial" charset="0"/>
              </a:rPr>
              <a:t> SS cube (50x50x50cm)</a:t>
            </a:r>
            <a:endParaRPr lang="en-GB" altLang="en-US" sz="36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8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C203C-0E90-453B-B2DD-AC5F0AA94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16769"/>
            <a:ext cx="7169847" cy="5224462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1BC6EC8-2F29-484B-9676-A882EB032F1C}"/>
              </a:ext>
            </a:extLst>
          </p:cNvPr>
          <p:cNvSpPr/>
          <p:nvPr/>
        </p:nvSpPr>
        <p:spPr bwMode="auto">
          <a:xfrm>
            <a:off x="70356" y="3505200"/>
            <a:ext cx="1342868" cy="914400"/>
          </a:xfrm>
          <a:prstGeom prst="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E0BC0-3A79-434F-8660-59813C05A87F}"/>
              </a:ext>
            </a:extLst>
          </p:cNvPr>
          <p:cNvSpPr txBox="1"/>
          <p:nvPr/>
        </p:nvSpPr>
        <p:spPr>
          <a:xfrm>
            <a:off x="30997" y="3657600"/>
            <a:ext cx="1342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neutrons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8E414B-CF74-4C55-B5FB-D71574B2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1000" y="76200"/>
            <a:ext cx="1005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3600" i="1" dirty="0">
                <a:solidFill>
                  <a:srgbClr val="0000FF"/>
                </a:solidFill>
                <a:latin typeface="Arial" charset="0"/>
              </a:rPr>
              <a:t>PCA shielding benchmark (SS test)</a:t>
            </a:r>
            <a:endParaRPr lang="en-GB" altLang="en-US" sz="36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4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22179-7BF1-4F30-BE19-4098AEF65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617764"/>
            <a:ext cx="7315200" cy="55610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4D1DCA-1D75-44E5-9D81-142D3754D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0"/>
            <a:ext cx="1005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3600" i="1" dirty="0">
                <a:solidFill>
                  <a:srgbClr val="0000FF"/>
                </a:solidFill>
                <a:latin typeface="Arial" charset="0"/>
              </a:rPr>
              <a:t>PCA shielding benchmark (SS test)</a:t>
            </a:r>
            <a:endParaRPr lang="en-GB" altLang="en-US" sz="360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DE4D83-8F22-4E36-9095-41B83471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855524"/>
            <a:ext cx="3429000" cy="23025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6F8D8C-DCF2-4DAE-B14E-D87A1C50F1FC}"/>
              </a:ext>
            </a:extLst>
          </p:cNvPr>
          <p:cNvSpPr txBox="1"/>
          <p:nvPr/>
        </p:nvSpPr>
        <p:spPr>
          <a:xfrm>
            <a:off x="6858000" y="4038600"/>
            <a:ext cx="2133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baseline="30000" dirty="0"/>
              <a:t>27</a:t>
            </a:r>
            <a:r>
              <a:rPr lang="en-US" sz="2400" b="0" dirty="0"/>
              <a:t>Al(n,</a:t>
            </a:r>
            <a:r>
              <a:rPr lang="en-US" sz="2400" b="0" dirty="0">
                <a:sym typeface="Symbol" panose="05050102010706020507" pitchFamily="18" charset="2"/>
              </a:rPr>
              <a:t></a:t>
            </a:r>
            <a:r>
              <a:rPr lang="en-US" sz="2400" b="0" dirty="0"/>
              <a:t>)    </a:t>
            </a:r>
            <a:r>
              <a:rPr lang="en-US" sz="2400" b="0" dirty="0" err="1"/>
              <a:t>dosim</a:t>
            </a:r>
            <a:r>
              <a:rPr lang="en-US" sz="2400" b="0" dirty="0"/>
              <a:t>.</a:t>
            </a:r>
          </a:p>
          <a:p>
            <a:pPr algn="ctr"/>
            <a:r>
              <a:rPr lang="en-US" sz="2400" b="0" dirty="0" err="1">
                <a:solidFill>
                  <a:srgbClr val="0000FF"/>
                </a:solidFill>
              </a:rPr>
              <a:t>En</a:t>
            </a:r>
            <a:r>
              <a:rPr lang="en-US" sz="2400" b="0" dirty="0">
                <a:solidFill>
                  <a:srgbClr val="0000FF"/>
                </a:solidFill>
              </a:rPr>
              <a:t>&gt;6 MeV</a:t>
            </a:r>
            <a:endParaRPr lang="en-GB" sz="2400" b="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1F6160-CA1C-4553-B4C4-CBE3BDF84E67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>
            <a:off x="1207935" y="4210740"/>
            <a:ext cx="320882" cy="7422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6D514B-C4D3-4125-A4C3-259BDF18BF32}"/>
              </a:ext>
            </a:extLst>
          </p:cNvPr>
          <p:cNvCxnSpPr>
            <a:cxnSpLocks/>
          </p:cNvCxnSpPr>
          <p:nvPr/>
        </p:nvCxnSpPr>
        <p:spPr bwMode="auto">
          <a:xfrm>
            <a:off x="1895147" y="3593023"/>
            <a:ext cx="314653" cy="9027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9B8E22F-876F-4C05-B22B-722CBA4A80DD}"/>
              </a:ext>
            </a:extLst>
          </p:cNvPr>
          <p:cNvSpPr txBox="1"/>
          <p:nvPr/>
        </p:nvSpPr>
        <p:spPr>
          <a:xfrm>
            <a:off x="673945" y="3352800"/>
            <a:ext cx="1192955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16</a:t>
            </a:r>
            <a:r>
              <a:rPr lang="en-US" sz="1600" dirty="0"/>
              <a:t>O INDEN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1388B2-E068-4989-8DAB-D1C038BFC14F}"/>
              </a:ext>
            </a:extLst>
          </p:cNvPr>
          <p:cNvSpPr txBox="1"/>
          <p:nvPr/>
        </p:nvSpPr>
        <p:spPr>
          <a:xfrm>
            <a:off x="538521" y="3872186"/>
            <a:ext cx="1338828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16</a:t>
            </a:r>
            <a:r>
              <a:rPr lang="en-US" sz="1600" dirty="0"/>
              <a:t>O -B/VIII.0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00091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1F15C-B270-4405-A414-EB28DDBB7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838200"/>
            <a:ext cx="7200900" cy="53684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601627-7DD4-4DD2-9200-1DCC3C15D864}"/>
              </a:ext>
            </a:extLst>
          </p:cNvPr>
          <p:cNvSpPr txBox="1"/>
          <p:nvPr/>
        </p:nvSpPr>
        <p:spPr>
          <a:xfrm>
            <a:off x="1088919" y="3242846"/>
            <a:ext cx="2583081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16</a:t>
            </a:r>
            <a:r>
              <a:rPr lang="en-US" sz="1600" dirty="0"/>
              <a:t>O </a:t>
            </a:r>
            <a:r>
              <a:rPr lang="en-US" sz="1600" dirty="0" err="1"/>
              <a:t>jendl</a:t>
            </a:r>
            <a:r>
              <a:rPr lang="en-US" sz="1600" dirty="0"/>
              <a:t>-HE -&gt; </a:t>
            </a:r>
            <a:r>
              <a:rPr lang="en-US" sz="1600" dirty="0">
                <a:solidFill>
                  <a:srgbClr val="0000FF"/>
                </a:solidFill>
              </a:rPr>
              <a:t>INDEN24a</a:t>
            </a:r>
            <a:r>
              <a:rPr lang="en-US" sz="1600" dirty="0"/>
              <a:t>  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F18992-6A43-4575-8596-8983B2BF99B5}"/>
              </a:ext>
            </a:extLst>
          </p:cNvPr>
          <p:cNvSpPr txBox="1"/>
          <p:nvPr/>
        </p:nvSpPr>
        <p:spPr>
          <a:xfrm>
            <a:off x="1066800" y="3776246"/>
            <a:ext cx="2605200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16</a:t>
            </a:r>
            <a:r>
              <a:rPr lang="en-US" sz="1600" dirty="0"/>
              <a:t>O -B/VIII.0 -&gt; </a:t>
            </a:r>
            <a:r>
              <a:rPr lang="en-US" sz="1600" dirty="0">
                <a:solidFill>
                  <a:srgbClr val="FF3399"/>
                </a:solidFill>
              </a:rPr>
              <a:t>INDEN24b</a:t>
            </a:r>
            <a:endParaRPr lang="en-GB" sz="1600" dirty="0">
              <a:solidFill>
                <a:srgbClr val="FF3399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CCC757-A59D-4B21-937C-45AEA7801AFE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 flipV="1">
            <a:off x="3444777" y="4953000"/>
            <a:ext cx="637251" cy="3978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52393F-A8A6-49D7-849B-2A5B2A3AECB9}"/>
              </a:ext>
            </a:extLst>
          </p:cNvPr>
          <p:cNvCxnSpPr>
            <a:cxnSpLocks/>
          </p:cNvCxnSpPr>
          <p:nvPr/>
        </p:nvCxnSpPr>
        <p:spPr bwMode="auto">
          <a:xfrm flipV="1">
            <a:off x="3434328" y="4662214"/>
            <a:ext cx="647700" cy="1692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DC9149-3481-45C6-A48C-B06753F23701}"/>
              </a:ext>
            </a:extLst>
          </p:cNvPr>
          <p:cNvSpPr txBox="1"/>
          <p:nvPr/>
        </p:nvSpPr>
        <p:spPr>
          <a:xfrm>
            <a:off x="2241373" y="4662214"/>
            <a:ext cx="1192955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16</a:t>
            </a:r>
            <a:r>
              <a:rPr lang="en-US" sz="1600" dirty="0"/>
              <a:t>O INDEN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0A017F-CE0A-452B-87F9-A3858FEE0D34}"/>
              </a:ext>
            </a:extLst>
          </p:cNvPr>
          <p:cNvSpPr txBox="1"/>
          <p:nvPr/>
        </p:nvSpPr>
        <p:spPr>
          <a:xfrm>
            <a:off x="2105949" y="5181600"/>
            <a:ext cx="1338828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16</a:t>
            </a:r>
            <a:r>
              <a:rPr lang="en-US" sz="1600" dirty="0"/>
              <a:t>O -B/VIII.0</a:t>
            </a:r>
            <a:endParaRPr lang="en-GB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0A1F81-6DE6-4A91-A38B-8FD99AF77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0"/>
            <a:ext cx="1005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3600" i="1" dirty="0">
                <a:solidFill>
                  <a:srgbClr val="0000FF"/>
                </a:solidFill>
                <a:latin typeface="Arial" charset="0"/>
              </a:rPr>
              <a:t>PCA shielding benchmark (SS test)</a:t>
            </a:r>
            <a:endParaRPr lang="en-GB" altLang="en-US" sz="360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00C20B4-B643-4B65-9F53-74655C0DC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642" y="3733800"/>
            <a:ext cx="3677743" cy="2489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9CCAA77-963C-42C0-836E-D9181D186538}"/>
              </a:ext>
            </a:extLst>
          </p:cNvPr>
          <p:cNvSpPr txBox="1"/>
          <p:nvPr/>
        </p:nvSpPr>
        <p:spPr>
          <a:xfrm>
            <a:off x="7136463" y="4746853"/>
            <a:ext cx="2133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baseline="30000" dirty="0"/>
              <a:t>238</a:t>
            </a:r>
            <a:r>
              <a:rPr lang="en-US" sz="2400" b="0" dirty="0"/>
              <a:t>U(</a:t>
            </a:r>
            <a:r>
              <a:rPr lang="en-US" sz="2400" b="0" dirty="0" err="1"/>
              <a:t>n,f</a:t>
            </a:r>
            <a:r>
              <a:rPr lang="en-US" sz="2400" b="0" dirty="0"/>
              <a:t>)    </a:t>
            </a:r>
            <a:r>
              <a:rPr lang="en-US" sz="2400" b="0" dirty="0" err="1"/>
              <a:t>dosim</a:t>
            </a:r>
            <a:r>
              <a:rPr lang="en-US" sz="2400" b="0" dirty="0"/>
              <a:t>.</a:t>
            </a:r>
          </a:p>
          <a:p>
            <a:pPr algn="ctr"/>
            <a:r>
              <a:rPr lang="en-US" sz="2400" b="0" dirty="0" err="1">
                <a:solidFill>
                  <a:srgbClr val="0000FF"/>
                </a:solidFill>
              </a:rPr>
              <a:t>En</a:t>
            </a:r>
            <a:r>
              <a:rPr lang="en-US" sz="2400" b="0" dirty="0">
                <a:solidFill>
                  <a:srgbClr val="0000FF"/>
                </a:solidFill>
              </a:rPr>
              <a:t>&gt;2 MeV</a:t>
            </a:r>
            <a:endParaRPr lang="en-GB" sz="2400" b="0" dirty="0">
              <a:solidFill>
                <a:srgbClr val="0000FF"/>
              </a:solidFill>
            </a:endParaRPr>
          </a:p>
          <a:p>
            <a:pPr algn="ctr"/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71739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AFED33-7FE1-4778-A933-E39899645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533400"/>
            <a:ext cx="7543800" cy="564825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285FB6-D359-411C-81C7-766DF50FE2AB}"/>
              </a:ext>
            </a:extLst>
          </p:cNvPr>
          <p:cNvCxnSpPr>
            <a:cxnSpLocks/>
            <a:stCxn id="14" idx="3"/>
          </p:cNvCxnSpPr>
          <p:nvPr/>
        </p:nvCxnSpPr>
        <p:spPr bwMode="auto">
          <a:xfrm flipV="1">
            <a:off x="3706149" y="4667730"/>
            <a:ext cx="637251" cy="54495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E55F45-54AC-47D8-9DB8-CB668F4418CA}"/>
              </a:ext>
            </a:extLst>
          </p:cNvPr>
          <p:cNvCxnSpPr>
            <a:cxnSpLocks/>
          </p:cNvCxnSpPr>
          <p:nvPr/>
        </p:nvCxnSpPr>
        <p:spPr bwMode="auto">
          <a:xfrm flipV="1">
            <a:off x="3695700" y="4329175"/>
            <a:ext cx="647700" cy="1692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711E82E-37FC-4BD2-BC30-1A01C610AD94}"/>
              </a:ext>
            </a:extLst>
          </p:cNvPr>
          <p:cNvSpPr txBox="1"/>
          <p:nvPr/>
        </p:nvSpPr>
        <p:spPr>
          <a:xfrm>
            <a:off x="2502745" y="4329175"/>
            <a:ext cx="1192955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16</a:t>
            </a:r>
            <a:r>
              <a:rPr lang="en-US" sz="1600" dirty="0"/>
              <a:t>O INDEN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423834-8D0F-4891-A2E2-74C255323781}"/>
              </a:ext>
            </a:extLst>
          </p:cNvPr>
          <p:cNvSpPr txBox="1"/>
          <p:nvPr/>
        </p:nvSpPr>
        <p:spPr>
          <a:xfrm>
            <a:off x="2367321" y="5043407"/>
            <a:ext cx="1338828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16</a:t>
            </a:r>
            <a:r>
              <a:rPr lang="en-US" sz="1600" dirty="0"/>
              <a:t>O -B/VIII.0</a:t>
            </a:r>
            <a:endParaRPr lang="en-GB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654888-211C-457F-A980-3F875A544AD2}"/>
              </a:ext>
            </a:extLst>
          </p:cNvPr>
          <p:cNvSpPr txBox="1"/>
          <p:nvPr/>
        </p:nvSpPr>
        <p:spPr>
          <a:xfrm>
            <a:off x="1088919" y="3010094"/>
            <a:ext cx="2583081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16</a:t>
            </a:r>
            <a:r>
              <a:rPr lang="en-US" sz="1600" dirty="0"/>
              <a:t>O </a:t>
            </a:r>
            <a:r>
              <a:rPr lang="en-US" sz="1600" dirty="0" err="1"/>
              <a:t>jendl</a:t>
            </a:r>
            <a:r>
              <a:rPr lang="en-US" sz="1600" dirty="0"/>
              <a:t>-HE -&gt; </a:t>
            </a:r>
            <a:r>
              <a:rPr lang="en-US" sz="1600" dirty="0">
                <a:solidFill>
                  <a:srgbClr val="0000FF"/>
                </a:solidFill>
              </a:rPr>
              <a:t>INDEN24a</a:t>
            </a:r>
            <a:r>
              <a:rPr lang="en-US" sz="1600" dirty="0"/>
              <a:t>  </a:t>
            </a:r>
            <a:endParaRPr lang="en-GB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D6706C-B19C-49BC-B3BD-A107078B6C26}"/>
              </a:ext>
            </a:extLst>
          </p:cNvPr>
          <p:cNvSpPr txBox="1"/>
          <p:nvPr/>
        </p:nvSpPr>
        <p:spPr>
          <a:xfrm>
            <a:off x="1066800" y="3543494"/>
            <a:ext cx="2605200" cy="338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16</a:t>
            </a:r>
            <a:r>
              <a:rPr lang="en-US" sz="1600" dirty="0"/>
              <a:t>O -B/VIII.0 -&gt; </a:t>
            </a:r>
            <a:r>
              <a:rPr lang="en-US" sz="1600" dirty="0">
                <a:solidFill>
                  <a:srgbClr val="FF3399"/>
                </a:solidFill>
              </a:rPr>
              <a:t>INDEN24b</a:t>
            </a:r>
            <a:endParaRPr lang="en-GB" sz="1600" dirty="0">
              <a:solidFill>
                <a:srgbClr val="FF3399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F3D5CA-D114-4C1D-B5C8-2A387C4DA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8600" y="0"/>
            <a:ext cx="1005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3600" i="1" dirty="0">
                <a:solidFill>
                  <a:srgbClr val="0000FF"/>
                </a:solidFill>
                <a:latin typeface="Arial" charset="0"/>
              </a:rPr>
              <a:t>PCA shielding benchmark (SS test)</a:t>
            </a:r>
            <a:endParaRPr lang="en-GB" altLang="en-US" sz="360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70E8C95-375C-41C6-BE6D-DFA20F943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1" y="3733800"/>
            <a:ext cx="3429000" cy="245311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213B8E-7DB9-47ED-A2AD-37F2752DA454}"/>
              </a:ext>
            </a:extLst>
          </p:cNvPr>
          <p:cNvSpPr txBox="1"/>
          <p:nvPr/>
        </p:nvSpPr>
        <p:spPr>
          <a:xfrm>
            <a:off x="6629400" y="4627908"/>
            <a:ext cx="2133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baseline="30000" dirty="0"/>
              <a:t>103</a:t>
            </a:r>
            <a:r>
              <a:rPr lang="en-US" sz="2400" b="0" dirty="0"/>
              <a:t>Rh(</a:t>
            </a:r>
            <a:r>
              <a:rPr lang="en-US" sz="2400" b="0" dirty="0" err="1"/>
              <a:t>n,n</a:t>
            </a:r>
            <a:r>
              <a:rPr lang="en-US" sz="2400" b="0" dirty="0"/>
              <a:t>’)    </a:t>
            </a:r>
            <a:r>
              <a:rPr lang="en-US" sz="2400" b="0" dirty="0" err="1"/>
              <a:t>dosim</a:t>
            </a:r>
            <a:r>
              <a:rPr lang="en-US" sz="2400" b="0" dirty="0"/>
              <a:t>.</a:t>
            </a:r>
          </a:p>
          <a:p>
            <a:pPr algn="ctr"/>
            <a:r>
              <a:rPr lang="en-US" sz="2400" b="0" dirty="0" err="1">
                <a:solidFill>
                  <a:srgbClr val="0000FF"/>
                </a:solidFill>
              </a:rPr>
              <a:t>En</a:t>
            </a:r>
            <a:r>
              <a:rPr lang="en-US" sz="2400" b="0" dirty="0">
                <a:solidFill>
                  <a:srgbClr val="0000FF"/>
                </a:solidFill>
              </a:rPr>
              <a:t>&gt;0.5 MeV</a:t>
            </a:r>
            <a:endParaRPr lang="en-GB" sz="2400" b="0" dirty="0">
              <a:solidFill>
                <a:srgbClr val="0000FF"/>
              </a:solidFill>
            </a:endParaRPr>
          </a:p>
          <a:p>
            <a:pPr algn="ctr"/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3905538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E150116-5563-4F3E-A49B-5F76B9FAD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66800"/>
            <a:ext cx="7175938" cy="2667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b="0" kern="0" dirty="0"/>
              <a:t>There is a large impact of O-16 absorption (mainly </a:t>
            </a:r>
            <a:r>
              <a:rPr lang="en-GB" altLang="en-US" b="0" kern="0" dirty="0" err="1"/>
              <a:t>n,a</a:t>
            </a:r>
            <a:r>
              <a:rPr lang="en-GB" altLang="en-US" b="0" kern="0" dirty="0"/>
              <a:t>) on criticality and shielding experiments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b="0" kern="0" dirty="0"/>
              <a:t>O-16 data impacts evaluation/validation of </a:t>
            </a:r>
            <a:r>
              <a:rPr lang="en-GB" altLang="en-US" b="0" kern="0" dirty="0" err="1"/>
              <a:t>fissiles</a:t>
            </a:r>
            <a:r>
              <a:rPr lang="en-GB" altLang="en-US" b="0" kern="0" dirty="0"/>
              <a:t> U-235,Pu-239,U-233, and  structural materials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altLang="en-US" b="0" kern="0" dirty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b="0" kern="0" dirty="0">
                <a:solidFill>
                  <a:srgbClr val="FF0000"/>
                </a:solidFill>
              </a:rPr>
              <a:t>New evaluation needed addressing issues above 5 MeV in ENDF/B-VIII.0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C52FC6E-D1B1-4DD1-B7AD-7F8344384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8200" y="304800"/>
            <a:ext cx="1005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3059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EEA699-30A9-4299-B5E1-AF9F1B085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6" y="914400"/>
            <a:ext cx="917211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2"/>
                </a:solidFill>
              </a:rPr>
              <a:t>       Updated evaluations of major actinides available from INDEN</a:t>
            </a:r>
          </a:p>
          <a:p>
            <a:r>
              <a:rPr lang="en-US" sz="1600" dirty="0"/>
              <a:t>U-238 (</a:t>
            </a:r>
            <a:r>
              <a:rPr lang="en-US" sz="1600" dirty="0">
                <a:hlinkClick r:id="rId2"/>
              </a:rPr>
              <a:t>nds.iaea.org/INDEN/data/u238e80V02_ENDF.zip</a:t>
            </a:r>
            <a:r>
              <a:rPr lang="en-US" sz="1600" dirty="0"/>
              <a:t>)  (trial file)</a:t>
            </a:r>
          </a:p>
          <a:p>
            <a:r>
              <a:rPr lang="en-US" sz="1600" dirty="0"/>
              <a:t>U-235 (</a:t>
            </a:r>
            <a:r>
              <a:rPr lang="en-US" sz="1600" dirty="0">
                <a:hlinkClick r:id="rId3"/>
              </a:rPr>
              <a:t>nds.iaea.org/INDEN/data/u235ib46o28t6DNcnu5ef0ST25_ENDF.zip</a:t>
            </a:r>
            <a:r>
              <a:rPr lang="en-US" sz="1600" dirty="0"/>
              <a:t>) </a:t>
            </a:r>
          </a:p>
          <a:p>
            <a:r>
              <a:rPr lang="en-US" sz="1600" dirty="0"/>
              <a:t>U-233 (</a:t>
            </a:r>
            <a:r>
              <a:rPr lang="en-US" sz="1600" dirty="0">
                <a:hlinkClick r:id="rId4"/>
              </a:rPr>
              <a:t>nds.iaea.org/INDEN/data/u233ornl_2b_nu12_ENDF.zip</a:t>
            </a:r>
            <a:r>
              <a:rPr lang="en-US" sz="1600" dirty="0"/>
              <a:t> )</a:t>
            </a:r>
          </a:p>
          <a:p>
            <a:r>
              <a:rPr lang="en-US" sz="1600" dirty="0"/>
              <a:t>Pu-239 (</a:t>
            </a:r>
            <a:r>
              <a:rPr lang="en-US" sz="1600" dirty="0">
                <a:solidFill>
                  <a:schemeClr val="tx2"/>
                </a:solidFill>
                <a:hlinkClick r:id="rId5"/>
              </a:rPr>
              <a:t>https://nds.iaea.org/INDEN/data/pu239e80p53_ENDF.zip</a:t>
            </a:r>
            <a:r>
              <a:rPr lang="en-US" sz="1600" dirty="0"/>
              <a:t>) INDEN+B8 n2n</a:t>
            </a:r>
          </a:p>
          <a:p>
            <a:r>
              <a:rPr lang="en-US" sz="1600" dirty="0"/>
              <a:t>Pu-239 (</a:t>
            </a:r>
            <a:r>
              <a:rPr lang="en-GB" sz="1600" u="sng" dirty="0">
                <a:solidFill>
                  <a:srgbClr val="333333"/>
                </a:solidFill>
                <a:latin typeface="+mn-lt"/>
                <a:hlinkClick r:id="rId6"/>
              </a:rPr>
              <a:t>https://nds.iaea.org/INDEN/data/pu239e80p55_ENDF.zip</a:t>
            </a:r>
            <a:r>
              <a:rPr lang="en-US" sz="1600" dirty="0"/>
              <a:t>) INDEN (GANDR n2n, Empire prior)</a:t>
            </a:r>
          </a:p>
          <a:p>
            <a:r>
              <a:rPr lang="en-US" sz="1600" dirty="0"/>
              <a:t>Pu-239 (</a:t>
            </a:r>
            <a:r>
              <a:rPr lang="en-GB" sz="1600" u="sng" dirty="0">
                <a:solidFill>
                  <a:srgbClr val="333333"/>
                </a:solidFill>
                <a:latin typeface="+mn-lt"/>
                <a:hlinkClick r:id="rId7"/>
              </a:rPr>
              <a:t>https://nds.iaea.org/INDEN/data/pu239e80p54a_ENDF.zip</a:t>
            </a:r>
            <a:r>
              <a:rPr lang="en-US" sz="1600" dirty="0"/>
              <a:t>) INDEN (GANDR n2n, LLNL prior)</a:t>
            </a:r>
          </a:p>
          <a:p>
            <a:pPr marL="0" indent="0" algn="ctr">
              <a:buNone/>
            </a:pPr>
            <a:endParaRPr lang="en-US" sz="1600" b="1" u="sng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00FF"/>
                </a:solidFill>
              </a:rPr>
              <a:t>       </a:t>
            </a:r>
            <a:r>
              <a:rPr lang="en-US" sz="1600" b="1" u="sng" dirty="0">
                <a:solidFill>
                  <a:srgbClr val="0000FF"/>
                </a:solidFill>
              </a:rPr>
              <a:t>Updated evaluations of structural materials Fe, Cu, Cr, Si also available from INDEN</a:t>
            </a:r>
          </a:p>
          <a:p>
            <a:r>
              <a:rPr lang="en-US" sz="1600" dirty="0"/>
              <a:t>Fe-56 (</a:t>
            </a:r>
            <a:r>
              <a:rPr lang="en-US" sz="1600" dirty="0">
                <a:hlinkClick r:id="rId8"/>
              </a:rPr>
              <a:t>https://nds.iaea.org/INDEN/data/fe56e80X29r50_ENDF.zip</a:t>
            </a:r>
            <a:r>
              <a:rPr lang="en-US" sz="1600" dirty="0"/>
              <a:t>) </a:t>
            </a:r>
          </a:p>
          <a:p>
            <a:r>
              <a:rPr lang="en-US" sz="1600" dirty="0"/>
              <a:t>Fe-54 (</a:t>
            </a:r>
            <a:r>
              <a:rPr lang="en-US" sz="1600" dirty="0">
                <a:hlinkClick r:id="rId9"/>
              </a:rPr>
              <a:t>https://nds.iaea.org/INDEN/data/fe54e80p_ENDF.zip</a:t>
            </a:r>
            <a:r>
              <a:rPr lang="en-US" sz="1600" dirty="0"/>
              <a:t>) </a:t>
            </a:r>
          </a:p>
          <a:p>
            <a:r>
              <a:rPr lang="en-US" sz="1600" dirty="0"/>
              <a:t>Fe-57 (</a:t>
            </a:r>
            <a:r>
              <a:rPr lang="en-US" sz="1600" dirty="0">
                <a:hlinkClick r:id="rId10"/>
              </a:rPr>
              <a:t>https://nds.iaea.org/INDEN/data/fe57e80o_ENDF.zip</a:t>
            </a:r>
            <a:r>
              <a:rPr lang="en-US" sz="1600" dirty="0"/>
              <a:t>)</a:t>
            </a:r>
          </a:p>
          <a:p>
            <a:r>
              <a:rPr lang="en-US" sz="1600" dirty="0"/>
              <a:t>Cu-63 (</a:t>
            </a:r>
            <a:r>
              <a:rPr lang="en-US" sz="1600" dirty="0">
                <a:hlinkClick r:id="rId11"/>
              </a:rPr>
              <a:t>https://nds.iaea.org/INDEN/data/cu63ane6k09RR_ENDF.zip</a:t>
            </a:r>
            <a:r>
              <a:rPr lang="en-US" sz="1600" dirty="0"/>
              <a:t>)</a:t>
            </a:r>
          </a:p>
          <a:p>
            <a:r>
              <a:rPr lang="en-US" sz="1600" dirty="0"/>
              <a:t>Cu-65 (</a:t>
            </a:r>
            <a:r>
              <a:rPr lang="en-US" sz="1600" dirty="0">
                <a:hlinkClick r:id="rId12"/>
              </a:rPr>
              <a:t>https://nds.iaea.org/INDEN/data/cu65ane5k05_ENDF.zip</a:t>
            </a:r>
            <a:r>
              <a:rPr lang="en-US" sz="1600" dirty="0"/>
              <a:t>) </a:t>
            </a:r>
          </a:p>
          <a:p>
            <a:r>
              <a:rPr lang="en-US" sz="1600" dirty="0"/>
              <a:t>Other Cr isotopes (</a:t>
            </a:r>
            <a:r>
              <a:rPr lang="en-US" sz="1600" dirty="0">
                <a:hlinkClick r:id="rId13"/>
              </a:rPr>
              <a:t>https://nds.iaea.org/INDEN/data/chromium-v2.3.2_ENDF.zip</a:t>
            </a:r>
            <a:r>
              <a:rPr lang="en-US" sz="1600" dirty="0"/>
              <a:t>)</a:t>
            </a:r>
          </a:p>
          <a:p>
            <a:r>
              <a:rPr lang="en-US" sz="1600" dirty="0"/>
              <a:t>Cr-52, replace the Cr-52 above (</a:t>
            </a:r>
            <a:r>
              <a:rPr lang="en-US" sz="1600" dirty="0">
                <a:hlinkClick r:id="rId14"/>
              </a:rPr>
              <a:t>https://nds.iaea.org/INDEN/data/cr52v234c_ENDF.zip</a:t>
            </a:r>
            <a:r>
              <a:rPr lang="en-US" sz="1600" dirty="0"/>
              <a:t>)  </a:t>
            </a:r>
          </a:p>
          <a:p>
            <a:r>
              <a:rPr lang="en-US" sz="1600" dirty="0"/>
              <a:t>Si isotopes (</a:t>
            </a:r>
            <a:r>
              <a:rPr lang="en-US" sz="1600" dirty="0">
                <a:hlinkClick r:id="rId15"/>
              </a:rPr>
              <a:t>https://nds.iaea.org/INDEN/data/si_iaea_E_ENDF.zip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   The </a:t>
            </a:r>
            <a:r>
              <a:rPr lang="en-US" sz="1600" b="1" dirty="0">
                <a:solidFill>
                  <a:srgbClr val="7030A0"/>
                </a:solidFill>
              </a:rPr>
              <a:t>INDEN</a:t>
            </a:r>
            <a:r>
              <a:rPr lang="en-US" sz="1600" dirty="0"/>
              <a:t> scheme of international collaboration </a:t>
            </a:r>
            <a:r>
              <a:rPr lang="en-US" sz="1600" b="1" dirty="0">
                <a:solidFill>
                  <a:srgbClr val="7030A0"/>
                </a:solidFill>
              </a:rPr>
              <a:t>is working well</a:t>
            </a:r>
            <a:r>
              <a:rPr lang="en-US" sz="1600" dirty="0"/>
              <a:t>.</a:t>
            </a:r>
            <a:endParaRPr lang="en-GB" sz="16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3D372A6-1500-4D9D-A774-BBAC17F4D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9372600" cy="7620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INDEN files  @ </a:t>
            </a:r>
            <a:r>
              <a:rPr lang="en-US" sz="4000">
                <a:hlinkClick r:id="rId16"/>
              </a:rPr>
              <a:t>nds.iaea.org/INDEN/</a:t>
            </a:r>
            <a:endParaRPr lang="ru-RU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4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926024"/>
            <a:ext cx="8534400" cy="2667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dirty="0"/>
              <a:t>Absorption - mainly (</a:t>
            </a:r>
            <a:r>
              <a:rPr lang="en-GB" altLang="en-US" dirty="0" err="1"/>
              <a:t>n,a</a:t>
            </a:r>
            <a:r>
              <a:rPr lang="en-GB" altLang="en-US" dirty="0"/>
              <a:t>) dramatically</a:t>
            </a:r>
          </a:p>
          <a:p>
            <a:pPr marL="0" indent="0" eaLnBrk="1" hangingPunct="1">
              <a:buNone/>
              <a:defRPr/>
            </a:pPr>
            <a:r>
              <a:rPr lang="en-GB" altLang="en-US" dirty="0"/>
              <a:t>    increased in B/VIII.0 compared to B/VII.1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dirty="0"/>
              <a:t>Impact on selected criticality benchmarks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dirty="0"/>
              <a:t>Impact on </a:t>
            </a:r>
            <a:r>
              <a:rPr lang="en-GB" altLang="en-US" dirty="0" err="1"/>
              <a:t>dosimetric</a:t>
            </a:r>
            <a:r>
              <a:rPr lang="en-GB" altLang="en-US" dirty="0"/>
              <a:t> response in shielding</a:t>
            </a:r>
          </a:p>
          <a:p>
            <a:pPr marL="0" indent="0" eaLnBrk="1" hangingPunct="1">
              <a:buNone/>
              <a:defRPr/>
            </a:pPr>
            <a:r>
              <a:rPr lang="en-GB" altLang="en-US" dirty="0"/>
              <a:t>   (deep penetration benchmarks)</a:t>
            </a:r>
          </a:p>
          <a:p>
            <a:pPr eaLnBrk="1" hangingPunct="1">
              <a:buFontTx/>
              <a:buNone/>
              <a:defRPr/>
            </a:pPr>
            <a:endParaRPr lang="en-GB" altLang="en-US" dirty="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-838200" y="304800"/>
            <a:ext cx="1005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Overview of O-16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AAC40-2E8E-471C-9D3C-76E81BBAE82F}"/>
              </a:ext>
            </a:extLst>
          </p:cNvPr>
          <p:cNvSpPr txBox="1"/>
          <p:nvPr/>
        </p:nvSpPr>
        <p:spPr>
          <a:xfrm>
            <a:off x="381000" y="4038600"/>
            <a:ext cx="8686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hlinkClick r:id="rId3"/>
              </a:rPr>
              <a:t>Currently recommended and adopted in FENDL-3.2b: </a:t>
            </a:r>
            <a:r>
              <a:rPr lang="en-GB" sz="2000" dirty="0"/>
              <a:t>- INDEN24a</a:t>
            </a:r>
            <a:endParaRPr lang="en-GB" sz="2000" dirty="0">
              <a:hlinkClick r:id="rId3"/>
            </a:endParaRPr>
          </a:p>
          <a:p>
            <a:r>
              <a:rPr lang="en-GB" sz="2000" dirty="0">
                <a:hlinkClick r:id="rId3"/>
              </a:rPr>
              <a:t>https://www-nds.iaea.org/INDEN/data/O16-B8-JENDL-above20_ENDF.zip</a:t>
            </a:r>
            <a:r>
              <a:rPr lang="en-GB" sz="2000" dirty="0"/>
              <a:t> </a:t>
            </a:r>
          </a:p>
          <a:p>
            <a:endParaRPr lang="en-GB" sz="2000" dirty="0"/>
          </a:p>
          <a:p>
            <a:r>
              <a:rPr lang="en-GB" sz="1800" dirty="0">
                <a:latin typeface="+mj-lt"/>
              </a:rPr>
              <a:t>Trial file: </a:t>
            </a:r>
            <a:r>
              <a:rPr lang="en-GB" sz="1800" i="0" dirty="0">
                <a:solidFill>
                  <a:srgbClr val="333333"/>
                </a:solidFill>
                <a:effectLst/>
                <a:latin typeface="+mj-lt"/>
              </a:rPr>
              <a:t>O-16 JENDL/HE tweaked to match ENDF/B-VIII.0 thermal (JSI + IAEA)</a:t>
            </a:r>
          </a:p>
          <a:p>
            <a:r>
              <a:rPr lang="en-GB" sz="2000" dirty="0">
                <a:hlinkClick r:id="rId4"/>
              </a:rPr>
              <a:t>https://www-nds.iaea.org/INDEN/data/o16j4HE_e.zip</a:t>
            </a:r>
            <a:r>
              <a:rPr lang="en-GB" sz="2000" dirty="0"/>
              <a:t> - INDEN24b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0662B-C610-4234-82C4-D4449CA15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01707"/>
            <a:ext cx="7323547" cy="5471519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44564796-E400-4144-8D16-55E598CA9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0" y="0"/>
            <a:ext cx="1005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3200" dirty="0">
                <a:solidFill>
                  <a:srgbClr val="0000FF"/>
                </a:solidFill>
                <a:latin typeface="Arial" charset="0"/>
              </a:rPr>
              <a:t>Normalization by </a:t>
            </a:r>
            <a:r>
              <a:rPr lang="en-GB" altLang="en-US" sz="3200" dirty="0" err="1">
                <a:solidFill>
                  <a:srgbClr val="0000FF"/>
                </a:solidFill>
                <a:latin typeface="Arial" charset="0"/>
              </a:rPr>
              <a:t>Danon</a:t>
            </a:r>
            <a:r>
              <a:rPr lang="en-GB" altLang="en-US" sz="3200" dirty="0">
                <a:solidFill>
                  <a:srgbClr val="0000FF"/>
                </a:solidFill>
                <a:latin typeface="Arial" charset="0"/>
              </a:rPr>
              <a:t> et al</a:t>
            </a:r>
          </a:p>
          <a:p>
            <a:pPr algn="ctr"/>
            <a:r>
              <a:rPr lang="en-GB" altLang="en-US" sz="1400" b="0" dirty="0">
                <a:solidFill>
                  <a:srgbClr val="0000FF"/>
                </a:solidFill>
                <a:latin typeface="Arial" charset="0"/>
                <a:hlinkClick r:id="rId3"/>
              </a:rPr>
              <a:t>https://indico.bnl.gov/event/1291/contributions/1517/attachments/1231/1399/DANON_CSEWG2015.pdf</a:t>
            </a:r>
            <a:r>
              <a:rPr lang="en-GB" altLang="en-US" sz="1400" b="0" dirty="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54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2BFCCF-8D04-4131-9485-E2E00EE3E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2131"/>
            <a:ext cx="4744732" cy="3598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19DB9-3831-4215-A915-393538D62691}"/>
              </a:ext>
            </a:extLst>
          </p:cNvPr>
          <p:cNvSpPr txBox="1"/>
          <p:nvPr/>
        </p:nvSpPr>
        <p:spPr>
          <a:xfrm>
            <a:off x="304800" y="685800"/>
            <a:ext cx="8610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>
                <a:hlinkClick r:id="rId3"/>
              </a:rPr>
              <a:t>https://conferences.iaea.org/event/283/contributions/20720/attachments/11137/16348/IAEA_presentation_SU.pdf</a:t>
            </a:r>
            <a:r>
              <a:rPr lang="en-GB" sz="1400" b="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EA51F-6173-4C7E-A583-F9C79BE39713}"/>
              </a:ext>
            </a:extLst>
          </p:cNvPr>
          <p:cNvSpPr txBox="1"/>
          <p:nvPr/>
        </p:nvSpPr>
        <p:spPr>
          <a:xfrm>
            <a:off x="36786" y="94149"/>
            <a:ext cx="967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600" dirty="0">
                <a:solidFill>
                  <a:srgbClr val="0000FF"/>
                </a:solidFill>
                <a:latin typeface="Arial" charset="0"/>
              </a:rPr>
              <a:t>Normalization of (</a:t>
            </a:r>
            <a:r>
              <a:rPr lang="en-GB" altLang="en-US" sz="3600" dirty="0" err="1">
                <a:solidFill>
                  <a:srgbClr val="0000FF"/>
                </a:solidFill>
                <a:latin typeface="Arial" charset="0"/>
              </a:rPr>
              <a:t>a,n</a:t>
            </a:r>
            <a:r>
              <a:rPr lang="en-GB" altLang="en-US" sz="3600" dirty="0">
                <a:solidFill>
                  <a:srgbClr val="0000FF"/>
                </a:solidFill>
                <a:latin typeface="Arial" charset="0"/>
              </a:rPr>
              <a:t>) data by Urlass et al</a:t>
            </a:r>
            <a:endParaRPr lang="en-GB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69749F-9044-4FBB-A3FB-20382D0FE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32131"/>
            <a:ext cx="4757738" cy="359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98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3EBD1B-839E-4546-AD7A-077AB1D41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705857"/>
            <a:ext cx="7470899" cy="5466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57A2394F-E817-4D38-9631-C868CA53D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4800" y="84224"/>
            <a:ext cx="1005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dirty="0">
                <a:solidFill>
                  <a:srgbClr val="0000FF"/>
                </a:solidFill>
                <a:latin typeface="Arial" charset="0"/>
              </a:rPr>
              <a:t>Increase from ~4 up to 9 MeV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4575A-AE65-4216-B03C-D9B9C54DB821}"/>
              </a:ext>
            </a:extLst>
          </p:cNvPr>
          <p:cNvSpPr txBox="1"/>
          <p:nvPr/>
        </p:nvSpPr>
        <p:spPr>
          <a:xfrm>
            <a:off x="4495800" y="4724400"/>
            <a:ext cx="4243469" cy="9541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Main issue: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account of O-17 exc. states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9300AD-CBF5-4A24-8828-7D46D89D8BBD}"/>
              </a:ext>
            </a:extLst>
          </p:cNvPr>
          <p:cNvSpPr/>
          <p:nvPr/>
        </p:nvSpPr>
        <p:spPr bwMode="auto">
          <a:xfrm>
            <a:off x="3048000" y="762000"/>
            <a:ext cx="1347870" cy="510540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3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61896A64-85B1-48B5-A362-F20F55F15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" y="228600"/>
            <a:ext cx="1005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3600" dirty="0">
                <a:solidFill>
                  <a:srgbClr val="0000FF"/>
                </a:solidFill>
                <a:latin typeface="Arial" charset="0"/>
              </a:rPr>
              <a:t>New measurement (n,</a:t>
            </a:r>
            <a:r>
              <a:rPr lang="en-GB" altLang="en-US" sz="3600" dirty="0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</a:t>
            </a:r>
            <a:r>
              <a:rPr lang="en-GB" altLang="en-US" sz="3600" baseline="-25000" dirty="0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0</a:t>
            </a:r>
            <a:r>
              <a:rPr lang="en-GB" altLang="en-US" sz="3600" dirty="0">
                <a:solidFill>
                  <a:srgbClr val="0000FF"/>
                </a:solidFill>
                <a:latin typeface="Arial" charset="0"/>
              </a:rPr>
              <a:t>) supports B-VIII.0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0033A3-32BF-4F9C-8865-C98F3FF1B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14500"/>
            <a:ext cx="4444872" cy="445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094216-4AFF-4588-8FAB-B09A0CF77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792" y="1714500"/>
            <a:ext cx="4636558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5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28EA7B-9AB9-4AB4-A103-34EB8AD31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38504"/>
            <a:ext cx="7010400" cy="5056814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61896A64-85B1-48B5-A362-F20F55F15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" y="13138"/>
            <a:ext cx="1005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3600" dirty="0">
                <a:solidFill>
                  <a:srgbClr val="0000FF"/>
                </a:solidFill>
                <a:latin typeface="Arial" charset="0"/>
              </a:rPr>
              <a:t>New measurement (n,</a:t>
            </a:r>
            <a:r>
              <a:rPr lang="en-GB" altLang="en-US" sz="3600" dirty="0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</a:t>
            </a:r>
            <a:r>
              <a:rPr lang="en-GB" altLang="en-US" sz="3600" baseline="-25000" dirty="0">
                <a:solidFill>
                  <a:srgbClr val="0000FF"/>
                </a:solidFill>
                <a:latin typeface="Arial" charset="0"/>
                <a:sym typeface="Symbol" panose="05050102010706020507" pitchFamily="18" charset="2"/>
              </a:rPr>
              <a:t>0</a:t>
            </a:r>
            <a:r>
              <a:rPr lang="en-GB" altLang="en-US" sz="3600" dirty="0">
                <a:solidFill>
                  <a:srgbClr val="0000FF"/>
                </a:solidFill>
                <a:latin typeface="Arial" charset="0"/>
              </a:rPr>
              <a:t>) supports B-VIII.0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18E610-69F8-4395-A367-F5EB48B06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8200" y="5638800"/>
            <a:ext cx="1005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3600" dirty="0">
                <a:solidFill>
                  <a:srgbClr val="0000FF"/>
                </a:solidFill>
                <a:latin typeface="Arial" charset="0"/>
              </a:rPr>
              <a:t>… and the beginning of the end </a:t>
            </a:r>
            <a:r>
              <a:rPr lang="en-GB" altLang="en-US" sz="3600" dirty="0">
                <a:solidFill>
                  <a:srgbClr val="0000FF"/>
                </a:solidFill>
                <a:latin typeface="Arial" charset="0"/>
                <a:sym typeface="Wingdings" panose="05000000000000000000" pitchFamily="2" charset="2"/>
              </a:rPr>
              <a:t> ?</a:t>
            </a:r>
            <a:endParaRPr lang="en-GB" altLang="en-US" sz="36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3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E14E5E-6298-4B94-AEE3-1C0441700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609600"/>
            <a:ext cx="7086601" cy="559536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F3633A8-9FE2-42E5-B717-A763D06F3F07}"/>
              </a:ext>
            </a:extLst>
          </p:cNvPr>
          <p:cNvSpPr/>
          <p:nvPr/>
        </p:nvSpPr>
        <p:spPr bwMode="auto">
          <a:xfrm>
            <a:off x="6934200" y="1828800"/>
            <a:ext cx="1600200" cy="3581400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7C7AD-F8E1-4F0E-9156-3B8DF895B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1" y="-76200"/>
            <a:ext cx="1005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3600" i="1" dirty="0" err="1">
                <a:solidFill>
                  <a:srgbClr val="0000FF"/>
                </a:solidFill>
                <a:latin typeface="Arial" charset="0"/>
              </a:rPr>
              <a:t>k</a:t>
            </a:r>
            <a:r>
              <a:rPr lang="en-GB" altLang="en-US" sz="3600" i="1" baseline="-25000" dirty="0" err="1">
                <a:solidFill>
                  <a:srgbClr val="0000FF"/>
                </a:solidFill>
                <a:latin typeface="Arial" charset="0"/>
              </a:rPr>
              <a:t>eff</a:t>
            </a:r>
            <a:r>
              <a:rPr lang="en-GB" altLang="en-US" sz="3600" dirty="0">
                <a:solidFill>
                  <a:srgbClr val="0000FF"/>
                </a:solidFill>
                <a:latin typeface="Arial" charset="0"/>
              </a:rPr>
              <a:t> (Above Thermal Leakage Fraction)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1D2581-F382-499C-ABDA-3DCFB6CAF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099" y="1219200"/>
            <a:ext cx="35052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3600" i="1" dirty="0">
                <a:solidFill>
                  <a:srgbClr val="0000FF"/>
                </a:solidFill>
                <a:latin typeface="Arial" charset="0"/>
              </a:rPr>
              <a:t>HEU = U-235</a:t>
            </a:r>
            <a:endParaRPr lang="en-GB" altLang="en-US" sz="360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4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6ACE6-8C69-42DD-A59E-E92127684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1036"/>
            <a:ext cx="7162799" cy="563769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4B20EE6-D048-45C9-BBE8-39949B8E75C1}"/>
              </a:ext>
            </a:extLst>
          </p:cNvPr>
          <p:cNvSpPr/>
          <p:nvPr/>
        </p:nvSpPr>
        <p:spPr bwMode="auto">
          <a:xfrm>
            <a:off x="4876800" y="1152672"/>
            <a:ext cx="2971800" cy="1514328"/>
          </a:xfrm>
          <a:prstGeom prst="ellipse">
            <a:avLst/>
          </a:prstGeom>
          <a:noFill/>
          <a:ln w="349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7499AE-5C7B-45B5-9F3F-281B8165B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866" y="12192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3600" i="1" dirty="0">
                <a:solidFill>
                  <a:srgbClr val="0000FF"/>
                </a:solidFill>
                <a:latin typeface="Arial" charset="0"/>
              </a:rPr>
              <a:t>Pu-239</a:t>
            </a:r>
            <a:endParaRPr lang="en-GB" altLang="en-US" sz="36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0A296-9B7B-4ACB-9F94-3D0C1F1B7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200" y="-76200"/>
            <a:ext cx="1005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3600" i="1" dirty="0" err="1">
                <a:solidFill>
                  <a:srgbClr val="0000FF"/>
                </a:solidFill>
                <a:latin typeface="Arial" charset="0"/>
              </a:rPr>
              <a:t>k</a:t>
            </a:r>
            <a:r>
              <a:rPr lang="en-GB" altLang="en-US" sz="3600" i="1" baseline="-25000" dirty="0" err="1">
                <a:solidFill>
                  <a:srgbClr val="0000FF"/>
                </a:solidFill>
                <a:latin typeface="Arial" charset="0"/>
              </a:rPr>
              <a:t>eff</a:t>
            </a:r>
            <a:r>
              <a:rPr lang="en-GB" altLang="en-US" sz="3600" dirty="0">
                <a:solidFill>
                  <a:srgbClr val="0000FF"/>
                </a:solidFill>
                <a:latin typeface="Arial" charset="0"/>
              </a:rPr>
              <a:t> (Above Thermal Leakage Fraction)</a:t>
            </a:r>
          </a:p>
        </p:txBody>
      </p:sp>
    </p:spTree>
    <p:extLst>
      <p:ext uri="{BB962C8B-B14F-4D97-AF65-F5344CB8AC3E}">
        <p14:creationId xmlns:p14="http://schemas.microsoft.com/office/powerpoint/2010/main" val="4201005713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815</Words>
  <Application>Microsoft Office PowerPoint</Application>
  <PresentationFormat>On-screen Show (4:3)</PresentationFormat>
  <Paragraphs>77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Liberation Sans</vt:lpstr>
      <vt:lpstr>Times New Roman</vt:lpstr>
      <vt:lpstr>Wingdings</vt:lpstr>
      <vt:lpstr>Notebook</vt:lpstr>
      <vt:lpstr>1_Notebook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INDEN files  @ nds.iaea.org/INDEN/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1242</cp:revision>
  <cp:lastPrinted>2014-10-29T14:15:06Z</cp:lastPrinted>
  <dcterms:created xsi:type="dcterms:W3CDTF">2004-06-28T13:44:54Z</dcterms:created>
  <dcterms:modified xsi:type="dcterms:W3CDTF">2022-06-21T15:42:26Z</dcterms:modified>
</cp:coreProperties>
</file>