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3CC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79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011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439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760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38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9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672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13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27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551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FA1B-9C9D-4C60-B68C-C6ED36508A05}" type="datetimeFigureOut">
              <a:rPr kumimoji="1" lang="ja-JP" altLang="en-US" smtClean="0"/>
              <a:t>2022/4/4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22A0-B4E8-4C73-B544-937F1B1F91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4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5387" y="1542197"/>
            <a:ext cx="869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and prospects of the Japanese group</a:t>
            </a:r>
            <a:endParaRPr kumimoji="1" lang="ja-JP" altLang="en-US" sz="3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8156" y="3345975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Hideki Iimura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192954" y="641026"/>
            <a:ext cx="658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the Japanese group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333" y="1561264"/>
            <a:ext cx="8841982" cy="423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roup leader</a:t>
            </a:r>
          </a:p>
          <a:p>
            <a:pPr>
              <a:lnSpc>
                <a:spcPts val="4000"/>
              </a:lnSpc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Hideki Iimura		 former affiliation: Japan Atomic Energy Agency</a:t>
            </a:r>
          </a:p>
          <a:p>
            <a:pPr>
              <a:lnSpc>
                <a:spcPts val="4000"/>
              </a:lnSpc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embers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Masa-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aki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Kanbe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former affiliation: Tokyo City University</a:t>
            </a:r>
          </a:p>
          <a:p>
            <a:pPr>
              <a:lnSpc>
                <a:spcPts val="4300"/>
              </a:lnSpc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Jun-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ichi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Katakura	former affiliation: Nagaoka University of Technology</a:t>
            </a:r>
          </a:p>
          <a:p>
            <a:pPr>
              <a:lnSpc>
                <a:spcPts val="4000"/>
              </a:lnSpc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Susumu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Ohya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	former affiliation: Niigata University</a:t>
            </a:r>
          </a:p>
          <a:p>
            <a:pPr>
              <a:lnSpc>
                <a:spcPts val="4000"/>
              </a:lnSpc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Hiroyuki Koura		Japan Atomic Energy Agency. </a:t>
            </a:r>
            <a:endParaRPr lang="en-US" altLang="ja-JP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844" y="826386"/>
            <a:ext cx="882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chains for which Japanese group is responsible 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851438"/>
              </p:ext>
            </p:extLst>
          </p:nvPr>
        </p:nvGraphicFramePr>
        <p:xfrm>
          <a:off x="450307" y="1849749"/>
          <a:ext cx="8244113" cy="41833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01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70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41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4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NDS Publication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Evaluators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Kitao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Tendow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Hashizume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evaluating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Ohya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Tamura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Chen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Katakura, Wu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evaluating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Katakura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Iimura, Katakura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Ohya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Hashizume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Elekes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1" lang="en-US" altLang="ja-JP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Timar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75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Timar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Elekes</a:t>
                      </a: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1" lang="en-US" altLang="ja-JP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Singh</a:t>
                      </a:r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1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4691" y="1123463"/>
            <a:ext cx="6466924" cy="45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200"/>
              </a:lnSpc>
              <a:buFont typeface="Arial" charset="0"/>
              <a:buChar char="•"/>
            </a:pPr>
            <a:r>
              <a:rPr lang="en-US" altLang="ja-JP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</a:t>
            </a:r>
            <a:r>
              <a:rPr lang="en-US" altLang="ja-JP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 </a:t>
            </a:r>
            <a:r>
              <a:rPr lang="en-US" altLang="ja-JP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 being published </a:t>
            </a:r>
            <a:endParaRPr lang="ja-JP" altLang="en-US" sz="20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670" y="1807871"/>
            <a:ext cx="7585932" cy="45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tabLst>
                <a:tab pos="1331913" algn="l"/>
              </a:tabLst>
            </a:pP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A=126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Iimura, Katakura, and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Ohya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NDS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180, 1 (2022)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4D2D706-B20A-174E-B541-1C250940EB27}"/>
              </a:ext>
            </a:extLst>
          </p:cNvPr>
          <p:cNvSpPr txBox="1"/>
          <p:nvPr/>
        </p:nvSpPr>
        <p:spPr>
          <a:xfrm>
            <a:off x="545449" y="2968211"/>
            <a:ext cx="6466924" cy="45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200"/>
              </a:lnSpc>
              <a:buFont typeface="Arial" charset="0"/>
              <a:buChar char="•"/>
            </a:pPr>
            <a:r>
              <a:rPr lang="en-US" altLang="ja-JP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chains now being evaluated</a:t>
            </a:r>
            <a:endParaRPr lang="ja-JP" altLang="en-US" sz="20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39DF7FAF-D935-CB4E-84A0-FEB21A1197B5}"/>
              </a:ext>
            </a:extLst>
          </p:cNvPr>
          <p:cNvSpPr txBox="1"/>
          <p:nvPr/>
        </p:nvSpPr>
        <p:spPr>
          <a:xfrm>
            <a:off x="709913" y="3695649"/>
            <a:ext cx="7538748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tabLst>
                <a:tab pos="1331913" algn="l"/>
              </a:tabLst>
            </a:pP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A=120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:	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Iimura,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Kanbe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, Katakura and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Ohya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responsible.</a:t>
            </a: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tabLst>
                <a:tab pos="1331913" algn="l"/>
              </a:tabLst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  <a:tabLst>
                <a:tab pos="1331913" algn="l"/>
              </a:tabLst>
            </a:pP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A=124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	Koura is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responsible. 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tabLst>
                <a:tab pos="1331913" algn="l"/>
              </a:tabLst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86B01A59-FA0C-2541-82ED-87FEA9E1D55B}"/>
              </a:ext>
            </a:extLst>
          </p:cNvPr>
          <p:cNvSpPr txBox="1"/>
          <p:nvPr/>
        </p:nvSpPr>
        <p:spPr>
          <a:xfrm>
            <a:off x="1163575" y="857752"/>
            <a:ext cx="6325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each member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687C729B-9056-8C47-A6B6-84A503F65032}"/>
              </a:ext>
            </a:extLst>
          </p:cNvPr>
          <p:cNvSpPr/>
          <p:nvPr/>
        </p:nvSpPr>
        <p:spPr>
          <a:xfrm>
            <a:off x="770859" y="1920301"/>
            <a:ext cx="7418986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Iimura:  He has retired from </a:t>
            </a:r>
            <a:r>
              <a:rPr lang="en-US" altLang="ja-JP" sz="2000" kern="100" dirty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JAEA in Mar. 2022.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If a financial 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           support is obtained, he can continue the evaluation. </a:t>
            </a:r>
          </a:p>
          <a:p>
            <a:pPr>
              <a:lnSpc>
                <a:spcPts val="3200"/>
              </a:lnSpc>
            </a:pP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Katakura, </a:t>
            </a:r>
            <a:r>
              <a:rPr lang="en-US" altLang="ja-JP" sz="2000" kern="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Kanbe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2000" kern="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Ohya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:  They are old.  If Iimura quits the 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evaluation, they will also quit.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Koura:  Although he is busy with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work at JAEA,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he will continue the evaluation of A=124. But he is not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sure if he can continue the evaluation after A=124 is 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revised.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91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86B01A59-FA0C-2541-82ED-87FEA9E1D55B}"/>
              </a:ext>
            </a:extLst>
          </p:cNvPr>
          <p:cNvSpPr txBox="1"/>
          <p:nvPr/>
        </p:nvSpPr>
        <p:spPr>
          <a:xfrm>
            <a:off x="1163575" y="557502"/>
            <a:ext cx="6325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about financial</a:t>
            </a:r>
            <a:r>
              <a:rPr lang="ja-JP" altLang="en-US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687C729B-9056-8C47-A6B6-84A503F65032}"/>
              </a:ext>
            </a:extLst>
          </p:cNvPr>
          <p:cNvSpPr/>
          <p:nvPr/>
        </p:nvSpPr>
        <p:spPr>
          <a:xfrm>
            <a:off x="798154" y="1524516"/>
            <a:ext cx="74189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Followings are the results of discussions with responsible people at RIKEN and JAEA.</a:t>
            </a:r>
          </a:p>
          <a:p>
            <a:pPr>
              <a:lnSpc>
                <a:spcPts val="3200"/>
              </a:lnSpc>
            </a:pPr>
            <a:endParaRPr lang="en-US" altLang="ja-JP" sz="2000" kern="100" dirty="0">
              <a:solidFill>
                <a:srgbClr val="33CC33"/>
              </a:solidFill>
              <a:latin typeface="Arial" panose="020B0604020202020204" pitchFamily="34" charset="0"/>
              <a:ea typeface="平成明朝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solidFill>
                  <a:srgbClr val="C00000"/>
                </a:solidFill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RIKEN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:  Laboratories of RIKEN can not hire an evaluator, 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            because employees of RIKEN have to work on 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             scientific research. </a:t>
            </a:r>
          </a:p>
          <a:p>
            <a:pPr>
              <a:lnSpc>
                <a:spcPts val="3200"/>
              </a:lnSpc>
            </a:pP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JAEA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: Nuclear Data Laboratory is not going to support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financially the evaluation for ENSDF.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Nuclear Energy Safety Division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is positive to support the</a:t>
            </a:r>
            <a:endParaRPr lang="en-US" altLang="ja-JP" sz="2000" kern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altLang="ja-JP" sz="2000" kern="100" dirty="0">
                <a:latin typeface="Arial" panose="020B0604020202020204" pitchFamily="34" charset="0"/>
                <a:cs typeface="Arial" panose="020B0604020202020204" pitchFamily="34" charset="0"/>
              </a:rPr>
              <a:t>ENSDF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is related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the decay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</a:p>
          <a:p>
            <a:pPr>
              <a:lnSpc>
                <a:spcPts val="3200"/>
              </a:lnSpc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of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nuclear fuel.  </a:t>
            </a: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86B01A59-FA0C-2541-82ED-87FEA9E1D55B}"/>
              </a:ext>
            </a:extLst>
          </p:cNvPr>
          <p:cNvSpPr txBox="1"/>
          <p:nvPr/>
        </p:nvSpPr>
        <p:spPr>
          <a:xfrm>
            <a:off x="1368947" y="869747"/>
            <a:ext cx="567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after this meeting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687C729B-9056-8C47-A6B6-84A503F65032}"/>
              </a:ext>
            </a:extLst>
          </p:cNvPr>
          <p:cNvSpPr/>
          <p:nvPr/>
        </p:nvSpPr>
        <p:spPr>
          <a:xfrm>
            <a:off x="770859" y="1920301"/>
            <a:ext cx="7418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I will pursue the possibility of obtaining the financial support from the nuclear energy safety division in JAEA. </a:t>
            </a:r>
            <a:endParaRPr lang="en-US" altLang="ja-JP" sz="2000" kern="100" dirty="0">
              <a:latin typeface="Arial" panose="020B0604020202020204" pitchFamily="34" charset="0"/>
              <a:ea typeface="平成明朝"/>
              <a:cs typeface="Arial" panose="020B0604020202020204" pitchFamily="34" charset="0"/>
            </a:endParaRP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ja-JP" sz="2000" kern="100" dirty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It will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be clear in a few month whether I can obtain the financial support or not. I </a:t>
            </a:r>
            <a:r>
              <a:rPr lang="en-US" altLang="ja-JP" sz="2000" kern="100" dirty="0" smtClean="0">
                <a:latin typeface="Arial" panose="020B0604020202020204" pitchFamily="34" charset="0"/>
                <a:ea typeface="平成明朝"/>
                <a:cs typeface="Arial" panose="020B0604020202020204" pitchFamily="34" charset="0"/>
              </a:rPr>
              <a:t>will inform IAEA of the result.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en-US" altLang="ja-JP" sz="20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If I fail to obtain the financial support, I will give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up continuation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the Japanese </a:t>
            </a:r>
            <a:r>
              <a:rPr lang="en-US" altLang="ja-JP" sz="20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group. I will discuss with NNDC how to transfer the responsible mass chains to other centers.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57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356</Words>
  <Application>Microsoft Office PowerPoint</Application>
  <PresentationFormat>画面に合わせる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平成明朝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iimura hideki</dc:creator>
  <cp:lastModifiedBy>iimura hideki</cp:lastModifiedBy>
  <cp:revision>64</cp:revision>
  <dcterms:created xsi:type="dcterms:W3CDTF">2022-04-01T13:50:43Z</dcterms:created>
  <dcterms:modified xsi:type="dcterms:W3CDTF">2022-04-04T08:24:47Z</dcterms:modified>
</cp:coreProperties>
</file>