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0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2AC9C-26D6-4055-A4CC-95B02E41B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18443-2CE2-41CA-AA00-F96F106A4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96930-A781-45C4-BB0B-A27B667D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5F1BB-BC01-4636-B902-90B75996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6ABAF-409F-4C93-BA61-566B53CF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6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5EEC-FF28-44C9-BA59-37AA2929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42021-9B7B-49A7-B7BB-94FF4234B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56774-65BF-49EC-B85E-7723F1FD7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89BF6-D693-46A4-B085-CABC28F4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47551-2EB6-4836-ACFA-34A52977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4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08491-78BB-4A69-8BB1-F8A80C594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46D8C3-50D8-497C-8358-AD07F70FB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66D4C-6832-43FF-AE7F-19C83FFF3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402E0-2E9C-4628-B459-74ABE1C5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5993F-2471-4C90-966A-47384C88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5EB2-99F6-4FC0-A6A9-E2CCA659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C8133-11C2-4C06-B8F1-89D15C39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B5FE2-2092-4A98-B93A-FEE7865A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3D68E-4C0A-47B5-8C49-145DDBBEF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24059-1536-4A7B-A232-DF86D693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4FE79-F890-4DA4-890F-ADD369936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AB877-96BE-4AF3-9DAA-ACA959958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92082-E84F-4E0E-8A69-3FCFCAA1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03D26-E35A-40FF-B77E-C3FE4416D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E801C-F558-44F7-B23A-FAE7662B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5BA6-D664-449F-B17D-23B09273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815B5-581C-47FB-8D19-10358ADDC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A3E4E-A073-490F-9544-DA6ABB235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81F56-7D24-4828-A186-7ADA76C2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020E2-EC24-43B7-93C0-2254FF0CB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E2FFD-DC4B-4F0C-865E-ABDA9000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1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2D85C-C57C-4032-840F-9E079E5B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A561E-A386-4D3C-A653-814B81F2C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CAB18-B424-4C6E-B750-0120E39DC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73F87-D005-452A-81A8-30879E15B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12245-AFD5-4C23-98E5-4B069C36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C4B1F9-3BE9-462F-8B2A-B0C06F2F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52BBA-100D-4F28-89C3-AC48006C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3E9DA0-956E-436B-96C6-C0798D24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1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188BE-B620-46C9-A78D-8DD9CC14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0C4B7B-96E2-44CA-96E6-F85D2359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86096-C0DA-44E7-A89E-8AF61898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D2B31-B136-41CC-AFAE-E8AFB321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2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820D1-6059-4C73-BC32-3B4FE578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514BC-C941-48F1-A9C8-0041E39D3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367B2-AC6F-4542-9138-88E787249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1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78656-C03A-4F73-ACAD-8A57C4107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26D83-6A81-4A43-A71A-0FFA50D0F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2C2FA-0D06-45C1-9B63-6ADCAE11F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001E6-C8A7-4BF6-9702-E0E31176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A4693-5EE0-4718-BE16-C72C3136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02C9D-AB94-459C-B26C-A5380E39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D6835-9E20-4B32-9558-5D03D71C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F9F7E-C0FC-4126-B8C7-1045ADD9B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59B28-3704-4DF8-BECB-3B8F8A58C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69B0B-1D5D-4401-871A-95585DF1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D9443-7834-405F-AA13-B3D770A4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18B85-0C1E-43D8-ABB8-DE54199DB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0568CE-6FE1-47C0-A640-8D7E1317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266F5-4088-45FD-8824-14134E761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36E2E-2EB2-44E3-ACD4-0E7329A2D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7E88-DF5E-4D04-94E7-9A0F85576A6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31B0D-F20A-44DA-9416-A77BDB77E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7885B-CBED-46B2-A881-F656B93B5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98B7-B660-4B20-8D03-01E0CD4E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7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F23D-F1D3-43DD-80AF-DB93808D58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E3D58-846C-46F6-A743-4BA33EC63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 or </a:t>
            </a:r>
            <a:r>
              <a:rPr lang="en-US"/>
              <a:t>chat me/Vivian/all </a:t>
            </a:r>
            <a:r>
              <a:rPr lang="en-US" dirty="0"/>
              <a:t>network related questions</a:t>
            </a:r>
          </a:p>
        </p:txBody>
      </p:sp>
    </p:spTree>
    <p:extLst>
      <p:ext uri="{BB962C8B-B14F-4D97-AF65-F5344CB8AC3E}">
        <p14:creationId xmlns:p14="http://schemas.microsoft.com/office/powerpoint/2010/main" val="30150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92272-68B3-4155-AE38-0DCF5D02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51739-208E-4AF3-86A0-8EF5B0DFD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62"/>
            <a:ext cx="10515600" cy="489048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ENSDF Archive	</a:t>
            </a:r>
          </a:p>
          <a:p>
            <a:pPr lvl="1"/>
            <a:r>
              <a:rPr lang="en-US" dirty="0"/>
              <a:t>Can the distribution be more frequent?</a:t>
            </a:r>
          </a:p>
          <a:p>
            <a:pPr lvl="1"/>
            <a:r>
              <a:rPr lang="en-US" dirty="0"/>
              <a:t>Can production of the .zip be automated and done on the fly?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Tracking system: why so complex? Interest in the Jag status format?</a:t>
            </a:r>
          </a:p>
          <a:p>
            <a:endParaRPr lang="en-US" dirty="0"/>
          </a:p>
          <a:p>
            <a:r>
              <a:rPr lang="en-US" dirty="0"/>
              <a:t>Modernization project</a:t>
            </a:r>
          </a:p>
          <a:p>
            <a:pPr lvl="1"/>
            <a:r>
              <a:rPr lang="en-US" dirty="0"/>
              <a:t>No status talk in this meeting</a:t>
            </a:r>
          </a:p>
          <a:p>
            <a:pPr lvl="1"/>
            <a:r>
              <a:rPr lang="en-US" dirty="0"/>
              <a:t>Timeline?</a:t>
            </a:r>
          </a:p>
          <a:p>
            <a:pPr lvl="1"/>
            <a:r>
              <a:rPr lang="en-US" dirty="0"/>
              <a:t>Clarification on the procedure for changing policy on the format, data</a:t>
            </a:r>
          </a:p>
          <a:p>
            <a:pPr lvl="1"/>
            <a:r>
              <a:rPr lang="en-US" dirty="0"/>
              <a:t>Content and scope of ENSDF are determined by network determined policies, but past presentations suggest expansion: FPY, n-resonances, raw event data</a:t>
            </a:r>
          </a:p>
          <a:p>
            <a:pPr lvl="1"/>
            <a:r>
              <a:rPr lang="en-US" dirty="0"/>
              <a:t>Forward/backward compatibility?</a:t>
            </a:r>
          </a:p>
          <a:p>
            <a:pPr lvl="1"/>
            <a:r>
              <a:rPr lang="en-US" dirty="0"/>
              <a:t>Methods for performing evaluations: off-line capabilities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Opportunities for new effort</a:t>
            </a:r>
          </a:p>
          <a:p>
            <a:endParaRPr lang="en-US" dirty="0"/>
          </a:p>
          <a:p>
            <a:r>
              <a:rPr lang="en-US" dirty="0"/>
              <a:t>NSR Links within JAVA-NDS output… sometimes link to the journal, sometimes only journal reference. Why?</a:t>
            </a:r>
          </a:p>
          <a:p>
            <a:r>
              <a:rPr lang="en-US" dirty="0"/>
              <a:t>Others</a:t>
            </a:r>
          </a:p>
          <a:p>
            <a:pPr lvl="1"/>
            <a:r>
              <a:rPr lang="en-US" dirty="0"/>
              <a:t>….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1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138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Open Discussion</vt:lpstr>
      <vt:lpstr>On the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Discussion</dc:title>
  <dc:creator>John Kelley, Ph.D.</dc:creator>
  <cp:lastModifiedBy>John Kelley, Ph.D.</cp:lastModifiedBy>
  <cp:revision>8</cp:revision>
  <dcterms:created xsi:type="dcterms:W3CDTF">2022-04-04T20:40:50Z</dcterms:created>
  <dcterms:modified xsi:type="dcterms:W3CDTF">2022-04-05T15:57:21Z</dcterms:modified>
</cp:coreProperties>
</file>