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0"/>
  </p:notesMasterIdLst>
  <p:sldIdLst>
    <p:sldId id="256" r:id="rId3"/>
    <p:sldId id="590" r:id="rId4"/>
    <p:sldId id="261" r:id="rId5"/>
    <p:sldId id="294" r:id="rId6"/>
    <p:sldId id="295" r:id="rId7"/>
    <p:sldId id="296" r:id="rId8"/>
    <p:sldId id="297" r:id="rId9"/>
    <p:sldId id="298" r:id="rId10"/>
    <p:sldId id="299" r:id="rId11"/>
    <p:sldId id="300" r:id="rId12"/>
    <p:sldId id="301" r:id="rId13"/>
    <p:sldId id="589" r:id="rId14"/>
    <p:sldId id="258" r:id="rId15"/>
    <p:sldId id="586" r:id="rId16"/>
    <p:sldId id="587" r:id="rId17"/>
    <p:sldId id="588" r:id="rId18"/>
    <p:sldId id="291" r:id="rId19"/>
  </p:sldIdLst>
  <p:sldSz cx="9144000" cy="5143500" type="screen16x9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8C551F7-42DF-4C7E-9B18-8D61BB4B65C8}" v="18" dt="2022-03-30T07:31:54.4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9" autoAdjust="0"/>
    <p:restoredTop sz="67144" autoAdjust="0"/>
  </p:normalViewPr>
  <p:slideViewPr>
    <p:cSldViewPr>
      <p:cViewPr varScale="1">
        <p:scale>
          <a:sx n="120" d="100"/>
          <a:sy n="120" d="100"/>
        </p:scale>
        <p:origin x="230" y="-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microsoft.com/office/2015/10/relationships/revisionInfo" Target="revisionInfo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ERPELLI, Marco" userId="e5f8b01f-51c7-42ca-bb1a-f178c5b25c24" providerId="ADAL" clId="{D8C551F7-42DF-4C7E-9B18-8D61BB4B65C8}"/>
    <pc:docChg chg="undo custSel addSld delSld modSld sldOrd">
      <pc:chgData name="VERPELLI, Marco" userId="e5f8b01f-51c7-42ca-bb1a-f178c5b25c24" providerId="ADAL" clId="{D8C551F7-42DF-4C7E-9B18-8D61BB4B65C8}" dt="2022-03-30T12:44:12.491" v="2371" actId="20577"/>
      <pc:docMkLst>
        <pc:docMk/>
      </pc:docMkLst>
      <pc:sldChg chg="modSp mod">
        <pc:chgData name="VERPELLI, Marco" userId="e5f8b01f-51c7-42ca-bb1a-f178c5b25c24" providerId="ADAL" clId="{D8C551F7-42DF-4C7E-9B18-8D61BB4B65C8}" dt="2022-03-25T10:33:22.516" v="1372" actId="20577"/>
        <pc:sldMkLst>
          <pc:docMk/>
          <pc:sldMk cId="3827987102" sldId="256"/>
        </pc:sldMkLst>
        <pc:spChg chg="mod">
          <ac:chgData name="VERPELLI, Marco" userId="e5f8b01f-51c7-42ca-bb1a-f178c5b25c24" providerId="ADAL" clId="{D8C551F7-42DF-4C7E-9B18-8D61BB4B65C8}" dt="2022-03-25T10:33:22.516" v="1372" actId="20577"/>
          <ac:spMkLst>
            <pc:docMk/>
            <pc:sldMk cId="3827987102" sldId="256"/>
            <ac:spMk id="3" creationId="{00000000-0000-0000-0000-000000000000}"/>
          </ac:spMkLst>
        </pc:spChg>
        <pc:spChg chg="mod">
          <ac:chgData name="VERPELLI, Marco" userId="e5f8b01f-51c7-42ca-bb1a-f178c5b25c24" providerId="ADAL" clId="{D8C551F7-42DF-4C7E-9B18-8D61BB4B65C8}" dt="2022-03-24T14:48:16.003" v="1360" actId="207"/>
          <ac:spMkLst>
            <pc:docMk/>
            <pc:sldMk cId="3827987102" sldId="256"/>
            <ac:spMk id="4" creationId="{00000000-0000-0000-0000-000000000000}"/>
          </ac:spMkLst>
        </pc:spChg>
      </pc:sldChg>
      <pc:sldChg chg="addSp delSp modSp mod">
        <pc:chgData name="VERPELLI, Marco" userId="e5f8b01f-51c7-42ca-bb1a-f178c5b25c24" providerId="ADAL" clId="{D8C551F7-42DF-4C7E-9B18-8D61BB4B65C8}" dt="2022-03-30T07:46:30.464" v="2323" actId="255"/>
        <pc:sldMkLst>
          <pc:docMk/>
          <pc:sldMk cId="2295300184" sldId="258"/>
        </pc:sldMkLst>
        <pc:spChg chg="mod">
          <ac:chgData name="VERPELLI, Marco" userId="e5f8b01f-51c7-42ca-bb1a-f178c5b25c24" providerId="ADAL" clId="{D8C551F7-42DF-4C7E-9B18-8D61BB4B65C8}" dt="2022-03-30T07:32:36.590" v="2267" actId="207"/>
          <ac:spMkLst>
            <pc:docMk/>
            <pc:sldMk cId="2295300184" sldId="258"/>
            <ac:spMk id="2" creationId="{24B57E1C-4234-4EB0-A7AD-8D384BC2244A}"/>
          </ac:spMkLst>
        </pc:spChg>
        <pc:spChg chg="add del mod">
          <ac:chgData name="VERPELLI, Marco" userId="e5f8b01f-51c7-42ca-bb1a-f178c5b25c24" providerId="ADAL" clId="{D8C551F7-42DF-4C7E-9B18-8D61BB4B65C8}" dt="2022-03-30T07:29:42.398" v="2249" actId="478"/>
          <ac:spMkLst>
            <pc:docMk/>
            <pc:sldMk cId="2295300184" sldId="258"/>
            <ac:spMk id="3" creationId="{5402BC04-DE90-40A8-A598-583C7AC1305A}"/>
          </ac:spMkLst>
        </pc:spChg>
        <pc:spChg chg="add mod">
          <ac:chgData name="VERPELLI, Marco" userId="e5f8b01f-51c7-42ca-bb1a-f178c5b25c24" providerId="ADAL" clId="{D8C551F7-42DF-4C7E-9B18-8D61BB4B65C8}" dt="2022-03-30T07:31:09.154" v="2258" actId="14100"/>
          <ac:spMkLst>
            <pc:docMk/>
            <pc:sldMk cId="2295300184" sldId="258"/>
            <ac:spMk id="5" creationId="{84FE6DD5-B060-4043-9158-2C27584509ED}"/>
          </ac:spMkLst>
        </pc:spChg>
        <pc:spChg chg="mod">
          <ac:chgData name="VERPELLI, Marco" userId="e5f8b01f-51c7-42ca-bb1a-f178c5b25c24" providerId="ADAL" clId="{D8C551F7-42DF-4C7E-9B18-8D61BB4B65C8}" dt="2022-03-30T07:45:24.420" v="2322" actId="255"/>
          <ac:spMkLst>
            <pc:docMk/>
            <pc:sldMk cId="2295300184" sldId="258"/>
            <ac:spMk id="8" creationId="{9B2DBA39-E20E-48CF-ADB7-496310C5A850}"/>
          </ac:spMkLst>
        </pc:spChg>
        <pc:spChg chg="mod">
          <ac:chgData name="VERPELLI, Marco" userId="e5f8b01f-51c7-42ca-bb1a-f178c5b25c24" providerId="ADAL" clId="{D8C551F7-42DF-4C7E-9B18-8D61BB4B65C8}" dt="2022-03-30T07:41:41.551" v="2321" actId="20577"/>
          <ac:spMkLst>
            <pc:docMk/>
            <pc:sldMk cId="2295300184" sldId="258"/>
            <ac:spMk id="9" creationId="{073ECB26-2FEB-4664-88AB-6935B6C937F2}"/>
          </ac:spMkLst>
        </pc:spChg>
        <pc:spChg chg="add mod">
          <ac:chgData name="VERPELLI, Marco" userId="e5f8b01f-51c7-42ca-bb1a-f178c5b25c24" providerId="ADAL" clId="{D8C551F7-42DF-4C7E-9B18-8D61BB4B65C8}" dt="2022-03-30T07:32:21.074" v="2266" actId="1036"/>
          <ac:spMkLst>
            <pc:docMk/>
            <pc:sldMk cId="2295300184" sldId="258"/>
            <ac:spMk id="10" creationId="{A5DAC244-4B86-405F-BDD8-C44E50ACEED7}"/>
          </ac:spMkLst>
        </pc:spChg>
        <pc:spChg chg="mod">
          <ac:chgData name="VERPELLI, Marco" userId="e5f8b01f-51c7-42ca-bb1a-f178c5b25c24" providerId="ADAL" clId="{D8C551F7-42DF-4C7E-9B18-8D61BB4B65C8}" dt="2022-03-30T07:46:30.464" v="2323" actId="255"/>
          <ac:spMkLst>
            <pc:docMk/>
            <pc:sldMk cId="2295300184" sldId="258"/>
            <ac:spMk id="13" creationId="{B1C8839F-00EE-4347-AF6A-117F7A651EEC}"/>
          </ac:spMkLst>
        </pc:spChg>
        <pc:picChg chg="mod">
          <ac:chgData name="VERPELLI, Marco" userId="e5f8b01f-51c7-42ca-bb1a-f178c5b25c24" providerId="ADAL" clId="{D8C551F7-42DF-4C7E-9B18-8D61BB4B65C8}" dt="2022-03-24T14:09:58.885" v="1193" actId="1076"/>
          <ac:picMkLst>
            <pc:docMk/>
            <pc:sldMk cId="2295300184" sldId="258"/>
            <ac:picMk id="15" creationId="{58411C28-324B-498A-BF6F-59E79312858A}"/>
          </ac:picMkLst>
        </pc:picChg>
      </pc:sldChg>
      <pc:sldChg chg="modSp del mod">
        <pc:chgData name="VERPELLI, Marco" userId="e5f8b01f-51c7-42ca-bb1a-f178c5b25c24" providerId="ADAL" clId="{D8C551F7-42DF-4C7E-9B18-8D61BB4B65C8}" dt="2022-03-24T14:53:53.373" v="1361" actId="47"/>
        <pc:sldMkLst>
          <pc:docMk/>
          <pc:sldMk cId="4067343486" sldId="259"/>
        </pc:sldMkLst>
        <pc:spChg chg="mod">
          <ac:chgData name="VERPELLI, Marco" userId="e5f8b01f-51c7-42ca-bb1a-f178c5b25c24" providerId="ADAL" clId="{D8C551F7-42DF-4C7E-9B18-8D61BB4B65C8}" dt="2022-03-24T14:06:08.263" v="1158" actId="20577"/>
          <ac:spMkLst>
            <pc:docMk/>
            <pc:sldMk cId="4067343486" sldId="259"/>
            <ac:spMk id="3" creationId="{C6290223-5C34-43CA-96F2-6F3511BB9568}"/>
          </ac:spMkLst>
        </pc:spChg>
      </pc:sldChg>
      <pc:sldChg chg="addSp delSp modSp mod">
        <pc:chgData name="VERPELLI, Marco" userId="e5f8b01f-51c7-42ca-bb1a-f178c5b25c24" providerId="ADAL" clId="{D8C551F7-42DF-4C7E-9B18-8D61BB4B65C8}" dt="2022-03-30T12:36:33.985" v="2352" actId="20577"/>
        <pc:sldMkLst>
          <pc:docMk/>
          <pc:sldMk cId="2624632697" sldId="261"/>
        </pc:sldMkLst>
        <pc:spChg chg="del">
          <ac:chgData name="VERPELLI, Marco" userId="e5f8b01f-51c7-42ca-bb1a-f178c5b25c24" providerId="ADAL" clId="{D8C551F7-42DF-4C7E-9B18-8D61BB4B65C8}" dt="2022-03-24T13:22:53.098" v="6" actId="478"/>
          <ac:spMkLst>
            <pc:docMk/>
            <pc:sldMk cId="2624632697" sldId="261"/>
            <ac:spMk id="3" creationId="{00000000-0000-0000-0000-000000000000}"/>
          </ac:spMkLst>
        </pc:spChg>
        <pc:spChg chg="del">
          <ac:chgData name="VERPELLI, Marco" userId="e5f8b01f-51c7-42ca-bb1a-f178c5b25c24" providerId="ADAL" clId="{D8C551F7-42DF-4C7E-9B18-8D61BB4B65C8}" dt="2022-03-24T13:22:30.197" v="3" actId="478"/>
          <ac:spMkLst>
            <pc:docMk/>
            <pc:sldMk cId="2624632697" sldId="261"/>
            <ac:spMk id="4" creationId="{00000000-0000-0000-0000-000000000000}"/>
          </ac:spMkLst>
        </pc:spChg>
        <pc:spChg chg="add mod">
          <ac:chgData name="VERPELLI, Marco" userId="e5f8b01f-51c7-42ca-bb1a-f178c5b25c24" providerId="ADAL" clId="{D8C551F7-42DF-4C7E-9B18-8D61BB4B65C8}" dt="2022-03-30T12:36:33.985" v="2352" actId="20577"/>
          <ac:spMkLst>
            <pc:docMk/>
            <pc:sldMk cId="2624632697" sldId="261"/>
            <ac:spMk id="6" creationId="{FCA9A246-2818-447F-9A29-20FAF6B0FD57}"/>
          </ac:spMkLst>
        </pc:spChg>
        <pc:spChg chg="add mod">
          <ac:chgData name="VERPELLI, Marco" userId="e5f8b01f-51c7-42ca-bb1a-f178c5b25c24" providerId="ADAL" clId="{D8C551F7-42DF-4C7E-9B18-8D61BB4B65C8}" dt="2022-03-30T07:19:29.314" v="2056" actId="20577"/>
          <ac:spMkLst>
            <pc:docMk/>
            <pc:sldMk cId="2624632697" sldId="261"/>
            <ac:spMk id="7" creationId="{600D6611-7181-4D7B-9EE8-063D9D0FC1D3}"/>
          </ac:spMkLst>
        </pc:spChg>
        <pc:spChg chg="add del mod">
          <ac:chgData name="VERPELLI, Marco" userId="e5f8b01f-51c7-42ca-bb1a-f178c5b25c24" providerId="ADAL" clId="{D8C551F7-42DF-4C7E-9B18-8D61BB4B65C8}" dt="2022-03-24T13:29:09.331" v="442"/>
          <ac:spMkLst>
            <pc:docMk/>
            <pc:sldMk cId="2624632697" sldId="261"/>
            <ac:spMk id="8" creationId="{637ACBA6-67A1-4193-ACA6-C6590F48201A}"/>
          </ac:spMkLst>
        </pc:spChg>
        <pc:picChg chg="add mod">
          <ac:chgData name="VERPELLI, Marco" userId="e5f8b01f-51c7-42ca-bb1a-f178c5b25c24" providerId="ADAL" clId="{D8C551F7-42DF-4C7E-9B18-8D61BB4B65C8}" dt="2022-03-24T13:23:21.384" v="14" actId="1037"/>
          <ac:picMkLst>
            <pc:docMk/>
            <pc:sldMk cId="2624632697" sldId="261"/>
            <ac:picMk id="5" creationId="{D9F77387-1916-4007-AF3A-DAE4593DA6F3}"/>
          </ac:picMkLst>
        </pc:picChg>
        <pc:cxnChg chg="add mod">
          <ac:chgData name="VERPELLI, Marco" userId="e5f8b01f-51c7-42ca-bb1a-f178c5b25c24" providerId="ADAL" clId="{D8C551F7-42DF-4C7E-9B18-8D61BB4B65C8}" dt="2022-03-24T14:00:58.112" v="996" actId="692"/>
          <ac:cxnSpMkLst>
            <pc:docMk/>
            <pc:sldMk cId="2624632697" sldId="261"/>
            <ac:cxnSpMk id="10" creationId="{881AE687-85A9-45D6-9A9F-236B370F9855}"/>
          </ac:cxnSpMkLst>
        </pc:cxnChg>
      </pc:sldChg>
      <pc:sldChg chg="del">
        <pc:chgData name="VERPELLI, Marco" userId="e5f8b01f-51c7-42ca-bb1a-f178c5b25c24" providerId="ADAL" clId="{D8C551F7-42DF-4C7E-9B18-8D61BB4B65C8}" dt="2022-03-24T14:42:47.402" v="1201" actId="2696"/>
        <pc:sldMkLst>
          <pc:docMk/>
          <pc:sldMk cId="2285365608" sldId="293"/>
        </pc:sldMkLst>
      </pc:sldChg>
      <pc:sldChg chg="addSp delSp modSp mod">
        <pc:chgData name="VERPELLI, Marco" userId="e5f8b01f-51c7-42ca-bb1a-f178c5b25c24" providerId="ADAL" clId="{D8C551F7-42DF-4C7E-9B18-8D61BB4B65C8}" dt="2022-03-24T13:27:11.440" v="439" actId="20577"/>
        <pc:sldMkLst>
          <pc:docMk/>
          <pc:sldMk cId="1697352540" sldId="294"/>
        </pc:sldMkLst>
        <pc:spChg chg="del mod">
          <ac:chgData name="VERPELLI, Marco" userId="e5f8b01f-51c7-42ca-bb1a-f178c5b25c24" providerId="ADAL" clId="{D8C551F7-42DF-4C7E-9B18-8D61BB4B65C8}" dt="2022-03-24T13:25:41.223" v="256" actId="478"/>
          <ac:spMkLst>
            <pc:docMk/>
            <pc:sldMk cId="1697352540" sldId="294"/>
            <ac:spMk id="8" creationId="{9B2DBA39-E20E-48CF-ADB7-496310C5A850}"/>
          </ac:spMkLst>
        </pc:spChg>
        <pc:spChg chg="mod">
          <ac:chgData name="VERPELLI, Marco" userId="e5f8b01f-51c7-42ca-bb1a-f178c5b25c24" providerId="ADAL" clId="{D8C551F7-42DF-4C7E-9B18-8D61BB4B65C8}" dt="2022-03-24T13:25:48.206" v="266" actId="1035"/>
          <ac:spMkLst>
            <pc:docMk/>
            <pc:sldMk cId="1697352540" sldId="294"/>
            <ac:spMk id="9" creationId="{073ECB26-2FEB-4664-88AB-6935B6C937F2}"/>
          </ac:spMkLst>
        </pc:spChg>
        <pc:spChg chg="add mod">
          <ac:chgData name="VERPELLI, Marco" userId="e5f8b01f-51c7-42ca-bb1a-f178c5b25c24" providerId="ADAL" clId="{D8C551F7-42DF-4C7E-9B18-8D61BB4B65C8}" dt="2022-03-24T13:27:11.440" v="439" actId="20577"/>
          <ac:spMkLst>
            <pc:docMk/>
            <pc:sldMk cId="1697352540" sldId="294"/>
            <ac:spMk id="10" creationId="{DAC0B9DD-9463-4F81-856B-61FCDBAEA277}"/>
          </ac:spMkLst>
        </pc:spChg>
        <pc:picChg chg="mod">
          <ac:chgData name="VERPELLI, Marco" userId="e5f8b01f-51c7-42ca-bb1a-f178c5b25c24" providerId="ADAL" clId="{D8C551F7-42DF-4C7E-9B18-8D61BB4B65C8}" dt="2022-03-24T13:26:14.624" v="315" actId="1035"/>
          <ac:picMkLst>
            <pc:docMk/>
            <pc:sldMk cId="1697352540" sldId="294"/>
            <ac:picMk id="5" creationId="{3A7A3395-5F08-4F04-8399-8D5471631897}"/>
          </ac:picMkLst>
        </pc:picChg>
        <pc:picChg chg="mod">
          <ac:chgData name="VERPELLI, Marco" userId="e5f8b01f-51c7-42ca-bb1a-f178c5b25c24" providerId="ADAL" clId="{D8C551F7-42DF-4C7E-9B18-8D61BB4B65C8}" dt="2022-03-24T13:26:16.635" v="316" actId="1035"/>
          <ac:picMkLst>
            <pc:docMk/>
            <pc:sldMk cId="1697352540" sldId="294"/>
            <ac:picMk id="7" creationId="{72EB8CB5-DC04-4440-8A7D-AF46E7337AE2}"/>
          </ac:picMkLst>
        </pc:picChg>
        <pc:cxnChg chg="del">
          <ac:chgData name="VERPELLI, Marco" userId="e5f8b01f-51c7-42ca-bb1a-f178c5b25c24" providerId="ADAL" clId="{D8C551F7-42DF-4C7E-9B18-8D61BB4B65C8}" dt="2022-03-24T13:25:44.363" v="257" actId="478"/>
          <ac:cxnSpMkLst>
            <pc:docMk/>
            <pc:sldMk cId="1697352540" sldId="294"/>
            <ac:cxnSpMk id="3" creationId="{73E9F6A7-A763-49A2-91F7-784034097D21}"/>
          </ac:cxnSpMkLst>
        </pc:cxnChg>
      </pc:sldChg>
      <pc:sldChg chg="new del">
        <pc:chgData name="VERPELLI, Marco" userId="e5f8b01f-51c7-42ca-bb1a-f178c5b25c24" providerId="ADAL" clId="{D8C551F7-42DF-4C7E-9B18-8D61BB4B65C8}" dt="2022-03-24T13:22:21.095" v="2" actId="680"/>
        <pc:sldMkLst>
          <pc:docMk/>
          <pc:sldMk cId="1369823218" sldId="295"/>
        </pc:sldMkLst>
      </pc:sldChg>
      <pc:sldChg chg="addSp delSp modSp new mod ord">
        <pc:chgData name="VERPELLI, Marco" userId="e5f8b01f-51c7-42ca-bb1a-f178c5b25c24" providerId="ADAL" clId="{D8C551F7-42DF-4C7E-9B18-8D61BB4B65C8}" dt="2022-03-30T07:21:29.024" v="2058" actId="1076"/>
        <pc:sldMkLst>
          <pc:docMk/>
          <pc:sldMk cId="2973405732" sldId="295"/>
        </pc:sldMkLst>
        <pc:spChg chg="mod">
          <ac:chgData name="VERPELLI, Marco" userId="e5f8b01f-51c7-42ca-bb1a-f178c5b25c24" providerId="ADAL" clId="{D8C551F7-42DF-4C7E-9B18-8D61BB4B65C8}" dt="2022-03-24T13:31:32.992" v="503" actId="1037"/>
          <ac:spMkLst>
            <pc:docMk/>
            <pc:sldMk cId="2973405732" sldId="295"/>
            <ac:spMk id="2" creationId="{AA6286C6-8A2C-456A-B904-9802AFD09617}"/>
          </ac:spMkLst>
        </pc:spChg>
        <pc:spChg chg="del">
          <ac:chgData name="VERPELLI, Marco" userId="e5f8b01f-51c7-42ca-bb1a-f178c5b25c24" providerId="ADAL" clId="{D8C551F7-42DF-4C7E-9B18-8D61BB4B65C8}" dt="2022-03-24T13:30:27.028" v="492" actId="478"/>
          <ac:spMkLst>
            <pc:docMk/>
            <pc:sldMk cId="2973405732" sldId="295"/>
            <ac:spMk id="3" creationId="{2BF060A7-6702-454B-A4D1-C4E782B8A84D}"/>
          </ac:spMkLst>
        </pc:spChg>
        <pc:spChg chg="add del mod">
          <ac:chgData name="VERPELLI, Marco" userId="e5f8b01f-51c7-42ca-bb1a-f178c5b25c24" providerId="ADAL" clId="{D8C551F7-42DF-4C7E-9B18-8D61BB4B65C8}" dt="2022-03-25T12:44:52.519" v="1500" actId="478"/>
          <ac:spMkLst>
            <pc:docMk/>
            <pc:sldMk cId="2973405732" sldId="295"/>
            <ac:spMk id="6" creationId="{3C260923-939A-4ABE-AF81-9DCF0379C652}"/>
          </ac:spMkLst>
        </pc:spChg>
        <pc:spChg chg="add mod">
          <ac:chgData name="VERPELLI, Marco" userId="e5f8b01f-51c7-42ca-bb1a-f178c5b25c24" providerId="ADAL" clId="{D8C551F7-42DF-4C7E-9B18-8D61BB4B65C8}" dt="2022-03-24T13:42:04.607" v="670" actId="20577"/>
          <ac:spMkLst>
            <pc:docMk/>
            <pc:sldMk cId="2973405732" sldId="295"/>
            <ac:spMk id="7" creationId="{73D59C69-B041-4A80-A5DF-8DA59954F6A5}"/>
          </ac:spMkLst>
        </pc:spChg>
        <pc:spChg chg="add mod">
          <ac:chgData name="VERPELLI, Marco" userId="e5f8b01f-51c7-42ca-bb1a-f178c5b25c24" providerId="ADAL" clId="{D8C551F7-42DF-4C7E-9B18-8D61BB4B65C8}" dt="2022-03-25T12:45:02.389" v="1503" actId="1076"/>
          <ac:spMkLst>
            <pc:docMk/>
            <pc:sldMk cId="2973405732" sldId="295"/>
            <ac:spMk id="8" creationId="{A852E873-D667-456F-89DF-926B319F301D}"/>
          </ac:spMkLst>
        </pc:spChg>
        <pc:picChg chg="add mod">
          <ac:chgData name="VERPELLI, Marco" userId="e5f8b01f-51c7-42ca-bb1a-f178c5b25c24" providerId="ADAL" clId="{D8C551F7-42DF-4C7E-9B18-8D61BB4B65C8}" dt="2022-03-30T07:21:29.024" v="2058" actId="1076"/>
          <ac:picMkLst>
            <pc:docMk/>
            <pc:sldMk cId="2973405732" sldId="295"/>
            <ac:picMk id="4" creationId="{24B99A33-FD73-42CF-9115-0762D073E29C}"/>
          </ac:picMkLst>
        </pc:picChg>
        <pc:picChg chg="add mod">
          <ac:chgData name="VERPELLI, Marco" userId="e5f8b01f-51c7-42ca-bb1a-f178c5b25c24" providerId="ADAL" clId="{D8C551F7-42DF-4C7E-9B18-8D61BB4B65C8}" dt="2022-03-24T13:40:05.505" v="547" actId="1035"/>
          <ac:picMkLst>
            <pc:docMk/>
            <pc:sldMk cId="2973405732" sldId="295"/>
            <ac:picMk id="5" creationId="{CA51FBCA-A89D-424C-AC40-8BEDE91BD2C3}"/>
          </ac:picMkLst>
        </pc:picChg>
      </pc:sldChg>
      <pc:sldChg chg="addSp delSp modSp new mod">
        <pc:chgData name="VERPELLI, Marco" userId="e5f8b01f-51c7-42ca-bb1a-f178c5b25c24" providerId="ADAL" clId="{D8C551F7-42DF-4C7E-9B18-8D61BB4B65C8}" dt="2022-03-25T10:37:32.975" v="1387" actId="20577"/>
        <pc:sldMkLst>
          <pc:docMk/>
          <pc:sldMk cId="288778938" sldId="296"/>
        </pc:sldMkLst>
        <pc:spChg chg="del">
          <ac:chgData name="VERPELLI, Marco" userId="e5f8b01f-51c7-42ca-bb1a-f178c5b25c24" providerId="ADAL" clId="{D8C551F7-42DF-4C7E-9B18-8D61BB4B65C8}" dt="2022-03-24T13:44:48.789" v="672" actId="478"/>
          <ac:spMkLst>
            <pc:docMk/>
            <pc:sldMk cId="288778938" sldId="296"/>
            <ac:spMk id="2" creationId="{4747ED4F-2459-42DE-AB78-A662A13C407B}"/>
          </ac:spMkLst>
        </pc:spChg>
        <pc:spChg chg="del">
          <ac:chgData name="VERPELLI, Marco" userId="e5f8b01f-51c7-42ca-bb1a-f178c5b25c24" providerId="ADAL" clId="{D8C551F7-42DF-4C7E-9B18-8D61BB4B65C8}" dt="2022-03-24T13:44:51.783" v="673" actId="478"/>
          <ac:spMkLst>
            <pc:docMk/>
            <pc:sldMk cId="288778938" sldId="296"/>
            <ac:spMk id="3" creationId="{E1F3503C-96F8-4938-966B-F2928FF9718A}"/>
          </ac:spMkLst>
        </pc:spChg>
        <pc:spChg chg="add mod">
          <ac:chgData name="VERPELLI, Marco" userId="e5f8b01f-51c7-42ca-bb1a-f178c5b25c24" providerId="ADAL" clId="{D8C551F7-42DF-4C7E-9B18-8D61BB4B65C8}" dt="2022-03-25T10:37:32.975" v="1387" actId="20577"/>
          <ac:spMkLst>
            <pc:docMk/>
            <pc:sldMk cId="288778938" sldId="296"/>
            <ac:spMk id="6" creationId="{AA0B01F6-C3CE-4729-877C-508E7DEF69C0}"/>
          </ac:spMkLst>
        </pc:spChg>
        <pc:picChg chg="add mod">
          <ac:chgData name="VERPELLI, Marco" userId="e5f8b01f-51c7-42ca-bb1a-f178c5b25c24" providerId="ADAL" clId="{D8C551F7-42DF-4C7E-9B18-8D61BB4B65C8}" dt="2022-03-25T10:36:11.350" v="1379" actId="1035"/>
          <ac:picMkLst>
            <pc:docMk/>
            <pc:sldMk cId="288778938" sldId="296"/>
            <ac:picMk id="3" creationId="{48E48B30-4054-4193-AC2B-C639694B8E19}"/>
          </ac:picMkLst>
        </pc:picChg>
        <pc:picChg chg="add del mod">
          <ac:chgData name="VERPELLI, Marco" userId="e5f8b01f-51c7-42ca-bb1a-f178c5b25c24" providerId="ADAL" clId="{D8C551F7-42DF-4C7E-9B18-8D61BB4B65C8}" dt="2022-03-25T10:36:03.793" v="1374" actId="478"/>
          <ac:picMkLst>
            <pc:docMk/>
            <pc:sldMk cId="288778938" sldId="296"/>
            <ac:picMk id="5" creationId="{9B456813-EF70-486E-9A15-6BC5A41B2897}"/>
          </ac:picMkLst>
        </pc:picChg>
      </pc:sldChg>
      <pc:sldChg chg="addSp delSp modSp new mod">
        <pc:chgData name="VERPELLI, Marco" userId="e5f8b01f-51c7-42ca-bb1a-f178c5b25c24" providerId="ADAL" clId="{D8C551F7-42DF-4C7E-9B18-8D61BB4B65C8}" dt="2022-03-24T13:50:27.170" v="786" actId="1036"/>
        <pc:sldMkLst>
          <pc:docMk/>
          <pc:sldMk cId="2451756356" sldId="297"/>
        </pc:sldMkLst>
        <pc:spChg chg="mod">
          <ac:chgData name="VERPELLI, Marco" userId="e5f8b01f-51c7-42ca-bb1a-f178c5b25c24" providerId="ADAL" clId="{D8C551F7-42DF-4C7E-9B18-8D61BB4B65C8}" dt="2022-03-24T13:48:44.357" v="777" actId="20577"/>
          <ac:spMkLst>
            <pc:docMk/>
            <pc:sldMk cId="2451756356" sldId="297"/>
            <ac:spMk id="2" creationId="{955E91F7-1DB4-42F9-9B97-5F2ED6A0E0D3}"/>
          </ac:spMkLst>
        </pc:spChg>
        <pc:spChg chg="del">
          <ac:chgData name="VERPELLI, Marco" userId="e5f8b01f-51c7-42ca-bb1a-f178c5b25c24" providerId="ADAL" clId="{D8C551F7-42DF-4C7E-9B18-8D61BB4B65C8}" dt="2022-03-24T13:48:49.949" v="778" actId="478"/>
          <ac:spMkLst>
            <pc:docMk/>
            <pc:sldMk cId="2451756356" sldId="297"/>
            <ac:spMk id="3" creationId="{510B33B3-4C29-47FD-8E6F-B53F5DADB91D}"/>
          </ac:spMkLst>
        </pc:spChg>
        <pc:picChg chg="add mod">
          <ac:chgData name="VERPELLI, Marco" userId="e5f8b01f-51c7-42ca-bb1a-f178c5b25c24" providerId="ADAL" clId="{D8C551F7-42DF-4C7E-9B18-8D61BB4B65C8}" dt="2022-03-24T13:50:27.170" v="786" actId="1036"/>
          <ac:picMkLst>
            <pc:docMk/>
            <pc:sldMk cId="2451756356" sldId="297"/>
            <ac:picMk id="5" creationId="{54C56A80-460B-4EC3-B700-53F9039224F1}"/>
          </ac:picMkLst>
        </pc:picChg>
      </pc:sldChg>
      <pc:sldChg chg="addSp delSp modSp new mod">
        <pc:chgData name="VERPELLI, Marco" userId="e5f8b01f-51c7-42ca-bb1a-f178c5b25c24" providerId="ADAL" clId="{D8C551F7-42DF-4C7E-9B18-8D61BB4B65C8}" dt="2022-03-30T07:23:07.744" v="2060" actId="1037"/>
        <pc:sldMkLst>
          <pc:docMk/>
          <pc:sldMk cId="90758855" sldId="298"/>
        </pc:sldMkLst>
        <pc:spChg chg="del">
          <ac:chgData name="VERPELLI, Marco" userId="e5f8b01f-51c7-42ca-bb1a-f178c5b25c24" providerId="ADAL" clId="{D8C551F7-42DF-4C7E-9B18-8D61BB4B65C8}" dt="2022-03-24T13:51:56.138" v="909" actId="478"/>
          <ac:spMkLst>
            <pc:docMk/>
            <pc:sldMk cId="90758855" sldId="298"/>
            <ac:spMk id="2" creationId="{F8E148E3-72CE-495A-A899-070E66D7DFF1}"/>
          </ac:spMkLst>
        </pc:spChg>
        <pc:spChg chg="mod">
          <ac:chgData name="VERPELLI, Marco" userId="e5f8b01f-51c7-42ca-bb1a-f178c5b25c24" providerId="ADAL" clId="{D8C551F7-42DF-4C7E-9B18-8D61BB4B65C8}" dt="2022-03-30T07:23:07.744" v="2060" actId="1037"/>
          <ac:spMkLst>
            <pc:docMk/>
            <pc:sldMk cId="90758855" sldId="298"/>
            <ac:spMk id="3" creationId="{C866E3E3-86C6-485B-A8D6-7BD90B61DA9D}"/>
          </ac:spMkLst>
        </pc:spChg>
        <pc:spChg chg="add mod">
          <ac:chgData name="VERPELLI, Marco" userId="e5f8b01f-51c7-42ca-bb1a-f178c5b25c24" providerId="ADAL" clId="{D8C551F7-42DF-4C7E-9B18-8D61BB4B65C8}" dt="2022-03-25T12:44:25.782" v="1499" actId="1076"/>
          <ac:spMkLst>
            <pc:docMk/>
            <pc:sldMk cId="90758855" sldId="298"/>
            <ac:spMk id="5" creationId="{44CD6F65-8967-4673-B2EE-FAE550BA1A1A}"/>
          </ac:spMkLst>
        </pc:spChg>
        <pc:picChg chg="add del mod">
          <ac:chgData name="VERPELLI, Marco" userId="e5f8b01f-51c7-42ca-bb1a-f178c5b25c24" providerId="ADAL" clId="{D8C551F7-42DF-4C7E-9B18-8D61BB4B65C8}" dt="2022-03-25T12:43:02.175" v="1494" actId="478"/>
          <ac:picMkLst>
            <pc:docMk/>
            <pc:sldMk cId="90758855" sldId="298"/>
            <ac:picMk id="4" creationId="{D0A01B2C-CFCC-43BF-A677-5C91DDCE9134}"/>
          </ac:picMkLst>
        </pc:picChg>
        <pc:picChg chg="add mod ord">
          <ac:chgData name="VERPELLI, Marco" userId="e5f8b01f-51c7-42ca-bb1a-f178c5b25c24" providerId="ADAL" clId="{D8C551F7-42DF-4C7E-9B18-8D61BB4B65C8}" dt="2022-03-25T12:44:21.754" v="1498" actId="167"/>
          <ac:picMkLst>
            <pc:docMk/>
            <pc:sldMk cId="90758855" sldId="298"/>
            <ac:picMk id="7" creationId="{BBDA8D6D-57CA-414E-BFAF-EF79B7983219}"/>
          </ac:picMkLst>
        </pc:picChg>
      </pc:sldChg>
      <pc:sldChg chg="addSp delSp modSp new mod">
        <pc:chgData name="VERPELLI, Marco" userId="e5f8b01f-51c7-42ca-bb1a-f178c5b25c24" providerId="ADAL" clId="{D8C551F7-42DF-4C7E-9B18-8D61BB4B65C8}" dt="2022-03-30T12:44:12.491" v="2371" actId="20577"/>
        <pc:sldMkLst>
          <pc:docMk/>
          <pc:sldMk cId="3628877292" sldId="299"/>
        </pc:sldMkLst>
        <pc:spChg chg="mod">
          <ac:chgData name="VERPELLI, Marco" userId="e5f8b01f-51c7-42ca-bb1a-f178c5b25c24" providerId="ADAL" clId="{D8C551F7-42DF-4C7E-9B18-8D61BB4B65C8}" dt="2022-03-24T13:54:41.318" v="935" actId="20577"/>
          <ac:spMkLst>
            <pc:docMk/>
            <pc:sldMk cId="3628877292" sldId="299"/>
            <ac:spMk id="2" creationId="{36E6E5FD-109E-4593-BC85-0FFD1C5667BA}"/>
          </ac:spMkLst>
        </pc:spChg>
        <pc:spChg chg="del">
          <ac:chgData name="VERPELLI, Marco" userId="e5f8b01f-51c7-42ca-bb1a-f178c5b25c24" providerId="ADAL" clId="{D8C551F7-42DF-4C7E-9B18-8D61BB4B65C8}" dt="2022-03-24T13:57:48.842" v="936"/>
          <ac:spMkLst>
            <pc:docMk/>
            <pc:sldMk cId="3628877292" sldId="299"/>
            <ac:spMk id="3" creationId="{E4E47322-289B-4806-9157-9C630ACA0001}"/>
          </ac:spMkLst>
        </pc:spChg>
        <pc:spChg chg="add mod">
          <ac:chgData name="VERPELLI, Marco" userId="e5f8b01f-51c7-42ca-bb1a-f178c5b25c24" providerId="ADAL" clId="{D8C551F7-42DF-4C7E-9B18-8D61BB4B65C8}" dt="2022-03-30T12:44:12.491" v="2371" actId="20577"/>
          <ac:spMkLst>
            <pc:docMk/>
            <pc:sldMk cId="3628877292" sldId="299"/>
            <ac:spMk id="6" creationId="{0E2617F2-BE15-4D9E-B96C-6A0ED1AC16B8}"/>
          </ac:spMkLst>
        </pc:spChg>
        <pc:picChg chg="add mod">
          <ac:chgData name="VERPELLI, Marco" userId="e5f8b01f-51c7-42ca-bb1a-f178c5b25c24" providerId="ADAL" clId="{D8C551F7-42DF-4C7E-9B18-8D61BB4B65C8}" dt="2022-03-24T13:58:11.593" v="946" actId="1036"/>
          <ac:picMkLst>
            <pc:docMk/>
            <pc:sldMk cId="3628877292" sldId="299"/>
            <ac:picMk id="5" creationId="{EEAECC00-65CB-414E-A7FC-EAA8340B3E09}"/>
          </ac:picMkLst>
        </pc:picChg>
      </pc:sldChg>
      <pc:sldChg chg="modSp new mod">
        <pc:chgData name="VERPELLI, Marco" userId="e5f8b01f-51c7-42ca-bb1a-f178c5b25c24" providerId="ADAL" clId="{D8C551F7-42DF-4C7E-9B18-8D61BB4B65C8}" dt="2022-03-30T07:25:43.258" v="2196" actId="20577"/>
        <pc:sldMkLst>
          <pc:docMk/>
          <pc:sldMk cId="344842493" sldId="300"/>
        </pc:sldMkLst>
        <pc:spChg chg="mod">
          <ac:chgData name="VERPELLI, Marco" userId="e5f8b01f-51c7-42ca-bb1a-f178c5b25c24" providerId="ADAL" clId="{D8C551F7-42DF-4C7E-9B18-8D61BB4B65C8}" dt="2022-03-24T14:01:47.317" v="1019" actId="20577"/>
          <ac:spMkLst>
            <pc:docMk/>
            <pc:sldMk cId="344842493" sldId="300"/>
            <ac:spMk id="2" creationId="{72775662-58E2-41D3-9A01-8B6F295867C1}"/>
          </ac:spMkLst>
        </pc:spChg>
        <pc:spChg chg="mod">
          <ac:chgData name="VERPELLI, Marco" userId="e5f8b01f-51c7-42ca-bb1a-f178c5b25c24" providerId="ADAL" clId="{D8C551F7-42DF-4C7E-9B18-8D61BB4B65C8}" dt="2022-03-30T07:25:43.258" v="2196" actId="20577"/>
          <ac:spMkLst>
            <pc:docMk/>
            <pc:sldMk cId="344842493" sldId="300"/>
            <ac:spMk id="3" creationId="{1E71D661-48FB-4668-BB66-A44FAC153157}"/>
          </ac:spMkLst>
        </pc:spChg>
      </pc:sldChg>
      <pc:sldChg chg="addSp delSp new mod">
        <pc:chgData name="VERPELLI, Marco" userId="e5f8b01f-51c7-42ca-bb1a-f178c5b25c24" providerId="ADAL" clId="{D8C551F7-42DF-4C7E-9B18-8D61BB4B65C8}" dt="2022-03-24T14:05:51.836" v="1157" actId="22"/>
        <pc:sldMkLst>
          <pc:docMk/>
          <pc:sldMk cId="714203911" sldId="301"/>
        </pc:sldMkLst>
        <pc:spChg chg="del">
          <ac:chgData name="VERPELLI, Marco" userId="e5f8b01f-51c7-42ca-bb1a-f178c5b25c24" providerId="ADAL" clId="{D8C551F7-42DF-4C7E-9B18-8D61BB4B65C8}" dt="2022-03-24T14:05:49.849" v="1156" actId="478"/>
          <ac:spMkLst>
            <pc:docMk/>
            <pc:sldMk cId="714203911" sldId="301"/>
            <ac:spMk id="2" creationId="{86420E0E-8606-4ACE-BADB-B0BA3D2C5622}"/>
          </ac:spMkLst>
        </pc:spChg>
        <pc:spChg chg="del">
          <ac:chgData name="VERPELLI, Marco" userId="e5f8b01f-51c7-42ca-bb1a-f178c5b25c24" providerId="ADAL" clId="{D8C551F7-42DF-4C7E-9B18-8D61BB4B65C8}" dt="2022-03-24T14:05:47.531" v="1155" actId="478"/>
          <ac:spMkLst>
            <pc:docMk/>
            <pc:sldMk cId="714203911" sldId="301"/>
            <ac:spMk id="3" creationId="{FC06C53E-87D3-4747-87FC-3CB2A0B97B93}"/>
          </ac:spMkLst>
        </pc:spChg>
        <pc:picChg chg="add">
          <ac:chgData name="VERPELLI, Marco" userId="e5f8b01f-51c7-42ca-bb1a-f178c5b25c24" providerId="ADAL" clId="{D8C551F7-42DF-4C7E-9B18-8D61BB4B65C8}" dt="2022-03-24T14:05:51.836" v="1157" actId="22"/>
          <ac:picMkLst>
            <pc:docMk/>
            <pc:sldMk cId="714203911" sldId="301"/>
            <ac:picMk id="5" creationId="{76180519-79C6-4285-9F82-21C754B57310}"/>
          </ac:picMkLst>
        </pc:picChg>
      </pc:sldChg>
      <pc:sldChg chg="new del ord">
        <pc:chgData name="VERPELLI, Marco" userId="e5f8b01f-51c7-42ca-bb1a-f178c5b25c24" providerId="ADAL" clId="{D8C551F7-42DF-4C7E-9B18-8D61BB4B65C8}" dt="2022-03-30T07:33:41.659" v="2268" actId="47"/>
        <pc:sldMkLst>
          <pc:docMk/>
          <pc:sldMk cId="1940437289" sldId="302"/>
        </pc:sldMkLst>
      </pc:sldChg>
      <pc:sldChg chg="delSp new del mod">
        <pc:chgData name="VERPELLI, Marco" userId="e5f8b01f-51c7-42ca-bb1a-f178c5b25c24" providerId="ADAL" clId="{D8C551F7-42DF-4C7E-9B18-8D61BB4B65C8}" dt="2022-03-24T14:16:57.994" v="1197" actId="2696"/>
        <pc:sldMkLst>
          <pc:docMk/>
          <pc:sldMk cId="4215193715" sldId="302"/>
        </pc:sldMkLst>
        <pc:spChg chg="del">
          <ac:chgData name="VERPELLI, Marco" userId="e5f8b01f-51c7-42ca-bb1a-f178c5b25c24" providerId="ADAL" clId="{D8C551F7-42DF-4C7E-9B18-8D61BB4B65C8}" dt="2022-03-24T14:16:49.483" v="1195" actId="478"/>
          <ac:spMkLst>
            <pc:docMk/>
            <pc:sldMk cId="4215193715" sldId="302"/>
            <ac:spMk id="2" creationId="{AC9184EC-6977-4A52-BFB3-B209E0DA7E0C}"/>
          </ac:spMkLst>
        </pc:spChg>
        <pc:spChg chg="del">
          <ac:chgData name="VERPELLI, Marco" userId="e5f8b01f-51c7-42ca-bb1a-f178c5b25c24" providerId="ADAL" clId="{D8C551F7-42DF-4C7E-9B18-8D61BB4B65C8}" dt="2022-03-24T14:16:54.200" v="1196" actId="478"/>
          <ac:spMkLst>
            <pc:docMk/>
            <pc:sldMk cId="4215193715" sldId="302"/>
            <ac:spMk id="3" creationId="{EA077927-2EE1-444D-9903-E6A041D09162}"/>
          </ac:spMkLst>
        </pc:spChg>
      </pc:sldChg>
      <pc:sldChg chg="modSp add mod">
        <pc:chgData name="VERPELLI, Marco" userId="e5f8b01f-51c7-42ca-bb1a-f178c5b25c24" providerId="ADAL" clId="{D8C551F7-42DF-4C7E-9B18-8D61BB4B65C8}" dt="2022-03-30T07:33:51.227" v="2276" actId="1036"/>
        <pc:sldMkLst>
          <pc:docMk/>
          <pc:sldMk cId="1932214502" sldId="586"/>
        </pc:sldMkLst>
        <pc:spChg chg="mod">
          <ac:chgData name="VERPELLI, Marco" userId="e5f8b01f-51c7-42ca-bb1a-f178c5b25c24" providerId="ADAL" clId="{D8C551F7-42DF-4C7E-9B18-8D61BB4B65C8}" dt="2022-03-25T10:58:36.611" v="1392" actId="255"/>
          <ac:spMkLst>
            <pc:docMk/>
            <pc:sldMk cId="1932214502" sldId="586"/>
            <ac:spMk id="3" creationId="{03DE9DCA-FEB8-442B-83F9-4A1F1002FF7C}"/>
          </ac:spMkLst>
        </pc:spChg>
        <pc:picChg chg="mod">
          <ac:chgData name="VERPELLI, Marco" userId="e5f8b01f-51c7-42ca-bb1a-f178c5b25c24" providerId="ADAL" clId="{D8C551F7-42DF-4C7E-9B18-8D61BB4B65C8}" dt="2022-03-30T07:33:51.227" v="2276" actId="1036"/>
          <ac:picMkLst>
            <pc:docMk/>
            <pc:sldMk cId="1932214502" sldId="586"/>
            <ac:picMk id="2" creationId="{6492F64A-1420-47AB-A630-32965C1A226A}"/>
          </ac:picMkLst>
        </pc:picChg>
      </pc:sldChg>
      <pc:sldChg chg="addSp delSp modSp new mod">
        <pc:chgData name="VERPELLI, Marco" userId="e5f8b01f-51c7-42ca-bb1a-f178c5b25c24" providerId="ADAL" clId="{D8C551F7-42DF-4C7E-9B18-8D61BB4B65C8}" dt="2022-03-25T12:17:26.895" v="1434"/>
        <pc:sldMkLst>
          <pc:docMk/>
          <pc:sldMk cId="3253725692" sldId="587"/>
        </pc:sldMkLst>
        <pc:spChg chg="del">
          <ac:chgData name="VERPELLI, Marco" userId="e5f8b01f-51c7-42ca-bb1a-f178c5b25c24" providerId="ADAL" clId="{D8C551F7-42DF-4C7E-9B18-8D61BB4B65C8}" dt="2022-03-25T12:07:44.321" v="1395" actId="478"/>
          <ac:spMkLst>
            <pc:docMk/>
            <pc:sldMk cId="3253725692" sldId="587"/>
            <ac:spMk id="2" creationId="{F4DE8C62-8984-4467-BBE7-250FD46C9D82}"/>
          </ac:spMkLst>
        </pc:spChg>
        <pc:spChg chg="del">
          <ac:chgData name="VERPELLI, Marco" userId="e5f8b01f-51c7-42ca-bb1a-f178c5b25c24" providerId="ADAL" clId="{D8C551F7-42DF-4C7E-9B18-8D61BB4B65C8}" dt="2022-03-25T12:07:42" v="1394" actId="478"/>
          <ac:spMkLst>
            <pc:docMk/>
            <pc:sldMk cId="3253725692" sldId="587"/>
            <ac:spMk id="3" creationId="{F31CB3EE-3A91-426F-ACF3-B6E761BE56BC}"/>
          </ac:spMkLst>
        </pc:spChg>
        <pc:picChg chg="add mod">
          <ac:chgData name="VERPELLI, Marco" userId="e5f8b01f-51c7-42ca-bb1a-f178c5b25c24" providerId="ADAL" clId="{D8C551F7-42DF-4C7E-9B18-8D61BB4B65C8}" dt="2022-03-25T12:16:03.365" v="1431" actId="14100"/>
          <ac:picMkLst>
            <pc:docMk/>
            <pc:sldMk cId="3253725692" sldId="587"/>
            <ac:picMk id="5" creationId="{2D3BF1A2-9FF0-4EB7-BB12-F47E3327C17F}"/>
          </ac:picMkLst>
        </pc:picChg>
        <pc:picChg chg="add mod">
          <ac:chgData name="VERPELLI, Marco" userId="e5f8b01f-51c7-42ca-bb1a-f178c5b25c24" providerId="ADAL" clId="{D8C551F7-42DF-4C7E-9B18-8D61BB4B65C8}" dt="2022-03-25T12:16:06.325" v="1432" actId="1076"/>
          <ac:picMkLst>
            <pc:docMk/>
            <pc:sldMk cId="3253725692" sldId="587"/>
            <ac:picMk id="6" creationId="{56CDFD67-13BC-4733-8645-7022EB991FBE}"/>
          </ac:picMkLst>
        </pc:picChg>
        <pc:picChg chg="add del mod">
          <ac:chgData name="VERPELLI, Marco" userId="e5f8b01f-51c7-42ca-bb1a-f178c5b25c24" providerId="ADAL" clId="{D8C551F7-42DF-4C7E-9B18-8D61BB4B65C8}" dt="2022-03-25T12:15:16.303" v="1425" actId="478"/>
          <ac:picMkLst>
            <pc:docMk/>
            <pc:sldMk cId="3253725692" sldId="587"/>
            <ac:picMk id="8" creationId="{C0D76A25-A7E4-44A5-9285-6C9AC5BA2C0E}"/>
          </ac:picMkLst>
        </pc:picChg>
        <pc:picChg chg="add mod">
          <ac:chgData name="VERPELLI, Marco" userId="e5f8b01f-51c7-42ca-bb1a-f178c5b25c24" providerId="ADAL" clId="{D8C551F7-42DF-4C7E-9B18-8D61BB4B65C8}" dt="2022-03-25T12:14:59.589" v="1424" actId="1076"/>
          <ac:picMkLst>
            <pc:docMk/>
            <pc:sldMk cId="3253725692" sldId="587"/>
            <ac:picMk id="10" creationId="{DE30A47D-3290-45C3-82A4-6054783C8ACF}"/>
          </ac:picMkLst>
        </pc:picChg>
        <pc:picChg chg="add mod">
          <ac:chgData name="VERPELLI, Marco" userId="e5f8b01f-51c7-42ca-bb1a-f178c5b25c24" providerId="ADAL" clId="{D8C551F7-42DF-4C7E-9B18-8D61BB4B65C8}" dt="2022-03-25T12:15:54.510" v="1430" actId="1076"/>
          <ac:picMkLst>
            <pc:docMk/>
            <pc:sldMk cId="3253725692" sldId="587"/>
            <ac:picMk id="12" creationId="{5D6CE5E7-71A8-46EE-9504-C1F38EF548A8}"/>
          </ac:picMkLst>
        </pc:picChg>
        <pc:picChg chg="add del mod">
          <ac:chgData name="VERPELLI, Marco" userId="e5f8b01f-51c7-42ca-bb1a-f178c5b25c24" providerId="ADAL" clId="{D8C551F7-42DF-4C7E-9B18-8D61BB4B65C8}" dt="2022-03-25T12:17:26.895" v="1434"/>
          <ac:picMkLst>
            <pc:docMk/>
            <pc:sldMk cId="3253725692" sldId="587"/>
            <ac:picMk id="13" creationId="{FC2E7CC4-028D-4269-95AA-A7F4D90E34A2}"/>
          </ac:picMkLst>
        </pc:picChg>
      </pc:sldChg>
      <pc:sldChg chg="addSp delSp modSp new mod">
        <pc:chgData name="VERPELLI, Marco" userId="e5f8b01f-51c7-42ca-bb1a-f178c5b25c24" providerId="ADAL" clId="{D8C551F7-42DF-4C7E-9B18-8D61BB4B65C8}" dt="2022-03-25T12:17:56.438" v="1460" actId="1037"/>
        <pc:sldMkLst>
          <pc:docMk/>
          <pc:sldMk cId="3819339511" sldId="588"/>
        </pc:sldMkLst>
        <pc:spChg chg="del">
          <ac:chgData name="VERPELLI, Marco" userId="e5f8b01f-51c7-42ca-bb1a-f178c5b25c24" providerId="ADAL" clId="{D8C551F7-42DF-4C7E-9B18-8D61BB4B65C8}" dt="2022-03-25T12:17:36.501" v="1437" actId="478"/>
          <ac:spMkLst>
            <pc:docMk/>
            <pc:sldMk cId="3819339511" sldId="588"/>
            <ac:spMk id="2" creationId="{5776E8DD-2E1C-4936-AA9E-7750ECD18310}"/>
          </ac:spMkLst>
        </pc:spChg>
        <pc:spChg chg="del">
          <ac:chgData name="VERPELLI, Marco" userId="e5f8b01f-51c7-42ca-bb1a-f178c5b25c24" providerId="ADAL" clId="{D8C551F7-42DF-4C7E-9B18-8D61BB4B65C8}" dt="2022-03-25T12:17:35.261" v="1436" actId="478"/>
          <ac:spMkLst>
            <pc:docMk/>
            <pc:sldMk cId="3819339511" sldId="588"/>
            <ac:spMk id="3" creationId="{3FA66C4B-B314-4466-8269-14ECAF3FFCEC}"/>
          </ac:spMkLst>
        </pc:spChg>
        <pc:picChg chg="add mod">
          <ac:chgData name="VERPELLI, Marco" userId="e5f8b01f-51c7-42ca-bb1a-f178c5b25c24" providerId="ADAL" clId="{D8C551F7-42DF-4C7E-9B18-8D61BB4B65C8}" dt="2022-03-25T12:17:56.438" v="1460" actId="1037"/>
          <ac:picMkLst>
            <pc:docMk/>
            <pc:sldMk cId="3819339511" sldId="588"/>
            <ac:picMk id="4" creationId="{5043D8E2-E250-4E3A-9C01-3BB78ABD0963}"/>
          </ac:picMkLst>
        </pc:picChg>
      </pc:sldChg>
      <pc:sldChg chg="addSp delSp modSp new mod">
        <pc:chgData name="VERPELLI, Marco" userId="e5f8b01f-51c7-42ca-bb1a-f178c5b25c24" providerId="ADAL" clId="{D8C551F7-42DF-4C7E-9B18-8D61BB4B65C8}" dt="2022-03-30T07:27:57.700" v="2243" actId="5793"/>
        <pc:sldMkLst>
          <pc:docMk/>
          <pc:sldMk cId="490480933" sldId="589"/>
        </pc:sldMkLst>
        <pc:spChg chg="mod">
          <ac:chgData name="VERPELLI, Marco" userId="e5f8b01f-51c7-42ca-bb1a-f178c5b25c24" providerId="ADAL" clId="{D8C551F7-42DF-4C7E-9B18-8D61BB4B65C8}" dt="2022-03-30T07:27:57.700" v="2243" actId="5793"/>
          <ac:spMkLst>
            <pc:docMk/>
            <pc:sldMk cId="490480933" sldId="589"/>
            <ac:spMk id="2" creationId="{257A5F17-850A-432E-A65A-3338E67B65BF}"/>
          </ac:spMkLst>
        </pc:spChg>
        <pc:spChg chg="del">
          <ac:chgData name="VERPELLI, Marco" userId="e5f8b01f-51c7-42ca-bb1a-f178c5b25c24" providerId="ADAL" clId="{D8C551F7-42DF-4C7E-9B18-8D61BB4B65C8}" dt="2022-03-29T06:09:50.415" v="1505" actId="478"/>
          <ac:spMkLst>
            <pc:docMk/>
            <pc:sldMk cId="490480933" sldId="589"/>
            <ac:spMk id="3" creationId="{0B9DDE1F-3CEF-44F6-8F5A-F463E5740287}"/>
          </ac:spMkLst>
        </pc:spChg>
        <pc:picChg chg="add del mod">
          <ac:chgData name="VERPELLI, Marco" userId="e5f8b01f-51c7-42ca-bb1a-f178c5b25c24" providerId="ADAL" clId="{D8C551F7-42DF-4C7E-9B18-8D61BB4B65C8}" dt="2022-03-29T06:10:40.157" v="1509" actId="478"/>
          <ac:picMkLst>
            <pc:docMk/>
            <pc:sldMk cId="490480933" sldId="589"/>
            <ac:picMk id="5" creationId="{79049314-7BBF-4277-A093-76778ACA3258}"/>
          </ac:picMkLst>
        </pc:picChg>
        <pc:picChg chg="add mod">
          <ac:chgData name="VERPELLI, Marco" userId="e5f8b01f-51c7-42ca-bb1a-f178c5b25c24" providerId="ADAL" clId="{D8C551F7-42DF-4C7E-9B18-8D61BB4B65C8}" dt="2022-03-29T06:10:44.354" v="1511" actId="1076"/>
          <ac:picMkLst>
            <pc:docMk/>
            <pc:sldMk cId="490480933" sldId="589"/>
            <ac:picMk id="7" creationId="{98F42F34-7733-427F-9859-F0E174A83700}"/>
          </ac:picMkLst>
        </pc:picChg>
        <pc:cxnChg chg="add mod">
          <ac:chgData name="VERPELLI, Marco" userId="e5f8b01f-51c7-42ca-bb1a-f178c5b25c24" providerId="ADAL" clId="{D8C551F7-42DF-4C7E-9B18-8D61BB4B65C8}" dt="2022-03-30T07:26:48.837" v="2199" actId="14100"/>
          <ac:cxnSpMkLst>
            <pc:docMk/>
            <pc:sldMk cId="490480933" sldId="589"/>
            <ac:cxnSpMk id="6" creationId="{7E8A2F42-086B-4767-A64A-1A68761A48F1}"/>
          </ac:cxnSpMkLst>
        </pc:cxnChg>
        <pc:cxnChg chg="add mod">
          <ac:chgData name="VERPELLI, Marco" userId="e5f8b01f-51c7-42ca-bb1a-f178c5b25c24" providerId="ADAL" clId="{D8C551F7-42DF-4C7E-9B18-8D61BB4B65C8}" dt="2022-03-29T06:12:03.018" v="1533" actId="1076"/>
          <ac:cxnSpMkLst>
            <pc:docMk/>
            <pc:sldMk cId="490480933" sldId="589"/>
            <ac:cxnSpMk id="9" creationId="{C90B5D11-3118-43B8-8C6D-32E6B663096F}"/>
          </ac:cxnSpMkLst>
        </pc:cxnChg>
        <pc:cxnChg chg="add mod">
          <ac:chgData name="VERPELLI, Marco" userId="e5f8b01f-51c7-42ca-bb1a-f178c5b25c24" providerId="ADAL" clId="{D8C551F7-42DF-4C7E-9B18-8D61BB4B65C8}" dt="2022-03-30T07:27:14.222" v="2200" actId="692"/>
          <ac:cxnSpMkLst>
            <pc:docMk/>
            <pc:sldMk cId="490480933" sldId="589"/>
            <ac:cxnSpMk id="10" creationId="{A88062F5-EF2D-43C8-8F56-A3EB5194932C}"/>
          </ac:cxnSpMkLst>
        </pc:cxnChg>
      </pc:sldChg>
      <pc:sldChg chg="delSp modSp new mod">
        <pc:chgData name="VERPELLI, Marco" userId="e5f8b01f-51c7-42ca-bb1a-f178c5b25c24" providerId="ADAL" clId="{D8C551F7-42DF-4C7E-9B18-8D61BB4B65C8}" dt="2022-03-30T12:35:12.552" v="2345" actId="20577"/>
        <pc:sldMkLst>
          <pc:docMk/>
          <pc:sldMk cId="1248570025" sldId="590"/>
        </pc:sldMkLst>
        <pc:spChg chg="del">
          <ac:chgData name="VERPELLI, Marco" userId="e5f8b01f-51c7-42ca-bb1a-f178c5b25c24" providerId="ADAL" clId="{D8C551F7-42DF-4C7E-9B18-8D61BB4B65C8}" dt="2022-03-29T06:22:10.006" v="1846" actId="478"/>
          <ac:spMkLst>
            <pc:docMk/>
            <pc:sldMk cId="1248570025" sldId="590"/>
            <ac:spMk id="2" creationId="{7A49774C-80D1-45F7-BB99-55358002C1BB}"/>
          </ac:spMkLst>
        </pc:spChg>
        <pc:spChg chg="mod">
          <ac:chgData name="VERPELLI, Marco" userId="e5f8b01f-51c7-42ca-bb1a-f178c5b25c24" providerId="ADAL" clId="{D8C551F7-42DF-4C7E-9B18-8D61BB4B65C8}" dt="2022-03-30T12:35:12.552" v="2345" actId="20577"/>
          <ac:spMkLst>
            <pc:docMk/>
            <pc:sldMk cId="1248570025" sldId="590"/>
            <ac:spMk id="3" creationId="{4FF77272-0949-4AE3-8C97-A0B0F366606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137" cy="512222"/>
          </a:xfrm>
          <a:prstGeom prst="rect">
            <a:avLst/>
          </a:prstGeom>
        </p:spPr>
        <p:txBody>
          <a:bodyPr vert="horz" lIns="94736" tIns="47368" rIns="94736" bIns="47368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0507" y="0"/>
            <a:ext cx="3077137" cy="512222"/>
          </a:xfrm>
          <a:prstGeom prst="rect">
            <a:avLst/>
          </a:prstGeom>
        </p:spPr>
        <p:txBody>
          <a:bodyPr vert="horz" lIns="94736" tIns="47368" rIns="94736" bIns="47368" rtlCol="0"/>
          <a:lstStyle>
            <a:lvl1pPr algn="r">
              <a:defRPr sz="1200"/>
            </a:lvl1pPr>
          </a:lstStyle>
          <a:p>
            <a:fld id="{5E945880-6D3B-45FB-851F-AFC0D1D23A0C}" type="datetimeFigureOut">
              <a:rPr lang="en-GB" smtClean="0"/>
              <a:t>2022-03-30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36" tIns="47368" rIns="94736" bIns="47368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02" y="4862017"/>
            <a:ext cx="5680103" cy="4605085"/>
          </a:xfrm>
          <a:prstGeom prst="rect">
            <a:avLst/>
          </a:prstGeom>
        </p:spPr>
        <p:txBody>
          <a:bodyPr vert="horz" lIns="94736" tIns="47368" rIns="94736" bIns="4736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0755"/>
            <a:ext cx="3077137" cy="512222"/>
          </a:xfrm>
          <a:prstGeom prst="rect">
            <a:avLst/>
          </a:prstGeom>
        </p:spPr>
        <p:txBody>
          <a:bodyPr vert="horz" lIns="94736" tIns="47368" rIns="94736" bIns="47368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0507" y="9720755"/>
            <a:ext cx="3077137" cy="512222"/>
          </a:xfrm>
          <a:prstGeom prst="rect">
            <a:avLst/>
          </a:prstGeom>
        </p:spPr>
        <p:txBody>
          <a:bodyPr vert="horz" lIns="94736" tIns="47368" rIns="94736" bIns="47368" rtlCol="0" anchor="b"/>
          <a:lstStyle>
            <a:lvl1pPr algn="r">
              <a:defRPr sz="1200"/>
            </a:lvl1pPr>
          </a:lstStyle>
          <a:p>
            <a:fld id="{5750A1E1-C8D9-4447-9192-37BA973CD2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8544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0A1E1-C8D9-4447-9192-37BA973CD27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21019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41054-C2D7-46D0-9776-8E9DE8BA19B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15643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Thank you!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0A1E1-C8D9-4447-9192-37BA973CD27A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9169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1329612"/>
            <a:ext cx="8568953" cy="81009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2679762"/>
            <a:ext cx="8568953" cy="1206438"/>
          </a:xfrm>
        </p:spPr>
        <p:txBody>
          <a:bodyPr>
            <a:normAutofit/>
          </a:bodyPr>
          <a:lstStyle>
            <a:lvl1pPr marL="0" indent="0" algn="l">
              <a:buNone/>
              <a:defRPr sz="2800" b="1">
                <a:solidFill>
                  <a:schemeClr val="accent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2050" name="Picture 2" descr="\\iaea.org\Secretariat\MTCD\PublishingCurrent\2017\IAEA\17-42841_LOGO_IAEA_update\Design\Presentation_IAEA\IAEA_Logo_E_horizontal_whit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70" y="195486"/>
            <a:ext cx="1845515" cy="408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8934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43558"/>
            <a:ext cx="5486400" cy="270212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>
                <a:solidFill>
                  <a:srgbClr val="00000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190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563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2406D-E30C-4559-BFC9-28F3FB53BD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C7519B-BDFF-49B6-8FEF-5CED67FD17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F4FDA6-1D4C-484F-9673-FD6CDCA72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36017-0904-43B5-9206-0673F3EE2E0E}" type="datetimeFigureOut">
              <a:rPr lang="en-GB" smtClean="0"/>
              <a:t>2022-03-30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1A2320-FA44-417B-A7BD-0C55E53FB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8F9B9-992B-428E-AAD7-C2AF99009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A684D-7F25-4D78-AB62-9091C08DDA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27303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2A933-4DAC-4034-8A8D-4B0BE7CB7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F22058-2A3E-44B8-BB32-552DE4A8BD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9F8C78-8EEE-483F-9790-B89F2516F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36017-0904-43B5-9206-0673F3EE2E0E}" type="datetimeFigureOut">
              <a:rPr lang="en-GB" smtClean="0"/>
              <a:t>2022-03-30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36686F-4C24-40F7-92AB-1DFCC2786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6898EF-48F8-439D-B38F-E4DA13A6F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A684D-7F25-4D78-AB62-9091C08DDA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98689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17CED-0A6C-4D9F-83B6-7F2E917ED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07830A-5876-4E2E-9283-26B642476E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407D49-74E1-45BE-9C70-EDAD13385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36017-0904-43B5-9206-0673F3EE2E0E}" type="datetimeFigureOut">
              <a:rPr lang="en-GB" smtClean="0"/>
              <a:t>2022-03-30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AA6C5B-EC2D-4B30-9725-964AB8256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8512F7-EEDE-4A4D-B568-1497938DE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A684D-7F25-4D78-AB62-9091C08DDA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83985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51D45-27EB-402F-87B2-D8BE6DDBC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6225B5-BF46-47C6-8BC6-0DD4709F73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8BCD33-FFAF-435F-967C-B335693CA0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EEF935-FD44-4013-8559-028CA5E04E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36017-0904-43B5-9206-0673F3EE2E0E}" type="datetimeFigureOut">
              <a:rPr lang="en-GB" smtClean="0"/>
              <a:t>2022-03-30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C3B346-30D1-419E-9C59-F9987E33B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3E994A-447C-43D1-8443-8113CB14D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A684D-7F25-4D78-AB62-9091C08DDA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03203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B9BE5-0C83-42E3-B2D8-A65CF7BA4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964EF0-804B-4AF3-88A6-8914D70402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A2A253-54CD-4F68-ABE8-46BB19C050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131218-1D08-4DC8-8F3F-90BCF9BE66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618DF0-817B-4928-83AC-BD86DDA9DD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B30D0F-93D9-4C51-AD4F-8071B2F1A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36017-0904-43B5-9206-0673F3EE2E0E}" type="datetimeFigureOut">
              <a:rPr lang="en-GB" smtClean="0"/>
              <a:t>2022-03-30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F3ED4E-DB83-4AD9-B747-1026D5F1E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1844F1-C57B-49EF-86F8-E6AEF3C30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A684D-7F25-4D78-AB62-9091C08DDA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4551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4A0A9-978C-43CC-B032-8958BF2B7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F0A86C-BF43-4222-90A8-CA105CC8A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36017-0904-43B5-9206-0673F3EE2E0E}" type="datetimeFigureOut">
              <a:rPr lang="en-GB" smtClean="0"/>
              <a:t>2022-03-30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C60D37-011A-4C91-BC16-1DACC0F7F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9EBE20-9EF0-4048-804A-F446231F1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A684D-7F25-4D78-AB62-9091C08DDA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46318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6E5C56-1A90-49D8-A932-BAA7360C9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36017-0904-43B5-9206-0673F3EE2E0E}" type="datetimeFigureOut">
              <a:rPr lang="en-GB" smtClean="0"/>
              <a:t>2022-03-30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E28C5D-ED73-4B86-8C42-7D8F0B7C5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B0F0C6-BAB6-4238-B7DB-604C8F71E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A684D-7F25-4D78-AB62-9091C08DDA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81729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446A5-FC94-45F3-8E0C-5849A4C00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D2C56B-E07C-46A5-8993-7B13796363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82375F-7BC7-48CE-9E4D-E6A085747A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09EE3C-0FD1-4AAF-A4E3-D32301880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36017-0904-43B5-9206-0673F3EE2E0E}" type="datetimeFigureOut">
              <a:rPr lang="en-GB" smtClean="0"/>
              <a:t>2022-03-30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46755E-EF7A-4A53-B2DF-BA29FA782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EACA4C-1954-45F8-B14A-4686F5BEA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A684D-7F25-4D78-AB62-9091C08DDA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6022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2027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6E91B-D220-4E94-8397-7F6EB3C54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4B88E8-5FA0-42B5-A537-201CE08C5A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EE13DF-C1D3-450B-B0CA-3CED4AA6D5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07A4DF-C270-4CCD-ACD9-85F206231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36017-0904-43B5-9206-0673F3EE2E0E}" type="datetimeFigureOut">
              <a:rPr lang="en-GB" smtClean="0"/>
              <a:t>2022-03-30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5386AC-5E40-4E11-B74F-358335BD8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4D6B6B-A29E-4793-80EE-F525F65A7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A684D-7F25-4D78-AB62-9091C08DDA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96915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E5D39-2789-49AA-9125-4AE753523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FDEFFE-9931-4099-94C1-02C0A01A1C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9B44DC-64B0-431B-84C6-105C9B0EE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36017-0904-43B5-9206-0673F3EE2E0E}" type="datetimeFigureOut">
              <a:rPr lang="en-GB" smtClean="0"/>
              <a:t>2022-03-30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BD56F-F34B-4730-9BFC-5F0EC5753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5AE46C-EF37-465F-9E1F-1BC99F74C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A684D-7F25-4D78-AB62-9091C08DDA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27398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915FD0C-48B6-4E82-B4C7-57E4262AE6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786E70-651A-4F31-93DB-31C03C9854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5BAB71-8946-4EB9-AA82-4C2AA274D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36017-0904-43B5-9206-0673F3EE2E0E}" type="datetimeFigureOut">
              <a:rPr lang="en-GB" smtClean="0"/>
              <a:t>2022-03-30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486C7A-2C67-4FFB-9CB4-27731F946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821355-C126-44F1-A5C5-4211229FF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A684D-7F25-4D78-AB62-9091C08DDA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400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323528" y="1329612"/>
            <a:ext cx="8568953" cy="81009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323528" y="2679762"/>
            <a:ext cx="8568953" cy="1206438"/>
          </a:xfrm>
        </p:spPr>
        <p:txBody>
          <a:bodyPr>
            <a:normAutofit/>
          </a:bodyPr>
          <a:lstStyle>
            <a:lvl1pPr marL="0" indent="0" algn="l">
              <a:buNone/>
              <a:defRPr sz="2800" b="1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3074" name="Picture 2" descr="\\iaea.org\Secretariat\MTCD\PublishingCurrent\2017\IAEA\17-42841_LOGO_IAEA_update\Design\Presentation_IAEA\IAEA_Logo_E_horizontal_Blu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69" y="185587"/>
            <a:ext cx="1892276" cy="417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1803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194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252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714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189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505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 flipH="1" flipV="1">
            <a:off x="0" y="3975906"/>
            <a:ext cx="6372200" cy="1167594"/>
          </a:xfrm>
          <a:prstGeom prst="rect">
            <a:avLst/>
          </a:prstGeom>
          <a:gradFill flip="none" rotWithShape="1">
            <a:gsLst>
              <a:gs pos="48000">
                <a:schemeClr val="bg1"/>
              </a:gs>
              <a:gs pos="0">
                <a:schemeClr val="accent6"/>
              </a:gs>
            </a:gsLst>
            <a:lin ang="6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1" y="0"/>
            <a:ext cx="9143999" cy="1599642"/>
          </a:xfrm>
          <a:prstGeom prst="rect">
            <a:avLst/>
          </a:prstGeom>
          <a:gradFill flip="none" rotWithShape="1">
            <a:gsLst>
              <a:gs pos="56000">
                <a:schemeClr val="bg1"/>
              </a:gs>
              <a:gs pos="0">
                <a:schemeClr val="accent6"/>
              </a:gs>
            </a:gsLst>
            <a:lin ang="6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7524328" y="4862044"/>
            <a:ext cx="935460" cy="220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5868145" y="4862044"/>
            <a:ext cx="1616025" cy="220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0" name="Rectangle 7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8472489" y="4862044"/>
            <a:ext cx="509587" cy="220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520" y="87474"/>
            <a:ext cx="612068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0" y="951571"/>
            <a:ext cx="8712968" cy="36430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1026" name="Picture 2" descr="\\iaea.org\Secretariat\MTCD\PublishingCurrent\2017\IAEA\17-42841_LOGO_IAEA_update\Design\Presentation_IAEA\IAEA_Logo_SHORT_vertical_white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135041"/>
            <a:ext cx="445792" cy="545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3750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9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tx2"/>
          </a:solidFill>
          <a:latin typeface="Arial 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000000"/>
          </a:solidFill>
          <a:latin typeface="Arial 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000000"/>
          </a:solidFill>
          <a:latin typeface="Arial 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000000"/>
          </a:solidFill>
          <a:latin typeface="Arial 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000000"/>
          </a:solidFill>
          <a:latin typeface="Arial 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000000"/>
          </a:solidFill>
          <a:latin typeface="Arial 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BF430D-A532-45A9-9E50-A527528A2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015744-9745-48C5-81C7-394AC547FF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6A1037-CCDD-4DA9-870C-722AD05B32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636017-0904-43B5-9206-0673F3EE2E0E}" type="datetimeFigureOut">
              <a:rPr lang="en-GB" smtClean="0"/>
              <a:t>2022-03-30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92DC3A-787B-4073-AC79-C6FCE79D47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66C063-3477-4835-8749-9E23C0EDBF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3A684D-7F25-4D78-AB62-9091C08DDA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2984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nds.iaea.org/mib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23528" y="951570"/>
            <a:ext cx="8568953" cy="2052228"/>
          </a:xfrm>
        </p:spPr>
        <p:txBody>
          <a:bodyPr>
            <a:normAutofit/>
          </a:bodyPr>
          <a:lstStyle/>
          <a:p>
            <a:r>
              <a:rPr lang="en-US" dirty="0"/>
              <a:t>IAEA Dissemination Tools</a:t>
            </a:r>
            <a:br>
              <a:rPr lang="en-US" dirty="0"/>
            </a:br>
            <a:br>
              <a:rPr lang="en-US" dirty="0"/>
            </a:br>
            <a:r>
              <a:rPr lang="en-US" sz="2200" dirty="0">
                <a:solidFill>
                  <a:schemeClr val="bg1">
                    <a:lumMod val="85000"/>
                  </a:schemeClr>
                </a:solidFill>
              </a:rPr>
              <a:t>Marco </a:t>
            </a:r>
            <a:r>
              <a:rPr lang="en-US" sz="2200" dirty="0" err="1">
                <a:solidFill>
                  <a:schemeClr val="bg1">
                    <a:lumMod val="85000"/>
                  </a:schemeClr>
                </a:solidFill>
              </a:rPr>
              <a:t>Verpelli,</a:t>
            </a:r>
            <a:r>
              <a:rPr lang="en-US" sz="2200" dirty="0">
                <a:solidFill>
                  <a:schemeClr val="bg1">
                    <a:lumMod val="85000"/>
                  </a:schemeClr>
                </a:solidFill>
              </a:rPr>
              <a:t> Nuclear Data Section</a:t>
            </a:r>
            <a:endParaRPr lang="en-GB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323528" y="2679762"/>
            <a:ext cx="8568953" cy="2052228"/>
          </a:xfrm>
        </p:spPr>
        <p:txBody>
          <a:bodyPr>
            <a:normAutofit/>
          </a:bodyPr>
          <a:lstStyle/>
          <a:p>
            <a:r>
              <a:rPr lang="en-GB" sz="1800" dirty="0"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 </a:t>
            </a:r>
          </a:p>
          <a:p>
            <a:r>
              <a:rPr lang="en-GB" sz="1800" dirty="0"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NSDD Spring Meeting</a:t>
            </a:r>
          </a:p>
          <a:p>
            <a:r>
              <a:rPr lang="en-GB" sz="180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Consultancy Meeting on ENSDF Evaluations,</a:t>
            </a:r>
            <a:br>
              <a:rPr lang="en-GB" sz="180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ea typeface="SimSun" panose="02010600030101010101" pitchFamily="2" charset="-122"/>
              </a:rPr>
            </a:br>
            <a:r>
              <a:rPr lang="en-GB" sz="180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Policies and Procedures, Codes and Dissemination Tools </a:t>
            </a:r>
          </a:p>
          <a:p>
            <a:endParaRPr lang="en-GB" sz="1800" dirty="0">
              <a:solidFill>
                <a:schemeClr val="bg1">
                  <a:lumMod val="85000"/>
                </a:schemeClr>
              </a:solidFill>
              <a:latin typeface="Calibri" panose="020F0502020204030204" pitchFamily="34" charset="0"/>
              <a:ea typeface="SimSun" panose="02010600030101010101" pitchFamily="2" charset="-122"/>
            </a:endParaRPr>
          </a:p>
          <a:p>
            <a:r>
              <a:rPr lang="en-GB" sz="180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4-7 April 2022</a:t>
            </a:r>
            <a:endParaRPr lang="en-GB" sz="1800" dirty="0">
              <a:solidFill>
                <a:schemeClr val="bg1">
                  <a:lumMod val="85000"/>
                </a:schemeClr>
              </a:solidFill>
              <a:effectLst/>
              <a:latin typeface="Calibri" panose="020F0502020204030204" pitchFamily="34" charset="0"/>
              <a:ea typeface="SimSun" panose="02010600030101010101" pitchFamily="2" charset="-122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79871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75662-58E2-41D3-9A01-8B6F29586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NSDD Codes on GitHub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71D661-48FB-4668-BB66-A44FAC1531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Easier maintenance</a:t>
            </a:r>
          </a:p>
          <a:p>
            <a:r>
              <a:rPr lang="en-US" dirty="0"/>
              <a:t>Better version control</a:t>
            </a:r>
          </a:p>
          <a:p>
            <a:r>
              <a:rPr lang="en-US" dirty="0"/>
              <a:t>Accessible from the NDS web site </a:t>
            </a:r>
            <a:br>
              <a:rPr lang="en-US" dirty="0"/>
            </a:br>
            <a:r>
              <a:rPr lang="en-US" dirty="0"/>
              <a:t>(new ENSDF codes page 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8424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6180519-79C6-4285-9F82-21C754B573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4206"/>
            <a:ext cx="9144000" cy="405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2039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A5F17-850A-432E-A65A-3338E67B6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8144" y="596118"/>
            <a:ext cx="3277870" cy="3559808"/>
          </a:xfrm>
        </p:spPr>
        <p:txBody>
          <a:bodyPr>
            <a:normAutofit/>
          </a:bodyPr>
          <a:lstStyle/>
          <a:p>
            <a:r>
              <a:rPr lang="en-US" sz="2400" dirty="0"/>
              <a:t>Options to download the entire package</a:t>
            </a:r>
            <a:br>
              <a:rPr lang="en-US" sz="2400" dirty="0"/>
            </a:br>
            <a:br>
              <a:rPr lang="en-US" sz="2400" dirty="0"/>
            </a:b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Access to each file: executables, readme, examples …</a:t>
            </a:r>
            <a:endParaRPr lang="en-GB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8F42F34-7733-427F-9859-F0E174A837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308086"/>
            <a:ext cx="5657850" cy="4743450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90B5D11-3118-43B8-8C6D-32E6B663096F}"/>
              </a:ext>
            </a:extLst>
          </p:cNvPr>
          <p:cNvCxnSpPr/>
          <p:nvPr/>
        </p:nvCxnSpPr>
        <p:spPr>
          <a:xfrm flipH="1">
            <a:off x="5045274" y="1275606"/>
            <a:ext cx="792088" cy="21602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88062F5-EF2D-43C8-8F56-A3EB5194932C}"/>
              </a:ext>
            </a:extLst>
          </p:cNvPr>
          <p:cNvCxnSpPr>
            <a:cxnSpLocks/>
          </p:cNvCxnSpPr>
          <p:nvPr/>
        </p:nvCxnSpPr>
        <p:spPr>
          <a:xfrm flipH="1">
            <a:off x="1187624" y="3163571"/>
            <a:ext cx="4536504" cy="0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E8A2F42-086B-4767-A64A-1A68761A48F1}"/>
              </a:ext>
            </a:extLst>
          </p:cNvPr>
          <p:cNvCxnSpPr>
            <a:cxnSpLocks/>
          </p:cNvCxnSpPr>
          <p:nvPr/>
        </p:nvCxnSpPr>
        <p:spPr>
          <a:xfrm flipH="1">
            <a:off x="2771800" y="1871917"/>
            <a:ext cx="1728192" cy="212762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04809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58411C28-324B-498A-BF6F-59E7931285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6873" y="33022"/>
            <a:ext cx="5243513" cy="362188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B2DBA39-E20E-48CF-ADB7-496310C5A850}"/>
              </a:ext>
            </a:extLst>
          </p:cNvPr>
          <p:cNvSpPr txBox="1"/>
          <p:nvPr/>
        </p:nvSpPr>
        <p:spPr>
          <a:xfrm>
            <a:off x="307708" y="173126"/>
            <a:ext cx="513738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2800" b="1" dirty="0">
                <a:solidFill>
                  <a:srgbClr val="002060"/>
                </a:solidFill>
                <a:latin typeface="Calibri" panose="020F0502020204030204"/>
              </a:rPr>
              <a:t>Data API</a:t>
            </a:r>
            <a:br>
              <a:rPr lang="en-US" sz="2400" b="1" dirty="0">
                <a:solidFill>
                  <a:srgbClr val="002060"/>
                </a:solidFill>
                <a:latin typeface="Calibri" panose="020F0502020204030204"/>
              </a:rPr>
            </a:br>
            <a:r>
              <a:rPr lang="en-US" b="1" dirty="0">
                <a:solidFill>
                  <a:srgbClr val="002060"/>
                </a:solidFill>
                <a:latin typeface="Calibri" panose="020F0502020204030204"/>
              </a:rPr>
              <a:t>(Link within Livechart)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3ECB26-2FEB-4664-88AB-6935B6C937F2}"/>
              </a:ext>
            </a:extLst>
          </p:cNvPr>
          <p:cNvSpPr txBox="1"/>
          <p:nvPr/>
        </p:nvSpPr>
        <p:spPr>
          <a:xfrm>
            <a:off x="113614" y="1189262"/>
            <a:ext cx="380617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2100" dirty="0">
                <a:solidFill>
                  <a:prstClr val="black"/>
                </a:solidFill>
                <a:latin typeface="Calibri" panose="020F0502020204030204"/>
              </a:rPr>
              <a:t>Ready to be plugged into: </a:t>
            </a:r>
          </a:p>
          <a:p>
            <a:pPr defTabSz="685800"/>
            <a:endParaRPr lang="en-US" sz="2100" dirty="0">
              <a:solidFill>
                <a:prstClr val="black"/>
              </a:solidFill>
              <a:latin typeface="Calibri" panose="020F0502020204030204"/>
            </a:endParaRPr>
          </a:p>
          <a:p>
            <a:pPr marL="342900" indent="-342900" defTabSz="685800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prstClr val="black"/>
                </a:solidFill>
                <a:latin typeface="Calibri" panose="020F0502020204030204"/>
              </a:rPr>
              <a:t>Python data science packages</a:t>
            </a:r>
          </a:p>
          <a:p>
            <a:pPr marL="342900" indent="-342900" defTabSz="685800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prstClr val="black"/>
                </a:solidFill>
                <a:latin typeface="Calibri" panose="020F0502020204030204"/>
              </a:rPr>
              <a:t>Excel</a:t>
            </a:r>
          </a:p>
          <a:p>
            <a:pPr marL="342900" indent="-342900" defTabSz="685800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prstClr val="black"/>
                </a:solidFill>
                <a:latin typeface="Calibri" panose="020F0502020204030204"/>
              </a:rPr>
              <a:t>Anything that reads CSV files</a:t>
            </a:r>
          </a:p>
          <a:p>
            <a:pPr defTabSz="685800"/>
            <a:endParaRPr lang="en-GB" sz="21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4B57E1C-4234-4EB0-A7AD-8D384BC2244A}"/>
              </a:ext>
            </a:extLst>
          </p:cNvPr>
          <p:cNvSpPr txBox="1"/>
          <p:nvPr/>
        </p:nvSpPr>
        <p:spPr>
          <a:xfrm>
            <a:off x="146146" y="3846461"/>
            <a:ext cx="7790915" cy="11310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GB" sz="1350" dirty="0" err="1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url</a:t>
            </a:r>
            <a:r>
              <a:rPr lang="en-GB" sz="135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350" b="1" dirty="0" err="1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livechart</a:t>
            </a:r>
            <a:r>
              <a:rPr lang="en-GB" sz="135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+"</a:t>
            </a:r>
            <a:r>
              <a:rPr lang="en-GB" sz="135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fields=</a:t>
            </a:r>
            <a:r>
              <a:rPr lang="en-GB" sz="1350" b="1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ground_states</a:t>
            </a:r>
            <a:r>
              <a:rPr lang="en-GB" sz="1350" b="1" dirty="0" err="1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&amp;</a:t>
            </a:r>
            <a:r>
              <a:rPr lang="en-GB" sz="1350" b="1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nuclides</a:t>
            </a:r>
            <a:r>
              <a:rPr lang="en-GB" sz="135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=all</a:t>
            </a:r>
            <a:r>
              <a:rPr lang="en-GB" sz="135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“</a:t>
            </a:r>
          </a:p>
          <a:p>
            <a:pPr defTabSz="685800"/>
            <a:endParaRPr lang="en-GB" sz="1350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defTabSz="685800"/>
            <a:r>
              <a:rPr lang="en-GB" sz="135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df=</a:t>
            </a:r>
            <a:r>
              <a:rPr lang="en-GB" sz="1350" dirty="0" err="1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lc_read_csv</a:t>
            </a:r>
            <a:r>
              <a:rPr lang="en-GB" sz="135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350" dirty="0" err="1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url</a:t>
            </a:r>
            <a:r>
              <a:rPr lang="en-GB" sz="135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)[['symbol','n','</a:t>
            </a:r>
            <a:r>
              <a:rPr lang="en-GB" sz="1350" dirty="0" err="1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half_life_sec</a:t>
            </a:r>
            <a:r>
              <a:rPr lang="en-GB" sz="135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']].query('symbol=="Ac"')</a:t>
            </a:r>
          </a:p>
          <a:p>
            <a:pPr defTabSz="685800"/>
            <a:r>
              <a:rPr lang="en-GB" sz="1350" dirty="0" err="1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px.scatter</a:t>
            </a:r>
            <a:r>
              <a:rPr lang="en-GB" sz="135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(df, x="n", y="</a:t>
            </a:r>
            <a:r>
              <a:rPr lang="en-GB" sz="1350" dirty="0" err="1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half_life_sec</a:t>
            </a:r>
            <a:r>
              <a:rPr lang="en-GB" sz="135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", </a:t>
            </a:r>
            <a:r>
              <a:rPr lang="en-GB" sz="1350" dirty="0" err="1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log_y</a:t>
            </a:r>
            <a:r>
              <a:rPr lang="en-GB" sz="135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=True).show()</a:t>
            </a:r>
          </a:p>
          <a:p>
            <a:pPr defTabSz="685800"/>
            <a:endParaRPr lang="en-GB" sz="1350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1C8839F-00EE-4347-AF6A-117F7A651EEC}"/>
              </a:ext>
            </a:extLst>
          </p:cNvPr>
          <p:cNvSpPr txBox="1"/>
          <p:nvPr/>
        </p:nvSpPr>
        <p:spPr>
          <a:xfrm>
            <a:off x="5519296" y="3567174"/>
            <a:ext cx="2330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GB" b="1" dirty="0">
                <a:solidFill>
                  <a:prstClr val="black"/>
                </a:solidFill>
                <a:latin typeface="-apple-system"/>
              </a:rPr>
              <a:t>Ac</a:t>
            </a:r>
            <a:r>
              <a:rPr lang="en-GB" sz="1500" b="1" dirty="0">
                <a:solidFill>
                  <a:prstClr val="black"/>
                </a:solidFill>
                <a:latin typeface="-apple-system"/>
              </a:rPr>
              <a:t> isotopes :</a:t>
            </a:r>
            <a:r>
              <a:rPr lang="en-GB" sz="1500" dirty="0">
                <a:solidFill>
                  <a:prstClr val="black"/>
                </a:solidFill>
                <a:latin typeface="-apple-system"/>
              </a:rPr>
              <a:t> </a:t>
            </a:r>
            <a:r>
              <a:rPr lang="en-GB" sz="1500" b="1" dirty="0">
                <a:solidFill>
                  <a:prstClr val="black"/>
                </a:solidFill>
                <a:latin typeface="-apple-system"/>
              </a:rPr>
              <a:t>Half-life vs N </a:t>
            </a:r>
            <a:endParaRPr lang="en-GB" sz="135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8DEC58-2DB9-49F9-8D2C-F200FC6CDAA2}"/>
              </a:ext>
            </a:extLst>
          </p:cNvPr>
          <p:cNvSpPr txBox="1"/>
          <p:nvPr/>
        </p:nvSpPr>
        <p:spPr>
          <a:xfrm>
            <a:off x="215791" y="3481602"/>
            <a:ext cx="166424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350" b="1" dirty="0">
                <a:solidFill>
                  <a:srgbClr val="002060"/>
                </a:solidFill>
                <a:latin typeface="Calibri" panose="020F0502020204030204"/>
              </a:rPr>
              <a:t>Code example</a:t>
            </a:r>
            <a:endParaRPr lang="en-GB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4FE6DD5-B060-4043-9158-2C27584509ED}"/>
              </a:ext>
            </a:extLst>
          </p:cNvPr>
          <p:cNvSpPr/>
          <p:nvPr/>
        </p:nvSpPr>
        <p:spPr>
          <a:xfrm>
            <a:off x="1763688" y="3890339"/>
            <a:ext cx="2088232" cy="265587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DAC244-4B86-405F-BDD8-C44E50ACEED7}"/>
              </a:ext>
            </a:extLst>
          </p:cNvPr>
          <p:cNvSpPr/>
          <p:nvPr/>
        </p:nvSpPr>
        <p:spPr>
          <a:xfrm>
            <a:off x="3919784" y="3890565"/>
            <a:ext cx="1300288" cy="265587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53001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3DE9DCA-FEB8-442B-83F9-4A1F1002FF7C}"/>
              </a:ext>
            </a:extLst>
          </p:cNvPr>
          <p:cNvSpPr txBox="1"/>
          <p:nvPr/>
        </p:nvSpPr>
        <p:spPr>
          <a:xfrm>
            <a:off x="2555776" y="-92546"/>
            <a:ext cx="38523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nds.iaea.org/</a:t>
            </a:r>
            <a:r>
              <a:rPr lang="en-US" sz="3600" b="1" dirty="0" err="1">
                <a:solidFill>
                  <a:srgbClr val="C0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mib</a:t>
            </a:r>
            <a:endParaRPr lang="en-GB" sz="3600" b="1" dirty="0">
              <a:solidFill>
                <a:srgbClr val="C0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492F64A-1420-47AB-A630-32965C1A22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552643"/>
            <a:ext cx="7605464" cy="4611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2145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D3BF1A2-9FF0-4EB7-BB12-F47E3327C1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594" y="67777"/>
            <a:ext cx="3901743" cy="271999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6CDFD67-13BC-4733-8645-7022EB991F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24" y="67777"/>
            <a:ext cx="4048881" cy="205787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E30A47D-3290-45C3-82A4-6054783C8A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4048" y="2445052"/>
            <a:ext cx="3058295" cy="247730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D6CE5E7-71A8-46EE-9504-C1F38EF548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926" y="2598418"/>
            <a:ext cx="4429074" cy="2359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7256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7">
            <a:extLst>
              <a:ext uri="{FF2B5EF4-FFF2-40B4-BE49-F238E27FC236}">
                <a16:creationId xmlns:a16="http://schemas.microsoft.com/office/drawing/2014/main" id="{5043D8E2-E250-4E3A-9C01-3BB78ABD09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380578"/>
            <a:ext cx="9144000" cy="5541819"/>
          </a:xfrm>
        </p:spPr>
      </p:pic>
    </p:spTree>
    <p:extLst>
      <p:ext uri="{BB962C8B-B14F-4D97-AF65-F5344CB8AC3E}">
        <p14:creationId xmlns:p14="http://schemas.microsoft.com/office/powerpoint/2010/main" val="38193395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323528" y="3273828"/>
            <a:ext cx="8568953" cy="810090"/>
          </a:xfrm>
        </p:spPr>
        <p:txBody>
          <a:bodyPr>
            <a:normAutofit/>
          </a:bodyPr>
          <a:lstStyle/>
          <a:p>
            <a:r>
              <a:rPr lang="en-GB" sz="4400" b="0" i="1" dirty="0">
                <a:latin typeface="Times" panose="02020603050405020304" pitchFamily="18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151185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F77272-0949-4AE3-8C97-A0B0F36660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72008" y="51470"/>
            <a:ext cx="9468544" cy="494801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latin typeface="+mn-lt"/>
              </a:rPr>
              <a:t>Livechart</a:t>
            </a:r>
            <a:r>
              <a:rPr lang="en-US" dirty="0">
                <a:latin typeface="+mn-lt"/>
              </a:rPr>
              <a:t>: </a:t>
            </a:r>
            <a:r>
              <a:rPr lang="el-GR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ν</a:t>
            </a:r>
            <a:r>
              <a:rPr lang="en-US" sz="3200" dirty="0">
                <a:latin typeface="+mn-lt"/>
                <a:cs typeface="Courier New" panose="02070309020205020404" pitchFamily="49" charset="0"/>
              </a:rPr>
              <a:t> spectra, decay libraries comparison</a:t>
            </a:r>
          </a:p>
          <a:p>
            <a:pPr>
              <a:lnSpc>
                <a:spcPct val="150000"/>
              </a:lnSpc>
            </a:pPr>
            <a:r>
              <a:rPr lang="en-US" b="1" dirty="0" err="1">
                <a:latin typeface="+mn-lt"/>
                <a:cs typeface="Courier New" panose="02070309020205020404" pitchFamily="49" charset="0"/>
              </a:rPr>
              <a:t>Nubase</a:t>
            </a:r>
            <a:r>
              <a:rPr lang="en-US" dirty="0">
                <a:latin typeface="+mn-lt"/>
                <a:cs typeface="Courier New" panose="02070309020205020404" pitchFamily="49" charset="0"/>
              </a:rPr>
              <a:t> chart viewer</a:t>
            </a:r>
          </a:p>
          <a:p>
            <a:pPr>
              <a:lnSpc>
                <a:spcPct val="150000"/>
              </a:lnSpc>
            </a:pPr>
            <a:r>
              <a:rPr lang="en-US" b="1" dirty="0">
                <a:latin typeface="+mn-lt"/>
                <a:cs typeface="Courier New" panose="02070309020205020404" pitchFamily="49" charset="0"/>
              </a:rPr>
              <a:t>Isotope browser </a:t>
            </a:r>
            <a:r>
              <a:rPr lang="en-US" dirty="0">
                <a:latin typeface="+mn-lt"/>
                <a:cs typeface="Courier New" panose="02070309020205020404" pitchFamily="49" charset="0"/>
              </a:rPr>
              <a:t>in German, …</a:t>
            </a:r>
          </a:p>
          <a:p>
            <a:pPr>
              <a:lnSpc>
                <a:spcPct val="150000"/>
              </a:lnSpc>
            </a:pPr>
            <a:r>
              <a:rPr lang="en-US" b="1" dirty="0">
                <a:latin typeface="+mn-lt"/>
              </a:rPr>
              <a:t>NSDD codes </a:t>
            </a:r>
            <a:r>
              <a:rPr lang="en-US" dirty="0">
                <a:latin typeface="+mn-lt"/>
              </a:rPr>
              <a:t>on GitHub</a:t>
            </a:r>
          </a:p>
          <a:p>
            <a:pPr>
              <a:lnSpc>
                <a:spcPct val="150000"/>
              </a:lnSpc>
            </a:pPr>
            <a:r>
              <a:rPr lang="en-US" b="1" dirty="0">
                <a:latin typeface="+mn-lt"/>
              </a:rPr>
              <a:t>API </a:t>
            </a:r>
            <a:r>
              <a:rPr lang="en-US" dirty="0">
                <a:latin typeface="+mn-lt"/>
              </a:rPr>
              <a:t>for automatic data download</a:t>
            </a:r>
            <a:endParaRPr lang="en-US" b="1" dirty="0"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en-US" b="1" dirty="0">
                <a:latin typeface="+mn-lt"/>
              </a:rPr>
              <a:t>Medical Isotope Browser </a:t>
            </a:r>
            <a:r>
              <a:rPr lang="en-US" dirty="0">
                <a:latin typeface="+mn-lt"/>
              </a:rPr>
              <a:t>a collider on the Web</a:t>
            </a:r>
            <a:endParaRPr lang="en-GB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48570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9F77387-1916-4007-AF3A-DAE4593DA6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987574"/>
            <a:ext cx="5543550" cy="38766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CA9A246-2818-447F-9A29-20FAF6B0FD57}"/>
              </a:ext>
            </a:extLst>
          </p:cNvPr>
          <p:cNvSpPr txBox="1"/>
          <p:nvPr/>
        </p:nvSpPr>
        <p:spPr>
          <a:xfrm>
            <a:off x="437103" y="173126"/>
            <a:ext cx="78183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l-GR" sz="32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ν</a:t>
            </a:r>
            <a:r>
              <a:rPr lang="en-US" sz="32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and  </a:t>
            </a:r>
            <a:r>
              <a:rPr lang="el-GR" sz="32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ν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 spectra    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/>
              </a:rPr>
              <a:t>(</a:t>
            </a:r>
            <a:r>
              <a:rPr lang="en-US" sz="2100" b="1" dirty="0">
                <a:solidFill>
                  <a:srgbClr val="002060"/>
                </a:solidFill>
                <a:latin typeface="Calibri" panose="020F0502020204030204"/>
              </a:rPr>
              <a:t>Livechart decay tab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/>
              </a:rPr>
              <a:t>)</a:t>
            </a:r>
            <a:endParaRPr lang="en-GB" b="1" dirty="0">
              <a:solidFill>
                <a:srgbClr val="002060"/>
              </a:solidFill>
              <a:latin typeface="Calibri" panose="020F050202020403020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0D6611-7181-4D7B-9EE8-063D9D0FC1D3}"/>
              </a:ext>
            </a:extLst>
          </p:cNvPr>
          <p:cNvSpPr txBox="1"/>
          <p:nvPr/>
        </p:nvSpPr>
        <p:spPr>
          <a:xfrm>
            <a:off x="5868144" y="1262246"/>
            <a:ext cx="3352546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prstClr val="black"/>
                </a:solidFill>
                <a:latin typeface="Calibri" panose="020F0502020204030204"/>
              </a:rPr>
              <a:t>Spectra are obtained using </a:t>
            </a:r>
            <a:r>
              <a:rPr lang="en-US" sz="2100" dirty="0" err="1">
                <a:solidFill>
                  <a:prstClr val="black"/>
                </a:solidFill>
                <a:latin typeface="Calibri" panose="020F0502020204030204"/>
              </a:rPr>
              <a:t>Betashape</a:t>
            </a:r>
            <a:r>
              <a:rPr lang="en-US" sz="2100" dirty="0">
                <a:solidFill>
                  <a:prstClr val="black"/>
                </a:solidFill>
                <a:latin typeface="Calibri" panose="020F0502020204030204"/>
              </a:rPr>
              <a:t> (X. </a:t>
            </a:r>
            <a:r>
              <a:rPr lang="en-US" sz="2100" dirty="0" err="1">
                <a:solidFill>
                  <a:prstClr val="black"/>
                </a:solidFill>
                <a:latin typeface="Calibri" panose="020F0502020204030204"/>
              </a:rPr>
              <a:t>Mugeot</a:t>
            </a:r>
            <a:r>
              <a:rPr lang="en-US" sz="2100" dirty="0">
                <a:solidFill>
                  <a:prstClr val="black"/>
                </a:solidFill>
                <a:latin typeface="Calibri" panose="020F0502020204030204"/>
              </a:rPr>
              <a:t>)</a:t>
            </a: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endParaRPr lang="en-US" sz="2100" dirty="0">
              <a:solidFill>
                <a:prstClr val="black"/>
              </a:solidFill>
              <a:latin typeface="Calibri" panose="020F0502020204030204"/>
            </a:endParaRPr>
          </a:p>
          <a:p>
            <a:pPr marL="342900" indent="-342900" defTabSz="685800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prstClr val="black"/>
                </a:solidFill>
                <a:latin typeface="Calibri" panose="020F0502020204030204"/>
              </a:rPr>
              <a:t>Access to each transition spectra and data</a:t>
            </a:r>
          </a:p>
          <a:p>
            <a:pPr defTabSz="685800"/>
            <a:endParaRPr lang="en-US" sz="2100" dirty="0">
              <a:solidFill>
                <a:prstClr val="black"/>
              </a:solidFill>
              <a:latin typeface="Calibri" panose="020F0502020204030204"/>
            </a:endParaRP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prstClr val="black"/>
                </a:solidFill>
                <a:latin typeface="Calibri" panose="020F0502020204030204"/>
              </a:rPr>
              <a:t>Plots are interactive, with data tables</a:t>
            </a: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endParaRPr lang="en-US" sz="2100" dirty="0">
              <a:solidFill>
                <a:prstClr val="black"/>
              </a:solidFill>
              <a:latin typeface="Calibri" panose="020F0502020204030204"/>
            </a:endParaRP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en-US" sz="2100" dirty="0" err="1">
                <a:solidFill>
                  <a:prstClr val="black"/>
                </a:solidFill>
                <a:latin typeface="Calibri" panose="020F0502020204030204"/>
              </a:rPr>
              <a:t>Allowes</a:t>
            </a:r>
            <a:r>
              <a:rPr lang="en-US" sz="2100" dirty="0">
                <a:solidFill>
                  <a:prstClr val="black"/>
                </a:solidFill>
                <a:latin typeface="Calibri" panose="020F0502020204030204"/>
              </a:rPr>
              <a:t> a better energy balance estimate</a:t>
            </a:r>
            <a:endParaRPr lang="en-GB" sz="2100" dirty="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81AE687-85A9-45D6-9A9F-236B370F9855}"/>
              </a:ext>
            </a:extLst>
          </p:cNvPr>
          <p:cNvCxnSpPr/>
          <p:nvPr/>
        </p:nvCxnSpPr>
        <p:spPr>
          <a:xfrm>
            <a:off x="539552" y="339502"/>
            <a:ext cx="216024" cy="0"/>
          </a:xfrm>
          <a:prstGeom prst="line">
            <a:avLst/>
          </a:prstGeom>
          <a:ln w="349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4632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A7A3395-5F08-4F04-8399-8D54716318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1840" y="1059582"/>
            <a:ext cx="6039059" cy="28722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2EB8CB5-DC04-4440-8A7D-AF46E7337A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771550"/>
            <a:ext cx="3307556" cy="318611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73ECB26-2FEB-4664-88AB-6935B6C937F2}"/>
              </a:ext>
            </a:extLst>
          </p:cNvPr>
          <p:cNvSpPr txBox="1"/>
          <p:nvPr/>
        </p:nvSpPr>
        <p:spPr>
          <a:xfrm>
            <a:off x="377504" y="267494"/>
            <a:ext cx="423660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2100" dirty="0">
                <a:solidFill>
                  <a:prstClr val="black"/>
                </a:solidFill>
                <a:latin typeface="Calibri" panose="020F0502020204030204"/>
              </a:rPr>
              <a:t>Plots are interactive, with data tables</a:t>
            </a:r>
            <a:endParaRPr lang="en-GB" sz="21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AC0B9DD-9463-4F81-856B-61FCDBAEA277}"/>
              </a:ext>
            </a:extLst>
          </p:cNvPr>
          <p:cNvSpPr txBox="1"/>
          <p:nvPr/>
        </p:nvSpPr>
        <p:spPr>
          <a:xfrm>
            <a:off x="335391" y="4285274"/>
            <a:ext cx="787843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2100" dirty="0">
                <a:solidFill>
                  <a:prstClr val="black"/>
                </a:solidFill>
                <a:latin typeface="Calibri" panose="020F0502020204030204"/>
              </a:rPr>
              <a:t>The use of </a:t>
            </a:r>
            <a:r>
              <a:rPr lang="en-US" sz="2100" dirty="0" err="1">
                <a:solidFill>
                  <a:prstClr val="black"/>
                </a:solidFill>
                <a:latin typeface="Calibri" panose="020F0502020204030204"/>
              </a:rPr>
              <a:t>Betashape</a:t>
            </a:r>
            <a:r>
              <a:rPr lang="en-US" sz="2100" dirty="0">
                <a:solidFill>
                  <a:prstClr val="black"/>
                </a:solidFill>
                <a:latin typeface="Calibri" panose="020F0502020204030204"/>
              </a:rPr>
              <a:t> allows a better calculation of the energy balance</a:t>
            </a:r>
            <a:endParaRPr lang="en-GB" sz="210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6973525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286C6-8A2C-456A-B904-9802AFD09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87474"/>
            <a:ext cx="6120680" cy="648072"/>
          </a:xfrm>
        </p:spPr>
        <p:txBody>
          <a:bodyPr>
            <a:normAutofit fontScale="90000"/>
          </a:bodyPr>
          <a:lstStyle/>
          <a:p>
            <a:r>
              <a:rPr lang="en-US" dirty="0"/>
              <a:t>Comparison of decay libraries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51FBCA-A89D-424C-AC40-8BEDE91BD2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7393" y="2211710"/>
            <a:ext cx="4948783" cy="180791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3D59C69-B041-4A80-A5DF-8DA59954F6A5}"/>
              </a:ext>
            </a:extLst>
          </p:cNvPr>
          <p:cNvSpPr txBox="1"/>
          <p:nvPr/>
        </p:nvSpPr>
        <p:spPr>
          <a:xfrm>
            <a:off x="251520" y="771550"/>
            <a:ext cx="78536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From the Decay Radiation tab, direct access to Viktor’s comparison engine</a:t>
            </a:r>
            <a:endParaRPr lang="en-GB" dirty="0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A852E873-D667-456F-89DF-926B319F301D}"/>
              </a:ext>
            </a:extLst>
          </p:cNvPr>
          <p:cNvSpPr/>
          <p:nvPr/>
        </p:nvSpPr>
        <p:spPr>
          <a:xfrm rot="11952181">
            <a:off x="5125286" y="377730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B99A33-FD73-42CF-9115-0762D073E2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634" y="1544368"/>
            <a:ext cx="9144000" cy="524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4057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A0B01F6-C3CE-4729-877C-508E7DEF69C0}"/>
              </a:ext>
            </a:extLst>
          </p:cNvPr>
          <p:cNvSpPr txBox="1"/>
          <p:nvPr/>
        </p:nvSpPr>
        <p:spPr>
          <a:xfrm>
            <a:off x="323528" y="4371950"/>
            <a:ext cx="6506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Further development: a dedicated page with chart of nuclides 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E48B30-4054-4193-AC2B-C639694B8E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3518"/>
            <a:ext cx="9144000" cy="3595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789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E91F7-1DB4-42F9-9B97-5F2ED6A0E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Nubase</a:t>
            </a:r>
            <a:r>
              <a:rPr lang="en-US" dirty="0"/>
              <a:t> interactive chart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C56A80-460B-4EC3-B700-53F9039224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6897"/>
            <a:ext cx="9144000" cy="4521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7563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DA8D6D-57CA-414E-BFAF-EF79B79832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582" y="483518"/>
            <a:ext cx="4476750" cy="307657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66E3E3-86C6-485B-A8D6-7BD90B61DA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0032" y="339502"/>
            <a:ext cx="4320480" cy="4183113"/>
          </a:xfrm>
        </p:spPr>
        <p:txBody>
          <a:bodyPr>
            <a:normAutofit/>
          </a:bodyPr>
          <a:lstStyle/>
          <a:p>
            <a:r>
              <a:rPr lang="en-US" sz="2800" dirty="0"/>
              <a:t>Accessible from the AME site and Livechart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Can be downloaded as standalone application</a:t>
            </a:r>
            <a:endParaRPr lang="en-GB" sz="2800" dirty="0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44CD6F65-8967-4673-B2EE-FAE550BA1A1A}"/>
              </a:ext>
            </a:extLst>
          </p:cNvPr>
          <p:cNvSpPr/>
          <p:nvPr/>
        </p:nvSpPr>
        <p:spPr>
          <a:xfrm rot="11952181">
            <a:off x="3144656" y="343925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7588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6E5FD-109E-4593-BC85-0FFD1C566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Isotope browser in German</a:t>
            </a:r>
            <a:endParaRPr lang="en-GB" dirty="0"/>
          </a:p>
        </p:txBody>
      </p:sp>
      <p:pic>
        <p:nvPicPr>
          <p:cNvPr id="5" name="Content Placeholder 4" descr="Text, email&#10;&#10;Description automatically generated">
            <a:extLst>
              <a:ext uri="{FF2B5EF4-FFF2-40B4-BE49-F238E27FC236}">
                <a16:creationId xmlns:a16="http://schemas.microsoft.com/office/drawing/2014/main" id="{EEAECC00-65CB-414E-A7FC-EAA8340B3E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902446"/>
            <a:ext cx="4176464" cy="9518176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E2617F2-BE15-4D9E-B96C-6A0ED1AC16B8}"/>
              </a:ext>
            </a:extLst>
          </p:cNvPr>
          <p:cNvSpPr txBox="1"/>
          <p:nvPr/>
        </p:nvSpPr>
        <p:spPr>
          <a:xfrm>
            <a:off x="4729184" y="1851670"/>
            <a:ext cx="4176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Requested by users and INDC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app generates lot of feedback,</a:t>
            </a:r>
            <a:br>
              <a:rPr lang="en-US"/>
            </a:br>
            <a:r>
              <a:rPr lang="en-US"/>
              <a:t> </a:t>
            </a:r>
            <a:r>
              <a:rPr lang="en-US" dirty="0"/>
              <a:t>~</a:t>
            </a:r>
            <a:r>
              <a:rPr lang="en-US"/>
              <a:t>10 updates last year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88772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003399"/>
      </a:dk1>
      <a:lt1>
        <a:sysClr val="window" lastClr="FFFFFF"/>
      </a:lt1>
      <a:dk2>
        <a:srgbClr val="3366CC"/>
      </a:dk2>
      <a:lt2>
        <a:srgbClr val="DBDBDD"/>
      </a:lt2>
      <a:accent1>
        <a:srgbClr val="6699CC"/>
      </a:accent1>
      <a:accent2>
        <a:srgbClr val="FF9900"/>
      </a:accent2>
      <a:accent3>
        <a:srgbClr val="99CC00"/>
      </a:accent3>
      <a:accent4>
        <a:srgbClr val="8681B8"/>
      </a:accent4>
      <a:accent5>
        <a:srgbClr val="32A14C"/>
      </a:accent5>
      <a:accent6>
        <a:srgbClr val="99CCFF"/>
      </a:accent6>
      <a:hlink>
        <a:srgbClr val="6699CC"/>
      </a:hlink>
      <a:folHlink>
        <a:srgbClr val="8681B8"/>
      </a:folHlink>
    </a:clrScheme>
    <a:fontScheme name="procureme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AEA_Presentation_wide_templ_1.pptx" id="{74F94D85-F321-452F-AFBA-435B7F14D923}" vid="{B994BE24-E5A7-494B-84B3-B72DCB395908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IAEA_Logo_wide</Template>
  <TotalTime>585</TotalTime>
  <Words>347</Words>
  <Application>Microsoft Office PowerPoint</Application>
  <PresentationFormat>On-screen Show (16:9)</PresentationFormat>
  <Paragraphs>57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-apple-system</vt:lpstr>
      <vt:lpstr>Arial</vt:lpstr>
      <vt:lpstr>Arial </vt:lpstr>
      <vt:lpstr>Calibri</vt:lpstr>
      <vt:lpstr>Calibri Light</vt:lpstr>
      <vt:lpstr>Courier New</vt:lpstr>
      <vt:lpstr>Times</vt:lpstr>
      <vt:lpstr>Office Theme</vt:lpstr>
      <vt:lpstr>1_Office Theme</vt:lpstr>
      <vt:lpstr>IAEA Dissemination Tools  Marco Verpelli, Nuclear Data Section</vt:lpstr>
      <vt:lpstr>PowerPoint Presentation</vt:lpstr>
      <vt:lpstr>PowerPoint Presentation</vt:lpstr>
      <vt:lpstr>PowerPoint Presentation</vt:lpstr>
      <vt:lpstr>Comparison of decay libraries</vt:lpstr>
      <vt:lpstr>PowerPoint Presentation</vt:lpstr>
      <vt:lpstr>Nubase interactive chart</vt:lpstr>
      <vt:lpstr>PowerPoint Presentation</vt:lpstr>
      <vt:lpstr>Isotope browser in German</vt:lpstr>
      <vt:lpstr>NSDD Codes on GitHub</vt:lpstr>
      <vt:lpstr>PowerPoint Presentation</vt:lpstr>
      <vt:lpstr>Options to download the entire package    Access to each file: executables, readme, examples …</vt:lpstr>
      <vt:lpstr>PowerPoint Presentation</vt:lpstr>
      <vt:lpstr>PowerPoint Presentation</vt:lpstr>
      <vt:lpstr>PowerPoint Presentation</vt:lpstr>
      <vt:lpstr>PowerPoint Presentation</vt:lpstr>
      <vt:lpstr>Thank you!</vt:lpstr>
    </vt:vector>
  </TitlesOfParts>
  <Company>IAEA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VERPELLI, Marco</dc:creator>
  <cp:lastModifiedBy>VERPELLI, Marco</cp:lastModifiedBy>
  <cp:revision>1</cp:revision>
  <cp:lastPrinted>2015-12-18T15:27:41Z</cp:lastPrinted>
  <dcterms:created xsi:type="dcterms:W3CDTF">2022-03-24T13:14:51Z</dcterms:created>
  <dcterms:modified xsi:type="dcterms:W3CDTF">2022-03-30T12:44:12Z</dcterms:modified>
</cp:coreProperties>
</file>