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9"/>
  </p:notesMasterIdLst>
  <p:sldIdLst>
    <p:sldId id="256" r:id="rId5"/>
    <p:sldId id="258" r:id="rId6"/>
    <p:sldId id="266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80814" autoAdjust="0"/>
  </p:normalViewPr>
  <p:slideViewPr>
    <p:cSldViewPr snapToGrid="0">
      <p:cViewPr varScale="1">
        <p:scale>
          <a:sx n="89" d="100"/>
          <a:sy n="89" d="100"/>
        </p:scale>
        <p:origin x="1350" y="9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17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ERTAUX, Benjamin" userId="66148221-f71f-4d83-9515-c676f7c181af" providerId="ADAL" clId="{04FF5D21-AD35-45ED-BA2F-399229AEE3AE}"/>
    <pc:docChg chg="custSel modSld">
      <pc:chgData name="BERTAUX, Benjamin" userId="66148221-f71f-4d83-9515-c676f7c181af" providerId="ADAL" clId="{04FF5D21-AD35-45ED-BA2F-399229AEE3AE}" dt="2023-03-09T12:06:27.631" v="16" actId="404"/>
      <pc:docMkLst>
        <pc:docMk/>
      </pc:docMkLst>
      <pc:sldChg chg="modSp mod">
        <pc:chgData name="BERTAUX, Benjamin" userId="66148221-f71f-4d83-9515-c676f7c181af" providerId="ADAL" clId="{04FF5D21-AD35-45ED-BA2F-399229AEE3AE}" dt="2023-03-09T12:06:27.631" v="16" actId="404"/>
        <pc:sldMkLst>
          <pc:docMk/>
          <pc:sldMk cId="2950276772" sldId="257"/>
        </pc:sldMkLst>
        <pc:spChg chg="mod">
          <ac:chgData name="BERTAUX, Benjamin" userId="66148221-f71f-4d83-9515-c676f7c181af" providerId="ADAL" clId="{04FF5D21-AD35-45ED-BA2F-399229AEE3AE}" dt="2023-03-09T12:06:27.631" v="16" actId="404"/>
          <ac:spMkLst>
            <pc:docMk/>
            <pc:sldMk cId="2950276772" sldId="257"/>
            <ac:spMk id="2" creationId="{B62C6F33-7CE4-DA4F-C112-C15091D35D4B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1D2AAE-717F-4FD8-BC81-A679E092D2AF}" type="datetimeFigureOut">
              <a:rPr lang="de-DE" smtClean="0"/>
              <a:t>12.04.2023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AFC10E-9C33-49B5-99D7-D85C97B1569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400777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FC0D65D-B083-43DE-84C3-24A48A0A7908}" type="slidenum">
              <a:rPr kumimoji="0" lang="de-D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de-D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352678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9DF960-CFAA-4356-BB41-48B897E09C6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532582" y="548052"/>
            <a:ext cx="6183166" cy="2030180"/>
          </a:xfrm>
        </p:spPr>
        <p:txBody>
          <a:bodyPr anchor="b">
            <a:normAutofit/>
          </a:bodyPr>
          <a:lstStyle>
            <a:lvl1pPr algn="ctr">
              <a:defRPr sz="4400">
                <a:solidFill>
                  <a:schemeClr val="bg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8750CCE-AA06-4471-B6AE-984FE75DD32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532582" y="3069805"/>
            <a:ext cx="6183166" cy="1342521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5758017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90A5D0-877A-4953-9699-0CE6292DBC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862382C-982E-46DB-85E9-E5355C74BB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156609-1592-452B-9247-E36CFD0416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553C3-5676-40FE-9671-BFA2097DAB00}" type="datetimeFigureOut">
              <a:rPr lang="en-US" smtClean="0"/>
              <a:t>4/12/2023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D95218-FF89-4272-923C-4B34A8BC92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19747E-EA7C-4CA2-B337-98042D4952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99432-8615-4CFA-BAC5-526B4500C5BA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64454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60BA820-45A1-472F-913B-17229ECB611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EB2ADA1-9D7E-4DBC-B2B0-9F7818D89D9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21104E-5647-4AB9-93C2-F81AEFFBD3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553C3-5676-40FE-9671-BFA2097DAB00}" type="datetimeFigureOut">
              <a:rPr lang="en-US" smtClean="0"/>
              <a:t>4/12/2023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7F43CC-B82E-4735-ABCD-C65B9B79FD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FF177A-0095-4B50-9517-49040D75A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99432-8615-4CFA-BAC5-526B4500C5BA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3897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ext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>
          <a:xfrm>
            <a:off x="609600" y="6520260"/>
            <a:ext cx="2844800" cy="365125"/>
          </a:xfrm>
        </p:spPr>
        <p:txBody>
          <a:bodyPr/>
          <a:lstStyle>
            <a:lvl1pPr>
              <a:defRPr sz="1200">
                <a:solidFill>
                  <a:schemeClr val="bg1">
                    <a:lumMod val="50000"/>
                  </a:schemeClr>
                </a:solidFill>
                <a:latin typeface="+mj-lt"/>
                <a:cs typeface="Segoe UI Light" panose="020B0502040204020203" pitchFamily="34" charset="0"/>
              </a:defRPr>
            </a:lvl1pPr>
          </a:lstStyle>
          <a:p>
            <a:fld id="{1963F6FC-4E7D-4589-B66A-A0F812899801}" type="datetime1">
              <a:rPr lang="de-DE" smtClean="0"/>
              <a:t>12.04.2023</a:t>
            </a:fld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4165600" y="6520260"/>
            <a:ext cx="3860800" cy="365125"/>
          </a:xfrm>
        </p:spPr>
        <p:txBody>
          <a:bodyPr/>
          <a:lstStyle>
            <a:lvl1pPr>
              <a:defRPr sz="1200">
                <a:solidFill>
                  <a:schemeClr val="bg1">
                    <a:lumMod val="50000"/>
                  </a:schemeClr>
                </a:solidFill>
                <a:latin typeface="+mj-lt"/>
                <a:cs typeface="Segoe UI Light" panose="020B0502040204020203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>
          <a:xfrm>
            <a:off x="8737600" y="6520260"/>
            <a:ext cx="2844800" cy="365125"/>
          </a:xfrm>
        </p:spPr>
        <p:txBody>
          <a:bodyPr/>
          <a:lstStyle>
            <a:lvl1pPr>
              <a:defRPr sz="1200">
                <a:solidFill>
                  <a:schemeClr val="bg1">
                    <a:lumMod val="50000"/>
                  </a:schemeClr>
                </a:solidFill>
                <a:latin typeface="+mj-lt"/>
                <a:cs typeface="Segoe UI Light" panose="020B0502040204020203" pitchFamily="34" charset="0"/>
              </a:defRPr>
            </a:lvl1pPr>
          </a:lstStyle>
          <a:p>
            <a:fld id="{170676F9-B23B-41E4-B907-CA632CEC6DCB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7" name="Rechteck 6" descr="Senkrechter goldener Balken" title="Zierelement"/>
          <p:cNvSpPr/>
          <p:nvPr/>
        </p:nvSpPr>
        <p:spPr>
          <a:xfrm rot="16200000">
            <a:off x="-3333449" y="3333453"/>
            <a:ext cx="6858001" cy="191101"/>
          </a:xfrm>
          <a:prstGeom prst="rect">
            <a:avLst/>
          </a:prstGeom>
          <a:solidFill>
            <a:srgbClr val="CCA4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800"/>
          </a:p>
        </p:txBody>
      </p:sp>
      <p:sp>
        <p:nvSpPr>
          <p:cNvPr id="20" name="Textplatzhalter 18"/>
          <p:cNvSpPr>
            <a:spLocks noGrp="1"/>
          </p:cNvSpPr>
          <p:nvPr>
            <p:ph type="body" sz="quarter" idx="17"/>
          </p:nvPr>
        </p:nvSpPr>
        <p:spPr>
          <a:xfrm>
            <a:off x="609600" y="1476291"/>
            <a:ext cx="10972800" cy="4724527"/>
          </a:xfrm>
        </p:spPr>
        <p:txBody>
          <a:bodyPr/>
          <a:lstStyle>
            <a:lvl5pPr>
              <a:defRPr/>
            </a:lvl5pPr>
            <a:lvl7pPr>
              <a:defRPr/>
            </a:lvl7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14" name="Titel 1"/>
          <p:cNvSpPr>
            <a:spLocks noGrp="1"/>
          </p:cNvSpPr>
          <p:nvPr>
            <p:ph type="title" hasCustomPrompt="1"/>
          </p:nvPr>
        </p:nvSpPr>
        <p:spPr>
          <a:xfrm>
            <a:off x="609601" y="346658"/>
            <a:ext cx="9632463" cy="471501"/>
          </a:xfrm>
        </p:spPr>
        <p:txBody>
          <a:bodyPr vert="horz" lIns="91440" tIns="0" rIns="91440" bIns="45720" rtlCol="0" anchor="t">
            <a:noAutofit/>
          </a:bodyPr>
          <a:lstStyle>
            <a:lvl1pPr marL="0" indent="0" algn="l">
              <a:spcBef>
                <a:spcPct val="20000"/>
              </a:spcBef>
              <a:buFont typeface="Arial" panose="020B0604020202020204" pitchFamily="34" charset="0"/>
              <a:defRPr lang="de-DE" sz="3200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pPr marL="0" lvl="0" indent="0" algn="l">
              <a:spcBef>
                <a:spcPct val="20000"/>
              </a:spcBef>
              <a:buFont typeface="Arial" panose="020B0604020202020204" pitchFamily="34" charset="0"/>
            </a:pPr>
            <a:r>
              <a:rPr lang="de-AT" dirty="0"/>
              <a:t>EINZEILIGE TALKING HEADLINE</a:t>
            </a:r>
            <a:endParaRPr lang="de-DE" dirty="0"/>
          </a:p>
        </p:txBody>
      </p:sp>
      <p:sp>
        <p:nvSpPr>
          <p:cNvPr id="15" name="Textplatzhalter 10"/>
          <p:cNvSpPr>
            <a:spLocks noGrp="1"/>
          </p:cNvSpPr>
          <p:nvPr>
            <p:ph type="body" sz="quarter" idx="20" hasCustomPrompt="1"/>
          </p:nvPr>
        </p:nvSpPr>
        <p:spPr>
          <a:xfrm>
            <a:off x="609601" y="891258"/>
            <a:ext cx="9632463" cy="350413"/>
          </a:xfrm>
        </p:spPr>
        <p:txBody>
          <a:bodyPr tIns="36000"/>
          <a:lstStyle>
            <a:lvl1pPr marL="0" indent="0">
              <a:lnSpc>
                <a:spcPts val="2500"/>
              </a:lnSpc>
              <a:buNone/>
              <a:defRPr b="1">
                <a:solidFill>
                  <a:srgbClr val="CCA400"/>
                </a:solidFill>
              </a:defRPr>
            </a:lvl1pPr>
          </a:lstStyle>
          <a:p>
            <a:pPr lvl="0"/>
            <a:r>
              <a:rPr lang="de-DE" dirty="0"/>
              <a:t>Bitte einzeilige Unter-Überschrift verwenden</a:t>
            </a:r>
          </a:p>
        </p:txBody>
      </p:sp>
      <p:pic>
        <p:nvPicPr>
          <p:cNvPr id="10" name="Bild 5" descr="Schriftzug AGES mit stilisierter Frau, die über goldenem Bogen schwebt" title="AGES Logo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479081" y="376291"/>
            <a:ext cx="1377583" cy="8167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79121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3E79F2-0B07-4264-A27E-0B6B2275D6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34BF84-D094-4B0B-9EC0-6AEF4A9187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1ACADC-65B8-460A-8CC2-55D2891BD8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553C3-5676-40FE-9671-BFA2097DAB00}" type="datetimeFigureOut">
              <a:rPr lang="en-US" smtClean="0"/>
              <a:t>4/12/2023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E52702-5269-46AA-A0D3-572B95378E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86C687-6A42-47B8-A227-EC3ADFF949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99432-8615-4CFA-BAC5-526B4500C5BA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64439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E2956A-C8FD-4541-B8B5-133BDD119D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2EEF1C-051B-4733-A349-D374CB416C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FA4EA9-B36B-4440-B1D7-6DCF71990D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553C3-5676-40FE-9671-BFA2097DAB00}" type="datetimeFigureOut">
              <a:rPr lang="en-US" smtClean="0"/>
              <a:t>4/12/2023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C02285-8B2D-4FB7-A72B-E4AE0FAE36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67F833-75D7-40CD-B0F2-0129D28F72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99432-8615-4CFA-BAC5-526B4500C5BA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95633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260111-B969-4DD6-B7F3-487E55799B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B1F598-9380-44FE-887F-03F8A81E96D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D2E03F7-4093-49C9-A0C5-6FAB86D2AAD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0EB8851-D71C-410E-A3E9-D605ACD530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553C3-5676-40FE-9671-BFA2097DAB00}" type="datetimeFigureOut">
              <a:rPr lang="en-US" smtClean="0"/>
              <a:t>4/12/2023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D9F2DBC-77EF-4280-B31F-D9E0CD380D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EAC26B4-7701-4D14-A971-E6DA4E20EA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99432-8615-4CFA-BAC5-526B4500C5BA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81382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B29D51-E893-48B6-9670-3C2731554C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DBAD385-1E96-48AC-B037-8E0207ECF6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8DD38FE-ADFC-4ED2-9F1D-A1C9F4945D5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9D2B8FF-CC3D-4858-8FF8-1FC41119E24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D59A7BF-F596-4D2A-B5DB-65546EE78A3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EFD489F-A599-459B-9046-1FD6F5FD1D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553C3-5676-40FE-9671-BFA2097DAB00}" type="datetimeFigureOut">
              <a:rPr lang="en-US" smtClean="0"/>
              <a:t>4/12/2023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774EC7A-28BF-4784-8FC4-AF84A9C45F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3E2EEC7-44B4-4D9C-99F2-5868AFD634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99432-8615-4CFA-BAC5-526B4500C5BA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72504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4D3BC3-E7CF-4A51-9A25-743765260F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AB134C1-0FDD-4B2A-961E-A50E37AB25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553C3-5676-40FE-9671-BFA2097DAB00}" type="datetimeFigureOut">
              <a:rPr lang="en-US" smtClean="0"/>
              <a:t>4/12/2023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B4AC0B6-58F5-497E-AE6F-C7ED501B3C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A9753A7-9B52-4B3C-9C33-B2A2832B43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99432-8615-4CFA-BAC5-526B4500C5BA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98852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804B024-2026-489A-9B7B-A26A340B53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553C3-5676-40FE-9671-BFA2097DAB00}" type="datetimeFigureOut">
              <a:rPr lang="en-US" smtClean="0"/>
              <a:t>4/12/2023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E6C1A72-9919-4AA3-A03E-910F9287D1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F10C63E-CE9E-4D74-87A7-472233CACE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99432-8615-4CFA-BAC5-526B4500C5BA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61001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4600A9-15F2-459C-985C-997C3A377D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5EEAB1-C7D7-4C36-B3BE-1B650440CB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767A913-256C-4E86-A4F8-3EEE016DBC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90F7236-5169-4A40-B535-FCD19DF3AC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553C3-5676-40FE-9671-BFA2097DAB00}" type="datetimeFigureOut">
              <a:rPr lang="en-US" smtClean="0"/>
              <a:t>4/12/2023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2A84075-173A-46CB-AFB9-3ED419E25F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1360C44-F462-417C-8DE0-E2C848E9B6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99432-8615-4CFA-BAC5-526B4500C5BA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97168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9D8752-2233-4ED3-A0DB-2AFE8BF0D7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91C8EF2-D2B6-4B32-BDB5-2BEAAA4B4DC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F53DD09-C64D-42D8-A59E-4C95B3457E7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BB65E37-77C4-4F84-87F3-9FDE0D8B2C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553C3-5676-40FE-9671-BFA2097DAB00}" type="datetimeFigureOut">
              <a:rPr lang="en-US" smtClean="0"/>
              <a:t>4/12/2023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B9377E6-E65C-4DA5-AD4A-99084554C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9EECA27-7A37-408C-877F-38DA4BA004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99432-8615-4CFA-BAC5-526B4500C5BA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59672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36F53DF-F0E0-4C37-BC84-E023DE061F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87DBE00-697B-4869-8C84-BA568F687F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D8EB58-1672-424A-A6F7-F36D5C5C599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265219" y="6356350"/>
            <a:ext cx="169256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1EB553C3-5676-40FE-9671-BFA2097DAB00}" type="datetimeFigureOut">
              <a:rPr lang="en-US" smtClean="0"/>
              <a:pPr/>
              <a:t>4/12/2023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D20D96-0533-450D-9669-C96978A5EC0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B8C4A8-C9F3-486F-8CB2-253FD815F04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4488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fld id="{0A199432-8615-4CFA-BAC5-526B4500C5BA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79341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1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6.jpe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7.jpeg"/><Relationship Id="rId7" Type="http://schemas.openxmlformats.org/officeDocument/2006/relationships/image" Target="../media/image1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0.png"/><Relationship Id="rId5" Type="http://schemas.openxmlformats.org/officeDocument/2006/relationships/image" Target="../media/image9.jpeg"/><Relationship Id="rId4" Type="http://schemas.openxmlformats.org/officeDocument/2006/relationships/image" Target="../media/image8.png"/><Relationship Id="rId9" Type="http://schemas.openxmlformats.org/officeDocument/2006/relationships/image" Target="../media/image1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7" Type="http://schemas.openxmlformats.org/officeDocument/2006/relationships/image" Target="../media/image19.pn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7A8945F-7C57-4179-B31F-8DEFE190928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532582" y="548051"/>
            <a:ext cx="6183166" cy="2269793"/>
          </a:xfrm>
        </p:spPr>
        <p:txBody>
          <a:bodyPr anchor="b">
            <a:normAutofit/>
          </a:bodyPr>
          <a:lstStyle/>
          <a:p>
            <a:r>
              <a:rPr lang="en-US" dirty="0"/>
              <a:t>Decommissioning and Clearance in </a:t>
            </a:r>
            <a:r>
              <a:rPr lang="en-US" dirty="0" smtClean="0"/>
              <a:t>Austria</a:t>
            </a:r>
            <a:endParaRPr lang="en-US" dirty="0"/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F937E1A3-D055-41D2-8490-65704E57D7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532582" y="2817846"/>
            <a:ext cx="6183166" cy="1001485"/>
          </a:xfrm>
        </p:spPr>
        <p:txBody>
          <a:bodyPr anchor="ctr"/>
          <a:lstStyle/>
          <a:p>
            <a:r>
              <a:rPr lang="en-US" dirty="0"/>
              <a:t>Experience report of an expert</a:t>
            </a:r>
          </a:p>
        </p:txBody>
      </p:sp>
      <p:sp>
        <p:nvSpPr>
          <p:cNvPr id="6" name="Subtitle 4">
            <a:extLst>
              <a:ext uri="{FF2B5EF4-FFF2-40B4-BE49-F238E27FC236}">
                <a16:creationId xmlns:a16="http://schemas.microsoft.com/office/drawing/2014/main" id="{F937E1A3-D055-41D2-8490-65704E57D7ED}"/>
              </a:ext>
            </a:extLst>
          </p:cNvPr>
          <p:cNvSpPr txBox="1">
            <a:spLocks/>
          </p:cNvSpPr>
          <p:nvPr/>
        </p:nvSpPr>
        <p:spPr>
          <a:xfrm>
            <a:off x="4998720" y="4903899"/>
            <a:ext cx="7059168" cy="157005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/>
              <a:t>Viktoria Grill*, Christian Katzlberger, Fabian </a:t>
            </a:r>
            <a:r>
              <a:rPr lang="en-US" sz="2000" dirty="0" smtClean="0"/>
              <a:t>Rechberger</a:t>
            </a:r>
          </a:p>
          <a:p>
            <a:r>
              <a:rPr lang="en-US" sz="2000" dirty="0"/>
              <a:t>Austrian Agency for Health and Food Safety</a:t>
            </a:r>
          </a:p>
          <a:p>
            <a:r>
              <a:rPr lang="en-US" sz="2000" dirty="0"/>
              <a:t>Division for Radiation </a:t>
            </a:r>
            <a:r>
              <a:rPr lang="en-US" sz="2000" dirty="0" smtClean="0"/>
              <a:t>Protection</a:t>
            </a:r>
          </a:p>
          <a:p>
            <a:r>
              <a:rPr lang="en-US" sz="2000" dirty="0" smtClean="0"/>
              <a:t>*viktoria.grill@ages.at</a:t>
            </a:r>
            <a:endParaRPr lang="en-US" sz="20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440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Clearance</a:t>
            </a:r>
            <a:r>
              <a:rPr lang="de-DE" dirty="0" smtClean="0"/>
              <a:t> </a:t>
            </a:r>
            <a:r>
              <a:rPr lang="de-DE" dirty="0" err="1" smtClean="0"/>
              <a:t>Procedure</a:t>
            </a:r>
            <a:r>
              <a:rPr lang="de-DE" dirty="0" smtClean="0"/>
              <a:t> in Austria</a:t>
            </a:r>
            <a:endParaRPr lang="de-DE" dirty="0"/>
          </a:p>
        </p:txBody>
      </p:sp>
      <p:pic>
        <p:nvPicPr>
          <p:cNvPr id="3" name="Grafi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0080" y="1371467"/>
            <a:ext cx="8089333" cy="4870996"/>
          </a:xfrm>
          <a:prstGeom prst="rect">
            <a:avLst/>
          </a:prstGeom>
        </p:spPr>
      </p:pic>
      <p:pic>
        <p:nvPicPr>
          <p:cNvPr id="4" name="Grafik 3"/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392353" y="2450232"/>
            <a:ext cx="2376264" cy="899614"/>
          </a:xfrm>
          <a:prstGeom prst="rect">
            <a:avLst/>
          </a:prstGeom>
        </p:spPr>
      </p:pic>
      <p:pic>
        <p:nvPicPr>
          <p:cNvPr id="7" name="Grafik 6"/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0" y="4109390"/>
            <a:ext cx="1770803" cy="1050106"/>
          </a:xfrm>
          <a:prstGeom prst="rect">
            <a:avLst/>
          </a:prstGeom>
        </p:spPr>
      </p:pic>
      <p:sp>
        <p:nvSpPr>
          <p:cNvPr id="8" name="Pfeil nach rechts 7"/>
          <p:cNvSpPr/>
          <p:nvPr/>
        </p:nvSpPr>
        <p:spPr>
          <a:xfrm>
            <a:off x="8797993" y="2741132"/>
            <a:ext cx="720080" cy="317814"/>
          </a:xfrm>
          <a:prstGeom prst="rightArrow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" name="Pfeil nach rechts 8"/>
          <p:cNvSpPr/>
          <p:nvPr/>
        </p:nvSpPr>
        <p:spPr>
          <a:xfrm rot="5400000">
            <a:off x="10220445" y="3648058"/>
            <a:ext cx="720080" cy="317814"/>
          </a:xfrm>
          <a:prstGeom prst="rightArrow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81693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Rechteck 46"/>
          <p:cNvSpPr/>
          <p:nvPr/>
        </p:nvSpPr>
        <p:spPr>
          <a:xfrm>
            <a:off x="193907" y="1174994"/>
            <a:ext cx="12005228" cy="561633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rgbClr val="FFFFFF"/>
              </a:solidFill>
              <a:latin typeface="Segoe UI"/>
            </a:endParaRPr>
          </a:p>
        </p:txBody>
      </p:sp>
      <p:sp>
        <p:nvSpPr>
          <p:cNvPr id="58" name="Google Shape;528;p27"/>
          <p:cNvSpPr/>
          <p:nvPr/>
        </p:nvSpPr>
        <p:spPr>
          <a:xfrm>
            <a:off x="2354147" y="1181093"/>
            <a:ext cx="9844988" cy="5709624"/>
          </a:xfrm>
          <a:custGeom>
            <a:avLst/>
            <a:gdLst/>
            <a:ahLst/>
            <a:cxnLst/>
            <a:rect l="l" t="t" r="r" b="b"/>
            <a:pathLst>
              <a:path w="19689976" h="11419247" extrusionOk="0">
                <a:moveTo>
                  <a:pt x="19689976" y="0"/>
                </a:moveTo>
                <a:lnTo>
                  <a:pt x="19689976" y="215360"/>
                </a:lnTo>
                <a:lnTo>
                  <a:pt x="19640824" y="221250"/>
                </a:lnTo>
                <a:cubicBezTo>
                  <a:pt x="19165614" y="279469"/>
                  <a:pt x="18661146" y="345262"/>
                  <a:pt x="18150068" y="418216"/>
                </a:cubicBezTo>
                <a:cubicBezTo>
                  <a:pt x="16554828" y="644095"/>
                  <a:pt x="15231118" y="890864"/>
                  <a:pt x="14262486" y="1151996"/>
                </a:cubicBezTo>
                <a:cubicBezTo>
                  <a:pt x="13663292" y="1312592"/>
                  <a:pt x="13201168" y="1479717"/>
                  <a:pt x="12902224" y="1649452"/>
                </a:cubicBezTo>
                <a:cubicBezTo>
                  <a:pt x="12579782" y="1829634"/>
                  <a:pt x="12446626" y="2012426"/>
                  <a:pt x="12522342" y="2191301"/>
                </a:cubicBezTo>
                <a:cubicBezTo>
                  <a:pt x="12664634" y="2528161"/>
                  <a:pt x="12938776" y="2686147"/>
                  <a:pt x="13244246" y="2861105"/>
                </a:cubicBezTo>
                <a:cubicBezTo>
                  <a:pt x="13557552" y="3041286"/>
                  <a:pt x="13933518" y="3256720"/>
                  <a:pt x="14164578" y="3682364"/>
                </a:cubicBezTo>
                <a:cubicBezTo>
                  <a:pt x="14304260" y="3936968"/>
                  <a:pt x="14279456" y="4303858"/>
                  <a:pt x="13289938" y="4510152"/>
                </a:cubicBezTo>
                <a:cubicBezTo>
                  <a:pt x="12692050" y="4635495"/>
                  <a:pt x="11886596" y="4673360"/>
                  <a:pt x="11102031" y="4711224"/>
                </a:cubicBezTo>
                <a:cubicBezTo>
                  <a:pt x="9361888" y="4793481"/>
                  <a:pt x="8619096" y="4882265"/>
                  <a:pt x="8578627" y="5240016"/>
                </a:cubicBezTo>
                <a:cubicBezTo>
                  <a:pt x="8578627" y="5241321"/>
                  <a:pt x="8578627" y="5287020"/>
                  <a:pt x="8707865" y="5413668"/>
                </a:cubicBezTo>
                <a:cubicBezTo>
                  <a:pt x="8824050" y="5527261"/>
                  <a:pt x="9000283" y="5663049"/>
                  <a:pt x="9190877" y="5809283"/>
                </a:cubicBezTo>
                <a:cubicBezTo>
                  <a:pt x="9767877" y="6253207"/>
                  <a:pt x="10558970" y="6860339"/>
                  <a:pt x="10620326" y="7638511"/>
                </a:cubicBezTo>
                <a:cubicBezTo>
                  <a:pt x="10646434" y="7980595"/>
                  <a:pt x="10515891" y="8317455"/>
                  <a:pt x="10219558" y="8637341"/>
                </a:cubicBezTo>
                <a:cubicBezTo>
                  <a:pt x="9971525" y="8905001"/>
                  <a:pt x="9615142" y="9155688"/>
                  <a:pt x="9122993" y="9402458"/>
                </a:cubicBezTo>
                <a:cubicBezTo>
                  <a:pt x="8269240" y="9829408"/>
                  <a:pt x="7126985" y="10180631"/>
                  <a:pt x="5967761" y="10538381"/>
                </a:cubicBezTo>
                <a:cubicBezTo>
                  <a:pt x="5127224" y="10796901"/>
                  <a:pt x="4244282" y="11068458"/>
                  <a:pt x="3430250" y="11382727"/>
                </a:cubicBezTo>
                <a:lnTo>
                  <a:pt x="3339249" y="11419247"/>
                </a:lnTo>
                <a:lnTo>
                  <a:pt x="0" y="11419247"/>
                </a:lnTo>
                <a:lnTo>
                  <a:pt x="410611" y="11137047"/>
                </a:lnTo>
                <a:cubicBezTo>
                  <a:pt x="877630" y="10836969"/>
                  <a:pt x="1387973" y="10569391"/>
                  <a:pt x="1954857" y="10321642"/>
                </a:cubicBezTo>
                <a:cubicBezTo>
                  <a:pt x="3148024" y="9800684"/>
                  <a:pt x="4450846" y="9440322"/>
                  <a:pt x="5650540" y="9108684"/>
                </a:cubicBezTo>
                <a:cubicBezTo>
                  <a:pt x="6664861" y="8826662"/>
                  <a:pt x="7586498" y="8572058"/>
                  <a:pt x="8232687" y="8284813"/>
                </a:cubicBezTo>
                <a:cubicBezTo>
                  <a:pt x="8980701" y="7949259"/>
                  <a:pt x="8993755" y="7722074"/>
                  <a:pt x="8997672" y="7638511"/>
                </a:cubicBezTo>
                <a:cubicBezTo>
                  <a:pt x="9021170" y="7205033"/>
                  <a:pt x="8474193" y="6723245"/>
                  <a:pt x="8026430" y="6327629"/>
                </a:cubicBezTo>
                <a:cubicBezTo>
                  <a:pt x="7582582" y="5934627"/>
                  <a:pt x="7190951" y="5588627"/>
                  <a:pt x="7275805" y="5240016"/>
                </a:cubicBezTo>
                <a:cubicBezTo>
                  <a:pt x="7355436" y="4908378"/>
                  <a:pt x="7684405" y="4497096"/>
                  <a:pt x="8788802" y="4293413"/>
                </a:cubicBezTo>
                <a:cubicBezTo>
                  <a:pt x="9408883" y="4179821"/>
                  <a:pt x="10172562" y="4145874"/>
                  <a:pt x="10904910" y="4113232"/>
                </a:cubicBezTo>
                <a:cubicBezTo>
                  <a:pt x="12532786" y="4042727"/>
                  <a:pt x="13185502" y="3964386"/>
                  <a:pt x="13069318" y="3682364"/>
                </a:cubicBezTo>
                <a:cubicBezTo>
                  <a:pt x="12940082" y="3370311"/>
                  <a:pt x="12714242" y="3229300"/>
                  <a:pt x="12440100" y="3055648"/>
                </a:cubicBezTo>
                <a:cubicBezTo>
                  <a:pt x="12105910" y="2845437"/>
                  <a:pt x="11748220" y="2622169"/>
                  <a:pt x="11622899" y="2191301"/>
                </a:cubicBezTo>
                <a:cubicBezTo>
                  <a:pt x="11549795" y="1938004"/>
                  <a:pt x="11750831" y="1695151"/>
                  <a:pt x="12190762" y="1470577"/>
                </a:cubicBezTo>
                <a:cubicBezTo>
                  <a:pt x="12541924" y="1290396"/>
                  <a:pt x="13058876" y="1116743"/>
                  <a:pt x="13711594" y="952230"/>
                </a:cubicBezTo>
                <a:cubicBezTo>
                  <a:pt x="14716778" y="698932"/>
                  <a:pt x="16065290" y="461302"/>
                  <a:pt x="17676196" y="244563"/>
                </a:cubicBezTo>
                <a:cubicBezTo>
                  <a:pt x="18356326" y="153167"/>
                  <a:pt x="19022098" y="73848"/>
                  <a:pt x="19621618" y="7423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txBody>
          <a:bodyPr spcFirstLastPara="1" wrap="square" lIns="45733" tIns="22867" rIns="45733" bIns="22867" anchor="ctr" anchorCtr="0">
            <a:noAutofit/>
          </a:bodyPr>
          <a:lstStyle/>
          <a:p>
            <a:endParaRPr sz="3200">
              <a:solidFill>
                <a:srgbClr val="AAAAAA"/>
              </a:solidFill>
              <a:latin typeface="Lato Light"/>
              <a:ea typeface="Lato Light"/>
              <a:cs typeface="Lato Light"/>
              <a:sym typeface="Lato Light"/>
            </a:endParaRPr>
          </a:p>
        </p:txBody>
      </p:sp>
      <p:sp>
        <p:nvSpPr>
          <p:cNvPr id="7" name="Google Shape;528;p27"/>
          <p:cNvSpPr/>
          <p:nvPr/>
        </p:nvSpPr>
        <p:spPr>
          <a:xfrm>
            <a:off x="2347012" y="1148376"/>
            <a:ext cx="9844988" cy="5709624"/>
          </a:xfrm>
          <a:custGeom>
            <a:avLst/>
            <a:gdLst/>
            <a:ahLst/>
            <a:cxnLst/>
            <a:rect l="l" t="t" r="r" b="b"/>
            <a:pathLst>
              <a:path w="19689976" h="11419247" extrusionOk="0">
                <a:moveTo>
                  <a:pt x="19689976" y="0"/>
                </a:moveTo>
                <a:lnTo>
                  <a:pt x="19689976" y="215360"/>
                </a:lnTo>
                <a:lnTo>
                  <a:pt x="19640824" y="221250"/>
                </a:lnTo>
                <a:cubicBezTo>
                  <a:pt x="19165614" y="279469"/>
                  <a:pt x="18661146" y="345262"/>
                  <a:pt x="18150068" y="418216"/>
                </a:cubicBezTo>
                <a:cubicBezTo>
                  <a:pt x="16554828" y="644095"/>
                  <a:pt x="15231118" y="890864"/>
                  <a:pt x="14262486" y="1151996"/>
                </a:cubicBezTo>
                <a:cubicBezTo>
                  <a:pt x="13663292" y="1312592"/>
                  <a:pt x="13201168" y="1479717"/>
                  <a:pt x="12902224" y="1649452"/>
                </a:cubicBezTo>
                <a:cubicBezTo>
                  <a:pt x="12579782" y="1829634"/>
                  <a:pt x="12446626" y="2012426"/>
                  <a:pt x="12522342" y="2191301"/>
                </a:cubicBezTo>
                <a:cubicBezTo>
                  <a:pt x="12664634" y="2528161"/>
                  <a:pt x="12938776" y="2686147"/>
                  <a:pt x="13244246" y="2861105"/>
                </a:cubicBezTo>
                <a:cubicBezTo>
                  <a:pt x="13557552" y="3041286"/>
                  <a:pt x="13933518" y="3256720"/>
                  <a:pt x="14164578" y="3682364"/>
                </a:cubicBezTo>
                <a:cubicBezTo>
                  <a:pt x="14304260" y="3936968"/>
                  <a:pt x="14279456" y="4303858"/>
                  <a:pt x="13289938" y="4510152"/>
                </a:cubicBezTo>
                <a:cubicBezTo>
                  <a:pt x="12692050" y="4635495"/>
                  <a:pt x="11886596" y="4673360"/>
                  <a:pt x="11102031" y="4711224"/>
                </a:cubicBezTo>
                <a:cubicBezTo>
                  <a:pt x="9361888" y="4793481"/>
                  <a:pt x="8619096" y="4882265"/>
                  <a:pt x="8578627" y="5240016"/>
                </a:cubicBezTo>
                <a:cubicBezTo>
                  <a:pt x="8578627" y="5241321"/>
                  <a:pt x="8578627" y="5287020"/>
                  <a:pt x="8707865" y="5413668"/>
                </a:cubicBezTo>
                <a:cubicBezTo>
                  <a:pt x="8824050" y="5527261"/>
                  <a:pt x="9000283" y="5663049"/>
                  <a:pt x="9190877" y="5809283"/>
                </a:cubicBezTo>
                <a:cubicBezTo>
                  <a:pt x="9767877" y="6253207"/>
                  <a:pt x="10558970" y="6860339"/>
                  <a:pt x="10620326" y="7638511"/>
                </a:cubicBezTo>
                <a:cubicBezTo>
                  <a:pt x="10646434" y="7980595"/>
                  <a:pt x="10515891" y="8317455"/>
                  <a:pt x="10219558" y="8637341"/>
                </a:cubicBezTo>
                <a:cubicBezTo>
                  <a:pt x="9971525" y="8905001"/>
                  <a:pt x="9615142" y="9155688"/>
                  <a:pt x="9122993" y="9402458"/>
                </a:cubicBezTo>
                <a:cubicBezTo>
                  <a:pt x="8269240" y="9829408"/>
                  <a:pt x="7126985" y="10180631"/>
                  <a:pt x="5967761" y="10538381"/>
                </a:cubicBezTo>
                <a:cubicBezTo>
                  <a:pt x="5127224" y="10796901"/>
                  <a:pt x="4244282" y="11068458"/>
                  <a:pt x="3430250" y="11382727"/>
                </a:cubicBezTo>
                <a:lnTo>
                  <a:pt x="3339249" y="11419247"/>
                </a:lnTo>
                <a:lnTo>
                  <a:pt x="0" y="11419247"/>
                </a:lnTo>
                <a:lnTo>
                  <a:pt x="410611" y="11137047"/>
                </a:lnTo>
                <a:cubicBezTo>
                  <a:pt x="877630" y="10836969"/>
                  <a:pt x="1387973" y="10569391"/>
                  <a:pt x="1954857" y="10321642"/>
                </a:cubicBezTo>
                <a:cubicBezTo>
                  <a:pt x="3148024" y="9800684"/>
                  <a:pt x="4450846" y="9440322"/>
                  <a:pt x="5650540" y="9108684"/>
                </a:cubicBezTo>
                <a:cubicBezTo>
                  <a:pt x="6664861" y="8826662"/>
                  <a:pt x="7586498" y="8572058"/>
                  <a:pt x="8232687" y="8284813"/>
                </a:cubicBezTo>
                <a:cubicBezTo>
                  <a:pt x="8980701" y="7949259"/>
                  <a:pt x="8993755" y="7722074"/>
                  <a:pt x="8997672" y="7638511"/>
                </a:cubicBezTo>
                <a:cubicBezTo>
                  <a:pt x="9021170" y="7205033"/>
                  <a:pt x="8474193" y="6723245"/>
                  <a:pt x="8026430" y="6327629"/>
                </a:cubicBezTo>
                <a:cubicBezTo>
                  <a:pt x="7582582" y="5934627"/>
                  <a:pt x="7190951" y="5588627"/>
                  <a:pt x="7275805" y="5240016"/>
                </a:cubicBezTo>
                <a:cubicBezTo>
                  <a:pt x="7355436" y="4908378"/>
                  <a:pt x="7684405" y="4497096"/>
                  <a:pt x="8788802" y="4293413"/>
                </a:cubicBezTo>
                <a:cubicBezTo>
                  <a:pt x="9408883" y="4179821"/>
                  <a:pt x="10172562" y="4145874"/>
                  <a:pt x="10904910" y="4113232"/>
                </a:cubicBezTo>
                <a:cubicBezTo>
                  <a:pt x="12532786" y="4042727"/>
                  <a:pt x="13185502" y="3964386"/>
                  <a:pt x="13069318" y="3682364"/>
                </a:cubicBezTo>
                <a:cubicBezTo>
                  <a:pt x="12940082" y="3370311"/>
                  <a:pt x="12714242" y="3229300"/>
                  <a:pt x="12440100" y="3055648"/>
                </a:cubicBezTo>
                <a:cubicBezTo>
                  <a:pt x="12105910" y="2845437"/>
                  <a:pt x="11748220" y="2622169"/>
                  <a:pt x="11622899" y="2191301"/>
                </a:cubicBezTo>
                <a:cubicBezTo>
                  <a:pt x="11549795" y="1938004"/>
                  <a:pt x="11750831" y="1695151"/>
                  <a:pt x="12190762" y="1470577"/>
                </a:cubicBezTo>
                <a:cubicBezTo>
                  <a:pt x="12541924" y="1290396"/>
                  <a:pt x="13058876" y="1116743"/>
                  <a:pt x="13711594" y="952230"/>
                </a:cubicBezTo>
                <a:cubicBezTo>
                  <a:pt x="14716778" y="698932"/>
                  <a:pt x="16065290" y="461302"/>
                  <a:pt x="17676196" y="244563"/>
                </a:cubicBezTo>
                <a:cubicBezTo>
                  <a:pt x="18356326" y="153167"/>
                  <a:pt x="19022098" y="73848"/>
                  <a:pt x="19621618" y="7423"/>
                </a:cubicBezTo>
                <a:close/>
              </a:path>
            </a:pathLst>
          </a:custGeom>
          <a:solidFill>
            <a:srgbClr val="D9D9D9"/>
          </a:solidFill>
          <a:ln>
            <a:noFill/>
          </a:ln>
        </p:spPr>
        <p:txBody>
          <a:bodyPr spcFirstLastPara="1" wrap="square" lIns="45733" tIns="22867" rIns="45733" bIns="22867" anchor="ctr" anchorCtr="0">
            <a:noAutofit/>
          </a:bodyPr>
          <a:lstStyle/>
          <a:p>
            <a:endParaRPr sz="3200">
              <a:solidFill>
                <a:srgbClr val="AAAAAA"/>
              </a:solidFill>
              <a:latin typeface="Lato Light"/>
              <a:ea typeface="Lato Light"/>
              <a:cs typeface="Lato Light"/>
              <a:sym typeface="Lato Light"/>
            </a:endParaRPr>
          </a:p>
        </p:txBody>
      </p:sp>
      <p:sp>
        <p:nvSpPr>
          <p:cNvPr id="8" name="Google Shape;529;p27"/>
          <p:cNvSpPr/>
          <p:nvPr/>
        </p:nvSpPr>
        <p:spPr>
          <a:xfrm>
            <a:off x="2998453" y="1212000"/>
            <a:ext cx="9163136" cy="5660437"/>
          </a:xfrm>
          <a:custGeom>
            <a:avLst/>
            <a:gdLst/>
            <a:ahLst/>
            <a:cxnLst/>
            <a:rect l="l" t="t" r="r" b="b"/>
            <a:pathLst>
              <a:path w="18326271" h="11320874" extrusionOk="0">
                <a:moveTo>
                  <a:pt x="18326271" y="0"/>
                </a:moveTo>
                <a:lnTo>
                  <a:pt x="18326271" y="9721"/>
                </a:lnTo>
                <a:lnTo>
                  <a:pt x="18075965" y="38759"/>
                </a:lnTo>
                <a:cubicBezTo>
                  <a:pt x="17601945" y="94950"/>
                  <a:pt x="17098043" y="158461"/>
                  <a:pt x="16586433" y="228947"/>
                </a:cubicBezTo>
                <a:cubicBezTo>
                  <a:pt x="14977999" y="452153"/>
                  <a:pt x="13635897" y="693633"/>
                  <a:pt x="12646293" y="950776"/>
                </a:cubicBezTo>
                <a:cubicBezTo>
                  <a:pt x="11280689" y="1305817"/>
                  <a:pt x="10588750" y="1689574"/>
                  <a:pt x="10732361" y="2090301"/>
                </a:cubicBezTo>
                <a:cubicBezTo>
                  <a:pt x="10869443" y="2472753"/>
                  <a:pt x="11184081" y="2659410"/>
                  <a:pt x="11503939" y="2851288"/>
                </a:cubicBezTo>
                <a:cubicBezTo>
                  <a:pt x="11805521" y="3031419"/>
                  <a:pt x="12101879" y="3210246"/>
                  <a:pt x="12280739" y="3580950"/>
                </a:cubicBezTo>
                <a:cubicBezTo>
                  <a:pt x="12407377" y="3840704"/>
                  <a:pt x="12197185" y="4027361"/>
                  <a:pt x="11624049" y="4143533"/>
                </a:cubicBezTo>
                <a:cubicBezTo>
                  <a:pt x="11108357" y="4247956"/>
                  <a:pt x="10366807" y="4281894"/>
                  <a:pt x="9643535" y="4314526"/>
                </a:cubicBezTo>
                <a:cubicBezTo>
                  <a:pt x="8928095" y="4347158"/>
                  <a:pt x="8181322" y="4381096"/>
                  <a:pt x="7623854" y="4486826"/>
                </a:cubicBezTo>
                <a:cubicBezTo>
                  <a:pt x="6981525" y="4609524"/>
                  <a:pt x="6652527" y="4811845"/>
                  <a:pt x="6595083" y="5138168"/>
                </a:cubicBezTo>
                <a:cubicBezTo>
                  <a:pt x="6558527" y="5350932"/>
                  <a:pt x="6901886" y="5632876"/>
                  <a:pt x="7288328" y="5948758"/>
                </a:cubicBezTo>
                <a:cubicBezTo>
                  <a:pt x="7818381" y="6383421"/>
                  <a:pt x="8475070" y="6919898"/>
                  <a:pt x="8484209" y="7535998"/>
                </a:cubicBezTo>
                <a:cubicBezTo>
                  <a:pt x="8490737" y="7965441"/>
                  <a:pt x="8119961" y="8363556"/>
                  <a:pt x="7317051" y="8742092"/>
                </a:cubicBezTo>
                <a:cubicBezTo>
                  <a:pt x="6566362" y="9097133"/>
                  <a:pt x="5559784" y="9390825"/>
                  <a:pt x="4447459" y="9715844"/>
                </a:cubicBezTo>
                <a:cubicBezTo>
                  <a:pt x="3055094" y="10122607"/>
                  <a:pt x="1548717" y="10562823"/>
                  <a:pt x="285001" y="11239536"/>
                </a:cubicBezTo>
                <a:lnTo>
                  <a:pt x="142245" y="11320874"/>
                </a:lnTo>
                <a:lnTo>
                  <a:pt x="0" y="11320874"/>
                </a:lnTo>
                <a:lnTo>
                  <a:pt x="227877" y="11190623"/>
                </a:lnTo>
                <a:cubicBezTo>
                  <a:pt x="1509204" y="10502464"/>
                  <a:pt x="3028982" y="10060687"/>
                  <a:pt x="4433097" y="9653190"/>
                </a:cubicBezTo>
                <a:cubicBezTo>
                  <a:pt x="6567666" y="9031868"/>
                  <a:pt x="8420237" y="8492781"/>
                  <a:pt x="8412404" y="7535998"/>
                </a:cubicBezTo>
                <a:cubicBezTo>
                  <a:pt x="8405876" y="6935562"/>
                  <a:pt x="7759631" y="6403000"/>
                  <a:pt x="7236106" y="5972253"/>
                </a:cubicBezTo>
                <a:cubicBezTo>
                  <a:pt x="6828776" y="5635486"/>
                  <a:pt x="6495861" y="5362680"/>
                  <a:pt x="6537639" y="5138168"/>
                </a:cubicBezTo>
                <a:cubicBezTo>
                  <a:pt x="6597694" y="4802707"/>
                  <a:pt x="6950193" y="4586028"/>
                  <a:pt x="7605576" y="4460719"/>
                </a:cubicBezTo>
                <a:cubicBezTo>
                  <a:pt x="8169572" y="4353685"/>
                  <a:pt x="8917651" y="4321052"/>
                  <a:pt x="9635701" y="4287115"/>
                </a:cubicBezTo>
                <a:cubicBezTo>
                  <a:pt x="10352446" y="4255788"/>
                  <a:pt x="11087469" y="4221850"/>
                  <a:pt x="11596633" y="4118731"/>
                </a:cubicBezTo>
                <a:cubicBezTo>
                  <a:pt x="12155407" y="4006476"/>
                  <a:pt x="12352545" y="3832872"/>
                  <a:pt x="12232433" y="3580950"/>
                </a:cubicBezTo>
                <a:cubicBezTo>
                  <a:pt x="12057491" y="3215466"/>
                  <a:pt x="11765049" y="3039252"/>
                  <a:pt x="11468689" y="2860425"/>
                </a:cubicBezTo>
                <a:cubicBezTo>
                  <a:pt x="11146219" y="2667241"/>
                  <a:pt x="10828971" y="2475363"/>
                  <a:pt x="10691889" y="2090301"/>
                </a:cubicBezTo>
                <a:cubicBezTo>
                  <a:pt x="10614861" y="1871010"/>
                  <a:pt x="10781971" y="1656942"/>
                  <a:pt x="11167109" y="1452010"/>
                </a:cubicBezTo>
                <a:cubicBezTo>
                  <a:pt x="11494801" y="1277100"/>
                  <a:pt x="11989601" y="1106106"/>
                  <a:pt x="12620181" y="942944"/>
                </a:cubicBezTo>
                <a:cubicBezTo>
                  <a:pt x="13611091" y="685801"/>
                  <a:pt x="14954499" y="443016"/>
                  <a:pt x="16564239" y="222420"/>
                </a:cubicBezTo>
                <a:cubicBezTo>
                  <a:pt x="17075361" y="151934"/>
                  <a:pt x="17578771" y="88240"/>
                  <a:pt x="18052371" y="31888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45733" tIns="22867" rIns="45733" bIns="22867" anchor="ctr" anchorCtr="0">
            <a:noAutofit/>
          </a:bodyPr>
          <a:lstStyle/>
          <a:p>
            <a:endParaRPr sz="3200">
              <a:solidFill>
                <a:srgbClr val="AAAAAA"/>
              </a:solidFill>
              <a:latin typeface="Lato Light"/>
              <a:ea typeface="Lato Light"/>
              <a:cs typeface="Lato Light"/>
              <a:sym typeface="Lato Light"/>
            </a:endParaRPr>
          </a:p>
        </p:txBody>
      </p:sp>
      <p:sp>
        <p:nvSpPr>
          <p:cNvPr id="62" name="Titel 1"/>
          <p:cNvSpPr>
            <a:spLocks noGrp="1"/>
          </p:cNvSpPr>
          <p:nvPr>
            <p:ph type="title"/>
          </p:nvPr>
        </p:nvSpPr>
        <p:spPr>
          <a:xfrm>
            <a:off x="840762" y="298450"/>
            <a:ext cx="10515600" cy="1325563"/>
          </a:xfrm>
        </p:spPr>
        <p:txBody>
          <a:bodyPr/>
          <a:lstStyle/>
          <a:p>
            <a:r>
              <a:rPr lang="de-DE" dirty="0" err="1"/>
              <a:t>Conceptual</a:t>
            </a:r>
            <a:r>
              <a:rPr lang="de-DE" dirty="0"/>
              <a:t> Site </a:t>
            </a:r>
            <a:r>
              <a:rPr lang="de-DE" dirty="0" smtClean="0"/>
              <a:t>Model (CSM)</a:t>
            </a:r>
            <a:endParaRPr lang="de-DE" dirty="0"/>
          </a:p>
        </p:txBody>
      </p:sp>
      <p:grpSp>
        <p:nvGrpSpPr>
          <p:cNvPr id="6" name="Gruppieren 5"/>
          <p:cNvGrpSpPr/>
          <p:nvPr/>
        </p:nvGrpSpPr>
        <p:grpSpPr>
          <a:xfrm>
            <a:off x="8084531" y="1054385"/>
            <a:ext cx="4134676" cy="3409710"/>
            <a:chOff x="8084531" y="1054385"/>
            <a:chExt cx="4134676" cy="3409710"/>
          </a:xfrm>
        </p:grpSpPr>
        <p:grpSp>
          <p:nvGrpSpPr>
            <p:cNvPr id="44" name="Gruppieren 43"/>
            <p:cNvGrpSpPr/>
            <p:nvPr/>
          </p:nvGrpSpPr>
          <p:grpSpPr>
            <a:xfrm>
              <a:off x="8084531" y="1986850"/>
              <a:ext cx="4092263" cy="1296560"/>
              <a:chOff x="8081969" y="2053523"/>
              <a:chExt cx="4092263" cy="1296559"/>
            </a:xfrm>
          </p:grpSpPr>
          <p:grpSp>
            <p:nvGrpSpPr>
              <p:cNvPr id="31" name="Gruppieren 30"/>
              <p:cNvGrpSpPr/>
              <p:nvPr/>
            </p:nvGrpSpPr>
            <p:grpSpPr>
              <a:xfrm flipH="1">
                <a:off x="8081969" y="2053523"/>
                <a:ext cx="3278840" cy="915571"/>
                <a:chOff x="1811374" y="5014069"/>
                <a:chExt cx="2701057" cy="915571"/>
              </a:xfrm>
            </p:grpSpPr>
            <p:grpSp>
              <p:nvGrpSpPr>
                <p:cNvPr id="34" name="Google Shape;539;p27"/>
                <p:cNvGrpSpPr/>
                <p:nvPr/>
              </p:nvGrpSpPr>
              <p:grpSpPr>
                <a:xfrm>
                  <a:off x="3596522" y="5014069"/>
                  <a:ext cx="915909" cy="915571"/>
                  <a:chOff x="6203947" y="6068464"/>
                  <a:chExt cx="2527341" cy="2527341"/>
                </a:xfrm>
              </p:grpSpPr>
              <p:sp>
                <p:nvSpPr>
                  <p:cNvPr id="36" name="Google Shape;540;p27"/>
                  <p:cNvSpPr/>
                  <p:nvPr/>
                </p:nvSpPr>
                <p:spPr>
                  <a:xfrm rot="8100000">
                    <a:off x="6203947" y="6068464"/>
                    <a:ext cx="2527341" cy="2527341"/>
                  </a:xfrm>
                  <a:prstGeom prst="teardrop">
                    <a:avLst>
                      <a:gd name="adj" fmla="val 118365"/>
                    </a:avLst>
                  </a:prstGeom>
                  <a:solidFill>
                    <a:schemeClr val="accent3">
                      <a:lumMod val="90000"/>
                    </a:schemeClr>
                  </a:solidFill>
                  <a:ln>
                    <a:noFill/>
                  </a:ln>
                </p:spPr>
                <p:txBody>
                  <a:bodyPr spcFirstLastPara="1" wrap="square" lIns="45733" tIns="22867" rIns="45733" bIns="22867" anchor="ctr" anchorCtr="0">
                    <a:noAutofit/>
                  </a:bodyPr>
                  <a:lstStyle/>
                  <a:p>
                    <a:pPr algn="ctr"/>
                    <a:endParaRPr sz="1067">
                      <a:solidFill>
                        <a:srgbClr val="FFFFFF"/>
                      </a:solidFill>
                      <a:latin typeface="Lato Light"/>
                      <a:ea typeface="Lato Light"/>
                      <a:cs typeface="Lato Light"/>
                      <a:sym typeface="Lato Light"/>
                    </a:endParaRPr>
                  </a:p>
                </p:txBody>
              </p:sp>
              <p:sp>
                <p:nvSpPr>
                  <p:cNvPr id="37" name="Google Shape;541;p27"/>
                  <p:cNvSpPr/>
                  <p:nvPr/>
                </p:nvSpPr>
                <p:spPr>
                  <a:xfrm>
                    <a:off x="6369481" y="6230076"/>
                    <a:ext cx="2195100" cy="2195101"/>
                  </a:xfrm>
                  <a:prstGeom prst="ellipse">
                    <a:avLst/>
                  </a:prstGeom>
                  <a:solidFill>
                    <a:schemeClr val="lt1"/>
                  </a:solidFill>
                  <a:ln>
                    <a:noFill/>
                  </a:ln>
                </p:spPr>
                <p:txBody>
                  <a:bodyPr spcFirstLastPara="1" wrap="square" lIns="45733" tIns="22867" rIns="45733" bIns="22867" anchor="ctr" anchorCtr="0">
                    <a:noAutofit/>
                  </a:bodyPr>
                  <a:lstStyle/>
                  <a:p>
                    <a:pPr algn="ctr"/>
                    <a:endParaRPr sz="1067">
                      <a:solidFill>
                        <a:srgbClr val="FFFFFF"/>
                      </a:solidFill>
                      <a:latin typeface="Lato Light"/>
                      <a:ea typeface="Lato Light"/>
                      <a:cs typeface="Lato Light"/>
                      <a:sym typeface="Lato Light"/>
                    </a:endParaRPr>
                  </a:p>
                </p:txBody>
              </p:sp>
            </p:grpSp>
            <p:sp>
              <p:nvSpPr>
                <p:cNvPr id="33" name="Google Shape;536;p27"/>
                <p:cNvSpPr txBox="1"/>
                <p:nvPr/>
              </p:nvSpPr>
              <p:spPr>
                <a:xfrm>
                  <a:off x="1811374" y="5117260"/>
                  <a:ext cx="1786000" cy="3728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spcFirstLastPara="1" wrap="square" lIns="121900" tIns="121900" rIns="121900" bIns="121900" anchor="ctr" anchorCtr="0">
                  <a:noAutofit/>
                </a:bodyPr>
                <a:lstStyle/>
                <a:p>
                  <a:pPr algn="r"/>
                  <a:endParaRPr sz="2667" dirty="0">
                    <a:solidFill>
                      <a:srgbClr val="E5C470"/>
                    </a:solidFill>
                    <a:latin typeface="Fira Sans Extra Condensed Medium"/>
                    <a:ea typeface="Fira Sans Extra Condensed Medium"/>
                    <a:cs typeface="Fira Sans Extra Condensed Medium"/>
                    <a:sym typeface="Fira Sans Extra Condensed Medium"/>
                  </a:endParaRPr>
                </a:p>
              </p:txBody>
            </p:sp>
          </p:grpSp>
          <p:sp>
            <p:nvSpPr>
              <p:cNvPr id="48" name="Rechteck 47"/>
              <p:cNvSpPr/>
              <p:nvPr/>
            </p:nvSpPr>
            <p:spPr>
              <a:xfrm>
                <a:off x="8229540" y="2296322"/>
                <a:ext cx="815752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endParaRPr lang="de-DE" dirty="0">
                  <a:solidFill>
                    <a:srgbClr val="000000"/>
                  </a:solidFill>
                  <a:latin typeface="Lato Light"/>
                  <a:ea typeface="Lato Light"/>
                  <a:cs typeface="Lato Light"/>
                  <a:sym typeface="Lato Light"/>
                </a:endParaRPr>
              </a:p>
            </p:txBody>
          </p:sp>
          <p:sp>
            <p:nvSpPr>
              <p:cNvPr id="64" name="Textfeld 63"/>
              <p:cNvSpPr txBox="1"/>
              <p:nvPr/>
            </p:nvSpPr>
            <p:spPr>
              <a:xfrm>
                <a:off x="9222621" y="2118977"/>
                <a:ext cx="2951611" cy="123110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5750" indent="-285750">
                  <a:buFont typeface="Wingdings" panose="05000000000000000000" pitchFamily="2" charset="2"/>
                  <a:buChar char=""/>
                </a:pPr>
                <a:r>
                  <a:rPr lang="de-DE" sz="2000" dirty="0" err="1"/>
                  <a:t>Licence</a:t>
                </a:r>
                <a:endParaRPr lang="de-DE" sz="2000" dirty="0"/>
              </a:p>
              <a:p>
                <a:pPr marL="342900" indent="-342900">
                  <a:buFont typeface="Calibri" panose="020F0502020204030204" pitchFamily="34" charset="0"/>
                  <a:buChar char="="/>
                </a:pPr>
                <a:r>
                  <a:rPr lang="en-US" dirty="0"/>
                  <a:t>framework for the performance of specified practices</a:t>
                </a:r>
                <a:endParaRPr lang="de-DE" dirty="0"/>
              </a:p>
            </p:txBody>
          </p:sp>
        </p:grpSp>
        <p:pic>
          <p:nvPicPr>
            <p:cNvPr id="63" name="Grafik 62"/>
            <p:cNvPicPr>
              <a:picLocks noChangeAspect="1"/>
            </p:cNvPicPr>
            <p:nvPr/>
          </p:nvPicPr>
          <p:blipFill rotWithShape="1"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9530096" y="1054385"/>
              <a:ext cx="2689111" cy="900000"/>
            </a:xfrm>
            <a:prstGeom prst="rect">
              <a:avLst/>
            </a:prstGeom>
          </p:spPr>
        </p:pic>
        <p:pic>
          <p:nvPicPr>
            <p:cNvPr id="69" name="Grafik 68"/>
            <p:cNvPicPr>
              <a:picLocks noChangeAspect="1"/>
            </p:cNvPicPr>
            <p:nvPr/>
          </p:nvPicPr>
          <p:blipFill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0602550" y="2923295"/>
              <a:ext cx="1540800" cy="1540800"/>
            </a:xfrm>
            <a:prstGeom prst="rect">
              <a:avLst/>
            </a:prstGeom>
          </p:spPr>
        </p:pic>
      </p:grpSp>
      <p:grpSp>
        <p:nvGrpSpPr>
          <p:cNvPr id="49" name="Gruppieren 48"/>
          <p:cNvGrpSpPr/>
          <p:nvPr/>
        </p:nvGrpSpPr>
        <p:grpSpPr>
          <a:xfrm>
            <a:off x="6367183" y="3438098"/>
            <a:ext cx="4232259" cy="2589735"/>
            <a:chOff x="6367183" y="3438098"/>
            <a:chExt cx="4232259" cy="2589735"/>
          </a:xfrm>
        </p:grpSpPr>
        <p:grpSp>
          <p:nvGrpSpPr>
            <p:cNvPr id="19" name="Gruppieren 18"/>
            <p:cNvGrpSpPr/>
            <p:nvPr/>
          </p:nvGrpSpPr>
          <p:grpSpPr>
            <a:xfrm>
              <a:off x="6367183" y="3438098"/>
              <a:ext cx="4232259" cy="1577045"/>
              <a:chOff x="6364620" y="3504769"/>
              <a:chExt cx="4232259" cy="1577043"/>
            </a:xfrm>
          </p:grpSpPr>
          <p:grpSp>
            <p:nvGrpSpPr>
              <p:cNvPr id="20" name="Google Shape;539;p27"/>
              <p:cNvGrpSpPr/>
              <p:nvPr/>
            </p:nvGrpSpPr>
            <p:grpSpPr>
              <a:xfrm flipH="1">
                <a:off x="6364620" y="3504769"/>
                <a:ext cx="1522592" cy="1294813"/>
                <a:chOff x="5680518" y="5545034"/>
                <a:chExt cx="3574200" cy="3574200"/>
              </a:xfrm>
            </p:grpSpPr>
            <p:sp>
              <p:nvSpPr>
                <p:cNvPr id="22" name="Google Shape;540;p27"/>
                <p:cNvSpPr/>
                <p:nvPr/>
              </p:nvSpPr>
              <p:spPr>
                <a:xfrm rot="8100000">
                  <a:off x="6203947" y="6068464"/>
                  <a:ext cx="2527341" cy="2527341"/>
                </a:xfrm>
                <a:prstGeom prst="teardrop">
                  <a:avLst>
                    <a:gd name="adj" fmla="val 118365"/>
                  </a:avLst>
                </a:prstGeom>
                <a:solidFill>
                  <a:schemeClr val="accent3">
                    <a:lumMod val="90000"/>
                  </a:schemeClr>
                </a:solidFill>
                <a:ln>
                  <a:noFill/>
                </a:ln>
              </p:spPr>
              <p:txBody>
                <a:bodyPr spcFirstLastPara="1" wrap="square" lIns="45733" tIns="22867" rIns="45733" bIns="22867" anchor="ctr" anchorCtr="0">
                  <a:noAutofit/>
                </a:bodyPr>
                <a:lstStyle/>
                <a:p>
                  <a:pPr algn="ctr"/>
                  <a:endParaRPr sz="1067">
                    <a:solidFill>
                      <a:srgbClr val="FFFFFF"/>
                    </a:solidFill>
                    <a:latin typeface="Lato Light"/>
                    <a:ea typeface="Lato Light"/>
                    <a:cs typeface="Lato Light"/>
                    <a:sym typeface="Lato Light"/>
                  </a:endParaRPr>
                </a:p>
              </p:txBody>
            </p:sp>
            <p:sp>
              <p:nvSpPr>
                <p:cNvPr id="23" name="Google Shape;541;p27"/>
                <p:cNvSpPr/>
                <p:nvPr/>
              </p:nvSpPr>
              <p:spPr>
                <a:xfrm>
                  <a:off x="6369481" y="6230072"/>
                  <a:ext cx="2195100" cy="2195100"/>
                </a:xfrm>
                <a:prstGeom prst="ellipse">
                  <a:avLst/>
                </a:pr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45733" tIns="22867" rIns="45733" bIns="22867" anchor="ctr" anchorCtr="0">
                  <a:noAutofit/>
                </a:bodyPr>
                <a:lstStyle/>
                <a:p>
                  <a:pPr algn="ctr"/>
                  <a:endParaRPr sz="1067">
                    <a:solidFill>
                      <a:srgbClr val="FFFFFF"/>
                    </a:solidFill>
                    <a:latin typeface="Lato Light"/>
                    <a:ea typeface="Lato Light"/>
                    <a:cs typeface="Lato Light"/>
                    <a:sym typeface="Lato Light"/>
                  </a:endParaRPr>
                </a:p>
              </p:txBody>
            </p:sp>
          </p:grpSp>
          <p:sp>
            <p:nvSpPr>
              <p:cNvPr id="66" name="Textfeld 65"/>
              <p:cNvSpPr txBox="1"/>
              <p:nvPr/>
            </p:nvSpPr>
            <p:spPr>
              <a:xfrm>
                <a:off x="7726665" y="4712480"/>
                <a:ext cx="287021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5750" indent="-285750">
                  <a:buFont typeface="Wingdings" panose="05000000000000000000" pitchFamily="2" charset="2"/>
                  <a:buChar char=""/>
                </a:pPr>
                <a:r>
                  <a:rPr lang="de-DE" dirty="0"/>
                  <a:t>All </a:t>
                </a:r>
                <a:r>
                  <a:rPr lang="de-DE" dirty="0" err="1" smtClean="0"/>
                  <a:t>required</a:t>
                </a:r>
                <a:r>
                  <a:rPr lang="de-DE" dirty="0" smtClean="0"/>
                  <a:t> </a:t>
                </a:r>
                <a:r>
                  <a:rPr lang="de-DE" dirty="0" err="1" smtClean="0"/>
                  <a:t>documents</a:t>
                </a:r>
                <a:endParaRPr lang="de-DE" dirty="0"/>
              </a:p>
            </p:txBody>
          </p:sp>
        </p:grpSp>
        <p:pic>
          <p:nvPicPr>
            <p:cNvPr id="70" name="Grafik 69"/>
            <p:cNvPicPr>
              <a:picLocks noChangeAspect="1"/>
            </p:cNvPicPr>
            <p:nvPr/>
          </p:nvPicPr>
          <p:blipFill rotWithShape="1">
            <a:blip r:embed="rId5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t="11911" r="13995" b="12565"/>
            <a:stretch/>
          </p:blipFill>
          <p:spPr>
            <a:xfrm>
              <a:off x="8100923" y="5004729"/>
              <a:ext cx="1164167" cy="1023104"/>
            </a:xfrm>
            <a:prstGeom prst="rect">
              <a:avLst/>
            </a:prstGeom>
          </p:spPr>
        </p:pic>
        <p:pic>
          <p:nvPicPr>
            <p:cNvPr id="82" name="Grafik 81"/>
            <p:cNvPicPr>
              <a:picLocks noChangeAspect="1"/>
            </p:cNvPicPr>
            <p:nvPr/>
          </p:nvPicPr>
          <p:blipFill rotWithShape="1"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7764817" y="3730348"/>
              <a:ext cx="2689111" cy="900000"/>
            </a:xfrm>
            <a:prstGeom prst="rect">
              <a:avLst/>
            </a:prstGeom>
          </p:spPr>
        </p:pic>
      </p:grpSp>
      <p:grpSp>
        <p:nvGrpSpPr>
          <p:cNvPr id="59" name="Gruppieren 58"/>
          <p:cNvGrpSpPr/>
          <p:nvPr/>
        </p:nvGrpSpPr>
        <p:grpSpPr>
          <a:xfrm>
            <a:off x="1482192" y="1788468"/>
            <a:ext cx="7550457" cy="1923574"/>
            <a:chOff x="1482192" y="1788468"/>
            <a:chExt cx="7550457" cy="1923574"/>
          </a:xfrm>
        </p:grpSpPr>
        <p:grpSp>
          <p:nvGrpSpPr>
            <p:cNvPr id="41" name="Gruppieren 40"/>
            <p:cNvGrpSpPr/>
            <p:nvPr/>
          </p:nvGrpSpPr>
          <p:grpSpPr>
            <a:xfrm>
              <a:off x="3258620" y="2239443"/>
              <a:ext cx="5774029" cy="1294815"/>
              <a:chOff x="3256058" y="2306114"/>
              <a:chExt cx="5774029" cy="1294813"/>
            </a:xfrm>
          </p:grpSpPr>
          <p:grpSp>
            <p:nvGrpSpPr>
              <p:cNvPr id="50" name="Gruppieren 49"/>
              <p:cNvGrpSpPr/>
              <p:nvPr/>
            </p:nvGrpSpPr>
            <p:grpSpPr>
              <a:xfrm flipH="1">
                <a:off x="5604130" y="2306114"/>
                <a:ext cx="3425957" cy="1294813"/>
                <a:chOff x="1811374" y="4824448"/>
                <a:chExt cx="2890749" cy="1294813"/>
              </a:xfrm>
            </p:grpSpPr>
            <p:grpSp>
              <p:nvGrpSpPr>
                <p:cNvPr id="53" name="Google Shape;539;p27"/>
                <p:cNvGrpSpPr/>
                <p:nvPr/>
              </p:nvGrpSpPr>
              <p:grpSpPr>
                <a:xfrm>
                  <a:off x="3406832" y="4824448"/>
                  <a:ext cx="1295291" cy="1294813"/>
                  <a:chOff x="5680518" y="5545034"/>
                  <a:chExt cx="3574200" cy="3574200"/>
                </a:xfrm>
              </p:grpSpPr>
              <p:sp>
                <p:nvSpPr>
                  <p:cNvPr id="55" name="Google Shape;540;p27"/>
                  <p:cNvSpPr/>
                  <p:nvPr/>
                </p:nvSpPr>
                <p:spPr>
                  <a:xfrm rot="8100000">
                    <a:off x="6203947" y="6068464"/>
                    <a:ext cx="2527341" cy="2527341"/>
                  </a:xfrm>
                  <a:prstGeom prst="teardrop">
                    <a:avLst>
                      <a:gd name="adj" fmla="val 118365"/>
                    </a:avLst>
                  </a:prstGeom>
                  <a:solidFill>
                    <a:schemeClr val="accent3">
                      <a:lumMod val="90000"/>
                    </a:schemeClr>
                  </a:solidFill>
                  <a:ln>
                    <a:noFill/>
                  </a:ln>
                </p:spPr>
                <p:txBody>
                  <a:bodyPr spcFirstLastPara="1" wrap="square" lIns="45733" tIns="22867" rIns="45733" bIns="22867" anchor="ctr" anchorCtr="0">
                    <a:noAutofit/>
                  </a:bodyPr>
                  <a:lstStyle/>
                  <a:p>
                    <a:pPr algn="ctr"/>
                    <a:endParaRPr sz="1067">
                      <a:solidFill>
                        <a:srgbClr val="FFFFFF"/>
                      </a:solidFill>
                      <a:latin typeface="Lato Light"/>
                      <a:ea typeface="Lato Light"/>
                      <a:cs typeface="Lato Light"/>
                      <a:sym typeface="Lato Light"/>
                    </a:endParaRPr>
                  </a:p>
                </p:txBody>
              </p:sp>
              <p:sp>
                <p:nvSpPr>
                  <p:cNvPr id="56" name="Google Shape;541;p27"/>
                  <p:cNvSpPr/>
                  <p:nvPr/>
                </p:nvSpPr>
                <p:spPr>
                  <a:xfrm>
                    <a:off x="6369481" y="6230072"/>
                    <a:ext cx="2195100" cy="2195100"/>
                  </a:xfrm>
                  <a:prstGeom prst="ellipse">
                    <a:avLst/>
                  </a:prstGeom>
                  <a:solidFill>
                    <a:schemeClr val="lt1"/>
                  </a:solidFill>
                  <a:ln>
                    <a:noFill/>
                  </a:ln>
                </p:spPr>
                <p:txBody>
                  <a:bodyPr spcFirstLastPara="1" wrap="square" lIns="45733" tIns="22867" rIns="45733" bIns="22867" anchor="ctr" anchorCtr="0">
                    <a:noAutofit/>
                  </a:bodyPr>
                  <a:lstStyle/>
                  <a:p>
                    <a:pPr algn="ctr"/>
                    <a:endParaRPr sz="1067">
                      <a:solidFill>
                        <a:srgbClr val="FFFFFF"/>
                      </a:solidFill>
                      <a:latin typeface="Lato Light"/>
                      <a:ea typeface="Lato Light"/>
                      <a:cs typeface="Lato Light"/>
                      <a:sym typeface="Lato Light"/>
                    </a:endParaRPr>
                  </a:p>
                </p:txBody>
              </p:sp>
            </p:grpSp>
            <p:sp>
              <p:nvSpPr>
                <p:cNvPr id="52" name="Google Shape;536;p27"/>
                <p:cNvSpPr txBox="1"/>
                <p:nvPr/>
              </p:nvSpPr>
              <p:spPr>
                <a:xfrm>
                  <a:off x="1811374" y="5117260"/>
                  <a:ext cx="1786000" cy="3728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spcFirstLastPara="1" wrap="square" lIns="121900" tIns="121900" rIns="121900" bIns="121900" anchor="ctr" anchorCtr="0">
                  <a:noAutofit/>
                </a:bodyPr>
                <a:lstStyle/>
                <a:p>
                  <a:pPr algn="r"/>
                  <a:endParaRPr sz="2667" dirty="0">
                    <a:solidFill>
                      <a:srgbClr val="E5C470"/>
                    </a:solidFill>
                    <a:latin typeface="Fira Sans Extra Condensed Medium"/>
                    <a:ea typeface="Fira Sans Extra Condensed Medium"/>
                    <a:cs typeface="Fira Sans Extra Condensed Medium"/>
                    <a:sym typeface="Fira Sans Extra Condensed Medium"/>
                  </a:endParaRPr>
                </a:p>
              </p:txBody>
            </p:sp>
          </p:grpSp>
          <p:sp>
            <p:nvSpPr>
              <p:cNvPr id="65" name="Textfeld 64"/>
              <p:cNvSpPr txBox="1"/>
              <p:nvPr/>
            </p:nvSpPr>
            <p:spPr>
              <a:xfrm>
                <a:off x="3256058" y="2636141"/>
                <a:ext cx="2885420" cy="923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5750" indent="-285750">
                  <a:buFont typeface="Wingdings" panose="05000000000000000000" pitchFamily="2" charset="2"/>
                  <a:buChar char=""/>
                </a:pPr>
                <a:r>
                  <a:rPr lang="de-DE" dirty="0"/>
                  <a:t>Professional </a:t>
                </a:r>
                <a:r>
                  <a:rPr lang="de-DE" dirty="0" err="1"/>
                  <a:t>aspects</a:t>
                </a:r>
                <a:endParaRPr lang="de-DE" dirty="0"/>
              </a:p>
              <a:p>
                <a:pPr marL="285750" indent="-285750">
                  <a:buFont typeface="Wingdings" panose="05000000000000000000" pitchFamily="2" charset="2"/>
                  <a:buChar char=""/>
                </a:pPr>
                <a:r>
                  <a:rPr lang="de-DE" dirty="0"/>
                  <a:t>Technical </a:t>
                </a:r>
                <a:r>
                  <a:rPr lang="de-DE" dirty="0" err="1"/>
                  <a:t>aspects</a:t>
                </a:r>
                <a:endParaRPr lang="de-DE" dirty="0"/>
              </a:p>
              <a:p>
                <a:pPr marL="285750" indent="-285750">
                  <a:buFont typeface="Wingdings" panose="05000000000000000000" pitchFamily="2" charset="2"/>
                  <a:buChar char=""/>
                </a:pPr>
                <a:r>
                  <a:rPr lang="de-DE" dirty="0"/>
                  <a:t>Expert </a:t>
                </a:r>
                <a:r>
                  <a:rPr lang="de-DE" dirty="0" err="1"/>
                  <a:t>opinion</a:t>
                </a:r>
                <a:r>
                  <a:rPr lang="de-DE" dirty="0"/>
                  <a:t> </a:t>
                </a:r>
              </a:p>
            </p:txBody>
          </p:sp>
        </p:grpSp>
        <p:pic>
          <p:nvPicPr>
            <p:cNvPr id="83" name="Grafik 82"/>
            <p:cNvPicPr>
              <a:picLocks noChangeAspect="1"/>
            </p:cNvPicPr>
            <p:nvPr/>
          </p:nvPicPr>
          <p:blipFill>
            <a:blip r:embed="rId6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3775982" y="1788468"/>
              <a:ext cx="1290952" cy="765549"/>
            </a:xfrm>
            <a:prstGeom prst="rect">
              <a:avLst/>
            </a:prstGeom>
          </p:spPr>
        </p:pic>
        <p:pic>
          <p:nvPicPr>
            <p:cNvPr id="84" name="Grafik 83"/>
            <p:cNvPicPr>
              <a:picLocks noChangeAspect="1"/>
            </p:cNvPicPr>
            <p:nvPr/>
          </p:nvPicPr>
          <p:blipFill>
            <a:blip r:embed="rId7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482192" y="2171242"/>
              <a:ext cx="1539876" cy="1540800"/>
            </a:xfrm>
            <a:prstGeom prst="rect">
              <a:avLst/>
            </a:prstGeom>
          </p:spPr>
        </p:pic>
      </p:grpSp>
      <p:grpSp>
        <p:nvGrpSpPr>
          <p:cNvPr id="60" name="Gruppieren 59"/>
          <p:cNvGrpSpPr/>
          <p:nvPr/>
        </p:nvGrpSpPr>
        <p:grpSpPr>
          <a:xfrm>
            <a:off x="444166" y="3729830"/>
            <a:ext cx="6864970" cy="2178994"/>
            <a:chOff x="444166" y="3729830"/>
            <a:chExt cx="6864970" cy="2178994"/>
          </a:xfrm>
        </p:grpSpPr>
        <p:grpSp>
          <p:nvGrpSpPr>
            <p:cNvPr id="2" name="Gruppieren 1"/>
            <p:cNvGrpSpPr/>
            <p:nvPr/>
          </p:nvGrpSpPr>
          <p:grpSpPr>
            <a:xfrm>
              <a:off x="592788" y="4893161"/>
              <a:ext cx="6716348" cy="1015663"/>
              <a:chOff x="10541" y="5166409"/>
              <a:chExt cx="6716348" cy="1015663"/>
            </a:xfrm>
          </p:grpSpPr>
          <p:grpSp>
            <p:nvGrpSpPr>
              <p:cNvPr id="9" name="Gruppieren 8"/>
              <p:cNvGrpSpPr/>
              <p:nvPr/>
            </p:nvGrpSpPr>
            <p:grpSpPr>
              <a:xfrm flipH="1">
                <a:off x="3700907" y="5175863"/>
                <a:ext cx="3025982" cy="915571"/>
                <a:chOff x="1811374" y="5014069"/>
                <a:chExt cx="2701058" cy="915571"/>
              </a:xfrm>
            </p:grpSpPr>
            <p:grpSp>
              <p:nvGrpSpPr>
                <p:cNvPr id="12" name="Google Shape;539;p27"/>
                <p:cNvGrpSpPr/>
                <p:nvPr/>
              </p:nvGrpSpPr>
              <p:grpSpPr>
                <a:xfrm>
                  <a:off x="3596523" y="5014069"/>
                  <a:ext cx="915909" cy="915571"/>
                  <a:chOff x="6203947" y="6068464"/>
                  <a:chExt cx="2527341" cy="2527341"/>
                </a:xfrm>
              </p:grpSpPr>
              <p:sp>
                <p:nvSpPr>
                  <p:cNvPr id="15" name="Google Shape;540;p27"/>
                  <p:cNvSpPr/>
                  <p:nvPr/>
                </p:nvSpPr>
                <p:spPr>
                  <a:xfrm rot="8100000">
                    <a:off x="6203947" y="6068464"/>
                    <a:ext cx="2527341" cy="2527341"/>
                  </a:xfrm>
                  <a:prstGeom prst="teardrop">
                    <a:avLst>
                      <a:gd name="adj" fmla="val 118365"/>
                    </a:avLst>
                  </a:prstGeom>
                  <a:solidFill>
                    <a:schemeClr val="accent3">
                      <a:lumMod val="90000"/>
                    </a:schemeClr>
                  </a:solidFill>
                  <a:ln>
                    <a:noFill/>
                  </a:ln>
                </p:spPr>
                <p:txBody>
                  <a:bodyPr spcFirstLastPara="1" wrap="square" lIns="45733" tIns="22867" rIns="45733" bIns="22867" anchor="ctr" anchorCtr="0">
                    <a:noAutofit/>
                  </a:bodyPr>
                  <a:lstStyle/>
                  <a:p>
                    <a:pPr algn="ctr"/>
                    <a:endParaRPr sz="1067">
                      <a:solidFill>
                        <a:srgbClr val="FFFFFF"/>
                      </a:solidFill>
                      <a:latin typeface="Lato Light"/>
                      <a:ea typeface="Lato Light"/>
                      <a:cs typeface="Lato Light"/>
                      <a:sym typeface="Lato Light"/>
                    </a:endParaRPr>
                  </a:p>
                </p:txBody>
              </p:sp>
              <p:sp>
                <p:nvSpPr>
                  <p:cNvPr id="16" name="Google Shape;541;p27"/>
                  <p:cNvSpPr/>
                  <p:nvPr/>
                </p:nvSpPr>
                <p:spPr>
                  <a:xfrm>
                    <a:off x="6369481" y="6230072"/>
                    <a:ext cx="2195100" cy="2195100"/>
                  </a:xfrm>
                  <a:prstGeom prst="ellipse">
                    <a:avLst/>
                  </a:prstGeom>
                  <a:solidFill>
                    <a:schemeClr val="lt1"/>
                  </a:solidFill>
                  <a:ln>
                    <a:noFill/>
                  </a:ln>
                </p:spPr>
                <p:txBody>
                  <a:bodyPr spcFirstLastPara="1" wrap="square" lIns="45733" tIns="22867" rIns="45733" bIns="22867" anchor="ctr" anchorCtr="0">
                    <a:noAutofit/>
                  </a:bodyPr>
                  <a:lstStyle/>
                  <a:p>
                    <a:pPr algn="ctr"/>
                    <a:endParaRPr lang="de-DE" dirty="0">
                      <a:solidFill>
                        <a:srgbClr val="000000"/>
                      </a:solidFill>
                      <a:latin typeface="Lato Light"/>
                      <a:ea typeface="Lato Light"/>
                      <a:cs typeface="Lato Light"/>
                      <a:sym typeface="Lato Light"/>
                    </a:endParaRPr>
                  </a:p>
                  <a:p>
                    <a:pPr algn="ctr"/>
                    <a:endParaRPr sz="1067" dirty="0">
                      <a:solidFill>
                        <a:srgbClr val="FFFFFF"/>
                      </a:solidFill>
                      <a:latin typeface="Lato Light"/>
                      <a:ea typeface="Lato Light"/>
                      <a:cs typeface="Lato Light"/>
                      <a:sym typeface="Lato Light"/>
                    </a:endParaRPr>
                  </a:p>
                </p:txBody>
              </p:sp>
            </p:grpSp>
            <p:sp>
              <p:nvSpPr>
                <p:cNvPr id="11" name="Google Shape;536;p27"/>
                <p:cNvSpPr txBox="1"/>
                <p:nvPr/>
              </p:nvSpPr>
              <p:spPr>
                <a:xfrm>
                  <a:off x="1811374" y="5117260"/>
                  <a:ext cx="1786000" cy="3728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spcFirstLastPara="1" wrap="square" lIns="121900" tIns="121900" rIns="121900" bIns="121900" anchor="ctr" anchorCtr="0">
                  <a:noAutofit/>
                </a:bodyPr>
                <a:lstStyle/>
                <a:p>
                  <a:pPr algn="r"/>
                  <a:endParaRPr sz="2667" dirty="0">
                    <a:solidFill>
                      <a:srgbClr val="E5C470"/>
                    </a:solidFill>
                    <a:latin typeface="Fira Sans Extra Condensed Medium"/>
                    <a:ea typeface="Fira Sans Extra Condensed Medium"/>
                    <a:cs typeface="Fira Sans Extra Condensed Medium"/>
                    <a:sym typeface="Fira Sans Extra Condensed Medium"/>
                  </a:endParaRPr>
                </a:p>
              </p:txBody>
            </p:sp>
          </p:grpSp>
          <p:sp>
            <p:nvSpPr>
              <p:cNvPr id="68" name="Textfeld 67"/>
              <p:cNvSpPr txBox="1"/>
              <p:nvPr/>
            </p:nvSpPr>
            <p:spPr>
              <a:xfrm>
                <a:off x="10541" y="5166409"/>
                <a:ext cx="3714428" cy="10156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5750" indent="-285750">
                  <a:buFont typeface="Wingdings" panose="05000000000000000000" pitchFamily="2" charset="2"/>
                  <a:buChar char=""/>
                </a:pPr>
                <a:r>
                  <a:rPr lang="de-DE" sz="2400" dirty="0"/>
                  <a:t>CSM</a:t>
                </a:r>
              </a:p>
              <a:p>
                <a:pPr marL="742950" lvl="1" indent="-285750">
                  <a:buFont typeface="Wingdings" panose="05000000000000000000" pitchFamily="2" charset="2"/>
                  <a:buChar char=""/>
                </a:pPr>
                <a:r>
                  <a:rPr lang="de-DE" dirty="0"/>
                  <a:t> </a:t>
                </a:r>
                <a:r>
                  <a:rPr lang="de-DE" dirty="0" err="1"/>
                  <a:t>radiological</a:t>
                </a:r>
                <a:r>
                  <a:rPr lang="de-DE" dirty="0"/>
                  <a:t> </a:t>
                </a:r>
                <a:r>
                  <a:rPr lang="de-DE" dirty="0" err="1"/>
                  <a:t>characterization</a:t>
                </a:r>
                <a:endParaRPr lang="de-DE" dirty="0"/>
              </a:p>
              <a:p>
                <a:pPr marL="742950" lvl="1" indent="-285750">
                  <a:buFont typeface="Wingdings" panose="05000000000000000000" pitchFamily="2" charset="2"/>
                  <a:buChar char=""/>
                </a:pPr>
                <a:r>
                  <a:rPr lang="de-DE" dirty="0" err="1"/>
                  <a:t>operation</a:t>
                </a:r>
                <a:r>
                  <a:rPr lang="de-DE" dirty="0"/>
                  <a:t> </a:t>
                </a:r>
                <a:r>
                  <a:rPr lang="de-DE" dirty="0" smtClean="0"/>
                  <a:t>plan</a:t>
                </a:r>
                <a:endParaRPr lang="de-DE" dirty="0"/>
              </a:p>
            </p:txBody>
          </p:sp>
        </p:grpSp>
        <p:pic>
          <p:nvPicPr>
            <p:cNvPr id="85" name="Grafik 84"/>
            <p:cNvPicPr>
              <a:picLocks noChangeAspect="1"/>
            </p:cNvPicPr>
            <p:nvPr/>
          </p:nvPicPr>
          <p:blipFill>
            <a:blip r:embed="rId8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444166" y="3729830"/>
              <a:ext cx="1360376" cy="1361192"/>
            </a:xfrm>
            <a:prstGeom prst="rect">
              <a:avLst/>
            </a:prstGeom>
          </p:spPr>
        </p:pic>
        <p:pic>
          <p:nvPicPr>
            <p:cNvPr id="86" name="Grafik 85"/>
            <p:cNvPicPr>
              <a:picLocks noChangeAspect="1"/>
            </p:cNvPicPr>
            <p:nvPr/>
          </p:nvPicPr>
          <p:blipFill>
            <a:blip r:embed="rId9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788547" y="3954377"/>
              <a:ext cx="1542217" cy="1542217"/>
            </a:xfrm>
            <a:prstGeom prst="rect">
              <a:avLst/>
            </a:prstGeom>
          </p:spPr>
        </p:pic>
        <p:sp>
          <p:nvSpPr>
            <p:cNvPr id="87" name="Rechteck 86"/>
            <p:cNvSpPr/>
            <p:nvPr/>
          </p:nvSpPr>
          <p:spPr>
            <a:xfrm>
              <a:off x="3142996" y="4377555"/>
              <a:ext cx="710451" cy="40011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de-DE" sz="2000" dirty="0" smtClean="0">
                  <a:ln w="0"/>
                  <a:solidFill>
                    <a:schemeClr val="accent5">
                      <a:lumMod val="75000"/>
                    </a:schemeClr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CSM</a:t>
              </a:r>
              <a:endParaRPr lang="de-DE" sz="2000" b="0" cap="none" spc="0" dirty="0">
                <a:ln w="0"/>
                <a:solidFill>
                  <a:schemeClr val="accent5">
                    <a:lumMod val="7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8605579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4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" presetClass="entr" presetSubtype="0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nodeType="withEffect">
                                  <p:stCondLst>
                                    <p:cond delay="27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652760" cy="1325563"/>
          </a:xfrm>
        </p:spPr>
        <p:txBody>
          <a:bodyPr>
            <a:normAutofit/>
          </a:bodyPr>
          <a:lstStyle/>
          <a:p>
            <a:r>
              <a:rPr lang="de-DE" dirty="0" err="1"/>
              <a:t>Verification</a:t>
            </a:r>
            <a:r>
              <a:rPr lang="de-DE" dirty="0"/>
              <a:t> </a:t>
            </a:r>
            <a:r>
              <a:rPr lang="de-DE" dirty="0" smtClean="0"/>
              <a:t>&amp; </a:t>
            </a:r>
            <a:r>
              <a:rPr lang="de-DE" dirty="0" err="1"/>
              <a:t>Decision</a:t>
            </a:r>
            <a:r>
              <a:rPr lang="de-DE" dirty="0"/>
              <a:t>-Making </a:t>
            </a:r>
            <a:r>
              <a:rPr lang="de-DE" dirty="0" err="1" smtClean="0"/>
              <a:t>Measurements</a:t>
            </a:r>
            <a:endParaRPr lang="de-DE" dirty="0"/>
          </a:p>
        </p:txBody>
      </p:sp>
      <p:pic>
        <p:nvPicPr>
          <p:cNvPr id="3" name="Grafik 2"/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-1"/>
          <a:stretch/>
        </p:blipFill>
        <p:spPr>
          <a:xfrm>
            <a:off x="1379643" y="4799744"/>
            <a:ext cx="1798651" cy="143018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/>
        </p:spPr>
      </p:pic>
      <p:pic>
        <p:nvPicPr>
          <p:cNvPr id="6" name="Grafik 5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5400000">
            <a:off x="7173539" y="4219506"/>
            <a:ext cx="2297628" cy="172322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/>
        </p:spPr>
      </p:pic>
      <p:pic>
        <p:nvPicPr>
          <p:cNvPr id="7" name="Grafik 6"/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685403" y="955959"/>
            <a:ext cx="1908000" cy="1909140"/>
          </a:xfrm>
          <a:prstGeom prst="rect">
            <a:avLst/>
          </a:prstGeom>
        </p:spPr>
      </p:pic>
      <p:pic>
        <p:nvPicPr>
          <p:cNvPr id="8" name="Grafik 7"/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12259" y="955959"/>
            <a:ext cx="3492000" cy="3492000"/>
          </a:xfrm>
          <a:prstGeom prst="rect">
            <a:avLst/>
          </a:prstGeom>
        </p:spPr>
      </p:pic>
      <p:sp>
        <p:nvSpPr>
          <p:cNvPr id="9" name="Ellipse 8"/>
          <p:cNvSpPr/>
          <p:nvPr/>
        </p:nvSpPr>
        <p:spPr>
          <a:xfrm>
            <a:off x="1703512" y="2492896"/>
            <a:ext cx="1224136" cy="1152128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10" name="Grafik 9"/>
          <p:cNvPicPr>
            <a:picLocks noChangeAspect="1"/>
          </p:cNvPicPr>
          <p:nvPr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132470" y="2492896"/>
            <a:ext cx="2808000" cy="2808000"/>
          </a:xfrm>
          <a:prstGeom prst="rect">
            <a:avLst/>
          </a:prstGeom>
        </p:spPr>
      </p:pic>
      <p:cxnSp>
        <p:nvCxnSpPr>
          <p:cNvPr id="11" name="Gerade Verbindung mit Pfeil 10"/>
          <p:cNvCxnSpPr/>
          <p:nvPr/>
        </p:nvCxnSpPr>
        <p:spPr>
          <a:xfrm flipV="1">
            <a:off x="8040216" y="2132856"/>
            <a:ext cx="1645187" cy="432048"/>
          </a:xfrm>
          <a:prstGeom prst="straightConnector1">
            <a:avLst/>
          </a:prstGeom>
          <a:ln w="57150">
            <a:solidFill>
              <a:schemeClr val="accent5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Gerade Verbindung mit Pfeil 11"/>
          <p:cNvCxnSpPr/>
          <p:nvPr/>
        </p:nvCxnSpPr>
        <p:spPr>
          <a:xfrm>
            <a:off x="8040216" y="2584241"/>
            <a:ext cx="1525125" cy="1191455"/>
          </a:xfrm>
          <a:prstGeom prst="straightConnector1">
            <a:avLst/>
          </a:prstGeom>
          <a:ln w="57150">
            <a:solidFill>
              <a:schemeClr val="accent5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hteck 12"/>
          <p:cNvSpPr/>
          <p:nvPr/>
        </p:nvSpPr>
        <p:spPr>
          <a:xfrm>
            <a:off x="2012919" y="2444695"/>
            <a:ext cx="598242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7200" b="0" cap="none" spc="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?</a:t>
            </a:r>
            <a:endParaRPr lang="de-DE" sz="72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cxnSp>
        <p:nvCxnSpPr>
          <p:cNvPr id="14" name="Gerade Verbindung mit Pfeil 13"/>
          <p:cNvCxnSpPr/>
          <p:nvPr/>
        </p:nvCxnSpPr>
        <p:spPr>
          <a:xfrm>
            <a:off x="3191072" y="2660719"/>
            <a:ext cx="1320752" cy="3129"/>
          </a:xfrm>
          <a:prstGeom prst="straightConnector1">
            <a:avLst/>
          </a:prstGeom>
          <a:ln w="57150">
            <a:solidFill>
              <a:schemeClr val="accent5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Grafik 14"/>
          <p:cNvPicPr>
            <a:picLocks noChangeAspect="1"/>
          </p:cNvPicPr>
          <p:nvPr/>
        </p:nvPicPr>
        <p:blipFill>
          <a:blip r:embed="rId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719736" y="121811"/>
            <a:ext cx="5084074" cy="5084074"/>
          </a:xfrm>
          <a:prstGeom prst="rect">
            <a:avLst/>
          </a:prstGeom>
        </p:spPr>
      </p:pic>
      <p:sp>
        <p:nvSpPr>
          <p:cNvPr id="4" name="Textfeld 3"/>
          <p:cNvSpPr txBox="1"/>
          <p:nvPr/>
        </p:nvSpPr>
        <p:spPr>
          <a:xfrm>
            <a:off x="549544" y="3913361"/>
            <a:ext cx="360092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"/>
            </a:pPr>
            <a:r>
              <a:rPr lang="de-DE" sz="2400" dirty="0" smtClean="0"/>
              <a:t>Request </a:t>
            </a:r>
            <a:r>
              <a:rPr lang="de-DE" sz="2400" dirty="0" err="1" smtClean="0"/>
              <a:t>of</a:t>
            </a:r>
            <a:r>
              <a:rPr lang="de-DE" sz="2400" dirty="0" smtClean="0"/>
              <a:t> </a:t>
            </a:r>
            <a:r>
              <a:rPr lang="de-DE" sz="2400" dirty="0" err="1" smtClean="0"/>
              <a:t>clearance</a:t>
            </a:r>
            <a:endParaRPr lang="de-DE" sz="2400" dirty="0" smtClean="0"/>
          </a:p>
          <a:p>
            <a:pPr marL="742950" lvl="1" indent="-285750">
              <a:buFont typeface="Wingdings" panose="05000000000000000000" pitchFamily="2" charset="2"/>
              <a:buChar char=""/>
            </a:pPr>
            <a:r>
              <a:rPr lang="de-DE" sz="2400" dirty="0" smtClean="0"/>
              <a:t>Measurement </a:t>
            </a:r>
            <a:r>
              <a:rPr lang="de-DE" sz="2400" dirty="0" err="1" smtClean="0"/>
              <a:t>results</a:t>
            </a:r>
            <a:endParaRPr lang="de-DE" sz="2400" dirty="0" smtClean="0"/>
          </a:p>
        </p:txBody>
      </p:sp>
      <p:sp>
        <p:nvSpPr>
          <p:cNvPr id="16" name="Textfeld 15"/>
          <p:cNvSpPr txBox="1"/>
          <p:nvPr/>
        </p:nvSpPr>
        <p:spPr>
          <a:xfrm>
            <a:off x="4818267" y="3913361"/>
            <a:ext cx="2302233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"/>
            </a:pPr>
            <a:r>
              <a:rPr lang="de-DE" sz="2400" dirty="0" err="1" smtClean="0"/>
              <a:t>Reviewing</a:t>
            </a:r>
            <a:endParaRPr lang="de-DE" sz="2400" dirty="0" smtClean="0"/>
          </a:p>
          <a:p>
            <a:pPr marL="285750" indent="-285750">
              <a:buFont typeface="Wingdings" panose="05000000000000000000" pitchFamily="2" charset="2"/>
              <a:buChar char=""/>
            </a:pPr>
            <a:r>
              <a:rPr lang="de-DE" sz="2400" dirty="0" smtClean="0"/>
              <a:t>Sampling</a:t>
            </a:r>
          </a:p>
          <a:p>
            <a:pPr marL="285750" indent="-285750">
              <a:buFont typeface="Wingdings" panose="05000000000000000000" pitchFamily="2" charset="2"/>
              <a:buChar char=""/>
            </a:pPr>
            <a:r>
              <a:rPr lang="de-DE" sz="2400" dirty="0" err="1" smtClean="0"/>
              <a:t>Comparing</a:t>
            </a:r>
            <a:endParaRPr lang="de-DE" sz="2400" dirty="0" smtClean="0"/>
          </a:p>
          <a:p>
            <a:pPr marL="285750" indent="-285750">
              <a:buFont typeface="Wingdings" panose="05000000000000000000" pitchFamily="2" charset="2"/>
              <a:buChar char=""/>
            </a:pPr>
            <a:r>
              <a:rPr lang="de-DE" sz="2400" dirty="0" smtClean="0"/>
              <a:t>Expert </a:t>
            </a:r>
            <a:r>
              <a:rPr lang="de-DE" sz="2400" dirty="0" err="1" smtClean="0"/>
              <a:t>opinion</a:t>
            </a:r>
            <a:endParaRPr lang="de-DE" sz="2400" dirty="0"/>
          </a:p>
        </p:txBody>
      </p:sp>
      <p:sp>
        <p:nvSpPr>
          <p:cNvPr id="19" name="Textfeld 18"/>
          <p:cNvSpPr txBox="1"/>
          <p:nvPr/>
        </p:nvSpPr>
        <p:spPr>
          <a:xfrm>
            <a:off x="9554673" y="2637740"/>
            <a:ext cx="23069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"/>
            </a:pPr>
            <a:r>
              <a:rPr lang="de-DE" dirty="0" err="1" smtClean="0"/>
              <a:t>Licence</a:t>
            </a:r>
            <a:r>
              <a:rPr lang="de-DE" dirty="0" smtClean="0"/>
              <a:t> </a:t>
            </a:r>
            <a:r>
              <a:rPr lang="de-DE" dirty="0" err="1" smtClean="0"/>
              <a:t>for</a:t>
            </a:r>
            <a:r>
              <a:rPr lang="de-DE" dirty="0" smtClean="0"/>
              <a:t> </a:t>
            </a:r>
            <a:r>
              <a:rPr lang="de-DE" dirty="0" err="1" smtClean="0"/>
              <a:t>disposal</a:t>
            </a:r>
            <a:endParaRPr lang="de-DE" dirty="0"/>
          </a:p>
        </p:txBody>
      </p:sp>
      <p:sp>
        <p:nvSpPr>
          <p:cNvPr id="20" name="Textfeld 19"/>
          <p:cNvSpPr txBox="1"/>
          <p:nvPr/>
        </p:nvSpPr>
        <p:spPr>
          <a:xfrm>
            <a:off x="9512624" y="4654565"/>
            <a:ext cx="23490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"/>
            </a:pPr>
            <a:r>
              <a:rPr lang="de-DE" dirty="0" err="1"/>
              <a:t>further</a:t>
            </a:r>
            <a:r>
              <a:rPr lang="de-DE" dirty="0"/>
              <a:t> </a:t>
            </a:r>
            <a:r>
              <a:rPr lang="de-DE" dirty="0" err="1"/>
              <a:t>remediation</a:t>
            </a:r>
            <a:r>
              <a:rPr lang="de-DE" dirty="0"/>
              <a:t> </a:t>
            </a:r>
            <a:r>
              <a:rPr lang="de-DE" dirty="0" err="1"/>
              <a:t>and</a:t>
            </a:r>
            <a:r>
              <a:rPr lang="de-DE" dirty="0"/>
              <a:t> </a:t>
            </a:r>
            <a:r>
              <a:rPr lang="de-DE" dirty="0" err="1"/>
              <a:t>decontamiation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106229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97BC77FE568F44A8FD1717335E8757D" ma:contentTypeVersion="13" ma:contentTypeDescription="Create a new document." ma:contentTypeScope="" ma:versionID="1093dc28f43504e88de3e32c2b9cccde">
  <xsd:schema xmlns:xsd="http://www.w3.org/2001/XMLSchema" xmlns:xs="http://www.w3.org/2001/XMLSchema" xmlns:p="http://schemas.microsoft.com/office/2006/metadata/properties" xmlns:ns2="2d1b3375-85a6-4ec3-9d45-85c3f7ff19cc" xmlns:ns3="28c46709-a72c-47b6-8a9d-476190a8ab3f" xmlns:ns4="a8853164-03d1-4052-89d1-ac895618168d" targetNamespace="http://schemas.microsoft.com/office/2006/metadata/properties" ma:root="true" ma:fieldsID="28fe1fd1e008b7212b4c1e89c386b2d2" ns2:_="" ns3:_="" ns4:_="">
    <xsd:import namespace="2d1b3375-85a6-4ec3-9d45-85c3f7ff19cc"/>
    <xsd:import namespace="28c46709-a72c-47b6-8a9d-476190a8ab3f"/>
    <xsd:import namespace="a8853164-03d1-4052-89d1-ac895618168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4:SharedWithUsers" minOccurs="0"/>
                <xsd:element ref="ns4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d1b3375-85a6-4ec3-9d45-85c3f7ff19c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38c7bd71-0de2-450a-8d3d-78c5334383f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8" nillable="true" ma:displayName="Location" ma:description="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8c46709-a72c-47b6-8a9d-476190a8ab3f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a80d1e42-4096-45a0-8616-2350a73c4901}" ma:internalName="TaxCatchAll" ma:showField="CatchAllData" ma:web="28c46709-a72c-47b6-8a9d-476190a8ab3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8853164-03d1-4052-89d1-ac895618168d" elementFormDefault="qualified">
    <xsd:import namespace="http://schemas.microsoft.com/office/2006/documentManagement/types"/>
    <xsd:import namespace="http://schemas.microsoft.com/office/infopath/2007/PartnerControls"/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2d1b3375-85a6-4ec3-9d45-85c3f7ff19cc">
      <Terms xmlns="http://schemas.microsoft.com/office/infopath/2007/PartnerControls"/>
    </lcf76f155ced4ddcb4097134ff3c332f>
    <TaxCatchAll xmlns="28c46709-a72c-47b6-8a9d-476190a8ab3f" xsi:nil="true"/>
  </documentManagement>
</p:properties>
</file>

<file path=customXml/itemProps1.xml><?xml version="1.0" encoding="utf-8"?>
<ds:datastoreItem xmlns:ds="http://schemas.openxmlformats.org/officeDocument/2006/customXml" ds:itemID="{B5CE8D33-7AC1-4395-8366-DFF2BE1409E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153EE6E-9BB9-41B7-826A-3642CA8BD42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d1b3375-85a6-4ec3-9d45-85c3f7ff19cc"/>
    <ds:schemaRef ds:uri="28c46709-a72c-47b6-8a9d-476190a8ab3f"/>
    <ds:schemaRef ds:uri="a8853164-03d1-4052-89d1-ac895618168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A941C070-54D9-4920-BA97-C2AFA9B121C7}">
  <ds:schemaRefs>
    <ds:schemaRef ds:uri="http://purl.org/dc/elements/1.1/"/>
    <ds:schemaRef ds:uri="2d1b3375-85a6-4ec3-9d45-85c3f7ff19cc"/>
    <ds:schemaRef ds:uri="http://schemas.microsoft.com/office/infopath/2007/PartnerControls"/>
    <ds:schemaRef ds:uri="http://purl.org/dc/terms/"/>
    <ds:schemaRef ds:uri="http://schemas.microsoft.com/office/2006/documentManagement/types"/>
    <ds:schemaRef ds:uri="http://schemas.openxmlformats.org/package/2006/metadata/core-properties"/>
    <ds:schemaRef ds:uri="a8853164-03d1-4052-89d1-ac895618168d"/>
    <ds:schemaRef ds:uri="28c46709-a72c-47b6-8a9d-476190a8ab3f"/>
    <ds:schemaRef ds:uri="http://schemas.microsoft.com/office/2006/metadata/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88</Words>
  <Application>Microsoft Office PowerPoint</Application>
  <PresentationFormat>Breitbild</PresentationFormat>
  <Paragraphs>29</Paragraphs>
  <Slides>4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8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13" baseType="lpstr">
      <vt:lpstr>Arial</vt:lpstr>
      <vt:lpstr>Calibri</vt:lpstr>
      <vt:lpstr>Calibri Light</vt:lpstr>
      <vt:lpstr>Fira Sans Extra Condensed Medium</vt:lpstr>
      <vt:lpstr>Lato Light</vt:lpstr>
      <vt:lpstr>Segoe UI</vt:lpstr>
      <vt:lpstr>Segoe UI Light</vt:lpstr>
      <vt:lpstr>Wingdings</vt:lpstr>
      <vt:lpstr>Office Theme</vt:lpstr>
      <vt:lpstr>Decommissioning and Clearance in Austria</vt:lpstr>
      <vt:lpstr>Clearance Procedure in Austria</vt:lpstr>
      <vt:lpstr>Conceptual Site Model (CSM)</vt:lpstr>
      <vt:lpstr>Verification &amp; Decision-Making Measurements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Anna Schlosman</dc:creator>
  <cp:lastModifiedBy>Grill Viktoria</cp:lastModifiedBy>
  <cp:revision>26</cp:revision>
  <dcterms:created xsi:type="dcterms:W3CDTF">2021-04-28T15:23:16Z</dcterms:created>
  <dcterms:modified xsi:type="dcterms:W3CDTF">2023-04-12T14:37:48Z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0x010100397BC77FE568F44A8FD1717335E8757D</vt:lpwstr>
  </property>
  <property fmtid="{D5CDD505-2E9C-101B-9397-08002B2CF9AE}" pid="3" name="Order">
    <vt:r8>100</vt:r8>
  </property>
  <property fmtid="{D5CDD505-2E9C-101B-9397-08002B2CF9AE}" pid="4" name="MediaServiceImageTags">
    <vt:lpwstr/>
  </property>
</Properties>
</file>