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2"/>
  </p:notesMasterIdLst>
  <p:sldIdLst>
    <p:sldId id="256" r:id="rId3"/>
    <p:sldId id="271" r:id="rId4"/>
    <p:sldId id="266" r:id="rId5"/>
    <p:sldId id="273" r:id="rId6"/>
    <p:sldId id="262" r:id="rId7"/>
    <p:sldId id="268" r:id="rId8"/>
    <p:sldId id="274" r:id="rId9"/>
    <p:sldId id="272" r:id="rId10"/>
    <p:sldId id="26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87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912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image" Target="../media/image12.jp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image" Target="../media/image12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ED5606-7B2C-4DDD-8532-3F2541CDB1C3}" type="doc">
      <dgm:prSet loTypeId="urn:diagrams.loki3.com/VaryingWidth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52D0552F-FD42-4F4C-B049-1A5CC4865B00}">
      <dgm:prSet/>
      <dgm:spPr/>
      <dgm:t>
        <a:bodyPr/>
        <a:lstStyle/>
        <a:p>
          <a:r>
            <a:rPr lang="en-US" dirty="0"/>
            <a:t>Replace a stepped pyramid by a hierarchy of “loops”</a:t>
          </a:r>
          <a:endParaRPr lang="en-GB" dirty="0"/>
        </a:p>
      </dgm:t>
    </dgm:pt>
    <dgm:pt modelId="{7CA7F149-5683-4960-BFF4-FF4230491A79}" type="parTrans" cxnId="{4C4CA866-CB4D-435C-83E6-958E1A785FE4}">
      <dgm:prSet/>
      <dgm:spPr/>
      <dgm:t>
        <a:bodyPr/>
        <a:lstStyle/>
        <a:p>
          <a:endParaRPr lang="en-GB"/>
        </a:p>
      </dgm:t>
    </dgm:pt>
    <dgm:pt modelId="{7E981164-AC9B-4C79-A853-7919CC8B923D}" type="sibTrans" cxnId="{4C4CA866-CB4D-435C-83E6-958E1A785FE4}">
      <dgm:prSet/>
      <dgm:spPr/>
      <dgm:t>
        <a:bodyPr/>
        <a:lstStyle/>
        <a:p>
          <a:endParaRPr lang="en-GB"/>
        </a:p>
      </dgm:t>
    </dgm:pt>
    <dgm:pt modelId="{C4300F49-A8E1-4E87-915D-50E81D74B84E}">
      <dgm:prSet/>
      <dgm:spPr/>
      <dgm:t>
        <a:bodyPr/>
        <a:lstStyle/>
        <a:p>
          <a:r>
            <a:rPr lang="en-US" dirty="0"/>
            <a:t>Reduce system inputs and minimize residual waste</a:t>
          </a:r>
          <a:endParaRPr lang="en-GB" dirty="0"/>
        </a:p>
      </dgm:t>
    </dgm:pt>
    <dgm:pt modelId="{2404A16D-1236-424E-8F34-6A000230BFC1}" type="parTrans" cxnId="{A2708BBF-4559-47E1-A4EF-A269F4944FFA}">
      <dgm:prSet/>
      <dgm:spPr/>
      <dgm:t>
        <a:bodyPr/>
        <a:lstStyle/>
        <a:p>
          <a:endParaRPr lang="en-GB"/>
        </a:p>
      </dgm:t>
    </dgm:pt>
    <dgm:pt modelId="{082DF487-4AFD-4C2C-9666-CD7087A564BC}" type="sibTrans" cxnId="{A2708BBF-4559-47E1-A4EF-A269F4944FFA}">
      <dgm:prSet/>
      <dgm:spPr/>
      <dgm:t>
        <a:bodyPr/>
        <a:lstStyle/>
        <a:p>
          <a:endParaRPr lang="en-GB"/>
        </a:p>
      </dgm:t>
    </dgm:pt>
    <dgm:pt modelId="{3B095BC0-A61C-462B-90A5-350035A77ECC}">
      <dgm:prSet/>
      <dgm:spPr/>
      <dgm:t>
        <a:bodyPr/>
        <a:lstStyle/>
        <a:p>
          <a:r>
            <a:rPr lang="en-US" dirty="0"/>
            <a:t>Go beyond waste management to address design</a:t>
          </a:r>
          <a:endParaRPr lang="en-GB" dirty="0"/>
        </a:p>
      </dgm:t>
    </dgm:pt>
    <dgm:pt modelId="{10FE6AF4-D59B-429D-953B-36A016DCC394}" type="parTrans" cxnId="{EAC11471-5E61-4547-A967-67CF287552EE}">
      <dgm:prSet/>
      <dgm:spPr/>
      <dgm:t>
        <a:bodyPr/>
        <a:lstStyle/>
        <a:p>
          <a:endParaRPr lang="en-GB"/>
        </a:p>
      </dgm:t>
    </dgm:pt>
    <dgm:pt modelId="{9C317BD5-052E-4291-A16F-D539CDF35122}" type="sibTrans" cxnId="{EAC11471-5E61-4547-A967-67CF287552EE}">
      <dgm:prSet/>
      <dgm:spPr/>
      <dgm:t>
        <a:bodyPr/>
        <a:lstStyle/>
        <a:p>
          <a:endParaRPr lang="en-GB"/>
        </a:p>
      </dgm:t>
    </dgm:pt>
    <dgm:pt modelId="{0D3110C0-5AF9-47D2-9E00-87B0121E7F2C}" type="pres">
      <dgm:prSet presAssocID="{D0ED5606-7B2C-4DDD-8532-3F2541CDB1C3}" presName="Name0" presStyleCnt="0">
        <dgm:presLayoutVars>
          <dgm:resizeHandles/>
        </dgm:presLayoutVars>
      </dgm:prSet>
      <dgm:spPr/>
    </dgm:pt>
    <dgm:pt modelId="{D061DFEA-3E0F-4E7E-8A6D-D9E1053F6896}" type="pres">
      <dgm:prSet presAssocID="{52D0552F-FD42-4F4C-B049-1A5CC4865B00}" presName="text" presStyleLbl="node1" presStyleIdx="0" presStyleCnt="3" custScaleX="114772">
        <dgm:presLayoutVars>
          <dgm:bulletEnabled val="1"/>
        </dgm:presLayoutVars>
      </dgm:prSet>
      <dgm:spPr/>
    </dgm:pt>
    <dgm:pt modelId="{A49BE592-7062-4DD7-9929-5C34764731D1}" type="pres">
      <dgm:prSet presAssocID="{7E981164-AC9B-4C79-A853-7919CC8B923D}" presName="space" presStyleCnt="0"/>
      <dgm:spPr/>
    </dgm:pt>
    <dgm:pt modelId="{7DC5B9EA-F200-4ACD-8C13-58A54FE724DB}" type="pres">
      <dgm:prSet presAssocID="{C4300F49-A8E1-4E87-915D-50E81D74B84E}" presName="text" presStyleLbl="node1" presStyleIdx="1" presStyleCnt="3" custScaleX="119219">
        <dgm:presLayoutVars>
          <dgm:bulletEnabled val="1"/>
        </dgm:presLayoutVars>
      </dgm:prSet>
      <dgm:spPr/>
    </dgm:pt>
    <dgm:pt modelId="{58F27AFA-9A5D-4667-A99F-8CE2C41F2616}" type="pres">
      <dgm:prSet presAssocID="{082DF487-4AFD-4C2C-9666-CD7087A564BC}" presName="space" presStyleCnt="0"/>
      <dgm:spPr/>
    </dgm:pt>
    <dgm:pt modelId="{B59663F2-9E6F-48A3-9540-5BDA90C84E2B}" type="pres">
      <dgm:prSet presAssocID="{3B095BC0-A61C-462B-90A5-350035A77ECC}" presName="text" presStyleLbl="node1" presStyleIdx="2" presStyleCnt="3" custScaleX="102358" custLinFactNeighborY="-9854">
        <dgm:presLayoutVars>
          <dgm:bulletEnabled val="1"/>
        </dgm:presLayoutVars>
      </dgm:prSet>
      <dgm:spPr/>
    </dgm:pt>
  </dgm:ptLst>
  <dgm:cxnLst>
    <dgm:cxn modelId="{4C4CA866-CB4D-435C-83E6-958E1A785FE4}" srcId="{D0ED5606-7B2C-4DDD-8532-3F2541CDB1C3}" destId="{52D0552F-FD42-4F4C-B049-1A5CC4865B00}" srcOrd="0" destOrd="0" parTransId="{7CA7F149-5683-4960-BFF4-FF4230491A79}" sibTransId="{7E981164-AC9B-4C79-A853-7919CC8B923D}"/>
    <dgm:cxn modelId="{FFFBC44B-874D-4726-99C6-8D9C41C808B8}" type="presOf" srcId="{D0ED5606-7B2C-4DDD-8532-3F2541CDB1C3}" destId="{0D3110C0-5AF9-47D2-9E00-87B0121E7F2C}" srcOrd="0" destOrd="0" presId="urn:diagrams.loki3.com/VaryingWidthList"/>
    <dgm:cxn modelId="{1D541B6D-F778-4E94-801E-D329FF231FDF}" type="presOf" srcId="{52D0552F-FD42-4F4C-B049-1A5CC4865B00}" destId="{D061DFEA-3E0F-4E7E-8A6D-D9E1053F6896}" srcOrd="0" destOrd="0" presId="urn:diagrams.loki3.com/VaryingWidthList"/>
    <dgm:cxn modelId="{EAC11471-5E61-4547-A967-67CF287552EE}" srcId="{D0ED5606-7B2C-4DDD-8532-3F2541CDB1C3}" destId="{3B095BC0-A61C-462B-90A5-350035A77ECC}" srcOrd="2" destOrd="0" parTransId="{10FE6AF4-D59B-429D-953B-36A016DCC394}" sibTransId="{9C317BD5-052E-4291-A16F-D539CDF35122}"/>
    <dgm:cxn modelId="{EA46FD91-B50A-48B8-82FD-551316DBC238}" type="presOf" srcId="{3B095BC0-A61C-462B-90A5-350035A77ECC}" destId="{B59663F2-9E6F-48A3-9540-5BDA90C84E2B}" srcOrd="0" destOrd="0" presId="urn:diagrams.loki3.com/VaryingWidthList"/>
    <dgm:cxn modelId="{A2708BBF-4559-47E1-A4EF-A269F4944FFA}" srcId="{D0ED5606-7B2C-4DDD-8532-3F2541CDB1C3}" destId="{C4300F49-A8E1-4E87-915D-50E81D74B84E}" srcOrd="1" destOrd="0" parTransId="{2404A16D-1236-424E-8F34-6A000230BFC1}" sibTransId="{082DF487-4AFD-4C2C-9666-CD7087A564BC}"/>
    <dgm:cxn modelId="{D7BFFCCB-1DE5-4933-B211-64E0982D9093}" type="presOf" srcId="{C4300F49-A8E1-4E87-915D-50E81D74B84E}" destId="{7DC5B9EA-F200-4ACD-8C13-58A54FE724DB}" srcOrd="0" destOrd="0" presId="urn:diagrams.loki3.com/VaryingWidthList"/>
    <dgm:cxn modelId="{8F37AC5A-7C8B-4D26-98F4-DA64E52CB625}" type="presParOf" srcId="{0D3110C0-5AF9-47D2-9E00-87B0121E7F2C}" destId="{D061DFEA-3E0F-4E7E-8A6D-D9E1053F6896}" srcOrd="0" destOrd="0" presId="urn:diagrams.loki3.com/VaryingWidthList"/>
    <dgm:cxn modelId="{6D851E87-5C4E-4899-BC6C-50563B3B5D03}" type="presParOf" srcId="{0D3110C0-5AF9-47D2-9E00-87B0121E7F2C}" destId="{A49BE592-7062-4DD7-9929-5C34764731D1}" srcOrd="1" destOrd="0" presId="urn:diagrams.loki3.com/VaryingWidthList"/>
    <dgm:cxn modelId="{787EA532-D03E-4BA1-89E2-F623FE0B7EEF}" type="presParOf" srcId="{0D3110C0-5AF9-47D2-9E00-87B0121E7F2C}" destId="{7DC5B9EA-F200-4ACD-8C13-58A54FE724DB}" srcOrd="2" destOrd="0" presId="urn:diagrams.loki3.com/VaryingWidthList"/>
    <dgm:cxn modelId="{340FC6F2-9F6B-4003-9CBD-839D730078F9}" type="presParOf" srcId="{0D3110C0-5AF9-47D2-9E00-87B0121E7F2C}" destId="{58F27AFA-9A5D-4667-A99F-8CE2C41F2616}" srcOrd="3" destOrd="0" presId="urn:diagrams.loki3.com/VaryingWidthList"/>
    <dgm:cxn modelId="{F4D4D610-D1B3-4279-8447-1C7CDC7810D2}" type="presParOf" srcId="{0D3110C0-5AF9-47D2-9E00-87B0121E7F2C}" destId="{B59663F2-9E6F-48A3-9540-5BDA90C84E2B}" srcOrd="4" destOrd="0" presId="urn:diagrams.loki3.com/VaryingWidth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CD7E09D-5962-4209-A119-E97F33B9E194}" type="doc">
      <dgm:prSet loTypeId="urn:microsoft.com/office/officeart/2005/8/layout/hProcess10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5437EF5D-95C1-4554-80BF-FC96BBE08810}">
      <dgm:prSet phldrT="[Text]"/>
      <dgm:spPr/>
      <dgm:t>
        <a:bodyPr/>
        <a:lstStyle/>
        <a:p>
          <a:r>
            <a:rPr lang="en-GB" dirty="0"/>
            <a:t>Increased extraction for construction</a:t>
          </a:r>
        </a:p>
      </dgm:t>
    </dgm:pt>
    <dgm:pt modelId="{E6159FD8-ACE2-413A-A56C-C86749E41B19}" type="parTrans" cxnId="{EA860251-81FF-4EEE-BE2D-0D2DB0A34B13}">
      <dgm:prSet/>
      <dgm:spPr/>
      <dgm:t>
        <a:bodyPr/>
        <a:lstStyle/>
        <a:p>
          <a:endParaRPr lang="en-GB"/>
        </a:p>
      </dgm:t>
    </dgm:pt>
    <dgm:pt modelId="{9252B1EB-8363-4A73-9744-BF91A2E37D09}" type="sibTrans" cxnId="{EA860251-81FF-4EEE-BE2D-0D2DB0A34B13}">
      <dgm:prSet/>
      <dgm:spPr/>
      <dgm:t>
        <a:bodyPr/>
        <a:lstStyle/>
        <a:p>
          <a:endParaRPr lang="en-GB"/>
        </a:p>
      </dgm:t>
    </dgm:pt>
    <dgm:pt modelId="{9316FBC2-F47D-423E-A496-E73535EFF884}">
      <dgm:prSet phldrT="[Text]"/>
      <dgm:spPr/>
      <dgm:t>
        <a:bodyPr/>
        <a:lstStyle/>
        <a:p>
          <a:r>
            <a:rPr lang="en-GB" dirty="0"/>
            <a:t>To 78 Gt per year</a:t>
          </a:r>
        </a:p>
      </dgm:t>
    </dgm:pt>
    <dgm:pt modelId="{55A0123E-6FE5-47DF-942E-C0B158FA813D}" type="parTrans" cxnId="{CFCE49CF-17EE-4986-A3AC-4CEA45349C60}">
      <dgm:prSet/>
      <dgm:spPr/>
      <dgm:t>
        <a:bodyPr/>
        <a:lstStyle/>
        <a:p>
          <a:endParaRPr lang="en-GB"/>
        </a:p>
      </dgm:t>
    </dgm:pt>
    <dgm:pt modelId="{89856AE4-C926-4AB0-8EF4-AB95B0AC5556}" type="sibTrans" cxnId="{CFCE49CF-17EE-4986-A3AC-4CEA45349C60}">
      <dgm:prSet/>
      <dgm:spPr/>
      <dgm:t>
        <a:bodyPr/>
        <a:lstStyle/>
        <a:p>
          <a:endParaRPr lang="en-GB"/>
        </a:p>
      </dgm:t>
    </dgm:pt>
    <dgm:pt modelId="{7DFE4840-35A6-4B0E-83C1-6D02FCB6D400}">
      <dgm:prSet phldrT="[Text]"/>
      <dgm:spPr/>
      <dgm:t>
        <a:bodyPr/>
        <a:lstStyle/>
        <a:p>
          <a:r>
            <a:rPr lang="en-GB" dirty="0"/>
            <a:t>Raw materials in building construction</a:t>
          </a:r>
        </a:p>
      </dgm:t>
    </dgm:pt>
    <dgm:pt modelId="{A8C7B8C7-69C8-41AC-8872-7305884D1CE2}" type="parTrans" cxnId="{2B875E6C-3168-4133-9ECE-8A997A5B5BEC}">
      <dgm:prSet/>
      <dgm:spPr/>
      <dgm:t>
        <a:bodyPr/>
        <a:lstStyle/>
        <a:p>
          <a:endParaRPr lang="en-GB"/>
        </a:p>
      </dgm:t>
    </dgm:pt>
    <dgm:pt modelId="{8ABB26C3-30EC-4ADF-BCC9-AAA9EB95F686}" type="sibTrans" cxnId="{2B875E6C-3168-4133-9ECE-8A997A5B5BEC}">
      <dgm:prSet/>
      <dgm:spPr/>
      <dgm:t>
        <a:bodyPr/>
        <a:lstStyle/>
        <a:p>
          <a:endParaRPr lang="en-GB"/>
        </a:p>
      </dgm:t>
    </dgm:pt>
    <dgm:pt modelId="{65285129-7B5E-4E52-9E23-0A8A49F88179}">
      <dgm:prSet phldrT="[Text]"/>
      <dgm:spPr/>
      <dgm:t>
        <a:bodyPr/>
        <a:lstStyle/>
        <a:p>
          <a:r>
            <a:rPr lang="en-GB" dirty="0"/>
            <a:t>3 Gt per year</a:t>
          </a:r>
        </a:p>
      </dgm:t>
    </dgm:pt>
    <dgm:pt modelId="{389169FC-1DB1-43A0-9005-7E925CDCC7F0}" type="parTrans" cxnId="{674CE999-054E-45E2-ABEE-C6865C6B3AED}">
      <dgm:prSet/>
      <dgm:spPr/>
      <dgm:t>
        <a:bodyPr/>
        <a:lstStyle/>
        <a:p>
          <a:endParaRPr lang="en-GB"/>
        </a:p>
      </dgm:t>
    </dgm:pt>
    <dgm:pt modelId="{D7AF91F6-0B5E-4139-A923-196B8B3E1E8F}" type="sibTrans" cxnId="{674CE999-054E-45E2-ABEE-C6865C6B3AED}">
      <dgm:prSet/>
      <dgm:spPr/>
      <dgm:t>
        <a:bodyPr/>
        <a:lstStyle/>
        <a:p>
          <a:endParaRPr lang="en-GB"/>
        </a:p>
      </dgm:t>
    </dgm:pt>
    <dgm:pt modelId="{02FDBDA5-42EA-4E20-B8E0-6AB30FF0FB13}">
      <dgm:prSet phldrT="[Text]"/>
      <dgm:spPr/>
      <dgm:t>
        <a:bodyPr/>
        <a:lstStyle/>
        <a:p>
          <a:r>
            <a:rPr lang="en-GB" dirty="0"/>
            <a:t>Waste from building demolition</a:t>
          </a:r>
        </a:p>
      </dgm:t>
    </dgm:pt>
    <dgm:pt modelId="{F7643674-A4F6-494D-B6FE-FBF59CCF025D}" type="parTrans" cxnId="{9945BAE7-BA5A-480A-B203-8B819985F164}">
      <dgm:prSet/>
      <dgm:spPr/>
      <dgm:t>
        <a:bodyPr/>
        <a:lstStyle/>
        <a:p>
          <a:endParaRPr lang="en-GB"/>
        </a:p>
      </dgm:t>
    </dgm:pt>
    <dgm:pt modelId="{91177B80-D7DE-47E9-BDF9-E1A0DF1EB158}" type="sibTrans" cxnId="{9945BAE7-BA5A-480A-B203-8B819985F164}">
      <dgm:prSet/>
      <dgm:spPr/>
      <dgm:t>
        <a:bodyPr/>
        <a:lstStyle/>
        <a:p>
          <a:endParaRPr lang="en-GB"/>
        </a:p>
      </dgm:t>
    </dgm:pt>
    <dgm:pt modelId="{6612D011-8012-47E0-AB93-859419EC8AE4}">
      <dgm:prSet phldrT="[Text]"/>
      <dgm:spPr/>
      <dgm:t>
        <a:bodyPr/>
        <a:lstStyle/>
        <a:p>
          <a:r>
            <a:rPr lang="en-GB" dirty="0"/>
            <a:t>293 Gt solid waste in 20</a:t>
          </a:r>
          <a:r>
            <a:rPr lang="en-GB" baseline="30000" dirty="0"/>
            <a:t>th</a:t>
          </a:r>
          <a:r>
            <a:rPr lang="en-GB" dirty="0"/>
            <a:t> century</a:t>
          </a:r>
        </a:p>
      </dgm:t>
    </dgm:pt>
    <dgm:pt modelId="{45B02467-018A-4239-850D-E212587F9E30}" type="parTrans" cxnId="{E7EAFAF5-EAC1-433E-9039-0B57EE481A31}">
      <dgm:prSet/>
      <dgm:spPr/>
      <dgm:t>
        <a:bodyPr/>
        <a:lstStyle/>
        <a:p>
          <a:endParaRPr lang="en-GB"/>
        </a:p>
      </dgm:t>
    </dgm:pt>
    <dgm:pt modelId="{6C515D51-B16A-4691-9579-48548813697E}" type="sibTrans" cxnId="{E7EAFAF5-EAC1-433E-9039-0B57EE481A31}">
      <dgm:prSet/>
      <dgm:spPr/>
      <dgm:t>
        <a:bodyPr/>
        <a:lstStyle/>
        <a:p>
          <a:endParaRPr lang="en-GB"/>
        </a:p>
      </dgm:t>
    </dgm:pt>
    <dgm:pt modelId="{9182A977-989A-4D03-98FC-472C125A5553}" type="pres">
      <dgm:prSet presAssocID="{5CD7E09D-5962-4209-A119-E97F33B9E194}" presName="Name0" presStyleCnt="0">
        <dgm:presLayoutVars>
          <dgm:dir/>
          <dgm:resizeHandles val="exact"/>
        </dgm:presLayoutVars>
      </dgm:prSet>
      <dgm:spPr/>
    </dgm:pt>
    <dgm:pt modelId="{03392FFC-8FB6-4857-A740-BE8909B813F8}" type="pres">
      <dgm:prSet presAssocID="{5437EF5D-95C1-4554-80BF-FC96BBE08810}" presName="composite" presStyleCnt="0"/>
      <dgm:spPr/>
    </dgm:pt>
    <dgm:pt modelId="{7F0AA250-8794-42CD-AFF1-1BBFDDB47179}" type="pres">
      <dgm:prSet presAssocID="{5437EF5D-95C1-4554-80BF-FC96BBE08810}" presName="imagSh" presStyleLbl="bgImgPlace1" presStyleIdx="0" presStyleCnt="3" custLinFactNeighborX="212" custLinFactNeighborY="-1590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</dgm:spPr>
    </dgm:pt>
    <dgm:pt modelId="{735604D3-CDC5-404E-8DC4-A0C6AEF5F9F9}" type="pres">
      <dgm:prSet presAssocID="{5437EF5D-95C1-4554-80BF-FC96BBE08810}" presName="txNode" presStyleLbl="node1" presStyleIdx="0" presStyleCnt="3" custLinFactNeighborX="212" custLinFactNeighborY="-15903">
        <dgm:presLayoutVars>
          <dgm:bulletEnabled val="1"/>
        </dgm:presLayoutVars>
      </dgm:prSet>
      <dgm:spPr/>
    </dgm:pt>
    <dgm:pt modelId="{1124C240-9E09-4064-B346-D6E8FDBC1781}" type="pres">
      <dgm:prSet presAssocID="{9252B1EB-8363-4A73-9744-BF91A2E37D09}" presName="sibTrans" presStyleLbl="sibTrans2D1" presStyleIdx="0" presStyleCnt="2"/>
      <dgm:spPr/>
    </dgm:pt>
    <dgm:pt modelId="{1497CFC2-D613-4AE2-AEF4-BB0B439D4A4A}" type="pres">
      <dgm:prSet presAssocID="{9252B1EB-8363-4A73-9744-BF91A2E37D09}" presName="connTx" presStyleLbl="sibTrans2D1" presStyleIdx="0" presStyleCnt="2"/>
      <dgm:spPr/>
    </dgm:pt>
    <dgm:pt modelId="{065C5F36-B0CA-4A4F-AE4C-AAF9E2C9F220}" type="pres">
      <dgm:prSet presAssocID="{7DFE4840-35A6-4B0E-83C1-6D02FCB6D400}" presName="composite" presStyleCnt="0"/>
      <dgm:spPr/>
    </dgm:pt>
    <dgm:pt modelId="{62F04130-0436-468A-A53C-4C3609F95F70}" type="pres">
      <dgm:prSet presAssocID="{7DFE4840-35A6-4B0E-83C1-6D02FCB6D400}" presName="imagSh" presStyleLbl="bgImgPlace1" presStyleIdx="1" presStyleCnt="3" custLinFactNeighborX="212" custLinFactNeighborY="-1590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76BBFAAF-36AF-421C-BFD0-268DBE5B9E5B}" type="pres">
      <dgm:prSet presAssocID="{7DFE4840-35A6-4B0E-83C1-6D02FCB6D400}" presName="txNode" presStyleLbl="node1" presStyleIdx="1" presStyleCnt="3" custLinFactNeighborX="212" custLinFactNeighborY="-15903">
        <dgm:presLayoutVars>
          <dgm:bulletEnabled val="1"/>
        </dgm:presLayoutVars>
      </dgm:prSet>
      <dgm:spPr/>
    </dgm:pt>
    <dgm:pt modelId="{9E486B4A-A5E0-4186-AFD7-7A06BDE8A46B}" type="pres">
      <dgm:prSet presAssocID="{8ABB26C3-30EC-4ADF-BCC9-AAA9EB95F686}" presName="sibTrans" presStyleLbl="sibTrans2D1" presStyleIdx="1" presStyleCnt="2"/>
      <dgm:spPr/>
    </dgm:pt>
    <dgm:pt modelId="{8B44E080-4F59-43AE-A271-A2CBB8F3B4AB}" type="pres">
      <dgm:prSet presAssocID="{8ABB26C3-30EC-4ADF-BCC9-AAA9EB95F686}" presName="connTx" presStyleLbl="sibTrans2D1" presStyleIdx="1" presStyleCnt="2"/>
      <dgm:spPr/>
    </dgm:pt>
    <dgm:pt modelId="{9D25B94D-14C5-4CBE-BC14-39872D53314A}" type="pres">
      <dgm:prSet presAssocID="{02FDBDA5-42EA-4E20-B8E0-6AB30FF0FB13}" presName="composite" presStyleCnt="0"/>
      <dgm:spPr/>
    </dgm:pt>
    <dgm:pt modelId="{07052EB3-C758-44C8-A9B4-F47F7E56776C}" type="pres">
      <dgm:prSet presAssocID="{02FDBDA5-42EA-4E20-B8E0-6AB30FF0FB13}" presName="imagSh" presStyleLbl="bgImgPlace1" presStyleIdx="2" presStyleCnt="3" custLinFactNeighborX="212" custLinFactNeighborY="-1590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7B1D376A-0049-4119-8802-8A0A87673D3D}" type="pres">
      <dgm:prSet presAssocID="{02FDBDA5-42EA-4E20-B8E0-6AB30FF0FB13}" presName="txNode" presStyleLbl="node1" presStyleIdx="2" presStyleCnt="3" custLinFactNeighborX="212" custLinFactNeighborY="-15903">
        <dgm:presLayoutVars>
          <dgm:bulletEnabled val="1"/>
        </dgm:presLayoutVars>
      </dgm:prSet>
      <dgm:spPr/>
    </dgm:pt>
  </dgm:ptLst>
  <dgm:cxnLst>
    <dgm:cxn modelId="{08E72D08-DDBD-45DE-BE5F-D1D6F3EE3CA4}" type="presOf" srcId="{5CD7E09D-5962-4209-A119-E97F33B9E194}" destId="{9182A977-989A-4D03-98FC-472C125A5553}" srcOrd="0" destOrd="0" presId="urn:microsoft.com/office/officeart/2005/8/layout/hProcess10"/>
    <dgm:cxn modelId="{C424F028-09B5-447D-818A-90A3790A14C7}" type="presOf" srcId="{7DFE4840-35A6-4B0E-83C1-6D02FCB6D400}" destId="{76BBFAAF-36AF-421C-BFD0-268DBE5B9E5B}" srcOrd="0" destOrd="0" presId="urn:microsoft.com/office/officeart/2005/8/layout/hProcess10"/>
    <dgm:cxn modelId="{1461F22B-53A3-441C-A997-9CB3CB5DFBFB}" type="presOf" srcId="{5437EF5D-95C1-4554-80BF-FC96BBE08810}" destId="{735604D3-CDC5-404E-8DC4-A0C6AEF5F9F9}" srcOrd="0" destOrd="0" presId="urn:microsoft.com/office/officeart/2005/8/layout/hProcess10"/>
    <dgm:cxn modelId="{2B875E6C-3168-4133-9ECE-8A997A5B5BEC}" srcId="{5CD7E09D-5962-4209-A119-E97F33B9E194}" destId="{7DFE4840-35A6-4B0E-83C1-6D02FCB6D400}" srcOrd="1" destOrd="0" parTransId="{A8C7B8C7-69C8-41AC-8872-7305884D1CE2}" sibTransId="{8ABB26C3-30EC-4ADF-BCC9-AAA9EB95F686}"/>
    <dgm:cxn modelId="{F097E14F-8A21-45B3-BD6F-A72C5CC33895}" type="presOf" srcId="{65285129-7B5E-4E52-9E23-0A8A49F88179}" destId="{76BBFAAF-36AF-421C-BFD0-268DBE5B9E5B}" srcOrd="0" destOrd="1" presId="urn:microsoft.com/office/officeart/2005/8/layout/hProcess10"/>
    <dgm:cxn modelId="{EA860251-81FF-4EEE-BE2D-0D2DB0A34B13}" srcId="{5CD7E09D-5962-4209-A119-E97F33B9E194}" destId="{5437EF5D-95C1-4554-80BF-FC96BBE08810}" srcOrd="0" destOrd="0" parTransId="{E6159FD8-ACE2-413A-A56C-C86749E41B19}" sibTransId="{9252B1EB-8363-4A73-9744-BF91A2E37D09}"/>
    <dgm:cxn modelId="{8D99C684-175D-4F1D-A750-E40D68F12A80}" type="presOf" srcId="{9316FBC2-F47D-423E-A496-E73535EFF884}" destId="{735604D3-CDC5-404E-8DC4-A0C6AEF5F9F9}" srcOrd="0" destOrd="1" presId="urn:microsoft.com/office/officeart/2005/8/layout/hProcess10"/>
    <dgm:cxn modelId="{CC32A685-6BA6-4E99-AD9F-2BFC0521004E}" type="presOf" srcId="{9252B1EB-8363-4A73-9744-BF91A2E37D09}" destId="{1124C240-9E09-4064-B346-D6E8FDBC1781}" srcOrd="0" destOrd="0" presId="urn:microsoft.com/office/officeart/2005/8/layout/hProcess10"/>
    <dgm:cxn modelId="{674CE999-054E-45E2-ABEE-C6865C6B3AED}" srcId="{7DFE4840-35A6-4B0E-83C1-6D02FCB6D400}" destId="{65285129-7B5E-4E52-9E23-0A8A49F88179}" srcOrd="0" destOrd="0" parTransId="{389169FC-1DB1-43A0-9005-7E925CDCC7F0}" sibTransId="{D7AF91F6-0B5E-4139-A923-196B8B3E1E8F}"/>
    <dgm:cxn modelId="{D65DBC9E-46A1-4AD2-AAAD-B397E86BDE26}" type="presOf" srcId="{8ABB26C3-30EC-4ADF-BCC9-AAA9EB95F686}" destId="{9E486B4A-A5E0-4186-AFD7-7A06BDE8A46B}" srcOrd="0" destOrd="0" presId="urn:microsoft.com/office/officeart/2005/8/layout/hProcess10"/>
    <dgm:cxn modelId="{529039A7-37B3-43EF-A4E6-96FD77CE0750}" type="presOf" srcId="{02FDBDA5-42EA-4E20-B8E0-6AB30FF0FB13}" destId="{7B1D376A-0049-4119-8802-8A0A87673D3D}" srcOrd="0" destOrd="0" presId="urn:microsoft.com/office/officeart/2005/8/layout/hProcess10"/>
    <dgm:cxn modelId="{3DD968B4-09E9-4884-B103-7511E6DF2C0A}" type="presOf" srcId="{6612D011-8012-47E0-AB93-859419EC8AE4}" destId="{7B1D376A-0049-4119-8802-8A0A87673D3D}" srcOrd="0" destOrd="1" presId="urn:microsoft.com/office/officeart/2005/8/layout/hProcess10"/>
    <dgm:cxn modelId="{CFCE49CF-17EE-4986-A3AC-4CEA45349C60}" srcId="{5437EF5D-95C1-4554-80BF-FC96BBE08810}" destId="{9316FBC2-F47D-423E-A496-E73535EFF884}" srcOrd="0" destOrd="0" parTransId="{55A0123E-6FE5-47DF-942E-C0B158FA813D}" sibTransId="{89856AE4-C926-4AB0-8EF4-AB95B0AC5556}"/>
    <dgm:cxn modelId="{E6606CE1-D12E-4245-94E1-CD294546C1F9}" type="presOf" srcId="{9252B1EB-8363-4A73-9744-BF91A2E37D09}" destId="{1497CFC2-D613-4AE2-AEF4-BB0B439D4A4A}" srcOrd="1" destOrd="0" presId="urn:microsoft.com/office/officeart/2005/8/layout/hProcess10"/>
    <dgm:cxn modelId="{9945BAE7-BA5A-480A-B203-8B819985F164}" srcId="{5CD7E09D-5962-4209-A119-E97F33B9E194}" destId="{02FDBDA5-42EA-4E20-B8E0-6AB30FF0FB13}" srcOrd="2" destOrd="0" parTransId="{F7643674-A4F6-494D-B6FE-FBF59CCF025D}" sibTransId="{91177B80-D7DE-47E9-BDF9-E1A0DF1EB158}"/>
    <dgm:cxn modelId="{0EFD00E8-4DCE-43D1-9C18-44B0CA8DC2A5}" type="presOf" srcId="{8ABB26C3-30EC-4ADF-BCC9-AAA9EB95F686}" destId="{8B44E080-4F59-43AE-A271-A2CBB8F3B4AB}" srcOrd="1" destOrd="0" presId="urn:microsoft.com/office/officeart/2005/8/layout/hProcess10"/>
    <dgm:cxn modelId="{E7EAFAF5-EAC1-433E-9039-0B57EE481A31}" srcId="{02FDBDA5-42EA-4E20-B8E0-6AB30FF0FB13}" destId="{6612D011-8012-47E0-AB93-859419EC8AE4}" srcOrd="0" destOrd="0" parTransId="{45B02467-018A-4239-850D-E212587F9E30}" sibTransId="{6C515D51-B16A-4691-9579-48548813697E}"/>
    <dgm:cxn modelId="{C3F39628-862C-48B9-8AD3-0F4B0011AD19}" type="presParOf" srcId="{9182A977-989A-4D03-98FC-472C125A5553}" destId="{03392FFC-8FB6-4857-A740-BE8909B813F8}" srcOrd="0" destOrd="0" presId="urn:microsoft.com/office/officeart/2005/8/layout/hProcess10"/>
    <dgm:cxn modelId="{1AB44E14-184E-46E0-ADB1-6110641DA6C7}" type="presParOf" srcId="{03392FFC-8FB6-4857-A740-BE8909B813F8}" destId="{7F0AA250-8794-42CD-AFF1-1BBFDDB47179}" srcOrd="0" destOrd="0" presId="urn:microsoft.com/office/officeart/2005/8/layout/hProcess10"/>
    <dgm:cxn modelId="{9062CC74-5B7D-4A88-8D03-61AA89CFD528}" type="presParOf" srcId="{03392FFC-8FB6-4857-A740-BE8909B813F8}" destId="{735604D3-CDC5-404E-8DC4-A0C6AEF5F9F9}" srcOrd="1" destOrd="0" presId="urn:microsoft.com/office/officeart/2005/8/layout/hProcess10"/>
    <dgm:cxn modelId="{34AF3466-236D-440C-AE81-3A2492E7818F}" type="presParOf" srcId="{9182A977-989A-4D03-98FC-472C125A5553}" destId="{1124C240-9E09-4064-B346-D6E8FDBC1781}" srcOrd="1" destOrd="0" presId="urn:microsoft.com/office/officeart/2005/8/layout/hProcess10"/>
    <dgm:cxn modelId="{90191B35-0EDA-48C6-80E7-7809E657792D}" type="presParOf" srcId="{1124C240-9E09-4064-B346-D6E8FDBC1781}" destId="{1497CFC2-D613-4AE2-AEF4-BB0B439D4A4A}" srcOrd="0" destOrd="0" presId="urn:microsoft.com/office/officeart/2005/8/layout/hProcess10"/>
    <dgm:cxn modelId="{89DFD1A0-900E-46A3-B43F-100F090B1395}" type="presParOf" srcId="{9182A977-989A-4D03-98FC-472C125A5553}" destId="{065C5F36-B0CA-4A4F-AE4C-AAF9E2C9F220}" srcOrd="2" destOrd="0" presId="urn:microsoft.com/office/officeart/2005/8/layout/hProcess10"/>
    <dgm:cxn modelId="{1AD5440A-C27E-4DAE-A4B2-9B7F7DABD230}" type="presParOf" srcId="{065C5F36-B0CA-4A4F-AE4C-AAF9E2C9F220}" destId="{62F04130-0436-468A-A53C-4C3609F95F70}" srcOrd="0" destOrd="0" presId="urn:microsoft.com/office/officeart/2005/8/layout/hProcess10"/>
    <dgm:cxn modelId="{D44DD841-5A8A-4DCB-9522-56517AC8A816}" type="presParOf" srcId="{065C5F36-B0CA-4A4F-AE4C-AAF9E2C9F220}" destId="{76BBFAAF-36AF-421C-BFD0-268DBE5B9E5B}" srcOrd="1" destOrd="0" presId="urn:microsoft.com/office/officeart/2005/8/layout/hProcess10"/>
    <dgm:cxn modelId="{82795416-7DCC-47A3-AA87-CC07E507578A}" type="presParOf" srcId="{9182A977-989A-4D03-98FC-472C125A5553}" destId="{9E486B4A-A5E0-4186-AFD7-7A06BDE8A46B}" srcOrd="3" destOrd="0" presId="urn:microsoft.com/office/officeart/2005/8/layout/hProcess10"/>
    <dgm:cxn modelId="{E1E8DF8E-C962-4F3C-A6CF-9D59EC4353DF}" type="presParOf" srcId="{9E486B4A-A5E0-4186-AFD7-7A06BDE8A46B}" destId="{8B44E080-4F59-43AE-A271-A2CBB8F3B4AB}" srcOrd="0" destOrd="0" presId="urn:microsoft.com/office/officeart/2005/8/layout/hProcess10"/>
    <dgm:cxn modelId="{F7F400B2-DC93-44EB-AE14-47676E7959E1}" type="presParOf" srcId="{9182A977-989A-4D03-98FC-472C125A5553}" destId="{9D25B94D-14C5-4CBE-BC14-39872D53314A}" srcOrd="4" destOrd="0" presId="urn:microsoft.com/office/officeart/2005/8/layout/hProcess10"/>
    <dgm:cxn modelId="{3A929EC1-9360-4D0A-A913-7B500EA312B3}" type="presParOf" srcId="{9D25B94D-14C5-4CBE-BC14-39872D53314A}" destId="{07052EB3-C758-44C8-A9B4-F47F7E56776C}" srcOrd="0" destOrd="0" presId="urn:microsoft.com/office/officeart/2005/8/layout/hProcess10"/>
    <dgm:cxn modelId="{DD8AA947-0315-4262-B884-AB046C2AD520}" type="presParOf" srcId="{9D25B94D-14C5-4CBE-BC14-39872D53314A}" destId="{7B1D376A-0049-4119-8802-8A0A87673D3D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462CB82-D87E-4E9F-8CAC-E6338AB7486F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9891E4A8-F4F5-487E-B435-1E39BBF57E57}">
      <dgm:prSet phldrT="[Text]"/>
      <dgm:spPr/>
      <dgm:t>
        <a:bodyPr/>
        <a:lstStyle/>
        <a:p>
          <a:r>
            <a:rPr lang="en-GB" b="1" dirty="0"/>
            <a:t>Design for Adaptability </a:t>
          </a:r>
        </a:p>
      </dgm:t>
    </dgm:pt>
    <dgm:pt modelId="{9A625837-1840-471F-80DF-EDBDA2C5FF96}" type="parTrans" cxnId="{119B00E1-A524-4478-9936-26AA6664658C}">
      <dgm:prSet/>
      <dgm:spPr/>
      <dgm:t>
        <a:bodyPr/>
        <a:lstStyle/>
        <a:p>
          <a:endParaRPr lang="en-GB"/>
        </a:p>
      </dgm:t>
    </dgm:pt>
    <dgm:pt modelId="{B8E9ED2A-0594-44B4-B380-2BAE08AAECAD}" type="sibTrans" cxnId="{119B00E1-A524-4478-9936-26AA6664658C}">
      <dgm:prSet/>
      <dgm:spPr/>
      <dgm:t>
        <a:bodyPr/>
        <a:lstStyle/>
        <a:p>
          <a:endParaRPr lang="en-GB"/>
        </a:p>
      </dgm:t>
    </dgm:pt>
    <dgm:pt modelId="{0403D1C9-8CE8-4BEE-83F5-2F90B3600BE6}">
      <dgm:prSet phldrT="[Text]"/>
      <dgm:spPr/>
      <dgm:t>
        <a:bodyPr/>
        <a:lstStyle/>
        <a:p>
          <a:r>
            <a:rPr lang="en-GB" b="1" dirty="0"/>
            <a:t>Design for Deconstruction</a:t>
          </a:r>
        </a:p>
      </dgm:t>
    </dgm:pt>
    <dgm:pt modelId="{73AA752D-F850-40AB-A8F4-3B5D6867870F}" type="parTrans" cxnId="{DC5C5B6B-C6A3-46E3-81DF-90E6332059D1}">
      <dgm:prSet/>
      <dgm:spPr/>
      <dgm:t>
        <a:bodyPr/>
        <a:lstStyle/>
        <a:p>
          <a:endParaRPr lang="en-GB"/>
        </a:p>
      </dgm:t>
    </dgm:pt>
    <dgm:pt modelId="{ABC89CB9-1DCD-4744-9C5A-C2EE64F0029D}" type="sibTrans" cxnId="{DC5C5B6B-C6A3-46E3-81DF-90E6332059D1}">
      <dgm:prSet/>
      <dgm:spPr/>
      <dgm:t>
        <a:bodyPr/>
        <a:lstStyle/>
        <a:p>
          <a:endParaRPr lang="en-GB"/>
        </a:p>
      </dgm:t>
    </dgm:pt>
    <dgm:pt modelId="{85648C44-F9A9-4CC5-A6CD-5163B4D3A3FF}">
      <dgm:prSet phldrT="[Text]"/>
      <dgm:spPr/>
      <dgm:t>
        <a:bodyPr/>
        <a:lstStyle/>
        <a:p>
          <a:r>
            <a:rPr lang="en-GB" b="1" dirty="0"/>
            <a:t>Circular Material Selection</a:t>
          </a:r>
        </a:p>
      </dgm:t>
    </dgm:pt>
    <dgm:pt modelId="{D6CF2939-85CB-444D-918B-F4B6896238B8}" type="parTrans" cxnId="{49032917-00DC-4CC7-9E08-A4A37B2449A3}">
      <dgm:prSet/>
      <dgm:spPr/>
      <dgm:t>
        <a:bodyPr/>
        <a:lstStyle/>
        <a:p>
          <a:endParaRPr lang="en-GB"/>
        </a:p>
      </dgm:t>
    </dgm:pt>
    <dgm:pt modelId="{73322076-1ADA-4530-A382-4982D6F2BC0A}" type="sibTrans" cxnId="{49032917-00DC-4CC7-9E08-A4A37B2449A3}">
      <dgm:prSet/>
      <dgm:spPr/>
      <dgm:t>
        <a:bodyPr/>
        <a:lstStyle/>
        <a:p>
          <a:endParaRPr lang="en-GB"/>
        </a:p>
      </dgm:t>
    </dgm:pt>
    <dgm:pt modelId="{0CD9C310-FB65-4A58-80CD-FA8BDABEED74}">
      <dgm:prSet/>
      <dgm:spPr/>
      <dgm:t>
        <a:bodyPr/>
        <a:lstStyle/>
        <a:p>
          <a:r>
            <a:rPr lang="en-GB" b="1" dirty="0"/>
            <a:t>Overall Resource Efficiency</a:t>
          </a:r>
        </a:p>
      </dgm:t>
    </dgm:pt>
    <dgm:pt modelId="{CF0A07C9-AFB8-406D-90B9-43E7703C363C}" type="parTrans" cxnId="{E2525BFA-73F4-41DC-8FCD-124A4E7D8DE9}">
      <dgm:prSet/>
      <dgm:spPr/>
      <dgm:t>
        <a:bodyPr/>
        <a:lstStyle/>
        <a:p>
          <a:endParaRPr lang="en-GB"/>
        </a:p>
      </dgm:t>
    </dgm:pt>
    <dgm:pt modelId="{B6EE6DD4-22C5-4A03-AFB5-49A1BF01C454}" type="sibTrans" cxnId="{E2525BFA-73F4-41DC-8FCD-124A4E7D8DE9}">
      <dgm:prSet/>
      <dgm:spPr/>
      <dgm:t>
        <a:bodyPr/>
        <a:lstStyle/>
        <a:p>
          <a:endParaRPr lang="en-GB"/>
        </a:p>
      </dgm:t>
    </dgm:pt>
    <dgm:pt modelId="{7DC6F102-97C7-4025-AEAC-A690971E7D71}" type="pres">
      <dgm:prSet presAssocID="{3462CB82-D87E-4E9F-8CAC-E6338AB7486F}" presName="Name0" presStyleCnt="0">
        <dgm:presLayoutVars>
          <dgm:chMax val="7"/>
          <dgm:chPref val="7"/>
          <dgm:dir/>
        </dgm:presLayoutVars>
      </dgm:prSet>
      <dgm:spPr/>
    </dgm:pt>
    <dgm:pt modelId="{B58972E4-BBAC-4F98-8BD4-2528E4FB3737}" type="pres">
      <dgm:prSet presAssocID="{3462CB82-D87E-4E9F-8CAC-E6338AB7486F}" presName="Name1" presStyleCnt="0"/>
      <dgm:spPr/>
    </dgm:pt>
    <dgm:pt modelId="{E28AB27C-8F29-48CA-B55A-F4A7F22377BD}" type="pres">
      <dgm:prSet presAssocID="{3462CB82-D87E-4E9F-8CAC-E6338AB7486F}" presName="cycle" presStyleCnt="0"/>
      <dgm:spPr/>
    </dgm:pt>
    <dgm:pt modelId="{F51241FA-5915-40DE-8D17-DAB855D1B3DB}" type="pres">
      <dgm:prSet presAssocID="{3462CB82-D87E-4E9F-8CAC-E6338AB7486F}" presName="srcNode" presStyleLbl="node1" presStyleIdx="0" presStyleCnt="4"/>
      <dgm:spPr/>
    </dgm:pt>
    <dgm:pt modelId="{0B501B2D-F05D-4A52-B9BD-0EDC1BA6D4B2}" type="pres">
      <dgm:prSet presAssocID="{3462CB82-D87E-4E9F-8CAC-E6338AB7486F}" presName="conn" presStyleLbl="parChTrans1D2" presStyleIdx="0" presStyleCnt="1"/>
      <dgm:spPr/>
    </dgm:pt>
    <dgm:pt modelId="{8572D1D2-AE02-4B89-9BF1-42DAC8FBEA82}" type="pres">
      <dgm:prSet presAssocID="{3462CB82-D87E-4E9F-8CAC-E6338AB7486F}" presName="extraNode" presStyleLbl="node1" presStyleIdx="0" presStyleCnt="4"/>
      <dgm:spPr/>
    </dgm:pt>
    <dgm:pt modelId="{12589A23-6F71-42B3-BC60-B9830A7D9B5F}" type="pres">
      <dgm:prSet presAssocID="{3462CB82-D87E-4E9F-8CAC-E6338AB7486F}" presName="dstNode" presStyleLbl="node1" presStyleIdx="0" presStyleCnt="4"/>
      <dgm:spPr/>
    </dgm:pt>
    <dgm:pt modelId="{3304DB3F-4D7E-4DC1-B93E-4EADD7A146CD}" type="pres">
      <dgm:prSet presAssocID="{9891E4A8-F4F5-487E-B435-1E39BBF57E57}" presName="text_1" presStyleLbl="node1" presStyleIdx="0" presStyleCnt="4">
        <dgm:presLayoutVars>
          <dgm:bulletEnabled val="1"/>
        </dgm:presLayoutVars>
      </dgm:prSet>
      <dgm:spPr/>
    </dgm:pt>
    <dgm:pt modelId="{A05C8E57-9AA1-43D4-9815-28540768B168}" type="pres">
      <dgm:prSet presAssocID="{9891E4A8-F4F5-487E-B435-1E39BBF57E57}" presName="accent_1" presStyleCnt="0"/>
      <dgm:spPr/>
    </dgm:pt>
    <dgm:pt modelId="{5249C22C-0036-484D-B77B-6A9267AC0FE9}" type="pres">
      <dgm:prSet presAssocID="{9891E4A8-F4F5-487E-B435-1E39BBF57E57}" presName="accentRepeatNode" presStyleLbl="solidFgAcc1" presStyleIdx="0" presStyleCnt="4"/>
      <dgm:spPr/>
    </dgm:pt>
    <dgm:pt modelId="{DF33B5D4-64D0-47B4-897E-D057BCEC0A08}" type="pres">
      <dgm:prSet presAssocID="{0403D1C9-8CE8-4BEE-83F5-2F90B3600BE6}" presName="text_2" presStyleLbl="node1" presStyleIdx="1" presStyleCnt="4">
        <dgm:presLayoutVars>
          <dgm:bulletEnabled val="1"/>
        </dgm:presLayoutVars>
      </dgm:prSet>
      <dgm:spPr/>
    </dgm:pt>
    <dgm:pt modelId="{E08F1E70-6CF4-4A42-9AF8-B6D16FB38844}" type="pres">
      <dgm:prSet presAssocID="{0403D1C9-8CE8-4BEE-83F5-2F90B3600BE6}" presName="accent_2" presStyleCnt="0"/>
      <dgm:spPr/>
    </dgm:pt>
    <dgm:pt modelId="{C3DD01F9-43F5-4A22-8986-1E84C0DDF784}" type="pres">
      <dgm:prSet presAssocID="{0403D1C9-8CE8-4BEE-83F5-2F90B3600BE6}" presName="accentRepeatNode" presStyleLbl="solidFgAcc1" presStyleIdx="1" presStyleCnt="4"/>
      <dgm:spPr/>
    </dgm:pt>
    <dgm:pt modelId="{04A63FE4-36F8-4AD9-B144-409B51422881}" type="pres">
      <dgm:prSet presAssocID="{85648C44-F9A9-4CC5-A6CD-5163B4D3A3FF}" presName="text_3" presStyleLbl="node1" presStyleIdx="2" presStyleCnt="4">
        <dgm:presLayoutVars>
          <dgm:bulletEnabled val="1"/>
        </dgm:presLayoutVars>
      </dgm:prSet>
      <dgm:spPr/>
    </dgm:pt>
    <dgm:pt modelId="{0B888A61-317D-48B3-88DE-D6E26166E7B5}" type="pres">
      <dgm:prSet presAssocID="{85648C44-F9A9-4CC5-A6CD-5163B4D3A3FF}" presName="accent_3" presStyleCnt="0"/>
      <dgm:spPr/>
    </dgm:pt>
    <dgm:pt modelId="{DC4146A6-15B1-4B0D-B93B-78D0C8B861A9}" type="pres">
      <dgm:prSet presAssocID="{85648C44-F9A9-4CC5-A6CD-5163B4D3A3FF}" presName="accentRepeatNode" presStyleLbl="solidFgAcc1" presStyleIdx="2" presStyleCnt="4"/>
      <dgm:spPr/>
    </dgm:pt>
    <dgm:pt modelId="{80D8AEF8-CF20-4E1F-8D85-D2DBFA4997DC}" type="pres">
      <dgm:prSet presAssocID="{0CD9C310-FB65-4A58-80CD-FA8BDABEED74}" presName="text_4" presStyleLbl="node1" presStyleIdx="3" presStyleCnt="4">
        <dgm:presLayoutVars>
          <dgm:bulletEnabled val="1"/>
        </dgm:presLayoutVars>
      </dgm:prSet>
      <dgm:spPr/>
    </dgm:pt>
    <dgm:pt modelId="{A4116F9A-EFA8-49CC-BA23-009056E46000}" type="pres">
      <dgm:prSet presAssocID="{0CD9C310-FB65-4A58-80CD-FA8BDABEED74}" presName="accent_4" presStyleCnt="0"/>
      <dgm:spPr/>
    </dgm:pt>
    <dgm:pt modelId="{9D65063D-6359-43AE-93C9-6AD8562B5300}" type="pres">
      <dgm:prSet presAssocID="{0CD9C310-FB65-4A58-80CD-FA8BDABEED74}" presName="accentRepeatNode" presStyleLbl="solidFgAcc1" presStyleIdx="3" presStyleCnt="4"/>
      <dgm:spPr/>
    </dgm:pt>
  </dgm:ptLst>
  <dgm:cxnLst>
    <dgm:cxn modelId="{49032917-00DC-4CC7-9E08-A4A37B2449A3}" srcId="{3462CB82-D87E-4E9F-8CAC-E6338AB7486F}" destId="{85648C44-F9A9-4CC5-A6CD-5163B4D3A3FF}" srcOrd="2" destOrd="0" parTransId="{D6CF2939-85CB-444D-918B-F4B6896238B8}" sibTransId="{73322076-1ADA-4530-A382-4982D6F2BC0A}"/>
    <dgm:cxn modelId="{6E106C1E-CAD5-4AB3-907D-E43B71752876}" type="presOf" srcId="{3462CB82-D87E-4E9F-8CAC-E6338AB7486F}" destId="{7DC6F102-97C7-4025-AEAC-A690971E7D71}" srcOrd="0" destOrd="0" presId="urn:microsoft.com/office/officeart/2008/layout/VerticalCurvedList"/>
    <dgm:cxn modelId="{FB17AB24-3CAD-4CB3-825B-6076AD4B6CA7}" type="presOf" srcId="{85648C44-F9A9-4CC5-A6CD-5163B4D3A3FF}" destId="{04A63FE4-36F8-4AD9-B144-409B51422881}" srcOrd="0" destOrd="0" presId="urn:microsoft.com/office/officeart/2008/layout/VerticalCurvedList"/>
    <dgm:cxn modelId="{C85E0F29-1D6E-41E4-B7A6-A01D7FF6AD0C}" type="presOf" srcId="{9891E4A8-F4F5-487E-B435-1E39BBF57E57}" destId="{3304DB3F-4D7E-4DC1-B93E-4EADD7A146CD}" srcOrd="0" destOrd="0" presId="urn:microsoft.com/office/officeart/2008/layout/VerticalCurvedList"/>
    <dgm:cxn modelId="{42063A2F-0D46-4352-9CD0-3E35E9B341FD}" type="presOf" srcId="{0403D1C9-8CE8-4BEE-83F5-2F90B3600BE6}" destId="{DF33B5D4-64D0-47B4-897E-D057BCEC0A08}" srcOrd="0" destOrd="0" presId="urn:microsoft.com/office/officeart/2008/layout/VerticalCurvedList"/>
    <dgm:cxn modelId="{DC5C5B6B-C6A3-46E3-81DF-90E6332059D1}" srcId="{3462CB82-D87E-4E9F-8CAC-E6338AB7486F}" destId="{0403D1C9-8CE8-4BEE-83F5-2F90B3600BE6}" srcOrd="1" destOrd="0" parTransId="{73AA752D-F850-40AB-A8F4-3B5D6867870F}" sibTransId="{ABC89CB9-1DCD-4744-9C5A-C2EE64F0029D}"/>
    <dgm:cxn modelId="{EEF768DC-C688-4523-B744-01179552A138}" type="presOf" srcId="{0CD9C310-FB65-4A58-80CD-FA8BDABEED74}" destId="{80D8AEF8-CF20-4E1F-8D85-D2DBFA4997DC}" srcOrd="0" destOrd="0" presId="urn:microsoft.com/office/officeart/2008/layout/VerticalCurvedList"/>
    <dgm:cxn modelId="{119B00E1-A524-4478-9936-26AA6664658C}" srcId="{3462CB82-D87E-4E9F-8CAC-E6338AB7486F}" destId="{9891E4A8-F4F5-487E-B435-1E39BBF57E57}" srcOrd="0" destOrd="0" parTransId="{9A625837-1840-471F-80DF-EDBDA2C5FF96}" sibTransId="{B8E9ED2A-0594-44B4-B380-2BAE08AAECAD}"/>
    <dgm:cxn modelId="{456784F7-5438-43D4-B579-82E8CBEE90CC}" type="presOf" srcId="{B8E9ED2A-0594-44B4-B380-2BAE08AAECAD}" destId="{0B501B2D-F05D-4A52-B9BD-0EDC1BA6D4B2}" srcOrd="0" destOrd="0" presId="urn:microsoft.com/office/officeart/2008/layout/VerticalCurvedList"/>
    <dgm:cxn modelId="{E2525BFA-73F4-41DC-8FCD-124A4E7D8DE9}" srcId="{3462CB82-D87E-4E9F-8CAC-E6338AB7486F}" destId="{0CD9C310-FB65-4A58-80CD-FA8BDABEED74}" srcOrd="3" destOrd="0" parTransId="{CF0A07C9-AFB8-406D-90B9-43E7703C363C}" sibTransId="{B6EE6DD4-22C5-4A03-AFB5-49A1BF01C454}"/>
    <dgm:cxn modelId="{9DF978F9-3056-4AD0-9E8F-AA88975017A2}" type="presParOf" srcId="{7DC6F102-97C7-4025-AEAC-A690971E7D71}" destId="{B58972E4-BBAC-4F98-8BD4-2528E4FB3737}" srcOrd="0" destOrd="0" presId="urn:microsoft.com/office/officeart/2008/layout/VerticalCurvedList"/>
    <dgm:cxn modelId="{11762369-0264-4564-BE4C-021FC50B2819}" type="presParOf" srcId="{B58972E4-BBAC-4F98-8BD4-2528E4FB3737}" destId="{E28AB27C-8F29-48CA-B55A-F4A7F22377BD}" srcOrd="0" destOrd="0" presId="urn:microsoft.com/office/officeart/2008/layout/VerticalCurvedList"/>
    <dgm:cxn modelId="{8CDE74DD-CDB9-4A2B-ADD9-45EF3EB6987B}" type="presParOf" srcId="{E28AB27C-8F29-48CA-B55A-F4A7F22377BD}" destId="{F51241FA-5915-40DE-8D17-DAB855D1B3DB}" srcOrd="0" destOrd="0" presId="urn:microsoft.com/office/officeart/2008/layout/VerticalCurvedList"/>
    <dgm:cxn modelId="{018998A8-2F55-4F62-9234-D02AE91BF79E}" type="presParOf" srcId="{E28AB27C-8F29-48CA-B55A-F4A7F22377BD}" destId="{0B501B2D-F05D-4A52-B9BD-0EDC1BA6D4B2}" srcOrd="1" destOrd="0" presId="urn:microsoft.com/office/officeart/2008/layout/VerticalCurvedList"/>
    <dgm:cxn modelId="{A88BA78C-41B5-40DD-9A52-09673A871D5F}" type="presParOf" srcId="{E28AB27C-8F29-48CA-B55A-F4A7F22377BD}" destId="{8572D1D2-AE02-4B89-9BF1-42DAC8FBEA82}" srcOrd="2" destOrd="0" presId="urn:microsoft.com/office/officeart/2008/layout/VerticalCurvedList"/>
    <dgm:cxn modelId="{A6830350-3E4A-4151-A1DA-C46700879227}" type="presParOf" srcId="{E28AB27C-8F29-48CA-B55A-F4A7F22377BD}" destId="{12589A23-6F71-42B3-BC60-B9830A7D9B5F}" srcOrd="3" destOrd="0" presId="urn:microsoft.com/office/officeart/2008/layout/VerticalCurvedList"/>
    <dgm:cxn modelId="{D9EBD868-5A01-402C-82AF-4E2272F7B9A1}" type="presParOf" srcId="{B58972E4-BBAC-4F98-8BD4-2528E4FB3737}" destId="{3304DB3F-4D7E-4DC1-B93E-4EADD7A146CD}" srcOrd="1" destOrd="0" presId="urn:microsoft.com/office/officeart/2008/layout/VerticalCurvedList"/>
    <dgm:cxn modelId="{4C8B553D-BD9E-42F2-9944-AFEB4F3D13EB}" type="presParOf" srcId="{B58972E4-BBAC-4F98-8BD4-2528E4FB3737}" destId="{A05C8E57-9AA1-43D4-9815-28540768B168}" srcOrd="2" destOrd="0" presId="urn:microsoft.com/office/officeart/2008/layout/VerticalCurvedList"/>
    <dgm:cxn modelId="{79574B33-3191-476F-84F9-07C44979EF7C}" type="presParOf" srcId="{A05C8E57-9AA1-43D4-9815-28540768B168}" destId="{5249C22C-0036-484D-B77B-6A9267AC0FE9}" srcOrd="0" destOrd="0" presId="urn:microsoft.com/office/officeart/2008/layout/VerticalCurvedList"/>
    <dgm:cxn modelId="{DE043BFD-02E7-4D9D-A6BD-BEFF5556CE63}" type="presParOf" srcId="{B58972E4-BBAC-4F98-8BD4-2528E4FB3737}" destId="{DF33B5D4-64D0-47B4-897E-D057BCEC0A08}" srcOrd="3" destOrd="0" presId="urn:microsoft.com/office/officeart/2008/layout/VerticalCurvedList"/>
    <dgm:cxn modelId="{56D9AADC-3FAC-44D3-9FC0-6E612ABBCEFA}" type="presParOf" srcId="{B58972E4-BBAC-4F98-8BD4-2528E4FB3737}" destId="{E08F1E70-6CF4-4A42-9AF8-B6D16FB38844}" srcOrd="4" destOrd="0" presId="urn:microsoft.com/office/officeart/2008/layout/VerticalCurvedList"/>
    <dgm:cxn modelId="{AD67CEB4-7CCF-4791-9017-84B183E451C2}" type="presParOf" srcId="{E08F1E70-6CF4-4A42-9AF8-B6D16FB38844}" destId="{C3DD01F9-43F5-4A22-8986-1E84C0DDF784}" srcOrd="0" destOrd="0" presId="urn:microsoft.com/office/officeart/2008/layout/VerticalCurvedList"/>
    <dgm:cxn modelId="{E5D7F3E4-F7AA-4117-8DAF-61E25A582EDD}" type="presParOf" srcId="{B58972E4-BBAC-4F98-8BD4-2528E4FB3737}" destId="{04A63FE4-36F8-4AD9-B144-409B51422881}" srcOrd="5" destOrd="0" presId="urn:microsoft.com/office/officeart/2008/layout/VerticalCurvedList"/>
    <dgm:cxn modelId="{4B447F2F-C1B1-4C66-82E8-BEAD4E6563F3}" type="presParOf" srcId="{B58972E4-BBAC-4F98-8BD4-2528E4FB3737}" destId="{0B888A61-317D-48B3-88DE-D6E26166E7B5}" srcOrd="6" destOrd="0" presId="urn:microsoft.com/office/officeart/2008/layout/VerticalCurvedList"/>
    <dgm:cxn modelId="{9F67625D-1FD8-484C-8B01-590A8D218B08}" type="presParOf" srcId="{0B888A61-317D-48B3-88DE-D6E26166E7B5}" destId="{DC4146A6-15B1-4B0D-B93B-78D0C8B861A9}" srcOrd="0" destOrd="0" presId="urn:microsoft.com/office/officeart/2008/layout/VerticalCurvedList"/>
    <dgm:cxn modelId="{84B40F1D-5364-42B2-AB14-3228548F14BA}" type="presParOf" srcId="{B58972E4-BBAC-4F98-8BD4-2528E4FB3737}" destId="{80D8AEF8-CF20-4E1F-8D85-D2DBFA4997DC}" srcOrd="7" destOrd="0" presId="urn:microsoft.com/office/officeart/2008/layout/VerticalCurvedList"/>
    <dgm:cxn modelId="{3C084F90-C6E7-4CB0-8F2E-53B184848CE2}" type="presParOf" srcId="{B58972E4-BBAC-4F98-8BD4-2528E4FB3737}" destId="{A4116F9A-EFA8-49CC-BA23-009056E46000}" srcOrd="8" destOrd="0" presId="urn:microsoft.com/office/officeart/2008/layout/VerticalCurvedList"/>
    <dgm:cxn modelId="{6CCD6E4E-225D-4AED-9B05-CEDAC1E753CD}" type="presParOf" srcId="{A4116F9A-EFA8-49CC-BA23-009056E46000}" destId="{9D65063D-6359-43AE-93C9-6AD8562B530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61DFEA-3E0F-4E7E-8A6D-D9E1053F6896}">
      <dsp:nvSpPr>
        <dsp:cNvPr id="0" name=""/>
        <dsp:cNvSpPr/>
      </dsp:nvSpPr>
      <dsp:spPr>
        <a:xfrm>
          <a:off x="17499" y="2031"/>
          <a:ext cx="5474624" cy="13409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Replace a stepped pyramid by a hierarchy of “loops”</a:t>
          </a:r>
          <a:endParaRPr lang="en-GB" sz="3300" kern="1200" dirty="0"/>
        </a:p>
      </dsp:txBody>
      <dsp:txXfrm>
        <a:off x="17499" y="2031"/>
        <a:ext cx="5474624" cy="1340958"/>
      </dsp:txXfrm>
    </dsp:sp>
    <dsp:sp modelId="{7DC5B9EA-F200-4ACD-8C13-58A54FE724DB}">
      <dsp:nvSpPr>
        <dsp:cNvPr id="0" name=""/>
        <dsp:cNvSpPr/>
      </dsp:nvSpPr>
      <dsp:spPr>
        <a:xfrm>
          <a:off x="18735" y="1410037"/>
          <a:ext cx="5472152" cy="13409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Reduce system inputs and minimize residual waste</a:t>
          </a:r>
          <a:endParaRPr lang="en-GB" sz="3300" kern="1200" dirty="0"/>
        </a:p>
      </dsp:txBody>
      <dsp:txXfrm>
        <a:off x="18735" y="1410037"/>
        <a:ext cx="5472152" cy="1340958"/>
      </dsp:txXfrm>
    </dsp:sp>
    <dsp:sp modelId="{B59663F2-9E6F-48A3-9540-5BDA90C84E2B}">
      <dsp:nvSpPr>
        <dsp:cNvPr id="0" name=""/>
        <dsp:cNvSpPr/>
      </dsp:nvSpPr>
      <dsp:spPr>
        <a:xfrm>
          <a:off x="0" y="2811437"/>
          <a:ext cx="5509623" cy="13409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Go beyond waste management to address design</a:t>
          </a:r>
          <a:endParaRPr lang="en-GB" sz="3300" kern="1200" dirty="0"/>
        </a:p>
      </dsp:txBody>
      <dsp:txXfrm>
        <a:off x="0" y="2811437"/>
        <a:ext cx="5509623" cy="13409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0AA250-8794-42CD-AFF1-1BBFDDB47179}">
      <dsp:nvSpPr>
        <dsp:cNvPr id="0" name=""/>
        <dsp:cNvSpPr/>
      </dsp:nvSpPr>
      <dsp:spPr>
        <a:xfrm>
          <a:off x="8080" y="882838"/>
          <a:ext cx="1904523" cy="190452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5604D3-CDC5-404E-8DC4-A0C6AEF5F9F9}">
      <dsp:nvSpPr>
        <dsp:cNvPr id="0" name=""/>
        <dsp:cNvSpPr/>
      </dsp:nvSpPr>
      <dsp:spPr>
        <a:xfrm>
          <a:off x="318118" y="2025552"/>
          <a:ext cx="1904523" cy="19045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Increased extraction for construction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 dirty="0"/>
            <a:t>To 78 Gt per year</a:t>
          </a:r>
        </a:p>
      </dsp:txBody>
      <dsp:txXfrm>
        <a:off x="373900" y="2081334"/>
        <a:ext cx="1792959" cy="1792959"/>
      </dsp:txXfrm>
    </dsp:sp>
    <dsp:sp modelId="{1124C240-9E09-4064-B346-D6E8FDBC1781}">
      <dsp:nvSpPr>
        <dsp:cNvPr id="0" name=""/>
        <dsp:cNvSpPr/>
      </dsp:nvSpPr>
      <dsp:spPr>
        <a:xfrm>
          <a:off x="2279457" y="1606284"/>
          <a:ext cx="366853" cy="45763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600" kern="1200"/>
        </a:p>
      </dsp:txBody>
      <dsp:txXfrm>
        <a:off x="2279457" y="1697810"/>
        <a:ext cx="256797" cy="274578"/>
      </dsp:txXfrm>
    </dsp:sp>
    <dsp:sp modelId="{62F04130-0436-468A-A53C-4C3609F95F70}">
      <dsp:nvSpPr>
        <dsp:cNvPr id="0" name=""/>
        <dsp:cNvSpPr/>
      </dsp:nvSpPr>
      <dsp:spPr>
        <a:xfrm>
          <a:off x="2960756" y="882838"/>
          <a:ext cx="1904523" cy="190452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BBFAAF-36AF-421C-BFD0-268DBE5B9E5B}">
      <dsp:nvSpPr>
        <dsp:cNvPr id="0" name=""/>
        <dsp:cNvSpPr/>
      </dsp:nvSpPr>
      <dsp:spPr>
        <a:xfrm>
          <a:off x="3270795" y="2025552"/>
          <a:ext cx="1904523" cy="19045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Raw materials in building construction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 dirty="0"/>
            <a:t>3 Gt per year</a:t>
          </a:r>
        </a:p>
      </dsp:txBody>
      <dsp:txXfrm>
        <a:off x="3326577" y="2081334"/>
        <a:ext cx="1792959" cy="1792959"/>
      </dsp:txXfrm>
    </dsp:sp>
    <dsp:sp modelId="{9E486B4A-A5E0-4186-AFD7-7A06BDE8A46B}">
      <dsp:nvSpPr>
        <dsp:cNvPr id="0" name=""/>
        <dsp:cNvSpPr/>
      </dsp:nvSpPr>
      <dsp:spPr>
        <a:xfrm>
          <a:off x="5232133" y="1606284"/>
          <a:ext cx="366853" cy="45763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600" kern="1200"/>
        </a:p>
      </dsp:txBody>
      <dsp:txXfrm>
        <a:off x="5232133" y="1697810"/>
        <a:ext cx="256797" cy="274578"/>
      </dsp:txXfrm>
    </dsp:sp>
    <dsp:sp modelId="{07052EB3-C758-44C8-A9B4-F47F7E56776C}">
      <dsp:nvSpPr>
        <dsp:cNvPr id="0" name=""/>
        <dsp:cNvSpPr/>
      </dsp:nvSpPr>
      <dsp:spPr>
        <a:xfrm>
          <a:off x="5913432" y="882838"/>
          <a:ext cx="1904523" cy="190452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1D376A-0049-4119-8802-8A0A87673D3D}">
      <dsp:nvSpPr>
        <dsp:cNvPr id="0" name=""/>
        <dsp:cNvSpPr/>
      </dsp:nvSpPr>
      <dsp:spPr>
        <a:xfrm>
          <a:off x="6223471" y="2025552"/>
          <a:ext cx="1904523" cy="19045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Waste from building demolition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 dirty="0"/>
            <a:t>293 Gt solid waste in 20</a:t>
          </a:r>
          <a:r>
            <a:rPr lang="en-GB" sz="1600" kern="1200" baseline="30000" dirty="0"/>
            <a:t>th</a:t>
          </a:r>
          <a:r>
            <a:rPr lang="en-GB" sz="1600" kern="1200" dirty="0"/>
            <a:t> century</a:t>
          </a:r>
        </a:p>
      </dsp:txBody>
      <dsp:txXfrm>
        <a:off x="6279253" y="2081334"/>
        <a:ext cx="1792959" cy="179295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501B2D-F05D-4A52-B9BD-0EDC1BA6D4B2}">
      <dsp:nvSpPr>
        <dsp:cNvPr id="0" name=""/>
        <dsp:cNvSpPr/>
      </dsp:nvSpPr>
      <dsp:spPr>
        <a:xfrm>
          <a:off x="-5510330" y="-843663"/>
          <a:ext cx="6560952" cy="6560952"/>
        </a:xfrm>
        <a:prstGeom prst="blockArc">
          <a:avLst>
            <a:gd name="adj1" fmla="val 18900000"/>
            <a:gd name="adj2" fmla="val 2700000"/>
            <a:gd name="adj3" fmla="val 329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04DB3F-4D7E-4DC1-B93E-4EADD7A146CD}">
      <dsp:nvSpPr>
        <dsp:cNvPr id="0" name=""/>
        <dsp:cNvSpPr/>
      </dsp:nvSpPr>
      <dsp:spPr>
        <a:xfrm>
          <a:off x="550001" y="374684"/>
          <a:ext cx="5554224" cy="7497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5121" tIns="78740" rIns="78740" bIns="7874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100" b="1" kern="1200" dirty="0"/>
            <a:t>Design for Adaptability </a:t>
          </a:r>
        </a:p>
      </dsp:txBody>
      <dsp:txXfrm>
        <a:off x="550001" y="374684"/>
        <a:ext cx="5554224" cy="749758"/>
      </dsp:txXfrm>
    </dsp:sp>
    <dsp:sp modelId="{5249C22C-0036-484D-B77B-6A9267AC0FE9}">
      <dsp:nvSpPr>
        <dsp:cNvPr id="0" name=""/>
        <dsp:cNvSpPr/>
      </dsp:nvSpPr>
      <dsp:spPr>
        <a:xfrm>
          <a:off x="81402" y="280964"/>
          <a:ext cx="937198" cy="93719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33B5D4-64D0-47B4-897E-D057BCEC0A08}">
      <dsp:nvSpPr>
        <dsp:cNvPr id="0" name=""/>
        <dsp:cNvSpPr/>
      </dsp:nvSpPr>
      <dsp:spPr>
        <a:xfrm>
          <a:off x="979855" y="1499516"/>
          <a:ext cx="5124370" cy="7497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5121" tIns="78740" rIns="78740" bIns="7874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100" b="1" kern="1200" dirty="0"/>
            <a:t>Design for Deconstruction</a:t>
          </a:r>
        </a:p>
      </dsp:txBody>
      <dsp:txXfrm>
        <a:off x="979855" y="1499516"/>
        <a:ext cx="5124370" cy="749758"/>
      </dsp:txXfrm>
    </dsp:sp>
    <dsp:sp modelId="{C3DD01F9-43F5-4A22-8986-1E84C0DDF784}">
      <dsp:nvSpPr>
        <dsp:cNvPr id="0" name=""/>
        <dsp:cNvSpPr/>
      </dsp:nvSpPr>
      <dsp:spPr>
        <a:xfrm>
          <a:off x="511256" y="1405797"/>
          <a:ext cx="937198" cy="93719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A63FE4-36F8-4AD9-B144-409B51422881}">
      <dsp:nvSpPr>
        <dsp:cNvPr id="0" name=""/>
        <dsp:cNvSpPr/>
      </dsp:nvSpPr>
      <dsp:spPr>
        <a:xfrm>
          <a:off x="979855" y="2624349"/>
          <a:ext cx="5124370" cy="7497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5121" tIns="78740" rIns="78740" bIns="7874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100" b="1" kern="1200" dirty="0"/>
            <a:t>Circular Material Selection</a:t>
          </a:r>
        </a:p>
      </dsp:txBody>
      <dsp:txXfrm>
        <a:off x="979855" y="2624349"/>
        <a:ext cx="5124370" cy="749758"/>
      </dsp:txXfrm>
    </dsp:sp>
    <dsp:sp modelId="{DC4146A6-15B1-4B0D-B93B-78D0C8B861A9}">
      <dsp:nvSpPr>
        <dsp:cNvPr id="0" name=""/>
        <dsp:cNvSpPr/>
      </dsp:nvSpPr>
      <dsp:spPr>
        <a:xfrm>
          <a:off x="511256" y="2530629"/>
          <a:ext cx="937198" cy="93719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D8AEF8-CF20-4E1F-8D85-D2DBFA4997DC}">
      <dsp:nvSpPr>
        <dsp:cNvPr id="0" name=""/>
        <dsp:cNvSpPr/>
      </dsp:nvSpPr>
      <dsp:spPr>
        <a:xfrm>
          <a:off x="550001" y="3749182"/>
          <a:ext cx="5554224" cy="7497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5121" tIns="78740" rIns="78740" bIns="7874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100" b="1" kern="1200" dirty="0"/>
            <a:t>Overall Resource Efficiency</a:t>
          </a:r>
        </a:p>
      </dsp:txBody>
      <dsp:txXfrm>
        <a:off x="550001" y="3749182"/>
        <a:ext cx="5554224" cy="749758"/>
      </dsp:txXfrm>
    </dsp:sp>
    <dsp:sp modelId="{9D65063D-6359-43AE-93C9-6AD8562B5300}">
      <dsp:nvSpPr>
        <dsp:cNvPr id="0" name=""/>
        <dsp:cNvSpPr/>
      </dsp:nvSpPr>
      <dsp:spPr>
        <a:xfrm>
          <a:off x="81402" y="3655462"/>
          <a:ext cx="937198" cy="93719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diagrams.loki3.com/VaryingWidthList">
  <dgm:title val="Varying Width List"/>
  <dgm:desc val="Use for emphasizing items of different weights.  Good for large amounts of Level 1 text.  The width of each shape is independently determined based on its text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007C8A-6961-426B-9C14-E0EB37DC780F}" type="datetimeFigureOut">
              <a:rPr lang="en-GB" smtClean="0"/>
              <a:t>03/05/2023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B4BD0F-8EA2-40F6-AD10-1C5B3B39E1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11805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B4BD0F-8EA2-40F6-AD10-1C5B3B39E14E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0854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B4BD0F-8EA2-40F6-AD10-1C5B3B39E14E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32402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There are a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number of differing definitions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 circular economy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general, they aim to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manage resources better by reusing, rethinking, and reducing unnecessary consumption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Goals include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retaining materials and resources circulating in a system at their highest value 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It aims to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reduce the need for additional system inputs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and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minimize residual waste leaving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system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Applied to the products of decommissioning, a more circular economy style approach would consider a hierarchy of “loops”, with the aim of optimizing recirculation of resources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B4BD0F-8EA2-40F6-AD10-1C5B3B39E14E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70186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Buildings embody a large amount of resource use in their pre-use lifecycle stages, i.e., from raw material extraction, manufacture, transportation, and construction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Lifetime extension is a critical strategy for sustainability, as keeping structures in use for as long as possible avoids unnecessary additional resource extraction, energy use and waste generation associated with replacing them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Reuse of an existing industrial site, also offers additional potential overall reduced environmental impacts compared to development of new sites. 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Facility and equipment reuse in a cyclical model, e.g., through refurbishment and renovation, offers potential benefits, especially when associated with material “re-looping” as part of an overall circular economy approach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B4BD0F-8EA2-40F6-AD10-1C5B3B39E14E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03824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 circular economy design workflow </a:t>
            </a:r>
            <a:r>
              <a:rPr lang="en-US" dirty="0" err="1"/>
              <a:t>summarises</a:t>
            </a:r>
            <a:r>
              <a:rPr lang="en-US" dirty="0"/>
              <a:t> principles which should be considered to maximize circularity, provides details of each principle &amp; justifies their order of consideration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dirty="0"/>
              <a:t>Design for Adaptability – extend the facility’s lifespan, allow refurbishment and renewal with the least additional resource and new material inputs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dirty="0"/>
              <a:t>Design for Deconstruction – reuse of the components and materials inbuilt, if necessary recycle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dirty="0"/>
              <a:t>Circular Material Selection – what you select, how you procure it, options such as leasing and buyback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dirty="0"/>
              <a:t>Resource Efficiency – incorporating the above steps most efficiently when implementing the brief, even incorporates reuse and recycled materials and components in new build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dirty="0"/>
              <a:t>THIS EXPLAINS IN PART WHY CAN ONLY BE IMPLEMETED SO FAR FOR EXISTING FLEET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B4BD0F-8EA2-40F6-AD10-1C5B3B39E14E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2898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Continue with current approaches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 reducing the environmental footprint of decommissioning activities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Strengthen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these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by integrating circular economy considerations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through the facility life-cycle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Adapt the design workflow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and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apply to the design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 nuclear facilities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Continue to develop sustainability initiatives in current decommissioning projects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with the aim of  testing and further refining circular economy approaches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B4BD0F-8EA2-40F6-AD10-1C5B3B39E14E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00500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sv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9DF960-CFAA-4356-BB41-48B897E09C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32582" y="548052"/>
            <a:ext cx="6183166" cy="2030180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750CCE-AA06-4471-B6AE-984FE75DD3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32582" y="3069805"/>
            <a:ext cx="6183166" cy="1342521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75801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9D8752-2233-4ED3-A0DB-2AFE8BF0D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1C8EF2-D2B6-4B32-BDB5-2BEAAA4B4D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53DD09-C64D-42D8-A59E-4C95B3457E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B65E37-77C4-4F84-87F3-9FDE0D8B2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553C3-5676-40FE-9671-BFA2097DAB00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9377E6-E65C-4DA5-AD4A-99084554C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EECA27-7A37-408C-877F-38DA4BA00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99432-8615-4CFA-BAC5-526B4500C5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967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90A5D0-877A-4953-9699-0CE6292DB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62382C-982E-46DB-85E9-E5355C74BB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156609-1592-452B-9247-E36CFD041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553C3-5676-40FE-9671-BFA2097DAB00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D95218-FF89-4272-923C-4B34A8BC9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19747E-EA7C-4CA2-B337-98042D495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99432-8615-4CFA-BAC5-526B4500C5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4454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60BA820-45A1-472F-913B-17229ECB61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B2ADA1-9D7E-4DBC-B2B0-9F7818D89D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21104E-5647-4AB9-93C2-F81AEFFBD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553C3-5676-40FE-9671-BFA2097DAB00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7F43CC-B82E-4735-ABCD-C65B9B79F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FF177A-0095-4B50-9517-49040D75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99432-8615-4CFA-BAC5-526B4500C5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3897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Title 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38CA3AD7-12F8-9F43-820D-33071C26D4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7049" y="6535061"/>
            <a:ext cx="3931768" cy="1536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800" b="0">
                <a:solidFill>
                  <a:srgbClr val="737373"/>
                </a:solidFill>
              </a:defRPr>
            </a:lvl1pPr>
          </a:lstStyle>
          <a:p>
            <a:r>
              <a:rPr lang="en-GB" noProof="0"/>
              <a:t>2022-11-30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DFED6C3B-4A73-344C-A9A5-F822417888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20557" y="6671299"/>
            <a:ext cx="432392" cy="109941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800" b="0">
                <a:solidFill>
                  <a:srgbClr val="737373"/>
                </a:solidFill>
              </a:defRPr>
            </a:lvl1pPr>
          </a:lstStyle>
          <a:p>
            <a:fld id="{17CD396C-6A52-4D5A-BAE3-92A1CC3BBDE0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25798999-2A1E-2547-A8D5-4373B7132AD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39184" y="211667"/>
            <a:ext cx="11713763" cy="6242051"/>
          </a:xfrm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>
            <a:lvl1pPr algn="ctr">
              <a:buNone/>
              <a:defRPr sz="1067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GB" noProof="0"/>
              <a:t>Click on the icon to add an image</a:t>
            </a:r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D70BF8E9-745F-E646-8ACE-EA0841D80D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2293103"/>
            <a:ext cx="11328000" cy="2081296"/>
          </a:xfrm>
        </p:spPr>
        <p:txBody>
          <a:bodyPr lIns="216000" rIns="216000" anchor="ctr"/>
          <a:lstStyle>
            <a:lvl1pPr algn="ctr">
              <a:defRPr sz="64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documentation title in two rows</a:t>
            </a:r>
          </a:p>
        </p:txBody>
      </p:sp>
      <p:sp>
        <p:nvSpPr>
          <p:cNvPr id="15" name="Platshållare för text 14">
            <a:extLst>
              <a:ext uri="{FF2B5EF4-FFF2-40B4-BE49-F238E27FC236}">
                <a16:creationId xmlns:a16="http://schemas.microsoft.com/office/drawing/2014/main" id="{454F8E95-426A-F348-AA14-06D4E6F905A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71434" y="4410077"/>
            <a:ext cx="3649133" cy="954404"/>
          </a:xfrm>
        </p:spPr>
        <p:txBody>
          <a:bodyPr lIns="144000" rIns="144000" anchor="t"/>
          <a:lstStyle>
            <a:lvl1pPr marL="0" indent="-16933" algn="ctr">
              <a:lnSpc>
                <a:spcPct val="95000"/>
              </a:lnSpc>
              <a:spcBef>
                <a:spcPts val="0"/>
              </a:spcBef>
              <a:buNone/>
              <a:tabLst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to add Name of presenter, job title and current date</a:t>
            </a:r>
          </a:p>
        </p:txBody>
      </p:sp>
      <p:sp>
        <p:nvSpPr>
          <p:cNvPr id="9" name="Platshållare för sidfot 6">
            <a:extLst>
              <a:ext uri="{FF2B5EF4-FFF2-40B4-BE49-F238E27FC236}">
                <a16:creationId xmlns:a16="http://schemas.microsoft.com/office/drawing/2014/main" id="{305B99F1-F53B-3642-BB22-B83D0965B6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113183" y="6535061"/>
            <a:ext cx="3839764" cy="1536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800">
                <a:solidFill>
                  <a:srgbClr val="737373"/>
                </a:solidFill>
              </a:defRPr>
            </a:lvl1pPr>
          </a:lstStyle>
          <a:p>
            <a:r>
              <a:rPr lang="en-GB" noProof="0"/>
              <a:t>IAEA TM - CE &amp; Decommissioning</a:t>
            </a:r>
          </a:p>
        </p:txBody>
      </p:sp>
    </p:spTree>
    <p:extLst>
      <p:ext uri="{BB962C8B-B14F-4D97-AF65-F5344CB8AC3E}">
        <p14:creationId xmlns:p14="http://schemas.microsoft.com/office/powerpoint/2010/main" val="16644101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imple Bullets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C57FF860-80C4-F544-9349-277B28F447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noProof="0"/>
              <a:t>2022-11-30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61938E86-6CF5-9C42-AB2F-96E9B547A11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CD396C-6A52-4D5A-BAE3-92A1CC3BBDE0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9" name="Platshållare för text 15">
            <a:extLst>
              <a:ext uri="{FF2B5EF4-FFF2-40B4-BE49-F238E27FC236}">
                <a16:creationId xmlns:a16="http://schemas.microsoft.com/office/drawing/2014/main" id="{03424855-B277-8744-9C85-9975925B820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1800" y="369601"/>
            <a:ext cx="7488763" cy="369332"/>
          </a:xfrm>
        </p:spPr>
        <p:txBody>
          <a:bodyPr lIns="111600" rIns="216000" anchor="t"/>
          <a:lstStyle>
            <a:lvl1pPr marL="4233" indent="-4233">
              <a:buNone/>
              <a:tabLst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GB" noProof="0" dirty="0"/>
              <a:t>Click to add navigation/</a:t>
            </a:r>
            <a:r>
              <a:rPr lang="en-GB" noProof="0" dirty="0" err="1"/>
              <a:t>subheader</a:t>
            </a:r>
            <a:endParaRPr lang="en-GB" noProof="0" dirty="0"/>
          </a:p>
        </p:txBody>
      </p:sp>
      <p:sp>
        <p:nvSpPr>
          <p:cNvPr id="19" name="Platshållare för text 18">
            <a:extLst>
              <a:ext uri="{FF2B5EF4-FFF2-40B4-BE49-F238E27FC236}">
                <a16:creationId xmlns:a16="http://schemas.microsoft.com/office/drawing/2014/main" id="{4615DFA7-0616-B744-975C-88C9447A199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1798" y="6148800"/>
            <a:ext cx="7488767" cy="190515"/>
          </a:xfrm>
        </p:spPr>
        <p:txBody>
          <a:bodyPr lIns="111600" tIns="0" bIns="0" anchor="ctr"/>
          <a:lstStyle>
            <a:lvl1pPr>
              <a:buNone/>
              <a:defRPr sz="800"/>
            </a:lvl1pPr>
            <a:lvl2pPr>
              <a:buNone/>
              <a:defRPr sz="1067"/>
            </a:lvl2pPr>
            <a:lvl3pPr>
              <a:buNone/>
              <a:defRPr sz="1067"/>
            </a:lvl3pPr>
            <a:lvl4pPr>
              <a:buNone/>
              <a:defRPr sz="1067"/>
            </a:lvl4pPr>
            <a:lvl5pPr>
              <a:buNone/>
              <a:defRPr sz="1067"/>
            </a:lvl5pPr>
          </a:lstStyle>
          <a:p>
            <a:pPr lvl="0"/>
            <a:r>
              <a:rPr lang="en-GB" noProof="0"/>
              <a:t>*Click to add footnotes</a:t>
            </a:r>
          </a:p>
        </p:txBody>
      </p:sp>
      <p:sp>
        <p:nvSpPr>
          <p:cNvPr id="16" name="Rubrik 1">
            <a:extLst>
              <a:ext uri="{FF2B5EF4-FFF2-40B4-BE49-F238E27FC236}">
                <a16:creationId xmlns:a16="http://schemas.microsoft.com/office/drawing/2014/main" id="{29C1BAB5-302C-E24B-AF46-F5810100CE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801" y="727102"/>
            <a:ext cx="7488763" cy="988605"/>
          </a:xfrm>
        </p:spPr>
        <p:txBody>
          <a:bodyPr rIns="216000"/>
          <a:lstStyle>
            <a:lvl1pPr>
              <a:defRPr spc="-67" baseline="0"/>
            </a:lvl1pPr>
          </a:lstStyle>
          <a:p>
            <a:r>
              <a:rPr lang="en-GB" noProof="0" dirty="0"/>
              <a:t>Click to add a headline of maximum two lines</a:t>
            </a:r>
          </a:p>
        </p:txBody>
      </p:sp>
      <p:sp>
        <p:nvSpPr>
          <p:cNvPr id="14" name="Platshållare för bild 3">
            <a:extLst>
              <a:ext uri="{FF2B5EF4-FFF2-40B4-BE49-F238E27FC236}">
                <a16:creationId xmlns:a16="http://schemas.microsoft.com/office/drawing/2014/main" id="{F5C3C095-2530-E045-81C5-702F3F64FC3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113184" y="211667"/>
            <a:ext cx="3839633" cy="6242051"/>
          </a:xfrm>
          <a:blipFill>
            <a:blip r:embed="rId2"/>
            <a:tile tx="0" ty="0" sx="100000" sy="100000" flip="none" algn="tl"/>
          </a:blipFill>
        </p:spPr>
        <p:txBody>
          <a:bodyPr/>
          <a:lstStyle>
            <a:lvl1pPr algn="ctr">
              <a:buNone/>
              <a:defRPr sz="1067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GB" noProof="0"/>
              <a:t>Click on the icon to add an image</a:t>
            </a:r>
          </a:p>
        </p:txBody>
      </p:sp>
      <p:sp>
        <p:nvSpPr>
          <p:cNvPr id="15" name="Platshållare för text 11">
            <a:extLst>
              <a:ext uri="{FF2B5EF4-FFF2-40B4-BE49-F238E27FC236}">
                <a16:creationId xmlns:a16="http://schemas.microsoft.com/office/drawing/2014/main" id="{1D880C39-01D1-6145-8803-71635B3AA79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801" y="1911454"/>
            <a:ext cx="7488763" cy="4219445"/>
          </a:xfrm>
        </p:spPr>
        <p:txBody>
          <a:bodyPr rIns="216000"/>
          <a:lstStyle>
            <a:lvl1pPr marL="355591" indent="-355591">
              <a:lnSpc>
                <a:spcPct val="100000"/>
              </a:lnSpc>
              <a:spcBef>
                <a:spcPts val="0"/>
              </a:spcBef>
              <a:spcAft>
                <a:spcPts val="2133"/>
              </a:spcAft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tabLst/>
              <a:defRPr sz="2133" b="1"/>
            </a:lvl1pPr>
            <a:lvl2pPr marL="21166" indent="-21166">
              <a:tabLst/>
              <a:defRPr sz="3200" b="1"/>
            </a:lvl2pPr>
            <a:lvl3pPr marL="21166" indent="-21166">
              <a:tabLst/>
              <a:defRPr sz="3200" b="1"/>
            </a:lvl3pPr>
            <a:lvl4pPr marL="21166" indent="-21166">
              <a:tabLst/>
              <a:defRPr sz="3200" b="1"/>
            </a:lvl4pPr>
            <a:lvl5pPr marL="21166" indent="-21166">
              <a:tabLst/>
              <a:defRPr sz="3200" b="1"/>
            </a:lvl5pPr>
          </a:lstStyle>
          <a:p>
            <a:pPr lvl="0"/>
            <a:r>
              <a:rPr lang="en-GB" noProof="0"/>
              <a:t>Click to add text</a:t>
            </a:r>
          </a:p>
        </p:txBody>
      </p:sp>
      <p:sp>
        <p:nvSpPr>
          <p:cNvPr id="11" name="Platshållare för sidfot 6">
            <a:extLst>
              <a:ext uri="{FF2B5EF4-FFF2-40B4-BE49-F238E27FC236}">
                <a16:creationId xmlns:a16="http://schemas.microsoft.com/office/drawing/2014/main" id="{247D01AC-24E0-DC4E-B377-A91A85961A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113183" y="6535061"/>
            <a:ext cx="3839764" cy="1536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800">
                <a:solidFill>
                  <a:srgbClr val="737373"/>
                </a:solidFill>
              </a:defRPr>
            </a:lvl1pPr>
          </a:lstStyle>
          <a:p>
            <a:r>
              <a:rPr lang="en-GB" noProof="0"/>
              <a:t>IAEA TM - CE &amp; Decommissioning</a:t>
            </a:r>
          </a:p>
        </p:txBody>
      </p:sp>
    </p:spTree>
    <p:extLst>
      <p:ext uri="{BB962C8B-B14F-4D97-AF65-F5344CB8AC3E}">
        <p14:creationId xmlns:p14="http://schemas.microsoft.com/office/powerpoint/2010/main" val="402909060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BFC9456A-AC97-4548-90B9-837374C5AA8F}"/>
              </a:ext>
            </a:extLst>
          </p:cNvPr>
          <p:cNvSpPr/>
          <p:nvPr userDrawn="1"/>
        </p:nvSpPr>
        <p:spPr>
          <a:xfrm>
            <a:off x="239185" y="211667"/>
            <a:ext cx="5761567" cy="624205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noProof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8A7CF33-452A-714F-A2F4-CE61781904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802" y="727101"/>
            <a:ext cx="5569380" cy="1069951"/>
          </a:xfrm>
        </p:spPr>
        <p:txBody>
          <a:bodyPr rIns="216000"/>
          <a:lstStyle>
            <a:lvl1pPr>
              <a:defRPr spc="-67" baseline="0"/>
            </a:lvl1pPr>
          </a:lstStyle>
          <a:p>
            <a:r>
              <a:rPr lang="en-GB" noProof="0" dirty="0"/>
              <a:t>Click to add a headline of maximum two lines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C57FF860-80C4-F544-9349-277B28F447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noProof="0"/>
              <a:t>2022-11-30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61938E86-6CF5-9C42-AB2F-96E9B547A11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CD396C-6A52-4D5A-BAE3-92A1CC3BBDE0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9" name="Platshållare för text 15">
            <a:extLst>
              <a:ext uri="{FF2B5EF4-FFF2-40B4-BE49-F238E27FC236}">
                <a16:creationId xmlns:a16="http://schemas.microsoft.com/office/drawing/2014/main" id="{03424855-B277-8744-9C85-9975925B820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1801" y="368302"/>
            <a:ext cx="5569380" cy="369332"/>
          </a:xfrm>
        </p:spPr>
        <p:txBody>
          <a:bodyPr lIns="111600" rIns="216000" anchor="t"/>
          <a:lstStyle>
            <a:lvl1pPr marL="4233" indent="-4233">
              <a:buNone/>
              <a:tabLst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GB" noProof="0"/>
              <a:t>Click to add navigation/subheader</a:t>
            </a:r>
          </a:p>
        </p:txBody>
      </p:sp>
      <p:sp>
        <p:nvSpPr>
          <p:cNvPr id="15" name="Platshållare för bild 3">
            <a:extLst>
              <a:ext uri="{FF2B5EF4-FFF2-40B4-BE49-F238E27FC236}">
                <a16:creationId xmlns:a16="http://schemas.microsoft.com/office/drawing/2014/main" id="{F782635C-88D6-3E42-BB72-11F54CF9C37E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191252" y="211667"/>
            <a:ext cx="5761565" cy="6242051"/>
          </a:xfrm>
          <a:blipFill>
            <a:blip r:embed="rId2"/>
            <a:tile tx="0" ty="0" sx="100000" sy="100000" flip="none" algn="tl"/>
          </a:blipFill>
        </p:spPr>
        <p:txBody>
          <a:bodyPr/>
          <a:lstStyle>
            <a:lvl1pPr algn="ctr">
              <a:buNone/>
              <a:defRPr sz="1067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GB" noProof="0"/>
              <a:t>Click on the icon to add an image</a:t>
            </a:r>
          </a:p>
        </p:txBody>
      </p:sp>
      <p:sp>
        <p:nvSpPr>
          <p:cNvPr id="14" name="Platshållare för text 7">
            <a:extLst>
              <a:ext uri="{FF2B5EF4-FFF2-40B4-BE49-F238E27FC236}">
                <a16:creationId xmlns:a16="http://schemas.microsoft.com/office/drawing/2014/main" id="{F6397471-EE5D-4845-BB05-47F7C699E3B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1799" y="1929601"/>
            <a:ext cx="5568951" cy="4333767"/>
          </a:xfrm>
        </p:spPr>
        <p:txBody>
          <a:bodyPr rIns="216000"/>
          <a:lstStyle/>
          <a:p>
            <a:pPr lvl="0"/>
            <a:r>
              <a:rPr lang="en-GB" noProof="0"/>
              <a:t>Click to add text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1" name="Platshållare för sidfot 6">
            <a:extLst>
              <a:ext uri="{FF2B5EF4-FFF2-40B4-BE49-F238E27FC236}">
                <a16:creationId xmlns:a16="http://schemas.microsoft.com/office/drawing/2014/main" id="{6877E28E-D1BC-1C4D-A177-A9E75F247F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113183" y="6535061"/>
            <a:ext cx="3839764" cy="1536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800">
                <a:solidFill>
                  <a:srgbClr val="737373"/>
                </a:solidFill>
              </a:defRPr>
            </a:lvl1pPr>
          </a:lstStyle>
          <a:p>
            <a:r>
              <a:rPr lang="en-GB" noProof="0"/>
              <a:t>IAEA TM - CE &amp; Decommissioning</a:t>
            </a:r>
          </a:p>
        </p:txBody>
      </p:sp>
    </p:spTree>
    <p:extLst>
      <p:ext uri="{BB962C8B-B14F-4D97-AF65-F5344CB8AC3E}">
        <p14:creationId xmlns:p14="http://schemas.microsoft.com/office/powerpoint/2010/main" val="326638884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ext and Image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BFC9456A-AC97-4548-90B9-837374C5AA8F}"/>
              </a:ext>
            </a:extLst>
          </p:cNvPr>
          <p:cNvSpPr/>
          <p:nvPr userDrawn="1"/>
        </p:nvSpPr>
        <p:spPr>
          <a:xfrm>
            <a:off x="239185" y="211667"/>
            <a:ext cx="7681383" cy="624205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noProof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8A7CF33-452A-714F-A2F4-CE61781904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799" y="727101"/>
            <a:ext cx="7488767" cy="1069951"/>
          </a:xfrm>
        </p:spPr>
        <p:txBody>
          <a:bodyPr rIns="216000"/>
          <a:lstStyle>
            <a:lvl1pPr>
              <a:defRPr spc="-67" baseline="0"/>
            </a:lvl1pPr>
          </a:lstStyle>
          <a:p>
            <a:r>
              <a:rPr lang="en-GB" noProof="0" dirty="0"/>
              <a:t>Click to add a headline of maximum two lines</a:t>
            </a:r>
            <a:br>
              <a:rPr lang="en-GB" noProof="0" dirty="0"/>
            </a:br>
            <a:endParaRPr lang="en-GB" noProof="0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C57FF860-80C4-F544-9349-277B28F447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noProof="0"/>
              <a:t>2022-11-30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61938E86-6CF5-9C42-AB2F-96E9B547A11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CD396C-6A52-4D5A-BAE3-92A1CC3BBDE0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9" name="Platshållare för text 15">
            <a:extLst>
              <a:ext uri="{FF2B5EF4-FFF2-40B4-BE49-F238E27FC236}">
                <a16:creationId xmlns:a16="http://schemas.microsoft.com/office/drawing/2014/main" id="{03424855-B277-8744-9C85-9975925B820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1798" y="368302"/>
            <a:ext cx="7488767" cy="369332"/>
          </a:xfrm>
        </p:spPr>
        <p:txBody>
          <a:bodyPr lIns="111600" rIns="216000" anchor="t"/>
          <a:lstStyle>
            <a:lvl1pPr marL="4233" indent="-4233">
              <a:buNone/>
              <a:tabLst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GB" noProof="0"/>
              <a:t>Click to add navigation/subheader</a:t>
            </a:r>
          </a:p>
        </p:txBody>
      </p:sp>
      <p:sp>
        <p:nvSpPr>
          <p:cNvPr id="15" name="Platshållare för bild 3">
            <a:extLst>
              <a:ext uri="{FF2B5EF4-FFF2-40B4-BE49-F238E27FC236}">
                <a16:creationId xmlns:a16="http://schemas.microsoft.com/office/drawing/2014/main" id="{F782635C-88D6-3E42-BB72-11F54CF9C37E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113184" y="211667"/>
            <a:ext cx="3839633" cy="6242051"/>
          </a:xfrm>
          <a:blipFill>
            <a:blip r:embed="rId2"/>
            <a:tile tx="0" ty="0" sx="100000" sy="100000" flip="none" algn="tl"/>
          </a:blipFill>
        </p:spPr>
        <p:txBody>
          <a:bodyPr/>
          <a:lstStyle>
            <a:lvl1pPr algn="ctr">
              <a:buNone/>
              <a:defRPr sz="1067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GB" noProof="0"/>
              <a:t>Click on the icon to add an image</a:t>
            </a:r>
          </a:p>
        </p:txBody>
      </p:sp>
      <p:sp>
        <p:nvSpPr>
          <p:cNvPr id="14" name="Platshållare för text 7">
            <a:extLst>
              <a:ext uri="{FF2B5EF4-FFF2-40B4-BE49-F238E27FC236}">
                <a16:creationId xmlns:a16="http://schemas.microsoft.com/office/drawing/2014/main" id="{F6397471-EE5D-4845-BB05-47F7C699E3B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1800" y="1927334"/>
            <a:ext cx="3649133" cy="4333767"/>
          </a:xfrm>
        </p:spPr>
        <p:txBody>
          <a:bodyPr rIns="216000"/>
          <a:lstStyle/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0" name="Platshållare för text 7">
            <a:extLst>
              <a:ext uri="{FF2B5EF4-FFF2-40B4-BE49-F238E27FC236}">
                <a16:creationId xmlns:a16="http://schemas.microsoft.com/office/drawing/2014/main" id="{C54E6412-F416-B54F-8039-31E518204B4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271434" y="1927334"/>
            <a:ext cx="3649133" cy="4333767"/>
          </a:xfrm>
        </p:spPr>
        <p:txBody>
          <a:bodyPr rIns="216000"/>
          <a:lstStyle/>
          <a:p>
            <a:pPr lvl="0"/>
            <a:r>
              <a:rPr lang="en-GB" noProof="0"/>
              <a:t>Click to add text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2" name="Platshållare för sidfot 6">
            <a:extLst>
              <a:ext uri="{FF2B5EF4-FFF2-40B4-BE49-F238E27FC236}">
                <a16:creationId xmlns:a16="http://schemas.microsoft.com/office/drawing/2014/main" id="{069A7DAD-056B-3C43-ADEE-4DC11BE324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113183" y="6535061"/>
            <a:ext cx="3839764" cy="1536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800">
                <a:solidFill>
                  <a:srgbClr val="737373"/>
                </a:solidFill>
              </a:defRPr>
            </a:lvl1pPr>
          </a:lstStyle>
          <a:p>
            <a:r>
              <a:rPr lang="en-GB" noProof="0"/>
              <a:t>IAEA TM - CE &amp; Decommissioning</a:t>
            </a:r>
          </a:p>
        </p:txBody>
      </p:sp>
    </p:spTree>
    <p:extLst>
      <p:ext uri="{BB962C8B-B14F-4D97-AF65-F5344CB8AC3E}">
        <p14:creationId xmlns:p14="http://schemas.microsoft.com/office/powerpoint/2010/main" val="245711647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able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BFC9456A-AC97-4548-90B9-837374C5AA8F}"/>
              </a:ext>
            </a:extLst>
          </p:cNvPr>
          <p:cNvSpPr/>
          <p:nvPr userDrawn="1"/>
        </p:nvSpPr>
        <p:spPr>
          <a:xfrm>
            <a:off x="239185" y="211667"/>
            <a:ext cx="5761567" cy="624205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noProof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8A7CF33-452A-714F-A2F4-CE61781904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802" y="727101"/>
            <a:ext cx="5568948" cy="982803"/>
          </a:xfrm>
        </p:spPr>
        <p:txBody>
          <a:bodyPr rIns="216000"/>
          <a:lstStyle>
            <a:lvl1pPr>
              <a:defRPr spc="-67" baseline="0"/>
            </a:lvl1pPr>
          </a:lstStyle>
          <a:p>
            <a:r>
              <a:rPr lang="en-GB" noProof="0" dirty="0"/>
              <a:t>Click to add a headline of maximum two lines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C57FF860-80C4-F544-9349-277B28F447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noProof="0"/>
              <a:t>2022-11-30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61938E86-6CF5-9C42-AB2F-96E9B547A11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CD396C-6A52-4D5A-BAE3-92A1CC3BBDE0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9" name="Platshållare för text 15">
            <a:extLst>
              <a:ext uri="{FF2B5EF4-FFF2-40B4-BE49-F238E27FC236}">
                <a16:creationId xmlns:a16="http://schemas.microsoft.com/office/drawing/2014/main" id="{03424855-B277-8744-9C85-9975925B820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1801" y="368302"/>
            <a:ext cx="5568948" cy="369332"/>
          </a:xfrm>
        </p:spPr>
        <p:txBody>
          <a:bodyPr lIns="111600" rIns="216000" anchor="t"/>
          <a:lstStyle>
            <a:lvl1pPr marL="4233" indent="-4233">
              <a:buNone/>
              <a:tabLst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GB" noProof="0"/>
              <a:t>Click to add navigation/subheader</a:t>
            </a:r>
          </a:p>
        </p:txBody>
      </p:sp>
      <p:sp>
        <p:nvSpPr>
          <p:cNvPr id="19" name="Platshållare för text 18">
            <a:extLst>
              <a:ext uri="{FF2B5EF4-FFF2-40B4-BE49-F238E27FC236}">
                <a16:creationId xmlns:a16="http://schemas.microsoft.com/office/drawing/2014/main" id="{4615DFA7-0616-B744-975C-88C9447A199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1799" y="6149384"/>
            <a:ext cx="5568947" cy="190515"/>
          </a:xfrm>
        </p:spPr>
        <p:txBody>
          <a:bodyPr lIns="111600" tIns="0" rIns="144000" bIns="0" anchor="ctr"/>
          <a:lstStyle>
            <a:lvl1pPr>
              <a:buNone/>
              <a:defRPr sz="800"/>
            </a:lvl1pPr>
            <a:lvl2pPr>
              <a:buNone/>
              <a:defRPr sz="1067"/>
            </a:lvl2pPr>
            <a:lvl3pPr>
              <a:buNone/>
              <a:defRPr sz="1067"/>
            </a:lvl3pPr>
            <a:lvl4pPr>
              <a:buNone/>
              <a:defRPr sz="1067"/>
            </a:lvl4pPr>
            <a:lvl5pPr>
              <a:buNone/>
              <a:defRPr sz="1067"/>
            </a:lvl5pPr>
          </a:lstStyle>
          <a:p>
            <a:pPr lvl="0"/>
            <a:r>
              <a:rPr lang="en-GB" noProof="0"/>
              <a:t>*Click to add footnotes</a:t>
            </a:r>
          </a:p>
        </p:txBody>
      </p:sp>
      <p:sp>
        <p:nvSpPr>
          <p:cNvPr id="23" name="Platshållare för text 16">
            <a:extLst>
              <a:ext uri="{FF2B5EF4-FFF2-40B4-BE49-F238E27FC236}">
                <a16:creationId xmlns:a16="http://schemas.microsoft.com/office/drawing/2014/main" id="{50F743A5-5C51-9245-9EAE-DDCB7C8FD65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1800" y="1813984"/>
            <a:ext cx="5568947" cy="410091"/>
          </a:xfrm>
        </p:spPr>
        <p:txBody>
          <a:bodyPr lIns="97200" rIns="216000"/>
          <a:lstStyle>
            <a:lvl1pPr marL="0" indent="0" algn="l">
              <a:lnSpc>
                <a:spcPct val="95000"/>
              </a:lnSpc>
              <a:spcBef>
                <a:spcPts val="0"/>
              </a:spcBef>
              <a:buNone/>
              <a:tabLst/>
              <a:defRPr sz="1600" b="1" spc="0" baseline="0"/>
            </a:lvl1pPr>
            <a:lvl2pPr marL="19050" indent="0" algn="ctr">
              <a:tabLst/>
              <a:defRPr/>
            </a:lvl2pPr>
            <a:lvl3pPr marL="19050" indent="0" algn="ctr">
              <a:tabLst/>
              <a:defRPr/>
            </a:lvl3pPr>
            <a:lvl4pPr marL="19050" indent="0" algn="ctr">
              <a:tabLst/>
              <a:defRPr/>
            </a:lvl4pPr>
            <a:lvl5pPr marL="19050" indent="0" algn="ctr">
              <a:tabLst/>
              <a:defRPr/>
            </a:lvl5pPr>
          </a:lstStyle>
          <a:p>
            <a:pPr lvl="0"/>
            <a:r>
              <a:rPr lang="en-GB" noProof="0"/>
              <a:t>Click to add subheader</a:t>
            </a:r>
          </a:p>
        </p:txBody>
      </p:sp>
      <p:sp>
        <p:nvSpPr>
          <p:cNvPr id="21" name="Platshållare för tabell 2">
            <a:extLst>
              <a:ext uri="{FF2B5EF4-FFF2-40B4-BE49-F238E27FC236}">
                <a16:creationId xmlns:a16="http://schemas.microsoft.com/office/drawing/2014/main" id="{5303F358-E8FC-AF49-89C9-2DAF8C0EF0E6}"/>
              </a:ext>
            </a:extLst>
          </p:cNvPr>
          <p:cNvSpPr>
            <a:spLocks noGrp="1"/>
          </p:cNvSpPr>
          <p:nvPr>
            <p:ph type="tbl" sz="quarter" idx="23" hasCustomPrompt="1"/>
          </p:nvPr>
        </p:nvSpPr>
        <p:spPr>
          <a:xfrm>
            <a:off x="431801" y="2290901"/>
            <a:ext cx="5414816" cy="3744665"/>
          </a:xfrm>
        </p:spPr>
        <p:txBody>
          <a:bodyPr/>
          <a:lstStyle>
            <a:lvl1pPr marL="19050" indent="-19050" algn="ctr">
              <a:buNone/>
              <a:tabLst/>
              <a:defRPr sz="1067"/>
            </a:lvl1pPr>
          </a:lstStyle>
          <a:p>
            <a:r>
              <a:rPr lang="en-GB" sz="1067" noProof="0"/>
              <a:t>Click on the icon to add table</a:t>
            </a:r>
            <a:endParaRPr lang="en-GB" noProof="0"/>
          </a:p>
        </p:txBody>
      </p:sp>
      <p:sp>
        <p:nvSpPr>
          <p:cNvPr id="15" name="Platshållare för bild 3">
            <a:extLst>
              <a:ext uri="{FF2B5EF4-FFF2-40B4-BE49-F238E27FC236}">
                <a16:creationId xmlns:a16="http://schemas.microsoft.com/office/drawing/2014/main" id="{F782635C-88D6-3E42-BB72-11F54CF9C37E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191252" y="211667"/>
            <a:ext cx="5761565" cy="6242051"/>
          </a:xfrm>
          <a:blipFill>
            <a:blip r:embed="rId2"/>
            <a:tile tx="0" ty="0" sx="100000" sy="100000" flip="none" algn="tl"/>
          </a:blipFill>
        </p:spPr>
        <p:txBody>
          <a:bodyPr/>
          <a:lstStyle>
            <a:lvl1pPr algn="ctr">
              <a:buNone/>
              <a:defRPr sz="1067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GB" noProof="0"/>
              <a:t>Click on the icon to add an image</a:t>
            </a:r>
          </a:p>
        </p:txBody>
      </p:sp>
      <p:sp>
        <p:nvSpPr>
          <p:cNvPr id="13" name="Platshållare för sidfot 6">
            <a:extLst>
              <a:ext uri="{FF2B5EF4-FFF2-40B4-BE49-F238E27FC236}">
                <a16:creationId xmlns:a16="http://schemas.microsoft.com/office/drawing/2014/main" id="{4B96F3CE-6E2A-694C-81D4-04890DECF6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113183" y="6535061"/>
            <a:ext cx="3839764" cy="1536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800">
                <a:solidFill>
                  <a:srgbClr val="737373"/>
                </a:solidFill>
              </a:defRPr>
            </a:lvl1pPr>
          </a:lstStyle>
          <a:p>
            <a:r>
              <a:rPr lang="en-GB" noProof="0"/>
              <a:t>IAEA TM - CE &amp; Decommissioning</a:t>
            </a:r>
          </a:p>
        </p:txBody>
      </p:sp>
    </p:spTree>
    <p:extLst>
      <p:ext uri="{BB962C8B-B14F-4D97-AF65-F5344CB8AC3E}">
        <p14:creationId xmlns:p14="http://schemas.microsoft.com/office/powerpoint/2010/main" val="416872921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wo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BFC9456A-AC97-4548-90B9-837374C5AA8F}"/>
              </a:ext>
            </a:extLst>
          </p:cNvPr>
          <p:cNvSpPr/>
          <p:nvPr userDrawn="1"/>
        </p:nvSpPr>
        <p:spPr>
          <a:xfrm>
            <a:off x="239185" y="211667"/>
            <a:ext cx="5761567" cy="624205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noProof="0"/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3FD66BB0-D188-F64F-8A99-3B7059D82732}"/>
              </a:ext>
            </a:extLst>
          </p:cNvPr>
          <p:cNvSpPr/>
          <p:nvPr userDrawn="1"/>
        </p:nvSpPr>
        <p:spPr>
          <a:xfrm>
            <a:off x="6191252" y="211667"/>
            <a:ext cx="5761565" cy="624205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noProof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8A7CF33-452A-714F-A2F4-CE61781904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802" y="727101"/>
            <a:ext cx="5568949" cy="982803"/>
          </a:xfrm>
        </p:spPr>
        <p:txBody>
          <a:bodyPr rIns="216000"/>
          <a:lstStyle>
            <a:lvl1pPr>
              <a:defRPr spc="-67" baseline="0"/>
            </a:lvl1pPr>
          </a:lstStyle>
          <a:p>
            <a:r>
              <a:rPr lang="en-GB" noProof="0" dirty="0"/>
              <a:t>Click to add a headline of maximum two lines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C57FF860-80C4-F544-9349-277B28F447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noProof="0"/>
              <a:t>2022-11-30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61938E86-6CF5-9C42-AB2F-96E9B547A11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CD396C-6A52-4D5A-BAE3-92A1CC3BBDE0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9" name="Platshållare för text 15">
            <a:extLst>
              <a:ext uri="{FF2B5EF4-FFF2-40B4-BE49-F238E27FC236}">
                <a16:creationId xmlns:a16="http://schemas.microsoft.com/office/drawing/2014/main" id="{03424855-B277-8744-9C85-9975925B820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1800" y="368302"/>
            <a:ext cx="5568949" cy="369332"/>
          </a:xfrm>
        </p:spPr>
        <p:txBody>
          <a:bodyPr lIns="111600" rIns="216000" anchor="t"/>
          <a:lstStyle>
            <a:lvl1pPr marL="4233" indent="-4233">
              <a:buNone/>
              <a:tabLst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GB" noProof="0"/>
              <a:t>Click to add navigation/subheader</a:t>
            </a:r>
          </a:p>
        </p:txBody>
      </p:sp>
      <p:sp>
        <p:nvSpPr>
          <p:cNvPr id="19" name="Platshållare för text 18">
            <a:extLst>
              <a:ext uri="{FF2B5EF4-FFF2-40B4-BE49-F238E27FC236}">
                <a16:creationId xmlns:a16="http://schemas.microsoft.com/office/drawing/2014/main" id="{4615DFA7-0616-B744-975C-88C9447A199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1798" y="6149384"/>
            <a:ext cx="5568948" cy="190515"/>
          </a:xfrm>
        </p:spPr>
        <p:txBody>
          <a:bodyPr lIns="111600" tIns="0" rIns="144000" bIns="0" anchor="ctr"/>
          <a:lstStyle>
            <a:lvl1pPr>
              <a:buNone/>
              <a:defRPr sz="800"/>
            </a:lvl1pPr>
            <a:lvl2pPr>
              <a:buNone/>
              <a:defRPr sz="1067"/>
            </a:lvl2pPr>
            <a:lvl3pPr>
              <a:buNone/>
              <a:defRPr sz="1067"/>
            </a:lvl3pPr>
            <a:lvl4pPr>
              <a:buNone/>
              <a:defRPr sz="1067"/>
            </a:lvl4pPr>
            <a:lvl5pPr>
              <a:buNone/>
              <a:defRPr sz="1067"/>
            </a:lvl5pPr>
          </a:lstStyle>
          <a:p>
            <a:pPr lvl="0"/>
            <a:r>
              <a:rPr lang="en-GB" noProof="0"/>
              <a:t>*Click to add footnotes</a:t>
            </a:r>
          </a:p>
        </p:txBody>
      </p:sp>
      <p:sp>
        <p:nvSpPr>
          <p:cNvPr id="23" name="Platshållare för text 16">
            <a:extLst>
              <a:ext uri="{FF2B5EF4-FFF2-40B4-BE49-F238E27FC236}">
                <a16:creationId xmlns:a16="http://schemas.microsoft.com/office/drawing/2014/main" id="{50F743A5-5C51-9245-9EAE-DDCB7C8FD65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1799" y="1813984"/>
            <a:ext cx="5568948" cy="410091"/>
          </a:xfrm>
        </p:spPr>
        <p:txBody>
          <a:bodyPr lIns="97200" rIns="216000"/>
          <a:lstStyle>
            <a:lvl1pPr marL="0" indent="0" algn="l">
              <a:lnSpc>
                <a:spcPct val="95000"/>
              </a:lnSpc>
              <a:spcBef>
                <a:spcPts val="0"/>
              </a:spcBef>
              <a:buNone/>
              <a:tabLst/>
              <a:defRPr sz="1600" b="1" spc="0" baseline="0"/>
            </a:lvl1pPr>
            <a:lvl2pPr marL="19050" indent="0" algn="ctr">
              <a:tabLst/>
              <a:defRPr/>
            </a:lvl2pPr>
            <a:lvl3pPr marL="19050" indent="0" algn="ctr">
              <a:tabLst/>
              <a:defRPr/>
            </a:lvl3pPr>
            <a:lvl4pPr marL="19050" indent="0" algn="ctr">
              <a:tabLst/>
              <a:defRPr/>
            </a:lvl4pPr>
            <a:lvl5pPr marL="19050" indent="0" algn="ctr">
              <a:tabLst/>
              <a:defRPr/>
            </a:lvl5pPr>
          </a:lstStyle>
          <a:p>
            <a:pPr lvl="0"/>
            <a:r>
              <a:rPr lang="en-GB" noProof="0"/>
              <a:t>Click to add subheader</a:t>
            </a:r>
          </a:p>
        </p:txBody>
      </p:sp>
      <p:sp>
        <p:nvSpPr>
          <p:cNvPr id="20" name="Platshållare för text 16">
            <a:extLst>
              <a:ext uri="{FF2B5EF4-FFF2-40B4-BE49-F238E27FC236}">
                <a16:creationId xmlns:a16="http://schemas.microsoft.com/office/drawing/2014/main" id="{E1517231-41C6-AF48-91E9-89342815BF6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91252" y="1813984"/>
            <a:ext cx="5568949" cy="407512"/>
          </a:xfrm>
        </p:spPr>
        <p:txBody>
          <a:bodyPr lIns="216000" rIns="216000"/>
          <a:lstStyle>
            <a:lvl1pPr marL="0" indent="0" algn="l">
              <a:lnSpc>
                <a:spcPct val="95000"/>
              </a:lnSpc>
              <a:spcBef>
                <a:spcPts val="0"/>
              </a:spcBef>
              <a:buNone/>
              <a:tabLst/>
              <a:defRPr sz="1600" b="1" spc="0" baseline="0"/>
            </a:lvl1pPr>
            <a:lvl2pPr marL="19050" indent="0" algn="ctr">
              <a:tabLst/>
              <a:defRPr/>
            </a:lvl2pPr>
            <a:lvl3pPr marL="19050" indent="0" algn="ctr">
              <a:tabLst/>
              <a:defRPr/>
            </a:lvl3pPr>
            <a:lvl4pPr marL="19050" indent="0" algn="ctr">
              <a:tabLst/>
              <a:defRPr/>
            </a:lvl4pPr>
            <a:lvl5pPr marL="19050" indent="0" algn="ctr">
              <a:tabLst/>
              <a:defRPr/>
            </a:lvl5pPr>
          </a:lstStyle>
          <a:p>
            <a:pPr lvl="0"/>
            <a:r>
              <a:rPr lang="en-GB" noProof="0"/>
              <a:t>Click to add subheader</a:t>
            </a:r>
          </a:p>
        </p:txBody>
      </p:sp>
      <p:sp>
        <p:nvSpPr>
          <p:cNvPr id="21" name="Platshållare för tabell 2">
            <a:extLst>
              <a:ext uri="{FF2B5EF4-FFF2-40B4-BE49-F238E27FC236}">
                <a16:creationId xmlns:a16="http://schemas.microsoft.com/office/drawing/2014/main" id="{5303F358-E8FC-AF49-89C9-2DAF8C0EF0E6}"/>
              </a:ext>
            </a:extLst>
          </p:cNvPr>
          <p:cNvSpPr>
            <a:spLocks noGrp="1"/>
          </p:cNvSpPr>
          <p:nvPr>
            <p:ph type="tbl" sz="quarter" idx="23" hasCustomPrompt="1"/>
          </p:nvPr>
        </p:nvSpPr>
        <p:spPr>
          <a:xfrm>
            <a:off x="431801" y="2290901"/>
            <a:ext cx="5414816" cy="3744665"/>
          </a:xfrm>
        </p:spPr>
        <p:txBody>
          <a:bodyPr/>
          <a:lstStyle>
            <a:lvl1pPr marL="19050" indent="-19050" algn="ctr">
              <a:buNone/>
              <a:tabLst/>
              <a:defRPr sz="1067"/>
            </a:lvl1pPr>
          </a:lstStyle>
          <a:p>
            <a:r>
              <a:rPr lang="en-GB" sz="1067" noProof="0"/>
              <a:t>Click on the icon to add table</a:t>
            </a:r>
            <a:endParaRPr lang="en-GB" noProof="0"/>
          </a:p>
        </p:txBody>
      </p:sp>
      <p:sp>
        <p:nvSpPr>
          <p:cNvPr id="22" name="Platshållare för tabell 2">
            <a:extLst>
              <a:ext uri="{FF2B5EF4-FFF2-40B4-BE49-F238E27FC236}">
                <a16:creationId xmlns:a16="http://schemas.microsoft.com/office/drawing/2014/main" id="{2742DE3F-FB80-1F4A-A200-34E875236096}"/>
              </a:ext>
            </a:extLst>
          </p:cNvPr>
          <p:cNvSpPr>
            <a:spLocks noGrp="1"/>
          </p:cNvSpPr>
          <p:nvPr>
            <p:ph type="tbl" sz="quarter" idx="24" hasCustomPrompt="1"/>
          </p:nvPr>
        </p:nvSpPr>
        <p:spPr>
          <a:xfrm>
            <a:off x="6381592" y="2290901"/>
            <a:ext cx="5214553" cy="3744665"/>
          </a:xfrm>
        </p:spPr>
        <p:txBody>
          <a:bodyPr/>
          <a:lstStyle>
            <a:lvl1pPr marL="19050" indent="-19050" algn="ctr">
              <a:buNone/>
              <a:tabLst/>
              <a:defRPr sz="1067"/>
            </a:lvl1pPr>
          </a:lstStyle>
          <a:p>
            <a:r>
              <a:rPr lang="en-GB" sz="1067" noProof="0"/>
              <a:t>Click on the icon to add table</a:t>
            </a:r>
            <a:endParaRPr lang="en-GB" noProof="0"/>
          </a:p>
        </p:txBody>
      </p:sp>
      <p:sp>
        <p:nvSpPr>
          <p:cNvPr id="24" name="Platshållare för text 18">
            <a:extLst>
              <a:ext uri="{FF2B5EF4-FFF2-40B4-BE49-F238E27FC236}">
                <a16:creationId xmlns:a16="http://schemas.microsoft.com/office/drawing/2014/main" id="{224243C5-096F-734D-868D-6CEA739698B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381592" y="6149384"/>
            <a:ext cx="5378609" cy="190515"/>
          </a:xfrm>
        </p:spPr>
        <p:txBody>
          <a:bodyPr lIns="111600" tIns="0" rIns="144000" bIns="0" anchor="ctr"/>
          <a:lstStyle>
            <a:lvl1pPr>
              <a:buNone/>
              <a:defRPr sz="800"/>
            </a:lvl1pPr>
            <a:lvl2pPr>
              <a:buNone/>
              <a:defRPr sz="1067"/>
            </a:lvl2pPr>
            <a:lvl3pPr>
              <a:buNone/>
              <a:defRPr sz="1067"/>
            </a:lvl3pPr>
            <a:lvl4pPr>
              <a:buNone/>
              <a:defRPr sz="1067"/>
            </a:lvl4pPr>
            <a:lvl5pPr>
              <a:buNone/>
              <a:defRPr sz="1067"/>
            </a:lvl5pPr>
          </a:lstStyle>
          <a:p>
            <a:pPr lvl="0"/>
            <a:r>
              <a:rPr lang="en-GB" noProof="0"/>
              <a:t>*Click to add footnotes</a:t>
            </a:r>
          </a:p>
        </p:txBody>
      </p:sp>
      <p:sp>
        <p:nvSpPr>
          <p:cNvPr id="15" name="Platshållare för sidfot 6">
            <a:extLst>
              <a:ext uri="{FF2B5EF4-FFF2-40B4-BE49-F238E27FC236}">
                <a16:creationId xmlns:a16="http://schemas.microsoft.com/office/drawing/2014/main" id="{F63257F7-5107-964D-B8AA-BAFC1CD3ED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113183" y="6535061"/>
            <a:ext cx="3839764" cy="1536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800">
                <a:solidFill>
                  <a:srgbClr val="737373"/>
                </a:solidFill>
              </a:defRPr>
            </a:lvl1pPr>
          </a:lstStyle>
          <a:p>
            <a:r>
              <a:rPr lang="en-GB" noProof="0"/>
              <a:t>IAEA TM - CE &amp; Decommissioning</a:t>
            </a:r>
          </a:p>
        </p:txBody>
      </p:sp>
    </p:spTree>
    <p:extLst>
      <p:ext uri="{BB962C8B-B14F-4D97-AF65-F5344CB8AC3E}">
        <p14:creationId xmlns:p14="http://schemas.microsoft.com/office/powerpoint/2010/main" val="107905706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har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BFC9456A-AC97-4548-90B9-837374C5AA8F}"/>
              </a:ext>
            </a:extLst>
          </p:cNvPr>
          <p:cNvSpPr/>
          <p:nvPr userDrawn="1"/>
        </p:nvSpPr>
        <p:spPr>
          <a:xfrm>
            <a:off x="239185" y="211667"/>
            <a:ext cx="5761567" cy="624205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noProof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8A7CF33-452A-714F-A2F4-CE61781904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802" y="727101"/>
            <a:ext cx="5568949" cy="982803"/>
          </a:xfrm>
        </p:spPr>
        <p:txBody>
          <a:bodyPr rIns="216000"/>
          <a:lstStyle>
            <a:lvl1pPr>
              <a:defRPr spc="-67" baseline="0"/>
            </a:lvl1pPr>
          </a:lstStyle>
          <a:p>
            <a:r>
              <a:rPr lang="en-GB" noProof="0" dirty="0"/>
              <a:t>Click to add a headline of maximum two lines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C57FF860-80C4-F544-9349-277B28F447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noProof="0"/>
              <a:t>2022-11-30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61938E86-6CF5-9C42-AB2F-96E9B547A11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CD396C-6A52-4D5A-BAE3-92A1CC3BBDE0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9" name="Platshållare för text 15">
            <a:extLst>
              <a:ext uri="{FF2B5EF4-FFF2-40B4-BE49-F238E27FC236}">
                <a16:creationId xmlns:a16="http://schemas.microsoft.com/office/drawing/2014/main" id="{03424855-B277-8744-9C85-9975925B820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1800" y="368302"/>
            <a:ext cx="5568949" cy="369332"/>
          </a:xfrm>
        </p:spPr>
        <p:txBody>
          <a:bodyPr lIns="111600" rIns="216000" anchor="t"/>
          <a:lstStyle>
            <a:lvl1pPr marL="4233" indent="-4233">
              <a:buNone/>
              <a:tabLst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GB" noProof="0"/>
              <a:t>Click to add navigation/subheader</a:t>
            </a:r>
          </a:p>
        </p:txBody>
      </p:sp>
      <p:sp>
        <p:nvSpPr>
          <p:cNvPr id="19" name="Platshållare för text 18">
            <a:extLst>
              <a:ext uri="{FF2B5EF4-FFF2-40B4-BE49-F238E27FC236}">
                <a16:creationId xmlns:a16="http://schemas.microsoft.com/office/drawing/2014/main" id="{4615DFA7-0616-B744-975C-88C9447A199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1798" y="6149384"/>
            <a:ext cx="5568948" cy="190515"/>
          </a:xfrm>
        </p:spPr>
        <p:txBody>
          <a:bodyPr lIns="111600" tIns="0" bIns="0" anchor="ctr"/>
          <a:lstStyle>
            <a:lvl1pPr>
              <a:buNone/>
              <a:defRPr sz="800"/>
            </a:lvl1pPr>
            <a:lvl2pPr>
              <a:buNone/>
              <a:defRPr sz="1067"/>
            </a:lvl2pPr>
            <a:lvl3pPr>
              <a:buNone/>
              <a:defRPr sz="1067"/>
            </a:lvl3pPr>
            <a:lvl4pPr>
              <a:buNone/>
              <a:defRPr sz="1067"/>
            </a:lvl4pPr>
            <a:lvl5pPr>
              <a:buNone/>
              <a:defRPr sz="1067"/>
            </a:lvl5pPr>
          </a:lstStyle>
          <a:p>
            <a:pPr lvl="0"/>
            <a:r>
              <a:rPr lang="en-GB" noProof="0"/>
              <a:t>*Click to add footnotes</a:t>
            </a:r>
          </a:p>
        </p:txBody>
      </p:sp>
      <p:sp>
        <p:nvSpPr>
          <p:cNvPr id="23" name="Platshållare för text 16">
            <a:extLst>
              <a:ext uri="{FF2B5EF4-FFF2-40B4-BE49-F238E27FC236}">
                <a16:creationId xmlns:a16="http://schemas.microsoft.com/office/drawing/2014/main" id="{50F743A5-5C51-9245-9EAE-DDCB7C8FD65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1799" y="1813984"/>
            <a:ext cx="5568948" cy="410091"/>
          </a:xfrm>
        </p:spPr>
        <p:txBody>
          <a:bodyPr lIns="97200" rIns="216000"/>
          <a:lstStyle>
            <a:lvl1pPr marL="0" indent="0" algn="l">
              <a:lnSpc>
                <a:spcPct val="95000"/>
              </a:lnSpc>
              <a:spcBef>
                <a:spcPts val="0"/>
              </a:spcBef>
              <a:buNone/>
              <a:tabLst/>
              <a:defRPr sz="1600" b="1" spc="0" baseline="0"/>
            </a:lvl1pPr>
            <a:lvl2pPr marL="19050" indent="0" algn="ctr">
              <a:tabLst/>
              <a:defRPr/>
            </a:lvl2pPr>
            <a:lvl3pPr marL="19050" indent="0" algn="ctr">
              <a:tabLst/>
              <a:defRPr/>
            </a:lvl3pPr>
            <a:lvl4pPr marL="19050" indent="0" algn="ctr">
              <a:tabLst/>
              <a:defRPr/>
            </a:lvl4pPr>
            <a:lvl5pPr marL="19050" indent="0" algn="ctr">
              <a:tabLst/>
              <a:defRPr/>
            </a:lvl5pPr>
          </a:lstStyle>
          <a:p>
            <a:pPr lvl="0"/>
            <a:r>
              <a:rPr lang="en-GB" noProof="0"/>
              <a:t>Click to add subheader</a:t>
            </a:r>
          </a:p>
        </p:txBody>
      </p:sp>
      <p:sp>
        <p:nvSpPr>
          <p:cNvPr id="15" name="Platshållare för diagram 3">
            <a:extLst>
              <a:ext uri="{FF2B5EF4-FFF2-40B4-BE49-F238E27FC236}">
                <a16:creationId xmlns:a16="http://schemas.microsoft.com/office/drawing/2014/main" id="{BC097026-6010-794E-84C7-E4D861D386E1}"/>
              </a:ext>
            </a:extLst>
          </p:cNvPr>
          <p:cNvSpPr>
            <a:spLocks noGrp="1"/>
          </p:cNvSpPr>
          <p:nvPr>
            <p:ph type="chart" sz="quarter" idx="15" hasCustomPrompt="1"/>
          </p:nvPr>
        </p:nvSpPr>
        <p:spPr>
          <a:xfrm>
            <a:off x="431799" y="2288950"/>
            <a:ext cx="5414817" cy="3841951"/>
          </a:xfrm>
        </p:spPr>
        <p:txBody>
          <a:bodyPr/>
          <a:lstStyle>
            <a:lvl1pPr algn="ctr">
              <a:buNone/>
              <a:defRPr sz="1067"/>
            </a:lvl1pPr>
          </a:lstStyle>
          <a:p>
            <a:r>
              <a:rPr lang="en-GB" noProof="0"/>
              <a:t>Click on the icon to add chart</a:t>
            </a:r>
          </a:p>
        </p:txBody>
      </p:sp>
      <p:sp>
        <p:nvSpPr>
          <p:cNvPr id="17" name="Platshållare för bild 3">
            <a:extLst>
              <a:ext uri="{FF2B5EF4-FFF2-40B4-BE49-F238E27FC236}">
                <a16:creationId xmlns:a16="http://schemas.microsoft.com/office/drawing/2014/main" id="{F29AB92E-C679-0F42-AB24-CFF5D35D9B9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191252" y="211667"/>
            <a:ext cx="5761565" cy="6242051"/>
          </a:xfrm>
          <a:blipFill>
            <a:blip r:embed="rId2"/>
            <a:tile tx="0" ty="0" sx="100000" sy="100000" flip="none" algn="tl"/>
          </a:blipFill>
        </p:spPr>
        <p:txBody>
          <a:bodyPr/>
          <a:lstStyle>
            <a:lvl1pPr algn="ctr">
              <a:buNone/>
              <a:defRPr sz="1067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GB" noProof="0"/>
              <a:t>Click on the icon to add an image</a:t>
            </a:r>
          </a:p>
        </p:txBody>
      </p:sp>
      <p:sp>
        <p:nvSpPr>
          <p:cNvPr id="13" name="Platshållare för sidfot 6">
            <a:extLst>
              <a:ext uri="{FF2B5EF4-FFF2-40B4-BE49-F238E27FC236}">
                <a16:creationId xmlns:a16="http://schemas.microsoft.com/office/drawing/2014/main" id="{A9DD7A81-9CDC-EE41-B2A7-373110E215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113183" y="6535061"/>
            <a:ext cx="3839764" cy="1536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800">
                <a:solidFill>
                  <a:srgbClr val="737373"/>
                </a:solidFill>
              </a:defRPr>
            </a:lvl1pPr>
          </a:lstStyle>
          <a:p>
            <a:r>
              <a:rPr lang="en-GB" noProof="0"/>
              <a:t>IAEA TM - CE &amp; Decommissioning</a:t>
            </a:r>
          </a:p>
        </p:txBody>
      </p:sp>
    </p:spTree>
    <p:extLst>
      <p:ext uri="{BB962C8B-B14F-4D97-AF65-F5344CB8AC3E}">
        <p14:creationId xmlns:p14="http://schemas.microsoft.com/office/powerpoint/2010/main" val="193264320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3E79F2-0B07-4264-A27E-0B6B2275D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34BF84-D094-4B0B-9EC0-6AEF4A9187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65508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wo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BFC9456A-AC97-4548-90B9-837374C5AA8F}"/>
              </a:ext>
            </a:extLst>
          </p:cNvPr>
          <p:cNvSpPr/>
          <p:nvPr userDrawn="1"/>
        </p:nvSpPr>
        <p:spPr>
          <a:xfrm>
            <a:off x="239185" y="211667"/>
            <a:ext cx="5761567" cy="624205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noProof="0"/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3FD66BB0-D188-F64F-8A99-3B7059D82732}"/>
              </a:ext>
            </a:extLst>
          </p:cNvPr>
          <p:cNvSpPr/>
          <p:nvPr userDrawn="1"/>
        </p:nvSpPr>
        <p:spPr>
          <a:xfrm>
            <a:off x="6191252" y="211667"/>
            <a:ext cx="5761565" cy="624205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noProof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8A7CF33-452A-714F-A2F4-CE61781904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802" y="727101"/>
            <a:ext cx="5568949" cy="982803"/>
          </a:xfrm>
        </p:spPr>
        <p:txBody>
          <a:bodyPr rIns="216000"/>
          <a:lstStyle>
            <a:lvl1pPr>
              <a:defRPr spc="-67" baseline="0"/>
            </a:lvl1pPr>
          </a:lstStyle>
          <a:p>
            <a:r>
              <a:rPr lang="en-GB" noProof="0" dirty="0"/>
              <a:t>Click to add a headline of maximum two lines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C57FF860-80C4-F544-9349-277B28F447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noProof="0"/>
              <a:t>2022-11-30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61938E86-6CF5-9C42-AB2F-96E9B547A11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CD396C-6A52-4D5A-BAE3-92A1CC3BBDE0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9" name="Platshållare för text 15">
            <a:extLst>
              <a:ext uri="{FF2B5EF4-FFF2-40B4-BE49-F238E27FC236}">
                <a16:creationId xmlns:a16="http://schemas.microsoft.com/office/drawing/2014/main" id="{03424855-B277-8744-9C85-9975925B820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1800" y="368302"/>
            <a:ext cx="5568949" cy="369332"/>
          </a:xfrm>
        </p:spPr>
        <p:txBody>
          <a:bodyPr lIns="111600" rIns="216000" anchor="t"/>
          <a:lstStyle>
            <a:lvl1pPr marL="4233" indent="-4233">
              <a:buNone/>
              <a:tabLst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GB" noProof="0"/>
              <a:t>Click to add navigation/subheader</a:t>
            </a:r>
          </a:p>
        </p:txBody>
      </p:sp>
      <p:sp>
        <p:nvSpPr>
          <p:cNvPr id="19" name="Platshållare för text 18">
            <a:extLst>
              <a:ext uri="{FF2B5EF4-FFF2-40B4-BE49-F238E27FC236}">
                <a16:creationId xmlns:a16="http://schemas.microsoft.com/office/drawing/2014/main" id="{4615DFA7-0616-B744-975C-88C9447A199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1798" y="6149384"/>
            <a:ext cx="5568948" cy="190515"/>
          </a:xfrm>
        </p:spPr>
        <p:txBody>
          <a:bodyPr lIns="111600" tIns="0" bIns="0" anchor="ctr"/>
          <a:lstStyle>
            <a:lvl1pPr>
              <a:buNone/>
              <a:defRPr sz="800"/>
            </a:lvl1pPr>
            <a:lvl2pPr>
              <a:buNone/>
              <a:defRPr sz="1067"/>
            </a:lvl2pPr>
            <a:lvl3pPr>
              <a:buNone/>
              <a:defRPr sz="1067"/>
            </a:lvl3pPr>
            <a:lvl4pPr>
              <a:buNone/>
              <a:defRPr sz="1067"/>
            </a:lvl4pPr>
            <a:lvl5pPr>
              <a:buNone/>
              <a:defRPr sz="1067"/>
            </a:lvl5pPr>
          </a:lstStyle>
          <a:p>
            <a:pPr lvl="0"/>
            <a:r>
              <a:rPr lang="en-GB" noProof="0" dirty="0"/>
              <a:t>*Click to add footnotes</a:t>
            </a:r>
          </a:p>
        </p:txBody>
      </p:sp>
      <p:sp>
        <p:nvSpPr>
          <p:cNvPr id="23" name="Platshållare för text 16">
            <a:extLst>
              <a:ext uri="{FF2B5EF4-FFF2-40B4-BE49-F238E27FC236}">
                <a16:creationId xmlns:a16="http://schemas.microsoft.com/office/drawing/2014/main" id="{50F743A5-5C51-9245-9EAE-DDCB7C8FD65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1799" y="1813984"/>
            <a:ext cx="5568948" cy="410091"/>
          </a:xfrm>
        </p:spPr>
        <p:txBody>
          <a:bodyPr lIns="97200" rIns="216000"/>
          <a:lstStyle>
            <a:lvl1pPr marL="0" indent="0" algn="l">
              <a:lnSpc>
                <a:spcPct val="95000"/>
              </a:lnSpc>
              <a:spcBef>
                <a:spcPts val="0"/>
              </a:spcBef>
              <a:buNone/>
              <a:tabLst/>
              <a:defRPr sz="1600" b="1" spc="0" baseline="0"/>
            </a:lvl1pPr>
            <a:lvl2pPr marL="19050" indent="0" algn="ctr">
              <a:tabLst/>
              <a:defRPr/>
            </a:lvl2pPr>
            <a:lvl3pPr marL="19050" indent="0" algn="ctr">
              <a:tabLst/>
              <a:defRPr/>
            </a:lvl3pPr>
            <a:lvl4pPr marL="19050" indent="0" algn="ctr">
              <a:tabLst/>
              <a:defRPr/>
            </a:lvl4pPr>
            <a:lvl5pPr marL="19050" indent="0" algn="ctr">
              <a:tabLst/>
              <a:defRPr/>
            </a:lvl5pPr>
          </a:lstStyle>
          <a:p>
            <a:pPr lvl="0"/>
            <a:r>
              <a:rPr lang="en-GB" noProof="0"/>
              <a:t>Click to add subheader</a:t>
            </a:r>
          </a:p>
        </p:txBody>
      </p:sp>
      <p:sp>
        <p:nvSpPr>
          <p:cNvPr id="20" name="Platshållare för text 16">
            <a:extLst>
              <a:ext uri="{FF2B5EF4-FFF2-40B4-BE49-F238E27FC236}">
                <a16:creationId xmlns:a16="http://schemas.microsoft.com/office/drawing/2014/main" id="{E1517231-41C6-AF48-91E9-89342815BF6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385821" y="1813984"/>
            <a:ext cx="5214553" cy="407512"/>
          </a:xfrm>
        </p:spPr>
        <p:txBody>
          <a:bodyPr/>
          <a:lstStyle>
            <a:lvl1pPr marL="0" indent="0" algn="l">
              <a:lnSpc>
                <a:spcPct val="95000"/>
              </a:lnSpc>
              <a:spcBef>
                <a:spcPts val="0"/>
              </a:spcBef>
              <a:buNone/>
              <a:tabLst/>
              <a:defRPr sz="1600" b="1" spc="0" baseline="0"/>
            </a:lvl1pPr>
            <a:lvl2pPr marL="19050" indent="0" algn="ctr">
              <a:tabLst/>
              <a:defRPr/>
            </a:lvl2pPr>
            <a:lvl3pPr marL="19050" indent="0" algn="ctr">
              <a:tabLst/>
              <a:defRPr/>
            </a:lvl3pPr>
            <a:lvl4pPr marL="19050" indent="0" algn="ctr">
              <a:tabLst/>
              <a:defRPr/>
            </a:lvl4pPr>
            <a:lvl5pPr marL="19050" indent="0" algn="ctr">
              <a:tabLst/>
              <a:defRPr/>
            </a:lvl5pPr>
          </a:lstStyle>
          <a:p>
            <a:pPr lvl="0"/>
            <a:r>
              <a:rPr lang="en-GB" noProof="0"/>
              <a:t>Click to add subheader</a:t>
            </a:r>
          </a:p>
        </p:txBody>
      </p:sp>
      <p:sp>
        <p:nvSpPr>
          <p:cNvPr id="24" name="Platshållare för text 18">
            <a:extLst>
              <a:ext uri="{FF2B5EF4-FFF2-40B4-BE49-F238E27FC236}">
                <a16:creationId xmlns:a16="http://schemas.microsoft.com/office/drawing/2014/main" id="{224243C5-096F-734D-868D-6CEA739698B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381591" y="6149384"/>
            <a:ext cx="5214557" cy="190515"/>
          </a:xfrm>
        </p:spPr>
        <p:txBody>
          <a:bodyPr lIns="111600" tIns="0" bIns="0" anchor="ctr"/>
          <a:lstStyle>
            <a:lvl1pPr>
              <a:buNone/>
              <a:defRPr sz="800"/>
            </a:lvl1pPr>
            <a:lvl2pPr>
              <a:buNone/>
              <a:defRPr sz="1067"/>
            </a:lvl2pPr>
            <a:lvl3pPr>
              <a:buNone/>
              <a:defRPr sz="1067"/>
            </a:lvl3pPr>
            <a:lvl4pPr>
              <a:buNone/>
              <a:defRPr sz="1067"/>
            </a:lvl4pPr>
            <a:lvl5pPr>
              <a:buNone/>
              <a:defRPr sz="1067"/>
            </a:lvl5pPr>
          </a:lstStyle>
          <a:p>
            <a:pPr lvl="0"/>
            <a:r>
              <a:rPr lang="en-GB" noProof="0"/>
              <a:t>*Click to add footnotes</a:t>
            </a:r>
          </a:p>
        </p:txBody>
      </p:sp>
      <p:sp>
        <p:nvSpPr>
          <p:cNvPr id="15" name="Platshållare för diagram 3">
            <a:extLst>
              <a:ext uri="{FF2B5EF4-FFF2-40B4-BE49-F238E27FC236}">
                <a16:creationId xmlns:a16="http://schemas.microsoft.com/office/drawing/2014/main" id="{BC097026-6010-794E-84C7-E4D861D386E1}"/>
              </a:ext>
            </a:extLst>
          </p:cNvPr>
          <p:cNvSpPr>
            <a:spLocks noGrp="1"/>
          </p:cNvSpPr>
          <p:nvPr>
            <p:ph type="chart" sz="quarter" idx="15" hasCustomPrompt="1"/>
          </p:nvPr>
        </p:nvSpPr>
        <p:spPr>
          <a:xfrm>
            <a:off x="431799" y="2288950"/>
            <a:ext cx="5414817" cy="3841951"/>
          </a:xfrm>
        </p:spPr>
        <p:txBody>
          <a:bodyPr/>
          <a:lstStyle>
            <a:lvl1pPr algn="ctr">
              <a:buNone/>
              <a:defRPr sz="1067"/>
            </a:lvl1pPr>
          </a:lstStyle>
          <a:p>
            <a:r>
              <a:rPr lang="en-GB" noProof="0"/>
              <a:t>Click on the icon to add chart</a:t>
            </a:r>
          </a:p>
        </p:txBody>
      </p:sp>
      <p:sp>
        <p:nvSpPr>
          <p:cNvPr id="16" name="Platshållare för diagram 3">
            <a:extLst>
              <a:ext uri="{FF2B5EF4-FFF2-40B4-BE49-F238E27FC236}">
                <a16:creationId xmlns:a16="http://schemas.microsoft.com/office/drawing/2014/main" id="{911A539F-0F08-C546-AB78-D6C09FB0F8C2}"/>
              </a:ext>
            </a:extLst>
          </p:cNvPr>
          <p:cNvSpPr>
            <a:spLocks noGrp="1"/>
          </p:cNvSpPr>
          <p:nvPr>
            <p:ph type="chart" sz="quarter" idx="26" hasCustomPrompt="1"/>
          </p:nvPr>
        </p:nvSpPr>
        <p:spPr>
          <a:xfrm>
            <a:off x="6385822" y="2288950"/>
            <a:ext cx="5210327" cy="3841951"/>
          </a:xfrm>
        </p:spPr>
        <p:txBody>
          <a:bodyPr/>
          <a:lstStyle>
            <a:lvl1pPr algn="ctr">
              <a:buNone/>
              <a:defRPr sz="1067"/>
            </a:lvl1pPr>
          </a:lstStyle>
          <a:p>
            <a:r>
              <a:rPr lang="en-GB" noProof="0"/>
              <a:t>Click on the icon to add chart</a:t>
            </a:r>
          </a:p>
        </p:txBody>
      </p:sp>
      <p:sp>
        <p:nvSpPr>
          <p:cNvPr id="17" name="Platshållare för sidfot 6">
            <a:extLst>
              <a:ext uri="{FF2B5EF4-FFF2-40B4-BE49-F238E27FC236}">
                <a16:creationId xmlns:a16="http://schemas.microsoft.com/office/drawing/2014/main" id="{CD7C8291-DE5B-F34B-9F73-19645F51AE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113183" y="6535061"/>
            <a:ext cx="3839764" cy="1536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800">
                <a:solidFill>
                  <a:srgbClr val="737373"/>
                </a:solidFill>
              </a:defRPr>
            </a:lvl1pPr>
          </a:lstStyle>
          <a:p>
            <a:r>
              <a:rPr lang="en-GB" noProof="0"/>
              <a:t>IAEA TM - CE &amp; Decommissioning</a:t>
            </a:r>
          </a:p>
        </p:txBody>
      </p:sp>
    </p:spTree>
    <p:extLst>
      <p:ext uri="{BB962C8B-B14F-4D97-AF65-F5344CB8AC3E}">
        <p14:creationId xmlns:p14="http://schemas.microsoft.com/office/powerpoint/2010/main" val="4947101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hart and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BFC9456A-AC97-4548-90B9-837374C5AA8F}"/>
              </a:ext>
            </a:extLst>
          </p:cNvPr>
          <p:cNvSpPr/>
          <p:nvPr userDrawn="1"/>
        </p:nvSpPr>
        <p:spPr>
          <a:xfrm>
            <a:off x="239185" y="211667"/>
            <a:ext cx="7681383" cy="624205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noProof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8A7CF33-452A-714F-A2F4-CE61781904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802" y="727101"/>
            <a:ext cx="7488765" cy="982803"/>
          </a:xfrm>
        </p:spPr>
        <p:txBody>
          <a:bodyPr rIns="216000"/>
          <a:lstStyle>
            <a:lvl1pPr>
              <a:defRPr spc="-67" baseline="0"/>
            </a:lvl1pPr>
          </a:lstStyle>
          <a:p>
            <a:r>
              <a:rPr lang="en-GB" noProof="0" dirty="0"/>
              <a:t>Click to add a headline of maximum two lines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C57FF860-80C4-F544-9349-277B28F447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noProof="0"/>
              <a:t>2022-11-30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61938E86-6CF5-9C42-AB2F-96E9B547A11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CD396C-6A52-4D5A-BAE3-92A1CC3BBDE0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9" name="Platshållare för text 15">
            <a:extLst>
              <a:ext uri="{FF2B5EF4-FFF2-40B4-BE49-F238E27FC236}">
                <a16:creationId xmlns:a16="http://schemas.microsoft.com/office/drawing/2014/main" id="{03424855-B277-8744-9C85-9975925B820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1800" y="368302"/>
            <a:ext cx="7488765" cy="369332"/>
          </a:xfrm>
        </p:spPr>
        <p:txBody>
          <a:bodyPr lIns="111600" rIns="216000" anchor="t"/>
          <a:lstStyle>
            <a:lvl1pPr marL="4233" indent="-4233">
              <a:buNone/>
              <a:tabLst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GB" noProof="0"/>
              <a:t>Click to add navigation/subheader</a:t>
            </a:r>
          </a:p>
        </p:txBody>
      </p:sp>
      <p:sp>
        <p:nvSpPr>
          <p:cNvPr id="19" name="Platshållare för text 18">
            <a:extLst>
              <a:ext uri="{FF2B5EF4-FFF2-40B4-BE49-F238E27FC236}">
                <a16:creationId xmlns:a16="http://schemas.microsoft.com/office/drawing/2014/main" id="{4615DFA7-0616-B744-975C-88C9447A199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1798" y="6149384"/>
            <a:ext cx="7488765" cy="190515"/>
          </a:xfrm>
        </p:spPr>
        <p:txBody>
          <a:bodyPr lIns="111600" tIns="0" rIns="216000" bIns="0" anchor="ctr"/>
          <a:lstStyle>
            <a:lvl1pPr>
              <a:buNone/>
              <a:defRPr sz="800"/>
            </a:lvl1pPr>
            <a:lvl2pPr>
              <a:buNone/>
              <a:defRPr sz="1067"/>
            </a:lvl2pPr>
            <a:lvl3pPr>
              <a:buNone/>
              <a:defRPr sz="1067"/>
            </a:lvl3pPr>
            <a:lvl4pPr>
              <a:buNone/>
              <a:defRPr sz="1067"/>
            </a:lvl4pPr>
            <a:lvl5pPr>
              <a:buNone/>
              <a:defRPr sz="1067"/>
            </a:lvl5pPr>
          </a:lstStyle>
          <a:p>
            <a:pPr lvl="0"/>
            <a:r>
              <a:rPr lang="en-GB" noProof="0"/>
              <a:t>*Click to add footnotes</a:t>
            </a:r>
          </a:p>
        </p:txBody>
      </p:sp>
      <p:sp>
        <p:nvSpPr>
          <p:cNvPr id="22" name="Platshållare för diagram 3">
            <a:extLst>
              <a:ext uri="{FF2B5EF4-FFF2-40B4-BE49-F238E27FC236}">
                <a16:creationId xmlns:a16="http://schemas.microsoft.com/office/drawing/2014/main" id="{C416A6EE-D97D-0D43-917F-3B0293FCF6E8}"/>
              </a:ext>
            </a:extLst>
          </p:cNvPr>
          <p:cNvSpPr>
            <a:spLocks noGrp="1"/>
          </p:cNvSpPr>
          <p:nvPr>
            <p:ph type="chart" sz="quarter" idx="15" hasCustomPrompt="1"/>
          </p:nvPr>
        </p:nvSpPr>
        <p:spPr>
          <a:xfrm>
            <a:off x="431799" y="2290899"/>
            <a:ext cx="7488767" cy="3840000"/>
          </a:xfrm>
        </p:spPr>
        <p:txBody>
          <a:bodyPr/>
          <a:lstStyle>
            <a:lvl1pPr algn="ctr">
              <a:buNone/>
              <a:defRPr sz="1067"/>
            </a:lvl1pPr>
          </a:lstStyle>
          <a:p>
            <a:r>
              <a:rPr lang="en-GB" noProof="0"/>
              <a:t>Click on the icon to add chart</a:t>
            </a:r>
          </a:p>
        </p:txBody>
      </p:sp>
      <p:sp>
        <p:nvSpPr>
          <p:cNvPr id="23" name="Platshållare för text 16">
            <a:extLst>
              <a:ext uri="{FF2B5EF4-FFF2-40B4-BE49-F238E27FC236}">
                <a16:creationId xmlns:a16="http://schemas.microsoft.com/office/drawing/2014/main" id="{50F743A5-5C51-9245-9EAE-DDCB7C8FD65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1799" y="1813984"/>
            <a:ext cx="7488765" cy="410091"/>
          </a:xfrm>
        </p:spPr>
        <p:txBody>
          <a:bodyPr lIns="97200" rIns="216000"/>
          <a:lstStyle>
            <a:lvl1pPr marL="0" indent="0" algn="l">
              <a:lnSpc>
                <a:spcPct val="95000"/>
              </a:lnSpc>
              <a:spcBef>
                <a:spcPts val="0"/>
              </a:spcBef>
              <a:buNone/>
              <a:tabLst/>
              <a:defRPr sz="1600" b="1" spc="0" baseline="0"/>
            </a:lvl1pPr>
            <a:lvl2pPr marL="19050" indent="0" algn="ctr">
              <a:tabLst/>
              <a:defRPr/>
            </a:lvl2pPr>
            <a:lvl3pPr marL="19050" indent="0" algn="ctr">
              <a:tabLst/>
              <a:defRPr/>
            </a:lvl3pPr>
            <a:lvl4pPr marL="19050" indent="0" algn="ctr">
              <a:tabLst/>
              <a:defRPr/>
            </a:lvl4pPr>
            <a:lvl5pPr marL="19050" indent="0" algn="ctr">
              <a:tabLst/>
              <a:defRPr/>
            </a:lvl5pPr>
          </a:lstStyle>
          <a:p>
            <a:pPr lvl="0"/>
            <a:r>
              <a:rPr lang="en-GB" noProof="0"/>
              <a:t>Click to add subheader</a:t>
            </a:r>
          </a:p>
        </p:txBody>
      </p:sp>
      <p:sp>
        <p:nvSpPr>
          <p:cNvPr id="11" name="Platshållare för text 16">
            <a:extLst>
              <a:ext uri="{FF2B5EF4-FFF2-40B4-BE49-F238E27FC236}">
                <a16:creationId xmlns:a16="http://schemas.microsoft.com/office/drawing/2014/main" id="{78C11A51-69E9-4844-9E08-A1854CBA41F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17415" y="1813984"/>
            <a:ext cx="3642787" cy="407512"/>
          </a:xfrm>
        </p:spPr>
        <p:txBody>
          <a:bodyPr lIns="216000" rIns="216000"/>
          <a:lstStyle>
            <a:lvl1pPr marL="0" indent="0" algn="l">
              <a:lnSpc>
                <a:spcPct val="95000"/>
              </a:lnSpc>
              <a:spcBef>
                <a:spcPts val="0"/>
              </a:spcBef>
              <a:buNone/>
              <a:tabLst/>
              <a:defRPr sz="1600" b="1" spc="0" baseline="0"/>
            </a:lvl1pPr>
            <a:lvl2pPr marL="19050" indent="0" algn="ctr">
              <a:tabLst/>
              <a:defRPr/>
            </a:lvl2pPr>
            <a:lvl3pPr marL="19050" indent="0" algn="ctr">
              <a:tabLst/>
              <a:defRPr/>
            </a:lvl3pPr>
            <a:lvl4pPr marL="19050" indent="0" algn="ctr">
              <a:tabLst/>
              <a:defRPr/>
            </a:lvl4pPr>
            <a:lvl5pPr marL="19050" indent="0" algn="ctr">
              <a:tabLst/>
              <a:defRPr/>
            </a:lvl5pPr>
          </a:lstStyle>
          <a:p>
            <a:pPr lvl="0"/>
            <a:r>
              <a:rPr lang="en-GB" noProof="0"/>
              <a:t>Click to add subheader</a:t>
            </a:r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3A47C77C-C3F9-B141-87EA-F0CE7BF3172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117412" y="2344168"/>
            <a:ext cx="3642789" cy="3786731"/>
          </a:xfrm>
        </p:spPr>
        <p:txBody>
          <a:bodyPr lIns="216000" rIns="216000"/>
          <a:lstStyle/>
          <a:p>
            <a:pPr lvl="0"/>
            <a:r>
              <a:rPr lang="en-GB" noProof="0"/>
              <a:t>Click to add text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3" name="Platshållare för sidfot 6">
            <a:extLst>
              <a:ext uri="{FF2B5EF4-FFF2-40B4-BE49-F238E27FC236}">
                <a16:creationId xmlns:a16="http://schemas.microsoft.com/office/drawing/2014/main" id="{2173EA1A-9025-DF4D-9E94-FCEDD41FAB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113183" y="6535061"/>
            <a:ext cx="3839764" cy="1536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800">
                <a:solidFill>
                  <a:srgbClr val="737373"/>
                </a:solidFill>
              </a:defRPr>
            </a:lvl1pPr>
          </a:lstStyle>
          <a:p>
            <a:r>
              <a:rPr lang="en-GB" noProof="0"/>
              <a:t>IAEA TM - CE &amp; Decommissioning</a:t>
            </a:r>
          </a:p>
        </p:txBody>
      </p:sp>
    </p:spTree>
    <p:extLst>
      <p:ext uri="{BB962C8B-B14F-4D97-AF65-F5344CB8AC3E}">
        <p14:creationId xmlns:p14="http://schemas.microsoft.com/office/powerpoint/2010/main" val="5050959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wo Charts and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ktangel 16">
            <a:extLst>
              <a:ext uri="{FF2B5EF4-FFF2-40B4-BE49-F238E27FC236}">
                <a16:creationId xmlns:a16="http://schemas.microsoft.com/office/drawing/2014/main" id="{B9AB2759-9287-7F4F-9632-FB7BB2A7D5E4}"/>
              </a:ext>
            </a:extLst>
          </p:cNvPr>
          <p:cNvSpPr/>
          <p:nvPr userDrawn="1"/>
        </p:nvSpPr>
        <p:spPr>
          <a:xfrm>
            <a:off x="239185" y="211667"/>
            <a:ext cx="7681383" cy="624205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noProof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C57FF860-80C4-F544-9349-277B28F447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noProof="0"/>
              <a:t>2022-11-30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61938E86-6CF5-9C42-AB2F-96E9B547A11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CD396C-6A52-4D5A-BAE3-92A1CC3BBDE0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9" name="Platshållare för text 15">
            <a:extLst>
              <a:ext uri="{FF2B5EF4-FFF2-40B4-BE49-F238E27FC236}">
                <a16:creationId xmlns:a16="http://schemas.microsoft.com/office/drawing/2014/main" id="{03424855-B277-8744-9C85-9975925B820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1800" y="368302"/>
            <a:ext cx="7485737" cy="369332"/>
          </a:xfrm>
        </p:spPr>
        <p:txBody>
          <a:bodyPr lIns="111600" rIns="216000" anchor="t"/>
          <a:lstStyle>
            <a:lvl1pPr marL="4233" indent="-4233">
              <a:buNone/>
              <a:tabLst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GB" noProof="0"/>
              <a:t>Click to add navigation/subheader</a:t>
            </a:r>
          </a:p>
        </p:txBody>
      </p:sp>
      <p:sp>
        <p:nvSpPr>
          <p:cNvPr id="19" name="Platshållare för text 18">
            <a:extLst>
              <a:ext uri="{FF2B5EF4-FFF2-40B4-BE49-F238E27FC236}">
                <a16:creationId xmlns:a16="http://schemas.microsoft.com/office/drawing/2014/main" id="{4615DFA7-0616-B744-975C-88C9447A199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1797" y="6148800"/>
            <a:ext cx="7485737" cy="190515"/>
          </a:xfrm>
        </p:spPr>
        <p:txBody>
          <a:bodyPr lIns="111600" tIns="0" rIns="216000" bIns="0" anchor="ctr"/>
          <a:lstStyle>
            <a:lvl1pPr>
              <a:buNone/>
              <a:defRPr sz="800"/>
            </a:lvl1pPr>
            <a:lvl2pPr>
              <a:buNone/>
              <a:defRPr sz="1067"/>
            </a:lvl2pPr>
            <a:lvl3pPr>
              <a:buNone/>
              <a:defRPr sz="1067"/>
            </a:lvl3pPr>
            <a:lvl4pPr>
              <a:buNone/>
              <a:defRPr sz="1067"/>
            </a:lvl4pPr>
            <a:lvl5pPr>
              <a:buNone/>
              <a:defRPr sz="1067"/>
            </a:lvl5pPr>
          </a:lstStyle>
          <a:p>
            <a:pPr lvl="0"/>
            <a:r>
              <a:rPr lang="en-GB" noProof="0"/>
              <a:t>*Click to add footnotes</a:t>
            </a:r>
          </a:p>
        </p:txBody>
      </p:sp>
      <p:sp>
        <p:nvSpPr>
          <p:cNvPr id="22" name="Platshållare för diagram 3">
            <a:extLst>
              <a:ext uri="{FF2B5EF4-FFF2-40B4-BE49-F238E27FC236}">
                <a16:creationId xmlns:a16="http://schemas.microsoft.com/office/drawing/2014/main" id="{C416A6EE-D97D-0D43-917F-3B0293FCF6E8}"/>
              </a:ext>
            </a:extLst>
          </p:cNvPr>
          <p:cNvSpPr>
            <a:spLocks noGrp="1"/>
          </p:cNvSpPr>
          <p:nvPr>
            <p:ph type="chart" sz="quarter" idx="15" hasCustomPrompt="1"/>
          </p:nvPr>
        </p:nvSpPr>
        <p:spPr>
          <a:xfrm>
            <a:off x="431800" y="2288950"/>
            <a:ext cx="3644445" cy="3841951"/>
          </a:xfrm>
        </p:spPr>
        <p:txBody>
          <a:bodyPr/>
          <a:lstStyle>
            <a:lvl1pPr algn="ctr">
              <a:buNone/>
              <a:defRPr sz="1067"/>
            </a:lvl1pPr>
          </a:lstStyle>
          <a:p>
            <a:r>
              <a:rPr lang="en-GB" noProof="0"/>
              <a:t>Click on the icon to add chart</a:t>
            </a:r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3A47C77C-C3F9-B141-87EA-F0CE7BF3172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117411" y="2344676"/>
            <a:ext cx="3642789" cy="3786224"/>
          </a:xfrm>
        </p:spPr>
        <p:txBody>
          <a:bodyPr lIns="216000" rIns="216000"/>
          <a:lstStyle/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3" name="Platshållare för diagram 3">
            <a:extLst>
              <a:ext uri="{FF2B5EF4-FFF2-40B4-BE49-F238E27FC236}">
                <a16:creationId xmlns:a16="http://schemas.microsoft.com/office/drawing/2014/main" id="{C435EF76-3305-C143-8829-2108851DBC6F}"/>
              </a:ext>
            </a:extLst>
          </p:cNvPr>
          <p:cNvSpPr>
            <a:spLocks noGrp="1"/>
          </p:cNvSpPr>
          <p:nvPr>
            <p:ph type="chart" sz="quarter" idx="23" hasCustomPrompt="1"/>
          </p:nvPr>
        </p:nvSpPr>
        <p:spPr>
          <a:xfrm>
            <a:off x="4273094" y="2288950"/>
            <a:ext cx="3644445" cy="3841951"/>
          </a:xfrm>
        </p:spPr>
        <p:txBody>
          <a:bodyPr/>
          <a:lstStyle>
            <a:lvl1pPr algn="ctr">
              <a:buNone/>
              <a:defRPr sz="1067"/>
            </a:lvl1pPr>
          </a:lstStyle>
          <a:p>
            <a:r>
              <a:rPr lang="en-GB" noProof="0"/>
              <a:t>Click on the icon to add chart</a:t>
            </a:r>
          </a:p>
        </p:txBody>
      </p:sp>
      <p:sp>
        <p:nvSpPr>
          <p:cNvPr id="16" name="Rubrik 1">
            <a:extLst>
              <a:ext uri="{FF2B5EF4-FFF2-40B4-BE49-F238E27FC236}">
                <a16:creationId xmlns:a16="http://schemas.microsoft.com/office/drawing/2014/main" id="{29C1BAB5-302C-E24B-AF46-F5810100CE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801" y="727102"/>
            <a:ext cx="7485737" cy="988605"/>
          </a:xfrm>
        </p:spPr>
        <p:txBody>
          <a:bodyPr rIns="216000"/>
          <a:lstStyle>
            <a:lvl1pPr>
              <a:defRPr spc="-67" baseline="0"/>
            </a:lvl1pPr>
          </a:lstStyle>
          <a:p>
            <a:r>
              <a:rPr lang="en-GB" noProof="0" dirty="0"/>
              <a:t>Click to add a headline of maximum two lines</a:t>
            </a:r>
          </a:p>
        </p:txBody>
      </p:sp>
      <p:sp>
        <p:nvSpPr>
          <p:cNvPr id="21" name="Platshållare för text 16">
            <a:extLst>
              <a:ext uri="{FF2B5EF4-FFF2-40B4-BE49-F238E27FC236}">
                <a16:creationId xmlns:a16="http://schemas.microsoft.com/office/drawing/2014/main" id="{57967130-C256-E443-BF6D-9CFC31CE5F7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1798" y="1813984"/>
            <a:ext cx="7485737" cy="410091"/>
          </a:xfrm>
        </p:spPr>
        <p:txBody>
          <a:bodyPr lIns="97200" rIns="216000"/>
          <a:lstStyle>
            <a:lvl1pPr marL="0" indent="0" algn="l">
              <a:lnSpc>
                <a:spcPct val="95000"/>
              </a:lnSpc>
              <a:spcBef>
                <a:spcPts val="0"/>
              </a:spcBef>
              <a:buNone/>
              <a:tabLst/>
              <a:defRPr sz="1600" b="1" spc="0" baseline="0"/>
            </a:lvl1pPr>
            <a:lvl2pPr marL="19050" indent="0" algn="ctr">
              <a:tabLst/>
              <a:defRPr/>
            </a:lvl2pPr>
            <a:lvl3pPr marL="19050" indent="0" algn="ctr">
              <a:tabLst/>
              <a:defRPr/>
            </a:lvl3pPr>
            <a:lvl4pPr marL="19050" indent="0" algn="ctr">
              <a:tabLst/>
              <a:defRPr/>
            </a:lvl4pPr>
            <a:lvl5pPr marL="19050" indent="0" algn="ctr">
              <a:tabLst/>
              <a:defRPr/>
            </a:lvl5pPr>
          </a:lstStyle>
          <a:p>
            <a:pPr lvl="0"/>
            <a:r>
              <a:rPr lang="en-GB" noProof="0"/>
              <a:t>Click to add subheader</a:t>
            </a:r>
          </a:p>
        </p:txBody>
      </p:sp>
      <p:sp>
        <p:nvSpPr>
          <p:cNvPr id="24" name="Platshållare för text 16">
            <a:extLst>
              <a:ext uri="{FF2B5EF4-FFF2-40B4-BE49-F238E27FC236}">
                <a16:creationId xmlns:a16="http://schemas.microsoft.com/office/drawing/2014/main" id="{C8438C09-FD66-224E-AF0B-31D8EABA1AD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17415" y="1813984"/>
            <a:ext cx="3642787" cy="407512"/>
          </a:xfrm>
        </p:spPr>
        <p:txBody>
          <a:bodyPr lIns="216000" rIns="216000"/>
          <a:lstStyle>
            <a:lvl1pPr marL="0" indent="0" algn="l">
              <a:lnSpc>
                <a:spcPct val="95000"/>
              </a:lnSpc>
              <a:spcBef>
                <a:spcPts val="0"/>
              </a:spcBef>
              <a:buNone/>
              <a:tabLst/>
              <a:defRPr sz="1600" b="1" spc="0" baseline="0"/>
            </a:lvl1pPr>
            <a:lvl2pPr marL="19050" indent="0" algn="ctr">
              <a:tabLst/>
              <a:defRPr/>
            </a:lvl2pPr>
            <a:lvl3pPr marL="19050" indent="0" algn="ctr">
              <a:tabLst/>
              <a:defRPr/>
            </a:lvl3pPr>
            <a:lvl4pPr marL="19050" indent="0" algn="ctr">
              <a:tabLst/>
              <a:defRPr/>
            </a:lvl4pPr>
            <a:lvl5pPr marL="19050" indent="0" algn="ctr">
              <a:tabLst/>
              <a:defRPr/>
            </a:lvl5pPr>
          </a:lstStyle>
          <a:p>
            <a:pPr lvl="0"/>
            <a:r>
              <a:rPr lang="en-GB" noProof="0" dirty="0"/>
              <a:t>Click to add </a:t>
            </a:r>
            <a:r>
              <a:rPr lang="en-GB" noProof="0" dirty="0" err="1"/>
              <a:t>subheader</a:t>
            </a:r>
            <a:endParaRPr lang="en-GB" noProof="0" dirty="0"/>
          </a:p>
        </p:txBody>
      </p:sp>
      <p:sp>
        <p:nvSpPr>
          <p:cNvPr id="15" name="Platshållare för sidfot 6">
            <a:extLst>
              <a:ext uri="{FF2B5EF4-FFF2-40B4-BE49-F238E27FC236}">
                <a16:creationId xmlns:a16="http://schemas.microsoft.com/office/drawing/2014/main" id="{0A23D4E7-7D10-3848-B960-D1C565A39F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113183" y="6535061"/>
            <a:ext cx="3839764" cy="1536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800">
                <a:solidFill>
                  <a:srgbClr val="737373"/>
                </a:solidFill>
              </a:defRPr>
            </a:lvl1pPr>
          </a:lstStyle>
          <a:p>
            <a:r>
              <a:rPr lang="en-GB" noProof="0"/>
              <a:t>IAEA TM - CE &amp; Decommissioning</a:t>
            </a:r>
          </a:p>
        </p:txBody>
      </p:sp>
    </p:spTree>
    <p:extLst>
      <p:ext uri="{BB962C8B-B14F-4D97-AF65-F5344CB8AC3E}">
        <p14:creationId xmlns:p14="http://schemas.microsoft.com/office/powerpoint/2010/main" val="11460053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Mix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ktangel 16">
            <a:extLst>
              <a:ext uri="{FF2B5EF4-FFF2-40B4-BE49-F238E27FC236}">
                <a16:creationId xmlns:a16="http://schemas.microsoft.com/office/drawing/2014/main" id="{B9AB2759-9287-7F4F-9632-FB7BB2A7D5E4}"/>
              </a:ext>
            </a:extLst>
          </p:cNvPr>
          <p:cNvSpPr/>
          <p:nvPr userDrawn="1"/>
        </p:nvSpPr>
        <p:spPr>
          <a:xfrm>
            <a:off x="239185" y="211667"/>
            <a:ext cx="7681383" cy="624205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noProof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C57FF860-80C4-F544-9349-277B28F447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noProof="0"/>
              <a:t>2022-11-30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61938E86-6CF5-9C42-AB2F-96E9B547A11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CD396C-6A52-4D5A-BAE3-92A1CC3BBDE0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9" name="Platshållare för text 15">
            <a:extLst>
              <a:ext uri="{FF2B5EF4-FFF2-40B4-BE49-F238E27FC236}">
                <a16:creationId xmlns:a16="http://schemas.microsoft.com/office/drawing/2014/main" id="{03424855-B277-8744-9C85-9975925B820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1800" y="368302"/>
            <a:ext cx="7488765" cy="369332"/>
          </a:xfrm>
        </p:spPr>
        <p:txBody>
          <a:bodyPr lIns="111600" rIns="216000" anchor="t"/>
          <a:lstStyle>
            <a:lvl1pPr marL="4233" indent="-4233">
              <a:buNone/>
              <a:tabLst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GB" noProof="0"/>
              <a:t>Click to add navigation/subheader</a:t>
            </a:r>
          </a:p>
        </p:txBody>
      </p:sp>
      <p:sp>
        <p:nvSpPr>
          <p:cNvPr id="19" name="Platshållare för text 18">
            <a:extLst>
              <a:ext uri="{FF2B5EF4-FFF2-40B4-BE49-F238E27FC236}">
                <a16:creationId xmlns:a16="http://schemas.microsoft.com/office/drawing/2014/main" id="{4615DFA7-0616-B744-975C-88C9447A199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1797" y="6148800"/>
            <a:ext cx="7219200" cy="190515"/>
          </a:xfrm>
        </p:spPr>
        <p:txBody>
          <a:bodyPr lIns="111600" tIns="0" bIns="0" anchor="ctr"/>
          <a:lstStyle>
            <a:lvl1pPr>
              <a:buNone/>
              <a:defRPr sz="800"/>
            </a:lvl1pPr>
            <a:lvl2pPr>
              <a:buNone/>
              <a:defRPr sz="1067"/>
            </a:lvl2pPr>
            <a:lvl3pPr>
              <a:buNone/>
              <a:defRPr sz="1067"/>
            </a:lvl3pPr>
            <a:lvl4pPr>
              <a:buNone/>
              <a:defRPr sz="1067"/>
            </a:lvl4pPr>
            <a:lvl5pPr>
              <a:buNone/>
              <a:defRPr sz="1067"/>
            </a:lvl5pPr>
          </a:lstStyle>
          <a:p>
            <a:pPr lvl="0"/>
            <a:r>
              <a:rPr lang="en-GB" noProof="0"/>
              <a:t>*Click to add footnotes</a:t>
            </a:r>
          </a:p>
        </p:txBody>
      </p:sp>
      <p:sp>
        <p:nvSpPr>
          <p:cNvPr id="16" name="Rubrik 1">
            <a:extLst>
              <a:ext uri="{FF2B5EF4-FFF2-40B4-BE49-F238E27FC236}">
                <a16:creationId xmlns:a16="http://schemas.microsoft.com/office/drawing/2014/main" id="{29C1BAB5-302C-E24B-AF46-F5810100CE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802" y="727102"/>
            <a:ext cx="7488765" cy="988605"/>
          </a:xfrm>
        </p:spPr>
        <p:txBody>
          <a:bodyPr rIns="216000"/>
          <a:lstStyle>
            <a:lvl1pPr>
              <a:defRPr spc="-67" baseline="0"/>
            </a:lvl1pPr>
          </a:lstStyle>
          <a:p>
            <a:r>
              <a:rPr lang="en-GB" noProof="0" dirty="0"/>
              <a:t>Click to add a headline of maximum two lines</a:t>
            </a:r>
          </a:p>
        </p:txBody>
      </p:sp>
      <p:sp>
        <p:nvSpPr>
          <p:cNvPr id="21" name="Platshållare för text 16">
            <a:extLst>
              <a:ext uri="{FF2B5EF4-FFF2-40B4-BE49-F238E27FC236}">
                <a16:creationId xmlns:a16="http://schemas.microsoft.com/office/drawing/2014/main" id="{57967130-C256-E443-BF6D-9CFC31CE5F7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1800" y="1813984"/>
            <a:ext cx="7488765" cy="410091"/>
          </a:xfrm>
        </p:spPr>
        <p:txBody>
          <a:bodyPr lIns="97200" rIns="216000"/>
          <a:lstStyle>
            <a:lvl1pPr marL="0" indent="0" algn="l">
              <a:lnSpc>
                <a:spcPct val="95000"/>
              </a:lnSpc>
              <a:spcBef>
                <a:spcPts val="0"/>
              </a:spcBef>
              <a:buNone/>
              <a:tabLst/>
              <a:defRPr sz="1600" b="1" spc="0" baseline="0"/>
            </a:lvl1pPr>
            <a:lvl2pPr marL="19050" indent="0" algn="ctr">
              <a:tabLst/>
              <a:defRPr/>
            </a:lvl2pPr>
            <a:lvl3pPr marL="19050" indent="0" algn="ctr">
              <a:tabLst/>
              <a:defRPr/>
            </a:lvl3pPr>
            <a:lvl4pPr marL="19050" indent="0" algn="ctr">
              <a:tabLst/>
              <a:defRPr/>
            </a:lvl4pPr>
            <a:lvl5pPr marL="19050" indent="0" algn="ctr">
              <a:tabLst/>
              <a:defRPr/>
            </a:lvl5pPr>
          </a:lstStyle>
          <a:p>
            <a:pPr lvl="0"/>
            <a:r>
              <a:rPr lang="en-GB" noProof="0"/>
              <a:t>Click to add subheader</a:t>
            </a:r>
          </a:p>
        </p:txBody>
      </p:sp>
      <p:sp>
        <p:nvSpPr>
          <p:cNvPr id="24" name="Platshållare för text 16">
            <a:extLst>
              <a:ext uri="{FF2B5EF4-FFF2-40B4-BE49-F238E27FC236}">
                <a16:creationId xmlns:a16="http://schemas.microsoft.com/office/drawing/2014/main" id="{C8438C09-FD66-224E-AF0B-31D8EABA1AD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13185" y="1813984"/>
            <a:ext cx="3651244" cy="407512"/>
          </a:xfrm>
        </p:spPr>
        <p:txBody>
          <a:bodyPr lIns="216000" rIns="216000"/>
          <a:lstStyle>
            <a:lvl1pPr marL="0" indent="0" algn="l">
              <a:lnSpc>
                <a:spcPct val="95000"/>
              </a:lnSpc>
              <a:spcBef>
                <a:spcPts val="0"/>
              </a:spcBef>
              <a:buNone/>
              <a:tabLst/>
              <a:defRPr sz="1600" b="1" spc="0" baseline="0"/>
            </a:lvl1pPr>
            <a:lvl2pPr marL="19050" indent="0" algn="ctr">
              <a:tabLst/>
              <a:defRPr/>
            </a:lvl2pPr>
            <a:lvl3pPr marL="19050" indent="0" algn="ctr">
              <a:tabLst/>
              <a:defRPr/>
            </a:lvl3pPr>
            <a:lvl4pPr marL="19050" indent="0" algn="ctr">
              <a:tabLst/>
              <a:defRPr/>
            </a:lvl4pPr>
            <a:lvl5pPr marL="19050" indent="0" algn="ctr">
              <a:tabLst/>
              <a:defRPr/>
            </a:lvl5pPr>
          </a:lstStyle>
          <a:p>
            <a:pPr lvl="0"/>
            <a:r>
              <a:rPr lang="en-GB" noProof="0" dirty="0"/>
              <a:t>Click to add </a:t>
            </a:r>
            <a:r>
              <a:rPr lang="en-GB" noProof="0" dirty="0" err="1"/>
              <a:t>subheader</a:t>
            </a:r>
            <a:endParaRPr lang="en-GB" noProof="0" dirty="0"/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96AD6290-61E6-7C43-94B1-C5CC251D9CEF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431801" y="2345267"/>
            <a:ext cx="7219200" cy="3784600"/>
          </a:xfrm>
        </p:spPr>
        <p:txBody>
          <a:bodyPr/>
          <a:lstStyle/>
          <a:p>
            <a:pPr lvl="0"/>
            <a:r>
              <a:rPr lang="en-GB" noProof="0"/>
              <a:t>Click to add text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8" name="Platshållare för innehåll 5">
            <a:extLst>
              <a:ext uri="{FF2B5EF4-FFF2-40B4-BE49-F238E27FC236}">
                <a16:creationId xmlns:a16="http://schemas.microsoft.com/office/drawing/2014/main" id="{F809DA6C-D9F5-F441-A3F2-B90AA4BB7216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8113184" y="2345267"/>
            <a:ext cx="3647016" cy="3784600"/>
          </a:xfrm>
        </p:spPr>
        <p:txBody>
          <a:bodyPr lIns="216000" rIns="216000"/>
          <a:lstStyle/>
          <a:p>
            <a:pPr lvl="0"/>
            <a:r>
              <a:rPr lang="en-GB" noProof="0"/>
              <a:t>Click to add text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3" name="Platshållare för sidfot 6">
            <a:extLst>
              <a:ext uri="{FF2B5EF4-FFF2-40B4-BE49-F238E27FC236}">
                <a16:creationId xmlns:a16="http://schemas.microsoft.com/office/drawing/2014/main" id="{8850475B-F6EB-0D47-B28D-D0F8DDA22E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113183" y="6535061"/>
            <a:ext cx="3839764" cy="1536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800">
                <a:solidFill>
                  <a:srgbClr val="737373"/>
                </a:solidFill>
              </a:defRPr>
            </a:lvl1pPr>
          </a:lstStyle>
          <a:p>
            <a:r>
              <a:rPr lang="en-GB" noProof="0"/>
              <a:t>IAEA TM - CE &amp; Decommissioning</a:t>
            </a:r>
          </a:p>
        </p:txBody>
      </p:sp>
    </p:spTree>
    <p:extLst>
      <p:ext uri="{BB962C8B-B14F-4D97-AF65-F5344CB8AC3E}">
        <p14:creationId xmlns:p14="http://schemas.microsoft.com/office/powerpoint/2010/main" val="107767643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 and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ktangel 12">
            <a:extLst>
              <a:ext uri="{FF2B5EF4-FFF2-40B4-BE49-F238E27FC236}">
                <a16:creationId xmlns:a16="http://schemas.microsoft.com/office/drawing/2014/main" id="{08337292-D5AF-0645-B996-9DFFE335F520}"/>
              </a:ext>
            </a:extLst>
          </p:cNvPr>
          <p:cNvSpPr/>
          <p:nvPr userDrawn="1"/>
        </p:nvSpPr>
        <p:spPr>
          <a:xfrm>
            <a:off x="8113184" y="211668"/>
            <a:ext cx="3839632" cy="302471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noProof="0"/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98758F95-3C10-B44C-BF5E-52F4621F954F}"/>
              </a:ext>
            </a:extLst>
          </p:cNvPr>
          <p:cNvSpPr/>
          <p:nvPr userDrawn="1"/>
        </p:nvSpPr>
        <p:spPr>
          <a:xfrm>
            <a:off x="8113184" y="3429000"/>
            <a:ext cx="3839632" cy="302471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noProof="0"/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B9AB2759-9287-7F4F-9632-FB7BB2A7D5E4}"/>
              </a:ext>
            </a:extLst>
          </p:cNvPr>
          <p:cNvSpPr/>
          <p:nvPr userDrawn="1"/>
        </p:nvSpPr>
        <p:spPr>
          <a:xfrm>
            <a:off x="239185" y="211667"/>
            <a:ext cx="7681383" cy="624205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noProof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C57FF860-80C4-F544-9349-277B28F447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noProof="0"/>
              <a:t>2022-11-30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61938E86-6CF5-9C42-AB2F-96E9B547A11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CD396C-6A52-4D5A-BAE3-92A1CC3BBDE0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9" name="Platshållare för text 15">
            <a:extLst>
              <a:ext uri="{FF2B5EF4-FFF2-40B4-BE49-F238E27FC236}">
                <a16:creationId xmlns:a16="http://schemas.microsoft.com/office/drawing/2014/main" id="{03424855-B277-8744-9C85-9975925B820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1800" y="368302"/>
            <a:ext cx="7488765" cy="369332"/>
          </a:xfrm>
        </p:spPr>
        <p:txBody>
          <a:bodyPr lIns="111600" rIns="216000" anchor="t"/>
          <a:lstStyle>
            <a:lvl1pPr marL="4233" indent="-4233">
              <a:buNone/>
              <a:tabLst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GB" noProof="0"/>
              <a:t>Click to add navigation/subheader</a:t>
            </a:r>
          </a:p>
        </p:txBody>
      </p:sp>
      <p:sp>
        <p:nvSpPr>
          <p:cNvPr id="19" name="Platshållare för text 18">
            <a:extLst>
              <a:ext uri="{FF2B5EF4-FFF2-40B4-BE49-F238E27FC236}">
                <a16:creationId xmlns:a16="http://schemas.microsoft.com/office/drawing/2014/main" id="{4615DFA7-0616-B744-975C-88C9447A199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1797" y="6148800"/>
            <a:ext cx="7488764" cy="190515"/>
          </a:xfrm>
        </p:spPr>
        <p:txBody>
          <a:bodyPr lIns="111600" tIns="0" rIns="216000" bIns="0" anchor="ctr"/>
          <a:lstStyle>
            <a:lvl1pPr>
              <a:buNone/>
              <a:defRPr sz="800"/>
            </a:lvl1pPr>
            <a:lvl2pPr>
              <a:buNone/>
              <a:defRPr sz="1067"/>
            </a:lvl2pPr>
            <a:lvl3pPr>
              <a:buNone/>
              <a:defRPr sz="1067"/>
            </a:lvl3pPr>
            <a:lvl4pPr>
              <a:buNone/>
              <a:defRPr sz="1067"/>
            </a:lvl4pPr>
            <a:lvl5pPr>
              <a:buNone/>
              <a:defRPr sz="1067"/>
            </a:lvl5pPr>
          </a:lstStyle>
          <a:p>
            <a:pPr lvl="0"/>
            <a:r>
              <a:rPr lang="en-GB" noProof="0"/>
              <a:t>*Click to add footnotes</a:t>
            </a:r>
          </a:p>
        </p:txBody>
      </p:sp>
      <p:sp>
        <p:nvSpPr>
          <p:cNvPr id="16" name="Rubrik 1">
            <a:extLst>
              <a:ext uri="{FF2B5EF4-FFF2-40B4-BE49-F238E27FC236}">
                <a16:creationId xmlns:a16="http://schemas.microsoft.com/office/drawing/2014/main" id="{29C1BAB5-302C-E24B-AF46-F5810100CE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802" y="727102"/>
            <a:ext cx="7488765" cy="988605"/>
          </a:xfrm>
        </p:spPr>
        <p:txBody>
          <a:bodyPr rIns="216000"/>
          <a:lstStyle>
            <a:lvl1pPr>
              <a:defRPr spc="-67" baseline="0"/>
            </a:lvl1pPr>
          </a:lstStyle>
          <a:p>
            <a:r>
              <a:rPr lang="en-GB" noProof="0" dirty="0"/>
              <a:t>Click to add a headline of maximum two lines</a:t>
            </a:r>
          </a:p>
        </p:txBody>
      </p:sp>
      <p:sp>
        <p:nvSpPr>
          <p:cNvPr id="21" name="Platshållare för text 16">
            <a:extLst>
              <a:ext uri="{FF2B5EF4-FFF2-40B4-BE49-F238E27FC236}">
                <a16:creationId xmlns:a16="http://schemas.microsoft.com/office/drawing/2014/main" id="{57967130-C256-E443-BF6D-9CFC31CE5F7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1800" y="1813984"/>
            <a:ext cx="7488765" cy="410091"/>
          </a:xfrm>
        </p:spPr>
        <p:txBody>
          <a:bodyPr lIns="97200" rIns="216000"/>
          <a:lstStyle>
            <a:lvl1pPr marL="0" indent="0" algn="l">
              <a:lnSpc>
                <a:spcPct val="95000"/>
              </a:lnSpc>
              <a:spcBef>
                <a:spcPts val="0"/>
              </a:spcBef>
              <a:buNone/>
              <a:tabLst/>
              <a:defRPr sz="1600" b="1" spc="0" baseline="0"/>
            </a:lvl1pPr>
            <a:lvl2pPr marL="19050" indent="0" algn="ctr">
              <a:tabLst/>
              <a:defRPr/>
            </a:lvl2pPr>
            <a:lvl3pPr marL="19050" indent="0" algn="ctr">
              <a:tabLst/>
              <a:defRPr/>
            </a:lvl3pPr>
            <a:lvl4pPr marL="19050" indent="0" algn="ctr">
              <a:tabLst/>
              <a:defRPr/>
            </a:lvl4pPr>
            <a:lvl5pPr marL="19050" indent="0" algn="ctr">
              <a:tabLst/>
              <a:defRPr/>
            </a:lvl5pPr>
          </a:lstStyle>
          <a:p>
            <a:pPr lvl="0"/>
            <a:r>
              <a:rPr lang="en-GB" noProof="0"/>
              <a:t>Click to add subheader</a:t>
            </a:r>
          </a:p>
        </p:txBody>
      </p:sp>
      <p:sp>
        <p:nvSpPr>
          <p:cNvPr id="24" name="Platshållare för text 16">
            <a:extLst>
              <a:ext uri="{FF2B5EF4-FFF2-40B4-BE49-F238E27FC236}">
                <a16:creationId xmlns:a16="http://schemas.microsoft.com/office/drawing/2014/main" id="{C8438C09-FD66-224E-AF0B-31D8EABA1AD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278327" y="1813984"/>
            <a:ext cx="3509347" cy="384000"/>
          </a:xfrm>
        </p:spPr>
        <p:txBody>
          <a:bodyPr lIns="144000" rIns="144000"/>
          <a:lstStyle>
            <a:lvl1pPr marL="0" indent="0" algn="ctr">
              <a:lnSpc>
                <a:spcPct val="95000"/>
              </a:lnSpc>
              <a:spcBef>
                <a:spcPts val="0"/>
              </a:spcBef>
              <a:buNone/>
              <a:tabLst/>
              <a:defRPr sz="1600" b="1" spc="0" baseline="0"/>
            </a:lvl1pPr>
            <a:lvl2pPr marL="19050" indent="0" algn="ctr">
              <a:tabLst/>
              <a:defRPr/>
            </a:lvl2pPr>
            <a:lvl3pPr marL="19050" indent="0" algn="ctr">
              <a:tabLst/>
              <a:defRPr/>
            </a:lvl3pPr>
            <a:lvl4pPr marL="19050" indent="0" algn="ctr">
              <a:tabLst/>
              <a:defRPr/>
            </a:lvl4pPr>
            <a:lvl5pPr marL="19050" indent="0" algn="ctr">
              <a:tabLst/>
              <a:defRPr/>
            </a:lvl5pPr>
          </a:lstStyle>
          <a:p>
            <a:pPr lvl="0"/>
            <a:r>
              <a:rPr lang="en-GB" noProof="0"/>
              <a:t>Click to add headline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96AD6290-61E6-7C43-94B1-C5CC251D9CEF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431801" y="2344168"/>
            <a:ext cx="7219200" cy="3784600"/>
          </a:xfrm>
        </p:spPr>
        <p:txBody>
          <a:bodyPr/>
          <a:lstStyle/>
          <a:p>
            <a:pPr lvl="0"/>
            <a:r>
              <a:rPr lang="en-GB" noProof="0" dirty="0"/>
              <a:t>Click on the icons to add the desired content</a:t>
            </a:r>
          </a:p>
        </p:txBody>
      </p:sp>
      <p:sp>
        <p:nvSpPr>
          <p:cNvPr id="15" name="Platshållare för bild 2">
            <a:extLst>
              <a:ext uri="{FF2B5EF4-FFF2-40B4-BE49-F238E27FC236}">
                <a16:creationId xmlns:a16="http://schemas.microsoft.com/office/drawing/2014/main" id="{B473F1D6-8119-C945-A4CE-75EC5B5E69AD}"/>
              </a:ext>
            </a:extLst>
          </p:cNvPr>
          <p:cNvSpPr>
            <a:spLocks noGrp="1" noChangeAspect="1"/>
          </p:cNvSpPr>
          <p:nvPr>
            <p:ph type="pic" sz="quarter" idx="25" hasCustomPrompt="1"/>
          </p:nvPr>
        </p:nvSpPr>
        <p:spPr>
          <a:xfrm>
            <a:off x="9505000" y="610376"/>
            <a:ext cx="1056000" cy="1056000"/>
          </a:xfrm>
        </p:spPr>
        <p:txBody>
          <a:bodyPr/>
          <a:lstStyle>
            <a:lvl1pPr algn="ctr">
              <a:buNone/>
              <a:defRPr sz="800"/>
            </a:lvl1pPr>
          </a:lstStyle>
          <a:p>
            <a:r>
              <a:rPr lang="en-GB" sz="1067" noProof="0" dirty="0"/>
              <a:t>Click to add icon</a:t>
            </a:r>
            <a:endParaRPr lang="en-GB" noProof="0" dirty="0"/>
          </a:p>
        </p:txBody>
      </p:sp>
      <p:sp>
        <p:nvSpPr>
          <p:cNvPr id="22" name="Platshållare för text 9">
            <a:extLst>
              <a:ext uri="{FF2B5EF4-FFF2-40B4-BE49-F238E27FC236}">
                <a16:creationId xmlns:a16="http://schemas.microsoft.com/office/drawing/2014/main" id="{2ED96B5D-39C3-F14C-9A9F-F2BAF38C780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278326" y="2210814"/>
            <a:ext cx="3509345" cy="792729"/>
          </a:xfrm>
        </p:spPr>
        <p:txBody>
          <a:bodyPr lIns="144000" rIns="144000"/>
          <a:lstStyle>
            <a:lvl1pPr marL="16933" indent="-16933" algn="ctr">
              <a:buNone/>
              <a:tabLst/>
              <a:defRPr/>
            </a:lvl1pPr>
            <a:lvl2pPr marL="16933" indent="-16933" algn="ctr">
              <a:buNone/>
              <a:tabLst/>
              <a:defRPr/>
            </a:lvl2pPr>
            <a:lvl3pPr marL="16933" indent="-16933" algn="ctr">
              <a:buNone/>
              <a:tabLst/>
              <a:defRPr/>
            </a:lvl3pPr>
            <a:lvl4pPr marL="16933" indent="-16933" algn="ctr">
              <a:buNone/>
              <a:tabLst/>
              <a:defRPr/>
            </a:lvl4pPr>
            <a:lvl5pPr marL="16933" indent="-16933" algn="ctr">
              <a:buNone/>
              <a:tabLst/>
              <a:defRPr/>
            </a:lvl5pPr>
          </a:lstStyle>
          <a:p>
            <a:pPr lvl="0"/>
            <a:r>
              <a:rPr lang="en-GB" noProof="0" dirty="0"/>
              <a:t>Click to add short description text</a:t>
            </a:r>
          </a:p>
        </p:txBody>
      </p:sp>
      <p:sp>
        <p:nvSpPr>
          <p:cNvPr id="27" name="Platshållare för text 16">
            <a:extLst>
              <a:ext uri="{FF2B5EF4-FFF2-40B4-BE49-F238E27FC236}">
                <a16:creationId xmlns:a16="http://schemas.microsoft.com/office/drawing/2014/main" id="{546ABA3A-CF5D-CA4C-B009-E33DBE68879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278327" y="5014391"/>
            <a:ext cx="3509347" cy="384000"/>
          </a:xfrm>
        </p:spPr>
        <p:txBody>
          <a:bodyPr lIns="144000" rIns="144000"/>
          <a:lstStyle>
            <a:lvl1pPr marL="0" indent="0" algn="ctr">
              <a:lnSpc>
                <a:spcPct val="95000"/>
              </a:lnSpc>
              <a:spcBef>
                <a:spcPts val="0"/>
              </a:spcBef>
              <a:buNone/>
              <a:tabLst/>
              <a:defRPr sz="1600" b="1" spc="0" baseline="0"/>
            </a:lvl1pPr>
            <a:lvl2pPr marL="19050" indent="0" algn="ctr">
              <a:tabLst/>
              <a:defRPr/>
            </a:lvl2pPr>
            <a:lvl3pPr marL="19050" indent="0" algn="ctr">
              <a:tabLst/>
              <a:defRPr/>
            </a:lvl3pPr>
            <a:lvl4pPr marL="19050" indent="0" algn="ctr">
              <a:tabLst/>
              <a:defRPr/>
            </a:lvl4pPr>
            <a:lvl5pPr marL="19050" indent="0" algn="ctr">
              <a:tabLst/>
              <a:defRPr/>
            </a:lvl5pPr>
          </a:lstStyle>
          <a:p>
            <a:pPr lvl="0"/>
            <a:r>
              <a:rPr lang="en-GB" noProof="0"/>
              <a:t>Click to add headline</a:t>
            </a:r>
          </a:p>
        </p:txBody>
      </p:sp>
      <p:sp>
        <p:nvSpPr>
          <p:cNvPr id="28" name="Platshållare för bild 2">
            <a:extLst>
              <a:ext uri="{FF2B5EF4-FFF2-40B4-BE49-F238E27FC236}">
                <a16:creationId xmlns:a16="http://schemas.microsoft.com/office/drawing/2014/main" id="{7EEFDE69-B589-2A48-BD46-9F307DEDE342}"/>
              </a:ext>
            </a:extLst>
          </p:cNvPr>
          <p:cNvSpPr>
            <a:spLocks noGrp="1" noChangeAspect="1"/>
          </p:cNvSpPr>
          <p:nvPr>
            <p:ph type="pic" sz="quarter" idx="27" hasCustomPrompt="1"/>
          </p:nvPr>
        </p:nvSpPr>
        <p:spPr>
          <a:xfrm>
            <a:off x="9505000" y="3810783"/>
            <a:ext cx="1056000" cy="1056000"/>
          </a:xfrm>
        </p:spPr>
        <p:txBody>
          <a:bodyPr/>
          <a:lstStyle>
            <a:lvl1pPr algn="ctr">
              <a:buNone/>
              <a:defRPr sz="800"/>
            </a:lvl1pPr>
          </a:lstStyle>
          <a:p>
            <a:r>
              <a:rPr lang="en-GB" sz="1067" noProof="0"/>
              <a:t>Click to add icon</a:t>
            </a:r>
            <a:endParaRPr lang="en-GB" noProof="0"/>
          </a:p>
        </p:txBody>
      </p:sp>
      <p:sp>
        <p:nvSpPr>
          <p:cNvPr id="29" name="Platshållare för text 9">
            <a:extLst>
              <a:ext uri="{FF2B5EF4-FFF2-40B4-BE49-F238E27FC236}">
                <a16:creationId xmlns:a16="http://schemas.microsoft.com/office/drawing/2014/main" id="{8AD11E1B-1A93-F447-B8FB-7690D5880F0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278326" y="5411221"/>
            <a:ext cx="3509345" cy="792729"/>
          </a:xfrm>
        </p:spPr>
        <p:txBody>
          <a:bodyPr lIns="144000" rIns="144000"/>
          <a:lstStyle>
            <a:lvl1pPr marL="16933" indent="-16933" algn="ctr">
              <a:buNone/>
              <a:tabLst/>
              <a:defRPr/>
            </a:lvl1pPr>
            <a:lvl2pPr marL="16933" indent="-16933" algn="ctr">
              <a:buNone/>
              <a:tabLst/>
              <a:defRPr/>
            </a:lvl2pPr>
            <a:lvl3pPr marL="16933" indent="-16933" algn="ctr">
              <a:buNone/>
              <a:tabLst/>
              <a:defRPr/>
            </a:lvl3pPr>
            <a:lvl4pPr marL="16933" indent="-16933" algn="ctr">
              <a:buNone/>
              <a:tabLst/>
              <a:defRPr/>
            </a:lvl4pPr>
            <a:lvl5pPr marL="16933" indent="-16933" algn="ctr">
              <a:buNone/>
              <a:tabLst/>
              <a:defRPr/>
            </a:lvl5pPr>
          </a:lstStyle>
          <a:p>
            <a:pPr lvl="0"/>
            <a:r>
              <a:rPr lang="en-GB" noProof="0"/>
              <a:t>Click to add short description text</a:t>
            </a:r>
          </a:p>
        </p:txBody>
      </p:sp>
      <p:sp>
        <p:nvSpPr>
          <p:cNvPr id="23" name="Platshållare för sidfot 6">
            <a:extLst>
              <a:ext uri="{FF2B5EF4-FFF2-40B4-BE49-F238E27FC236}">
                <a16:creationId xmlns:a16="http://schemas.microsoft.com/office/drawing/2014/main" id="{10325E5A-E337-E24F-A3CE-5BEFB07CBA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113183" y="6535061"/>
            <a:ext cx="3839764" cy="1536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800">
                <a:solidFill>
                  <a:srgbClr val="737373"/>
                </a:solidFill>
              </a:defRPr>
            </a:lvl1pPr>
          </a:lstStyle>
          <a:p>
            <a:r>
              <a:rPr lang="en-GB" noProof="0"/>
              <a:t>IAEA TM - CE &amp; Decommissioning</a:t>
            </a:r>
          </a:p>
        </p:txBody>
      </p:sp>
    </p:spTree>
    <p:extLst>
      <p:ext uri="{BB962C8B-B14F-4D97-AF65-F5344CB8AC3E}">
        <p14:creationId xmlns:p14="http://schemas.microsoft.com/office/powerpoint/2010/main" val="10747290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arge Char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C57FF860-80C4-F544-9349-277B28F447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noProof="0"/>
              <a:t>2022-11-30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61938E86-6CF5-9C42-AB2F-96E9B547A11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CD396C-6A52-4D5A-BAE3-92A1CC3BBDE0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9" name="Platshållare för text 15">
            <a:extLst>
              <a:ext uri="{FF2B5EF4-FFF2-40B4-BE49-F238E27FC236}">
                <a16:creationId xmlns:a16="http://schemas.microsoft.com/office/drawing/2014/main" id="{03424855-B277-8744-9C85-9975925B820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1799" y="368302"/>
            <a:ext cx="7488767" cy="369332"/>
          </a:xfrm>
        </p:spPr>
        <p:txBody>
          <a:bodyPr lIns="111600" rIns="216000" anchor="t"/>
          <a:lstStyle>
            <a:lvl1pPr marL="4233" indent="-4233">
              <a:buNone/>
              <a:tabLst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GB" noProof="0"/>
              <a:t>Click to add navigation/subheader</a:t>
            </a:r>
          </a:p>
        </p:txBody>
      </p:sp>
      <p:sp>
        <p:nvSpPr>
          <p:cNvPr id="19" name="Platshållare för text 18">
            <a:extLst>
              <a:ext uri="{FF2B5EF4-FFF2-40B4-BE49-F238E27FC236}">
                <a16:creationId xmlns:a16="http://schemas.microsoft.com/office/drawing/2014/main" id="{4615DFA7-0616-B744-975C-88C9447A199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1797" y="6148800"/>
            <a:ext cx="7219200" cy="190515"/>
          </a:xfrm>
        </p:spPr>
        <p:txBody>
          <a:bodyPr lIns="111600" tIns="0" bIns="0" anchor="ctr"/>
          <a:lstStyle>
            <a:lvl1pPr>
              <a:buNone/>
              <a:defRPr sz="800"/>
            </a:lvl1pPr>
            <a:lvl2pPr>
              <a:buNone/>
              <a:defRPr sz="1067"/>
            </a:lvl2pPr>
            <a:lvl3pPr>
              <a:buNone/>
              <a:defRPr sz="1067"/>
            </a:lvl3pPr>
            <a:lvl4pPr>
              <a:buNone/>
              <a:defRPr sz="1067"/>
            </a:lvl4pPr>
            <a:lvl5pPr>
              <a:buNone/>
              <a:defRPr sz="1067"/>
            </a:lvl5pPr>
          </a:lstStyle>
          <a:p>
            <a:pPr lvl="0"/>
            <a:r>
              <a:rPr lang="en-GB" noProof="0"/>
              <a:t>*Click to add footnotes</a:t>
            </a:r>
          </a:p>
        </p:txBody>
      </p:sp>
      <p:sp>
        <p:nvSpPr>
          <p:cNvPr id="16" name="Rubrik 1">
            <a:extLst>
              <a:ext uri="{FF2B5EF4-FFF2-40B4-BE49-F238E27FC236}">
                <a16:creationId xmlns:a16="http://schemas.microsoft.com/office/drawing/2014/main" id="{29C1BAB5-302C-E24B-AF46-F5810100CE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801" y="727102"/>
            <a:ext cx="11328399" cy="988605"/>
          </a:xfrm>
        </p:spPr>
        <p:txBody>
          <a:bodyPr rIns="216000"/>
          <a:lstStyle>
            <a:lvl1pPr>
              <a:defRPr spc="-67" baseline="0"/>
            </a:lvl1pPr>
          </a:lstStyle>
          <a:p>
            <a:r>
              <a:rPr lang="en-GB" noProof="0" dirty="0"/>
              <a:t>Click to add a headline of maximum two lines</a:t>
            </a:r>
          </a:p>
        </p:txBody>
      </p:sp>
      <p:sp>
        <p:nvSpPr>
          <p:cNvPr id="21" name="Platshållare för text 16">
            <a:extLst>
              <a:ext uri="{FF2B5EF4-FFF2-40B4-BE49-F238E27FC236}">
                <a16:creationId xmlns:a16="http://schemas.microsoft.com/office/drawing/2014/main" id="{57967130-C256-E443-BF6D-9CFC31CE5F7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1801" y="1813984"/>
            <a:ext cx="5568951" cy="410091"/>
          </a:xfrm>
        </p:spPr>
        <p:txBody>
          <a:bodyPr lIns="97200" rIns="216000"/>
          <a:lstStyle>
            <a:lvl1pPr marL="0" indent="0" algn="l">
              <a:lnSpc>
                <a:spcPct val="95000"/>
              </a:lnSpc>
              <a:spcBef>
                <a:spcPts val="0"/>
              </a:spcBef>
              <a:buNone/>
              <a:tabLst/>
              <a:defRPr sz="1600" b="1" spc="0" baseline="0"/>
            </a:lvl1pPr>
            <a:lvl2pPr marL="19050" indent="0" algn="ctr">
              <a:tabLst/>
              <a:defRPr/>
            </a:lvl2pPr>
            <a:lvl3pPr marL="19050" indent="0" algn="ctr">
              <a:tabLst/>
              <a:defRPr/>
            </a:lvl3pPr>
            <a:lvl4pPr marL="19050" indent="0" algn="ctr">
              <a:tabLst/>
              <a:defRPr/>
            </a:lvl4pPr>
            <a:lvl5pPr marL="19050" indent="0" algn="ctr">
              <a:tabLst/>
              <a:defRPr/>
            </a:lvl5pPr>
          </a:lstStyle>
          <a:p>
            <a:pPr lvl="0"/>
            <a:r>
              <a:rPr lang="en-GB" noProof="0"/>
              <a:t>Click to add subheader</a:t>
            </a:r>
          </a:p>
        </p:txBody>
      </p:sp>
      <p:sp>
        <p:nvSpPr>
          <p:cNvPr id="23" name="Platshållare för diagram 3">
            <a:extLst>
              <a:ext uri="{FF2B5EF4-FFF2-40B4-BE49-F238E27FC236}">
                <a16:creationId xmlns:a16="http://schemas.microsoft.com/office/drawing/2014/main" id="{C2B34B54-75E3-4847-A989-9D65BE064B07}"/>
              </a:ext>
            </a:extLst>
          </p:cNvPr>
          <p:cNvSpPr>
            <a:spLocks noGrp="1"/>
          </p:cNvSpPr>
          <p:nvPr>
            <p:ph type="chart" sz="quarter" idx="15" hasCustomPrompt="1"/>
          </p:nvPr>
        </p:nvSpPr>
        <p:spPr>
          <a:xfrm>
            <a:off x="431799" y="2288950"/>
            <a:ext cx="11328399" cy="3841951"/>
          </a:xfrm>
        </p:spPr>
        <p:txBody>
          <a:bodyPr/>
          <a:lstStyle>
            <a:lvl1pPr algn="ctr">
              <a:buNone/>
              <a:defRPr sz="1067"/>
            </a:lvl1pPr>
          </a:lstStyle>
          <a:p>
            <a:r>
              <a:rPr lang="en-GB" noProof="0"/>
              <a:t>Click on the icon to add chart</a:t>
            </a:r>
          </a:p>
        </p:txBody>
      </p:sp>
      <p:sp>
        <p:nvSpPr>
          <p:cNvPr id="11" name="Platshållare för sidfot 6">
            <a:extLst>
              <a:ext uri="{FF2B5EF4-FFF2-40B4-BE49-F238E27FC236}">
                <a16:creationId xmlns:a16="http://schemas.microsoft.com/office/drawing/2014/main" id="{9ADEEDE8-0D1B-9549-A4E1-0C71E9FA93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113183" y="6535061"/>
            <a:ext cx="3839764" cy="1536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800">
                <a:solidFill>
                  <a:srgbClr val="737373"/>
                </a:solidFill>
              </a:defRPr>
            </a:lvl1pPr>
          </a:lstStyle>
          <a:p>
            <a:r>
              <a:rPr lang="en-GB" noProof="0"/>
              <a:t>IAEA TM - CE &amp; Decommissioning</a:t>
            </a:r>
          </a:p>
        </p:txBody>
      </p:sp>
    </p:spTree>
    <p:extLst>
      <p:ext uri="{BB962C8B-B14F-4D97-AF65-F5344CB8AC3E}">
        <p14:creationId xmlns:p14="http://schemas.microsoft.com/office/powerpoint/2010/main" val="145254635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arge Tabl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C57FF860-80C4-F544-9349-277B28F447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noProof="0"/>
              <a:t>2022-11-30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61938E86-6CF5-9C42-AB2F-96E9B547A11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CD396C-6A52-4D5A-BAE3-92A1CC3BBDE0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9" name="Platshållare för text 15">
            <a:extLst>
              <a:ext uri="{FF2B5EF4-FFF2-40B4-BE49-F238E27FC236}">
                <a16:creationId xmlns:a16="http://schemas.microsoft.com/office/drawing/2014/main" id="{03424855-B277-8744-9C85-9975925B820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1799" y="368302"/>
            <a:ext cx="7488767" cy="369332"/>
          </a:xfrm>
        </p:spPr>
        <p:txBody>
          <a:bodyPr lIns="111600" rIns="216000" anchor="t"/>
          <a:lstStyle>
            <a:lvl1pPr marL="4233" indent="-4233">
              <a:buNone/>
              <a:tabLst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GB" noProof="0"/>
              <a:t>Click to add navigation/subheader</a:t>
            </a:r>
          </a:p>
        </p:txBody>
      </p:sp>
      <p:sp>
        <p:nvSpPr>
          <p:cNvPr id="19" name="Platshållare för text 18">
            <a:extLst>
              <a:ext uri="{FF2B5EF4-FFF2-40B4-BE49-F238E27FC236}">
                <a16:creationId xmlns:a16="http://schemas.microsoft.com/office/drawing/2014/main" id="{4615DFA7-0616-B744-975C-88C9447A199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1797" y="6148800"/>
            <a:ext cx="7219200" cy="190515"/>
          </a:xfrm>
        </p:spPr>
        <p:txBody>
          <a:bodyPr lIns="111600" tIns="0" bIns="0" anchor="ctr"/>
          <a:lstStyle>
            <a:lvl1pPr>
              <a:buNone/>
              <a:defRPr sz="800"/>
            </a:lvl1pPr>
            <a:lvl2pPr>
              <a:buNone/>
              <a:defRPr sz="1067"/>
            </a:lvl2pPr>
            <a:lvl3pPr>
              <a:buNone/>
              <a:defRPr sz="1067"/>
            </a:lvl3pPr>
            <a:lvl4pPr>
              <a:buNone/>
              <a:defRPr sz="1067"/>
            </a:lvl4pPr>
            <a:lvl5pPr>
              <a:buNone/>
              <a:defRPr sz="1067"/>
            </a:lvl5pPr>
          </a:lstStyle>
          <a:p>
            <a:pPr lvl="0"/>
            <a:r>
              <a:rPr lang="en-GB" noProof="0"/>
              <a:t>*Click to add footnotes</a:t>
            </a:r>
          </a:p>
        </p:txBody>
      </p:sp>
      <p:sp>
        <p:nvSpPr>
          <p:cNvPr id="16" name="Rubrik 1">
            <a:extLst>
              <a:ext uri="{FF2B5EF4-FFF2-40B4-BE49-F238E27FC236}">
                <a16:creationId xmlns:a16="http://schemas.microsoft.com/office/drawing/2014/main" id="{29C1BAB5-302C-E24B-AF46-F5810100CE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801" y="727102"/>
            <a:ext cx="11328399" cy="988605"/>
          </a:xfrm>
        </p:spPr>
        <p:txBody>
          <a:bodyPr rIns="216000"/>
          <a:lstStyle>
            <a:lvl1pPr>
              <a:defRPr spc="-67" baseline="0"/>
            </a:lvl1pPr>
          </a:lstStyle>
          <a:p>
            <a:r>
              <a:rPr lang="en-GB" noProof="0" dirty="0"/>
              <a:t>Click to add a headline of maximum two lines</a:t>
            </a:r>
          </a:p>
        </p:txBody>
      </p:sp>
      <p:sp>
        <p:nvSpPr>
          <p:cNvPr id="21" name="Platshållare för text 16">
            <a:extLst>
              <a:ext uri="{FF2B5EF4-FFF2-40B4-BE49-F238E27FC236}">
                <a16:creationId xmlns:a16="http://schemas.microsoft.com/office/drawing/2014/main" id="{57967130-C256-E443-BF6D-9CFC31CE5F7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1801" y="1813984"/>
            <a:ext cx="5568951" cy="410091"/>
          </a:xfrm>
        </p:spPr>
        <p:txBody>
          <a:bodyPr lIns="97200" rIns="216000"/>
          <a:lstStyle>
            <a:lvl1pPr marL="0" indent="0" algn="l">
              <a:lnSpc>
                <a:spcPct val="95000"/>
              </a:lnSpc>
              <a:spcBef>
                <a:spcPts val="0"/>
              </a:spcBef>
              <a:buNone/>
              <a:tabLst/>
              <a:defRPr sz="1600" b="1" spc="0" baseline="0"/>
            </a:lvl1pPr>
            <a:lvl2pPr marL="19050" indent="0" algn="ctr">
              <a:tabLst/>
              <a:defRPr/>
            </a:lvl2pPr>
            <a:lvl3pPr marL="19050" indent="0" algn="ctr">
              <a:tabLst/>
              <a:defRPr/>
            </a:lvl3pPr>
            <a:lvl4pPr marL="19050" indent="0" algn="ctr">
              <a:tabLst/>
              <a:defRPr/>
            </a:lvl4pPr>
            <a:lvl5pPr marL="19050" indent="0" algn="ctr">
              <a:tabLst/>
              <a:defRPr/>
            </a:lvl5pPr>
          </a:lstStyle>
          <a:p>
            <a:pPr lvl="0"/>
            <a:r>
              <a:rPr lang="en-GB" noProof="0"/>
              <a:t>Click to add subheader</a:t>
            </a:r>
          </a:p>
        </p:txBody>
      </p:sp>
      <p:sp>
        <p:nvSpPr>
          <p:cNvPr id="6" name="Platshållare för tabell 5">
            <a:extLst>
              <a:ext uri="{FF2B5EF4-FFF2-40B4-BE49-F238E27FC236}">
                <a16:creationId xmlns:a16="http://schemas.microsoft.com/office/drawing/2014/main" id="{811F8CED-6808-7E46-91B7-C4DDE3339131}"/>
              </a:ext>
            </a:extLst>
          </p:cNvPr>
          <p:cNvSpPr>
            <a:spLocks noGrp="1"/>
          </p:cNvSpPr>
          <p:nvPr>
            <p:ph type="tbl" sz="quarter" idx="20" hasCustomPrompt="1"/>
          </p:nvPr>
        </p:nvSpPr>
        <p:spPr>
          <a:xfrm>
            <a:off x="431800" y="2290899"/>
            <a:ext cx="11328400" cy="3840000"/>
          </a:xfrm>
        </p:spPr>
        <p:txBody>
          <a:bodyPr/>
          <a:lstStyle>
            <a:lvl1pPr algn="ctr">
              <a:buNone/>
              <a:defRPr sz="1067"/>
            </a:lvl1pPr>
          </a:lstStyle>
          <a:p>
            <a:r>
              <a:rPr lang="en-GB" noProof="0"/>
              <a:t>Click on the icon to add table</a:t>
            </a:r>
          </a:p>
        </p:txBody>
      </p:sp>
      <p:sp>
        <p:nvSpPr>
          <p:cNvPr id="11" name="Platshållare för sidfot 6">
            <a:extLst>
              <a:ext uri="{FF2B5EF4-FFF2-40B4-BE49-F238E27FC236}">
                <a16:creationId xmlns:a16="http://schemas.microsoft.com/office/drawing/2014/main" id="{4E4579F6-66FC-3140-A0B3-75F166B051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113183" y="6535061"/>
            <a:ext cx="3839764" cy="1536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800">
                <a:solidFill>
                  <a:srgbClr val="737373"/>
                </a:solidFill>
              </a:defRPr>
            </a:lvl1pPr>
          </a:lstStyle>
          <a:p>
            <a:r>
              <a:rPr lang="en-GB" noProof="0"/>
              <a:t>IAEA TM - CE &amp; Decommissioning</a:t>
            </a:r>
          </a:p>
        </p:txBody>
      </p:sp>
    </p:spTree>
    <p:extLst>
      <p:ext uri="{BB962C8B-B14F-4D97-AF65-F5344CB8AC3E}">
        <p14:creationId xmlns:p14="http://schemas.microsoft.com/office/powerpoint/2010/main" val="39613153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Headline onl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C57FF860-80C4-F544-9349-277B28F447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noProof="0"/>
              <a:t>2022-11-30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61938E86-6CF5-9C42-AB2F-96E9B547A11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CD396C-6A52-4D5A-BAE3-92A1CC3BBDE0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9" name="Platshållare för text 15">
            <a:extLst>
              <a:ext uri="{FF2B5EF4-FFF2-40B4-BE49-F238E27FC236}">
                <a16:creationId xmlns:a16="http://schemas.microsoft.com/office/drawing/2014/main" id="{03424855-B277-8744-9C85-9975925B820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1800" y="368302"/>
            <a:ext cx="7224000" cy="369332"/>
          </a:xfrm>
        </p:spPr>
        <p:txBody>
          <a:bodyPr lIns="111600" anchor="t"/>
          <a:lstStyle>
            <a:lvl1pPr marL="4233" indent="-4233">
              <a:buNone/>
              <a:tabLst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GB" noProof="0"/>
              <a:t>Click to add navigation/subheader</a:t>
            </a:r>
          </a:p>
        </p:txBody>
      </p:sp>
      <p:sp>
        <p:nvSpPr>
          <p:cNvPr id="19" name="Platshållare för text 18">
            <a:extLst>
              <a:ext uri="{FF2B5EF4-FFF2-40B4-BE49-F238E27FC236}">
                <a16:creationId xmlns:a16="http://schemas.microsoft.com/office/drawing/2014/main" id="{4615DFA7-0616-B744-975C-88C9447A199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1798" y="6148800"/>
            <a:ext cx="7488767" cy="190515"/>
          </a:xfrm>
        </p:spPr>
        <p:txBody>
          <a:bodyPr lIns="111600" tIns="0" rIns="216000" bIns="0" anchor="ctr"/>
          <a:lstStyle>
            <a:lvl1pPr>
              <a:buNone/>
              <a:defRPr sz="800"/>
            </a:lvl1pPr>
            <a:lvl2pPr>
              <a:buNone/>
              <a:defRPr sz="1067"/>
            </a:lvl2pPr>
            <a:lvl3pPr>
              <a:buNone/>
              <a:defRPr sz="1067"/>
            </a:lvl3pPr>
            <a:lvl4pPr>
              <a:buNone/>
              <a:defRPr sz="1067"/>
            </a:lvl4pPr>
            <a:lvl5pPr>
              <a:buNone/>
              <a:defRPr sz="1067"/>
            </a:lvl5pPr>
          </a:lstStyle>
          <a:p>
            <a:pPr lvl="0"/>
            <a:r>
              <a:rPr lang="en-GB" noProof="0"/>
              <a:t>*Click to add footnotes</a:t>
            </a:r>
          </a:p>
        </p:txBody>
      </p:sp>
      <p:sp>
        <p:nvSpPr>
          <p:cNvPr id="16" name="Rubrik 1">
            <a:extLst>
              <a:ext uri="{FF2B5EF4-FFF2-40B4-BE49-F238E27FC236}">
                <a16:creationId xmlns:a16="http://schemas.microsoft.com/office/drawing/2014/main" id="{29C1BAB5-302C-E24B-AF46-F5810100CE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801" y="727102"/>
            <a:ext cx="11328399" cy="1576893"/>
          </a:xfrm>
        </p:spPr>
        <p:txBody>
          <a:bodyPr/>
          <a:lstStyle>
            <a:lvl1pPr>
              <a:defRPr spc="-67" baseline="0"/>
            </a:lvl1pPr>
          </a:lstStyle>
          <a:p>
            <a:r>
              <a:rPr lang="en-GB" noProof="0" dirty="0"/>
              <a:t>Click to add a headline of maximum three lines</a:t>
            </a:r>
          </a:p>
        </p:txBody>
      </p:sp>
      <p:sp>
        <p:nvSpPr>
          <p:cNvPr id="11" name="Platshållare för sidfot 6">
            <a:extLst>
              <a:ext uri="{FF2B5EF4-FFF2-40B4-BE49-F238E27FC236}">
                <a16:creationId xmlns:a16="http://schemas.microsoft.com/office/drawing/2014/main" id="{A552DAA9-741B-4541-B739-5E18BB32D2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113183" y="6535061"/>
            <a:ext cx="3839764" cy="1536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800">
                <a:solidFill>
                  <a:srgbClr val="737373"/>
                </a:solidFill>
              </a:defRPr>
            </a:lvl1pPr>
          </a:lstStyle>
          <a:p>
            <a:r>
              <a:rPr lang="en-GB" noProof="0"/>
              <a:t>IAEA TM - CE &amp; Decommissioning</a:t>
            </a:r>
          </a:p>
        </p:txBody>
      </p:sp>
    </p:spTree>
    <p:extLst>
      <p:ext uri="{BB962C8B-B14F-4D97-AF65-F5344CB8AC3E}">
        <p14:creationId xmlns:p14="http://schemas.microsoft.com/office/powerpoint/2010/main" val="15531133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C57FF860-80C4-F544-9349-277B28F447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noProof="0"/>
              <a:t>2022-11-30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61938E86-6CF5-9C42-AB2F-96E9B547A11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CD396C-6A52-4D5A-BAE3-92A1CC3BBDE0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9" name="Platshållare för text 15">
            <a:extLst>
              <a:ext uri="{FF2B5EF4-FFF2-40B4-BE49-F238E27FC236}">
                <a16:creationId xmlns:a16="http://schemas.microsoft.com/office/drawing/2014/main" id="{03424855-B277-8744-9C85-9975925B820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1800" y="368302"/>
            <a:ext cx="7224000" cy="369332"/>
          </a:xfrm>
        </p:spPr>
        <p:txBody>
          <a:bodyPr lIns="111600" rIns="216000" anchor="t"/>
          <a:lstStyle>
            <a:lvl1pPr marL="4233" indent="-4233">
              <a:buNone/>
              <a:tabLst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GB" noProof="0"/>
              <a:t>Click to add navigation/subheader</a:t>
            </a:r>
          </a:p>
        </p:txBody>
      </p:sp>
      <p:sp>
        <p:nvSpPr>
          <p:cNvPr id="19" name="Platshållare för text 18">
            <a:extLst>
              <a:ext uri="{FF2B5EF4-FFF2-40B4-BE49-F238E27FC236}">
                <a16:creationId xmlns:a16="http://schemas.microsoft.com/office/drawing/2014/main" id="{4615DFA7-0616-B744-975C-88C9447A199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1798" y="6148800"/>
            <a:ext cx="5568953" cy="190515"/>
          </a:xfrm>
        </p:spPr>
        <p:txBody>
          <a:bodyPr lIns="111600" tIns="0" rIns="216000" bIns="0" anchor="ctr"/>
          <a:lstStyle>
            <a:lvl1pPr>
              <a:buNone/>
              <a:defRPr sz="800"/>
            </a:lvl1pPr>
            <a:lvl2pPr>
              <a:buNone/>
              <a:defRPr sz="1067"/>
            </a:lvl2pPr>
            <a:lvl3pPr>
              <a:buNone/>
              <a:defRPr sz="1067"/>
            </a:lvl3pPr>
            <a:lvl4pPr>
              <a:buNone/>
              <a:defRPr sz="1067"/>
            </a:lvl4pPr>
            <a:lvl5pPr>
              <a:buNone/>
              <a:defRPr sz="1067"/>
            </a:lvl5pPr>
          </a:lstStyle>
          <a:p>
            <a:pPr lvl="0"/>
            <a:r>
              <a:rPr lang="en-GB" noProof="0"/>
              <a:t>*Click to add footnotes</a:t>
            </a:r>
          </a:p>
        </p:txBody>
      </p:sp>
      <p:sp>
        <p:nvSpPr>
          <p:cNvPr id="16" name="Rubrik 1">
            <a:extLst>
              <a:ext uri="{FF2B5EF4-FFF2-40B4-BE49-F238E27FC236}">
                <a16:creationId xmlns:a16="http://schemas.microsoft.com/office/drawing/2014/main" id="{29C1BAB5-302C-E24B-AF46-F5810100CE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801" y="727102"/>
            <a:ext cx="11328399" cy="988605"/>
          </a:xfrm>
        </p:spPr>
        <p:txBody>
          <a:bodyPr rIns="216000"/>
          <a:lstStyle>
            <a:lvl1pPr>
              <a:defRPr spc="-67" baseline="0"/>
            </a:lvl1pPr>
          </a:lstStyle>
          <a:p>
            <a:r>
              <a:rPr lang="en-GB" noProof="0" dirty="0"/>
              <a:t>Click to add a headline of maximum two lines</a:t>
            </a:r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945DB275-95E7-6348-973E-B426CFDD51F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29682" y="1929600"/>
            <a:ext cx="5571069" cy="4201299"/>
          </a:xfrm>
          <a:noFill/>
        </p:spPr>
        <p:txBody>
          <a:bodyPr lIns="108000" tIns="108000" rIns="216000" bIns="108000"/>
          <a:lstStyle>
            <a:lvl1pPr>
              <a:buFont typeface="Arial" panose="020B0604020202020204" pitchFamily="34" charset="0"/>
              <a:buChar char="•"/>
              <a:defRPr/>
            </a:lvl1pPr>
            <a:lvl2pPr>
              <a:buFont typeface="Arial" panose="020B0604020202020204" pitchFamily="34" charset="0"/>
              <a:buChar char="•"/>
              <a:defRPr/>
            </a:lvl2pPr>
            <a:lvl3pPr>
              <a:buFont typeface="Arial" panose="020B0604020202020204" pitchFamily="34" charset="0"/>
              <a:buChar char="•"/>
              <a:defRPr/>
            </a:lvl3pPr>
            <a:lvl4pPr>
              <a:buFont typeface="Arial" panose="020B0604020202020204" pitchFamily="34" charset="0"/>
              <a:buChar char="•"/>
              <a:defRPr/>
            </a:lvl4pPr>
            <a:lvl5pP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GB" noProof="0"/>
              <a:t>Click to add text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0" name="Platshållare för text 5">
            <a:extLst>
              <a:ext uri="{FF2B5EF4-FFF2-40B4-BE49-F238E27FC236}">
                <a16:creationId xmlns:a16="http://schemas.microsoft.com/office/drawing/2014/main" id="{5BBFE38F-ECD3-C344-8099-787A3CDE816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191251" y="1929600"/>
            <a:ext cx="5571069" cy="4201299"/>
          </a:xfrm>
          <a:noFill/>
        </p:spPr>
        <p:txBody>
          <a:bodyPr lIns="108000" tIns="108000" rIns="216000" bIns="108000"/>
          <a:lstStyle/>
          <a:p>
            <a:pPr lvl="0"/>
            <a:r>
              <a:rPr lang="en-GB" noProof="0"/>
              <a:t>Click to add text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7" name="Platshållare för sidfot 6">
            <a:extLst>
              <a:ext uri="{FF2B5EF4-FFF2-40B4-BE49-F238E27FC236}">
                <a16:creationId xmlns:a16="http://schemas.microsoft.com/office/drawing/2014/main" id="{1EE3E70A-BC06-5843-AB7C-05C92A50E4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113183" y="6535061"/>
            <a:ext cx="3839764" cy="1536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800">
                <a:solidFill>
                  <a:srgbClr val="737373"/>
                </a:solidFill>
              </a:defRPr>
            </a:lvl1pPr>
          </a:lstStyle>
          <a:p>
            <a:r>
              <a:rPr lang="en-GB" noProof="0"/>
              <a:t>IAEA TM - CE &amp; Decommissioning</a:t>
            </a:r>
          </a:p>
        </p:txBody>
      </p:sp>
    </p:spTree>
    <p:extLst>
      <p:ext uri="{BB962C8B-B14F-4D97-AF65-F5344CB8AC3E}">
        <p14:creationId xmlns:p14="http://schemas.microsoft.com/office/powerpoint/2010/main" val="18337674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 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FF1FEA1-B236-42CA-B107-5AA571157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Headline</a:t>
            </a:r>
          </a:p>
        </p:txBody>
      </p:sp>
      <p:sp>
        <p:nvSpPr>
          <p:cNvPr id="6" name="Platshållare för datum 3">
            <a:extLst>
              <a:ext uri="{FF2B5EF4-FFF2-40B4-BE49-F238E27FC236}">
                <a16:creationId xmlns:a16="http://schemas.microsoft.com/office/drawing/2014/main" id="{DDF92EE2-58DD-4DF6-A2E5-499E34623D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9183" y="6331200"/>
            <a:ext cx="124302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lnSpc>
                <a:spcPts val="1200"/>
              </a:lnSpc>
              <a:defRPr sz="7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2022-11-30</a:t>
            </a:r>
            <a:endParaRPr lang="en-GB" dirty="0"/>
          </a:p>
        </p:txBody>
      </p:sp>
      <p:sp>
        <p:nvSpPr>
          <p:cNvPr id="9" name="Platshållare för sidfot 4">
            <a:extLst>
              <a:ext uri="{FF2B5EF4-FFF2-40B4-BE49-F238E27FC236}">
                <a16:creationId xmlns:a16="http://schemas.microsoft.com/office/drawing/2014/main" id="{01637DE1-884E-4F3A-8CA9-489221E4A7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9183" y="6475200"/>
            <a:ext cx="34944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lnSpc>
                <a:spcPts val="1200"/>
              </a:lnSpc>
              <a:defRPr sz="7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IAEA TM - CE &amp; Decommissioning</a:t>
            </a:r>
            <a:endParaRPr lang="en-GB" dirty="0"/>
          </a:p>
        </p:txBody>
      </p:sp>
      <p:sp>
        <p:nvSpPr>
          <p:cNvPr id="10" name="Platshållare för bildnummer 5">
            <a:extLst>
              <a:ext uri="{FF2B5EF4-FFF2-40B4-BE49-F238E27FC236}">
                <a16:creationId xmlns:a16="http://schemas.microsoft.com/office/drawing/2014/main" id="{55C3E5CC-4B21-42DB-A4F1-31204EAB21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67200" y="6408000"/>
            <a:ext cx="499200" cy="24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lnSpc>
                <a:spcPts val="1200"/>
              </a:lnSpc>
              <a:defRPr sz="7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B07D95-7C69-46C0-AD2A-2DA1650028A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93972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5261">
          <p15:clr>
            <a:srgbClr val="FBAE40"/>
          </p15:clr>
        </p15:guide>
        <p15:guide id="4" pos="499">
          <p15:clr>
            <a:srgbClr val="FBAE40"/>
          </p15:clr>
        </p15:guide>
        <p15:guide id="5" orient="horz" pos="249">
          <p15:clr>
            <a:srgbClr val="FBAE40"/>
          </p15:clr>
        </p15:guide>
        <p15:guide id="6" orient="horz" pos="826">
          <p15:clr>
            <a:srgbClr val="FBAE40"/>
          </p15:clr>
        </p15:guide>
        <p15:guide id="7" orient="horz" pos="2838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3E79F2-0B07-4264-A27E-0B6B2275D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34BF84-D094-4B0B-9EC0-6AEF4A9187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1ACADC-65B8-460A-8CC2-55D2891BD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553C3-5676-40FE-9671-BFA2097DAB00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E52702-5269-46AA-A0D3-572B95378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86C687-6A42-47B8-A227-EC3ADFF94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99432-8615-4CFA-BAC5-526B4500C5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44397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4F9BFEED-0E03-904F-9847-3F79E60C95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801" y="700801"/>
            <a:ext cx="5568951" cy="2111489"/>
          </a:xfrm>
        </p:spPr>
        <p:txBody>
          <a:bodyPr rIns="216000"/>
          <a:lstStyle>
            <a:lvl1pPr>
              <a:defRPr sz="4000" spc="-93" baseline="0"/>
            </a:lvl1pPr>
          </a:lstStyle>
          <a:p>
            <a:r>
              <a:rPr lang="en-GB" noProof="0" dirty="0"/>
              <a:t>Click to add a headline of maximum three lines</a:t>
            </a:r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D84E0A46-5973-4E46-9096-4F1FFEB637F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802" y="2804584"/>
            <a:ext cx="5568949" cy="3476227"/>
          </a:xfrm>
        </p:spPr>
        <p:txBody>
          <a:bodyPr rIns="216000"/>
          <a:lstStyle>
            <a:lvl1pPr>
              <a:defRPr sz="1867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CF7D2E26-08D8-5949-87B2-516D214C08A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1801" y="368302"/>
            <a:ext cx="5568951" cy="369332"/>
          </a:xfrm>
        </p:spPr>
        <p:txBody>
          <a:bodyPr lIns="111600" rIns="216000" anchor="t"/>
          <a:lstStyle>
            <a:lvl1pPr marL="4233" indent="-4233">
              <a:buNone/>
              <a:tabLst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GB" noProof="0" dirty="0"/>
              <a:t>Click to add navigation/chapter tracker</a:t>
            </a:r>
          </a:p>
          <a:p>
            <a:pPr lvl="0"/>
            <a:endParaRPr lang="en-GB" noProof="0" dirty="0"/>
          </a:p>
        </p:txBody>
      </p:sp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0C18E683-E62F-A04E-9D50-572DEA18E06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191252" y="211667"/>
            <a:ext cx="5761696" cy="6242051"/>
          </a:xfrm>
          <a:blipFill>
            <a:blip r:embed="rId2"/>
            <a:tile tx="0" ty="0" sx="100000" sy="100000" flip="none" algn="tl"/>
          </a:blipFill>
        </p:spPr>
        <p:txBody>
          <a:bodyPr/>
          <a:lstStyle>
            <a:lvl1pPr algn="ctr">
              <a:buNone/>
              <a:defRPr sz="1067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GB" noProof="0"/>
              <a:t>Click on the icon to add an image</a:t>
            </a:r>
          </a:p>
        </p:txBody>
      </p:sp>
      <p:sp>
        <p:nvSpPr>
          <p:cNvPr id="38" name="Date Placeholder 3">
            <a:extLst>
              <a:ext uri="{FF2B5EF4-FFF2-40B4-BE49-F238E27FC236}">
                <a16:creationId xmlns:a16="http://schemas.microsoft.com/office/drawing/2014/main" id="{B7D04508-015B-A24C-A068-9517A03041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7049" y="6535061"/>
            <a:ext cx="3931768" cy="1536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800" b="0">
                <a:solidFill>
                  <a:srgbClr val="737373"/>
                </a:solidFill>
              </a:defRPr>
            </a:lvl1pPr>
          </a:lstStyle>
          <a:p>
            <a:r>
              <a:rPr lang="en-GB" noProof="0"/>
              <a:t>2022-11-30</a:t>
            </a:r>
          </a:p>
        </p:txBody>
      </p:sp>
      <p:sp>
        <p:nvSpPr>
          <p:cNvPr id="39" name="Slide Number Placeholder 5">
            <a:extLst>
              <a:ext uri="{FF2B5EF4-FFF2-40B4-BE49-F238E27FC236}">
                <a16:creationId xmlns:a16="http://schemas.microsoft.com/office/drawing/2014/main" id="{24E3E452-24F0-1B44-9014-429AC576B5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20557" y="6671299"/>
            <a:ext cx="432392" cy="109941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800" b="0">
                <a:solidFill>
                  <a:srgbClr val="737373"/>
                </a:solidFill>
              </a:defRPr>
            </a:lvl1pPr>
          </a:lstStyle>
          <a:p>
            <a:fld id="{17CD396C-6A52-4D5A-BAE3-92A1CC3BBDE0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0" name="Platshållare för sidfot 6">
            <a:extLst>
              <a:ext uri="{FF2B5EF4-FFF2-40B4-BE49-F238E27FC236}">
                <a16:creationId xmlns:a16="http://schemas.microsoft.com/office/drawing/2014/main" id="{9F273896-B1DA-2A4A-9AEB-368D26B986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113183" y="6535061"/>
            <a:ext cx="3839764" cy="1536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800">
                <a:solidFill>
                  <a:srgbClr val="737373"/>
                </a:solidFill>
              </a:defRPr>
            </a:lvl1pPr>
          </a:lstStyle>
          <a:p>
            <a:r>
              <a:rPr lang="en-GB" noProof="0"/>
              <a:t>IAEA TM - CE &amp; Decommissioning</a:t>
            </a:r>
          </a:p>
        </p:txBody>
      </p:sp>
    </p:spTree>
    <p:extLst>
      <p:ext uri="{BB962C8B-B14F-4D97-AF65-F5344CB8AC3E}">
        <p14:creationId xmlns:p14="http://schemas.microsoft.com/office/powerpoint/2010/main" val="424801143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2956A-C8FD-4541-B8B5-133BDD119D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2EEF1C-051B-4733-A349-D374CB416C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FA4EA9-B36B-4440-B1D7-6DCF71990D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553C3-5676-40FE-9671-BFA2097DAB00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C02285-8B2D-4FB7-A72B-E4AE0FAE36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67F833-75D7-40CD-B0F2-0129D28F7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99432-8615-4CFA-BAC5-526B4500C5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563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260111-B969-4DD6-B7F3-487E55799B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B1F598-9380-44FE-887F-03F8A81E96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2E03F7-4093-49C9-A0C5-6FAB86D2AA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EB8851-D71C-410E-A3E9-D605ACD530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553C3-5676-40FE-9671-BFA2097DAB00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9F2DBC-77EF-4280-B31F-D9E0CD380D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AC26B4-7701-4D14-A971-E6DA4E20E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99432-8615-4CFA-BAC5-526B4500C5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138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B29D51-E893-48B6-9670-3C2731554C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BAD385-1E96-48AC-B037-8E0207ECF6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DD38FE-ADFC-4ED2-9F1D-A1C9F4945D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D2B8FF-CC3D-4858-8FF8-1FC41119E2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D59A7BF-F596-4D2A-B5DB-65546EE78A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EFD489F-A599-459B-9046-1FD6F5FD1D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553C3-5676-40FE-9671-BFA2097DAB00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774EC7A-28BF-4784-8FC4-AF84A9C45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3E2EEC7-44B4-4D9C-99F2-5868AFD63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99432-8615-4CFA-BAC5-526B4500C5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250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D3BC3-E7CF-4A51-9A25-743765260F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B134C1-0FDD-4B2A-961E-A50E37AB2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553C3-5676-40FE-9671-BFA2097DAB00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4AC0B6-58F5-497E-AE6F-C7ED501B3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9753A7-9B52-4B3C-9C33-B2A2832B4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99432-8615-4CFA-BAC5-526B4500C5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885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804B024-2026-489A-9B7B-A26A340B53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553C3-5676-40FE-9671-BFA2097DAB00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E6C1A72-9919-4AA3-A03E-910F9287D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10C63E-CE9E-4D74-87A7-472233CAC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99432-8615-4CFA-BAC5-526B4500C5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100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4600A9-15F2-459C-985C-997C3A377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5EEAB1-C7D7-4C36-B3BE-1B650440CB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67A913-256C-4E86-A4F8-3EEE016DBC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0F7236-5169-4A40-B535-FCD19DF3AC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553C3-5676-40FE-9671-BFA2097DAB00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A84075-173A-46CB-AFB9-3ED419E25F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360C44-F462-417C-8DE0-E2C848E9B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99432-8615-4CFA-BAC5-526B4500C5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716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36F53DF-F0E0-4C37-BC84-E023DE061F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7DBE00-697B-4869-8C84-BA568F687F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D8EB58-1672-424A-A6F7-F36D5C5C59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265219" y="6356350"/>
            <a:ext cx="16925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1EB553C3-5676-40FE-9671-BFA2097DAB00}" type="datetimeFigureOut">
              <a:rPr lang="en-US" smtClean="0"/>
              <a:pPr/>
              <a:t>5/3/2023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D20D96-0533-450D-9669-C96978A5EC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B8C4A8-C9F3-486F-8CB2-253FD815F0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fld id="{0A199432-8615-4CFA-BAC5-526B4500C5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934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ame">
            <a:extLst>
              <a:ext uri="{FF2B5EF4-FFF2-40B4-BE49-F238E27FC236}">
                <a16:creationId xmlns:a16="http://schemas.microsoft.com/office/drawing/2014/main" id="{CD4B332F-8E6A-4544-856F-C9543E014148}"/>
              </a:ext>
            </a:extLst>
          </p:cNvPr>
          <p:cNvSpPr/>
          <p:nvPr userDrawn="1"/>
        </p:nvSpPr>
        <p:spPr>
          <a:xfrm rot="5400000">
            <a:off x="2667000" y="-2667000"/>
            <a:ext cx="6858000" cy="12192000"/>
          </a:xfrm>
          <a:custGeom>
            <a:avLst/>
            <a:gdLst>
              <a:gd name="connsiteX0" fmla="*/ 158750 w 5143500"/>
              <a:gd name="connsiteY0" fmla="*/ 8964612 h 9144000"/>
              <a:gd name="connsiteX1" fmla="*/ 4840289 w 5143500"/>
              <a:gd name="connsiteY1" fmla="*/ 8964612 h 9144000"/>
              <a:gd name="connsiteX2" fmla="*/ 4840289 w 5143500"/>
              <a:gd name="connsiteY2" fmla="*/ 179389 h 9144000"/>
              <a:gd name="connsiteX3" fmla="*/ 158750 w 5143500"/>
              <a:gd name="connsiteY3" fmla="*/ 179389 h 9144000"/>
              <a:gd name="connsiteX4" fmla="*/ 0 w 5143500"/>
              <a:gd name="connsiteY4" fmla="*/ 179389 h 9144000"/>
              <a:gd name="connsiteX5" fmla="*/ 0 w 5143500"/>
              <a:gd name="connsiteY5" fmla="*/ 0 h 9144000"/>
              <a:gd name="connsiteX6" fmla="*/ 5143500 w 5143500"/>
              <a:gd name="connsiteY6" fmla="*/ 0 h 9144000"/>
              <a:gd name="connsiteX7" fmla="*/ 5143500 w 5143500"/>
              <a:gd name="connsiteY7" fmla="*/ 25398 h 9144000"/>
              <a:gd name="connsiteX8" fmla="*/ 5143500 w 5143500"/>
              <a:gd name="connsiteY8" fmla="*/ 25398 h 9144000"/>
              <a:gd name="connsiteX9" fmla="*/ 5143500 w 5143500"/>
              <a:gd name="connsiteY9" fmla="*/ 9033715 h 9144000"/>
              <a:gd name="connsiteX10" fmla="*/ 5143499 w 5143500"/>
              <a:gd name="connsiteY10" fmla="*/ 9033715 h 9144000"/>
              <a:gd name="connsiteX11" fmla="*/ 5143499 w 5143500"/>
              <a:gd name="connsiteY11" fmla="*/ 9144000 h 9144000"/>
              <a:gd name="connsiteX12" fmla="*/ 0 w 5143500"/>
              <a:gd name="connsiteY12" fmla="*/ 9144000 h 9144000"/>
              <a:gd name="connsiteX13" fmla="*/ 0 w 5143500"/>
              <a:gd name="connsiteY13" fmla="*/ 9033714 h 9144000"/>
              <a:gd name="connsiteX14" fmla="*/ 0 w 5143500"/>
              <a:gd name="connsiteY14" fmla="*/ 9033714 h 9144000"/>
              <a:gd name="connsiteX15" fmla="*/ 0 w 5143500"/>
              <a:gd name="connsiteY15" fmla="*/ 179389 h 914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143500" h="9144000">
                <a:moveTo>
                  <a:pt x="158750" y="8964612"/>
                </a:moveTo>
                <a:lnTo>
                  <a:pt x="4840289" y="8964612"/>
                </a:lnTo>
                <a:lnTo>
                  <a:pt x="4840289" y="179389"/>
                </a:lnTo>
                <a:lnTo>
                  <a:pt x="158750" y="179389"/>
                </a:lnTo>
                <a:close/>
                <a:moveTo>
                  <a:pt x="0" y="179389"/>
                </a:moveTo>
                <a:lnTo>
                  <a:pt x="0" y="0"/>
                </a:lnTo>
                <a:lnTo>
                  <a:pt x="5143500" y="0"/>
                </a:lnTo>
                <a:lnTo>
                  <a:pt x="5143500" y="25398"/>
                </a:lnTo>
                <a:lnTo>
                  <a:pt x="5143500" y="25398"/>
                </a:lnTo>
                <a:lnTo>
                  <a:pt x="5143500" y="9033715"/>
                </a:lnTo>
                <a:lnTo>
                  <a:pt x="5143499" y="9033715"/>
                </a:lnTo>
                <a:lnTo>
                  <a:pt x="5143499" y="9144000"/>
                </a:lnTo>
                <a:lnTo>
                  <a:pt x="0" y="9144000"/>
                </a:lnTo>
                <a:lnTo>
                  <a:pt x="0" y="9033714"/>
                </a:lnTo>
                <a:lnTo>
                  <a:pt x="0" y="9033714"/>
                </a:lnTo>
                <a:lnTo>
                  <a:pt x="0" y="1793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2400" noProof="0"/>
          </a:p>
        </p:txBody>
      </p:sp>
      <p:grpSp>
        <p:nvGrpSpPr>
          <p:cNvPr id="37" name="Logo">
            <a:extLst>
              <a:ext uri="{FF2B5EF4-FFF2-40B4-BE49-F238E27FC236}">
                <a16:creationId xmlns:a16="http://schemas.microsoft.com/office/drawing/2014/main" id="{9FB574A9-A763-714E-AC65-2F90EB646F51}"/>
              </a:ext>
            </a:extLst>
          </p:cNvPr>
          <p:cNvGrpSpPr/>
          <p:nvPr userDrawn="1"/>
        </p:nvGrpSpPr>
        <p:grpSpPr>
          <a:xfrm>
            <a:off x="5447532" y="6556183"/>
            <a:ext cx="1296936" cy="198328"/>
            <a:chOff x="4085649" y="4917137"/>
            <a:chExt cx="972702" cy="148746"/>
          </a:xfrm>
        </p:grpSpPr>
        <p:sp>
          <p:nvSpPr>
            <p:cNvPr id="38" name="Frihandsfigur 37">
              <a:extLst>
                <a:ext uri="{FF2B5EF4-FFF2-40B4-BE49-F238E27FC236}">
                  <a16:creationId xmlns:a16="http://schemas.microsoft.com/office/drawing/2014/main" id="{65D872E4-7FD8-304A-A33E-A4979619DC23}"/>
                </a:ext>
              </a:extLst>
            </p:cNvPr>
            <p:cNvSpPr/>
            <p:nvPr/>
          </p:nvSpPr>
          <p:spPr>
            <a:xfrm>
              <a:off x="4909411" y="4917137"/>
              <a:ext cx="148940" cy="74384"/>
            </a:xfrm>
            <a:custGeom>
              <a:avLst/>
              <a:gdLst>
                <a:gd name="connsiteX0" fmla="*/ 108621 w 217242"/>
                <a:gd name="connsiteY0" fmla="*/ 0 h 108497"/>
                <a:gd name="connsiteX1" fmla="*/ 0 w 217242"/>
                <a:gd name="connsiteY1" fmla="*/ 108498 h 108497"/>
                <a:gd name="connsiteX2" fmla="*/ 217243 w 217242"/>
                <a:gd name="connsiteY2" fmla="*/ 108498 h 108497"/>
                <a:gd name="connsiteX3" fmla="*/ 108650 w 217242"/>
                <a:gd name="connsiteY3" fmla="*/ 0 h 108497"/>
                <a:gd name="connsiteX4" fmla="*/ 108621 w 217242"/>
                <a:gd name="connsiteY4" fmla="*/ 0 h 108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7242" h="108497">
                  <a:moveTo>
                    <a:pt x="108621" y="0"/>
                  </a:moveTo>
                  <a:cubicBezTo>
                    <a:pt x="48632" y="0"/>
                    <a:pt x="0" y="48576"/>
                    <a:pt x="0" y="108498"/>
                  </a:cubicBezTo>
                  <a:lnTo>
                    <a:pt x="217243" y="108498"/>
                  </a:lnTo>
                  <a:cubicBezTo>
                    <a:pt x="217257" y="48584"/>
                    <a:pt x="168632" y="8"/>
                    <a:pt x="108650" y="0"/>
                  </a:cubicBezTo>
                  <a:cubicBezTo>
                    <a:pt x="108640" y="0"/>
                    <a:pt x="108631" y="0"/>
                    <a:pt x="108621" y="0"/>
                  </a:cubicBezTo>
                  <a:close/>
                </a:path>
              </a:pathLst>
            </a:custGeom>
            <a:solidFill>
              <a:srgbClr val="FFDA00"/>
            </a:solidFill>
            <a:ln w="1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400" noProof="0"/>
            </a:p>
          </p:txBody>
        </p:sp>
        <p:sp>
          <p:nvSpPr>
            <p:cNvPr id="39" name="Frihandsfigur 38">
              <a:extLst>
                <a:ext uri="{FF2B5EF4-FFF2-40B4-BE49-F238E27FC236}">
                  <a16:creationId xmlns:a16="http://schemas.microsoft.com/office/drawing/2014/main" id="{9EA5AED1-B3FC-7148-ADAE-32AE773DA5EC}"/>
                </a:ext>
              </a:extLst>
            </p:cNvPr>
            <p:cNvSpPr/>
            <p:nvPr/>
          </p:nvSpPr>
          <p:spPr>
            <a:xfrm>
              <a:off x="4909411" y="4991508"/>
              <a:ext cx="148940" cy="74375"/>
            </a:xfrm>
            <a:custGeom>
              <a:avLst/>
              <a:gdLst>
                <a:gd name="connsiteX0" fmla="*/ 108621 w 217242"/>
                <a:gd name="connsiteY0" fmla="*/ 108484 h 108483"/>
                <a:gd name="connsiteX1" fmla="*/ 0 w 217242"/>
                <a:gd name="connsiteY1" fmla="*/ 0 h 108483"/>
                <a:gd name="connsiteX2" fmla="*/ 217243 w 217242"/>
                <a:gd name="connsiteY2" fmla="*/ 0 h 108483"/>
                <a:gd name="connsiteX3" fmla="*/ 108636 w 217242"/>
                <a:gd name="connsiteY3" fmla="*/ 108484 h 108483"/>
                <a:gd name="connsiteX4" fmla="*/ 108621 w 217242"/>
                <a:gd name="connsiteY4" fmla="*/ 108484 h 108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7242" h="108483">
                  <a:moveTo>
                    <a:pt x="108621" y="108484"/>
                  </a:moveTo>
                  <a:cubicBezTo>
                    <a:pt x="48637" y="108484"/>
                    <a:pt x="7" y="59916"/>
                    <a:pt x="0" y="0"/>
                  </a:cubicBezTo>
                  <a:lnTo>
                    <a:pt x="217243" y="0"/>
                  </a:lnTo>
                  <a:cubicBezTo>
                    <a:pt x="217243" y="59914"/>
                    <a:pt x="168618" y="108484"/>
                    <a:pt x="108636" y="108484"/>
                  </a:cubicBezTo>
                  <a:cubicBezTo>
                    <a:pt x="108631" y="108484"/>
                    <a:pt x="108626" y="108484"/>
                    <a:pt x="108621" y="108484"/>
                  </a:cubicBezTo>
                  <a:close/>
                </a:path>
              </a:pathLst>
            </a:custGeom>
            <a:solidFill>
              <a:srgbClr val="2071B5"/>
            </a:solidFill>
            <a:ln w="1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400" noProof="0"/>
            </a:p>
          </p:txBody>
        </p:sp>
        <p:sp>
          <p:nvSpPr>
            <p:cNvPr id="40" name="Frihandsfigur 39">
              <a:extLst>
                <a:ext uri="{FF2B5EF4-FFF2-40B4-BE49-F238E27FC236}">
                  <a16:creationId xmlns:a16="http://schemas.microsoft.com/office/drawing/2014/main" id="{FFE26B1C-3AA7-6C4A-94D9-E473B98DD1BF}"/>
                </a:ext>
              </a:extLst>
            </p:cNvPr>
            <p:cNvSpPr/>
            <p:nvPr/>
          </p:nvSpPr>
          <p:spPr>
            <a:xfrm>
              <a:off x="4085649" y="4951310"/>
              <a:ext cx="781273" cy="84934"/>
            </a:xfrm>
            <a:custGeom>
              <a:avLst/>
              <a:gdLst>
                <a:gd name="connsiteX0" fmla="*/ 595123 w 781273"/>
                <a:gd name="connsiteY0" fmla="*/ 23454 h 84934"/>
                <a:gd name="connsiteX1" fmla="*/ 583493 w 781273"/>
                <a:gd name="connsiteY1" fmla="*/ 52452 h 84934"/>
                <a:gd name="connsiteX2" fmla="*/ 606935 w 781273"/>
                <a:gd name="connsiteY2" fmla="*/ 52442 h 84934"/>
                <a:gd name="connsiteX3" fmla="*/ 595267 w 781273"/>
                <a:gd name="connsiteY3" fmla="*/ 23454 h 84934"/>
                <a:gd name="connsiteX4" fmla="*/ 123589 w 781273"/>
                <a:gd name="connsiteY4" fmla="*/ 23454 h 84934"/>
                <a:gd name="connsiteX5" fmla="*/ 111959 w 781273"/>
                <a:gd name="connsiteY5" fmla="*/ 52452 h 84934"/>
                <a:gd name="connsiteX6" fmla="*/ 135363 w 781273"/>
                <a:gd name="connsiteY6" fmla="*/ 52442 h 84934"/>
                <a:gd name="connsiteX7" fmla="*/ 123734 w 781273"/>
                <a:gd name="connsiteY7" fmla="*/ 23454 h 84934"/>
                <a:gd name="connsiteX8" fmla="*/ 584293 w 781273"/>
                <a:gd name="connsiteY8" fmla="*/ 48 h 84934"/>
                <a:gd name="connsiteX9" fmla="*/ 606136 w 781273"/>
                <a:gd name="connsiteY9" fmla="*/ 48 h 84934"/>
                <a:gd name="connsiteX10" fmla="*/ 641516 w 781273"/>
                <a:gd name="connsiteY10" fmla="*/ 84886 h 84934"/>
                <a:gd name="connsiteX11" fmla="*/ 620001 w 781273"/>
                <a:gd name="connsiteY11" fmla="*/ 84886 h 84934"/>
                <a:gd name="connsiteX12" fmla="*/ 613892 w 781273"/>
                <a:gd name="connsiteY12" fmla="*/ 69775 h 84934"/>
                <a:gd name="connsiteX13" fmla="*/ 576488 w 781273"/>
                <a:gd name="connsiteY13" fmla="*/ 69775 h 84934"/>
                <a:gd name="connsiteX14" fmla="*/ 570389 w 781273"/>
                <a:gd name="connsiteY14" fmla="*/ 84934 h 84934"/>
                <a:gd name="connsiteX15" fmla="*/ 548864 w 781273"/>
                <a:gd name="connsiteY15" fmla="*/ 84934 h 84934"/>
                <a:gd name="connsiteX16" fmla="*/ 112712 w 781273"/>
                <a:gd name="connsiteY16" fmla="*/ 48 h 84934"/>
                <a:gd name="connsiteX17" fmla="*/ 134515 w 781273"/>
                <a:gd name="connsiteY17" fmla="*/ 48 h 84934"/>
                <a:gd name="connsiteX18" fmla="*/ 169992 w 781273"/>
                <a:gd name="connsiteY18" fmla="*/ 84886 h 84934"/>
                <a:gd name="connsiteX19" fmla="*/ 148467 w 781273"/>
                <a:gd name="connsiteY19" fmla="*/ 84886 h 84934"/>
                <a:gd name="connsiteX20" fmla="*/ 142320 w 781273"/>
                <a:gd name="connsiteY20" fmla="*/ 69775 h 84934"/>
                <a:gd name="connsiteX21" fmla="*/ 104917 w 781273"/>
                <a:gd name="connsiteY21" fmla="*/ 69775 h 84934"/>
                <a:gd name="connsiteX22" fmla="*/ 98808 w 781273"/>
                <a:gd name="connsiteY22" fmla="*/ 84934 h 84934"/>
                <a:gd name="connsiteX23" fmla="*/ 77293 w 781273"/>
                <a:gd name="connsiteY23" fmla="*/ 84934 h 84934"/>
                <a:gd name="connsiteX24" fmla="*/ 719820 w 781273"/>
                <a:gd name="connsiteY24" fmla="*/ 0 h 84934"/>
                <a:gd name="connsiteX25" fmla="*/ 742077 w 781273"/>
                <a:gd name="connsiteY25" fmla="*/ 0 h 84934"/>
                <a:gd name="connsiteX26" fmla="*/ 742077 w 781273"/>
                <a:gd name="connsiteY26" fmla="*/ 66042 h 84934"/>
                <a:gd name="connsiteX27" fmla="*/ 781273 w 781273"/>
                <a:gd name="connsiteY27" fmla="*/ 66042 h 84934"/>
                <a:gd name="connsiteX28" fmla="*/ 781273 w 781273"/>
                <a:gd name="connsiteY28" fmla="*/ 84886 h 84934"/>
                <a:gd name="connsiteX29" fmla="*/ 719820 w 781273"/>
                <a:gd name="connsiteY29" fmla="*/ 84886 h 84934"/>
                <a:gd name="connsiteX30" fmla="*/ 648751 w 781273"/>
                <a:gd name="connsiteY30" fmla="*/ 0 h 84934"/>
                <a:gd name="connsiteX31" fmla="*/ 671018 w 781273"/>
                <a:gd name="connsiteY31" fmla="*/ 0 h 84934"/>
                <a:gd name="connsiteX32" fmla="*/ 671018 w 781273"/>
                <a:gd name="connsiteY32" fmla="*/ 66042 h 84934"/>
                <a:gd name="connsiteX33" fmla="*/ 710214 w 781273"/>
                <a:gd name="connsiteY33" fmla="*/ 66042 h 84934"/>
                <a:gd name="connsiteX34" fmla="*/ 710214 w 781273"/>
                <a:gd name="connsiteY34" fmla="*/ 84886 h 84934"/>
                <a:gd name="connsiteX35" fmla="*/ 648751 w 781273"/>
                <a:gd name="connsiteY35" fmla="*/ 84886 h 84934"/>
                <a:gd name="connsiteX36" fmla="*/ 491429 w 781273"/>
                <a:gd name="connsiteY36" fmla="*/ 0 h 84934"/>
                <a:gd name="connsiteX37" fmla="*/ 556293 w 781273"/>
                <a:gd name="connsiteY37" fmla="*/ 0 h 84934"/>
                <a:gd name="connsiteX38" fmla="*/ 556293 w 781273"/>
                <a:gd name="connsiteY38" fmla="*/ 18190 h 84934"/>
                <a:gd name="connsiteX39" fmla="*/ 513686 w 781273"/>
                <a:gd name="connsiteY39" fmla="*/ 18190 h 84934"/>
                <a:gd name="connsiteX40" fmla="*/ 513686 w 781273"/>
                <a:gd name="connsiteY40" fmla="*/ 32338 h 84934"/>
                <a:gd name="connsiteX41" fmla="*/ 549616 w 781273"/>
                <a:gd name="connsiteY41" fmla="*/ 32338 h 84934"/>
                <a:gd name="connsiteX42" fmla="*/ 549616 w 781273"/>
                <a:gd name="connsiteY42" fmla="*/ 50527 h 84934"/>
                <a:gd name="connsiteX43" fmla="*/ 513686 w 781273"/>
                <a:gd name="connsiteY43" fmla="*/ 50527 h 84934"/>
                <a:gd name="connsiteX44" fmla="*/ 513686 w 781273"/>
                <a:gd name="connsiteY44" fmla="*/ 84886 h 84934"/>
                <a:gd name="connsiteX45" fmla="*/ 491429 w 781273"/>
                <a:gd name="connsiteY45" fmla="*/ 84886 h 84934"/>
                <a:gd name="connsiteX46" fmla="*/ 394124 w 781273"/>
                <a:gd name="connsiteY46" fmla="*/ 0 h 84934"/>
                <a:gd name="connsiteX47" fmla="*/ 415380 w 781273"/>
                <a:gd name="connsiteY47" fmla="*/ 0 h 84934"/>
                <a:gd name="connsiteX48" fmla="*/ 453246 w 781273"/>
                <a:gd name="connsiteY48" fmla="*/ 50797 h 84934"/>
                <a:gd name="connsiteX49" fmla="*/ 453246 w 781273"/>
                <a:gd name="connsiteY49" fmla="*/ 0 h 84934"/>
                <a:gd name="connsiteX50" fmla="*/ 474500 w 781273"/>
                <a:gd name="connsiteY50" fmla="*/ 0 h 84934"/>
                <a:gd name="connsiteX51" fmla="*/ 474500 w 781273"/>
                <a:gd name="connsiteY51" fmla="*/ 84886 h 84934"/>
                <a:gd name="connsiteX52" fmla="*/ 453246 w 781273"/>
                <a:gd name="connsiteY52" fmla="*/ 84886 h 84934"/>
                <a:gd name="connsiteX53" fmla="*/ 415380 w 781273"/>
                <a:gd name="connsiteY53" fmla="*/ 34705 h 84934"/>
                <a:gd name="connsiteX54" fmla="*/ 415380 w 781273"/>
                <a:gd name="connsiteY54" fmla="*/ 84886 h 84934"/>
                <a:gd name="connsiteX55" fmla="*/ 394124 w 781273"/>
                <a:gd name="connsiteY55" fmla="*/ 84886 h 84934"/>
                <a:gd name="connsiteX56" fmla="*/ 315887 w 781273"/>
                <a:gd name="connsiteY56" fmla="*/ 0 h 84934"/>
                <a:gd name="connsiteX57" fmla="*/ 378728 w 781273"/>
                <a:gd name="connsiteY57" fmla="*/ 0 h 84934"/>
                <a:gd name="connsiteX58" fmla="*/ 378728 w 781273"/>
                <a:gd name="connsiteY58" fmla="*/ 18190 h 84934"/>
                <a:gd name="connsiteX59" fmla="*/ 338144 w 781273"/>
                <a:gd name="connsiteY59" fmla="*/ 18190 h 84934"/>
                <a:gd name="connsiteX60" fmla="*/ 338144 w 781273"/>
                <a:gd name="connsiteY60" fmla="*/ 31799 h 84934"/>
                <a:gd name="connsiteX61" fmla="*/ 372542 w 781273"/>
                <a:gd name="connsiteY61" fmla="*/ 31799 h 84934"/>
                <a:gd name="connsiteX62" fmla="*/ 372542 w 781273"/>
                <a:gd name="connsiteY62" fmla="*/ 49988 h 84934"/>
                <a:gd name="connsiteX63" fmla="*/ 338144 w 781273"/>
                <a:gd name="connsiteY63" fmla="*/ 49988 h 84934"/>
                <a:gd name="connsiteX64" fmla="*/ 338144 w 781273"/>
                <a:gd name="connsiteY64" fmla="*/ 66696 h 84934"/>
                <a:gd name="connsiteX65" fmla="*/ 378728 w 781273"/>
                <a:gd name="connsiteY65" fmla="*/ 66696 h 84934"/>
                <a:gd name="connsiteX66" fmla="*/ 378728 w 781273"/>
                <a:gd name="connsiteY66" fmla="*/ 84886 h 84934"/>
                <a:gd name="connsiteX67" fmla="*/ 338144 w 781273"/>
                <a:gd name="connsiteY67" fmla="*/ 84886 h 84934"/>
                <a:gd name="connsiteX68" fmla="*/ 315887 w 781273"/>
                <a:gd name="connsiteY68" fmla="*/ 84886 h 84934"/>
                <a:gd name="connsiteX69" fmla="*/ 235954 w 781273"/>
                <a:gd name="connsiteY69" fmla="*/ 0 h 84934"/>
                <a:gd name="connsiteX70" fmla="*/ 305096 w 781273"/>
                <a:gd name="connsiteY70" fmla="*/ 0 h 84934"/>
                <a:gd name="connsiteX71" fmla="*/ 305096 w 781273"/>
                <a:gd name="connsiteY71" fmla="*/ 18190 h 84934"/>
                <a:gd name="connsiteX72" fmla="*/ 280468 w 781273"/>
                <a:gd name="connsiteY72" fmla="*/ 18190 h 84934"/>
                <a:gd name="connsiteX73" fmla="*/ 280468 w 781273"/>
                <a:gd name="connsiteY73" fmla="*/ 84886 h 84934"/>
                <a:gd name="connsiteX74" fmla="*/ 258211 w 781273"/>
                <a:gd name="connsiteY74" fmla="*/ 84886 h 84934"/>
                <a:gd name="connsiteX75" fmla="*/ 258211 w 781273"/>
                <a:gd name="connsiteY75" fmla="*/ 18190 h 84934"/>
                <a:gd name="connsiteX76" fmla="*/ 235954 w 781273"/>
                <a:gd name="connsiteY76" fmla="*/ 18190 h 84934"/>
                <a:gd name="connsiteX77" fmla="*/ 159066 w 781273"/>
                <a:gd name="connsiteY77" fmla="*/ 0 h 84934"/>
                <a:gd name="connsiteX78" fmla="*/ 228198 w 781273"/>
                <a:gd name="connsiteY78" fmla="*/ 0 h 84934"/>
                <a:gd name="connsiteX79" fmla="*/ 228198 w 781273"/>
                <a:gd name="connsiteY79" fmla="*/ 18190 h 84934"/>
                <a:gd name="connsiteX80" fmla="*/ 205941 w 781273"/>
                <a:gd name="connsiteY80" fmla="*/ 18190 h 84934"/>
                <a:gd name="connsiteX81" fmla="*/ 205941 w 781273"/>
                <a:gd name="connsiteY81" fmla="*/ 84886 h 84934"/>
                <a:gd name="connsiteX82" fmla="*/ 183684 w 781273"/>
                <a:gd name="connsiteY82" fmla="*/ 84886 h 84934"/>
                <a:gd name="connsiteX83" fmla="*/ 183684 w 781273"/>
                <a:gd name="connsiteY83" fmla="*/ 18190 h 84934"/>
                <a:gd name="connsiteX84" fmla="*/ 159066 w 781273"/>
                <a:gd name="connsiteY84" fmla="*/ 18190 h 84934"/>
                <a:gd name="connsiteX85" fmla="*/ 0 w 781273"/>
                <a:gd name="connsiteY85" fmla="*/ 0 h 84934"/>
                <a:gd name="connsiteX86" fmla="*/ 21525 w 781273"/>
                <a:gd name="connsiteY86" fmla="*/ 0 h 84934"/>
                <a:gd name="connsiteX87" fmla="*/ 45728 w 781273"/>
                <a:gd name="connsiteY87" fmla="*/ 59680 h 84934"/>
                <a:gd name="connsiteX88" fmla="*/ 45911 w 781273"/>
                <a:gd name="connsiteY88" fmla="*/ 59680 h 84934"/>
                <a:gd name="connsiteX89" fmla="*/ 70124 w 781273"/>
                <a:gd name="connsiteY89" fmla="*/ 0 h 84934"/>
                <a:gd name="connsiteX90" fmla="*/ 91639 w 781273"/>
                <a:gd name="connsiteY90" fmla="*/ 0 h 84934"/>
                <a:gd name="connsiteX91" fmla="*/ 56780 w 781273"/>
                <a:gd name="connsiteY91" fmla="*/ 84886 h 84934"/>
                <a:gd name="connsiteX92" fmla="*/ 34859 w 781273"/>
                <a:gd name="connsiteY92" fmla="*/ 84886 h 84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781273" h="84934">
                  <a:moveTo>
                    <a:pt x="595123" y="23454"/>
                  </a:moveTo>
                  <a:lnTo>
                    <a:pt x="583493" y="52452"/>
                  </a:lnTo>
                  <a:lnTo>
                    <a:pt x="606935" y="52442"/>
                  </a:lnTo>
                  <a:lnTo>
                    <a:pt x="595267" y="23454"/>
                  </a:lnTo>
                  <a:close/>
                  <a:moveTo>
                    <a:pt x="123589" y="23454"/>
                  </a:moveTo>
                  <a:lnTo>
                    <a:pt x="111959" y="52452"/>
                  </a:lnTo>
                  <a:lnTo>
                    <a:pt x="135363" y="52442"/>
                  </a:lnTo>
                  <a:lnTo>
                    <a:pt x="123734" y="23454"/>
                  </a:lnTo>
                  <a:close/>
                  <a:moveTo>
                    <a:pt x="584293" y="48"/>
                  </a:moveTo>
                  <a:lnTo>
                    <a:pt x="606136" y="48"/>
                  </a:lnTo>
                  <a:lnTo>
                    <a:pt x="641516" y="84886"/>
                  </a:lnTo>
                  <a:lnTo>
                    <a:pt x="620001" y="84886"/>
                  </a:lnTo>
                  <a:lnTo>
                    <a:pt x="613892" y="69775"/>
                  </a:lnTo>
                  <a:lnTo>
                    <a:pt x="576488" y="69775"/>
                  </a:lnTo>
                  <a:lnTo>
                    <a:pt x="570389" y="84934"/>
                  </a:lnTo>
                  <a:lnTo>
                    <a:pt x="548864" y="84934"/>
                  </a:lnTo>
                  <a:close/>
                  <a:moveTo>
                    <a:pt x="112712" y="48"/>
                  </a:moveTo>
                  <a:lnTo>
                    <a:pt x="134515" y="48"/>
                  </a:lnTo>
                  <a:lnTo>
                    <a:pt x="169992" y="84886"/>
                  </a:lnTo>
                  <a:lnTo>
                    <a:pt x="148467" y="84886"/>
                  </a:lnTo>
                  <a:lnTo>
                    <a:pt x="142320" y="69775"/>
                  </a:lnTo>
                  <a:lnTo>
                    <a:pt x="104917" y="69775"/>
                  </a:lnTo>
                  <a:lnTo>
                    <a:pt x="98808" y="84934"/>
                  </a:lnTo>
                  <a:lnTo>
                    <a:pt x="77293" y="84934"/>
                  </a:lnTo>
                  <a:close/>
                  <a:moveTo>
                    <a:pt x="719820" y="0"/>
                  </a:moveTo>
                  <a:lnTo>
                    <a:pt x="742077" y="0"/>
                  </a:lnTo>
                  <a:lnTo>
                    <a:pt x="742077" y="66042"/>
                  </a:lnTo>
                  <a:lnTo>
                    <a:pt x="781273" y="66042"/>
                  </a:lnTo>
                  <a:lnTo>
                    <a:pt x="781273" y="84886"/>
                  </a:lnTo>
                  <a:lnTo>
                    <a:pt x="719820" y="84886"/>
                  </a:lnTo>
                  <a:close/>
                  <a:moveTo>
                    <a:pt x="648751" y="0"/>
                  </a:moveTo>
                  <a:lnTo>
                    <a:pt x="671018" y="0"/>
                  </a:lnTo>
                  <a:lnTo>
                    <a:pt x="671018" y="66042"/>
                  </a:lnTo>
                  <a:lnTo>
                    <a:pt x="710214" y="66042"/>
                  </a:lnTo>
                  <a:lnTo>
                    <a:pt x="710214" y="84886"/>
                  </a:lnTo>
                  <a:lnTo>
                    <a:pt x="648751" y="84886"/>
                  </a:lnTo>
                  <a:close/>
                  <a:moveTo>
                    <a:pt x="491429" y="0"/>
                  </a:moveTo>
                  <a:lnTo>
                    <a:pt x="556293" y="0"/>
                  </a:lnTo>
                  <a:lnTo>
                    <a:pt x="556293" y="18190"/>
                  </a:lnTo>
                  <a:lnTo>
                    <a:pt x="513686" y="18190"/>
                  </a:lnTo>
                  <a:lnTo>
                    <a:pt x="513686" y="32338"/>
                  </a:lnTo>
                  <a:lnTo>
                    <a:pt x="549616" y="32338"/>
                  </a:lnTo>
                  <a:lnTo>
                    <a:pt x="549616" y="50527"/>
                  </a:lnTo>
                  <a:lnTo>
                    <a:pt x="513686" y="50527"/>
                  </a:lnTo>
                  <a:lnTo>
                    <a:pt x="513686" y="84886"/>
                  </a:lnTo>
                  <a:lnTo>
                    <a:pt x="491429" y="84886"/>
                  </a:lnTo>
                  <a:close/>
                  <a:moveTo>
                    <a:pt x="394124" y="0"/>
                  </a:moveTo>
                  <a:lnTo>
                    <a:pt x="415380" y="0"/>
                  </a:lnTo>
                  <a:lnTo>
                    <a:pt x="453246" y="50797"/>
                  </a:lnTo>
                  <a:lnTo>
                    <a:pt x="453246" y="0"/>
                  </a:lnTo>
                  <a:lnTo>
                    <a:pt x="474500" y="0"/>
                  </a:lnTo>
                  <a:lnTo>
                    <a:pt x="474500" y="84886"/>
                  </a:lnTo>
                  <a:lnTo>
                    <a:pt x="453246" y="84886"/>
                  </a:lnTo>
                  <a:lnTo>
                    <a:pt x="415380" y="34705"/>
                  </a:lnTo>
                  <a:lnTo>
                    <a:pt x="415380" y="84886"/>
                  </a:lnTo>
                  <a:lnTo>
                    <a:pt x="394124" y="84886"/>
                  </a:lnTo>
                  <a:close/>
                  <a:moveTo>
                    <a:pt x="315887" y="0"/>
                  </a:moveTo>
                  <a:lnTo>
                    <a:pt x="378728" y="0"/>
                  </a:lnTo>
                  <a:lnTo>
                    <a:pt x="378728" y="18190"/>
                  </a:lnTo>
                  <a:lnTo>
                    <a:pt x="338144" y="18190"/>
                  </a:lnTo>
                  <a:lnTo>
                    <a:pt x="338144" y="31799"/>
                  </a:lnTo>
                  <a:lnTo>
                    <a:pt x="372542" y="31799"/>
                  </a:lnTo>
                  <a:lnTo>
                    <a:pt x="372542" y="49988"/>
                  </a:lnTo>
                  <a:lnTo>
                    <a:pt x="338144" y="49988"/>
                  </a:lnTo>
                  <a:lnTo>
                    <a:pt x="338144" y="66696"/>
                  </a:lnTo>
                  <a:lnTo>
                    <a:pt x="378728" y="66696"/>
                  </a:lnTo>
                  <a:lnTo>
                    <a:pt x="378728" y="84886"/>
                  </a:lnTo>
                  <a:lnTo>
                    <a:pt x="338144" y="84886"/>
                  </a:lnTo>
                  <a:lnTo>
                    <a:pt x="315887" y="84886"/>
                  </a:lnTo>
                  <a:close/>
                  <a:moveTo>
                    <a:pt x="235954" y="0"/>
                  </a:moveTo>
                  <a:lnTo>
                    <a:pt x="305096" y="0"/>
                  </a:lnTo>
                  <a:lnTo>
                    <a:pt x="305096" y="18190"/>
                  </a:lnTo>
                  <a:lnTo>
                    <a:pt x="280468" y="18190"/>
                  </a:lnTo>
                  <a:lnTo>
                    <a:pt x="280468" y="84886"/>
                  </a:lnTo>
                  <a:lnTo>
                    <a:pt x="258211" y="84886"/>
                  </a:lnTo>
                  <a:lnTo>
                    <a:pt x="258211" y="18190"/>
                  </a:lnTo>
                  <a:lnTo>
                    <a:pt x="235954" y="18190"/>
                  </a:lnTo>
                  <a:close/>
                  <a:moveTo>
                    <a:pt x="159066" y="0"/>
                  </a:moveTo>
                  <a:lnTo>
                    <a:pt x="228198" y="0"/>
                  </a:lnTo>
                  <a:lnTo>
                    <a:pt x="228198" y="18190"/>
                  </a:lnTo>
                  <a:lnTo>
                    <a:pt x="205941" y="18190"/>
                  </a:lnTo>
                  <a:lnTo>
                    <a:pt x="205941" y="84886"/>
                  </a:lnTo>
                  <a:lnTo>
                    <a:pt x="183684" y="84886"/>
                  </a:lnTo>
                  <a:lnTo>
                    <a:pt x="183684" y="18190"/>
                  </a:lnTo>
                  <a:lnTo>
                    <a:pt x="159066" y="18190"/>
                  </a:lnTo>
                  <a:close/>
                  <a:moveTo>
                    <a:pt x="0" y="0"/>
                  </a:moveTo>
                  <a:lnTo>
                    <a:pt x="21525" y="0"/>
                  </a:lnTo>
                  <a:lnTo>
                    <a:pt x="45728" y="59680"/>
                  </a:lnTo>
                  <a:lnTo>
                    <a:pt x="45911" y="59680"/>
                  </a:lnTo>
                  <a:lnTo>
                    <a:pt x="70124" y="0"/>
                  </a:lnTo>
                  <a:lnTo>
                    <a:pt x="91639" y="0"/>
                  </a:lnTo>
                  <a:lnTo>
                    <a:pt x="56780" y="84886"/>
                  </a:lnTo>
                  <a:lnTo>
                    <a:pt x="34859" y="84886"/>
                  </a:lnTo>
                  <a:close/>
                </a:path>
              </a:pathLst>
            </a:custGeom>
            <a:solidFill>
              <a:srgbClr val="4E4B48"/>
            </a:solidFill>
            <a:ln w="140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GB" sz="2400" noProof="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800" y="727100"/>
            <a:ext cx="11328400" cy="551056"/>
          </a:xfrm>
          <a:prstGeom prst="rect">
            <a:avLst/>
          </a:prstGeom>
        </p:spPr>
        <p:txBody>
          <a:bodyPr vert="horz" lIns="91440" tIns="45720" rIns="144000" bIns="45720" rtlCol="0" anchor="t">
            <a:noAutofit/>
          </a:bodyPr>
          <a:lstStyle/>
          <a:p>
            <a:r>
              <a:rPr lang="en-GB" noProof="0" dirty="0"/>
              <a:t>Click to edit Master title slide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800" y="1797052"/>
            <a:ext cx="11328400" cy="4464049"/>
          </a:xfrm>
          <a:prstGeom prst="rect">
            <a:avLst/>
          </a:prstGeom>
        </p:spPr>
        <p:txBody>
          <a:bodyPr vert="horz" lIns="90000" tIns="45720" rIns="144000" bIns="45720" rtlCol="0">
            <a:noAutofit/>
          </a:bodyPr>
          <a:lstStyle/>
          <a:p>
            <a:pPr lvl="0"/>
            <a:r>
              <a:rPr lang="en-GB" noProof="0" dirty="0"/>
              <a:t>Click to edit Master text slide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7049" y="6535061"/>
            <a:ext cx="3931768" cy="1536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800" b="0">
                <a:solidFill>
                  <a:srgbClr val="737373"/>
                </a:solidFill>
              </a:defRPr>
            </a:lvl1pPr>
          </a:lstStyle>
          <a:p>
            <a:r>
              <a:rPr lang="en-GB" noProof="0"/>
              <a:t>2022-11-30</a:t>
            </a:r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AD23396C-F419-E04B-8B2D-18295DF774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20557" y="6671299"/>
            <a:ext cx="432392" cy="109941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800" b="0">
                <a:solidFill>
                  <a:srgbClr val="737373"/>
                </a:solidFill>
              </a:defRPr>
            </a:lvl1pPr>
          </a:lstStyle>
          <a:p>
            <a:fld id="{17CD396C-6A52-4D5A-BAE3-92A1CC3BBDE0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22" name="Platshållare för sidfot 6">
            <a:extLst>
              <a:ext uri="{FF2B5EF4-FFF2-40B4-BE49-F238E27FC236}">
                <a16:creationId xmlns:a16="http://schemas.microsoft.com/office/drawing/2014/main" id="{16E4C672-CF50-B14D-8CAC-37BB2A0563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113183" y="6535061"/>
            <a:ext cx="3839764" cy="1536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800">
                <a:solidFill>
                  <a:srgbClr val="737373"/>
                </a:solidFill>
              </a:defRPr>
            </a:lvl1pPr>
          </a:lstStyle>
          <a:p>
            <a:r>
              <a:rPr lang="en-GB" noProof="0"/>
              <a:t>IAEA TM - CE &amp; Decommissioning</a:t>
            </a:r>
          </a:p>
        </p:txBody>
      </p:sp>
    </p:spTree>
    <p:extLst>
      <p:ext uri="{BB962C8B-B14F-4D97-AF65-F5344CB8AC3E}">
        <p14:creationId xmlns:p14="http://schemas.microsoft.com/office/powerpoint/2010/main" val="1329530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80" r:id="rId18"/>
  </p:sldLayoutIdLst>
  <p:hf hdr="0"/>
  <p:txStyles>
    <p:titleStyle>
      <a:lvl1pPr algn="l" defTabSz="914377" rtl="0" eaLnBrk="1" latinLnBrk="0" hangingPunct="1">
        <a:lnSpc>
          <a:spcPct val="95000"/>
        </a:lnSpc>
        <a:spcBef>
          <a:spcPct val="0"/>
        </a:spcBef>
        <a:buNone/>
        <a:defRPr sz="3200" b="1" kern="1200" spc="-93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78355" indent="-239178" algn="l" defTabSz="914377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300" indent="-234945" algn="l" defTabSz="914377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952476" indent="-239178" algn="l" defTabSz="914377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85304" indent="-232828" algn="l" defTabSz="914377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pos="113">
          <p15:clr>
            <a:srgbClr val="F26B43"/>
          </p15:clr>
        </p15:guide>
        <p15:guide id="4" pos="5647">
          <p15:clr>
            <a:srgbClr val="F26B43"/>
          </p15:clr>
        </p15:guide>
        <p15:guide id="5" orient="horz" pos="100">
          <p15:clr>
            <a:srgbClr val="F26B43"/>
          </p15:clr>
        </p15:guide>
        <p15:guide id="6" orient="horz" pos="3049">
          <p15:clr>
            <a:srgbClr val="F26B43"/>
          </p15:clr>
        </p15:guide>
        <p15:guide id="7" pos="2925">
          <p15:clr>
            <a:srgbClr val="547EBF"/>
          </p15:clr>
        </p15:guide>
        <p15:guide id="8" pos="2835">
          <p15:clr>
            <a:srgbClr val="547EBF"/>
          </p15:clr>
        </p15:guide>
        <p15:guide id="9" pos="204">
          <p15:clr>
            <a:srgbClr val="547EBF"/>
          </p15:clr>
        </p15:guide>
        <p15:guide id="10" pos="5556">
          <p15:clr>
            <a:srgbClr val="547EBF"/>
          </p15:clr>
        </p15:guide>
        <p15:guide id="11" orient="horz" pos="169">
          <p15:clr>
            <a:srgbClr val="547EBF"/>
          </p15:clr>
        </p15:guide>
        <p15:guide id="12" orient="horz" pos="2958">
          <p15:clr>
            <a:srgbClr val="547EBF"/>
          </p15:clr>
        </p15:guide>
        <p15:guide id="16" pos="1111">
          <p15:clr>
            <a:srgbClr val="547EBF"/>
          </p15:clr>
        </p15:guide>
        <p15:guide id="17" pos="1927">
          <p15:clr>
            <a:srgbClr val="547EBF"/>
          </p15:clr>
        </p15:guide>
        <p15:guide id="18" pos="2018">
          <p15:clr>
            <a:srgbClr val="547EBF"/>
          </p15:clr>
        </p15:guide>
        <p15:guide id="19" pos="3742">
          <p15:clr>
            <a:srgbClr val="547EBF"/>
          </p15:clr>
        </p15:guide>
        <p15:guide id="20" pos="3833">
          <p15:clr>
            <a:srgbClr val="547EBF"/>
          </p15:clr>
        </p15:guide>
        <p15:guide id="21" pos="4649">
          <p15:clr>
            <a:srgbClr val="547EBF"/>
          </p15:clr>
        </p15:guide>
        <p15:guide id="22" pos="4740">
          <p15:clr>
            <a:srgbClr val="547EBF"/>
          </p15:clr>
        </p15:guide>
        <p15:guide id="24" pos="1020">
          <p15:clr>
            <a:srgbClr val="547EBF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8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5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hyperlink" Target="mailto:deborah.oughton@nmbu.no" TargetMode="External"/><Relationship Id="rId4" Type="http://schemas.openxmlformats.org/officeDocument/2006/relationships/hyperlink" Target="mailto:simon.carroll@vattenfall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7A8945F-7C57-4179-B31F-8DEFE19092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32582" y="548051"/>
            <a:ext cx="6183166" cy="239544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800" b="1" kern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Reframing Sustainability Considerations in Nuclear Decommissioning</a:t>
            </a:r>
            <a:endParaRPr lang="en-US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F937E1A3-D055-41D2-8490-65704E57D7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32582" y="3670697"/>
            <a:ext cx="6183166" cy="1342521"/>
          </a:xfrm>
        </p:spPr>
        <p:txBody>
          <a:bodyPr>
            <a:normAutofit/>
          </a:bodyPr>
          <a:lstStyle/>
          <a:p>
            <a:r>
              <a:rPr lang="en-US" b="1" dirty="0"/>
              <a:t>S. CARROLL and D. OUGHTON</a:t>
            </a:r>
          </a:p>
          <a:p>
            <a:r>
              <a:rPr lang="en-US" dirty="0"/>
              <a:t>Vattenfall and the Norwegian University of Life Sciences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406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2F3EBD7-E924-6939-470F-567A493BC67A}"/>
              </a:ext>
            </a:extLst>
          </p:cNvPr>
          <p:cNvSpPr/>
          <p:nvPr/>
        </p:nvSpPr>
        <p:spPr>
          <a:xfrm>
            <a:off x="838200" y="4893508"/>
            <a:ext cx="10069945" cy="12099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i="1" dirty="0"/>
              <a:t>… and …</a:t>
            </a:r>
          </a:p>
          <a:p>
            <a:endParaRPr lang="en-US" sz="1600" i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There is an opportunity now to develop a more sustainable and circular approach to nuclear decommissioning already at the design stage for new reactor designs (ANRs/SMRs)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5CCEF0-7645-2525-2456-7B01981920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09610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r>
              <a:rPr lang="en-GB" b="1" dirty="0">
                <a:solidFill>
                  <a:schemeClr val="bg1"/>
                </a:solidFill>
              </a:rPr>
              <a:t>	Key messages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EA1C7F-77B6-31B8-2B92-4DEDD4850C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5627"/>
            <a:ext cx="10515600" cy="34918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/>
              <a:t>Sustainability in nuclear decommissioning</a:t>
            </a:r>
          </a:p>
          <a:p>
            <a:pPr>
              <a:spcBef>
                <a:spcPts val="1800"/>
              </a:spcBef>
            </a:pPr>
            <a:r>
              <a:rPr lang="en-US" sz="2000" dirty="0"/>
              <a:t>Valuable approaches already today -&gt; continue &amp; deepen these!</a:t>
            </a:r>
          </a:p>
          <a:p>
            <a:pPr marL="0" indent="0">
              <a:buNone/>
            </a:pPr>
            <a:r>
              <a:rPr lang="en-US" sz="1600" i="1" dirty="0"/>
              <a:t>…although…</a:t>
            </a:r>
          </a:p>
          <a:p>
            <a:r>
              <a:rPr lang="en-US" sz="2000" dirty="0"/>
              <a:t>Current D&amp;D concept inherently limited, wider framing needed</a:t>
            </a:r>
          </a:p>
          <a:p>
            <a:r>
              <a:rPr lang="en-US" sz="2000" dirty="0"/>
              <a:t>Limited possibilities to fundamentally change approach to D&amp;D  for current facilities</a:t>
            </a:r>
          </a:p>
          <a:p>
            <a:pPr marL="0" indent="0">
              <a:buNone/>
            </a:pPr>
            <a:r>
              <a:rPr lang="en-US" sz="1600" i="1" dirty="0"/>
              <a:t>…nonetheless…</a:t>
            </a:r>
          </a:p>
          <a:p>
            <a:r>
              <a:rPr lang="en-US" sz="2000" dirty="0"/>
              <a:t>Current projects can:</a:t>
            </a:r>
          </a:p>
          <a:p>
            <a:pPr lvl="1"/>
            <a:r>
              <a:rPr lang="en-US" sz="2000" dirty="0"/>
              <a:t>be used to develop, test and refine circular economy approaches, and </a:t>
            </a:r>
          </a:p>
          <a:p>
            <a:pPr lvl="1"/>
            <a:r>
              <a:rPr lang="en-US" sz="2000" dirty="0"/>
              <a:t>inform design choices for new facilities, enabling a new approach to decommissioning</a:t>
            </a: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22933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AA509A-297F-63D2-FAA6-01F7FAEB5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885" y="222937"/>
            <a:ext cx="6585735" cy="1256541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n-GB" sz="3600" b="1" dirty="0">
                <a:solidFill>
                  <a:schemeClr val="bg1"/>
                </a:solidFill>
              </a:rPr>
              <a:t>Addressing sustainability of decommissioning </a:t>
            </a:r>
            <a:endParaRPr lang="en-GB" sz="36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1E6B8B-E09C-74DA-9783-C604D96CCB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82884" y="1725002"/>
            <a:ext cx="6585735" cy="2609636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Protection of the environment </a:t>
            </a:r>
            <a:r>
              <a:rPr lang="en-US" sz="2000" dirty="0"/>
              <a:t>is well-established in nuclear decommissioning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Waste hierarchy </a:t>
            </a:r>
            <a:r>
              <a:rPr lang="en-US" sz="2000" dirty="0"/>
              <a:t>applied to the management of radioactive wastes in the nuclear sector generally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Decommissioning is generally seen as the final stage of a </a:t>
            </a:r>
            <a:r>
              <a:rPr lang="en-US" sz="2000" b="1" dirty="0"/>
              <a:t>linear nuclear facility life-cycle model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Wider sustainability issues </a:t>
            </a:r>
            <a:r>
              <a:rPr lang="en-US" sz="2000" dirty="0"/>
              <a:t>are gaining increasing attention </a:t>
            </a:r>
          </a:p>
          <a:p>
            <a:endParaRPr lang="en-US" sz="2000" b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65FB929-D370-D777-54A0-1D6BA4415C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0405" y="212662"/>
            <a:ext cx="4718713" cy="5608806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DC17EC70-3CB8-12B8-BFF0-87D34DDC74FF}"/>
              </a:ext>
            </a:extLst>
          </p:cNvPr>
          <p:cNvSpPr/>
          <p:nvPr/>
        </p:nvSpPr>
        <p:spPr>
          <a:xfrm>
            <a:off x="11044719" y="4191856"/>
            <a:ext cx="924399" cy="86302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11968AC-97C1-EF00-645E-1C2B98FCADAF}"/>
              </a:ext>
            </a:extLst>
          </p:cNvPr>
          <p:cNvSpPr/>
          <p:nvPr/>
        </p:nvSpPr>
        <p:spPr>
          <a:xfrm>
            <a:off x="482885" y="4556087"/>
            <a:ext cx="6585735" cy="12561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Weaknesses in the waste hierarchy and linear life-cycle frameworks</a:t>
            </a:r>
            <a:r>
              <a:rPr lang="en-US" sz="2000" dirty="0"/>
              <a:t> are seen in the context of increased focus on </a:t>
            </a:r>
            <a:r>
              <a:rPr lang="en-US" sz="2000" b="1" dirty="0"/>
              <a:t>sustainability</a:t>
            </a:r>
            <a:r>
              <a:rPr lang="en-US" sz="2000" dirty="0"/>
              <a:t>, including </a:t>
            </a:r>
            <a:r>
              <a:rPr lang="en-US" sz="2000" b="1" dirty="0"/>
              <a:t>circular economy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06196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B300696-9231-84ED-CFCC-F5B06EFEDF9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767" r="3643"/>
          <a:stretch/>
        </p:blipFill>
        <p:spPr>
          <a:xfrm>
            <a:off x="7102765" y="1304818"/>
            <a:ext cx="4959926" cy="441512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C267D2-EE6F-AA49-D960-93CC33AC5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43838"/>
            <a:ext cx="11026864" cy="1047964"/>
          </a:xfrm>
          <a:solidFill>
            <a:schemeClr val="accent1">
              <a:lumMod val="75000"/>
            </a:schemeClr>
          </a:solidFill>
        </p:spPr>
        <p:txBody>
          <a:bodyPr anchor="ctr">
            <a:normAutofit/>
          </a:bodyPr>
          <a:lstStyle/>
          <a:p>
            <a:r>
              <a:rPr lang="en-GB" sz="4400" b="1" dirty="0">
                <a:solidFill>
                  <a:schemeClr val="bg1"/>
                </a:solidFill>
              </a:rPr>
              <a:t>From waste hierarchy towards circular economy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AA86C357-1A4D-A5E1-64B0-329AB75A8A7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40220782"/>
              </p:ext>
            </p:extLst>
          </p:nvPr>
        </p:nvGraphicFramePr>
        <p:xfrm>
          <a:off x="843597" y="1558904"/>
          <a:ext cx="5509623" cy="41610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6775339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C267D2-EE6F-AA49-D960-93CC33AC5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255" y="257763"/>
            <a:ext cx="6780944" cy="909263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n-GB" sz="4000" b="1" dirty="0">
                <a:solidFill>
                  <a:schemeClr val="bg1"/>
                </a:solidFill>
              </a:rPr>
              <a:t>A circular lifecycle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64E818-921C-D1B1-BA06-FFB0C40CDE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4255" y="1479479"/>
            <a:ext cx="6517787" cy="2205830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000" dirty="0" err="1"/>
              <a:t>Would</a:t>
            </a:r>
            <a:r>
              <a:rPr lang="sv-SE" sz="2000" dirty="0"/>
              <a:t> it be </a:t>
            </a:r>
            <a:r>
              <a:rPr lang="en-GB" sz="2000" dirty="0"/>
              <a:t>possible to use a more circular approach to transform the linear nuclear facility life-cycle?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What might it mean …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000" dirty="0"/>
              <a:t>For decommissioning?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000" dirty="0"/>
              <a:t>For facility and site reuse after decommissioning?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</p:txBody>
      </p:sp>
      <p:sp>
        <p:nvSpPr>
          <p:cNvPr id="7" name="Arrow: Striped Right 6">
            <a:extLst>
              <a:ext uri="{FF2B5EF4-FFF2-40B4-BE49-F238E27FC236}">
                <a16:creationId xmlns:a16="http://schemas.microsoft.com/office/drawing/2014/main" id="{45E42471-4122-21C2-9E4A-3434E114985F}"/>
              </a:ext>
            </a:extLst>
          </p:cNvPr>
          <p:cNvSpPr/>
          <p:nvPr/>
        </p:nvSpPr>
        <p:spPr>
          <a:xfrm>
            <a:off x="932873" y="4524157"/>
            <a:ext cx="4207086" cy="1052946"/>
          </a:xfrm>
          <a:prstGeom prst="stripedRightArrow">
            <a:avLst>
              <a:gd name="adj1" fmla="val 88596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Encourages the integration of consideration of the future uses of a facility or site </a:t>
            </a:r>
          </a:p>
        </p:txBody>
      </p:sp>
      <p:sp>
        <p:nvSpPr>
          <p:cNvPr id="8" name="Arrow: Striped Right 7">
            <a:extLst>
              <a:ext uri="{FF2B5EF4-FFF2-40B4-BE49-F238E27FC236}">
                <a16:creationId xmlns:a16="http://schemas.microsoft.com/office/drawing/2014/main" id="{49AF32AC-B240-2AF4-7206-C61F9B151977}"/>
              </a:ext>
            </a:extLst>
          </p:cNvPr>
          <p:cNvSpPr/>
          <p:nvPr/>
        </p:nvSpPr>
        <p:spPr>
          <a:xfrm>
            <a:off x="932873" y="3371273"/>
            <a:ext cx="4207086" cy="1052946"/>
          </a:xfrm>
          <a:prstGeom prst="stripedRightArrow">
            <a:avLst>
              <a:gd name="adj1" fmla="val 88596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Encourages genuine integration of decommissioning from the outset and throughout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59B51F4-E3CC-68CE-3D4E-6A1F3D0491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2272" y="402623"/>
            <a:ext cx="1676545" cy="177409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5C22A16-6798-156C-AFB2-34A04E45DA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5199" y="2418121"/>
            <a:ext cx="3638630" cy="327328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2C8A5D5-B5D6-6B8D-E3EC-4297E5272F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4292" y="3439327"/>
            <a:ext cx="1580675" cy="2205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039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C267D2-EE6F-AA49-D960-93CC33AC5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079" y="308225"/>
            <a:ext cx="11414587" cy="981182"/>
          </a:xfrm>
          <a:solidFill>
            <a:schemeClr val="accent1">
              <a:lumMod val="75000"/>
            </a:schemeClr>
          </a:solidFill>
        </p:spPr>
        <p:txBody>
          <a:bodyPr anchor="ctr"/>
          <a:lstStyle/>
          <a:p>
            <a:r>
              <a:rPr lang="en-GB" b="1" dirty="0">
                <a:solidFill>
                  <a:schemeClr val="bg1"/>
                </a:solidFill>
                <a:latin typeface="+mn-lt"/>
              </a:rPr>
              <a:t>The imperative to move to a more circular approach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CEA7526B-1D4C-36B1-A804-A52E638A92C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0554842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1F3A9B61-0444-8F4C-3C4F-0B95CE129DD7}"/>
              </a:ext>
            </a:extLst>
          </p:cNvPr>
          <p:cNvSpPr/>
          <p:nvPr/>
        </p:nvSpPr>
        <p:spPr>
          <a:xfrm>
            <a:off x="565079" y="4867564"/>
            <a:ext cx="11414587" cy="6280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Construction and demolition waste (CDW) accounts for more than a third of all waste generated in the EU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7419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C267D2-EE6F-AA49-D960-93CC33AC5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079" y="308225"/>
            <a:ext cx="11414587" cy="981182"/>
          </a:xfrm>
          <a:solidFill>
            <a:schemeClr val="accent1">
              <a:lumMod val="75000"/>
            </a:schemeClr>
          </a:solidFill>
        </p:spPr>
        <p:txBody>
          <a:bodyPr anchor="ctr"/>
          <a:lstStyle/>
          <a:p>
            <a:r>
              <a:rPr lang="en-GB" b="1" dirty="0">
                <a:solidFill>
                  <a:schemeClr val="bg1"/>
                </a:solidFill>
                <a:latin typeface="+mn-lt"/>
              </a:rPr>
              <a:t>A design workflow for a circular approach</a:t>
            </a:r>
          </a:p>
        </p:txBody>
      </p:sp>
      <p:pic>
        <p:nvPicPr>
          <p:cNvPr id="5" name="Picture 4" descr="A picture containing building, tower&#10;&#10;Description automatically generated">
            <a:extLst>
              <a:ext uri="{FF2B5EF4-FFF2-40B4-BE49-F238E27FC236}">
                <a16:creationId xmlns:a16="http://schemas.microsoft.com/office/drawing/2014/main" id="{EAFA3B72-3550-44B3-B4B4-43B4A0210E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890" y="2119693"/>
            <a:ext cx="4090475" cy="3068756"/>
          </a:xfrm>
          <a:prstGeom prst="rect">
            <a:avLst/>
          </a:prstGeom>
        </p:spPr>
      </p:pic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98456F9E-2690-2667-C93A-E6146F217ED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4319674"/>
              </p:ext>
            </p:extLst>
          </p:nvPr>
        </p:nvGraphicFramePr>
        <p:xfrm>
          <a:off x="565079" y="1408666"/>
          <a:ext cx="61722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Arrow: Curved Down 2">
            <a:extLst>
              <a:ext uri="{FF2B5EF4-FFF2-40B4-BE49-F238E27FC236}">
                <a16:creationId xmlns:a16="http://schemas.microsoft.com/office/drawing/2014/main" id="{0C6D48EC-D676-3CB5-F26B-666C7722F5AE}"/>
              </a:ext>
            </a:extLst>
          </p:cNvPr>
          <p:cNvSpPr/>
          <p:nvPr/>
        </p:nvSpPr>
        <p:spPr>
          <a:xfrm rot="5400000">
            <a:off x="-623752" y="3542443"/>
            <a:ext cx="3733907" cy="73149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4838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2E6A9B-BE8F-5E0D-0436-6E8B3A4A7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966" y="313755"/>
            <a:ext cx="11507912" cy="878048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r>
              <a:rPr lang="en-GB" b="1" dirty="0">
                <a:solidFill>
                  <a:schemeClr val="bg1"/>
                </a:solidFill>
              </a:rPr>
              <a:t>Towards a more circular framework</a:t>
            </a:r>
          </a:p>
        </p:txBody>
      </p:sp>
      <p:pic>
        <p:nvPicPr>
          <p:cNvPr id="6" name="Content Placeholder 5" descr="A picture containing person, holding&#10;&#10;Description automatically generated">
            <a:extLst>
              <a:ext uri="{FF2B5EF4-FFF2-40B4-BE49-F238E27FC236}">
                <a16:creationId xmlns:a16="http://schemas.microsoft.com/office/drawing/2014/main" id="{E93E1C6D-68B7-7764-B701-ACD46E31B87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0834" y="1505180"/>
            <a:ext cx="5068044" cy="3805494"/>
          </a:xfrm>
        </p:spPr>
      </p:pic>
      <p:pic>
        <p:nvPicPr>
          <p:cNvPr id="4" name="Picture 8">
            <a:extLst>
              <a:ext uri="{FF2B5EF4-FFF2-40B4-BE49-F238E27FC236}">
                <a16:creationId xmlns:a16="http://schemas.microsoft.com/office/drawing/2014/main" id="{5BD357D8-4676-C00D-DD6D-8E7E3F50B09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b="43997"/>
          <a:stretch/>
        </p:blipFill>
        <p:spPr>
          <a:xfrm>
            <a:off x="3890643" y="1373243"/>
            <a:ext cx="1319048" cy="878048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8F7B9EEC-5DFF-AA40-5A67-03D8B06CF46A}"/>
              </a:ext>
            </a:extLst>
          </p:cNvPr>
          <p:cNvSpPr txBox="1"/>
          <p:nvPr/>
        </p:nvSpPr>
        <p:spPr>
          <a:xfrm>
            <a:off x="1618710" y="1566553"/>
            <a:ext cx="1818464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/>
              <a:t>Continue 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887EB32B-A00A-AB2C-30F7-25F370970BBE}"/>
              </a:ext>
            </a:extLst>
          </p:cNvPr>
          <p:cNvSpPr txBox="1"/>
          <p:nvPr/>
        </p:nvSpPr>
        <p:spPr>
          <a:xfrm>
            <a:off x="1618710" y="2818577"/>
            <a:ext cx="1818464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/>
              <a:t>Strengthen</a:t>
            </a: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E9BB14A2-46C7-380F-DF98-09865DB421FA}"/>
              </a:ext>
            </a:extLst>
          </p:cNvPr>
          <p:cNvSpPr txBox="1"/>
          <p:nvPr/>
        </p:nvSpPr>
        <p:spPr>
          <a:xfrm>
            <a:off x="1583814" y="4070601"/>
            <a:ext cx="1818464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/>
              <a:t>Adapt</a:t>
            </a:r>
            <a:endParaRPr lang="sv-SE" sz="2400" b="1" dirty="0"/>
          </a:p>
        </p:txBody>
      </p:sp>
      <p:sp>
        <p:nvSpPr>
          <p:cNvPr id="14" name="textruta 13">
            <a:extLst>
              <a:ext uri="{FF2B5EF4-FFF2-40B4-BE49-F238E27FC236}">
                <a16:creationId xmlns:a16="http://schemas.microsoft.com/office/drawing/2014/main" id="{C81169F0-4A94-9378-6AFC-95BE8067EA78}"/>
              </a:ext>
            </a:extLst>
          </p:cNvPr>
          <p:cNvSpPr txBox="1"/>
          <p:nvPr/>
        </p:nvSpPr>
        <p:spPr>
          <a:xfrm>
            <a:off x="1583814" y="5322623"/>
            <a:ext cx="1818464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/>
              <a:t>Develop</a:t>
            </a:r>
            <a:endParaRPr lang="sv-SE" sz="2400" b="1" dirty="0"/>
          </a:p>
        </p:txBody>
      </p:sp>
      <p:sp>
        <p:nvSpPr>
          <p:cNvPr id="17" name="Pil: nedåt 16">
            <a:extLst>
              <a:ext uri="{FF2B5EF4-FFF2-40B4-BE49-F238E27FC236}">
                <a16:creationId xmlns:a16="http://schemas.microsoft.com/office/drawing/2014/main" id="{E2177074-9FAC-2275-7658-098047F55727}"/>
              </a:ext>
            </a:extLst>
          </p:cNvPr>
          <p:cNvSpPr/>
          <p:nvPr/>
        </p:nvSpPr>
        <p:spPr>
          <a:xfrm>
            <a:off x="2299254" y="2251291"/>
            <a:ext cx="371060" cy="344213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8" name="Pil: nedåt 17">
            <a:extLst>
              <a:ext uri="{FF2B5EF4-FFF2-40B4-BE49-F238E27FC236}">
                <a16:creationId xmlns:a16="http://schemas.microsoft.com/office/drawing/2014/main" id="{EA85F3A9-7E17-E494-3C9A-23A64F440C1B}"/>
              </a:ext>
            </a:extLst>
          </p:cNvPr>
          <p:cNvSpPr/>
          <p:nvPr/>
        </p:nvSpPr>
        <p:spPr>
          <a:xfrm>
            <a:off x="2299254" y="3503315"/>
            <a:ext cx="371060" cy="344213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9" name="Pil: nedåt 18">
            <a:extLst>
              <a:ext uri="{FF2B5EF4-FFF2-40B4-BE49-F238E27FC236}">
                <a16:creationId xmlns:a16="http://schemas.microsoft.com/office/drawing/2014/main" id="{F700197D-D57E-7AE1-D806-E17D7FA079FC}"/>
              </a:ext>
            </a:extLst>
          </p:cNvPr>
          <p:cNvSpPr/>
          <p:nvPr/>
        </p:nvSpPr>
        <p:spPr>
          <a:xfrm>
            <a:off x="2299254" y="4755339"/>
            <a:ext cx="371060" cy="344213"/>
          </a:xfrm>
          <a:prstGeom prst="down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20" name="Picture 5">
            <a:extLst>
              <a:ext uri="{FF2B5EF4-FFF2-40B4-BE49-F238E27FC236}">
                <a16:creationId xmlns:a16="http://schemas.microsoft.com/office/drawing/2014/main" id="{00B5DC93-040B-81AB-20B4-F7C244E6452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l="49040" r="1"/>
          <a:stretch/>
        </p:blipFill>
        <p:spPr>
          <a:xfrm>
            <a:off x="3890643" y="2517247"/>
            <a:ext cx="1319048" cy="107851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9E0862B-403B-0A52-1FB0-10D8AE25DE75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966360" y="5099552"/>
            <a:ext cx="1167614" cy="92301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F25ED97-CAEB-B66A-4A86-4AE2C24A55AA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858736" y="3880022"/>
            <a:ext cx="1350955" cy="893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9353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D86E73-FB42-AB07-6029-431777513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6000" b="1" dirty="0">
                <a:latin typeface="Arial" panose="020B0604020202020204" pitchFamily="34" charset="0"/>
                <a:cs typeface="Arial" panose="020B0604020202020204" pitchFamily="34" charset="0"/>
              </a:rPr>
              <a:t>Thank you!</a:t>
            </a:r>
          </a:p>
        </p:txBody>
      </p:sp>
      <p:pic>
        <p:nvPicPr>
          <p:cNvPr id="11" name="Bildobjekt 6">
            <a:extLst>
              <a:ext uri="{FF2B5EF4-FFF2-40B4-BE49-F238E27FC236}">
                <a16:creationId xmlns:a16="http://schemas.microsoft.com/office/drawing/2014/main" id="{707DB7BF-9E8B-4419-7414-70AC2E15F9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711" t="17364" r="5743" b="15998"/>
          <a:stretch/>
        </p:blipFill>
        <p:spPr>
          <a:xfrm>
            <a:off x="1204416" y="4733516"/>
            <a:ext cx="4332849" cy="1088123"/>
          </a:xfrm>
          <a:prstGeom prst="rect">
            <a:avLst/>
          </a:prstGeom>
        </p:spPr>
      </p:pic>
      <p:pic>
        <p:nvPicPr>
          <p:cNvPr id="12" name="Platshållare för innehåll 5">
            <a:extLst>
              <a:ext uri="{FF2B5EF4-FFF2-40B4-BE49-F238E27FC236}">
                <a16:creationId xmlns:a16="http://schemas.microsoft.com/office/drawing/2014/main" id="{19973EDB-FC18-E6B8-9360-F27778459C4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6315" r="6315"/>
          <a:stretch/>
        </p:blipFill>
        <p:spPr>
          <a:xfrm>
            <a:off x="6289648" y="4733517"/>
            <a:ext cx="2529408" cy="1088123"/>
          </a:xfrm>
          <a:prstGeom prst="rect">
            <a:avLst/>
          </a:prstGeom>
        </p:spPr>
      </p:pic>
      <p:cxnSp>
        <p:nvCxnSpPr>
          <p:cNvPr id="13" name="Rak koppling 9">
            <a:extLst>
              <a:ext uri="{FF2B5EF4-FFF2-40B4-BE49-F238E27FC236}">
                <a16:creationId xmlns:a16="http://schemas.microsoft.com/office/drawing/2014/main" id="{41AD3923-91E9-252E-ACF0-4B96945E36D7}"/>
              </a:ext>
            </a:extLst>
          </p:cNvPr>
          <p:cNvCxnSpPr>
            <a:cxnSpLocks/>
          </p:cNvCxnSpPr>
          <p:nvPr/>
        </p:nvCxnSpPr>
        <p:spPr>
          <a:xfrm>
            <a:off x="6039119" y="1690688"/>
            <a:ext cx="0" cy="3042829"/>
          </a:xfrm>
          <a:prstGeom prst="line">
            <a:avLst/>
          </a:prstGeom>
          <a:ln w="19050">
            <a:solidFill>
              <a:schemeClr val="tx1"/>
            </a:solidFill>
            <a:headEnd type="none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ubrik 1">
            <a:extLst>
              <a:ext uri="{FF2B5EF4-FFF2-40B4-BE49-F238E27FC236}">
                <a16:creationId xmlns:a16="http://schemas.microsoft.com/office/drawing/2014/main" id="{E810CC15-DCDC-81F2-F72C-E26F0F9A6C76}"/>
              </a:ext>
            </a:extLst>
          </p:cNvPr>
          <p:cNvSpPr txBox="1">
            <a:spLocks/>
          </p:cNvSpPr>
          <p:nvPr/>
        </p:nvSpPr>
        <p:spPr>
          <a:xfrm>
            <a:off x="1277280" y="1690688"/>
            <a:ext cx="4445392" cy="1610252"/>
          </a:xfrm>
          <a:prstGeom prst="rect">
            <a:avLst/>
          </a:prstGeom>
        </p:spPr>
        <p:txBody>
          <a:bodyPr vert="horz" lIns="121920" tIns="60960" rIns="192000" bIns="60960" rtlCol="0" anchor="t">
            <a:noAutofit/>
          </a:bodyPr>
          <a:lstStyle>
            <a:lvl1pPr algn="l" defTabSz="6858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2400" b="1" kern="1200" spc="-7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377"/>
            <a:r>
              <a:rPr lang="sv-SE" sz="1800" spc="-93" dirty="0">
                <a:solidFill>
                  <a:srgbClr val="000000"/>
                </a:solidFill>
                <a:latin typeface="Arial" panose="020B0604020202020204"/>
              </a:rPr>
              <a:t>Simon Carroll</a:t>
            </a:r>
          </a:p>
          <a:p>
            <a:pPr defTabSz="914377"/>
            <a:r>
              <a:rPr lang="sv-SE" sz="1800" spc="-93" dirty="0">
                <a:solidFill>
                  <a:srgbClr val="000000"/>
                </a:solidFill>
                <a:latin typeface="Arial" panose="020B0604020202020204"/>
              </a:rPr>
              <a:t>Senior </a:t>
            </a:r>
            <a:r>
              <a:rPr lang="sv-SE" sz="1800" spc="-93" dirty="0" err="1">
                <a:solidFill>
                  <a:srgbClr val="000000"/>
                </a:solidFill>
                <a:latin typeface="Arial" panose="020B0604020202020204"/>
              </a:rPr>
              <a:t>Adviser</a:t>
            </a:r>
            <a:endParaRPr lang="sv-SE" sz="1800" spc="-93" dirty="0">
              <a:solidFill>
                <a:srgbClr val="000000"/>
              </a:solidFill>
              <a:latin typeface="Arial" panose="020B0604020202020204"/>
            </a:endParaRPr>
          </a:p>
          <a:p>
            <a:pPr defTabSz="914377"/>
            <a:r>
              <a:rPr lang="sv-SE" sz="1800" spc="-93" dirty="0">
                <a:solidFill>
                  <a:srgbClr val="000000"/>
                </a:solidFill>
                <a:latin typeface="Arial" panose="020B0604020202020204"/>
              </a:rPr>
              <a:t>BU Nuclear Decommissioning</a:t>
            </a:r>
          </a:p>
          <a:p>
            <a:pPr defTabSz="914377"/>
            <a:r>
              <a:rPr lang="sv-SE" sz="1800" spc="-93" dirty="0">
                <a:solidFill>
                  <a:srgbClr val="000000"/>
                </a:solidFill>
                <a:latin typeface="Arial" panose="020B0604020202020204"/>
              </a:rPr>
              <a:t>Vattenfall AB</a:t>
            </a:r>
          </a:p>
          <a:p>
            <a:pPr defTabSz="914377"/>
            <a:r>
              <a:rPr lang="sv-SE" sz="1800" spc="-93" dirty="0">
                <a:solidFill>
                  <a:srgbClr val="000000"/>
                </a:solidFill>
                <a:latin typeface="Arial" panose="020B0604020202020204"/>
                <a:hlinkClick r:id="rId4"/>
              </a:rPr>
              <a:t>simon.carroll@vattenfall.com</a:t>
            </a:r>
            <a:endParaRPr lang="sv-SE" sz="1800" spc="-93" dirty="0">
              <a:solidFill>
                <a:srgbClr val="000000"/>
              </a:solidFill>
              <a:latin typeface="Arial" panose="020B0604020202020204"/>
            </a:endParaRPr>
          </a:p>
          <a:p>
            <a:pPr defTabSz="914377"/>
            <a:endParaRPr lang="sv-SE" sz="1800" spc="-93" dirty="0">
              <a:solidFill>
                <a:srgbClr val="000000"/>
              </a:solidFill>
              <a:latin typeface="Arial" panose="020B0604020202020204"/>
            </a:endParaRPr>
          </a:p>
          <a:p>
            <a:pPr defTabSz="914377"/>
            <a:r>
              <a:rPr lang="sv-SE" sz="1800" spc="-93" dirty="0">
                <a:solidFill>
                  <a:srgbClr val="000000"/>
                </a:solidFill>
                <a:latin typeface="Arial" panose="020B0604020202020204"/>
              </a:rPr>
              <a:t> </a:t>
            </a:r>
            <a:endParaRPr lang="en-GB" sz="1800" spc="-93" dirty="0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15" name="Rubrik 1">
            <a:extLst>
              <a:ext uri="{FF2B5EF4-FFF2-40B4-BE49-F238E27FC236}">
                <a16:creationId xmlns:a16="http://schemas.microsoft.com/office/drawing/2014/main" id="{AF451560-46E7-FB91-5A48-11457B78E8C5}"/>
              </a:ext>
            </a:extLst>
          </p:cNvPr>
          <p:cNvSpPr txBox="1">
            <a:spLocks/>
          </p:cNvSpPr>
          <p:nvPr/>
        </p:nvSpPr>
        <p:spPr>
          <a:xfrm>
            <a:off x="6540974" y="1608556"/>
            <a:ext cx="5226646" cy="1841366"/>
          </a:xfrm>
          <a:prstGeom prst="rect">
            <a:avLst/>
          </a:prstGeom>
        </p:spPr>
        <p:txBody>
          <a:bodyPr vert="horz" lIns="121920" tIns="60960" rIns="192000" bIns="60960" rtlCol="0" anchor="t">
            <a:noAutofit/>
          </a:bodyPr>
          <a:lstStyle>
            <a:lvl1pPr algn="l" defTabSz="6858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2400" b="1" kern="1200" spc="-7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377"/>
            <a:r>
              <a:rPr lang="sv-SE" sz="1800" spc="-93" dirty="0">
                <a:solidFill>
                  <a:srgbClr val="000000"/>
                </a:solidFill>
                <a:latin typeface="Arial" panose="020B0604020202020204"/>
              </a:rPr>
              <a:t>Dr. Deborah Oughton</a:t>
            </a:r>
          </a:p>
          <a:p>
            <a:pPr defTabSz="914377"/>
            <a:r>
              <a:rPr lang="sv-SE" sz="1800" spc="-93" dirty="0">
                <a:solidFill>
                  <a:srgbClr val="000000"/>
                </a:solidFill>
                <a:latin typeface="Arial" panose="020B0604020202020204"/>
              </a:rPr>
              <a:t>Professor </a:t>
            </a:r>
          </a:p>
          <a:p>
            <a:pPr defTabSz="914377"/>
            <a:r>
              <a:rPr lang="sv-SE" sz="1800" spc="-93" dirty="0">
                <a:solidFill>
                  <a:srgbClr val="000000"/>
                </a:solidFill>
                <a:latin typeface="Arial" panose="020B0604020202020204"/>
              </a:rPr>
              <a:t>Center for </a:t>
            </a:r>
            <a:r>
              <a:rPr lang="sv-SE" sz="1800" spc="-93" dirty="0" err="1">
                <a:solidFill>
                  <a:srgbClr val="000000"/>
                </a:solidFill>
                <a:latin typeface="Arial" panose="020B0604020202020204"/>
              </a:rPr>
              <a:t>Environmental</a:t>
            </a:r>
            <a:r>
              <a:rPr lang="sv-SE" sz="1800" spc="-93" dirty="0">
                <a:solidFill>
                  <a:srgbClr val="000000"/>
                </a:solidFill>
                <a:latin typeface="Arial" panose="020B0604020202020204"/>
              </a:rPr>
              <a:t> </a:t>
            </a:r>
            <a:r>
              <a:rPr lang="sv-SE" sz="1800" spc="-93" dirty="0" err="1">
                <a:solidFill>
                  <a:srgbClr val="000000"/>
                </a:solidFill>
                <a:latin typeface="Arial" panose="020B0604020202020204"/>
              </a:rPr>
              <a:t>Radioactivity</a:t>
            </a:r>
            <a:r>
              <a:rPr lang="sv-SE" sz="1800" spc="-93" dirty="0">
                <a:solidFill>
                  <a:srgbClr val="000000"/>
                </a:solidFill>
                <a:latin typeface="Arial" panose="020B0604020202020204"/>
              </a:rPr>
              <a:t> (CERAD)</a:t>
            </a:r>
          </a:p>
          <a:p>
            <a:pPr defTabSz="914377"/>
            <a:r>
              <a:rPr lang="sv-SE" sz="1800" spc="-93" dirty="0" err="1">
                <a:solidFill>
                  <a:srgbClr val="000000"/>
                </a:solidFill>
                <a:latin typeface="Arial" panose="020B0604020202020204"/>
              </a:rPr>
              <a:t>Norwegian</a:t>
            </a:r>
            <a:r>
              <a:rPr lang="sv-SE" sz="1800" spc="-93" dirty="0">
                <a:solidFill>
                  <a:srgbClr val="000000"/>
                </a:solidFill>
                <a:latin typeface="Arial" panose="020B0604020202020204"/>
              </a:rPr>
              <a:t> University of Life Sciences (NMBU)</a:t>
            </a:r>
          </a:p>
          <a:p>
            <a:pPr defTabSz="914377"/>
            <a:r>
              <a:rPr lang="sv-SE" sz="1800" spc="-93" dirty="0">
                <a:solidFill>
                  <a:srgbClr val="000000"/>
                </a:solidFill>
                <a:latin typeface="Arial" panose="020B0604020202020204"/>
                <a:hlinkClick r:id="rId5"/>
              </a:rPr>
              <a:t>deborah.oughton@nmbu.no</a:t>
            </a:r>
            <a:r>
              <a:rPr lang="sv-SE" sz="1800" spc="-93" dirty="0">
                <a:solidFill>
                  <a:srgbClr val="000000"/>
                </a:solidFill>
                <a:latin typeface="Arial" panose="020B0604020202020204"/>
              </a:rPr>
              <a:t> </a:t>
            </a:r>
          </a:p>
        </p:txBody>
      </p:sp>
      <p:pic>
        <p:nvPicPr>
          <p:cNvPr id="16" name="Bildobjekt 14">
            <a:extLst>
              <a:ext uri="{FF2B5EF4-FFF2-40B4-BE49-F238E27FC236}">
                <a16:creationId xmlns:a16="http://schemas.microsoft.com/office/drawing/2014/main" id="{0DCD286C-5D8F-EA00-7D4C-90B8F363E6A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024" t="18317" r="50000" b="21482"/>
          <a:stretch/>
        </p:blipFill>
        <p:spPr>
          <a:xfrm>
            <a:off x="9014167" y="4658328"/>
            <a:ext cx="2978100" cy="1020533"/>
          </a:xfrm>
          <a:prstGeom prst="rect">
            <a:avLst/>
          </a:prstGeom>
        </p:spPr>
      </p:pic>
      <p:cxnSp>
        <p:nvCxnSpPr>
          <p:cNvPr id="17" name="Rak koppling 15">
            <a:extLst>
              <a:ext uri="{FF2B5EF4-FFF2-40B4-BE49-F238E27FC236}">
                <a16:creationId xmlns:a16="http://schemas.microsoft.com/office/drawing/2014/main" id="{DB780340-1221-8770-CEEA-48E000D232F7}"/>
              </a:ext>
            </a:extLst>
          </p:cNvPr>
          <p:cNvCxnSpPr>
            <a:cxnSpLocks/>
          </p:cNvCxnSpPr>
          <p:nvPr/>
        </p:nvCxnSpPr>
        <p:spPr>
          <a:xfrm>
            <a:off x="8947907" y="4733517"/>
            <a:ext cx="0" cy="924035"/>
          </a:xfrm>
          <a:prstGeom prst="line">
            <a:avLst/>
          </a:prstGeom>
          <a:ln w="19050">
            <a:solidFill>
              <a:schemeClr val="accent5">
                <a:lumMod val="75000"/>
              </a:schemeClr>
            </a:solidFill>
            <a:headEnd type="none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ubrik 1">
            <a:extLst>
              <a:ext uri="{FF2B5EF4-FFF2-40B4-BE49-F238E27FC236}">
                <a16:creationId xmlns:a16="http://schemas.microsoft.com/office/drawing/2014/main" id="{D3225D2F-5A68-6944-D7AD-1C310FA32EB9}"/>
              </a:ext>
            </a:extLst>
          </p:cNvPr>
          <p:cNvSpPr txBox="1">
            <a:spLocks/>
          </p:cNvSpPr>
          <p:nvPr/>
        </p:nvSpPr>
        <p:spPr>
          <a:xfrm>
            <a:off x="1244151" y="3159026"/>
            <a:ext cx="4794968" cy="1471503"/>
          </a:xfrm>
          <a:prstGeom prst="rect">
            <a:avLst/>
          </a:prstGeom>
        </p:spPr>
        <p:txBody>
          <a:bodyPr vert="horz" lIns="121920" tIns="60960" rIns="192000" bIns="60960" rtlCol="0" anchor="t">
            <a:noAutofit/>
          </a:bodyPr>
          <a:lstStyle>
            <a:lvl1pPr algn="l" defTabSz="6858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2400" b="1" kern="1200" spc="-7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377"/>
            <a:r>
              <a:rPr lang="sv-SE" sz="1800" i="1" spc="-93" dirty="0">
                <a:solidFill>
                  <a:srgbClr val="000000"/>
                </a:solidFill>
                <a:latin typeface="Arial" panose="020B0604020202020204"/>
              </a:rPr>
              <a:t>	and</a:t>
            </a:r>
          </a:p>
          <a:p>
            <a:pPr defTabSz="914377"/>
            <a:endParaRPr lang="sv-SE" sz="1600" spc="-93" dirty="0">
              <a:solidFill>
                <a:srgbClr val="000000"/>
              </a:solidFill>
              <a:latin typeface="Arial" panose="020B0604020202020204"/>
            </a:endParaRPr>
          </a:p>
          <a:p>
            <a:pPr defTabSz="914377"/>
            <a:r>
              <a:rPr lang="sv-SE" sz="1600" spc="-93" dirty="0" err="1">
                <a:solidFill>
                  <a:srgbClr val="000000"/>
                </a:solidFill>
                <a:latin typeface="Arial" panose="020B0604020202020204"/>
              </a:rPr>
              <a:t>Associated</a:t>
            </a:r>
            <a:r>
              <a:rPr lang="sv-SE" sz="1600" spc="-93" dirty="0">
                <a:solidFill>
                  <a:srgbClr val="000000"/>
                </a:solidFill>
                <a:latin typeface="Arial" panose="020B0604020202020204"/>
              </a:rPr>
              <a:t> Scientist</a:t>
            </a:r>
          </a:p>
          <a:p>
            <a:pPr defTabSz="914377"/>
            <a:r>
              <a:rPr lang="sv-SE" sz="1600" spc="-93" dirty="0">
                <a:solidFill>
                  <a:srgbClr val="000000"/>
                </a:solidFill>
                <a:latin typeface="Arial" panose="020B0604020202020204"/>
              </a:rPr>
              <a:t>Center for </a:t>
            </a:r>
            <a:r>
              <a:rPr lang="sv-SE" sz="1600" spc="-93" dirty="0" err="1">
                <a:solidFill>
                  <a:srgbClr val="000000"/>
                </a:solidFill>
                <a:latin typeface="Arial" panose="020B0604020202020204"/>
              </a:rPr>
              <a:t>Environmental</a:t>
            </a:r>
            <a:r>
              <a:rPr lang="sv-SE" sz="1600" spc="-93" dirty="0">
                <a:solidFill>
                  <a:srgbClr val="000000"/>
                </a:solidFill>
                <a:latin typeface="Arial" panose="020B0604020202020204"/>
              </a:rPr>
              <a:t> </a:t>
            </a:r>
            <a:r>
              <a:rPr lang="sv-SE" sz="1600" spc="-93" dirty="0" err="1">
                <a:solidFill>
                  <a:srgbClr val="000000"/>
                </a:solidFill>
                <a:latin typeface="Arial" panose="020B0604020202020204"/>
              </a:rPr>
              <a:t>Radioactivity</a:t>
            </a:r>
            <a:r>
              <a:rPr lang="sv-SE" sz="1600" spc="-93" dirty="0">
                <a:solidFill>
                  <a:srgbClr val="000000"/>
                </a:solidFill>
                <a:latin typeface="Arial" panose="020B0604020202020204"/>
              </a:rPr>
              <a:t> (CERAD)</a:t>
            </a:r>
          </a:p>
          <a:p>
            <a:pPr defTabSz="914377"/>
            <a:r>
              <a:rPr lang="sv-SE" sz="1600" spc="-93" dirty="0" err="1">
                <a:solidFill>
                  <a:srgbClr val="000000"/>
                </a:solidFill>
                <a:latin typeface="Arial" panose="020B0604020202020204"/>
              </a:rPr>
              <a:t>Norwegian</a:t>
            </a:r>
            <a:r>
              <a:rPr lang="sv-SE" sz="1600" spc="-93" dirty="0">
                <a:solidFill>
                  <a:srgbClr val="000000"/>
                </a:solidFill>
                <a:latin typeface="Arial" panose="020B0604020202020204"/>
              </a:rPr>
              <a:t> University of Life Sciences (NMBU)</a:t>
            </a:r>
          </a:p>
          <a:p>
            <a:pPr defTabSz="914377"/>
            <a:r>
              <a:rPr lang="sv-SE" sz="1600" spc="-93" dirty="0">
                <a:solidFill>
                  <a:srgbClr val="000000"/>
                </a:solidFill>
                <a:latin typeface="Arial" panose="020B0604020202020204"/>
                <a:hlinkClick r:id="rId5"/>
              </a:rPr>
              <a:t>simon.roy.carroll@nmbu.no</a:t>
            </a:r>
            <a:r>
              <a:rPr lang="sv-SE" sz="1600" spc="-93" dirty="0">
                <a:solidFill>
                  <a:srgbClr val="000000"/>
                </a:solidFill>
                <a:latin typeface="Arial" panose="020B0604020202020204"/>
              </a:rPr>
              <a:t> </a:t>
            </a:r>
          </a:p>
          <a:p>
            <a:pPr defTabSz="914377"/>
            <a:endParaRPr lang="sv-SE" sz="1800" spc="-93" dirty="0">
              <a:solidFill>
                <a:srgbClr val="000000"/>
              </a:solidFill>
              <a:latin typeface="Arial" panose="020B0604020202020204"/>
            </a:endParaRPr>
          </a:p>
          <a:p>
            <a:pPr defTabSz="914377"/>
            <a:r>
              <a:rPr lang="sv-SE" sz="1800" spc="-93" dirty="0">
                <a:solidFill>
                  <a:srgbClr val="000000"/>
                </a:solidFill>
                <a:latin typeface="Arial" panose="020B0604020202020204"/>
              </a:rPr>
              <a:t> </a:t>
            </a:r>
            <a:endParaRPr lang="en-GB" sz="1800" spc="-93" dirty="0">
              <a:solidFill>
                <a:srgbClr val="000000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7970510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Vattenfall Documentation">
  <a:themeElements>
    <a:clrScheme name="Vattenfall">
      <a:dk1>
        <a:srgbClr val="000000"/>
      </a:dk1>
      <a:lt1>
        <a:srgbClr val="FFFFFF"/>
      </a:lt1>
      <a:dk2>
        <a:srgbClr val="000000"/>
      </a:dk2>
      <a:lt2>
        <a:srgbClr val="F2F2F2"/>
      </a:lt2>
      <a:accent1>
        <a:srgbClr val="2071B5"/>
      </a:accent1>
      <a:accent2>
        <a:srgbClr val="FFDA00"/>
      </a:accent2>
      <a:accent3>
        <a:srgbClr val="4E4B48"/>
      </a:accent3>
      <a:accent4>
        <a:srgbClr val="1E324F"/>
      </a:accent4>
      <a:accent5>
        <a:srgbClr val="3DC07C"/>
      </a:accent5>
      <a:accent6>
        <a:srgbClr val="005C63"/>
      </a:accent6>
      <a:hlink>
        <a:srgbClr val="2071B5"/>
      </a:hlink>
      <a:folHlink>
        <a:srgbClr val="2071B5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accent1"/>
          </a:solidFill>
          <a:headEnd type="none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1200" dirty="0" err="1" smtClean="0"/>
        </a:defPPr>
      </a:lstStyle>
    </a:txDef>
  </a:objectDefaults>
  <a:extraClrSchemeLst/>
  <a:custClrLst>
    <a:custClr name="Pink">
      <a:srgbClr val="D1266B"/>
    </a:custClr>
    <a:custClr name="Dark Purple">
      <a:srgbClr val="85254B"/>
    </a:custClr>
    <a:custClr name="Red">
      <a:srgbClr val="F93B18"/>
    </a:custClr>
    <a:custClr name="Purple">
      <a:srgbClr val="9B62C3"/>
    </a:custClr>
    <a:custClr name="Light Yellow">
      <a:srgbClr val="FFFEE5"/>
    </a:custClr>
    <a:custClr name="Light Blue">
      <a:srgbClr val="EBF2F3"/>
    </a:custClr>
    <a:custClr name="Light Green">
      <a:srgbClr val="EDF9F3"/>
    </a:custClr>
    <a:custClr name="Light Red">
      <a:srgbClr val="FEF0EA"/>
    </a:custClr>
    <a:custClr name="Hydro">
      <a:srgbClr val="2DA55D"/>
    </a:custClr>
    <a:custClr name="Wind">
      <a:srgbClr val="4FCC51"/>
    </a:custClr>
    <a:custClr name="Solar">
      <a:srgbClr val="81E0A8"/>
    </a:custClr>
    <a:custClr name="Biomass">
      <a:srgbClr val="375E4E"/>
    </a:custClr>
    <a:custClr name="Coal">
      <a:srgbClr val="E88A74"/>
    </a:custClr>
    <a:custClr name="Gas">
      <a:srgbClr val="D85067"/>
    </a:custClr>
    <a:custClr name="Nuclear">
      <a:srgbClr val="213D5E"/>
    </a:custClr>
    <a:custClr name="District Heating">
      <a:srgbClr val="A376CC"/>
    </a:custClr>
  </a:custClrLst>
  <a:extLst>
    <a:ext uri="{05A4C25C-085E-4340-85A3-A5531E510DB2}">
      <thm15:themeFamily xmlns:thm15="http://schemas.microsoft.com/office/thememl/2012/main" name="Presentation2" id="{C1E46612-531E-F540-A146-497B6990F86A}" vid="{B0855232-D259-B742-B625-8D87182D3A7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850</Words>
  <Application>Microsoft Office PowerPoint</Application>
  <PresentationFormat>Widescreen</PresentationFormat>
  <Paragraphs>97</Paragraphs>
  <Slides>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Wingdings</vt:lpstr>
      <vt:lpstr>Office Theme</vt:lpstr>
      <vt:lpstr>Vattenfall Documentation</vt:lpstr>
      <vt:lpstr>Reframing Sustainability Considerations in Nuclear Decommissioning</vt:lpstr>
      <vt:lpstr> Key messages</vt:lpstr>
      <vt:lpstr>Addressing sustainability of decommissioning </vt:lpstr>
      <vt:lpstr>From waste hierarchy towards circular economy</vt:lpstr>
      <vt:lpstr>A circular lifecycle</vt:lpstr>
      <vt:lpstr>The imperative to move to a more circular approach</vt:lpstr>
      <vt:lpstr>A design workflow for a circular approach</vt:lpstr>
      <vt:lpstr>Towards a more circular framework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Schlosman</dc:creator>
  <cp:lastModifiedBy>Carroll Simon (GD-DQ)</cp:lastModifiedBy>
  <cp:revision>32</cp:revision>
  <dcterms:created xsi:type="dcterms:W3CDTF">2021-04-28T15:23:16Z</dcterms:created>
  <dcterms:modified xsi:type="dcterms:W3CDTF">2023-05-03T12:44:46Z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c9559495-8c45-4333-a448-fe4ad50e7cd4_Enabled">
    <vt:lpwstr>true</vt:lpwstr>
  </property>
  <property fmtid="{D5CDD505-2E9C-101B-9397-08002B2CF9AE}" pid="3" name="MSIP_Label_c9559495-8c45-4333-a448-fe4ad50e7cd4_SetDate">
    <vt:lpwstr>2023-05-03T11:30:31Z</vt:lpwstr>
  </property>
  <property fmtid="{D5CDD505-2E9C-101B-9397-08002B2CF9AE}" pid="4" name="MSIP_Label_c9559495-8c45-4333-a448-fe4ad50e7cd4_Method">
    <vt:lpwstr>Privileged</vt:lpwstr>
  </property>
  <property fmtid="{D5CDD505-2E9C-101B-9397-08002B2CF9AE}" pid="5" name="MSIP_Label_c9559495-8c45-4333-a448-fe4ad50e7cd4_Name">
    <vt:lpwstr>c9559495-8c45-4333-a448-fe4ad50e7cd4</vt:lpwstr>
  </property>
  <property fmtid="{D5CDD505-2E9C-101B-9397-08002B2CF9AE}" pid="6" name="MSIP_Label_c9559495-8c45-4333-a448-fe4ad50e7cd4_SiteId">
    <vt:lpwstr>f8be18a6-f648-4a47-be73-86d6c5c6604d</vt:lpwstr>
  </property>
  <property fmtid="{D5CDD505-2E9C-101B-9397-08002B2CF9AE}" pid="7" name="MSIP_Label_c9559495-8c45-4333-a448-fe4ad50e7cd4_ActionId">
    <vt:lpwstr>35c8bb53-6009-4160-b395-db73c7273634</vt:lpwstr>
  </property>
  <property fmtid="{D5CDD505-2E9C-101B-9397-08002B2CF9AE}" pid="8" name="MSIP_Label_c9559495-8c45-4333-a448-fe4ad50e7cd4_ContentBits">
    <vt:lpwstr>0</vt:lpwstr>
  </property>
</Properties>
</file>