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1267B-A1C4-4D15-93CC-AAF8C4455C69}" v="5" dt="2023-04-19T07:36:41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AUX, Benjamin" userId="66148221-f71f-4d83-9515-c676f7c181af" providerId="ADAL" clId="{FCD1267B-A1C4-4D15-93CC-AAF8C4455C69}"/>
    <pc:docChg chg="addSld delSld modSld delMainMaster">
      <pc:chgData name="BERTAUX, Benjamin" userId="66148221-f71f-4d83-9515-c676f7c181af" providerId="ADAL" clId="{FCD1267B-A1C4-4D15-93CC-AAF8C4455C69}" dt="2023-04-19T07:36:43.019" v="4" actId="47"/>
      <pc:docMkLst>
        <pc:docMk/>
      </pc:docMkLst>
      <pc:sldChg chg="addSp delSp del">
        <pc:chgData name="BERTAUX, Benjamin" userId="66148221-f71f-4d83-9515-c676f7c181af" providerId="ADAL" clId="{FCD1267B-A1C4-4D15-93CC-AAF8C4455C69}" dt="2023-04-19T07:36:43.019" v="4" actId="47"/>
        <pc:sldMkLst>
          <pc:docMk/>
          <pc:sldMk cId="3425945266" sldId="256"/>
        </pc:sldMkLst>
        <pc:picChg chg="add del">
          <ac:chgData name="BERTAUX, Benjamin" userId="66148221-f71f-4d83-9515-c676f7c181af" providerId="ADAL" clId="{FCD1267B-A1C4-4D15-93CC-AAF8C4455C69}" dt="2023-04-19T07:36:37.364" v="3"/>
          <ac:picMkLst>
            <pc:docMk/>
            <pc:sldMk cId="3425945266" sldId="256"/>
            <ac:picMk id="4" creationId="{8A607D65-E0AB-1DD3-A291-CC0DC4D26B80}"/>
          </ac:picMkLst>
        </pc:picChg>
      </pc:sldChg>
      <pc:sldChg chg="add del">
        <pc:chgData name="BERTAUX, Benjamin" userId="66148221-f71f-4d83-9515-c676f7c181af" providerId="ADAL" clId="{FCD1267B-A1C4-4D15-93CC-AAF8C4455C69}" dt="2023-04-19T07:36:33.987" v="1"/>
        <pc:sldMkLst>
          <pc:docMk/>
          <pc:sldMk cId="4266916881" sldId="771"/>
        </pc:sldMkLst>
      </pc:sldChg>
      <pc:sldMasterChg chg="del delSldLayout">
        <pc:chgData name="BERTAUX, Benjamin" userId="66148221-f71f-4d83-9515-c676f7c181af" providerId="ADAL" clId="{FCD1267B-A1C4-4D15-93CC-AAF8C4455C69}" dt="2023-04-19T07:36:43.019" v="4" actId="47"/>
        <pc:sldMasterMkLst>
          <pc:docMk/>
          <pc:sldMasterMk cId="3265234166" sldId="2147483648"/>
        </pc:sldMasterMkLst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3571456582" sldId="2147483649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3418918830" sldId="2147483650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2582977898" sldId="2147483651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301632418" sldId="2147483652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3228440169" sldId="2147483653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2762562927" sldId="2147483654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532037552" sldId="2147483655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2196800027" sldId="2147483656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3192934379" sldId="2147483657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1079087993" sldId="2147483658"/>
          </pc:sldLayoutMkLst>
        </pc:sldLayoutChg>
        <pc:sldLayoutChg chg="del">
          <pc:chgData name="BERTAUX, Benjamin" userId="66148221-f71f-4d83-9515-c676f7c181af" providerId="ADAL" clId="{FCD1267B-A1C4-4D15-93CC-AAF8C4455C69}" dt="2023-04-19T07:36:43.019" v="4" actId="47"/>
          <pc:sldLayoutMkLst>
            <pc:docMk/>
            <pc:sldMasterMk cId="3265234166" sldId="2147483648"/>
            <pc:sldLayoutMk cId="11389168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525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5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4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AF300187-89EC-FA2B-7945-90D15FE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5" y="224071"/>
            <a:ext cx="6094420" cy="566738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1B3447"/>
                </a:solidFill>
              </a:rPr>
              <a:t>Ms</a:t>
            </a:r>
            <a:r>
              <a:rPr lang="en-US" sz="3200" b="1" dirty="0">
                <a:solidFill>
                  <a:srgbClr val="1B3447"/>
                </a:solidFill>
              </a:rPr>
              <a:t>/</a:t>
            </a:r>
            <a:r>
              <a:rPr lang="en-US" sz="3200" b="1" dirty="0" err="1">
                <a:solidFill>
                  <a:srgbClr val="1B3447"/>
                </a:solidFill>
              </a:rPr>
              <a:t>Mr</a:t>
            </a:r>
            <a:r>
              <a:rPr lang="en-US" sz="3200" b="1" dirty="0">
                <a:solidFill>
                  <a:srgbClr val="1B3447"/>
                </a:solidFill>
              </a:rPr>
              <a:t> ………………</a:t>
            </a:r>
            <a:endParaRPr lang="en-US" sz="3200" b="1" i="1" dirty="0">
              <a:solidFill>
                <a:srgbClr val="1B3447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E6B5BD-F91A-94C1-4F2E-33C6C63B0AB3}"/>
              </a:ext>
            </a:extLst>
          </p:cNvPr>
          <p:cNvSpPr txBox="1">
            <a:spLocks/>
          </p:cNvSpPr>
          <p:nvPr/>
        </p:nvSpPr>
        <p:spPr>
          <a:xfrm>
            <a:off x="4763851" y="1772017"/>
            <a:ext cx="6926089" cy="3727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 bullet points presenting your background and your experience.</a:t>
            </a: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139B5CEC-4FD6-154C-6414-325BE005C43B}"/>
              </a:ext>
            </a:extLst>
          </p:cNvPr>
          <p:cNvSpPr txBox="1">
            <a:spLocks/>
          </p:cNvSpPr>
          <p:nvPr/>
        </p:nvSpPr>
        <p:spPr>
          <a:xfrm>
            <a:off x="839415" y="790809"/>
            <a:ext cx="7848873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Job/Position: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….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4ABE6821-F37A-8C88-95C4-3EA0DBA5BE92}"/>
              </a:ext>
            </a:extLst>
          </p:cNvPr>
          <p:cNvSpPr txBox="1">
            <a:spLocks/>
          </p:cNvSpPr>
          <p:nvPr/>
        </p:nvSpPr>
        <p:spPr>
          <a:xfrm>
            <a:off x="840781" y="1077212"/>
            <a:ext cx="6926089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Organization, Country: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…, 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60211A-461D-BAAF-F03D-1E8BA1048261}"/>
              </a:ext>
            </a:extLst>
          </p:cNvPr>
          <p:cNvSpPr/>
          <p:nvPr/>
        </p:nvSpPr>
        <p:spPr>
          <a:xfrm>
            <a:off x="695400" y="1704282"/>
            <a:ext cx="3324229" cy="186873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PROFILE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PICTURE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B73E117-3200-2469-6D5C-D4548419C8BA}"/>
              </a:ext>
            </a:extLst>
          </p:cNvPr>
          <p:cNvSpPr/>
          <p:nvPr/>
        </p:nvSpPr>
        <p:spPr>
          <a:xfrm>
            <a:off x="695400" y="3861048"/>
            <a:ext cx="3324228" cy="19392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 PICTURE IF NEEDED (project, robot, reactor, team…)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9168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1_Office Theme</vt:lpstr>
      <vt:lpstr>Ms/Mr ………………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BERTAUX, Benjamin</dc:creator>
  <cp:lastModifiedBy>BERTAUX, Benjamin</cp:lastModifiedBy>
  <cp:revision>1</cp:revision>
  <dcterms:created xsi:type="dcterms:W3CDTF">2023-04-19T07:35:03Z</dcterms:created>
  <dcterms:modified xsi:type="dcterms:W3CDTF">2023-04-19T07:36:50Z</dcterms:modified>
</cp:coreProperties>
</file>