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77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4C8010-7C41-028B-3E02-49D39C56DA64}" name="BERTAUX, Benjamin" initials="BB" userId="S::B.Bertaux@iaea.org::66148221-f71f-4d83-9515-c676f7c181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AB98CB-B48D-4F54-939A-A004BB9D9D41}" v="2" dt="2023-04-19T07:31:44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AUX, Benjamin" userId="66148221-f71f-4d83-9515-c676f7c181af" providerId="ADAL" clId="{DAAB98CB-B48D-4F54-939A-A004BB9D9D41}"/>
    <pc:docChg chg="custSel addSld modSld">
      <pc:chgData name="BERTAUX, Benjamin" userId="66148221-f71f-4d83-9515-c676f7c181af" providerId="ADAL" clId="{DAAB98CB-B48D-4F54-939A-A004BB9D9D41}" dt="2023-04-19T07:32:16.445" v="21" actId="1035"/>
      <pc:docMkLst>
        <pc:docMk/>
      </pc:docMkLst>
      <pc:sldChg chg="addSp delSp modSp add mod delCm">
        <pc:chgData name="BERTAUX, Benjamin" userId="66148221-f71f-4d83-9515-c676f7c181af" providerId="ADAL" clId="{DAAB98CB-B48D-4F54-939A-A004BB9D9D41}" dt="2023-04-19T07:32:16.445" v="21" actId="1035"/>
        <pc:sldMkLst>
          <pc:docMk/>
          <pc:sldMk cId="4266916881" sldId="771"/>
        </pc:sldMkLst>
        <pc:spChg chg="add del mod">
          <ac:chgData name="BERTAUX, Benjamin" userId="66148221-f71f-4d83-9515-c676f7c181af" providerId="ADAL" clId="{DAAB98CB-B48D-4F54-939A-A004BB9D9D41}" dt="2023-04-19T07:31:48.601" v="10" actId="478"/>
          <ac:spMkLst>
            <pc:docMk/>
            <pc:sldMk cId="4266916881" sldId="771"/>
            <ac:spMk id="3" creationId="{27620D74-C87E-C2BB-6165-9059B2AB8D4D}"/>
          </ac:spMkLst>
        </pc:spChg>
        <pc:spChg chg="add del mod">
          <ac:chgData name="BERTAUX, Benjamin" userId="66148221-f71f-4d83-9515-c676f7c181af" providerId="ADAL" clId="{DAAB98CB-B48D-4F54-939A-A004BB9D9D41}" dt="2023-04-19T07:31:48.601" v="10" actId="478"/>
          <ac:spMkLst>
            <pc:docMk/>
            <pc:sldMk cId="4266916881" sldId="771"/>
            <ac:spMk id="4" creationId="{D19C14B8-7CD6-B1A1-2932-C2F1EE41ACAD}"/>
          </ac:spMkLst>
        </pc:spChg>
        <pc:spChg chg="add del mod">
          <ac:chgData name="BERTAUX, Benjamin" userId="66148221-f71f-4d83-9515-c676f7c181af" providerId="ADAL" clId="{DAAB98CB-B48D-4F54-939A-A004BB9D9D41}" dt="2023-04-19T07:31:48.601" v="10" actId="478"/>
          <ac:spMkLst>
            <pc:docMk/>
            <pc:sldMk cId="4266916881" sldId="771"/>
            <ac:spMk id="5" creationId="{98208FBA-394A-D14A-8B0A-C1A3AEA31850}"/>
          </ac:spMkLst>
        </pc:spChg>
        <pc:spChg chg="mod">
          <ac:chgData name="BERTAUX, Benjamin" userId="66148221-f71f-4d83-9515-c676f7c181af" providerId="ADAL" clId="{DAAB98CB-B48D-4F54-939A-A004BB9D9D41}" dt="2023-04-19T07:32:16.445" v="21" actId="1035"/>
          <ac:spMkLst>
            <pc:docMk/>
            <pc:sldMk cId="4266916881" sldId="771"/>
            <ac:spMk id="6" creationId="{AF300187-89EC-FA2B-7945-90D15FE8FD0C}"/>
          </ac:spMkLst>
        </pc:spChg>
        <pc:spChg chg="mod">
          <ac:chgData name="BERTAUX, Benjamin" userId="66148221-f71f-4d83-9515-c676f7c181af" providerId="ADAL" clId="{DAAB98CB-B48D-4F54-939A-A004BB9D9D41}" dt="2023-04-19T07:32:16.445" v="21" actId="1035"/>
          <ac:spMkLst>
            <pc:docMk/>
            <pc:sldMk cId="4266916881" sldId="771"/>
            <ac:spMk id="8" creationId="{139B5CEC-4FD6-154C-6414-325BE005C43B}"/>
          </ac:spMkLst>
        </pc:spChg>
        <pc:spChg chg="mod">
          <ac:chgData name="BERTAUX, Benjamin" userId="66148221-f71f-4d83-9515-c676f7c181af" providerId="ADAL" clId="{DAAB98CB-B48D-4F54-939A-A004BB9D9D41}" dt="2023-04-19T07:32:16.445" v="21" actId="1035"/>
          <ac:spMkLst>
            <pc:docMk/>
            <pc:sldMk cId="4266916881" sldId="771"/>
            <ac:spMk id="9" creationId="{4ABE6821-F37A-8C88-95C4-3EA0DBA5BE92}"/>
          </ac:spMkLst>
        </pc:spChg>
      </pc:sldChg>
    </pc:docChg>
  </pc:docChgLst>
  <pc:docChgLst>
    <pc:chgData name="BERTAUX, Benjamin" userId="66148221-f71f-4d83-9515-c676f7c181af" providerId="ADAL" clId="{04FF5D21-AD35-45ED-BA2F-399229AEE3AE}"/>
    <pc:docChg chg="custSel modSld">
      <pc:chgData name="BERTAUX, Benjamin" userId="66148221-f71f-4d83-9515-c676f7c181af" providerId="ADAL" clId="{04FF5D21-AD35-45ED-BA2F-399229AEE3AE}" dt="2023-03-09T12:06:27.631" v="16" actId="404"/>
      <pc:docMkLst>
        <pc:docMk/>
      </pc:docMkLst>
      <pc:sldChg chg="modSp mod">
        <pc:chgData name="BERTAUX, Benjamin" userId="66148221-f71f-4d83-9515-c676f7c181af" providerId="ADAL" clId="{04FF5D21-AD35-45ED-BA2F-399229AEE3AE}" dt="2023-03-09T12:06:27.631" v="16" actId="404"/>
        <pc:sldMkLst>
          <pc:docMk/>
          <pc:sldMk cId="2950276772" sldId="257"/>
        </pc:sldMkLst>
        <pc:spChg chg="mod">
          <ac:chgData name="BERTAUX, Benjamin" userId="66148221-f71f-4d83-9515-c676f7c181af" providerId="ADAL" clId="{04FF5D21-AD35-45ED-BA2F-399229AEE3AE}" dt="2023-03-09T12:06:27.631" v="16" actId="404"/>
          <ac:spMkLst>
            <pc:docMk/>
            <pc:sldMk cId="2950276772" sldId="257"/>
            <ac:spMk id="2" creationId="{B62C6F33-7CE4-DA4F-C112-C15091D35D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F960-CFAA-4356-BB41-48B897E09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582" y="548052"/>
            <a:ext cx="6183166" cy="20301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50CCE-AA06-4471-B6AE-984FE75DD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82" y="3069805"/>
            <a:ext cx="6183166" cy="134252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80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A5D0-877A-4953-9699-0CE6292D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2382C-982E-46DB-85E9-E5355C74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6609-1592-452B-9247-E36CFD0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5218-FF89-4272-923C-4B34A8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747E-EA7C-4CA2-B337-98042D49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4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BA820-45A1-472F-913B-17229ECB6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2ADA1-9D7E-4DBC-B2B0-9F7818D8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104E-5647-4AB9-93C2-F81AEFF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43CC-B82E-4735-ABCD-C65B9B79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F177A-0095-4B50-9517-49040D7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CADC-65B8-460A-8CC2-55D2891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2702-5269-46AA-A0D3-572B9537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6C687-6A42-47B8-A227-EC3ADFF9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956A-C8FD-4541-B8B5-133BDD1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EEF1C-051B-4733-A349-D374CB41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4EA9-B36B-4440-B1D7-6DCF7199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2285-8B2D-4FB7-A72B-E4AE0FAE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F833-75D7-40CD-B0F2-0129D28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0111-B969-4DD6-B7F3-487E557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F598-9380-44FE-887F-03F8A81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03F7-4093-49C9-A0C5-6FAB86D2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B8851-D71C-410E-A3E9-D605ACD5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F2DBC-77EF-4280-B31F-D9E0CD38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26B4-7701-4D14-A971-E6DA4E2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D51-E893-48B6-9670-3C273155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AD385-1E96-48AC-B037-8E0207E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D38FE-ADFC-4ED2-9F1D-A1C9F494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2B8FF-CC3D-4858-8FF8-1FC41119E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9A7BF-F596-4D2A-B5DB-65546EE78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D489F-A599-459B-9046-1FD6F5FD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EC7A-28BF-4784-8FC4-AF84A9C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2EEC7-44B4-4D9C-99F2-5868AFD6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3BC3-E7CF-4A51-9A25-7437652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134C1-0FDD-4B2A-961E-A50E37A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AC0B6-58F5-497E-AE6F-C7ED501B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753A7-9B52-4B3C-9C33-B2A2832B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4B024-2026-489A-9B7B-A26A340B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1A72-9919-4AA3-A03E-910F928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0C63E-CE9E-4D74-87A7-472233CA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0A9-15F2-459C-985C-997C3A37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EAB1-C7D7-4C36-B3BE-1B650440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7A913-256C-4E86-A4F8-3EEE016D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7236-5169-4A40-B535-FCD19DF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84075-173A-46CB-AFB9-3ED419E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C44-F462-417C-8DE0-E2C848E9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8752-2233-4ED3-A0DB-2AFE8BF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C8EF2-D2B6-4B32-BDB5-2BEAAA4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3DD09-C64D-42D8-A59E-4C95B345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65E37-77C4-4F84-87F3-9FDE0D8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377E6-E65C-4DA5-AD4A-99084554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CA27-7A37-408C-877F-38DA4BA0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F53DF-F0E0-4C37-BC84-E023DE0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BE00-697B-4869-8C84-BA568F68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EB58-1672-424A-A6F7-F36D5C5C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5219" y="6356350"/>
            <a:ext cx="169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B553C3-5676-40FE-9671-BFA2097DAB00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20D96-0533-450D-9669-C96978A5E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C4A8-C9F3-486F-8CB2-253FD815F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199432-8615-4CFA-BAC5-526B4500C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A8945F-7C57-4179-B31F-8DEFE1909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937E1A3-D055-41D2-8490-65704E57D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AF300187-89EC-FA2B-7945-90D15FE8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5" y="224071"/>
            <a:ext cx="6094420" cy="566738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1B3447"/>
                </a:solidFill>
              </a:rPr>
              <a:t>Ms</a:t>
            </a:r>
            <a:r>
              <a:rPr lang="en-US" sz="3200" b="1" dirty="0">
                <a:solidFill>
                  <a:srgbClr val="1B3447"/>
                </a:solidFill>
              </a:rPr>
              <a:t>/</a:t>
            </a:r>
            <a:r>
              <a:rPr lang="en-US" sz="3200" b="1" dirty="0" err="1">
                <a:solidFill>
                  <a:srgbClr val="1B3447"/>
                </a:solidFill>
              </a:rPr>
              <a:t>Mr</a:t>
            </a:r>
            <a:r>
              <a:rPr lang="en-US" sz="3200" b="1" dirty="0">
                <a:solidFill>
                  <a:srgbClr val="1B3447"/>
                </a:solidFill>
              </a:rPr>
              <a:t> ………………</a:t>
            </a:r>
            <a:endParaRPr lang="en-US" sz="3200" b="1" i="1" dirty="0">
              <a:solidFill>
                <a:srgbClr val="1B3447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1E6B5BD-F91A-94C1-4F2E-33C6C63B0AB3}"/>
              </a:ext>
            </a:extLst>
          </p:cNvPr>
          <p:cNvSpPr txBox="1">
            <a:spLocks/>
          </p:cNvSpPr>
          <p:nvPr/>
        </p:nvSpPr>
        <p:spPr>
          <a:xfrm>
            <a:off x="4763851" y="1772017"/>
            <a:ext cx="6926089" cy="3727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</a:pPr>
            <a:r>
              <a:rPr lang="en-GB" sz="1700" dirty="0">
                <a:solidFill>
                  <a:srgbClr val="1B3447"/>
                </a:solidFill>
              </a:rPr>
              <a:t>4/5 bullet points presenting your background and your experience.</a:t>
            </a:r>
          </a:p>
          <a:p>
            <a:pPr marL="285750" indent="-285750">
              <a:lnSpc>
                <a:spcPct val="120000"/>
              </a:lnSpc>
            </a:pPr>
            <a:endParaRPr lang="en-GB" sz="1700" dirty="0">
              <a:solidFill>
                <a:srgbClr val="1B3447"/>
              </a:solidFill>
            </a:endParaRPr>
          </a:p>
          <a:p>
            <a:pPr marL="285750" indent="-285750">
              <a:lnSpc>
                <a:spcPct val="120000"/>
              </a:lnSpc>
            </a:pPr>
            <a:endParaRPr lang="en-GB" sz="1700" dirty="0">
              <a:solidFill>
                <a:srgbClr val="1B3447"/>
              </a:solidFill>
            </a:endParaRP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139B5CEC-4FD6-154C-6414-325BE005C43B}"/>
              </a:ext>
            </a:extLst>
          </p:cNvPr>
          <p:cNvSpPr txBox="1">
            <a:spLocks/>
          </p:cNvSpPr>
          <p:nvPr/>
        </p:nvSpPr>
        <p:spPr>
          <a:xfrm>
            <a:off x="839415" y="790809"/>
            <a:ext cx="7848873" cy="3382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1B3447"/>
                </a:solidFill>
              </a:rPr>
              <a:t>Job/Position: </a:t>
            </a:r>
            <a:r>
              <a:rPr lang="en-US" sz="1800" dirty="0">
                <a:solidFill>
                  <a:srgbClr val="1B3447"/>
                </a:solidFill>
              </a:rPr>
              <a:t>….</a:t>
            </a: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4ABE6821-F37A-8C88-95C4-3EA0DBA5BE92}"/>
              </a:ext>
            </a:extLst>
          </p:cNvPr>
          <p:cNvSpPr txBox="1">
            <a:spLocks/>
          </p:cNvSpPr>
          <p:nvPr/>
        </p:nvSpPr>
        <p:spPr>
          <a:xfrm>
            <a:off x="840781" y="1077212"/>
            <a:ext cx="6926089" cy="3382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1B3447"/>
                </a:solidFill>
              </a:rPr>
              <a:t>Organization, Country: </a:t>
            </a:r>
            <a:r>
              <a:rPr lang="en-US" sz="1800" dirty="0">
                <a:solidFill>
                  <a:srgbClr val="1B3447"/>
                </a:solidFill>
              </a:rPr>
              <a:t>…, 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60211A-461D-BAAF-F03D-1E8BA1048261}"/>
              </a:ext>
            </a:extLst>
          </p:cNvPr>
          <p:cNvSpPr/>
          <p:nvPr/>
        </p:nvSpPr>
        <p:spPr>
          <a:xfrm>
            <a:off x="695400" y="1704282"/>
            <a:ext cx="3324229" cy="186873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1B3447"/>
                </a:solidFill>
              </a:rPr>
              <a:t>PROFILE</a:t>
            </a:r>
            <a:br>
              <a:rPr lang="en-US" sz="3200" dirty="0">
                <a:solidFill>
                  <a:srgbClr val="1B3447"/>
                </a:solidFill>
              </a:rPr>
            </a:br>
            <a:r>
              <a:rPr lang="en-US" sz="3200" dirty="0">
                <a:solidFill>
                  <a:srgbClr val="1B3447"/>
                </a:solidFill>
              </a:rPr>
              <a:t>PICTURE</a:t>
            </a:r>
            <a:endParaRPr lang="en-GB" dirty="0">
              <a:solidFill>
                <a:srgbClr val="1B3447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B73E117-3200-2469-6D5C-D4548419C8BA}"/>
              </a:ext>
            </a:extLst>
          </p:cNvPr>
          <p:cNvSpPr/>
          <p:nvPr/>
        </p:nvSpPr>
        <p:spPr>
          <a:xfrm>
            <a:off x="695400" y="3861048"/>
            <a:ext cx="3324228" cy="19392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B3447"/>
                </a:solidFill>
              </a:rPr>
              <a:t>EXTRA PICTURE IF NEEDED (project, robot, reactor, team…)</a:t>
            </a:r>
            <a:endParaRPr lang="en-GB" dirty="0">
              <a:solidFill>
                <a:srgbClr val="1B34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1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C6F33-7CE4-DA4F-C112-C15091D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Please name your PPT file ‘NAME_Decom2023_AbstractID_ORA’.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58825-BD75-18E7-5646-5EA2781EA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27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7BC77FE568F44A8FD1717335E8757D" ma:contentTypeVersion="13" ma:contentTypeDescription="Create a new document." ma:contentTypeScope="" ma:versionID="1093dc28f43504e88de3e32c2b9cccde">
  <xsd:schema xmlns:xsd="http://www.w3.org/2001/XMLSchema" xmlns:xs="http://www.w3.org/2001/XMLSchema" xmlns:p="http://schemas.microsoft.com/office/2006/metadata/properties" xmlns:ns2="2d1b3375-85a6-4ec3-9d45-85c3f7ff19cc" xmlns:ns3="28c46709-a72c-47b6-8a9d-476190a8ab3f" xmlns:ns4="a8853164-03d1-4052-89d1-ac895618168d" targetNamespace="http://schemas.microsoft.com/office/2006/metadata/properties" ma:root="true" ma:fieldsID="28fe1fd1e008b7212b4c1e89c386b2d2" ns2:_="" ns3:_="" ns4:_="">
    <xsd:import namespace="2d1b3375-85a6-4ec3-9d45-85c3f7ff19cc"/>
    <xsd:import namespace="28c46709-a72c-47b6-8a9d-476190a8ab3f"/>
    <xsd:import namespace="a8853164-03d1-4052-89d1-ac89561816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b3375-85a6-4ec3-9d45-85c3f7ff19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46709-a72c-47b6-8a9d-476190a8ab3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80d1e42-4096-45a0-8616-2350a73c4901}" ma:internalName="TaxCatchAll" ma:showField="CatchAllData" ma:web="28c46709-a72c-47b6-8a9d-476190a8a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53164-03d1-4052-89d1-ac895618168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1b3375-85a6-4ec3-9d45-85c3f7ff19cc">
      <Terms xmlns="http://schemas.microsoft.com/office/infopath/2007/PartnerControls"/>
    </lcf76f155ced4ddcb4097134ff3c332f>
    <TaxCatchAll xmlns="28c46709-a72c-47b6-8a9d-476190a8ab3f" xsi:nil="true"/>
  </documentManagement>
</p:properties>
</file>

<file path=customXml/itemProps1.xml><?xml version="1.0" encoding="utf-8"?>
<ds:datastoreItem xmlns:ds="http://schemas.openxmlformats.org/officeDocument/2006/customXml" ds:itemID="{B5CE8D33-7AC1-4395-8366-DFF2BE1409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53EE6E-9BB9-41B7-826A-3642CA8BD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1b3375-85a6-4ec3-9d45-85c3f7ff19cc"/>
    <ds:schemaRef ds:uri="28c46709-a72c-47b6-8a9d-476190a8ab3f"/>
    <ds:schemaRef ds:uri="a8853164-03d1-4052-89d1-ac8956181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41C070-54D9-4920-BA97-C2AFA9B121C7}">
  <ds:schemaRefs>
    <ds:schemaRef ds:uri="http://schemas.microsoft.com/office/2006/metadata/properties"/>
    <ds:schemaRef ds:uri="http://schemas.microsoft.com/office/infopath/2007/PartnerControls"/>
    <ds:schemaRef ds:uri="2d1b3375-85a6-4ec3-9d45-85c3f7ff19cc"/>
    <ds:schemaRef ds:uri="28c46709-a72c-47b6-8a9d-476190a8ab3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55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Calibri Light</vt:lpstr>
      <vt:lpstr>Office Theme</vt:lpstr>
      <vt:lpstr>PowerPoint Presentation</vt:lpstr>
      <vt:lpstr>Ms/Mr ………………</vt:lpstr>
      <vt:lpstr>Please name your PPT file ‘NAME_Decom2023_AbstractID_ORA’.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Schlosman</dc:creator>
  <cp:lastModifiedBy>BERTAUX, Benjamin</cp:lastModifiedBy>
  <cp:revision>9</cp:revision>
  <dcterms:created xsi:type="dcterms:W3CDTF">2021-04-28T15:23:16Z</dcterms:created>
  <dcterms:modified xsi:type="dcterms:W3CDTF">2023-04-19T07:32:21Z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0x010100397BC77FE568F44A8FD1717335E8757D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