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21" r:id="rId3"/>
    <p:sldId id="326" r:id="rId4"/>
    <p:sldId id="325" r:id="rId5"/>
    <p:sldId id="323" r:id="rId6"/>
    <p:sldId id="324" r:id="rId7"/>
  </p:sldIdLst>
  <p:sldSz cx="9144000" cy="5143500" type="screen16x9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arte Alberto" initials="LA" lastIdx="14" clrIdx="0">
    <p:extLst>
      <p:ext uri="{19B8F6BF-5375-455C-9EA6-DF929625EA0E}">
        <p15:presenceInfo xmlns:p15="http://schemas.microsoft.com/office/powerpoint/2012/main" userId="S-1-5-21-2854862015-1470449784-792596272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9FE"/>
    <a:srgbClr val="8E489C"/>
    <a:srgbClr val="54586D"/>
    <a:srgbClr val="B3EB9D"/>
    <a:srgbClr val="94CCFE"/>
    <a:srgbClr val="FCC428"/>
    <a:srgbClr val="8BB84F"/>
    <a:srgbClr val="528DB4"/>
    <a:srgbClr val="F1DA33"/>
    <a:srgbClr val="B24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25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6" y="4723450"/>
            <a:ext cx="4990783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333063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0" y="464201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817687"/>
            <a:ext cx="46085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baseline="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GB" sz="800" baseline="30000" dirty="0">
                <a:solidFill>
                  <a:schemeClr val="tx1"/>
                </a:solidFill>
                <a:latin typeface="+mj-lt"/>
              </a:rPr>
              <a:t>nd</a:t>
            </a:r>
            <a:r>
              <a:rPr lang="en-GB" sz="800" baseline="0" dirty="0">
                <a:solidFill>
                  <a:schemeClr val="tx1"/>
                </a:solidFill>
                <a:latin typeface="+mj-lt"/>
              </a:rPr>
              <a:t> IAEA Technical Meeting on Disruptions and their Mitigation, 19-22 July 2022</a:t>
            </a:r>
          </a:p>
          <a:p>
            <a:pPr algn="ctr">
              <a:spcBef>
                <a:spcPct val="50000"/>
              </a:spcBef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2022, ITER Organization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863853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3" y="4863853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latin typeface="+mj-lt"/>
              </a:rPr>
              <a:t>IDM</a:t>
            </a:r>
            <a:r>
              <a:rPr lang="en-US" sz="800" baseline="0" dirty="0">
                <a:latin typeface="+mj-lt"/>
              </a:rPr>
              <a:t> UID:</a:t>
            </a:r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807367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807367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08304" y="4807843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807843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27853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029453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ppltsdw.princeton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97893" y="898527"/>
            <a:ext cx="8755038" cy="331180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3000"/>
              </a:spcAft>
            </a:pPr>
            <a:r>
              <a:rPr lang="en-GB" sz="2800" dirty="0"/>
              <a:t>2</a:t>
            </a:r>
            <a:r>
              <a:rPr lang="en-GB" sz="2800" baseline="30000" dirty="0"/>
              <a:t>nd</a:t>
            </a:r>
            <a:r>
              <a:rPr lang="en-GB" sz="2800" dirty="0"/>
              <a:t> IAEA Technical Meeting on </a:t>
            </a:r>
            <a:br>
              <a:rPr lang="en-GB" sz="2800" dirty="0"/>
            </a:br>
            <a:r>
              <a:rPr lang="en-GB" sz="2800" dirty="0"/>
              <a:t>Disruptions and their Mitigation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/>
              <a:t>19–22 July 2022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dirty="0"/>
              <a:t/>
            </a:r>
            <a:br>
              <a:rPr lang="en-GB" dirty="0"/>
            </a:br>
            <a:r>
              <a:rPr lang="en-GB" sz="1200" dirty="0"/>
              <a:t/>
            </a:r>
            <a:br>
              <a:rPr lang="en-GB" sz="1200" dirty="0"/>
            </a:br>
            <a:r>
              <a:rPr lang="en-GB" sz="2800" dirty="0" smtClean="0"/>
              <a:t>Closure</a:t>
            </a:r>
            <a:r>
              <a:rPr lang="en-GB" sz="2400" dirty="0"/>
              <a:t/>
            </a:r>
            <a:br>
              <a:rPr lang="en-GB" sz="2400" dirty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General Discussion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370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n-lt"/>
              </a:rPr>
              <a:t>Meeting format: </a:t>
            </a:r>
            <a:r>
              <a:rPr lang="en-US" sz="2000" dirty="0" smtClean="0">
                <a:latin typeface="+mn-lt"/>
              </a:rPr>
              <a:t>Keep it? Improvements?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n-lt"/>
              </a:rPr>
              <a:t>Meeting date: </a:t>
            </a:r>
            <a:r>
              <a:rPr lang="en-US" sz="2000" dirty="0" smtClean="0">
                <a:latin typeface="+mn-lt"/>
              </a:rPr>
              <a:t>September?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8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Meeting Output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370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n-lt"/>
              </a:rPr>
              <a:t>All presentations (talks and posters) are now available on INDICO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n-lt"/>
              </a:rPr>
              <a:t>Short summary paper with an outlook to R&amp;D of the next 2 </a:t>
            </a:r>
            <a:r>
              <a:rPr lang="en-US" sz="2000" b="1" dirty="0" smtClean="0">
                <a:latin typeface="+mn-lt"/>
              </a:rPr>
              <a:t>years is a possibility (options will be discussed with IAEA)</a:t>
            </a: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0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Many Thanks …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7922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n-lt"/>
              </a:rPr>
              <a:t>Chairs</a:t>
            </a:r>
            <a:endParaRPr lang="en-US" sz="2000" b="1" dirty="0" smtClean="0">
              <a:latin typeface="+mn-lt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Fabio Villone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Matthias </a:t>
            </a:r>
            <a:r>
              <a:rPr lang="en-US" sz="2000" dirty="0" err="1" smtClean="0">
                <a:latin typeface="+mn-lt"/>
              </a:rPr>
              <a:t>Hölzl</a:t>
            </a:r>
            <a:endParaRPr lang="en-US" sz="2000" dirty="0" smtClean="0">
              <a:latin typeface="+mn-lt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n-lt"/>
              </a:rPr>
              <a:t>Local </a:t>
            </a:r>
            <a:r>
              <a:rPr lang="en-US" sz="2000" b="1" dirty="0" smtClean="0">
                <a:latin typeface="+mn-lt"/>
              </a:rPr>
              <a:t>support </a:t>
            </a:r>
            <a:r>
              <a:rPr lang="en-US" sz="2000" b="1" dirty="0" smtClean="0">
                <a:latin typeface="+mn-lt"/>
              </a:rPr>
              <a:t>team</a:t>
            </a:r>
            <a:endParaRPr lang="en-US" sz="2000" b="1" dirty="0" smtClean="0">
              <a:latin typeface="+mn-lt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Ana </a:t>
            </a:r>
            <a:r>
              <a:rPr lang="en-US" sz="2000" dirty="0">
                <a:latin typeface="+mn-lt"/>
              </a:rPr>
              <a:t>Maria </a:t>
            </a:r>
            <a:r>
              <a:rPr lang="en-US" sz="2000" dirty="0" smtClean="0">
                <a:latin typeface="+mn-lt"/>
              </a:rPr>
              <a:t>Rosa Castaneda</a:t>
            </a:r>
            <a:endParaRPr lang="en-US" sz="20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n-lt"/>
              </a:rPr>
              <a:t>IAEA</a:t>
            </a:r>
            <a:endParaRPr lang="en-US" sz="2000" b="1" dirty="0" smtClean="0">
              <a:latin typeface="+mn-lt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Matteo </a:t>
            </a:r>
            <a:r>
              <a:rPr lang="en-US" sz="2000" dirty="0" err="1" smtClean="0">
                <a:latin typeface="+mn-lt"/>
              </a:rPr>
              <a:t>Barbarino</a:t>
            </a:r>
            <a:endParaRPr lang="en-US" sz="2000" b="1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+mn-lt"/>
              </a:rPr>
              <a:t>Programme</a:t>
            </a:r>
            <a:r>
              <a:rPr lang="en-US" sz="2000" b="1" dirty="0" smtClean="0">
                <a:latin typeface="+mn-lt"/>
              </a:rPr>
              <a:t> Committee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to everyone who participated in person and remotely!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8" y="977398"/>
            <a:ext cx="3648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Carlo Sozzi</a:t>
            </a:r>
            <a:endParaRPr lang="en-US" sz="2000" dirty="0">
              <a:latin typeface="+mn-lt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Cristina Rea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Gabriella Pautasso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1265" y="979670"/>
            <a:ext cx="3648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Valerie Izzo</a:t>
            </a:r>
            <a:endParaRPr lang="en-US" sz="2000" dirty="0">
              <a:latin typeface="+mn-lt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Brendan Lyons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Eric </a:t>
            </a:r>
            <a:r>
              <a:rPr lang="en-US" sz="2000" dirty="0" err="1" smtClean="0">
                <a:latin typeface="+mn-lt"/>
              </a:rPr>
              <a:t>Nardon</a:t>
            </a:r>
            <a:endParaRPr lang="en-US" sz="20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356" y="2508864"/>
            <a:ext cx="3648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Celine Rossini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7121" y="3417447"/>
            <a:ext cx="4469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Ruben Gomez Zaragoza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5979" y="2504312"/>
            <a:ext cx="256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All tour guides</a:t>
            </a:r>
          </a:p>
        </p:txBody>
      </p:sp>
    </p:spTree>
    <p:extLst>
      <p:ext uri="{BB962C8B-B14F-4D97-AF65-F5344CB8AC3E}">
        <p14:creationId xmlns:p14="http://schemas.microsoft.com/office/powerpoint/2010/main" val="35584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Photos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01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Can be found on </a:t>
            </a:r>
            <a:r>
              <a:rPr lang="en-US" sz="2000" dirty="0" err="1" smtClean="0">
                <a:latin typeface="+mn-lt"/>
              </a:rPr>
              <a:t>Indico</a:t>
            </a:r>
            <a:r>
              <a:rPr lang="en-US" sz="2000" dirty="0" smtClean="0">
                <a:latin typeface="+mn-lt"/>
              </a:rPr>
              <a:t> when logged in</a:t>
            </a: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504"/>
            <a:ext cx="9144000" cy="3639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8" y="188017"/>
            <a:ext cx="3702356" cy="247153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76" y="2174403"/>
            <a:ext cx="3907072" cy="260819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" y="870264"/>
            <a:ext cx="2938053" cy="20560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730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Meeting in 2023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7922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latin typeface="+mn-lt"/>
              </a:rPr>
              <a:t>Theory and Simulation of Disruptions </a:t>
            </a:r>
            <a:r>
              <a:rPr lang="en-GB" b="1" dirty="0" smtClean="0">
                <a:latin typeface="+mn-lt"/>
              </a:rPr>
              <a:t>Workshop at PPPL</a:t>
            </a:r>
            <a:endParaRPr lang="en-US" b="1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Exact date </a:t>
            </a:r>
            <a:r>
              <a:rPr lang="en-US" dirty="0" err="1" smtClean="0">
                <a:latin typeface="+mn-lt"/>
              </a:rPr>
              <a:t>tbd</a:t>
            </a:r>
            <a:endParaRPr lang="en-US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Organized by </a:t>
            </a:r>
            <a:r>
              <a:rPr lang="en-US" dirty="0">
                <a:latin typeface="+mn-lt"/>
              </a:rPr>
              <a:t>Amitava </a:t>
            </a:r>
            <a:r>
              <a:rPr lang="en-US" dirty="0" smtClean="0">
                <a:latin typeface="+mn-lt"/>
              </a:rPr>
              <a:t>Bhattacharjee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Previous </a:t>
            </a:r>
            <a:r>
              <a:rPr lang="en-US" dirty="0">
                <a:latin typeface="+mn-lt"/>
              </a:rPr>
              <a:t>TSD workshops: </a:t>
            </a:r>
            <a:r>
              <a:rPr lang="en-US" dirty="0">
                <a:latin typeface="+mn-lt"/>
                <a:hlinkClick r:id="rId2"/>
              </a:rPr>
              <a:t>https://pppltsdw.princeton.edu</a:t>
            </a:r>
            <a:r>
              <a:rPr lang="en-US" dirty="0" smtClean="0">
                <a:latin typeface="+mn-lt"/>
                <a:hlinkClick r:id="rId2"/>
              </a:rPr>
              <a:t>/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N4CUXK_v1_8 (3).pptx" id="{84690348-23F2-4165-BCE0-733FB791AA1E}" vid="{99E8E174-E2F5-4CD3-9D90-FE22B1137E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ITER_Scientific_and_General_Presentation_N4CUXK_v1_8</Template>
  <TotalTime>29420</TotalTime>
  <Words>158</Words>
  <Application>Microsoft Office PowerPoint</Application>
  <PresentationFormat>On-screen Show (16:9)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Century Gothic</vt:lpstr>
      <vt:lpstr>Wingdings</vt:lpstr>
      <vt:lpstr>ITER_Scientific_and_General_Presentation_N4CUXK_v1_2</vt:lpstr>
      <vt:lpstr>2nd IAEA Technical Meeting on  Disruptions and their Mitigation 19–22 July 2022   Closure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Siljehag Petter EXT</dc:creator>
  <cp:lastModifiedBy>Lehnen Michael</cp:lastModifiedBy>
  <cp:revision>393</cp:revision>
  <cp:lastPrinted>2021-06-01T17:21:02Z</cp:lastPrinted>
  <dcterms:created xsi:type="dcterms:W3CDTF">2021-05-20T09:23:23Z</dcterms:created>
  <dcterms:modified xsi:type="dcterms:W3CDTF">2022-07-22T07:33:31Z</dcterms:modified>
</cp:coreProperties>
</file>