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5143500" type="screen16x9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arte Alberto" initials="LA" lastIdx="14" clrIdx="0">
    <p:extLst>
      <p:ext uri="{19B8F6BF-5375-455C-9EA6-DF929625EA0E}">
        <p15:presenceInfo xmlns:p15="http://schemas.microsoft.com/office/powerpoint/2012/main" userId="S-1-5-21-2854862015-1470449784-792596272-11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8DB4"/>
    <a:srgbClr val="D2F9FE"/>
    <a:srgbClr val="8E489C"/>
    <a:srgbClr val="54586D"/>
    <a:srgbClr val="B3EB9D"/>
    <a:srgbClr val="94CCFE"/>
    <a:srgbClr val="FCC428"/>
    <a:srgbClr val="8BB84F"/>
    <a:srgbClr val="F1DA33"/>
    <a:srgbClr val="B24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71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3258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6" y="4723450"/>
            <a:ext cx="4990783" cy="447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6"/>
            <a:ext cx="2949100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96" tIns="45848" rIns="91696" bIns="458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0" y="333063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0" y="464201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8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4572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314450"/>
            <a:ext cx="8001000" cy="314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817687"/>
            <a:ext cx="46085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800" baseline="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GB" sz="800" baseline="30000" dirty="0">
                <a:solidFill>
                  <a:schemeClr val="tx1"/>
                </a:solidFill>
                <a:latin typeface="+mj-lt"/>
              </a:rPr>
              <a:t>nd</a:t>
            </a:r>
            <a:r>
              <a:rPr lang="en-GB" sz="800" baseline="0" dirty="0">
                <a:solidFill>
                  <a:schemeClr val="tx1"/>
                </a:solidFill>
                <a:latin typeface="+mj-lt"/>
              </a:rPr>
              <a:t> IAEA Technical Meeting on Disruptions and their Mitigation, 19-22 July 2022</a:t>
            </a:r>
          </a:p>
          <a:p>
            <a:pPr algn="ctr">
              <a:spcBef>
                <a:spcPct val="50000"/>
              </a:spcBef>
            </a:pPr>
            <a:r>
              <a:rPr lang="en-GB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2022, ITER Organization</a:t>
            </a:r>
            <a:endParaRPr lang="en-GB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863853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>
                <a:latin typeface="+mj-lt"/>
              </a:rPr>
              <a:t>Page </a:t>
            </a:r>
            <a:fld id="{47BA91C2-74BF-4480-8BF1-C44F20807924}" type="slidenum">
              <a:rPr lang="en-GB" sz="800" smtClean="0">
                <a:latin typeface="+mj-lt"/>
              </a:rPr>
              <a:pPr>
                <a:spcBef>
                  <a:spcPct val="50000"/>
                </a:spcBef>
              </a:pPr>
              <a:t>‹#›</a:t>
            </a:fld>
            <a:endParaRPr lang="en-GB" sz="800" dirty="0">
              <a:latin typeface="+mj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3" y="4863853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+mj-lt"/>
              </a:rPr>
              <a:t>IDM</a:t>
            </a:r>
            <a:r>
              <a:rPr lang="en-US" sz="800" baseline="0" dirty="0">
                <a:latin typeface="+mj-lt"/>
              </a:rPr>
              <a:t> UID:</a:t>
            </a:r>
            <a:endParaRPr lang="en-GB" sz="8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4807367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388424" y="4807367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308304" y="4807843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699792" y="4807843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827853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5029453"/>
            <a:ext cx="2016224" cy="97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0" y="0"/>
            <a:ext cx="9144000" cy="40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29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solidFill>
                  <a:schemeClr val="tx1"/>
                </a:solidFill>
              </a:rPr>
              <a:t>Mitigation Technology Discussion</a:t>
            </a:r>
            <a:endParaRPr lang="en-GB" kern="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63331"/>
            <a:ext cx="9144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  <a:latin typeface="+mn-lt"/>
              </a:rPr>
              <a:t>Pellet spray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How critical is the spray of small debris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overtaking the pellet? How can it be minimized?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Difference between punch, hollow punch, no punch?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  <a:latin typeface="+mn-lt"/>
              </a:rPr>
              <a:t>Pellet quality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Quality (optical) depends on </a:t>
            </a:r>
            <a:r>
              <a:rPr lang="en-US" sz="1600" dirty="0" err="1" smtClean="0">
                <a:solidFill>
                  <a:srgbClr val="0070C0"/>
                </a:solidFill>
                <a:latin typeface="+mn-lt"/>
              </a:rPr>
              <a:t>desublimation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 parameters. What is the impact? Different fragment sizes?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  <a:latin typeface="+mn-lt"/>
              </a:rPr>
              <a:t>Reliability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Arial"/>
              </a:rPr>
              <a:t>What reliability is needed? Are broken pellets an issue?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Arial"/>
              </a:rPr>
              <a:t>Quantification of intact pellet arrival at shattering unit.</a:t>
            </a:r>
            <a:endParaRPr lang="en-US" sz="1600" b="1" dirty="0" smtClean="0">
              <a:solidFill>
                <a:srgbClr val="0070C0"/>
              </a:solidFill>
              <a:latin typeface="+mn-lt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70C0"/>
                </a:solidFill>
                <a:latin typeface="+mn-lt"/>
              </a:rPr>
              <a:t>Deviation from statistical fragmentation model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70C0"/>
                </a:solidFill>
                <a:latin typeface="+mn-lt"/>
              </a:rPr>
              <a:t>A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ccuracy in determining fragment sizes (not spherical)?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Gas fraction well known?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Impact of pellet orientation and trajectory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Reproducibility of fragment size distribution?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7030A0"/>
                </a:solidFill>
                <a:latin typeface="Arial"/>
              </a:rPr>
              <a:t>Alternative Mitigation Technology</a:t>
            </a:r>
            <a:endParaRPr lang="en-US" sz="1800" b="1" dirty="0">
              <a:solidFill>
                <a:srgbClr val="7030A0"/>
              </a:solidFill>
              <a:latin typeface="Arial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  <a:latin typeface="Arial"/>
              </a:rPr>
              <a:t>Benefits of other injection types (shell pellets, EM drive)? Maturity?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7030A0"/>
                </a:solidFill>
                <a:latin typeface="Arial"/>
              </a:rPr>
              <a:t>Non-injection based techniques (coils, wave injection)?</a:t>
            </a: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00"/>
              </a:solidFill>
              <a:latin typeface="Arial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8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Scientific_and_General_Presentation_N4CUXK_v1_2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TER_Scientific_and_General_Presentation_N4CUXK_v1_8 (3).pptx" id="{84690348-23F2-4165-BCE0-733FB791AA1E}" vid="{99E8E174-E2F5-4CD3-9D90-FE22B1137E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ITER_Scientific_and_General_Presentation_N4CUXK_v1_8</Template>
  <TotalTime>29415</TotalTime>
  <Words>131</Words>
  <Application>Microsoft Office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Century Gothic</vt:lpstr>
      <vt:lpstr>Wingdings</vt:lpstr>
      <vt:lpstr>ITER_Scientific_and_General_Presentation_N4CUXK_v1_2</vt:lpstr>
      <vt:lpstr>PowerPoint Presentation</vt:lpstr>
    </vt:vector>
  </TitlesOfParts>
  <Company>ITER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Siljehag Petter EXT</dc:creator>
  <cp:lastModifiedBy>Lehnen Michael</cp:lastModifiedBy>
  <cp:revision>398</cp:revision>
  <cp:lastPrinted>2021-06-01T17:21:02Z</cp:lastPrinted>
  <dcterms:created xsi:type="dcterms:W3CDTF">2021-05-20T09:23:23Z</dcterms:created>
  <dcterms:modified xsi:type="dcterms:W3CDTF">2022-07-22T06:13:50Z</dcterms:modified>
</cp:coreProperties>
</file>