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4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0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3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4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4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97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90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2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02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4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39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48C6F-204D-44E1-A34B-C04A6F750CB9}" type="datetimeFigureOut">
              <a:rPr lang="en-GB" smtClean="0"/>
              <a:t>16/07/2022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ACDB-E906-4B0B-9795-FD52C4AF4D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3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7645" y="365125"/>
            <a:ext cx="11481848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200" b="1" dirty="0"/>
              <a:t>Review of a data-driven adaptive disruption predictor for mitigation</a:t>
            </a:r>
            <a:br>
              <a:rPr lang="en-US" altLang="en-US" sz="3200" b="1" dirty="0"/>
            </a:br>
            <a:r>
              <a:rPr lang="en-US" altLang="en-US" sz="3200" b="1" dirty="0"/>
              <a:t>based on a nearest centroid approach</a:t>
            </a:r>
            <a:br>
              <a:rPr lang="en-US" altLang="en-US" sz="3200" b="1" dirty="0"/>
            </a:br>
            <a:r>
              <a:rPr lang="en-US" altLang="en-US" sz="2000" dirty="0" smtClean="0"/>
              <a:t>by Vega et al.</a:t>
            </a:r>
            <a:endParaRPr lang="en-GB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Summary viewgraph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ITER </a:t>
            </a:r>
            <a:r>
              <a:rPr lang="en-GB" dirty="0">
                <a:solidFill>
                  <a:srgbClr val="0070C0"/>
                </a:solidFill>
              </a:rPr>
              <a:t>will require several disruptive event detectors whose combination will be used for avoidance, prevention and mitigation</a:t>
            </a:r>
          </a:p>
          <a:p>
            <a:r>
              <a:rPr lang="en-GB" dirty="0">
                <a:solidFill>
                  <a:srgbClr val="0070C0"/>
                </a:solidFill>
              </a:rPr>
              <a:t>Both off-line simulations and real-time results in JET (open loop) show the centroid method as one of the potential candidates among others for mitigation purposes in ITER</a:t>
            </a:r>
          </a:p>
          <a:p>
            <a:r>
              <a:rPr lang="en-GB" dirty="0">
                <a:solidFill>
                  <a:srgbClr val="0070C0"/>
                </a:solidFill>
              </a:rPr>
              <a:t>The centroid method shows an extremely simple real-time implementation to recognize disruptive behaviours: X(t) &gt; A*X(t – </a:t>
            </a:r>
            <a:r>
              <a:rPr lang="en-GB" b="0" dirty="0" smtClean="0">
                <a:solidFill>
                  <a:srgbClr val="0070C0"/>
                </a:solidFill>
                <a:latin typeface="Symbol" panose="05050102010706020507" pitchFamily="18" charset="2"/>
                <a:cs typeface="+mn-cs"/>
              </a:rPr>
              <a:t>t</a:t>
            </a:r>
            <a:r>
              <a:rPr lang="en-GB" dirty="0">
                <a:solidFill>
                  <a:srgbClr val="0070C0"/>
                </a:solidFill>
              </a:rPr>
              <a:t>) + B</a:t>
            </a:r>
          </a:p>
          <a:p>
            <a:pPr lvl="0"/>
            <a:r>
              <a:rPr lang="en-GB" dirty="0">
                <a:solidFill>
                  <a:srgbClr val="0070C0"/>
                </a:solidFill>
              </a:rPr>
              <a:t>Off-line analyses with several databases have shown full compatibility with an adaptive development from scratch in a data-driven </a:t>
            </a:r>
            <a:r>
              <a:rPr lang="en-GB" dirty="0" smtClean="0">
                <a:solidFill>
                  <a:srgbClr val="0070C0"/>
                </a:solidFill>
              </a:rPr>
              <a:t>approach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Tema de Office</vt:lpstr>
      <vt:lpstr>Review of a data-driven adaptive disruption predictor for mitigation based on a nearest centroid approach by Vega et al.</vt:lpstr>
    </vt:vector>
  </TitlesOfParts>
  <Company>CIEMAT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</dc:creator>
  <cp:lastModifiedBy>JESUS</cp:lastModifiedBy>
  <cp:revision>3</cp:revision>
  <dcterms:created xsi:type="dcterms:W3CDTF">2022-07-16T10:30:04Z</dcterms:created>
  <dcterms:modified xsi:type="dcterms:W3CDTF">2022-07-16T10:33:51Z</dcterms:modified>
</cp:coreProperties>
</file>