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3" r:id="rId1"/>
  </p:sldMasterIdLst>
  <p:notesMasterIdLst>
    <p:notesMasterId r:id="rId3"/>
  </p:notesMasterIdLst>
  <p:sldIdLst>
    <p:sldId id="264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eorgia" panose="02040502050405020303" pitchFamily="18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3"/>
  </p:normalViewPr>
  <p:slideViewPr>
    <p:cSldViewPr snapToGrid="0" snapToObjects="1">
      <p:cViewPr varScale="1">
        <p:scale>
          <a:sx n="102" d="100"/>
          <a:sy n="102" d="100"/>
        </p:scale>
        <p:origin x="12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6854-B4F0-024D-ACE9-C26F23D6BC6E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7C13E-113E-CE42-AE0F-CE20F7293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2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7B5559A-E83F-464C-A06A-C2BE0456D84F}"/>
              </a:ext>
            </a:extLst>
          </p:cNvPr>
          <p:cNvSpPr/>
          <p:nvPr userDrawn="1"/>
        </p:nvSpPr>
        <p:spPr>
          <a:xfrm>
            <a:off x="0" y="678956"/>
            <a:ext cx="8621486" cy="1599161"/>
          </a:xfrm>
          <a:custGeom>
            <a:avLst/>
            <a:gdLst>
              <a:gd name="connsiteX0" fmla="*/ 0 w 8621486"/>
              <a:gd name="connsiteY0" fmla="*/ 0 h 1969477"/>
              <a:gd name="connsiteX1" fmla="*/ 8621486 w 8621486"/>
              <a:gd name="connsiteY1" fmla="*/ 20097 h 1969477"/>
              <a:gd name="connsiteX2" fmla="*/ 7998488 w 8621486"/>
              <a:gd name="connsiteY2" fmla="*/ 1969477 h 1969477"/>
              <a:gd name="connsiteX3" fmla="*/ 0 w 8621486"/>
              <a:gd name="connsiteY3" fmla="*/ 1969477 h 1969477"/>
              <a:gd name="connsiteX4" fmla="*/ 0 w 8621486"/>
              <a:gd name="connsiteY4" fmla="*/ 0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486" h="1969477">
                <a:moveTo>
                  <a:pt x="0" y="0"/>
                </a:moveTo>
                <a:lnTo>
                  <a:pt x="8621486" y="20097"/>
                </a:lnTo>
                <a:lnTo>
                  <a:pt x="7998488" y="1969477"/>
                </a:lnTo>
                <a:lnTo>
                  <a:pt x="0" y="1969477"/>
                </a:lnTo>
                <a:lnTo>
                  <a:pt x="0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0738E-5820-F848-928B-F7F00E97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85616"/>
            <a:ext cx="8276897" cy="159250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46B784-112E-5E44-A7F8-F159B4ED1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41451" cy="6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3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A30656-7B55-504B-8BC8-CE3E744DC6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93682"/>
            <a:ext cx="9144000" cy="444981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7B5559A-E83F-464C-A06A-C2BE0456D84F}"/>
              </a:ext>
            </a:extLst>
          </p:cNvPr>
          <p:cNvSpPr/>
          <p:nvPr userDrawn="1"/>
        </p:nvSpPr>
        <p:spPr>
          <a:xfrm>
            <a:off x="0" y="1836683"/>
            <a:ext cx="8621486" cy="1481785"/>
          </a:xfrm>
          <a:custGeom>
            <a:avLst/>
            <a:gdLst>
              <a:gd name="connsiteX0" fmla="*/ 0 w 8621486"/>
              <a:gd name="connsiteY0" fmla="*/ 0 h 1969477"/>
              <a:gd name="connsiteX1" fmla="*/ 8621486 w 8621486"/>
              <a:gd name="connsiteY1" fmla="*/ 20097 h 1969477"/>
              <a:gd name="connsiteX2" fmla="*/ 7998488 w 8621486"/>
              <a:gd name="connsiteY2" fmla="*/ 1969477 h 1969477"/>
              <a:gd name="connsiteX3" fmla="*/ 0 w 8621486"/>
              <a:gd name="connsiteY3" fmla="*/ 1969477 h 1969477"/>
              <a:gd name="connsiteX4" fmla="*/ 0 w 8621486"/>
              <a:gd name="connsiteY4" fmla="*/ 0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486" h="1969477">
                <a:moveTo>
                  <a:pt x="0" y="0"/>
                </a:moveTo>
                <a:lnTo>
                  <a:pt x="8621486" y="20097"/>
                </a:lnTo>
                <a:lnTo>
                  <a:pt x="7998488" y="1969477"/>
                </a:lnTo>
                <a:lnTo>
                  <a:pt x="0" y="1969477"/>
                </a:lnTo>
                <a:lnTo>
                  <a:pt x="0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0738E-5820-F848-928B-F7F00E97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84250"/>
            <a:ext cx="8276897" cy="19670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B7A0AF-7553-DE4D-BBF0-D25A72BFA6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46B784-112E-5E44-A7F8-F159B4ED1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41451" cy="69268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21269-93EC-974A-80C6-270BFB6FA16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9CF25C2-6C1C-A240-8105-7CED1571C8DD}" type="datetime1">
              <a:rPr lang="en-US" smtClean="0"/>
              <a:pPr/>
              <a:t>7/17/2022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09C175F-5F9E-5A44-8EFB-6F1564AFE5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to change this, go to Insert &gt; Header and Footer...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8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119217A4-8BE6-D44C-9C8F-E37FB28C521C}"/>
              </a:ext>
            </a:extLst>
          </p:cNvPr>
          <p:cNvSpPr/>
          <p:nvPr userDrawn="1"/>
        </p:nvSpPr>
        <p:spPr>
          <a:xfrm>
            <a:off x="-55178" y="0"/>
            <a:ext cx="8647386" cy="543910"/>
          </a:xfrm>
          <a:custGeom>
            <a:avLst/>
            <a:gdLst>
              <a:gd name="connsiteX0" fmla="*/ 7883 w 8592207"/>
              <a:gd name="connsiteY0" fmla="*/ 0 h 543910"/>
              <a:gd name="connsiteX1" fmla="*/ 8592207 w 8592207"/>
              <a:gd name="connsiteY1" fmla="*/ 0 h 543910"/>
              <a:gd name="connsiteX2" fmla="*/ 8387255 w 8592207"/>
              <a:gd name="connsiteY2" fmla="*/ 543910 h 543910"/>
              <a:gd name="connsiteX3" fmla="*/ 0 w 8592207"/>
              <a:gd name="connsiteY3" fmla="*/ 543910 h 543910"/>
              <a:gd name="connsiteX4" fmla="*/ 7883 w 8592207"/>
              <a:gd name="connsiteY4" fmla="*/ 0 h 5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2207" h="543910">
                <a:moveTo>
                  <a:pt x="7883" y="0"/>
                </a:moveTo>
                <a:lnTo>
                  <a:pt x="8592207" y="0"/>
                </a:lnTo>
                <a:lnTo>
                  <a:pt x="8387255" y="543910"/>
                </a:lnTo>
                <a:lnTo>
                  <a:pt x="0" y="543910"/>
                </a:lnTo>
                <a:lnTo>
                  <a:pt x="7883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15F9C0-6D68-BA45-9D2F-E592ECB5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7811815" cy="5439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AFD8A-5277-1246-8E10-601E67D2C1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482FC28-A0C4-3D42-BBB2-CE05BC0807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" y="740979"/>
            <a:ext cx="8420100" cy="4078670"/>
          </a:xfrm>
        </p:spPr>
        <p:txBody>
          <a:bodyPr anchor="ctr"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F4577A-E5B4-1F45-89D1-BFF1AB7D5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1812"/>
          <a:stretch/>
        </p:blipFill>
        <p:spPr>
          <a:xfrm>
            <a:off x="7740870" y="-86710"/>
            <a:ext cx="575442" cy="69268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A7F76-8E26-4D4B-B958-D2E7D50DD38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9CF25C2-6C1C-A240-8105-7CED1571C8DD}" type="datetime1">
              <a:rPr lang="en-US" smtClean="0"/>
              <a:pPr/>
              <a:t>7/17/2022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5FE9B-7F3E-1E47-ABAE-59EF208B7B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to change this, go to Insert &gt; Header and Footer...</a:t>
            </a:r>
          </a:p>
        </p:txBody>
      </p:sp>
    </p:spTree>
    <p:extLst>
      <p:ext uri="{BB962C8B-B14F-4D97-AF65-F5344CB8AC3E}">
        <p14:creationId xmlns:p14="http://schemas.microsoft.com/office/powerpoint/2010/main" val="3145953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119217A4-8BE6-D44C-9C8F-E37FB28C521C}"/>
              </a:ext>
            </a:extLst>
          </p:cNvPr>
          <p:cNvSpPr/>
          <p:nvPr userDrawn="1"/>
        </p:nvSpPr>
        <p:spPr>
          <a:xfrm>
            <a:off x="-86710" y="0"/>
            <a:ext cx="8678917" cy="543910"/>
          </a:xfrm>
          <a:custGeom>
            <a:avLst/>
            <a:gdLst>
              <a:gd name="connsiteX0" fmla="*/ 7883 w 8592207"/>
              <a:gd name="connsiteY0" fmla="*/ 0 h 543910"/>
              <a:gd name="connsiteX1" fmla="*/ 8592207 w 8592207"/>
              <a:gd name="connsiteY1" fmla="*/ 0 h 543910"/>
              <a:gd name="connsiteX2" fmla="*/ 8387255 w 8592207"/>
              <a:gd name="connsiteY2" fmla="*/ 543910 h 543910"/>
              <a:gd name="connsiteX3" fmla="*/ 0 w 8592207"/>
              <a:gd name="connsiteY3" fmla="*/ 543910 h 543910"/>
              <a:gd name="connsiteX4" fmla="*/ 7883 w 8592207"/>
              <a:gd name="connsiteY4" fmla="*/ 0 h 5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2207" h="543910">
                <a:moveTo>
                  <a:pt x="7883" y="0"/>
                </a:moveTo>
                <a:lnTo>
                  <a:pt x="8592207" y="0"/>
                </a:lnTo>
                <a:lnTo>
                  <a:pt x="8387255" y="543910"/>
                </a:lnTo>
                <a:lnTo>
                  <a:pt x="0" y="543910"/>
                </a:lnTo>
                <a:lnTo>
                  <a:pt x="7883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15F9C0-6D68-BA45-9D2F-E592ECB5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7811815" cy="5439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AFD8A-5277-1246-8E10-601E67D2C1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482FC28-A0C4-3D42-BBB2-CE05BC0807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" y="1213944"/>
            <a:ext cx="8420100" cy="3605703"/>
          </a:xfrm>
        </p:spPr>
        <p:txBody>
          <a:bodyPr anchor="ctr"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F4577A-E5B4-1F45-89D1-BFF1AB7D5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1812"/>
          <a:stretch/>
        </p:blipFill>
        <p:spPr>
          <a:xfrm>
            <a:off x="7740870" y="-86710"/>
            <a:ext cx="575442" cy="69268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8A074-D05C-1940-976B-003E8A1D8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0500" y="552450"/>
            <a:ext cx="8420100" cy="654050"/>
          </a:xfrm>
        </p:spPr>
        <p:txBody>
          <a:bodyPr/>
          <a:lstStyle>
            <a:lvl1pPr marL="0" indent="0">
              <a:buNone/>
              <a:defRPr>
                <a:solidFill>
                  <a:srgbClr val="445256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E80E5-9AF9-8F43-9842-1C172E3EC1C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9CF25C2-6C1C-A240-8105-7CED1571C8DD}" type="datetime1">
              <a:rPr lang="en-US" smtClean="0"/>
              <a:pPr/>
              <a:t>7/17/2022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89C31-0D91-7245-90D2-8729FD21FA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to change this, go to Insert &gt; Header and Footer...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3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02536F6-335D-434C-B6CC-39359EFF6884}"/>
              </a:ext>
            </a:extLst>
          </p:cNvPr>
          <p:cNvSpPr/>
          <p:nvPr userDrawn="1"/>
        </p:nvSpPr>
        <p:spPr>
          <a:xfrm>
            <a:off x="-55178" y="0"/>
            <a:ext cx="8647386" cy="543910"/>
          </a:xfrm>
          <a:custGeom>
            <a:avLst/>
            <a:gdLst>
              <a:gd name="connsiteX0" fmla="*/ 7883 w 8592207"/>
              <a:gd name="connsiteY0" fmla="*/ 0 h 543910"/>
              <a:gd name="connsiteX1" fmla="*/ 8592207 w 8592207"/>
              <a:gd name="connsiteY1" fmla="*/ 0 h 543910"/>
              <a:gd name="connsiteX2" fmla="*/ 8387255 w 8592207"/>
              <a:gd name="connsiteY2" fmla="*/ 543910 h 543910"/>
              <a:gd name="connsiteX3" fmla="*/ 0 w 8592207"/>
              <a:gd name="connsiteY3" fmla="*/ 543910 h 543910"/>
              <a:gd name="connsiteX4" fmla="*/ 7883 w 8592207"/>
              <a:gd name="connsiteY4" fmla="*/ 0 h 5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2207" h="543910">
                <a:moveTo>
                  <a:pt x="7883" y="0"/>
                </a:moveTo>
                <a:lnTo>
                  <a:pt x="8592207" y="0"/>
                </a:lnTo>
                <a:lnTo>
                  <a:pt x="8387255" y="543910"/>
                </a:lnTo>
                <a:lnTo>
                  <a:pt x="0" y="543910"/>
                </a:lnTo>
                <a:lnTo>
                  <a:pt x="7883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1AF4C-84A1-6E45-9B4F-4DEFB2A6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7851229" cy="5439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3BE601-92E7-084C-90D8-224BF0E3C3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AE07A78C-EB72-7240-A700-03660C0F23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2" y="740979"/>
            <a:ext cx="4247492" cy="407867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7825617A-D204-2546-B6BE-6465074B50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9513" y="740980"/>
            <a:ext cx="4303987" cy="4078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38F822-170A-5D49-B39A-48F306477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1812"/>
          <a:stretch/>
        </p:blipFill>
        <p:spPr>
          <a:xfrm>
            <a:off x="7740870" y="-86710"/>
            <a:ext cx="575442" cy="69268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09E4B-3A7D-4C48-8116-EA732B373A2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9CF25C2-6C1C-A240-8105-7CED1571C8DD}" type="datetime1">
              <a:rPr lang="en-US" smtClean="0"/>
              <a:pPr/>
              <a:t>7/17/2022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2263682-5DD9-1148-BB2F-EE9F8424F0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to change this, go to Insert &gt; Header and Footer...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63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02536F6-335D-434C-B6CC-39359EFF6884}"/>
              </a:ext>
            </a:extLst>
          </p:cNvPr>
          <p:cNvSpPr/>
          <p:nvPr userDrawn="1"/>
        </p:nvSpPr>
        <p:spPr>
          <a:xfrm>
            <a:off x="-55178" y="0"/>
            <a:ext cx="8647386" cy="543910"/>
          </a:xfrm>
          <a:custGeom>
            <a:avLst/>
            <a:gdLst>
              <a:gd name="connsiteX0" fmla="*/ 7883 w 8592207"/>
              <a:gd name="connsiteY0" fmla="*/ 0 h 543910"/>
              <a:gd name="connsiteX1" fmla="*/ 8592207 w 8592207"/>
              <a:gd name="connsiteY1" fmla="*/ 0 h 543910"/>
              <a:gd name="connsiteX2" fmla="*/ 8387255 w 8592207"/>
              <a:gd name="connsiteY2" fmla="*/ 543910 h 543910"/>
              <a:gd name="connsiteX3" fmla="*/ 0 w 8592207"/>
              <a:gd name="connsiteY3" fmla="*/ 543910 h 543910"/>
              <a:gd name="connsiteX4" fmla="*/ 7883 w 8592207"/>
              <a:gd name="connsiteY4" fmla="*/ 0 h 5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2207" h="543910">
                <a:moveTo>
                  <a:pt x="7883" y="0"/>
                </a:moveTo>
                <a:lnTo>
                  <a:pt x="8592207" y="0"/>
                </a:lnTo>
                <a:lnTo>
                  <a:pt x="8387255" y="543910"/>
                </a:lnTo>
                <a:lnTo>
                  <a:pt x="0" y="543910"/>
                </a:lnTo>
                <a:lnTo>
                  <a:pt x="7883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1AF4C-84A1-6E45-9B4F-4DEFB2A6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7851229" cy="5439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3BE601-92E7-084C-90D8-224BF0E3C3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AE07A78C-EB72-7240-A700-03660C0F23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2" y="1221827"/>
            <a:ext cx="4247492" cy="3597822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7825617A-D204-2546-B6BE-6465074B50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9513" y="1221828"/>
            <a:ext cx="4303987" cy="35978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38F822-170A-5D49-B39A-48F306477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1812"/>
          <a:stretch/>
        </p:blipFill>
        <p:spPr>
          <a:xfrm>
            <a:off x="7740870" y="-86710"/>
            <a:ext cx="575442" cy="69268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DDBC45-1F94-254C-97F2-2FCDF13C6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500" y="552450"/>
            <a:ext cx="8420100" cy="654050"/>
          </a:xfrm>
        </p:spPr>
        <p:txBody>
          <a:bodyPr/>
          <a:lstStyle>
            <a:lvl1pPr marL="0" indent="0">
              <a:buNone/>
              <a:defRPr>
                <a:solidFill>
                  <a:srgbClr val="445256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A7C27-90B4-024B-A3E1-768952ABA4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CF25C2-6C1C-A240-8105-7CED1571C8DD}" type="datetime1">
              <a:rPr lang="en-US" smtClean="0"/>
              <a:pPr/>
              <a:t>7/17/2022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B7A0167-85FF-8340-AD5D-2AD3CEA10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to change this, go to Insert &gt; Header and Footer...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04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119217A4-8BE6-D44C-9C8F-E37FB28C521C}"/>
              </a:ext>
            </a:extLst>
          </p:cNvPr>
          <p:cNvSpPr/>
          <p:nvPr userDrawn="1"/>
        </p:nvSpPr>
        <p:spPr>
          <a:xfrm>
            <a:off x="-52552" y="0"/>
            <a:ext cx="8647386" cy="543910"/>
          </a:xfrm>
          <a:custGeom>
            <a:avLst/>
            <a:gdLst>
              <a:gd name="connsiteX0" fmla="*/ 7883 w 8592207"/>
              <a:gd name="connsiteY0" fmla="*/ 0 h 543910"/>
              <a:gd name="connsiteX1" fmla="*/ 8592207 w 8592207"/>
              <a:gd name="connsiteY1" fmla="*/ 0 h 543910"/>
              <a:gd name="connsiteX2" fmla="*/ 8387255 w 8592207"/>
              <a:gd name="connsiteY2" fmla="*/ 543910 h 543910"/>
              <a:gd name="connsiteX3" fmla="*/ 0 w 8592207"/>
              <a:gd name="connsiteY3" fmla="*/ 543910 h 543910"/>
              <a:gd name="connsiteX4" fmla="*/ 7883 w 8592207"/>
              <a:gd name="connsiteY4" fmla="*/ 0 h 5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2207" h="543910">
                <a:moveTo>
                  <a:pt x="7883" y="0"/>
                </a:moveTo>
                <a:lnTo>
                  <a:pt x="8592207" y="0"/>
                </a:lnTo>
                <a:lnTo>
                  <a:pt x="8387255" y="543910"/>
                </a:lnTo>
                <a:lnTo>
                  <a:pt x="0" y="543910"/>
                </a:lnTo>
                <a:lnTo>
                  <a:pt x="7883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15F9C0-6D68-BA45-9D2F-E592ECB5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27580" cy="5439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AFD8A-5277-1246-8E10-601E67D2C1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482FC28-A0C4-3D42-BBB2-CE05BC0807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" y="4216619"/>
            <a:ext cx="8763000" cy="603031"/>
          </a:xfrm>
        </p:spPr>
        <p:txBody>
          <a:bodyPr anchor="ctr">
            <a:normAutofit/>
          </a:bodyPr>
          <a:lstStyle>
            <a:lvl1pPr marL="0" indent="0">
              <a:buNone/>
              <a:defRPr lang="en-US" sz="1800" i="1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A0D0A-D132-514C-A253-6C4777E002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7069" y="742950"/>
            <a:ext cx="8756431" cy="347432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EDEE8E-E31B-A74F-A110-BB97B4763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1812"/>
          <a:stretch/>
        </p:blipFill>
        <p:spPr>
          <a:xfrm>
            <a:off x="7743496" y="-86710"/>
            <a:ext cx="575442" cy="69268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A4C16-54D3-F54F-81E4-626CE0CF2F3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9CF25C2-6C1C-A240-8105-7CED1571C8DD}" type="datetime1">
              <a:rPr lang="en-US" smtClean="0"/>
              <a:pPr/>
              <a:t>7/17/2022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550F1-7C66-9645-A143-F9879A7297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to change this, go to Insert &gt; Header and Footer...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57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DDA8FC0-E66F-EC42-8A06-B8C326AA297F}"/>
              </a:ext>
            </a:extLst>
          </p:cNvPr>
          <p:cNvSpPr/>
          <p:nvPr userDrawn="1"/>
        </p:nvSpPr>
        <p:spPr>
          <a:xfrm>
            <a:off x="-52552" y="0"/>
            <a:ext cx="8647386" cy="543910"/>
          </a:xfrm>
          <a:custGeom>
            <a:avLst/>
            <a:gdLst>
              <a:gd name="connsiteX0" fmla="*/ 7883 w 8592207"/>
              <a:gd name="connsiteY0" fmla="*/ 0 h 543910"/>
              <a:gd name="connsiteX1" fmla="*/ 8592207 w 8592207"/>
              <a:gd name="connsiteY1" fmla="*/ 0 h 543910"/>
              <a:gd name="connsiteX2" fmla="*/ 8387255 w 8592207"/>
              <a:gd name="connsiteY2" fmla="*/ 543910 h 543910"/>
              <a:gd name="connsiteX3" fmla="*/ 0 w 8592207"/>
              <a:gd name="connsiteY3" fmla="*/ 543910 h 543910"/>
              <a:gd name="connsiteX4" fmla="*/ 7883 w 8592207"/>
              <a:gd name="connsiteY4" fmla="*/ 0 h 5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2207" h="543910">
                <a:moveTo>
                  <a:pt x="7883" y="0"/>
                </a:moveTo>
                <a:lnTo>
                  <a:pt x="8592207" y="0"/>
                </a:lnTo>
                <a:lnTo>
                  <a:pt x="8387255" y="543910"/>
                </a:lnTo>
                <a:lnTo>
                  <a:pt x="0" y="543910"/>
                </a:lnTo>
                <a:lnTo>
                  <a:pt x="7883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AA3F9B-E4DF-EF42-A638-A66C62A8C2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1812"/>
          <a:stretch/>
        </p:blipFill>
        <p:spPr>
          <a:xfrm>
            <a:off x="7743496" y="-86710"/>
            <a:ext cx="575442" cy="692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CE60E-8B76-3B4C-950A-C579BFA1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76897" cy="543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41BBC-FA28-8148-9183-30E2F6A66F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F0EF7-7EB0-A54A-9619-8533AAA5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 change this, go to Insert &gt; Header and Footer...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E1360-C553-244F-A04A-052670660B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9CF25C2-6C1C-A240-8105-7CED1571C8DD}" type="datetime1">
              <a:rPr lang="en-US" smtClean="0"/>
              <a:pPr/>
              <a:t>7/17/2022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F13C71-FBC3-7441-81D6-C6E085DFA9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7603" y="3168868"/>
            <a:ext cx="2670017" cy="1650781"/>
          </a:xfrm>
        </p:spPr>
        <p:txBody>
          <a:bodyPr lIns="0" rIns="0" anchor="t"/>
          <a:lstStyle>
            <a:lvl1pPr marL="0"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91EC570-CC0F-7142-989D-AA04A9372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6459" y="3168868"/>
            <a:ext cx="2670017" cy="1650781"/>
          </a:xfrm>
        </p:spPr>
        <p:txBody>
          <a:bodyPr lIns="0" rIns="0" anchor="t"/>
          <a:lstStyle>
            <a:lvl1pPr marL="0"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444CE4D-F38E-A64D-AD54-96F5C9C900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37742" y="938213"/>
            <a:ext cx="1709738" cy="19939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D2AA2818-9810-2346-980D-AC8CDEB59A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66598" y="938213"/>
            <a:ext cx="1709738" cy="1993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DDA8FC0-E66F-EC42-8A06-B8C326AA297F}"/>
              </a:ext>
            </a:extLst>
          </p:cNvPr>
          <p:cNvSpPr/>
          <p:nvPr userDrawn="1"/>
        </p:nvSpPr>
        <p:spPr>
          <a:xfrm>
            <a:off x="-52552" y="0"/>
            <a:ext cx="8647386" cy="543910"/>
          </a:xfrm>
          <a:custGeom>
            <a:avLst/>
            <a:gdLst>
              <a:gd name="connsiteX0" fmla="*/ 7883 w 8592207"/>
              <a:gd name="connsiteY0" fmla="*/ 0 h 543910"/>
              <a:gd name="connsiteX1" fmla="*/ 8592207 w 8592207"/>
              <a:gd name="connsiteY1" fmla="*/ 0 h 543910"/>
              <a:gd name="connsiteX2" fmla="*/ 8387255 w 8592207"/>
              <a:gd name="connsiteY2" fmla="*/ 543910 h 543910"/>
              <a:gd name="connsiteX3" fmla="*/ 0 w 8592207"/>
              <a:gd name="connsiteY3" fmla="*/ 543910 h 543910"/>
              <a:gd name="connsiteX4" fmla="*/ 7883 w 8592207"/>
              <a:gd name="connsiteY4" fmla="*/ 0 h 5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2207" h="543910">
                <a:moveTo>
                  <a:pt x="7883" y="0"/>
                </a:moveTo>
                <a:lnTo>
                  <a:pt x="8592207" y="0"/>
                </a:lnTo>
                <a:lnTo>
                  <a:pt x="8387255" y="543910"/>
                </a:lnTo>
                <a:lnTo>
                  <a:pt x="0" y="543910"/>
                </a:lnTo>
                <a:lnTo>
                  <a:pt x="7883" y="0"/>
                </a:lnTo>
                <a:close/>
              </a:path>
            </a:pathLst>
          </a:custGeom>
          <a:solidFill>
            <a:srgbClr val="44525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AA3F9B-E4DF-EF42-A638-A66C62A8C2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1812"/>
          <a:stretch/>
        </p:blipFill>
        <p:spPr>
          <a:xfrm>
            <a:off x="7743496" y="-86710"/>
            <a:ext cx="575442" cy="692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CE60E-8B76-3B4C-950A-C579BFA1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76897" cy="543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41BBC-FA28-8148-9183-30E2F6A66F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F0EF7-7EB0-A54A-9619-8533AAA5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 change this, go to Insert &gt; Header and Footer...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E1360-C553-244F-A04A-052670660B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9CF25C2-6C1C-A240-8105-7CED1571C8DD}" type="datetime1">
              <a:rPr lang="en-US" smtClean="0"/>
              <a:pPr/>
              <a:t>7/17/2022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F13C71-FBC3-7441-81D6-C6E085DFA9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0500" y="3168868"/>
            <a:ext cx="2670017" cy="1650781"/>
          </a:xfrm>
        </p:spPr>
        <p:txBody>
          <a:bodyPr lIns="0" rIns="0" anchor="t"/>
          <a:lstStyle>
            <a:lvl1pPr marL="0" indent="-457200"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91EC570-CC0F-7142-989D-AA04A9372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65542" y="3168868"/>
            <a:ext cx="2670017" cy="1650781"/>
          </a:xfrm>
        </p:spPr>
        <p:txBody>
          <a:bodyPr lIns="0" rIns="0" anchor="t"/>
          <a:lstStyle>
            <a:lvl1pPr marL="0" indent="-457200"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DDDB395-1304-B848-A7BF-6C6EB99692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0583" y="3168868"/>
            <a:ext cx="2670017" cy="1650781"/>
          </a:xfrm>
        </p:spPr>
        <p:txBody>
          <a:bodyPr lIns="0" rIns="0" anchor="t"/>
          <a:lstStyle>
            <a:lvl1pPr marL="0" indent="-457200"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444CE4D-F38E-A64D-AD54-96F5C9C900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639" y="938213"/>
            <a:ext cx="1709738" cy="19939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D2AA2818-9810-2346-980D-AC8CDEB59A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45681" y="938213"/>
            <a:ext cx="1709738" cy="19939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62FD6D91-DAED-0A47-B63E-FFD9FFA4E3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0722" y="938213"/>
            <a:ext cx="1709738" cy="1993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D61B7E4A-D935-5A41-9E17-BAC1451B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8276897" cy="543910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3E42795-372F-EE4C-A68C-04D9C6A00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3516" y="0"/>
            <a:ext cx="680483" cy="531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rgbClr val="445256"/>
                </a:solidFill>
              </a:defRPr>
            </a:lvl1pPr>
          </a:lstStyle>
          <a:p>
            <a:fld id="{D7DB8F76-31D0-8E48-9A33-E79BFE0EA8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F3B143-53EA-2E43-8866-DBB356BA2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552892"/>
            <a:ext cx="8420099" cy="4266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43F8F-45DC-4E46-807F-6422FF78B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499" y="4819650"/>
            <a:ext cx="7369067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to change this, go to Insert &gt; Header and Footer...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84E82-5C41-9D4A-B4DD-5033D1F2B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9566" y="4819650"/>
            <a:ext cx="1393934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25C2-6C1C-A240-8105-7CED1571C8DD}" type="datetime1">
              <a:rPr lang="en-US" smtClean="0"/>
              <a:pPr/>
              <a:t>7/17/2022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5" r:id="rId2"/>
    <p:sldLayoutId id="2147483664" r:id="rId3"/>
    <p:sldLayoutId id="2147483669" r:id="rId4"/>
    <p:sldLayoutId id="2147483670" r:id="rId5"/>
    <p:sldLayoutId id="2147483666" r:id="rId6"/>
    <p:sldLayoutId id="2147483668" r:id="rId7"/>
    <p:sldLayoutId id="2147483672" r:id="rId8"/>
    <p:sldLayoutId id="2147483671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36" userDrawn="1">
          <p15:clr>
            <a:srgbClr val="F26B43"/>
          </p15:clr>
        </p15:guide>
        <p15:guide id="2" pos="120" userDrawn="1">
          <p15:clr>
            <a:srgbClr val="F26B43"/>
          </p15:clr>
        </p15:guide>
        <p15:guide id="3" pos="5424" userDrawn="1">
          <p15:clr>
            <a:srgbClr val="F26B43"/>
          </p15:clr>
        </p15:guide>
        <p15:guide id="4" pos="5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971F91-26E7-B1F2-4A4B-DFD028F4D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906" y="871214"/>
            <a:ext cx="2878205" cy="2158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B3FD35-52F7-47F5-AABB-405F413B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Kinetic-MHD simulation of compressional Alfvén eigenmodes excited by runaway electrons in current quench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B2CF8-87FA-468E-B43E-0E8EDCF50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8F76-31D0-8E48-9A33-E79BFE0EA87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B2C16-2485-4724-8AFA-381F66259B4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" y="740979"/>
            <a:ext cx="4824973" cy="4078670"/>
          </a:xfrm>
        </p:spPr>
        <p:txBody>
          <a:bodyPr>
            <a:normAutofit/>
          </a:bodyPr>
          <a:lstStyle/>
          <a:p>
            <a:r>
              <a:rPr lang="en-US" dirty="0"/>
              <a:t>By doing kinetic-MHD simulation using M3D-C1-K, we get the excitation of CAEs (</a:t>
            </a:r>
            <a:r>
              <a:rPr lang="en-US" i="1" dirty="0"/>
              <a:t>B</a:t>
            </a:r>
            <a:r>
              <a:rPr lang="en-US" baseline="-25000" dirty="0"/>
              <a:t>∥</a:t>
            </a:r>
            <a:r>
              <a:rPr lang="en-US" dirty="0"/>
              <a:t>&gt;&gt;</a:t>
            </a:r>
            <a:r>
              <a:rPr lang="en-US" i="1" dirty="0"/>
              <a:t>B</a:t>
            </a:r>
            <a:r>
              <a:rPr lang="en-US" baseline="-25000" dirty="0"/>
              <a:t> ⟂</a:t>
            </a:r>
            <a:r>
              <a:rPr lang="en-US" dirty="0"/>
              <a:t>) with multiple frequencies for </a:t>
            </a:r>
            <a:r>
              <a:rPr lang="en-US" i="1" dirty="0"/>
              <a:t>n</a:t>
            </a:r>
            <a:r>
              <a:rPr lang="en-US" dirty="0"/>
              <a:t>=1 using REs with a wide energy spectrum, which is consistent with DIII-D experiments.</a:t>
            </a:r>
          </a:p>
          <a:p>
            <a:endParaRPr lang="en-US" dirty="0"/>
          </a:p>
          <a:p>
            <a:r>
              <a:rPr lang="en-US" dirty="0"/>
              <a:t>When modes are strongly excited (</a:t>
            </a:r>
            <a:r>
              <a:rPr lang="el-GR" dirty="0"/>
              <a:t>δ</a:t>
            </a:r>
            <a:r>
              <a:rPr lang="en-US" i="1" dirty="0"/>
              <a:t>B</a:t>
            </a:r>
            <a:r>
              <a:rPr lang="en-US" baseline="-25000" dirty="0"/>
              <a:t>⟂</a:t>
            </a:r>
            <a:r>
              <a:rPr lang="en-US" dirty="0"/>
              <a:t>~10</a:t>
            </a:r>
            <a:r>
              <a:rPr lang="en-US" baseline="30000" dirty="0"/>
              <a:t>-2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), they can lead to diffusion of both resonant and </a:t>
            </a:r>
            <a:r>
              <a:rPr lang="en-US" dirty="0" err="1"/>
              <a:t>nonresonant</a:t>
            </a:r>
            <a:r>
              <a:rPr lang="en-US" dirty="0"/>
              <a:t> REs in timescale of a few milliseconds.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82AA6-0747-4FF6-ABF7-E0CE04BA5C0C}"/>
              </a:ext>
            </a:extLst>
          </p:cNvPr>
          <p:cNvSpPr txBox="1"/>
          <p:nvPr/>
        </p:nvSpPr>
        <p:spPr>
          <a:xfrm>
            <a:off x="7629330" y="3369453"/>
            <a:ext cx="1634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Evolution of RE density profile due to CAE diffusion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BB682-ED26-8576-ECEA-634A188C3865}"/>
              </a:ext>
            </a:extLst>
          </p:cNvPr>
          <p:cNvSpPr txBox="1"/>
          <p:nvPr/>
        </p:nvSpPr>
        <p:spPr>
          <a:xfrm>
            <a:off x="6035130" y="564989"/>
            <a:ext cx="2520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Excitation of CAEs in M3D-C1 simulation with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4140C-EB47-CF0F-5964-79793A426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031" y="2934014"/>
            <a:ext cx="2765270" cy="20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629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PPL Theme 2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A21E1F"/>
      </a:accent5>
      <a:accent6>
        <a:srgbClr val="7AB775"/>
      </a:accent6>
      <a:hlink>
        <a:srgbClr val="2C89C5"/>
      </a:hlink>
      <a:folHlink>
        <a:srgbClr val="2B7FAB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2164</TotalTime>
  <Words>105</Words>
  <Application>Microsoft Office PowerPoint</Application>
  <PresentationFormat>On-screen Show (16:9)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Georgia</vt:lpstr>
      <vt:lpstr>Calibri</vt:lpstr>
      <vt:lpstr>Arial</vt:lpstr>
      <vt:lpstr>Default Theme</vt:lpstr>
      <vt:lpstr>Kinetic-MHD simulation of compressional Alfvén eigenmodes excited by runaway electrons in current quench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Chang</cp:lastModifiedBy>
  <cp:revision>211</cp:revision>
  <dcterms:created xsi:type="dcterms:W3CDTF">2020-06-11T16:38:14Z</dcterms:created>
  <dcterms:modified xsi:type="dcterms:W3CDTF">2022-07-18T03:01:03Z</dcterms:modified>
</cp:coreProperties>
</file>