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  <p:sldMasterId id="2147493619" r:id="rId7"/>
  </p:sldMasterIdLst>
  <p:notesMasterIdLst>
    <p:notesMasterId r:id="rId34"/>
  </p:notesMasterIdLst>
  <p:handoutMasterIdLst>
    <p:handoutMasterId r:id="rId35"/>
  </p:handoutMasterIdLst>
  <p:sldIdLst>
    <p:sldId id="1689" r:id="rId8"/>
    <p:sldId id="2167" r:id="rId9"/>
    <p:sldId id="2185" r:id="rId10"/>
    <p:sldId id="2194" r:id="rId11"/>
    <p:sldId id="2192" r:id="rId12"/>
    <p:sldId id="2117" r:id="rId13"/>
    <p:sldId id="2161" r:id="rId14"/>
    <p:sldId id="2169" r:id="rId15"/>
    <p:sldId id="2165" r:id="rId16"/>
    <p:sldId id="256" r:id="rId17"/>
    <p:sldId id="2163" r:id="rId18"/>
    <p:sldId id="2170" r:id="rId19"/>
    <p:sldId id="2186" r:id="rId20"/>
    <p:sldId id="2187" r:id="rId21"/>
    <p:sldId id="2188" r:id="rId22"/>
    <p:sldId id="2190" r:id="rId23"/>
    <p:sldId id="2189" r:id="rId24"/>
    <p:sldId id="2191" r:id="rId25"/>
    <p:sldId id="2115" r:id="rId26"/>
    <p:sldId id="1146" r:id="rId27"/>
    <p:sldId id="2096" r:id="rId28"/>
    <p:sldId id="2155" r:id="rId29"/>
    <p:sldId id="2179" r:id="rId30"/>
    <p:sldId id="2195" r:id="rId31"/>
    <p:sldId id="2181" r:id="rId32"/>
    <p:sldId id="2149" r:id="rId3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8314B10-F081-4388-B61D-277FF7107727}">
          <p14:sldIdLst>
            <p14:sldId id="1689"/>
            <p14:sldId id="2167"/>
            <p14:sldId id="2185"/>
            <p14:sldId id="2194"/>
            <p14:sldId id="2192"/>
            <p14:sldId id="2117"/>
            <p14:sldId id="2161"/>
            <p14:sldId id="2169"/>
            <p14:sldId id="2165"/>
            <p14:sldId id="256"/>
            <p14:sldId id="2163"/>
            <p14:sldId id="2170"/>
            <p14:sldId id="2186"/>
            <p14:sldId id="2187"/>
            <p14:sldId id="2188"/>
            <p14:sldId id="2190"/>
            <p14:sldId id="2189"/>
            <p14:sldId id="2191"/>
            <p14:sldId id="2115"/>
          </p14:sldIdLst>
        </p14:section>
        <p14:section name="Backup" id="{A84E711A-C689-4CA4-9AF2-92792D893367}">
          <p14:sldIdLst>
            <p14:sldId id="1146"/>
            <p14:sldId id="2096"/>
            <p14:sldId id="2155"/>
            <p14:sldId id="2179"/>
            <p14:sldId id="2195"/>
            <p14:sldId id="2181"/>
            <p14:sldId id="21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00D200"/>
    <a:srgbClr val="0000FF"/>
    <a:srgbClr val="C84330"/>
    <a:srgbClr val="D97C28"/>
    <a:srgbClr val="71B9B0"/>
    <a:srgbClr val="ACAE32"/>
    <a:srgbClr val="0066FF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4BC01-5DB9-4337-9B30-B3303E27EEEF}" v="51" dt="2022-07-19T13:28:19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6" autoAdjust="0"/>
    <p:restoredTop sz="85156" autoAdjust="0"/>
  </p:normalViewPr>
  <p:slideViewPr>
    <p:cSldViewPr snapToGrid="0" snapToObjects="1">
      <p:cViewPr varScale="1">
        <p:scale>
          <a:sx n="98" d="100"/>
          <a:sy n="98" d="100"/>
        </p:scale>
        <p:origin x="1483" y="72"/>
      </p:cViewPr>
      <p:guideLst>
        <p:guide orient="horz" pos="1620"/>
        <p:guide pos="2880"/>
      </p:guideLst>
    </p:cSldViewPr>
  </p:slideViewPr>
  <p:notesTextViewPr>
    <p:cViewPr>
      <p:scale>
        <a:sx n="115" d="100"/>
        <a:sy n="115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arakhsh Jalalvand (UGent-imec)" userId="3d386459-da4e-4cdf-b310-9e1ab9601f67" providerId="ADAL" clId="{7A1A370A-0513-1243-B31E-44B4D09E480E}"/>
    <pc:docChg chg="undo custSel addSld delSld modSld sldOrd delMainMaster modSection">
      <pc:chgData name="Azarakhsh Jalalvand (UGent-imec)" userId="3d386459-da4e-4cdf-b310-9e1ab9601f67" providerId="ADAL" clId="{7A1A370A-0513-1243-B31E-44B4D09E480E}" dt="2022-07-15T17:50:09.428" v="1827" actId="20577"/>
      <pc:docMkLst>
        <pc:docMk/>
      </pc:docMkLst>
      <pc:sldChg chg="modSp mod modAnim modNotesTx">
        <pc:chgData name="Azarakhsh Jalalvand (UGent-imec)" userId="3d386459-da4e-4cdf-b310-9e1ab9601f67" providerId="ADAL" clId="{7A1A370A-0513-1243-B31E-44B4D09E480E}" dt="2022-07-15T17:41:14.726" v="1736"/>
        <pc:sldMkLst>
          <pc:docMk/>
          <pc:sldMk cId="0" sldId="256"/>
        </pc:sldMkLst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3" creationId="{2F0DC0CA-FF7C-549E-D15C-E0E71F5AB051}"/>
          </ac:spMkLst>
        </pc:spChg>
        <pc:spChg chg="mod">
          <ac:chgData name="Azarakhsh Jalalvand (UGent-imec)" userId="3d386459-da4e-4cdf-b310-9e1ab9601f67" providerId="ADAL" clId="{7A1A370A-0513-1243-B31E-44B4D09E480E}" dt="2022-07-15T17:16:25.810" v="1653" actId="6549"/>
          <ac:spMkLst>
            <pc:docMk/>
            <pc:sldMk cId="0" sldId="256"/>
            <ac:spMk id="14" creationId="{0D86DF2F-A8A2-EFCE-0104-23D43D6D14DE}"/>
          </ac:spMkLst>
        </pc:spChg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17" creationId="{B80E3633-8092-035C-9B5A-9EA101464923}"/>
          </ac:spMkLst>
        </pc:spChg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18" creationId="{4556996A-1F7E-7134-51CB-C54501FBC133}"/>
          </ac:spMkLst>
        </pc:spChg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19" creationId="{057209C9-4328-DAEC-1313-9E9FD4DFBF03}"/>
          </ac:spMkLst>
        </pc:spChg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20" creationId="{58396BE1-0671-E59A-9ACD-768FB0062B92}"/>
          </ac:spMkLst>
        </pc:spChg>
        <pc:spChg chg="mod">
          <ac:chgData name="Azarakhsh Jalalvand (UGent-imec)" userId="3d386459-da4e-4cdf-b310-9e1ab9601f67" providerId="ADAL" clId="{7A1A370A-0513-1243-B31E-44B4D09E480E}" dt="2022-07-15T17:40:40.716" v="1734" actId="208"/>
          <ac:spMkLst>
            <pc:docMk/>
            <pc:sldMk cId="0" sldId="256"/>
            <ac:spMk id="21" creationId="{4164EC0D-C4FF-B406-E23E-E3E4B92978B3}"/>
          </ac:spMkLst>
        </pc:spChg>
        <pc:spChg chg="mod">
          <ac:chgData name="Azarakhsh Jalalvand (UGent-imec)" userId="3d386459-da4e-4cdf-b310-9e1ab9601f67" providerId="ADAL" clId="{7A1A370A-0513-1243-B31E-44B4D09E480E}" dt="2022-07-15T16:35:52.901" v="1541" actId="20577"/>
          <ac:spMkLst>
            <pc:docMk/>
            <pc:sldMk cId="0" sldId="256"/>
            <ac:spMk id="30" creationId="{01AEAE7A-21B7-2FB3-428C-BD7794CC4FF0}"/>
          </ac:spMkLst>
        </pc:spChg>
        <pc:spChg chg="mod">
          <ac:chgData name="Azarakhsh Jalalvand (UGent-imec)" userId="3d386459-da4e-4cdf-b310-9e1ab9601f67" providerId="ADAL" clId="{7A1A370A-0513-1243-B31E-44B4D09E480E}" dt="2022-07-15T16:35:11.150" v="1530" actId="1076"/>
          <ac:spMkLst>
            <pc:docMk/>
            <pc:sldMk cId="0" sldId="256"/>
            <ac:spMk id="69" creationId="{00000000-0000-0000-0000-000000000000}"/>
          </ac:spMkLst>
        </pc:spChg>
      </pc:sldChg>
      <pc:sldChg chg="modSp add del mod">
        <pc:chgData name="Azarakhsh Jalalvand (UGent-imec)" userId="3d386459-da4e-4cdf-b310-9e1ab9601f67" providerId="ADAL" clId="{7A1A370A-0513-1243-B31E-44B4D09E480E}" dt="2022-07-15T14:55:01.305" v="1309" actId="2696"/>
        <pc:sldMkLst>
          <pc:docMk/>
          <pc:sldMk cId="158314164" sldId="1144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158314164" sldId="1144"/>
            <ac:spMk id="2" creationId="{394724C7-4AE0-70EB-0B74-C4DD66E1F4EC}"/>
          </ac:spMkLst>
        </pc:spChg>
      </pc:sldChg>
      <pc:sldChg chg="modSp add del mod">
        <pc:chgData name="Azarakhsh Jalalvand (UGent-imec)" userId="3d386459-da4e-4cdf-b310-9e1ab9601f67" providerId="ADAL" clId="{7A1A370A-0513-1243-B31E-44B4D09E480E}" dt="2022-07-15T15:00:56.184" v="1383" actId="2696"/>
        <pc:sldMkLst>
          <pc:docMk/>
          <pc:sldMk cId="3693771089" sldId="1145"/>
        </pc:sldMkLst>
        <pc:spChg chg="mod">
          <ac:chgData name="Azarakhsh Jalalvand (UGent-imec)" userId="3d386459-da4e-4cdf-b310-9e1ab9601f67" providerId="ADAL" clId="{7A1A370A-0513-1243-B31E-44B4D09E480E}" dt="2022-07-15T12:38:38.407" v="1210" actId="27636"/>
          <ac:spMkLst>
            <pc:docMk/>
            <pc:sldMk cId="3693771089" sldId="1145"/>
            <ac:spMk id="2" creationId="{D6238CC9-5477-F62F-D03E-78A54235E07D}"/>
          </ac:spMkLst>
        </pc:spChg>
      </pc:sldChg>
      <pc:sldChg chg="modSp add del ord">
        <pc:chgData name="Azarakhsh Jalalvand (UGent-imec)" userId="3d386459-da4e-4cdf-b310-9e1ab9601f67" providerId="ADAL" clId="{7A1A370A-0513-1243-B31E-44B4D09E480E}" dt="2022-07-15T12:40:48.191" v="1211" actId="20578"/>
        <pc:sldMkLst>
          <pc:docMk/>
          <pc:sldMk cId="1719543381" sldId="1146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1719543381" sldId="1146"/>
            <ac:spMk id="2" creationId="{6C856DE9-D2F3-1CE4-42F8-AEE565AB8703}"/>
          </ac:spMkLst>
        </pc:spChg>
      </pc:sldChg>
      <pc:sldChg chg="modSp add del">
        <pc:chgData name="Azarakhsh Jalalvand (UGent-imec)" userId="3d386459-da4e-4cdf-b310-9e1ab9601f67" providerId="ADAL" clId="{7A1A370A-0513-1243-B31E-44B4D09E480E}" dt="2022-07-15T15:04:21.955" v="1423" actId="2696"/>
        <pc:sldMkLst>
          <pc:docMk/>
          <pc:sldMk cId="2634435149" sldId="1151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2634435149" sldId="1151"/>
            <ac:spMk id="2" creationId="{470A5A39-D1AF-7382-7960-EE2325E1B3FC}"/>
          </ac:spMkLst>
        </pc:spChg>
      </pc:sldChg>
      <pc:sldChg chg="modSp add del mod">
        <pc:chgData name="Azarakhsh Jalalvand (UGent-imec)" userId="3d386459-da4e-4cdf-b310-9e1ab9601f67" providerId="ADAL" clId="{7A1A370A-0513-1243-B31E-44B4D09E480E}" dt="2022-07-15T15:07:59.952" v="1463" actId="2696"/>
        <pc:sldMkLst>
          <pc:docMk/>
          <pc:sldMk cId="757837507" sldId="1152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757837507" sldId="1152"/>
            <ac:spMk id="2" creationId="{805A8B37-8A8C-1628-CFFE-0F6A93909ECA}"/>
          </ac:spMkLst>
        </pc:spChg>
        <pc:graphicFrameChg chg="modGraphic">
          <ac:chgData name="Azarakhsh Jalalvand (UGent-imec)" userId="3d386459-da4e-4cdf-b310-9e1ab9601f67" providerId="ADAL" clId="{7A1A370A-0513-1243-B31E-44B4D09E480E}" dt="2022-07-15T12:41:23.836" v="1215" actId="14734"/>
          <ac:graphicFrameMkLst>
            <pc:docMk/>
            <pc:sldMk cId="757837507" sldId="1152"/>
            <ac:graphicFrameMk id="8" creationId="{8485AF91-8F35-7D76-830A-0809DDB6BD33}"/>
          </ac:graphicFrameMkLst>
        </pc:graphicFrameChg>
      </pc:sldChg>
      <pc:sldChg chg="modSp add del">
        <pc:chgData name="Azarakhsh Jalalvand (UGent-imec)" userId="3d386459-da4e-4cdf-b310-9e1ab9601f67" providerId="ADAL" clId="{7A1A370A-0513-1243-B31E-44B4D09E480E}" dt="2022-07-15T15:10:45.162" v="1473" actId="2696"/>
        <pc:sldMkLst>
          <pc:docMk/>
          <pc:sldMk cId="628153907" sldId="1153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628153907" sldId="1153"/>
            <ac:spMk id="2" creationId="{4B4A52A0-6F56-D7C1-40B5-E2E810C0B267}"/>
          </ac:spMkLst>
        </pc:spChg>
      </pc:sldChg>
      <pc:sldChg chg="modSp add del">
        <pc:chgData name="Azarakhsh Jalalvand (UGent-imec)" userId="3d386459-da4e-4cdf-b310-9e1ab9601f67" providerId="ADAL" clId="{7A1A370A-0513-1243-B31E-44B4D09E480E}" dt="2022-07-15T15:02:35.938" v="1410" actId="2696"/>
        <pc:sldMkLst>
          <pc:docMk/>
          <pc:sldMk cId="2746097315" sldId="1155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2746097315" sldId="1155"/>
            <ac:spMk id="2" creationId="{6D9EF592-AD3F-844B-53A4-20F94B3183E4}"/>
          </ac:spMkLst>
        </pc:spChg>
      </pc:sldChg>
      <pc:sldChg chg="modSp add del">
        <pc:chgData name="Azarakhsh Jalalvand (UGent-imec)" userId="3d386459-da4e-4cdf-b310-9e1ab9601f67" providerId="ADAL" clId="{7A1A370A-0513-1243-B31E-44B4D09E480E}" dt="2022-07-15T15:11:28.034" v="1480" actId="2696"/>
        <pc:sldMkLst>
          <pc:docMk/>
          <pc:sldMk cId="969368009" sldId="1156"/>
        </pc:sldMkLst>
        <pc:spChg chg="mod">
          <ac:chgData name="Azarakhsh Jalalvand (UGent-imec)" userId="3d386459-da4e-4cdf-b310-9e1ab9601f67" providerId="ADAL" clId="{7A1A370A-0513-1243-B31E-44B4D09E480E}" dt="2022-07-15T12:38:31.509" v="1207"/>
          <ac:spMkLst>
            <pc:docMk/>
            <pc:sldMk cId="969368009" sldId="1156"/>
            <ac:spMk id="2" creationId="{10391A98-E9A3-84D7-E2F0-579C21EE1564}"/>
          </ac:spMkLst>
        </pc:spChg>
      </pc:sldChg>
      <pc:sldChg chg="modSp mod">
        <pc:chgData name="Azarakhsh Jalalvand (UGent-imec)" userId="3d386459-da4e-4cdf-b310-9e1ab9601f67" providerId="ADAL" clId="{7A1A370A-0513-1243-B31E-44B4D09E480E}" dt="2022-07-15T15:12:52.300" v="1491" actId="6549"/>
        <pc:sldMkLst>
          <pc:docMk/>
          <pc:sldMk cId="2093599636" sldId="1689"/>
        </pc:sldMkLst>
        <pc:spChg chg="mod">
          <ac:chgData name="Azarakhsh Jalalvand (UGent-imec)" userId="3d386459-da4e-4cdf-b310-9e1ab9601f67" providerId="ADAL" clId="{7A1A370A-0513-1243-B31E-44B4D09E480E}" dt="2022-07-15T15:12:34.278" v="1489"/>
          <ac:spMkLst>
            <pc:docMk/>
            <pc:sldMk cId="2093599636" sldId="1689"/>
            <ac:spMk id="8" creationId="{00000000-0000-0000-0000-000000000000}"/>
          </ac:spMkLst>
        </pc:spChg>
        <pc:spChg chg="mod">
          <ac:chgData name="Azarakhsh Jalalvand (UGent-imec)" userId="3d386459-da4e-4cdf-b310-9e1ab9601f67" providerId="ADAL" clId="{7A1A370A-0513-1243-B31E-44B4D09E480E}" dt="2022-07-15T15:12:52.300" v="1491" actId="6549"/>
          <ac:spMkLst>
            <pc:docMk/>
            <pc:sldMk cId="2093599636" sldId="1689"/>
            <ac:spMk id="9" creationId="{D4E9056A-0555-68BC-F0A4-E33C29B4F174}"/>
          </ac:spMkLst>
        </pc:spChg>
      </pc:sldChg>
      <pc:sldChg chg="modSp mod">
        <pc:chgData name="Azarakhsh Jalalvand (UGent-imec)" userId="3d386459-da4e-4cdf-b310-9e1ab9601f67" providerId="ADAL" clId="{7A1A370A-0513-1243-B31E-44B4D09E480E}" dt="2022-07-15T17:43:05.060" v="1749" actId="20577"/>
        <pc:sldMkLst>
          <pc:docMk/>
          <pc:sldMk cId="2815751081" sldId="2117"/>
        </pc:sldMkLst>
        <pc:spChg chg="mod">
          <ac:chgData name="Azarakhsh Jalalvand (UGent-imec)" userId="3d386459-da4e-4cdf-b310-9e1ab9601f67" providerId="ADAL" clId="{7A1A370A-0513-1243-B31E-44B4D09E480E}" dt="2022-07-15T14:58:00.923" v="1349" actId="6549"/>
          <ac:spMkLst>
            <pc:docMk/>
            <pc:sldMk cId="2815751081" sldId="2117"/>
            <ac:spMk id="9" creationId="{DED12924-41FB-4F14-96DE-24597E186628}"/>
          </ac:spMkLst>
        </pc:spChg>
        <pc:spChg chg="mod">
          <ac:chgData name="Azarakhsh Jalalvand (UGent-imec)" userId="3d386459-da4e-4cdf-b310-9e1ab9601f67" providerId="ADAL" clId="{7A1A370A-0513-1243-B31E-44B4D09E480E}" dt="2022-07-15T17:43:05.060" v="1749" actId="20577"/>
          <ac:spMkLst>
            <pc:docMk/>
            <pc:sldMk cId="2815751081" sldId="2117"/>
            <ac:spMk id="135" creationId="{F18BEB5C-F8DB-4C0D-AF5B-3A8C7861E762}"/>
          </ac:spMkLst>
        </pc:spChg>
      </pc:sldChg>
      <pc:sldChg chg="modSp mod ord">
        <pc:chgData name="Azarakhsh Jalalvand (UGent-imec)" userId="3d386459-da4e-4cdf-b310-9e1ab9601f67" providerId="ADAL" clId="{7A1A370A-0513-1243-B31E-44B4D09E480E}" dt="2022-07-11T14:41:20.927" v="938" actId="20578"/>
        <pc:sldMkLst>
          <pc:docMk/>
          <pc:sldMk cId="3549411993" sldId="2149"/>
        </pc:sldMkLst>
        <pc:spChg chg="mod">
          <ac:chgData name="Azarakhsh Jalalvand (UGent-imec)" userId="3d386459-da4e-4cdf-b310-9e1ab9601f67" providerId="ADAL" clId="{7A1A370A-0513-1243-B31E-44B4D09E480E}" dt="2022-07-11T14:40:56.661" v="937" actId="20577"/>
          <ac:spMkLst>
            <pc:docMk/>
            <pc:sldMk cId="3549411993" sldId="2149"/>
            <ac:spMk id="3" creationId="{BC59E3E6-2A0D-48D5-9CA5-E5D420A1997A}"/>
          </ac:spMkLst>
        </pc:spChg>
      </pc:sldChg>
      <pc:sldChg chg="modSp mod">
        <pc:chgData name="Azarakhsh Jalalvand (UGent-imec)" userId="3d386459-da4e-4cdf-b310-9e1ab9601f67" providerId="ADAL" clId="{7A1A370A-0513-1243-B31E-44B4D09E480E}" dt="2022-07-15T17:15:55.976" v="1645" actId="255"/>
        <pc:sldMkLst>
          <pc:docMk/>
          <pc:sldMk cId="26462125" sldId="2161"/>
        </pc:sldMkLst>
        <pc:spChg chg="mod">
          <ac:chgData name="Azarakhsh Jalalvand (UGent-imec)" userId="3d386459-da4e-4cdf-b310-9e1ab9601f67" providerId="ADAL" clId="{7A1A370A-0513-1243-B31E-44B4D09E480E}" dt="2022-07-15T17:15:55.976" v="1645" actId="255"/>
          <ac:spMkLst>
            <pc:docMk/>
            <pc:sldMk cId="26462125" sldId="2161"/>
            <ac:spMk id="5" creationId="{8753925A-D9DD-498E-AFCE-2D52EA67E976}"/>
          </ac:spMkLst>
        </pc:spChg>
        <pc:spChg chg="mod">
          <ac:chgData name="Azarakhsh Jalalvand (UGent-imec)" userId="3d386459-da4e-4cdf-b310-9e1ab9601f67" providerId="ADAL" clId="{7A1A370A-0513-1243-B31E-44B4D09E480E}" dt="2022-07-15T14:57:54.016" v="1347" actId="6549"/>
          <ac:spMkLst>
            <pc:docMk/>
            <pc:sldMk cId="26462125" sldId="2161"/>
            <ac:spMk id="7" creationId="{4E8EF076-19BE-16DB-4EBA-0B36CEE8E4AC}"/>
          </ac:spMkLst>
        </pc:spChg>
      </pc:sldChg>
      <pc:sldChg chg="addSp delSp modSp mod">
        <pc:chgData name="Azarakhsh Jalalvand (UGent-imec)" userId="3d386459-da4e-4cdf-b310-9e1ab9601f67" providerId="ADAL" clId="{7A1A370A-0513-1243-B31E-44B4D09E480E}" dt="2022-07-15T17:44:57.007" v="1772" actId="1076"/>
        <pc:sldMkLst>
          <pc:docMk/>
          <pc:sldMk cId="1358577722" sldId="2165"/>
        </pc:sldMkLst>
        <pc:spChg chg="add mod">
          <ac:chgData name="Azarakhsh Jalalvand (UGent-imec)" userId="3d386459-da4e-4cdf-b310-9e1ab9601f67" providerId="ADAL" clId="{7A1A370A-0513-1243-B31E-44B4D09E480E}" dt="2022-07-15T17:44:06.281" v="1755" actId="1076"/>
          <ac:spMkLst>
            <pc:docMk/>
            <pc:sldMk cId="1358577722" sldId="2165"/>
            <ac:spMk id="2" creationId="{FBC8D28F-3E17-F278-14D2-0DED95D3F3E3}"/>
          </ac:spMkLst>
        </pc:spChg>
        <pc:spChg chg="mod">
          <ac:chgData name="Azarakhsh Jalalvand (UGent-imec)" userId="3d386459-da4e-4cdf-b310-9e1ab9601f67" providerId="ADAL" clId="{7A1A370A-0513-1243-B31E-44B4D09E480E}" dt="2022-07-15T16:35:40.187" v="1539" actId="20577"/>
          <ac:spMkLst>
            <pc:docMk/>
            <pc:sldMk cId="1358577722" sldId="2165"/>
            <ac:spMk id="9" creationId="{DED12924-41FB-4F14-96DE-24597E186628}"/>
          </ac:spMkLst>
        </pc:spChg>
        <pc:spChg chg="add mod">
          <ac:chgData name="Azarakhsh Jalalvand (UGent-imec)" userId="3d386459-da4e-4cdf-b310-9e1ab9601f67" providerId="ADAL" clId="{7A1A370A-0513-1243-B31E-44B4D09E480E}" dt="2022-07-15T17:16:08.519" v="1649" actId="6549"/>
          <ac:spMkLst>
            <pc:docMk/>
            <pc:sldMk cId="1358577722" sldId="2165"/>
            <ac:spMk id="22" creationId="{B8AE94E2-4F31-EEF0-F4F0-34663B1E7D6F}"/>
          </ac:spMkLst>
        </pc:spChg>
        <pc:spChg chg="add mod">
          <ac:chgData name="Azarakhsh Jalalvand (UGent-imec)" userId="3d386459-da4e-4cdf-b310-9e1ab9601f67" providerId="ADAL" clId="{7A1A370A-0513-1243-B31E-44B4D09E480E}" dt="2022-07-15T17:44:13.595" v="1761" actId="20577"/>
          <ac:spMkLst>
            <pc:docMk/>
            <pc:sldMk cId="1358577722" sldId="2165"/>
            <ac:spMk id="24" creationId="{5EDAF30E-051A-419E-A245-54D9BEFA7D06}"/>
          </ac:spMkLst>
        </pc:spChg>
        <pc:spChg chg="add mod">
          <ac:chgData name="Azarakhsh Jalalvand (UGent-imec)" userId="3d386459-da4e-4cdf-b310-9e1ab9601f67" providerId="ADAL" clId="{7A1A370A-0513-1243-B31E-44B4D09E480E}" dt="2022-07-15T17:44:29.322" v="1764" actId="20577"/>
          <ac:spMkLst>
            <pc:docMk/>
            <pc:sldMk cId="1358577722" sldId="2165"/>
            <ac:spMk id="25" creationId="{A1919AE7-8DFE-E810-9497-AFFDDC028D15}"/>
          </ac:spMkLst>
        </pc:spChg>
        <pc:spChg chg="add mod">
          <ac:chgData name="Azarakhsh Jalalvand (UGent-imec)" userId="3d386459-da4e-4cdf-b310-9e1ab9601f67" providerId="ADAL" clId="{7A1A370A-0513-1243-B31E-44B4D09E480E}" dt="2022-07-15T17:44:57.007" v="1772" actId="1076"/>
          <ac:spMkLst>
            <pc:docMk/>
            <pc:sldMk cId="1358577722" sldId="2165"/>
            <ac:spMk id="26" creationId="{8011F4FD-A105-D28F-705A-2A9CD4179027}"/>
          </ac:spMkLst>
        </pc:spChg>
        <pc:spChg chg="del">
          <ac:chgData name="Azarakhsh Jalalvand (UGent-imec)" userId="3d386459-da4e-4cdf-b310-9e1ab9601f67" providerId="ADAL" clId="{7A1A370A-0513-1243-B31E-44B4D09E480E}" dt="2022-07-15T15:05:43.366" v="1449" actId="478"/>
          <ac:spMkLst>
            <pc:docMk/>
            <pc:sldMk cId="1358577722" sldId="2165"/>
            <ac:spMk id="90" creationId="{34E0FC22-AA15-8B85-1EFD-5D21A2162A6C}"/>
          </ac:spMkLst>
        </pc:spChg>
      </pc:sldChg>
      <pc:sldChg chg="addSp delSp modSp mod">
        <pc:chgData name="Azarakhsh Jalalvand (UGent-imec)" userId="3d386459-da4e-4cdf-b310-9e1ab9601f67" providerId="ADAL" clId="{7A1A370A-0513-1243-B31E-44B4D09E480E}" dt="2022-07-15T16:34:05.183" v="1524" actId="12"/>
        <pc:sldMkLst>
          <pc:docMk/>
          <pc:sldMk cId="2704390663" sldId="2167"/>
        </pc:sldMkLst>
        <pc:spChg chg="del mod">
          <ac:chgData name="Azarakhsh Jalalvand (UGent-imec)" userId="3d386459-da4e-4cdf-b310-9e1ab9601f67" providerId="ADAL" clId="{7A1A370A-0513-1243-B31E-44B4D09E480E}" dt="2022-07-15T16:30:29.716" v="1497" actId="478"/>
          <ac:spMkLst>
            <pc:docMk/>
            <pc:sldMk cId="2704390663" sldId="2167"/>
            <ac:spMk id="2" creationId="{68094832-BF33-4264-801F-A5595A1E61EB}"/>
          </ac:spMkLst>
        </pc:spChg>
        <pc:spChg chg="add mod">
          <ac:chgData name="Azarakhsh Jalalvand (UGent-imec)" userId="3d386459-da4e-4cdf-b310-9e1ab9601f67" providerId="ADAL" clId="{7A1A370A-0513-1243-B31E-44B4D09E480E}" dt="2022-07-15T16:34:05.183" v="1524" actId="12"/>
          <ac:spMkLst>
            <pc:docMk/>
            <pc:sldMk cId="2704390663" sldId="2167"/>
            <ac:spMk id="4" creationId="{7A663164-6ED9-78BC-5CCA-0DE9C33D7C1E}"/>
          </ac:spMkLst>
        </pc:spChg>
        <pc:spChg chg="add del mod">
          <ac:chgData name="Azarakhsh Jalalvand (UGent-imec)" userId="3d386459-da4e-4cdf-b310-9e1ab9601f67" providerId="ADAL" clId="{7A1A370A-0513-1243-B31E-44B4D09E480E}" dt="2022-07-15T16:30:32.159" v="1498" actId="478"/>
          <ac:spMkLst>
            <pc:docMk/>
            <pc:sldMk cId="2704390663" sldId="2167"/>
            <ac:spMk id="6" creationId="{B45F7405-B606-EBCA-D07F-29D29245C7D6}"/>
          </ac:spMkLst>
        </pc:spChg>
      </pc:sldChg>
      <pc:sldChg chg="modSp del mod">
        <pc:chgData name="Azarakhsh Jalalvand (UGent-imec)" userId="3d386459-da4e-4cdf-b310-9e1ab9601f67" providerId="ADAL" clId="{7A1A370A-0513-1243-B31E-44B4D09E480E}" dt="2022-07-11T15:10:02.611" v="1099" actId="2696"/>
        <pc:sldMkLst>
          <pc:docMk/>
          <pc:sldMk cId="1378852023" sldId="2168"/>
        </pc:sldMkLst>
        <pc:spChg chg="mod">
          <ac:chgData name="Azarakhsh Jalalvand (UGent-imec)" userId="3d386459-da4e-4cdf-b310-9e1ab9601f67" providerId="ADAL" clId="{7A1A370A-0513-1243-B31E-44B4D09E480E}" dt="2022-07-11T14:40:45.107" v="925" actId="20577"/>
          <ac:spMkLst>
            <pc:docMk/>
            <pc:sldMk cId="1378852023" sldId="2168"/>
            <ac:spMk id="3" creationId="{FE55B707-32C1-ABE5-4C6C-7C2B94DC4239}"/>
          </ac:spMkLst>
        </pc:spChg>
      </pc:sldChg>
      <pc:sldChg chg="addSp delSp modSp mod ord modAnim">
        <pc:chgData name="Azarakhsh Jalalvand (UGent-imec)" userId="3d386459-da4e-4cdf-b310-9e1ab9601f67" providerId="ADAL" clId="{7A1A370A-0513-1243-B31E-44B4D09E480E}" dt="2022-07-15T17:39:42.648" v="1731" actId="14100"/>
        <pc:sldMkLst>
          <pc:docMk/>
          <pc:sldMk cId="2109304486" sldId="2169"/>
        </pc:sldMkLst>
        <pc:spChg chg="mod">
          <ac:chgData name="Azarakhsh Jalalvand (UGent-imec)" userId="3d386459-da4e-4cdf-b310-9e1ab9601f67" providerId="ADAL" clId="{7A1A370A-0513-1243-B31E-44B4D09E480E}" dt="2022-07-15T17:39:42.648" v="1731" actId="14100"/>
          <ac:spMkLst>
            <pc:docMk/>
            <pc:sldMk cId="2109304486" sldId="2169"/>
            <ac:spMk id="6" creationId="{8F6AE489-BF08-8547-5A7B-2C6490EE4B55}"/>
          </ac:spMkLst>
        </pc:spChg>
        <pc:spChg chg="mod">
          <ac:chgData name="Azarakhsh Jalalvand (UGent-imec)" userId="3d386459-da4e-4cdf-b310-9e1ab9601f67" providerId="ADAL" clId="{7A1A370A-0513-1243-B31E-44B4D09E480E}" dt="2022-07-15T17:34:16.328" v="1684" actId="1076"/>
          <ac:spMkLst>
            <pc:docMk/>
            <pc:sldMk cId="2109304486" sldId="2169"/>
            <ac:spMk id="8" creationId="{742F5B7D-941B-1076-382A-BB0970F01B10}"/>
          </ac:spMkLst>
        </pc:spChg>
        <pc:spChg chg="mod">
          <ac:chgData name="Azarakhsh Jalalvand (UGent-imec)" userId="3d386459-da4e-4cdf-b310-9e1ab9601f67" providerId="ADAL" clId="{7A1A370A-0513-1243-B31E-44B4D09E480E}" dt="2022-07-15T14:57:43.531" v="1345" actId="6549"/>
          <ac:spMkLst>
            <pc:docMk/>
            <pc:sldMk cId="2109304486" sldId="2169"/>
            <ac:spMk id="9" creationId="{591A5D81-86E6-4E52-9BFB-2D41D7EE1194}"/>
          </ac:spMkLst>
        </pc:spChg>
        <pc:spChg chg="del">
          <ac:chgData name="Azarakhsh Jalalvand (UGent-imec)" userId="3d386459-da4e-4cdf-b310-9e1ab9601f67" providerId="ADAL" clId="{7A1A370A-0513-1243-B31E-44B4D09E480E}" dt="2022-07-15T14:43:50.660" v="1281" actId="478"/>
          <ac:spMkLst>
            <pc:docMk/>
            <pc:sldMk cId="2109304486" sldId="2169"/>
            <ac:spMk id="10" creationId="{26FB80FD-1D8B-BE17-C6AF-45A0C0419A16}"/>
          </ac:spMkLst>
        </pc:spChg>
        <pc:spChg chg="mod">
          <ac:chgData name="Azarakhsh Jalalvand (UGent-imec)" userId="3d386459-da4e-4cdf-b310-9e1ab9601f67" providerId="ADAL" clId="{7A1A370A-0513-1243-B31E-44B4D09E480E}" dt="2022-07-15T17:34:30.897" v="1686" actId="1076"/>
          <ac:spMkLst>
            <pc:docMk/>
            <pc:sldMk cId="2109304486" sldId="2169"/>
            <ac:spMk id="16" creationId="{992BB88A-C725-48B9-FCE1-D280AAAD93BD}"/>
          </ac:spMkLst>
        </pc:spChg>
        <pc:spChg chg="mod">
          <ac:chgData name="Azarakhsh Jalalvand (UGent-imec)" userId="3d386459-da4e-4cdf-b310-9e1ab9601f67" providerId="ADAL" clId="{7A1A370A-0513-1243-B31E-44B4D09E480E}" dt="2022-07-15T17:34:58.347" v="1690" actId="1076"/>
          <ac:spMkLst>
            <pc:docMk/>
            <pc:sldMk cId="2109304486" sldId="2169"/>
            <ac:spMk id="19" creationId="{78083D8A-FAC6-0C9D-2AC4-21A6809EF008}"/>
          </ac:spMkLst>
        </pc:spChg>
        <pc:spChg chg="mod">
          <ac:chgData name="Azarakhsh Jalalvand (UGent-imec)" userId="3d386459-da4e-4cdf-b310-9e1ab9601f67" providerId="ADAL" clId="{7A1A370A-0513-1243-B31E-44B4D09E480E}" dt="2022-07-15T17:39:37.934" v="1729" actId="14100"/>
          <ac:spMkLst>
            <pc:docMk/>
            <pc:sldMk cId="2109304486" sldId="2169"/>
            <ac:spMk id="22" creationId="{D628F5EC-985D-6443-E928-1A63472BBE00}"/>
          </ac:spMkLst>
        </pc:spChg>
        <pc:grpChg chg="add">
          <ac:chgData name="Azarakhsh Jalalvand (UGent-imec)" userId="3d386459-da4e-4cdf-b310-9e1ab9601f67" providerId="ADAL" clId="{7A1A370A-0513-1243-B31E-44B4D09E480E}" dt="2022-07-15T17:34:20.755" v="1685" actId="164"/>
          <ac:grpSpMkLst>
            <pc:docMk/>
            <pc:sldMk cId="2109304486" sldId="2169"/>
            <ac:grpSpMk id="2" creationId="{9C9E32E9-7848-B5B3-6307-CB20F91D83EA}"/>
          </ac:grpSpMkLst>
        </pc:grpChg>
        <pc:grpChg chg="add">
          <ac:chgData name="Azarakhsh Jalalvand (UGent-imec)" userId="3d386459-da4e-4cdf-b310-9e1ab9601f67" providerId="ADAL" clId="{7A1A370A-0513-1243-B31E-44B4D09E480E}" dt="2022-07-15T17:34:34.883" v="1687" actId="164"/>
          <ac:grpSpMkLst>
            <pc:docMk/>
            <pc:sldMk cId="2109304486" sldId="2169"/>
            <ac:grpSpMk id="4" creationId="{87051D4F-A378-18EC-1E65-B4F50C6BD53C}"/>
          </ac:grpSpMkLst>
        </pc:grpChg>
        <pc:grpChg chg="add">
          <ac:chgData name="Azarakhsh Jalalvand (UGent-imec)" userId="3d386459-da4e-4cdf-b310-9e1ab9601f67" providerId="ADAL" clId="{7A1A370A-0513-1243-B31E-44B4D09E480E}" dt="2022-07-15T17:35:01.726" v="1691" actId="164"/>
          <ac:grpSpMkLst>
            <pc:docMk/>
            <pc:sldMk cId="2109304486" sldId="2169"/>
            <ac:grpSpMk id="5" creationId="{C862F360-F30F-FBCB-93F1-CB2666C9A1B2}"/>
          </ac:grpSpMkLst>
        </pc:grpChg>
        <pc:grpChg chg="add mod">
          <ac:chgData name="Azarakhsh Jalalvand (UGent-imec)" userId="3d386459-da4e-4cdf-b310-9e1ab9601f67" providerId="ADAL" clId="{7A1A370A-0513-1243-B31E-44B4D09E480E}" dt="2022-07-15T17:38:52.669" v="1722" actId="1076"/>
          <ac:grpSpMkLst>
            <pc:docMk/>
            <pc:sldMk cId="2109304486" sldId="2169"/>
            <ac:grpSpMk id="11" creationId="{CD898FE5-8A6A-75BB-1186-6B4E37641C5F}"/>
          </ac:grpSpMkLst>
        </pc:grpChg>
        <pc:picChg chg="add mod">
          <ac:chgData name="Azarakhsh Jalalvand (UGent-imec)" userId="3d386459-da4e-4cdf-b310-9e1ab9601f67" providerId="ADAL" clId="{7A1A370A-0513-1243-B31E-44B4D09E480E}" dt="2022-07-15T17:32:56.317" v="1673" actId="1076"/>
          <ac:picMkLst>
            <pc:docMk/>
            <pc:sldMk cId="2109304486" sldId="2169"/>
            <ac:picMk id="18" creationId="{A3E3892B-D0E8-07B6-E9A2-AFD4DE524218}"/>
          </ac:picMkLst>
        </pc:picChg>
        <pc:picChg chg="add mod">
          <ac:chgData name="Azarakhsh Jalalvand (UGent-imec)" userId="3d386459-da4e-4cdf-b310-9e1ab9601f67" providerId="ADAL" clId="{7A1A370A-0513-1243-B31E-44B4D09E480E}" dt="2022-07-15T17:32:53.043" v="1672" actId="1076"/>
          <ac:picMkLst>
            <pc:docMk/>
            <pc:sldMk cId="2109304486" sldId="2169"/>
            <ac:picMk id="21" creationId="{C6AF7B85-C53A-C161-1752-CADD3C5A2074}"/>
          </ac:picMkLst>
        </pc:picChg>
        <pc:picChg chg="mod">
          <ac:chgData name="Azarakhsh Jalalvand (UGent-imec)" userId="3d386459-da4e-4cdf-b310-9e1ab9601f67" providerId="ADAL" clId="{7A1A370A-0513-1243-B31E-44B4D09E480E}" dt="2022-07-15T17:38:52.669" v="1722" actId="1076"/>
          <ac:picMkLst>
            <pc:docMk/>
            <pc:sldMk cId="2109304486" sldId="2169"/>
            <ac:picMk id="1028" creationId="{702FB13F-895E-86B7-FDC4-A8533E1D377C}"/>
          </ac:picMkLst>
        </pc:picChg>
        <pc:picChg chg="mod">
          <ac:chgData name="Azarakhsh Jalalvand (UGent-imec)" userId="3d386459-da4e-4cdf-b310-9e1ab9601f67" providerId="ADAL" clId="{7A1A370A-0513-1243-B31E-44B4D09E480E}" dt="2022-07-15T17:32:44.392" v="1671" actId="732"/>
          <ac:picMkLst>
            <pc:docMk/>
            <pc:sldMk cId="2109304486" sldId="2169"/>
            <ac:picMk id="3074" creationId="{673FCF2F-533D-4EBA-51FF-FAB1510392B2}"/>
          </ac:picMkLst>
        </pc:picChg>
        <pc:picChg chg="mod">
          <ac:chgData name="Azarakhsh Jalalvand (UGent-imec)" userId="3d386459-da4e-4cdf-b310-9e1ab9601f67" providerId="ADAL" clId="{7A1A370A-0513-1243-B31E-44B4D09E480E}" dt="2022-07-15T17:33:04.271" v="1674" actId="1076"/>
          <ac:picMkLst>
            <pc:docMk/>
            <pc:sldMk cId="2109304486" sldId="2169"/>
            <ac:picMk id="3076" creationId="{39AED951-0A79-ABEE-4347-B72077AEC509}"/>
          </ac:picMkLst>
        </pc:picChg>
      </pc:sldChg>
      <pc:sldChg chg="addSp delSp modSp mod modAnim modNotesTx">
        <pc:chgData name="Azarakhsh Jalalvand (UGent-imec)" userId="3d386459-da4e-4cdf-b310-9e1ab9601f67" providerId="ADAL" clId="{7A1A370A-0513-1243-B31E-44B4D09E480E}" dt="2022-07-15T17:48:08.575" v="1820" actId="1037"/>
        <pc:sldMkLst>
          <pc:docMk/>
          <pc:sldMk cId="2744292043" sldId="2170"/>
        </pc:sldMkLst>
        <pc:spChg chg="mod">
          <ac:chgData name="Azarakhsh Jalalvand (UGent-imec)" userId="3d386459-da4e-4cdf-b310-9e1ab9601f67" providerId="ADAL" clId="{7A1A370A-0513-1243-B31E-44B4D09E480E}" dt="2022-07-15T17:48:01.139" v="1789" actId="14100"/>
          <ac:spMkLst>
            <pc:docMk/>
            <pc:sldMk cId="2744292043" sldId="2170"/>
            <ac:spMk id="18" creationId="{10F266C6-5A2A-1B88-9D29-5373FA28F972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25" creationId="{DB1CB446-3638-0883-E6B0-4C83A88467DC}"/>
          </ac:spMkLst>
        </pc:spChg>
        <pc:spChg chg="del">
          <ac:chgData name="Azarakhsh Jalalvand (UGent-imec)" userId="3d386459-da4e-4cdf-b310-9e1ab9601f67" providerId="ADAL" clId="{7A1A370A-0513-1243-B31E-44B4D09E480E}" dt="2022-07-15T17:47:33.575" v="1787" actId="478"/>
          <ac:spMkLst>
            <pc:docMk/>
            <pc:sldMk cId="2744292043" sldId="2170"/>
            <ac:spMk id="26" creationId="{800A0B44-0242-98C6-A0D1-0D87E5C3BB07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44" creationId="{41C8C3A8-A65C-4D94-05CD-590324161355}"/>
          </ac:spMkLst>
        </pc:spChg>
        <pc:spChg chg="del">
          <ac:chgData name="Azarakhsh Jalalvand (UGent-imec)" userId="3d386459-da4e-4cdf-b310-9e1ab9601f67" providerId="ADAL" clId="{7A1A370A-0513-1243-B31E-44B4D09E480E}" dt="2022-07-15T14:43:32.503" v="1280" actId="478"/>
          <ac:spMkLst>
            <pc:docMk/>
            <pc:sldMk cId="2744292043" sldId="2170"/>
            <ac:spMk id="47" creationId="{607EDEBA-AAA5-D59B-6FBF-BEA4171DBBCD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48" creationId="{AFB90D4B-9652-6551-6DB6-8C7948E9C749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49" creationId="{8A5E533D-4A1D-69AB-A93E-BC7E6FA4D903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50" creationId="{1DBB3352-6072-6EF0-CE51-5D7150CBA8AB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51" creationId="{A22CE4F8-008B-8129-D3E6-CDDC16F48DBA}"/>
          </ac:spMkLst>
        </pc:spChg>
        <pc:spChg chg="mod">
          <ac:chgData name="Azarakhsh Jalalvand (UGent-imec)" userId="3d386459-da4e-4cdf-b310-9e1ab9601f67" providerId="ADAL" clId="{7A1A370A-0513-1243-B31E-44B4D09E480E}" dt="2022-07-15T17:48:08.575" v="1820" actId="1037"/>
          <ac:spMkLst>
            <pc:docMk/>
            <pc:sldMk cId="2744292043" sldId="2170"/>
            <ac:spMk id="52" creationId="{32B67BB7-C58A-AE68-7ADC-E5173181829F}"/>
          </ac:spMkLst>
        </pc:spChg>
        <pc:spChg chg="del">
          <ac:chgData name="Azarakhsh Jalalvand (UGent-imec)" userId="3d386459-da4e-4cdf-b310-9e1ab9601f67" providerId="ADAL" clId="{7A1A370A-0513-1243-B31E-44B4D09E480E}" dt="2022-07-15T17:47:31.831" v="1786" actId="478"/>
          <ac:spMkLst>
            <pc:docMk/>
            <pc:sldMk cId="2744292043" sldId="2170"/>
            <ac:spMk id="54" creationId="{AEBD06AA-B592-9EB0-7EAC-4C22750B50A3}"/>
          </ac:spMkLst>
        </pc:spChg>
        <pc:spChg chg="mod">
          <ac:chgData name="Azarakhsh Jalalvand (UGent-imec)" userId="3d386459-da4e-4cdf-b310-9e1ab9601f67" providerId="ADAL" clId="{7A1A370A-0513-1243-B31E-44B4D09E480E}" dt="2022-07-15T16:35:58.785" v="1543" actId="6549"/>
          <ac:spMkLst>
            <pc:docMk/>
            <pc:sldMk cId="2744292043" sldId="2170"/>
            <ac:spMk id="55" creationId="{A26DA097-E2E6-37FF-0A0B-E2CB7D85D9F7}"/>
          </ac:spMkLst>
        </pc:spChg>
        <pc:grpChg chg="add mod">
          <ac:chgData name="Azarakhsh Jalalvand (UGent-imec)" userId="3d386459-da4e-4cdf-b310-9e1ab9601f67" providerId="ADAL" clId="{7A1A370A-0513-1243-B31E-44B4D09E480E}" dt="2022-07-15T17:48:08.575" v="1820" actId="1037"/>
          <ac:grpSpMkLst>
            <pc:docMk/>
            <pc:sldMk cId="2744292043" sldId="2170"/>
            <ac:grpSpMk id="2" creationId="{52B941E9-B054-FA3D-F980-966A25CD0F59}"/>
          </ac:grpSpMkLst>
        </pc:grpChg>
        <pc:picChg chg="mod">
          <ac:chgData name="Azarakhsh Jalalvand (UGent-imec)" userId="3d386459-da4e-4cdf-b310-9e1ab9601f67" providerId="ADAL" clId="{7A1A370A-0513-1243-B31E-44B4D09E480E}" dt="2022-07-15T17:48:08.575" v="1820" actId="1037"/>
          <ac:picMkLst>
            <pc:docMk/>
            <pc:sldMk cId="2744292043" sldId="2170"/>
            <ac:picMk id="4098" creationId="{40A5ABB4-4F1D-6660-BDEA-20A0D32A07BD}"/>
          </ac:picMkLst>
        </pc:picChg>
        <pc:cxnChg chg="mod">
          <ac:chgData name="Azarakhsh Jalalvand (UGent-imec)" userId="3d386459-da4e-4cdf-b310-9e1ab9601f67" providerId="ADAL" clId="{7A1A370A-0513-1243-B31E-44B4D09E480E}" dt="2022-07-15T17:48:08.575" v="1820" actId="1037"/>
          <ac:cxnSpMkLst>
            <pc:docMk/>
            <pc:sldMk cId="2744292043" sldId="2170"/>
            <ac:cxnSpMk id="3" creationId="{C94F7D25-1004-2A19-ED26-F9569A50A111}"/>
          </ac:cxnSpMkLst>
        </pc:cxnChg>
        <pc:cxnChg chg="mod">
          <ac:chgData name="Azarakhsh Jalalvand (UGent-imec)" userId="3d386459-da4e-4cdf-b310-9e1ab9601f67" providerId="ADAL" clId="{7A1A370A-0513-1243-B31E-44B4D09E480E}" dt="2022-07-15T17:48:08.575" v="1820" actId="1037"/>
          <ac:cxnSpMkLst>
            <pc:docMk/>
            <pc:sldMk cId="2744292043" sldId="2170"/>
            <ac:cxnSpMk id="41" creationId="{0A3BA80C-E416-274F-2ED9-620F6B7050E8}"/>
          </ac:cxnSpMkLst>
        </pc:cxnChg>
        <pc:cxnChg chg="mod">
          <ac:chgData name="Azarakhsh Jalalvand (UGent-imec)" userId="3d386459-da4e-4cdf-b310-9e1ab9601f67" providerId="ADAL" clId="{7A1A370A-0513-1243-B31E-44B4D09E480E}" dt="2022-07-15T17:48:08.575" v="1820" actId="1037"/>
          <ac:cxnSpMkLst>
            <pc:docMk/>
            <pc:sldMk cId="2744292043" sldId="2170"/>
            <ac:cxnSpMk id="42" creationId="{3A5139E8-B732-F0EA-9684-F919294AA9D7}"/>
          </ac:cxnSpMkLst>
        </pc:cxnChg>
        <pc:cxnChg chg="mod">
          <ac:chgData name="Azarakhsh Jalalvand (UGent-imec)" userId="3d386459-da4e-4cdf-b310-9e1ab9601f67" providerId="ADAL" clId="{7A1A370A-0513-1243-B31E-44B4D09E480E}" dt="2022-07-15T17:48:08.575" v="1820" actId="1037"/>
          <ac:cxnSpMkLst>
            <pc:docMk/>
            <pc:sldMk cId="2744292043" sldId="2170"/>
            <ac:cxnSpMk id="43" creationId="{B62480B8-DDDF-5BDF-8490-3CABF18A7088}"/>
          </ac:cxnSpMkLst>
        </pc:cxnChg>
      </pc:sldChg>
      <pc:sldChg chg="del">
        <pc:chgData name="Azarakhsh Jalalvand (UGent-imec)" userId="3d386459-da4e-4cdf-b310-9e1ab9601f67" providerId="ADAL" clId="{7A1A370A-0513-1243-B31E-44B4D09E480E}" dt="2022-07-15T12:38:20.377" v="1199" actId="2696"/>
        <pc:sldMkLst>
          <pc:docMk/>
          <pc:sldMk cId="3275532980" sldId="2171"/>
        </pc:sldMkLst>
      </pc:sldChg>
      <pc:sldChg chg="addSp delSp modSp new mod modAnim">
        <pc:chgData name="Azarakhsh Jalalvand (UGent-imec)" userId="3d386459-da4e-4cdf-b310-9e1ab9601f67" providerId="ADAL" clId="{7A1A370A-0513-1243-B31E-44B4D09E480E}" dt="2022-07-08T18:50:10.217" v="216"/>
        <pc:sldMkLst>
          <pc:docMk/>
          <pc:sldMk cId="1242630441" sldId="2180"/>
        </pc:sldMkLst>
        <pc:spChg chg="del">
          <ac:chgData name="Azarakhsh Jalalvand (UGent-imec)" userId="3d386459-da4e-4cdf-b310-9e1ab9601f67" providerId="ADAL" clId="{7A1A370A-0513-1243-B31E-44B4D09E480E}" dt="2022-07-08T17:50:33.372" v="1" actId="478"/>
          <ac:spMkLst>
            <pc:docMk/>
            <pc:sldMk cId="1242630441" sldId="2180"/>
            <ac:spMk id="2" creationId="{4A09B0F6-5175-8560-8D36-368D04F896A3}"/>
          </ac:spMkLst>
        </pc:spChg>
        <pc:spChg chg="del mod">
          <ac:chgData name="Azarakhsh Jalalvand (UGent-imec)" userId="3d386459-da4e-4cdf-b310-9e1ab9601f67" providerId="ADAL" clId="{7A1A370A-0513-1243-B31E-44B4D09E480E}" dt="2022-07-08T18:01:28.245" v="169" actId="478"/>
          <ac:spMkLst>
            <pc:docMk/>
            <pc:sldMk cId="1242630441" sldId="2180"/>
            <ac:spMk id="3" creationId="{C389546D-C100-67FA-62E7-005F50F0F751}"/>
          </ac:spMkLst>
        </pc:spChg>
        <pc:spChg chg="add del mod">
          <ac:chgData name="Azarakhsh Jalalvand (UGent-imec)" userId="3d386459-da4e-4cdf-b310-9e1ab9601f67" providerId="ADAL" clId="{7A1A370A-0513-1243-B31E-44B4D09E480E}" dt="2022-07-08T17:58:47.065" v="107" actId="478"/>
          <ac:spMkLst>
            <pc:docMk/>
            <pc:sldMk cId="1242630441" sldId="2180"/>
            <ac:spMk id="8" creationId="{A71975ED-7B9F-38E7-85A7-3C3A8229825E}"/>
          </ac:spMkLst>
        </pc:spChg>
        <pc:spChg chg="add mod">
          <ac:chgData name="Azarakhsh Jalalvand (UGent-imec)" userId="3d386459-da4e-4cdf-b310-9e1ab9601f67" providerId="ADAL" clId="{7A1A370A-0513-1243-B31E-44B4D09E480E}" dt="2022-07-08T18:50:10.217" v="216"/>
          <ac:spMkLst>
            <pc:docMk/>
            <pc:sldMk cId="1242630441" sldId="2180"/>
            <ac:spMk id="11" creationId="{2291AD8A-9563-3325-D77F-7E2D8963527B}"/>
          </ac:spMkLst>
        </pc:spChg>
        <pc:spChg chg="add del mod">
          <ac:chgData name="Azarakhsh Jalalvand (UGent-imec)" userId="3d386459-da4e-4cdf-b310-9e1ab9601f67" providerId="ADAL" clId="{7A1A370A-0513-1243-B31E-44B4D09E480E}" dt="2022-07-08T18:01:32.522" v="171" actId="478"/>
          <ac:spMkLst>
            <pc:docMk/>
            <pc:sldMk cId="1242630441" sldId="2180"/>
            <ac:spMk id="12" creationId="{C938BC85-F885-180C-B1A9-E305E30C4D3F}"/>
          </ac:spMkLst>
        </pc:spChg>
        <pc:spChg chg="add mod">
          <ac:chgData name="Azarakhsh Jalalvand (UGent-imec)" userId="3d386459-da4e-4cdf-b310-9e1ab9601f67" providerId="ADAL" clId="{7A1A370A-0513-1243-B31E-44B4D09E480E}" dt="2022-07-08T18:02:43.049" v="200" actId="20577"/>
          <ac:spMkLst>
            <pc:docMk/>
            <pc:sldMk cId="1242630441" sldId="2180"/>
            <ac:spMk id="13" creationId="{9D7E28CA-A28B-F4C5-3002-6181F51CD9D0}"/>
          </ac:spMkLst>
        </pc:spChg>
        <pc:picChg chg="add del mod">
          <ac:chgData name="Azarakhsh Jalalvand (UGent-imec)" userId="3d386459-da4e-4cdf-b310-9e1ab9601f67" providerId="ADAL" clId="{7A1A370A-0513-1243-B31E-44B4D09E480E}" dt="2022-07-08T17:51:59.387" v="16" actId="478"/>
          <ac:picMkLst>
            <pc:docMk/>
            <pc:sldMk cId="1242630441" sldId="2180"/>
            <ac:picMk id="5" creationId="{74446CD9-A0B9-1BB1-A497-CC646F6E21B3}"/>
          </ac:picMkLst>
        </pc:picChg>
        <pc:picChg chg="add del mod">
          <ac:chgData name="Azarakhsh Jalalvand (UGent-imec)" userId="3d386459-da4e-4cdf-b310-9e1ab9601f67" providerId="ADAL" clId="{7A1A370A-0513-1243-B31E-44B4D09E480E}" dt="2022-07-08T17:58:43.728" v="106" actId="478"/>
          <ac:picMkLst>
            <pc:docMk/>
            <pc:sldMk cId="1242630441" sldId="2180"/>
            <ac:picMk id="7" creationId="{DCC82EA0-1B3C-17B6-BD04-11CC26FD690A}"/>
          </ac:picMkLst>
        </pc:picChg>
        <pc:picChg chg="add mod">
          <ac:chgData name="Azarakhsh Jalalvand (UGent-imec)" userId="3d386459-da4e-4cdf-b310-9e1ab9601f67" providerId="ADAL" clId="{7A1A370A-0513-1243-B31E-44B4D09E480E}" dt="2022-07-08T18:02:45.883" v="201" actId="1076"/>
          <ac:picMkLst>
            <pc:docMk/>
            <pc:sldMk cId="1242630441" sldId="2180"/>
            <ac:picMk id="9" creationId="{CBD841B9-BDFE-F324-E42D-FE0BFE740EBC}"/>
          </ac:picMkLst>
        </pc:picChg>
      </pc:sldChg>
      <pc:sldChg chg="add">
        <pc:chgData name="Azarakhsh Jalalvand (UGent-imec)" userId="3d386459-da4e-4cdf-b310-9e1ab9601f67" providerId="ADAL" clId="{7A1A370A-0513-1243-B31E-44B4D09E480E}" dt="2022-07-08T17:54:07.978" v="61"/>
        <pc:sldMkLst>
          <pc:docMk/>
          <pc:sldMk cId="1004570028" sldId="2181"/>
        </pc:sldMkLst>
      </pc:sldChg>
      <pc:sldChg chg="addSp modSp add mod ord">
        <pc:chgData name="Azarakhsh Jalalvand (UGent-imec)" userId="3d386459-da4e-4cdf-b310-9e1ab9601f67" providerId="ADAL" clId="{7A1A370A-0513-1243-B31E-44B4D09E480E}" dt="2022-07-08T18:50:01.847" v="215" actId="20577"/>
        <pc:sldMkLst>
          <pc:docMk/>
          <pc:sldMk cId="3392793455" sldId="2182"/>
        </pc:sldMkLst>
        <pc:spChg chg="add mod">
          <ac:chgData name="Azarakhsh Jalalvand (UGent-imec)" userId="3d386459-da4e-4cdf-b310-9e1ab9601f67" providerId="ADAL" clId="{7A1A370A-0513-1243-B31E-44B4D09E480E}" dt="2022-07-08T18:01:22.193" v="168" actId="1076"/>
          <ac:spMkLst>
            <pc:docMk/>
            <pc:sldMk cId="3392793455" sldId="2182"/>
            <ac:spMk id="2" creationId="{676D69CE-B005-0BC3-F2CE-CFBED8B549FF}"/>
          </ac:spMkLst>
        </pc:spChg>
        <pc:spChg chg="mod">
          <ac:chgData name="Azarakhsh Jalalvand (UGent-imec)" userId="3d386459-da4e-4cdf-b310-9e1ab9601f67" providerId="ADAL" clId="{7A1A370A-0513-1243-B31E-44B4D09E480E}" dt="2022-07-08T18:50:01.847" v="215" actId="20577"/>
          <ac:spMkLst>
            <pc:docMk/>
            <pc:sldMk cId="3392793455" sldId="2182"/>
            <ac:spMk id="3" creationId="{C389546D-C100-67FA-62E7-005F50F0F751}"/>
          </ac:spMkLst>
        </pc:spChg>
        <pc:spChg chg="mod">
          <ac:chgData name="Azarakhsh Jalalvand (UGent-imec)" userId="3d386459-da4e-4cdf-b310-9e1ab9601f67" providerId="ADAL" clId="{7A1A370A-0513-1243-B31E-44B4D09E480E}" dt="2022-07-08T18:01:18.519" v="167" actId="6549"/>
          <ac:spMkLst>
            <pc:docMk/>
            <pc:sldMk cId="3392793455" sldId="2182"/>
            <ac:spMk id="8" creationId="{A71975ED-7B9F-38E7-85A7-3C3A8229825E}"/>
          </ac:spMkLst>
        </pc:spChg>
        <pc:picChg chg="mod">
          <ac:chgData name="Azarakhsh Jalalvand (UGent-imec)" userId="3d386459-da4e-4cdf-b310-9e1ab9601f67" providerId="ADAL" clId="{7A1A370A-0513-1243-B31E-44B4D09E480E}" dt="2022-07-08T18:34:38.683" v="203" actId="14100"/>
          <ac:picMkLst>
            <pc:docMk/>
            <pc:sldMk cId="3392793455" sldId="2182"/>
            <ac:picMk id="7" creationId="{DCC82EA0-1B3C-17B6-BD04-11CC26FD690A}"/>
          </ac:picMkLst>
        </pc:picChg>
      </pc:sldChg>
      <pc:sldChg chg="addSp modSp new add del mod">
        <pc:chgData name="Azarakhsh Jalalvand (UGent-imec)" userId="3d386459-da4e-4cdf-b310-9e1ab9601f67" providerId="ADAL" clId="{7A1A370A-0513-1243-B31E-44B4D09E480E}" dt="2022-07-15T12:16:58.733" v="1178" actId="2696"/>
        <pc:sldMkLst>
          <pc:docMk/>
          <pc:sldMk cId="4052189518" sldId="2183"/>
        </pc:sldMkLst>
        <pc:spChg chg="mod">
          <ac:chgData name="Azarakhsh Jalalvand (UGent-imec)" userId="3d386459-da4e-4cdf-b310-9e1ab9601f67" providerId="ADAL" clId="{7A1A370A-0513-1243-B31E-44B4D09E480E}" dt="2022-07-11T12:58:32.924" v="337" actId="20577"/>
          <ac:spMkLst>
            <pc:docMk/>
            <pc:sldMk cId="4052189518" sldId="2183"/>
            <ac:spMk id="2" creationId="{B7C93085-8BBF-BA8E-CFB2-C6AD2F85FD2B}"/>
          </ac:spMkLst>
        </pc:spChg>
        <pc:spChg chg="mod">
          <ac:chgData name="Azarakhsh Jalalvand (UGent-imec)" userId="3d386459-da4e-4cdf-b310-9e1ab9601f67" providerId="ADAL" clId="{7A1A370A-0513-1243-B31E-44B4D09E480E}" dt="2022-07-11T14:36:14.846" v="776" actId="20577"/>
          <ac:spMkLst>
            <pc:docMk/>
            <pc:sldMk cId="4052189518" sldId="2183"/>
            <ac:spMk id="3" creationId="{5E14DD48-FF84-2CD9-CC20-89665AD3A9BF}"/>
          </ac:spMkLst>
        </pc:spChg>
        <pc:spChg chg="add mod">
          <ac:chgData name="Azarakhsh Jalalvand (UGent-imec)" userId="3d386459-da4e-4cdf-b310-9e1ab9601f67" providerId="ADAL" clId="{7A1A370A-0513-1243-B31E-44B4D09E480E}" dt="2022-07-11T12:25:18.572" v="333" actId="6549"/>
          <ac:spMkLst>
            <pc:docMk/>
            <pc:sldMk cId="4052189518" sldId="2183"/>
            <ac:spMk id="4" creationId="{276A6364-027E-9ECC-C0BC-EA1635CCF7A0}"/>
          </ac:spMkLst>
        </pc:spChg>
      </pc:sldChg>
      <pc:sldChg chg="modSp add del mod">
        <pc:chgData name="Azarakhsh Jalalvand (UGent-imec)" userId="3d386459-da4e-4cdf-b310-9e1ab9601f67" providerId="ADAL" clId="{7A1A370A-0513-1243-B31E-44B4D09E480E}" dt="2022-07-15T14:41:22.140" v="1269" actId="2696"/>
        <pc:sldMkLst>
          <pc:docMk/>
          <pc:sldMk cId="2612837926" sldId="2184"/>
        </pc:sldMkLst>
        <pc:spChg chg="mod">
          <ac:chgData name="Azarakhsh Jalalvand (UGent-imec)" userId="3d386459-da4e-4cdf-b310-9e1ab9601f67" providerId="ADAL" clId="{7A1A370A-0513-1243-B31E-44B4D09E480E}" dt="2022-07-11T14:51:31.067" v="963" actId="20577"/>
          <ac:spMkLst>
            <pc:docMk/>
            <pc:sldMk cId="2612837926" sldId="2184"/>
            <ac:spMk id="2" creationId="{B7C93085-8BBF-BA8E-CFB2-C6AD2F85FD2B}"/>
          </ac:spMkLst>
        </pc:spChg>
        <pc:spChg chg="mod">
          <ac:chgData name="Azarakhsh Jalalvand (UGent-imec)" userId="3d386459-da4e-4cdf-b310-9e1ab9601f67" providerId="ADAL" clId="{7A1A370A-0513-1243-B31E-44B4D09E480E}" dt="2022-07-11T14:40:13.124" v="893" actId="20577"/>
          <ac:spMkLst>
            <pc:docMk/>
            <pc:sldMk cId="2612837926" sldId="2184"/>
            <ac:spMk id="3" creationId="{5E14DD48-FF84-2CD9-CC20-89665AD3A9BF}"/>
          </ac:spMkLst>
        </pc:spChg>
        <pc:spChg chg="mod">
          <ac:chgData name="Azarakhsh Jalalvand (UGent-imec)" userId="3d386459-da4e-4cdf-b310-9e1ab9601f67" providerId="ADAL" clId="{7A1A370A-0513-1243-B31E-44B4D09E480E}" dt="2022-07-11T14:51:50.427" v="964" actId="1076"/>
          <ac:spMkLst>
            <pc:docMk/>
            <pc:sldMk cId="2612837926" sldId="2184"/>
            <ac:spMk id="4" creationId="{276A6364-027E-9ECC-C0BC-EA1635CCF7A0}"/>
          </ac:spMkLst>
        </pc:spChg>
      </pc:sldChg>
      <pc:sldChg chg="addSp delSp modSp add mod">
        <pc:chgData name="Azarakhsh Jalalvand (UGent-imec)" userId="3d386459-da4e-4cdf-b310-9e1ab9601f67" providerId="ADAL" clId="{7A1A370A-0513-1243-B31E-44B4D09E480E}" dt="2022-07-15T16:34:34.285" v="1527" actId="255"/>
        <pc:sldMkLst>
          <pc:docMk/>
          <pc:sldMk cId="3428826703" sldId="2185"/>
        </pc:sldMkLst>
        <pc:spChg chg="del">
          <ac:chgData name="Azarakhsh Jalalvand (UGent-imec)" userId="3d386459-da4e-4cdf-b310-9e1ab9601f67" providerId="ADAL" clId="{7A1A370A-0513-1243-B31E-44B4D09E480E}" dt="2022-07-15T11:21:16.486" v="1129" actId="478"/>
          <ac:spMkLst>
            <pc:docMk/>
            <pc:sldMk cId="3428826703" sldId="2185"/>
            <ac:spMk id="2" creationId="{B7C93085-8BBF-BA8E-CFB2-C6AD2F85FD2B}"/>
          </ac:spMkLst>
        </pc:spChg>
        <pc:spChg chg="mod">
          <ac:chgData name="Azarakhsh Jalalvand (UGent-imec)" userId="3d386459-da4e-4cdf-b310-9e1ab9601f67" providerId="ADAL" clId="{7A1A370A-0513-1243-B31E-44B4D09E480E}" dt="2022-07-15T12:19:23.760" v="1198" actId="20577"/>
          <ac:spMkLst>
            <pc:docMk/>
            <pc:sldMk cId="3428826703" sldId="2185"/>
            <ac:spMk id="3" creationId="{5E14DD48-FF84-2CD9-CC20-89665AD3A9BF}"/>
          </ac:spMkLst>
        </pc:spChg>
        <pc:spChg chg="del">
          <ac:chgData name="Azarakhsh Jalalvand (UGent-imec)" userId="3d386459-da4e-4cdf-b310-9e1ab9601f67" providerId="ADAL" clId="{7A1A370A-0513-1243-B31E-44B4D09E480E}" dt="2022-07-15T11:21:26.772" v="1133" actId="478"/>
          <ac:spMkLst>
            <pc:docMk/>
            <pc:sldMk cId="3428826703" sldId="2185"/>
            <ac:spMk id="4" creationId="{276A6364-027E-9ECC-C0BC-EA1635CCF7A0}"/>
          </ac:spMkLst>
        </pc:spChg>
        <pc:spChg chg="add del mod">
          <ac:chgData name="Azarakhsh Jalalvand (UGent-imec)" userId="3d386459-da4e-4cdf-b310-9e1ab9601f67" providerId="ADAL" clId="{7A1A370A-0513-1243-B31E-44B4D09E480E}" dt="2022-07-15T11:21:18.184" v="1130" actId="478"/>
          <ac:spMkLst>
            <pc:docMk/>
            <pc:sldMk cId="3428826703" sldId="2185"/>
            <ac:spMk id="6" creationId="{92DA1B3A-7B9D-D75A-3F25-6E1655552A74}"/>
          </ac:spMkLst>
        </pc:spChg>
        <pc:spChg chg="add del mod">
          <ac:chgData name="Azarakhsh Jalalvand (UGent-imec)" userId="3d386459-da4e-4cdf-b310-9e1ab9601f67" providerId="ADAL" clId="{7A1A370A-0513-1243-B31E-44B4D09E480E}" dt="2022-07-15T16:31:39.078" v="1506" actId="478"/>
          <ac:spMkLst>
            <pc:docMk/>
            <pc:sldMk cId="3428826703" sldId="2185"/>
            <ac:spMk id="8" creationId="{854C1F9F-B34F-A36A-570A-56E7B834DBA0}"/>
          </ac:spMkLst>
        </pc:spChg>
        <pc:spChg chg="add mod">
          <ac:chgData name="Azarakhsh Jalalvand (UGent-imec)" userId="3d386459-da4e-4cdf-b310-9e1ab9601f67" providerId="ADAL" clId="{7A1A370A-0513-1243-B31E-44B4D09E480E}" dt="2022-07-15T16:34:34.285" v="1527" actId="255"/>
          <ac:spMkLst>
            <pc:docMk/>
            <pc:sldMk cId="3428826703" sldId="2185"/>
            <ac:spMk id="9" creationId="{56834246-0246-B0B8-A0AD-43486D76E6E6}"/>
          </ac:spMkLst>
        </pc:spChg>
        <pc:spChg chg="add del mod">
          <ac:chgData name="Azarakhsh Jalalvand (UGent-imec)" userId="3d386459-da4e-4cdf-b310-9e1ab9601f67" providerId="ADAL" clId="{7A1A370A-0513-1243-B31E-44B4D09E480E}" dt="2022-07-15T16:31:41.290" v="1507" actId="478"/>
          <ac:spMkLst>
            <pc:docMk/>
            <pc:sldMk cId="3428826703" sldId="2185"/>
            <ac:spMk id="11" creationId="{854D6B38-9A77-2678-949A-E0C60E1A4C05}"/>
          </ac:spMkLst>
        </pc:spChg>
        <pc:picChg chg="add mod">
          <ac:chgData name="Azarakhsh Jalalvand (UGent-imec)" userId="3d386459-da4e-4cdf-b310-9e1ab9601f67" providerId="ADAL" clId="{7A1A370A-0513-1243-B31E-44B4D09E480E}" dt="2022-07-15T14:34:09.337" v="1218" actId="1076"/>
          <ac:picMkLst>
            <pc:docMk/>
            <pc:sldMk cId="3428826703" sldId="2185"/>
            <ac:picMk id="7" creationId="{BE76805C-790D-820F-C50B-6140031DDED4}"/>
          </ac:picMkLst>
        </pc:picChg>
      </pc:sldChg>
      <pc:sldChg chg="addSp delSp modSp add mod modNotesTx">
        <pc:chgData name="Azarakhsh Jalalvand (UGent-imec)" userId="3d386459-da4e-4cdf-b310-9e1ab9601f67" providerId="ADAL" clId="{7A1A370A-0513-1243-B31E-44B4D09E480E}" dt="2022-07-15T17:16:44.745" v="1657" actId="6549"/>
        <pc:sldMkLst>
          <pc:docMk/>
          <pc:sldMk cId="2724602752" sldId="2186"/>
        </pc:sldMkLst>
        <pc:spChg chg="mod">
          <ac:chgData name="Azarakhsh Jalalvand (UGent-imec)" userId="3d386459-da4e-4cdf-b310-9e1ab9601f67" providerId="ADAL" clId="{7A1A370A-0513-1243-B31E-44B4D09E480E}" dt="2022-07-15T14:47:01.308" v="1305" actId="20577"/>
          <ac:spMkLst>
            <pc:docMk/>
            <pc:sldMk cId="2724602752" sldId="2186"/>
            <ac:spMk id="15" creationId="{728F359A-95C5-A522-9AAC-4D6D7E5AEF99}"/>
          </ac:spMkLst>
        </pc:spChg>
        <pc:spChg chg="del">
          <ac:chgData name="Azarakhsh Jalalvand (UGent-imec)" userId="3d386459-da4e-4cdf-b310-9e1ab9601f67" providerId="ADAL" clId="{7A1A370A-0513-1243-B31E-44B4D09E480E}" dt="2022-07-15T14:47:06.094" v="1306" actId="478"/>
          <ac:spMkLst>
            <pc:docMk/>
            <pc:sldMk cId="2724602752" sldId="2186"/>
            <ac:spMk id="18" creationId="{10F266C6-5A2A-1B88-9D29-5373FA28F972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25" creationId="{DB1CB446-3638-0883-E6B0-4C83A88467DC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26" creationId="{800A0B44-0242-98C6-A0D1-0D87E5C3BB07}"/>
          </ac:spMkLst>
        </pc:spChg>
        <pc:spChg chg="del">
          <ac:chgData name="Azarakhsh Jalalvand (UGent-imec)" userId="3d386459-da4e-4cdf-b310-9e1ab9601f67" providerId="ADAL" clId="{7A1A370A-0513-1243-B31E-44B4D09E480E}" dt="2022-07-15T14:46:18.161" v="1297" actId="478"/>
          <ac:spMkLst>
            <pc:docMk/>
            <pc:sldMk cId="2724602752" sldId="2186"/>
            <ac:spMk id="40" creationId="{89882A1C-58B4-778E-64F8-50EC908FEECC}"/>
          </ac:spMkLst>
        </pc:spChg>
        <pc:spChg chg="del">
          <ac:chgData name="Azarakhsh Jalalvand (UGent-imec)" userId="3d386459-da4e-4cdf-b310-9e1ab9601f67" providerId="ADAL" clId="{7A1A370A-0513-1243-B31E-44B4D09E480E}" dt="2022-07-15T14:46:23.232" v="1300" actId="478"/>
          <ac:spMkLst>
            <pc:docMk/>
            <pc:sldMk cId="2724602752" sldId="2186"/>
            <ac:spMk id="44" creationId="{41C8C3A8-A65C-4D94-05CD-590324161355}"/>
          </ac:spMkLst>
        </pc:spChg>
        <pc:spChg chg="add del mod">
          <ac:chgData name="Azarakhsh Jalalvand (UGent-imec)" userId="3d386459-da4e-4cdf-b310-9e1ab9601f67" providerId="ADAL" clId="{7A1A370A-0513-1243-B31E-44B4D09E480E}" dt="2022-07-15T16:38:15.518" v="1554" actId="478"/>
          <ac:spMkLst>
            <pc:docMk/>
            <pc:sldMk cId="2724602752" sldId="2186"/>
            <ac:spMk id="46" creationId="{D332C405-7A8B-B42E-4B4D-4730286AC8D5}"/>
          </ac:spMkLst>
        </pc:spChg>
        <pc:spChg chg="add mod">
          <ac:chgData name="Azarakhsh Jalalvand (UGent-imec)" userId="3d386459-da4e-4cdf-b310-9e1ab9601f67" providerId="ADAL" clId="{7A1A370A-0513-1243-B31E-44B4D09E480E}" dt="2022-07-15T17:16:44.745" v="1657" actId="6549"/>
          <ac:spMkLst>
            <pc:docMk/>
            <pc:sldMk cId="2724602752" sldId="2186"/>
            <ac:spMk id="47" creationId="{E7CFAE0E-EFD7-3DFD-5B72-DF6E106695F3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48" creationId="{AFB90D4B-9652-6551-6DB6-8C7948E9C749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49" creationId="{8A5E533D-4A1D-69AB-A93E-BC7E6FA4D903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50" creationId="{1DBB3352-6072-6EF0-CE51-5D7150CBA8AB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51" creationId="{A22CE4F8-008B-8129-D3E6-CDDC16F48DBA}"/>
          </ac:spMkLst>
        </pc:spChg>
        <pc:spChg chg="del">
          <ac:chgData name="Azarakhsh Jalalvand (UGent-imec)" userId="3d386459-da4e-4cdf-b310-9e1ab9601f67" providerId="ADAL" clId="{7A1A370A-0513-1243-B31E-44B4D09E480E}" dt="2022-07-15T14:46:21.567" v="1299" actId="478"/>
          <ac:spMkLst>
            <pc:docMk/>
            <pc:sldMk cId="2724602752" sldId="2186"/>
            <ac:spMk id="52" creationId="{32B67BB7-C58A-AE68-7ADC-E5173181829F}"/>
          </ac:spMkLst>
        </pc:spChg>
        <pc:spChg chg="del">
          <ac:chgData name="Azarakhsh Jalalvand (UGent-imec)" userId="3d386459-da4e-4cdf-b310-9e1ab9601f67" providerId="ADAL" clId="{7A1A370A-0513-1243-B31E-44B4D09E480E}" dt="2022-07-15T14:46:23.232" v="1300" actId="478"/>
          <ac:spMkLst>
            <pc:docMk/>
            <pc:sldMk cId="2724602752" sldId="2186"/>
            <ac:spMk id="54" creationId="{AEBD06AA-B592-9EB0-7EAC-4C22750B50A3}"/>
          </ac:spMkLst>
        </pc:spChg>
        <pc:spChg chg="mod">
          <ac:chgData name="Azarakhsh Jalalvand (UGent-imec)" userId="3d386459-da4e-4cdf-b310-9e1ab9601f67" providerId="ADAL" clId="{7A1A370A-0513-1243-B31E-44B4D09E480E}" dt="2022-07-15T14:57:27.027" v="1341" actId="6549"/>
          <ac:spMkLst>
            <pc:docMk/>
            <pc:sldMk cId="2724602752" sldId="2186"/>
            <ac:spMk id="55" creationId="{A26DA097-E2E6-37FF-0A0B-E2CB7D85D9F7}"/>
          </ac:spMkLst>
        </pc:spChg>
        <pc:grpChg chg="del">
          <ac:chgData name="Azarakhsh Jalalvand (UGent-imec)" userId="3d386459-da4e-4cdf-b310-9e1ab9601f67" providerId="ADAL" clId="{7A1A370A-0513-1243-B31E-44B4D09E480E}" dt="2022-07-15T14:46:14.303" v="1296" actId="478"/>
          <ac:grpSpMkLst>
            <pc:docMk/>
            <pc:sldMk cId="2724602752" sldId="2186"/>
            <ac:grpSpMk id="27" creationId="{85CDA33F-007A-1B2C-05D4-FC4434AB934E}"/>
          </ac:grpSpMkLst>
        </pc:grpChg>
        <pc:picChg chg="add mod">
          <ac:chgData name="Azarakhsh Jalalvand (UGent-imec)" userId="3d386459-da4e-4cdf-b310-9e1ab9601f67" providerId="ADAL" clId="{7A1A370A-0513-1243-B31E-44B4D09E480E}" dt="2022-07-15T14:46:44.606" v="1302" actId="1076"/>
          <ac:picMkLst>
            <pc:docMk/>
            <pc:sldMk cId="2724602752" sldId="2186"/>
            <ac:picMk id="45" creationId="{15BA37DC-A33B-09C0-59DA-BD6348E93E48}"/>
          </ac:picMkLst>
        </pc:picChg>
        <pc:picChg chg="del">
          <ac:chgData name="Azarakhsh Jalalvand (UGent-imec)" userId="3d386459-da4e-4cdf-b310-9e1ab9601f67" providerId="ADAL" clId="{7A1A370A-0513-1243-B31E-44B4D09E480E}" dt="2022-07-15T14:46:19.419" v="1298" actId="478"/>
          <ac:picMkLst>
            <pc:docMk/>
            <pc:sldMk cId="2724602752" sldId="2186"/>
            <ac:picMk id="4098" creationId="{40A5ABB4-4F1D-6660-BDEA-20A0D32A07BD}"/>
          </ac:picMkLst>
        </pc:picChg>
        <pc:cxnChg chg="del">
          <ac:chgData name="Azarakhsh Jalalvand (UGent-imec)" userId="3d386459-da4e-4cdf-b310-9e1ab9601f67" providerId="ADAL" clId="{7A1A370A-0513-1243-B31E-44B4D09E480E}" dt="2022-07-15T14:46:21.567" v="1299" actId="478"/>
          <ac:cxnSpMkLst>
            <pc:docMk/>
            <pc:sldMk cId="2724602752" sldId="2186"/>
            <ac:cxnSpMk id="3" creationId="{C94F7D25-1004-2A19-ED26-F9569A50A111}"/>
          </ac:cxnSpMkLst>
        </pc:cxnChg>
        <pc:cxnChg chg="mod">
          <ac:chgData name="Azarakhsh Jalalvand (UGent-imec)" userId="3d386459-da4e-4cdf-b310-9e1ab9601f67" providerId="ADAL" clId="{7A1A370A-0513-1243-B31E-44B4D09E480E}" dt="2022-07-15T14:46:14.303" v="1296" actId="478"/>
          <ac:cxnSpMkLst>
            <pc:docMk/>
            <pc:sldMk cId="2724602752" sldId="2186"/>
            <ac:cxnSpMk id="37" creationId="{B7706CFB-3539-B9F8-62DF-0A6CEBE5E0EE}"/>
          </ac:cxnSpMkLst>
        </pc:cxnChg>
        <pc:cxnChg chg="mod">
          <ac:chgData name="Azarakhsh Jalalvand (UGent-imec)" userId="3d386459-da4e-4cdf-b310-9e1ab9601f67" providerId="ADAL" clId="{7A1A370A-0513-1243-B31E-44B4D09E480E}" dt="2022-07-15T14:46:14.303" v="1296" actId="478"/>
          <ac:cxnSpMkLst>
            <pc:docMk/>
            <pc:sldMk cId="2724602752" sldId="2186"/>
            <ac:cxnSpMk id="38" creationId="{E2E85B21-3D25-E85B-18B3-A4F787A076DA}"/>
          </ac:cxnSpMkLst>
        </pc:cxnChg>
        <pc:cxnChg chg="del mod">
          <ac:chgData name="Azarakhsh Jalalvand (UGent-imec)" userId="3d386459-da4e-4cdf-b310-9e1ab9601f67" providerId="ADAL" clId="{7A1A370A-0513-1243-B31E-44B4D09E480E}" dt="2022-07-15T14:46:18.161" v="1297" actId="478"/>
          <ac:cxnSpMkLst>
            <pc:docMk/>
            <pc:sldMk cId="2724602752" sldId="2186"/>
            <ac:cxnSpMk id="39" creationId="{BD14AB48-9DBD-8166-506A-8433E19718AC}"/>
          </ac:cxnSpMkLst>
        </pc:cxnChg>
        <pc:cxnChg chg="del">
          <ac:chgData name="Azarakhsh Jalalvand (UGent-imec)" userId="3d386459-da4e-4cdf-b310-9e1ab9601f67" providerId="ADAL" clId="{7A1A370A-0513-1243-B31E-44B4D09E480E}" dt="2022-07-15T14:46:21.567" v="1299" actId="478"/>
          <ac:cxnSpMkLst>
            <pc:docMk/>
            <pc:sldMk cId="2724602752" sldId="2186"/>
            <ac:cxnSpMk id="41" creationId="{0A3BA80C-E416-274F-2ED9-620F6B7050E8}"/>
          </ac:cxnSpMkLst>
        </pc:cxnChg>
        <pc:cxnChg chg="del">
          <ac:chgData name="Azarakhsh Jalalvand (UGent-imec)" userId="3d386459-da4e-4cdf-b310-9e1ab9601f67" providerId="ADAL" clId="{7A1A370A-0513-1243-B31E-44B4D09E480E}" dt="2022-07-15T14:46:21.567" v="1299" actId="478"/>
          <ac:cxnSpMkLst>
            <pc:docMk/>
            <pc:sldMk cId="2724602752" sldId="2186"/>
            <ac:cxnSpMk id="42" creationId="{3A5139E8-B732-F0EA-9684-F919294AA9D7}"/>
          </ac:cxnSpMkLst>
        </pc:cxnChg>
        <pc:cxnChg chg="del">
          <ac:chgData name="Azarakhsh Jalalvand (UGent-imec)" userId="3d386459-da4e-4cdf-b310-9e1ab9601f67" providerId="ADAL" clId="{7A1A370A-0513-1243-B31E-44B4D09E480E}" dt="2022-07-15T14:46:21.567" v="1299" actId="478"/>
          <ac:cxnSpMkLst>
            <pc:docMk/>
            <pc:sldMk cId="2724602752" sldId="2186"/>
            <ac:cxnSpMk id="43" creationId="{B62480B8-DDDF-5BDF-8490-3CABF18A7088}"/>
          </ac:cxnSpMkLst>
        </pc:cxnChg>
      </pc:sldChg>
      <pc:sldChg chg="addSp delSp modSp add mod modNotesTx">
        <pc:chgData name="Azarakhsh Jalalvand (UGent-imec)" userId="3d386459-da4e-4cdf-b310-9e1ab9601f67" providerId="ADAL" clId="{7A1A370A-0513-1243-B31E-44B4D09E480E}" dt="2022-07-15T17:16:52.585" v="1659"/>
        <pc:sldMkLst>
          <pc:docMk/>
          <pc:sldMk cId="3084861378" sldId="2187"/>
        </pc:sldMkLst>
        <pc:spChg chg="add del mod">
          <ac:chgData name="Azarakhsh Jalalvand (UGent-imec)" userId="3d386459-da4e-4cdf-b310-9e1ab9601f67" providerId="ADAL" clId="{7A1A370A-0513-1243-B31E-44B4D09E480E}" dt="2022-07-15T14:59:30.474" v="1361"/>
          <ac:spMkLst>
            <pc:docMk/>
            <pc:sldMk cId="3084861378" sldId="2187"/>
            <ac:spMk id="2" creationId="{A44E29A5-99FA-B41D-D33D-F9BA2F396ED5}"/>
          </ac:spMkLst>
        </pc:spChg>
        <pc:spChg chg="mod">
          <ac:chgData name="Azarakhsh Jalalvand (UGent-imec)" userId="3d386459-da4e-4cdf-b310-9e1ab9601f67" providerId="ADAL" clId="{7A1A370A-0513-1243-B31E-44B4D09E480E}" dt="2022-07-15T17:13:55.193" v="1642" actId="1076"/>
          <ac:spMkLst>
            <pc:docMk/>
            <pc:sldMk cId="3084861378" sldId="2187"/>
            <ac:spMk id="15" creationId="{728F359A-95C5-A522-9AAC-4D6D7E5AEF99}"/>
          </ac:spMkLst>
        </pc:spChg>
        <pc:spChg chg="del">
          <ac:chgData name="Azarakhsh Jalalvand (UGent-imec)" userId="3d386459-da4e-4cdf-b310-9e1ab9601f67" providerId="ADAL" clId="{7A1A370A-0513-1243-B31E-44B4D09E480E}" dt="2022-07-15T14:59:58.316" v="1365" actId="478"/>
          <ac:spMkLst>
            <pc:docMk/>
            <pc:sldMk cId="3084861378" sldId="2187"/>
            <ac:spMk id="18" creationId="{10F266C6-5A2A-1B88-9D29-5373FA28F972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25" creationId="{DB1CB446-3638-0883-E6B0-4C83A88467DC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26" creationId="{800A0B44-0242-98C6-A0D1-0D87E5C3BB07}"/>
          </ac:spMkLst>
        </pc:spChg>
        <pc:spChg chg="del">
          <ac:chgData name="Azarakhsh Jalalvand (UGent-imec)" userId="3d386459-da4e-4cdf-b310-9e1ab9601f67" providerId="ADAL" clId="{7A1A370A-0513-1243-B31E-44B4D09E480E}" dt="2022-07-15T14:59:22.676" v="1357" actId="478"/>
          <ac:spMkLst>
            <pc:docMk/>
            <pc:sldMk cId="3084861378" sldId="2187"/>
            <ac:spMk id="40" creationId="{89882A1C-58B4-778E-64F8-50EC908FEECC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44" creationId="{41C8C3A8-A65C-4D94-05CD-590324161355}"/>
          </ac:spMkLst>
        </pc:spChg>
        <pc:spChg chg="add del mod">
          <ac:chgData name="Azarakhsh Jalalvand (UGent-imec)" userId="3d386459-da4e-4cdf-b310-9e1ab9601f67" providerId="ADAL" clId="{7A1A370A-0513-1243-B31E-44B4D09E480E}" dt="2022-07-15T17:16:52.157" v="1658" actId="478"/>
          <ac:spMkLst>
            <pc:docMk/>
            <pc:sldMk cId="3084861378" sldId="2187"/>
            <ac:spMk id="47" creationId="{B38A6911-953A-765A-3CE2-3059DCAF4A3D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48" creationId="{AFB90D4B-9652-6551-6DB6-8C7948E9C749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49" creationId="{8A5E533D-4A1D-69AB-A93E-BC7E6FA4D903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50" creationId="{1DBB3352-6072-6EF0-CE51-5D7150CBA8AB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51" creationId="{A22CE4F8-008B-8129-D3E6-CDDC16F48DBA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52" creationId="{32B67BB7-C58A-AE68-7ADC-E5173181829F}"/>
          </ac:spMkLst>
        </pc:spChg>
        <pc:spChg chg="add mod">
          <ac:chgData name="Azarakhsh Jalalvand (UGent-imec)" userId="3d386459-da4e-4cdf-b310-9e1ab9601f67" providerId="ADAL" clId="{7A1A370A-0513-1243-B31E-44B4D09E480E}" dt="2022-07-15T17:16:52.585" v="1659"/>
          <ac:spMkLst>
            <pc:docMk/>
            <pc:sldMk cId="3084861378" sldId="2187"/>
            <ac:spMk id="53" creationId="{67DDDA4D-A9C3-9F41-320A-8540B6C6A744}"/>
          </ac:spMkLst>
        </pc:spChg>
        <pc:spChg chg="del">
          <ac:chgData name="Azarakhsh Jalalvand (UGent-imec)" userId="3d386459-da4e-4cdf-b310-9e1ab9601f67" providerId="ADAL" clId="{7A1A370A-0513-1243-B31E-44B4D09E480E}" dt="2022-07-15T15:00:04.718" v="1369" actId="478"/>
          <ac:spMkLst>
            <pc:docMk/>
            <pc:sldMk cId="3084861378" sldId="2187"/>
            <ac:spMk id="54" creationId="{AEBD06AA-B592-9EB0-7EAC-4C22750B50A3}"/>
          </ac:spMkLst>
        </pc:spChg>
        <pc:spChg chg="mod">
          <ac:chgData name="Azarakhsh Jalalvand (UGent-imec)" userId="3d386459-da4e-4cdf-b310-9e1ab9601f67" providerId="ADAL" clId="{7A1A370A-0513-1243-B31E-44B4D09E480E}" dt="2022-07-15T16:38:47.452" v="1559" actId="20577"/>
          <ac:spMkLst>
            <pc:docMk/>
            <pc:sldMk cId="3084861378" sldId="2187"/>
            <ac:spMk id="55" creationId="{A26DA097-E2E6-37FF-0A0B-E2CB7D85D9F7}"/>
          </ac:spMkLst>
        </pc:spChg>
        <pc:grpChg chg="del">
          <ac:chgData name="Azarakhsh Jalalvand (UGent-imec)" userId="3d386459-da4e-4cdf-b310-9e1ab9601f67" providerId="ADAL" clId="{7A1A370A-0513-1243-B31E-44B4D09E480E}" dt="2022-07-15T14:59:19.156" v="1356" actId="478"/>
          <ac:grpSpMkLst>
            <pc:docMk/>
            <pc:sldMk cId="3084861378" sldId="2187"/>
            <ac:grpSpMk id="27" creationId="{85CDA33F-007A-1B2C-05D4-FC4434AB934E}"/>
          </ac:grpSpMkLst>
        </pc:grpChg>
        <pc:picChg chg="add mod">
          <ac:chgData name="Azarakhsh Jalalvand (UGent-imec)" userId="3d386459-da4e-4cdf-b310-9e1ab9601f67" providerId="ADAL" clId="{7A1A370A-0513-1243-B31E-44B4D09E480E}" dt="2022-07-15T15:00:45.330" v="1382" actId="1076"/>
          <ac:picMkLst>
            <pc:docMk/>
            <pc:sldMk cId="3084861378" sldId="2187"/>
            <ac:picMk id="45" creationId="{9D058F93-AE7A-94E6-1F99-3110D440173B}"/>
          </ac:picMkLst>
        </pc:picChg>
        <pc:picChg chg="add mod">
          <ac:chgData name="Azarakhsh Jalalvand (UGent-imec)" userId="3d386459-da4e-4cdf-b310-9e1ab9601f67" providerId="ADAL" clId="{7A1A370A-0513-1243-B31E-44B4D09E480E}" dt="2022-07-15T15:00:45.330" v="1382" actId="1076"/>
          <ac:picMkLst>
            <pc:docMk/>
            <pc:sldMk cId="3084861378" sldId="2187"/>
            <ac:picMk id="46" creationId="{158610ED-FC19-0C3D-EF24-92B8BE1F9D3B}"/>
          </ac:picMkLst>
        </pc:picChg>
        <pc:picChg chg="del">
          <ac:chgData name="Azarakhsh Jalalvand (UGent-imec)" userId="3d386459-da4e-4cdf-b310-9e1ab9601f67" providerId="ADAL" clId="{7A1A370A-0513-1243-B31E-44B4D09E480E}" dt="2022-07-15T14:59:59.148" v="1366" actId="478"/>
          <ac:picMkLst>
            <pc:docMk/>
            <pc:sldMk cId="3084861378" sldId="2187"/>
            <ac:picMk id="4098" creationId="{40A5ABB4-4F1D-6660-BDEA-20A0D32A07BD}"/>
          </ac:picMkLst>
        </pc:picChg>
        <pc:cxnChg chg="del">
          <ac:chgData name="Azarakhsh Jalalvand (UGent-imec)" userId="3d386459-da4e-4cdf-b310-9e1ab9601f67" providerId="ADAL" clId="{7A1A370A-0513-1243-B31E-44B4D09E480E}" dt="2022-07-15T15:00:04.718" v="1369" actId="478"/>
          <ac:cxnSpMkLst>
            <pc:docMk/>
            <pc:sldMk cId="3084861378" sldId="2187"/>
            <ac:cxnSpMk id="3" creationId="{C94F7D25-1004-2A19-ED26-F9569A50A111}"/>
          </ac:cxnSpMkLst>
        </pc:cxnChg>
        <pc:cxnChg chg="mod">
          <ac:chgData name="Azarakhsh Jalalvand (UGent-imec)" userId="3d386459-da4e-4cdf-b310-9e1ab9601f67" providerId="ADAL" clId="{7A1A370A-0513-1243-B31E-44B4D09E480E}" dt="2022-07-15T14:59:19.156" v="1356" actId="478"/>
          <ac:cxnSpMkLst>
            <pc:docMk/>
            <pc:sldMk cId="3084861378" sldId="2187"/>
            <ac:cxnSpMk id="37" creationId="{B7706CFB-3539-B9F8-62DF-0A6CEBE5E0EE}"/>
          </ac:cxnSpMkLst>
        </pc:cxnChg>
        <pc:cxnChg chg="mod">
          <ac:chgData name="Azarakhsh Jalalvand (UGent-imec)" userId="3d386459-da4e-4cdf-b310-9e1ab9601f67" providerId="ADAL" clId="{7A1A370A-0513-1243-B31E-44B4D09E480E}" dt="2022-07-15T14:59:19.156" v="1356" actId="478"/>
          <ac:cxnSpMkLst>
            <pc:docMk/>
            <pc:sldMk cId="3084861378" sldId="2187"/>
            <ac:cxnSpMk id="38" creationId="{E2E85B21-3D25-E85B-18B3-A4F787A076DA}"/>
          </ac:cxnSpMkLst>
        </pc:cxnChg>
        <pc:cxnChg chg="del mod">
          <ac:chgData name="Azarakhsh Jalalvand (UGent-imec)" userId="3d386459-da4e-4cdf-b310-9e1ab9601f67" providerId="ADAL" clId="{7A1A370A-0513-1243-B31E-44B4D09E480E}" dt="2022-07-15T14:59:22.676" v="1357" actId="478"/>
          <ac:cxnSpMkLst>
            <pc:docMk/>
            <pc:sldMk cId="3084861378" sldId="2187"/>
            <ac:cxnSpMk id="39" creationId="{BD14AB48-9DBD-8166-506A-8433E19718AC}"/>
          </ac:cxnSpMkLst>
        </pc:cxnChg>
        <pc:cxnChg chg="del">
          <ac:chgData name="Azarakhsh Jalalvand (UGent-imec)" userId="3d386459-da4e-4cdf-b310-9e1ab9601f67" providerId="ADAL" clId="{7A1A370A-0513-1243-B31E-44B4D09E480E}" dt="2022-07-15T15:00:04.718" v="1369" actId="478"/>
          <ac:cxnSpMkLst>
            <pc:docMk/>
            <pc:sldMk cId="3084861378" sldId="2187"/>
            <ac:cxnSpMk id="41" creationId="{0A3BA80C-E416-274F-2ED9-620F6B7050E8}"/>
          </ac:cxnSpMkLst>
        </pc:cxnChg>
        <pc:cxnChg chg="del">
          <ac:chgData name="Azarakhsh Jalalvand (UGent-imec)" userId="3d386459-da4e-4cdf-b310-9e1ab9601f67" providerId="ADAL" clId="{7A1A370A-0513-1243-B31E-44B4D09E480E}" dt="2022-07-15T15:00:04.718" v="1369" actId="478"/>
          <ac:cxnSpMkLst>
            <pc:docMk/>
            <pc:sldMk cId="3084861378" sldId="2187"/>
            <ac:cxnSpMk id="42" creationId="{3A5139E8-B732-F0EA-9684-F919294AA9D7}"/>
          </ac:cxnSpMkLst>
        </pc:cxnChg>
        <pc:cxnChg chg="del">
          <ac:chgData name="Azarakhsh Jalalvand (UGent-imec)" userId="3d386459-da4e-4cdf-b310-9e1ab9601f67" providerId="ADAL" clId="{7A1A370A-0513-1243-B31E-44B4D09E480E}" dt="2022-07-15T15:00:04.718" v="1369" actId="478"/>
          <ac:cxnSpMkLst>
            <pc:docMk/>
            <pc:sldMk cId="3084861378" sldId="2187"/>
            <ac:cxnSpMk id="43" creationId="{B62480B8-DDDF-5BDF-8490-3CABF18A7088}"/>
          </ac:cxnSpMkLst>
        </pc:cxnChg>
      </pc:sldChg>
      <pc:sldChg chg="addSp delSp modSp add mod modNotesTx">
        <pc:chgData name="Azarakhsh Jalalvand (UGent-imec)" userId="3d386459-da4e-4cdf-b310-9e1ab9601f67" providerId="ADAL" clId="{7A1A370A-0513-1243-B31E-44B4D09E480E}" dt="2022-07-15T17:16:56.685" v="1661"/>
        <pc:sldMkLst>
          <pc:docMk/>
          <pc:sldMk cId="1823549859" sldId="2188"/>
        </pc:sldMkLst>
        <pc:spChg chg="mod">
          <ac:chgData name="Azarakhsh Jalalvand (UGent-imec)" userId="3d386459-da4e-4cdf-b310-9e1ab9601f67" providerId="ADAL" clId="{7A1A370A-0513-1243-B31E-44B4D09E480E}" dt="2022-07-15T17:14:47.056" v="1643" actId="1076"/>
          <ac:spMkLst>
            <pc:docMk/>
            <pc:sldMk cId="1823549859" sldId="2188"/>
            <ac:spMk id="15" creationId="{728F359A-95C5-A522-9AAC-4D6D7E5AEF99}"/>
          </ac:spMkLst>
        </pc:spChg>
        <pc:spChg chg="del">
          <ac:chgData name="Azarakhsh Jalalvand (UGent-imec)" userId="3d386459-da4e-4cdf-b310-9e1ab9601f67" providerId="ADAL" clId="{7A1A370A-0513-1243-B31E-44B4D09E480E}" dt="2022-07-15T15:01:49.241" v="1391" actId="478"/>
          <ac:spMkLst>
            <pc:docMk/>
            <pc:sldMk cId="1823549859" sldId="2188"/>
            <ac:spMk id="18" creationId="{10F266C6-5A2A-1B88-9D29-5373FA28F972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25" creationId="{DB1CB446-3638-0883-E6B0-4C83A88467DC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26" creationId="{800A0B44-0242-98C6-A0D1-0D87E5C3BB07}"/>
          </ac:spMkLst>
        </pc:spChg>
        <pc:spChg chg="del">
          <ac:chgData name="Azarakhsh Jalalvand (UGent-imec)" userId="3d386459-da4e-4cdf-b310-9e1ab9601f67" providerId="ADAL" clId="{7A1A370A-0513-1243-B31E-44B4D09E480E}" dt="2022-07-15T15:01:22.804" v="1387" actId="478"/>
          <ac:spMkLst>
            <pc:docMk/>
            <pc:sldMk cId="1823549859" sldId="2188"/>
            <ac:spMk id="40" creationId="{89882A1C-58B4-778E-64F8-50EC908FEECC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44" creationId="{41C8C3A8-A65C-4D94-05CD-590324161355}"/>
          </ac:spMkLst>
        </pc:spChg>
        <pc:spChg chg="add del mod">
          <ac:chgData name="Azarakhsh Jalalvand (UGent-imec)" userId="3d386459-da4e-4cdf-b310-9e1ab9601f67" providerId="ADAL" clId="{7A1A370A-0513-1243-B31E-44B4D09E480E}" dt="2022-07-15T17:16:56.309" v="1660" actId="478"/>
          <ac:spMkLst>
            <pc:docMk/>
            <pc:sldMk cId="1823549859" sldId="2188"/>
            <ac:spMk id="46" creationId="{73860D69-AFF0-05B8-870D-5CC41B7EA17E}"/>
          </ac:spMkLst>
        </pc:spChg>
        <pc:spChg chg="add mod">
          <ac:chgData name="Azarakhsh Jalalvand (UGent-imec)" userId="3d386459-da4e-4cdf-b310-9e1ab9601f67" providerId="ADAL" clId="{7A1A370A-0513-1243-B31E-44B4D09E480E}" dt="2022-07-15T17:16:56.685" v="1661"/>
          <ac:spMkLst>
            <pc:docMk/>
            <pc:sldMk cId="1823549859" sldId="2188"/>
            <ac:spMk id="47" creationId="{59A0012A-EEDB-D920-9F3E-4D106AB787DB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48" creationId="{AFB90D4B-9652-6551-6DB6-8C7948E9C749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49" creationId="{8A5E533D-4A1D-69AB-A93E-BC7E6FA4D903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50" creationId="{1DBB3352-6072-6EF0-CE51-5D7150CBA8AB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51" creationId="{A22CE4F8-008B-8129-D3E6-CDDC16F48DBA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52" creationId="{32B67BB7-C58A-AE68-7ADC-E5173181829F}"/>
          </ac:spMkLst>
        </pc:spChg>
        <pc:spChg chg="del">
          <ac:chgData name="Azarakhsh Jalalvand (UGent-imec)" userId="3d386459-da4e-4cdf-b310-9e1ab9601f67" providerId="ADAL" clId="{7A1A370A-0513-1243-B31E-44B4D09E480E}" dt="2022-07-15T15:01:24.874" v="1388" actId="478"/>
          <ac:spMkLst>
            <pc:docMk/>
            <pc:sldMk cId="1823549859" sldId="2188"/>
            <ac:spMk id="54" creationId="{AEBD06AA-B592-9EB0-7EAC-4C22750B50A3}"/>
          </ac:spMkLst>
        </pc:spChg>
        <pc:spChg chg="mod">
          <ac:chgData name="Azarakhsh Jalalvand (UGent-imec)" userId="3d386459-da4e-4cdf-b310-9e1ab9601f67" providerId="ADAL" clId="{7A1A370A-0513-1243-B31E-44B4D09E480E}" dt="2022-07-15T15:02:24.465" v="1409" actId="20577"/>
          <ac:spMkLst>
            <pc:docMk/>
            <pc:sldMk cId="1823549859" sldId="2188"/>
            <ac:spMk id="55" creationId="{A26DA097-E2E6-37FF-0A0B-E2CB7D85D9F7}"/>
          </ac:spMkLst>
        </pc:spChg>
        <pc:grpChg chg="del">
          <ac:chgData name="Azarakhsh Jalalvand (UGent-imec)" userId="3d386459-da4e-4cdf-b310-9e1ab9601f67" providerId="ADAL" clId="{7A1A370A-0513-1243-B31E-44B4D09E480E}" dt="2022-07-15T15:01:17.933" v="1385" actId="478"/>
          <ac:grpSpMkLst>
            <pc:docMk/>
            <pc:sldMk cId="1823549859" sldId="2188"/>
            <ac:grpSpMk id="27" creationId="{85CDA33F-007A-1B2C-05D4-FC4434AB934E}"/>
          </ac:grpSpMkLst>
        </pc:grpChg>
        <pc:picChg chg="add mod">
          <ac:chgData name="Azarakhsh Jalalvand (UGent-imec)" userId="3d386459-da4e-4cdf-b310-9e1ab9601f67" providerId="ADAL" clId="{7A1A370A-0513-1243-B31E-44B4D09E480E}" dt="2022-07-15T15:02:02.419" v="1393"/>
          <ac:picMkLst>
            <pc:docMk/>
            <pc:sldMk cId="1823549859" sldId="2188"/>
            <ac:picMk id="45" creationId="{D98A10E1-C768-D75A-1B81-230B64F006C8}"/>
          </ac:picMkLst>
        </pc:picChg>
        <pc:picChg chg="del">
          <ac:chgData name="Azarakhsh Jalalvand (UGent-imec)" userId="3d386459-da4e-4cdf-b310-9e1ab9601f67" providerId="ADAL" clId="{7A1A370A-0513-1243-B31E-44B4D09E480E}" dt="2022-07-15T15:01:24.874" v="1388" actId="478"/>
          <ac:picMkLst>
            <pc:docMk/>
            <pc:sldMk cId="1823549859" sldId="2188"/>
            <ac:picMk id="4098" creationId="{40A5ABB4-4F1D-6660-BDEA-20A0D32A07BD}"/>
          </ac:picMkLst>
        </pc:picChg>
        <pc:cxnChg chg="del">
          <ac:chgData name="Azarakhsh Jalalvand (UGent-imec)" userId="3d386459-da4e-4cdf-b310-9e1ab9601f67" providerId="ADAL" clId="{7A1A370A-0513-1243-B31E-44B4D09E480E}" dt="2022-07-15T15:01:24.874" v="1388" actId="478"/>
          <ac:cxnSpMkLst>
            <pc:docMk/>
            <pc:sldMk cId="1823549859" sldId="2188"/>
            <ac:cxnSpMk id="3" creationId="{C94F7D25-1004-2A19-ED26-F9569A50A111}"/>
          </ac:cxnSpMkLst>
        </pc:cxnChg>
        <pc:cxnChg chg="mod">
          <ac:chgData name="Azarakhsh Jalalvand (UGent-imec)" userId="3d386459-da4e-4cdf-b310-9e1ab9601f67" providerId="ADAL" clId="{7A1A370A-0513-1243-B31E-44B4D09E480E}" dt="2022-07-15T15:01:17.933" v="1385" actId="478"/>
          <ac:cxnSpMkLst>
            <pc:docMk/>
            <pc:sldMk cId="1823549859" sldId="2188"/>
            <ac:cxnSpMk id="37" creationId="{B7706CFB-3539-B9F8-62DF-0A6CEBE5E0EE}"/>
          </ac:cxnSpMkLst>
        </pc:cxnChg>
        <pc:cxnChg chg="mod">
          <ac:chgData name="Azarakhsh Jalalvand (UGent-imec)" userId="3d386459-da4e-4cdf-b310-9e1ab9601f67" providerId="ADAL" clId="{7A1A370A-0513-1243-B31E-44B4D09E480E}" dt="2022-07-15T15:01:17.933" v="1385" actId="478"/>
          <ac:cxnSpMkLst>
            <pc:docMk/>
            <pc:sldMk cId="1823549859" sldId="2188"/>
            <ac:cxnSpMk id="38" creationId="{E2E85B21-3D25-E85B-18B3-A4F787A076DA}"/>
          </ac:cxnSpMkLst>
        </pc:cxnChg>
        <pc:cxnChg chg="del mod">
          <ac:chgData name="Azarakhsh Jalalvand (UGent-imec)" userId="3d386459-da4e-4cdf-b310-9e1ab9601f67" providerId="ADAL" clId="{7A1A370A-0513-1243-B31E-44B4D09E480E}" dt="2022-07-15T15:01:19.451" v="1386" actId="478"/>
          <ac:cxnSpMkLst>
            <pc:docMk/>
            <pc:sldMk cId="1823549859" sldId="2188"/>
            <ac:cxnSpMk id="39" creationId="{BD14AB48-9DBD-8166-506A-8433E19718AC}"/>
          </ac:cxnSpMkLst>
        </pc:cxnChg>
        <pc:cxnChg chg="del">
          <ac:chgData name="Azarakhsh Jalalvand (UGent-imec)" userId="3d386459-da4e-4cdf-b310-9e1ab9601f67" providerId="ADAL" clId="{7A1A370A-0513-1243-B31E-44B4D09E480E}" dt="2022-07-15T15:01:24.874" v="1388" actId="478"/>
          <ac:cxnSpMkLst>
            <pc:docMk/>
            <pc:sldMk cId="1823549859" sldId="2188"/>
            <ac:cxnSpMk id="41" creationId="{0A3BA80C-E416-274F-2ED9-620F6B7050E8}"/>
          </ac:cxnSpMkLst>
        </pc:cxnChg>
        <pc:cxnChg chg="del">
          <ac:chgData name="Azarakhsh Jalalvand (UGent-imec)" userId="3d386459-da4e-4cdf-b310-9e1ab9601f67" providerId="ADAL" clId="{7A1A370A-0513-1243-B31E-44B4D09E480E}" dt="2022-07-15T15:01:24.874" v="1388" actId="478"/>
          <ac:cxnSpMkLst>
            <pc:docMk/>
            <pc:sldMk cId="1823549859" sldId="2188"/>
            <ac:cxnSpMk id="42" creationId="{3A5139E8-B732-F0EA-9684-F919294AA9D7}"/>
          </ac:cxnSpMkLst>
        </pc:cxnChg>
        <pc:cxnChg chg="del">
          <ac:chgData name="Azarakhsh Jalalvand (UGent-imec)" userId="3d386459-da4e-4cdf-b310-9e1ab9601f67" providerId="ADAL" clId="{7A1A370A-0513-1243-B31E-44B4D09E480E}" dt="2022-07-15T15:01:24.874" v="1388" actId="478"/>
          <ac:cxnSpMkLst>
            <pc:docMk/>
            <pc:sldMk cId="1823549859" sldId="2188"/>
            <ac:cxnSpMk id="43" creationId="{B62480B8-DDDF-5BDF-8490-3CABF18A7088}"/>
          </ac:cxnSpMkLst>
        </pc:cxnChg>
      </pc:sldChg>
      <pc:sldChg chg="addSp delSp modSp add mod">
        <pc:chgData name="Azarakhsh Jalalvand (UGent-imec)" userId="3d386459-da4e-4cdf-b310-9e1ab9601f67" providerId="ADAL" clId="{7A1A370A-0513-1243-B31E-44B4D09E480E}" dt="2022-07-15T17:50:09.428" v="1827" actId="20577"/>
        <pc:sldMkLst>
          <pc:docMk/>
          <pc:sldMk cId="264289936" sldId="2189"/>
        </pc:sldMkLst>
        <pc:spChg chg="add del mod">
          <ac:chgData name="Azarakhsh Jalalvand (UGent-imec)" userId="3d386459-da4e-4cdf-b310-9e1ab9601f67" providerId="ADAL" clId="{7A1A370A-0513-1243-B31E-44B4D09E480E}" dt="2022-07-15T17:17:05.039" v="1664" actId="478"/>
          <ac:spMkLst>
            <pc:docMk/>
            <pc:sldMk cId="264289936" sldId="2189"/>
            <ac:spMk id="7" creationId="{35C7B954-1299-A984-CDF8-1E15573730E8}"/>
          </ac:spMkLst>
        </pc:spChg>
        <pc:spChg chg="add mod">
          <ac:chgData name="Azarakhsh Jalalvand (UGent-imec)" userId="3d386459-da4e-4cdf-b310-9e1ab9601f67" providerId="ADAL" clId="{7A1A370A-0513-1243-B31E-44B4D09E480E}" dt="2022-07-15T17:17:05.404" v="1665"/>
          <ac:spMkLst>
            <pc:docMk/>
            <pc:sldMk cId="264289936" sldId="2189"/>
            <ac:spMk id="8" creationId="{D4E17C91-CBB4-A623-E712-A04A1BA10BAF}"/>
          </ac:spMkLst>
        </pc:spChg>
        <pc:spChg chg="mod">
          <ac:chgData name="Azarakhsh Jalalvand (UGent-imec)" userId="3d386459-da4e-4cdf-b310-9e1ab9601f67" providerId="ADAL" clId="{7A1A370A-0513-1243-B31E-44B4D09E480E}" dt="2022-07-15T17:50:09.428" v="1827" actId="20577"/>
          <ac:spMkLst>
            <pc:docMk/>
            <pc:sldMk cId="264289936" sldId="2189"/>
            <ac:spMk id="15" creationId="{728F359A-95C5-A522-9AAC-4D6D7E5AEF99}"/>
          </ac:spMkLst>
        </pc:spChg>
        <pc:spChg chg="mod">
          <ac:chgData name="Azarakhsh Jalalvand (UGent-imec)" userId="3d386459-da4e-4cdf-b310-9e1ab9601f67" providerId="ADAL" clId="{7A1A370A-0513-1243-B31E-44B4D09E480E}" dt="2022-07-15T15:09:34.535" v="1464"/>
          <ac:spMkLst>
            <pc:docMk/>
            <pc:sldMk cId="264289936" sldId="2189"/>
            <ac:spMk id="55" creationId="{A26DA097-E2E6-37FF-0A0B-E2CB7D85D9F7}"/>
          </ac:spMkLst>
        </pc:spChg>
        <pc:picChg chg="add mod">
          <ac:chgData name="Azarakhsh Jalalvand (UGent-imec)" userId="3d386459-da4e-4cdf-b310-9e1ab9601f67" providerId="ADAL" clId="{7A1A370A-0513-1243-B31E-44B4D09E480E}" dt="2022-07-15T17:14:58.745" v="1644" actId="1076"/>
          <ac:picMkLst>
            <pc:docMk/>
            <pc:sldMk cId="264289936" sldId="2189"/>
            <ac:picMk id="5" creationId="{CF090D1A-0633-C99F-6C15-ABE758A1A175}"/>
          </ac:picMkLst>
        </pc:picChg>
        <pc:picChg chg="add mod">
          <ac:chgData name="Azarakhsh Jalalvand (UGent-imec)" userId="3d386459-da4e-4cdf-b310-9e1ab9601f67" providerId="ADAL" clId="{7A1A370A-0513-1243-B31E-44B4D09E480E}" dt="2022-07-15T17:49:52.807" v="1823"/>
          <ac:picMkLst>
            <pc:docMk/>
            <pc:sldMk cId="264289936" sldId="2189"/>
            <ac:picMk id="6" creationId="{0D4D7896-1047-87C5-79A0-3049714C9F02}"/>
          </ac:picMkLst>
        </pc:picChg>
        <pc:picChg chg="del">
          <ac:chgData name="Azarakhsh Jalalvand (UGent-imec)" userId="3d386459-da4e-4cdf-b310-9e1ab9601f67" providerId="ADAL" clId="{7A1A370A-0513-1243-B31E-44B4D09E480E}" dt="2022-07-15T15:10:01.052" v="1467" actId="478"/>
          <ac:picMkLst>
            <pc:docMk/>
            <pc:sldMk cId="264289936" sldId="2189"/>
            <ac:picMk id="45" creationId="{D98A10E1-C768-D75A-1B81-230B64F006C8}"/>
          </ac:picMkLst>
        </pc:picChg>
      </pc:sldChg>
      <pc:sldChg chg="addSp delSp modSp add del mod">
        <pc:chgData name="Azarakhsh Jalalvand (UGent-imec)" userId="3d386459-da4e-4cdf-b310-9e1ab9601f67" providerId="ADAL" clId="{7A1A370A-0513-1243-B31E-44B4D09E480E}" dt="2022-07-15T15:04:23.732" v="1424" actId="2696"/>
        <pc:sldMkLst>
          <pc:docMk/>
          <pc:sldMk cId="1002393364" sldId="2189"/>
        </pc:sldMkLst>
        <pc:spChg chg="mod">
          <ac:chgData name="Azarakhsh Jalalvand (UGent-imec)" userId="3d386459-da4e-4cdf-b310-9e1ab9601f67" providerId="ADAL" clId="{7A1A370A-0513-1243-B31E-44B4D09E480E}" dt="2022-07-15T15:03:26.612" v="1413"/>
          <ac:spMkLst>
            <pc:docMk/>
            <pc:sldMk cId="1002393364" sldId="2189"/>
            <ac:spMk id="15" creationId="{728F359A-95C5-A522-9AAC-4D6D7E5AEF99}"/>
          </ac:spMkLst>
        </pc:spChg>
        <pc:spChg chg="del">
          <ac:chgData name="Azarakhsh Jalalvand (UGent-imec)" userId="3d386459-da4e-4cdf-b310-9e1ab9601f67" providerId="ADAL" clId="{7A1A370A-0513-1243-B31E-44B4D09E480E}" dt="2022-07-15T15:03:35.486" v="1418" actId="478"/>
          <ac:spMkLst>
            <pc:docMk/>
            <pc:sldMk cId="1002393364" sldId="2189"/>
            <ac:spMk id="18" creationId="{10F266C6-5A2A-1B88-9D29-5373FA28F972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25" creationId="{DB1CB446-3638-0883-E6B0-4C83A88467DC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26" creationId="{800A0B44-0242-98C6-A0D1-0D87E5C3BB07}"/>
          </ac:spMkLst>
        </pc:spChg>
        <pc:spChg chg="del">
          <ac:chgData name="Azarakhsh Jalalvand (UGent-imec)" userId="3d386459-da4e-4cdf-b310-9e1ab9601f67" providerId="ADAL" clId="{7A1A370A-0513-1243-B31E-44B4D09E480E}" dt="2022-07-15T15:03:30.009" v="1415" actId="478"/>
          <ac:spMkLst>
            <pc:docMk/>
            <pc:sldMk cId="1002393364" sldId="2189"/>
            <ac:spMk id="40" creationId="{89882A1C-58B4-778E-64F8-50EC908FEECC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44" creationId="{41C8C3A8-A65C-4D94-05CD-590324161355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48" creationId="{AFB90D4B-9652-6551-6DB6-8C7948E9C749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49" creationId="{8A5E533D-4A1D-69AB-A93E-BC7E6FA4D903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50" creationId="{1DBB3352-6072-6EF0-CE51-5D7150CBA8AB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51" creationId="{A22CE4F8-008B-8129-D3E6-CDDC16F48DBA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52" creationId="{32B67BB7-C58A-AE68-7ADC-E5173181829F}"/>
          </ac:spMkLst>
        </pc:spChg>
        <pc:spChg chg="del">
          <ac:chgData name="Azarakhsh Jalalvand (UGent-imec)" userId="3d386459-da4e-4cdf-b310-9e1ab9601f67" providerId="ADAL" clId="{7A1A370A-0513-1243-B31E-44B4D09E480E}" dt="2022-07-15T15:03:33.755" v="1417" actId="478"/>
          <ac:spMkLst>
            <pc:docMk/>
            <pc:sldMk cId="1002393364" sldId="2189"/>
            <ac:spMk id="54" creationId="{AEBD06AA-B592-9EB0-7EAC-4C22750B50A3}"/>
          </ac:spMkLst>
        </pc:spChg>
        <pc:spChg chg="mod">
          <ac:chgData name="Azarakhsh Jalalvand (UGent-imec)" userId="3d386459-da4e-4cdf-b310-9e1ab9601f67" providerId="ADAL" clId="{7A1A370A-0513-1243-B31E-44B4D09E480E}" dt="2022-07-15T15:03:12.694" v="1411"/>
          <ac:spMkLst>
            <pc:docMk/>
            <pc:sldMk cId="1002393364" sldId="2189"/>
            <ac:spMk id="55" creationId="{A26DA097-E2E6-37FF-0A0B-E2CB7D85D9F7}"/>
          </ac:spMkLst>
        </pc:spChg>
        <pc:grpChg chg="del">
          <ac:chgData name="Azarakhsh Jalalvand (UGent-imec)" userId="3d386459-da4e-4cdf-b310-9e1ab9601f67" providerId="ADAL" clId="{7A1A370A-0513-1243-B31E-44B4D09E480E}" dt="2022-07-15T15:03:28.411" v="1414" actId="478"/>
          <ac:grpSpMkLst>
            <pc:docMk/>
            <pc:sldMk cId="1002393364" sldId="2189"/>
            <ac:grpSpMk id="27" creationId="{85CDA33F-007A-1B2C-05D4-FC4434AB934E}"/>
          </ac:grpSpMkLst>
        </pc:grpChg>
        <pc:picChg chg="add mod">
          <ac:chgData name="Azarakhsh Jalalvand (UGent-imec)" userId="3d386459-da4e-4cdf-b310-9e1ab9601f67" providerId="ADAL" clId="{7A1A370A-0513-1243-B31E-44B4D09E480E}" dt="2022-07-15T15:03:55.871" v="1421" actId="1076"/>
          <ac:picMkLst>
            <pc:docMk/>
            <pc:sldMk cId="1002393364" sldId="2189"/>
            <ac:picMk id="45" creationId="{A47E74FE-B447-E84F-82FD-5C24C7121ABD}"/>
          </ac:picMkLst>
        </pc:picChg>
        <pc:picChg chg="add mod">
          <ac:chgData name="Azarakhsh Jalalvand (UGent-imec)" userId="3d386459-da4e-4cdf-b310-9e1ab9601f67" providerId="ADAL" clId="{7A1A370A-0513-1243-B31E-44B4D09E480E}" dt="2022-07-15T15:04:00.157" v="1422" actId="1076"/>
          <ac:picMkLst>
            <pc:docMk/>
            <pc:sldMk cId="1002393364" sldId="2189"/>
            <ac:picMk id="46" creationId="{5D91060A-825F-6D4A-F812-2FED1928334F}"/>
          </ac:picMkLst>
        </pc:picChg>
        <pc:picChg chg="del">
          <ac:chgData name="Azarakhsh Jalalvand (UGent-imec)" userId="3d386459-da4e-4cdf-b310-9e1ab9601f67" providerId="ADAL" clId="{7A1A370A-0513-1243-B31E-44B4D09E480E}" dt="2022-07-15T15:03:31.110" v="1416" actId="478"/>
          <ac:picMkLst>
            <pc:docMk/>
            <pc:sldMk cId="1002393364" sldId="2189"/>
            <ac:picMk id="4098" creationId="{40A5ABB4-4F1D-6660-BDEA-20A0D32A07BD}"/>
          </ac:picMkLst>
        </pc:picChg>
        <pc:cxnChg chg="del">
          <ac:chgData name="Azarakhsh Jalalvand (UGent-imec)" userId="3d386459-da4e-4cdf-b310-9e1ab9601f67" providerId="ADAL" clId="{7A1A370A-0513-1243-B31E-44B4D09E480E}" dt="2022-07-15T15:03:33.755" v="1417" actId="478"/>
          <ac:cxnSpMkLst>
            <pc:docMk/>
            <pc:sldMk cId="1002393364" sldId="2189"/>
            <ac:cxnSpMk id="3" creationId="{C94F7D25-1004-2A19-ED26-F9569A50A111}"/>
          </ac:cxnSpMkLst>
        </pc:cxnChg>
        <pc:cxnChg chg="mod">
          <ac:chgData name="Azarakhsh Jalalvand (UGent-imec)" userId="3d386459-da4e-4cdf-b310-9e1ab9601f67" providerId="ADAL" clId="{7A1A370A-0513-1243-B31E-44B4D09E480E}" dt="2022-07-15T15:03:28.411" v="1414" actId="478"/>
          <ac:cxnSpMkLst>
            <pc:docMk/>
            <pc:sldMk cId="1002393364" sldId="2189"/>
            <ac:cxnSpMk id="37" creationId="{B7706CFB-3539-B9F8-62DF-0A6CEBE5E0EE}"/>
          </ac:cxnSpMkLst>
        </pc:cxnChg>
        <pc:cxnChg chg="mod">
          <ac:chgData name="Azarakhsh Jalalvand (UGent-imec)" userId="3d386459-da4e-4cdf-b310-9e1ab9601f67" providerId="ADAL" clId="{7A1A370A-0513-1243-B31E-44B4D09E480E}" dt="2022-07-15T15:03:28.411" v="1414" actId="478"/>
          <ac:cxnSpMkLst>
            <pc:docMk/>
            <pc:sldMk cId="1002393364" sldId="2189"/>
            <ac:cxnSpMk id="38" creationId="{E2E85B21-3D25-E85B-18B3-A4F787A076DA}"/>
          </ac:cxnSpMkLst>
        </pc:cxnChg>
        <pc:cxnChg chg="del mod">
          <ac:chgData name="Azarakhsh Jalalvand (UGent-imec)" userId="3d386459-da4e-4cdf-b310-9e1ab9601f67" providerId="ADAL" clId="{7A1A370A-0513-1243-B31E-44B4D09E480E}" dt="2022-07-15T15:03:30.009" v="1415" actId="478"/>
          <ac:cxnSpMkLst>
            <pc:docMk/>
            <pc:sldMk cId="1002393364" sldId="2189"/>
            <ac:cxnSpMk id="39" creationId="{BD14AB48-9DBD-8166-506A-8433E19718AC}"/>
          </ac:cxnSpMkLst>
        </pc:cxnChg>
        <pc:cxnChg chg="del">
          <ac:chgData name="Azarakhsh Jalalvand (UGent-imec)" userId="3d386459-da4e-4cdf-b310-9e1ab9601f67" providerId="ADAL" clId="{7A1A370A-0513-1243-B31E-44B4D09E480E}" dt="2022-07-15T15:03:33.755" v="1417" actId="478"/>
          <ac:cxnSpMkLst>
            <pc:docMk/>
            <pc:sldMk cId="1002393364" sldId="2189"/>
            <ac:cxnSpMk id="41" creationId="{0A3BA80C-E416-274F-2ED9-620F6B7050E8}"/>
          </ac:cxnSpMkLst>
        </pc:cxnChg>
        <pc:cxnChg chg="del">
          <ac:chgData name="Azarakhsh Jalalvand (UGent-imec)" userId="3d386459-da4e-4cdf-b310-9e1ab9601f67" providerId="ADAL" clId="{7A1A370A-0513-1243-B31E-44B4D09E480E}" dt="2022-07-15T15:03:33.755" v="1417" actId="478"/>
          <ac:cxnSpMkLst>
            <pc:docMk/>
            <pc:sldMk cId="1002393364" sldId="2189"/>
            <ac:cxnSpMk id="42" creationId="{3A5139E8-B732-F0EA-9684-F919294AA9D7}"/>
          </ac:cxnSpMkLst>
        </pc:cxnChg>
        <pc:cxnChg chg="del">
          <ac:chgData name="Azarakhsh Jalalvand (UGent-imec)" userId="3d386459-da4e-4cdf-b310-9e1ab9601f67" providerId="ADAL" clId="{7A1A370A-0513-1243-B31E-44B4D09E480E}" dt="2022-07-15T15:03:33.755" v="1417" actId="478"/>
          <ac:cxnSpMkLst>
            <pc:docMk/>
            <pc:sldMk cId="1002393364" sldId="2189"/>
            <ac:cxnSpMk id="43" creationId="{B62480B8-DDDF-5BDF-8490-3CABF18A7088}"/>
          </ac:cxnSpMkLst>
        </pc:cxnChg>
      </pc:sldChg>
      <pc:sldChg chg="addSp delSp modSp add mod">
        <pc:chgData name="Azarakhsh Jalalvand (UGent-imec)" userId="3d386459-da4e-4cdf-b310-9e1ab9601f67" providerId="ADAL" clId="{7A1A370A-0513-1243-B31E-44B4D09E480E}" dt="2022-07-15T17:49:33.792" v="1821" actId="1076"/>
        <pc:sldMkLst>
          <pc:docMk/>
          <pc:sldMk cId="617538714" sldId="2190"/>
        </pc:sldMkLst>
        <pc:spChg chg="add mod">
          <ac:chgData name="Azarakhsh Jalalvand (UGent-imec)" userId="3d386459-da4e-4cdf-b310-9e1ab9601f67" providerId="ADAL" clId="{7A1A370A-0513-1243-B31E-44B4D09E480E}" dt="2022-07-15T17:12:59.146" v="1638" actId="1035"/>
          <ac:spMkLst>
            <pc:docMk/>
            <pc:sldMk cId="617538714" sldId="2190"/>
            <ac:spMk id="3" creationId="{1DBF31B0-F9A7-16DC-26FC-5A516FE70752}"/>
          </ac:spMkLst>
        </pc:spChg>
        <pc:spChg chg="add mod">
          <ac:chgData name="Azarakhsh Jalalvand (UGent-imec)" userId="3d386459-da4e-4cdf-b310-9e1ab9601f67" providerId="ADAL" clId="{7A1A370A-0513-1243-B31E-44B4D09E480E}" dt="2022-07-15T17:10:20.530" v="1585" actId="1076"/>
          <ac:spMkLst>
            <pc:docMk/>
            <pc:sldMk cId="617538714" sldId="2190"/>
            <ac:spMk id="5" creationId="{F18BCE4B-3435-FF22-72FE-668D1FFA5658}"/>
          </ac:spMkLst>
        </pc:spChg>
        <pc:spChg chg="add del mod">
          <ac:chgData name="Azarakhsh Jalalvand (UGent-imec)" userId="3d386459-da4e-4cdf-b310-9e1ab9601f67" providerId="ADAL" clId="{7A1A370A-0513-1243-B31E-44B4D09E480E}" dt="2022-07-15T17:17:00.786" v="1662" actId="478"/>
          <ac:spMkLst>
            <pc:docMk/>
            <pc:sldMk cId="617538714" sldId="2190"/>
            <ac:spMk id="9" creationId="{EC4B7439-E196-6091-A8FD-887CFDAC014D}"/>
          </ac:spMkLst>
        </pc:spChg>
        <pc:spChg chg="add mod">
          <ac:chgData name="Azarakhsh Jalalvand (UGent-imec)" userId="3d386459-da4e-4cdf-b310-9e1ab9601f67" providerId="ADAL" clId="{7A1A370A-0513-1243-B31E-44B4D09E480E}" dt="2022-07-15T17:12:59.146" v="1638" actId="1035"/>
          <ac:spMkLst>
            <pc:docMk/>
            <pc:sldMk cId="617538714" sldId="2190"/>
            <ac:spMk id="13" creationId="{7D92A2E0-B3D9-8387-3863-D8009E51707B}"/>
          </ac:spMkLst>
        </pc:spChg>
        <pc:spChg chg="mod">
          <ac:chgData name="Azarakhsh Jalalvand (UGent-imec)" userId="3d386459-da4e-4cdf-b310-9e1ab9601f67" providerId="ADAL" clId="{7A1A370A-0513-1243-B31E-44B4D09E480E}" dt="2022-07-15T17:09:59.138" v="1583" actId="14100"/>
          <ac:spMkLst>
            <pc:docMk/>
            <pc:sldMk cId="617538714" sldId="2190"/>
            <ac:spMk id="15" creationId="{728F359A-95C5-A522-9AAC-4D6D7E5AEF99}"/>
          </ac:spMkLst>
        </pc:spChg>
        <pc:spChg chg="add mod">
          <ac:chgData name="Azarakhsh Jalalvand (UGent-imec)" userId="3d386459-da4e-4cdf-b310-9e1ab9601f67" providerId="ADAL" clId="{7A1A370A-0513-1243-B31E-44B4D09E480E}" dt="2022-07-15T17:17:01.140" v="1663"/>
          <ac:spMkLst>
            <pc:docMk/>
            <pc:sldMk cId="617538714" sldId="2190"/>
            <ac:spMk id="16" creationId="{BA16C760-5869-E4F8-521F-67DB6A971D3C}"/>
          </ac:spMkLst>
        </pc:spChg>
        <pc:spChg chg="mod">
          <ac:chgData name="Azarakhsh Jalalvand (UGent-imec)" userId="3d386459-da4e-4cdf-b310-9e1ab9601f67" providerId="ADAL" clId="{7A1A370A-0513-1243-B31E-44B4D09E480E}" dt="2022-07-15T15:06:41.621" v="1453"/>
          <ac:spMkLst>
            <pc:docMk/>
            <pc:sldMk cId="617538714" sldId="2190"/>
            <ac:spMk id="55" creationId="{A26DA097-E2E6-37FF-0A0B-E2CB7D85D9F7}"/>
          </ac:spMkLst>
        </pc:spChg>
        <pc:grpChg chg="add">
          <ac:chgData name="Azarakhsh Jalalvand (UGent-imec)" userId="3d386459-da4e-4cdf-b310-9e1ab9601f67" providerId="ADAL" clId="{7A1A370A-0513-1243-B31E-44B4D09E480E}" dt="2022-07-15T17:13:16.731" v="1639" actId="164"/>
          <ac:grpSpMkLst>
            <pc:docMk/>
            <pc:sldMk cId="617538714" sldId="2190"/>
            <ac:grpSpMk id="4" creationId="{FD8AF281-8B71-8183-F3E7-9B6221630D6B}"/>
          </ac:grpSpMkLst>
        </pc:grpChg>
        <pc:grpChg chg="add">
          <ac:chgData name="Azarakhsh Jalalvand (UGent-imec)" userId="3d386459-da4e-4cdf-b310-9e1ab9601f67" providerId="ADAL" clId="{7A1A370A-0513-1243-B31E-44B4D09E480E}" dt="2022-07-15T17:13:22.098" v="1640" actId="164"/>
          <ac:grpSpMkLst>
            <pc:docMk/>
            <pc:sldMk cId="617538714" sldId="2190"/>
            <ac:grpSpMk id="11" creationId="{57AC4919-5F4B-23EE-4E2A-AD8C7EBD8848}"/>
          </ac:grpSpMkLst>
        </pc:grpChg>
        <pc:graphicFrameChg chg="add del mod modGraphic">
          <ac:chgData name="Azarakhsh Jalalvand (UGent-imec)" userId="3d386459-da4e-4cdf-b310-9e1ab9601f67" providerId="ADAL" clId="{7A1A370A-0513-1243-B31E-44B4D09E480E}" dt="2022-07-15T17:09:09.999" v="1576" actId="478"/>
          <ac:graphicFrameMkLst>
            <pc:docMk/>
            <pc:sldMk cId="617538714" sldId="2190"/>
            <ac:graphicFrameMk id="8" creationId="{E3A3B3BD-B755-B0CD-71EE-8B4E2F6CEF25}"/>
          </ac:graphicFrameMkLst>
        </pc:graphicFrameChg>
        <pc:graphicFrameChg chg="add mod">
          <ac:chgData name="Azarakhsh Jalalvand (UGent-imec)" userId="3d386459-da4e-4cdf-b310-9e1ab9601f67" providerId="ADAL" clId="{7A1A370A-0513-1243-B31E-44B4D09E480E}" dt="2022-07-15T17:09:24.902" v="1579"/>
          <ac:graphicFrameMkLst>
            <pc:docMk/>
            <pc:sldMk cId="617538714" sldId="2190"/>
            <ac:graphicFrameMk id="10" creationId="{AD8993F8-A9A3-862C-4C73-6FCE4D7C6670}"/>
          </ac:graphicFrameMkLst>
        </pc:graphicFrameChg>
        <pc:picChg chg="add mod">
          <ac:chgData name="Azarakhsh Jalalvand (UGent-imec)" userId="3d386459-da4e-4cdf-b310-9e1ab9601f67" providerId="ADAL" clId="{7A1A370A-0513-1243-B31E-44B4D09E480E}" dt="2022-07-15T17:49:33.792" v="1821" actId="1076"/>
          <ac:picMkLst>
            <pc:docMk/>
            <pc:sldMk cId="617538714" sldId="2190"/>
            <ac:picMk id="2" creationId="{19BD79C9-F3CA-9FCF-840E-A01C86978790}"/>
          </ac:picMkLst>
        </pc:picChg>
        <pc:picChg chg="add mod">
          <ac:chgData name="Azarakhsh Jalalvand (UGent-imec)" userId="3d386459-da4e-4cdf-b310-9e1ab9601f67" providerId="ADAL" clId="{7A1A370A-0513-1243-B31E-44B4D09E480E}" dt="2022-07-15T17:10:56.069" v="1589" actId="1076"/>
          <ac:picMkLst>
            <pc:docMk/>
            <pc:sldMk cId="617538714" sldId="2190"/>
            <ac:picMk id="6" creationId="{BBC41DBE-456D-D6FC-0168-BA38A2332890}"/>
          </ac:picMkLst>
        </pc:picChg>
        <pc:picChg chg="add mod">
          <ac:chgData name="Azarakhsh Jalalvand (UGent-imec)" userId="3d386459-da4e-4cdf-b310-9e1ab9601f67" providerId="ADAL" clId="{7A1A370A-0513-1243-B31E-44B4D09E480E}" dt="2022-07-15T17:10:29.975" v="1586"/>
          <ac:picMkLst>
            <pc:docMk/>
            <pc:sldMk cId="617538714" sldId="2190"/>
            <ac:picMk id="7" creationId="{63790FD7-C16B-BD27-8397-9E5311511F1D}"/>
          </ac:picMkLst>
        </pc:picChg>
        <pc:picChg chg="del">
          <ac:chgData name="Azarakhsh Jalalvand (UGent-imec)" userId="3d386459-da4e-4cdf-b310-9e1ab9601f67" providerId="ADAL" clId="{7A1A370A-0513-1243-B31E-44B4D09E480E}" dt="2022-07-15T15:07:19.665" v="1456" actId="478"/>
          <ac:picMkLst>
            <pc:docMk/>
            <pc:sldMk cId="617538714" sldId="2190"/>
            <ac:picMk id="45" creationId="{D98A10E1-C768-D75A-1B81-230B64F006C8}"/>
          </ac:picMkLst>
        </pc:picChg>
      </pc:sldChg>
      <pc:sldChg chg="delSp modSp add mod">
        <pc:chgData name="Azarakhsh Jalalvand (UGent-imec)" userId="3d386459-da4e-4cdf-b310-9e1ab9601f67" providerId="ADAL" clId="{7A1A370A-0513-1243-B31E-44B4D09E480E}" dt="2022-07-15T15:11:36.976" v="1481" actId="14100"/>
        <pc:sldMkLst>
          <pc:docMk/>
          <pc:sldMk cId="121277231" sldId="2191"/>
        </pc:sldMkLst>
        <pc:spChg chg="mod">
          <ac:chgData name="Azarakhsh Jalalvand (UGent-imec)" userId="3d386459-da4e-4cdf-b310-9e1ab9601f67" providerId="ADAL" clId="{7A1A370A-0513-1243-B31E-44B4D09E480E}" dt="2022-07-15T15:11:36.976" v="1481" actId="14100"/>
          <ac:spMkLst>
            <pc:docMk/>
            <pc:sldMk cId="121277231" sldId="2191"/>
            <ac:spMk id="15" creationId="{728F359A-95C5-A522-9AAC-4D6D7E5AEF99}"/>
          </ac:spMkLst>
        </pc:spChg>
        <pc:spChg chg="mod">
          <ac:chgData name="Azarakhsh Jalalvand (UGent-imec)" userId="3d386459-da4e-4cdf-b310-9e1ab9601f67" providerId="ADAL" clId="{7A1A370A-0513-1243-B31E-44B4D09E480E}" dt="2022-07-15T15:11:09.764" v="1475"/>
          <ac:spMkLst>
            <pc:docMk/>
            <pc:sldMk cId="121277231" sldId="2191"/>
            <ac:spMk id="55" creationId="{A26DA097-E2E6-37FF-0A0B-E2CB7D85D9F7}"/>
          </ac:spMkLst>
        </pc:spChg>
        <pc:picChg chg="del">
          <ac:chgData name="Azarakhsh Jalalvand (UGent-imec)" userId="3d386459-da4e-4cdf-b310-9e1ab9601f67" providerId="ADAL" clId="{7A1A370A-0513-1243-B31E-44B4D09E480E}" dt="2022-07-15T15:11:12.894" v="1476" actId="478"/>
          <ac:picMkLst>
            <pc:docMk/>
            <pc:sldMk cId="121277231" sldId="2191"/>
            <ac:picMk id="5" creationId="{CF090D1A-0633-C99F-6C15-ABE758A1A175}"/>
          </ac:picMkLst>
        </pc:picChg>
        <pc:picChg chg="del">
          <ac:chgData name="Azarakhsh Jalalvand (UGent-imec)" userId="3d386459-da4e-4cdf-b310-9e1ab9601f67" providerId="ADAL" clId="{7A1A370A-0513-1243-B31E-44B4D09E480E}" dt="2022-07-15T15:11:13.446" v="1477" actId="478"/>
          <ac:picMkLst>
            <pc:docMk/>
            <pc:sldMk cId="121277231" sldId="2191"/>
            <ac:picMk id="6" creationId="{0D4D7896-1047-87C5-79A0-3049714C9F02}"/>
          </ac:picMkLst>
        </pc:picChg>
      </pc:sldChg>
      <pc:sldMasterChg chg="del delSldLayout">
        <pc:chgData name="Azarakhsh Jalalvand (UGent-imec)" userId="3d386459-da4e-4cdf-b310-9e1ab9601f67" providerId="ADAL" clId="{7A1A370A-0513-1243-B31E-44B4D09E480E}" dt="2022-07-15T12:38:27.558" v="1206" actId="2696"/>
        <pc:sldMasterMkLst>
          <pc:docMk/>
          <pc:sldMasterMk cId="312745986" sldId="2147493619"/>
        </pc:sldMasterMkLst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658840307" sldId="2147493620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1589887448" sldId="2147493621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19821829" sldId="2147493622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17181041" sldId="2147493623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166463712" sldId="2147493624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833954278" sldId="2147493625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942475060" sldId="2147493626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007187530" sldId="2147493627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341114025" sldId="2147493628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4156682774" sldId="2147493629"/>
          </pc:sldLayoutMkLst>
        </pc:sldLayoutChg>
        <pc:sldLayoutChg chg="del">
          <pc:chgData name="Azarakhsh Jalalvand (UGent-imec)" userId="3d386459-da4e-4cdf-b310-9e1ab9601f67" providerId="ADAL" clId="{7A1A370A-0513-1243-B31E-44B4D09E480E}" dt="2022-07-15T12:38:27.558" v="1206" actId="2696"/>
          <pc:sldLayoutMkLst>
            <pc:docMk/>
            <pc:sldMasterMk cId="312745986" sldId="2147493619"/>
            <pc:sldLayoutMk cId="3077845814" sldId="2147493630"/>
          </pc:sldLayoutMkLst>
        </pc:sldLayoutChg>
      </pc:sldMasterChg>
    </pc:docChg>
  </pc:docChgLst>
  <pc:docChgLst>
    <pc:chgData name="Azarakhsh Jalalvand (UGent-imec)" userId="3d386459-da4e-4cdf-b310-9e1ab9601f67" providerId="ADAL" clId="{3714BC01-5DB9-4337-9B30-B3303E27EEEF}"/>
    <pc:docChg chg="undo custSel addSld delSld modSld modSection">
      <pc:chgData name="Azarakhsh Jalalvand (UGent-imec)" userId="3d386459-da4e-4cdf-b310-9e1ab9601f67" providerId="ADAL" clId="{3714BC01-5DB9-4337-9B30-B3303E27EEEF}" dt="2022-07-19T13:28:19.522" v="315"/>
      <pc:docMkLst>
        <pc:docMk/>
      </pc:docMkLst>
      <pc:sldChg chg="modSp mod modAnim">
        <pc:chgData name="Azarakhsh Jalalvand (UGent-imec)" userId="3d386459-da4e-4cdf-b310-9e1ab9601f67" providerId="ADAL" clId="{3714BC01-5DB9-4337-9B30-B3303E27EEEF}" dt="2022-07-19T13:22:17.531" v="310"/>
        <pc:sldMkLst>
          <pc:docMk/>
          <pc:sldMk cId="0" sldId="256"/>
        </pc:sldMkLst>
        <pc:spChg chg="mod">
          <ac:chgData name="Azarakhsh Jalalvand (UGent-imec)" userId="3d386459-da4e-4cdf-b310-9e1ab9601f67" providerId="ADAL" clId="{3714BC01-5DB9-4337-9B30-B3303E27EEEF}" dt="2022-07-19T10:15:45.918" v="71" actId="1076"/>
          <ac:spMkLst>
            <pc:docMk/>
            <pc:sldMk cId="0" sldId="256"/>
            <ac:spMk id="30" creationId="{01AEAE7A-21B7-2FB3-428C-BD7794CC4FF0}"/>
          </ac:spMkLst>
        </pc:spChg>
      </pc:sldChg>
      <pc:sldChg chg="modSp mod">
        <pc:chgData name="Azarakhsh Jalalvand (UGent-imec)" userId="3d386459-da4e-4cdf-b310-9e1ab9601f67" providerId="ADAL" clId="{3714BC01-5DB9-4337-9B30-B3303E27EEEF}" dt="2022-07-19T12:06:27.253" v="120" actId="6549"/>
        <pc:sldMkLst>
          <pc:docMk/>
          <pc:sldMk cId="2093599636" sldId="1689"/>
        </pc:sldMkLst>
        <pc:spChg chg="mod">
          <ac:chgData name="Azarakhsh Jalalvand (UGent-imec)" userId="3d386459-da4e-4cdf-b310-9e1ab9601f67" providerId="ADAL" clId="{3714BC01-5DB9-4337-9B30-B3303E27EEEF}" dt="2022-07-19T12:06:27.253" v="120" actId="6549"/>
          <ac:spMkLst>
            <pc:docMk/>
            <pc:sldMk cId="2093599636" sldId="1689"/>
            <ac:spMk id="8" creationId="{00000000-0000-0000-0000-000000000000}"/>
          </ac:spMkLst>
        </pc:spChg>
      </pc:sldChg>
      <pc:sldChg chg="modSp mod">
        <pc:chgData name="Azarakhsh Jalalvand (UGent-imec)" userId="3d386459-da4e-4cdf-b310-9e1ab9601f67" providerId="ADAL" clId="{3714BC01-5DB9-4337-9B30-B3303E27EEEF}" dt="2022-07-19T10:15:36.169" v="70"/>
        <pc:sldMkLst>
          <pc:docMk/>
          <pc:sldMk cId="200577834" sldId="2163"/>
        </pc:sldMkLst>
        <pc:spChg chg="mod">
          <ac:chgData name="Azarakhsh Jalalvand (UGent-imec)" userId="3d386459-da4e-4cdf-b310-9e1ab9601f67" providerId="ADAL" clId="{3714BC01-5DB9-4337-9B30-B3303E27EEEF}" dt="2022-07-19T10:15:36.169" v="70"/>
          <ac:spMkLst>
            <pc:docMk/>
            <pc:sldMk cId="200577834" sldId="2163"/>
            <ac:spMk id="12" creationId="{D0BAE8F9-0F47-4350-845D-533BC78E5C97}"/>
          </ac:spMkLst>
        </pc:spChg>
      </pc:sldChg>
      <pc:sldChg chg="addSp delSp modSp mod delAnim modAnim">
        <pc:chgData name="Azarakhsh Jalalvand (UGent-imec)" userId="3d386459-da4e-4cdf-b310-9e1ab9601f67" providerId="ADAL" clId="{3714BC01-5DB9-4337-9B30-B3303E27EEEF}" dt="2022-07-19T13:20:47.550" v="308"/>
        <pc:sldMkLst>
          <pc:docMk/>
          <pc:sldMk cId="2109304486" sldId="2169"/>
        </pc:sldMkLst>
        <pc:spChg chg="add mod">
          <ac:chgData name="Azarakhsh Jalalvand (UGent-imec)" userId="3d386459-da4e-4cdf-b310-9e1ab9601f67" providerId="ADAL" clId="{3714BC01-5DB9-4337-9B30-B3303E27EEEF}" dt="2022-07-19T12:31:02.078" v="254" actId="14861"/>
          <ac:spMkLst>
            <pc:docMk/>
            <pc:sldMk cId="2109304486" sldId="2169"/>
            <ac:spMk id="6" creationId="{C83369BE-D2E5-560E-56AA-17BD130351D4}"/>
          </ac:spMkLst>
        </pc:spChg>
        <pc:graphicFrameChg chg="add mod">
          <ac:chgData name="Azarakhsh Jalalvand (UGent-imec)" userId="3d386459-da4e-4cdf-b310-9e1ab9601f67" providerId="ADAL" clId="{3714BC01-5DB9-4337-9B30-B3303E27EEEF}" dt="2022-07-19T13:19:49.867" v="300"/>
          <ac:graphicFrameMkLst>
            <pc:docMk/>
            <pc:sldMk cId="2109304486" sldId="2169"/>
            <ac:graphicFrameMk id="23" creationId="{C38CF3F0-D3CC-77C7-EDEF-8C2A4AFCB329}"/>
          </ac:graphicFrameMkLst>
        </pc:graphicFrameChg>
        <pc:picChg chg="del">
          <ac:chgData name="Azarakhsh Jalalvand (UGent-imec)" userId="3d386459-da4e-4cdf-b310-9e1ab9601f67" providerId="ADAL" clId="{3714BC01-5DB9-4337-9B30-B3303E27EEEF}" dt="2022-07-19T13:19:42.246" v="297" actId="478"/>
          <ac:picMkLst>
            <pc:docMk/>
            <pc:sldMk cId="2109304486" sldId="2169"/>
            <ac:picMk id="10" creationId="{D5BB2380-A8B9-5C92-C1F0-9C9CDD062C65}"/>
          </ac:picMkLst>
        </pc:picChg>
        <pc:picChg chg="add mod ord">
          <ac:chgData name="Azarakhsh Jalalvand (UGent-imec)" userId="3d386459-da4e-4cdf-b310-9e1ab9601f67" providerId="ADAL" clId="{3714BC01-5DB9-4337-9B30-B3303E27EEEF}" dt="2022-07-19T13:20:19.180" v="304" actId="1076"/>
          <ac:picMkLst>
            <pc:docMk/>
            <pc:sldMk cId="2109304486" sldId="2169"/>
            <ac:picMk id="11" creationId="{FCFCD5D2-413A-0EA0-E295-CA9B373FB6DC}"/>
          </ac:picMkLst>
        </pc:picChg>
        <pc:cxnChg chg="mod">
          <ac:chgData name="Azarakhsh Jalalvand (UGent-imec)" userId="3d386459-da4e-4cdf-b310-9e1ab9601f67" providerId="ADAL" clId="{3714BC01-5DB9-4337-9B30-B3303E27EEEF}" dt="2022-07-19T12:46:32.524" v="263" actId="1582"/>
          <ac:cxnSpMkLst>
            <pc:docMk/>
            <pc:sldMk cId="2109304486" sldId="2169"/>
            <ac:cxnSpMk id="3" creationId="{C36B4FDC-70C9-7402-1E11-BCE92A41C129}"/>
          </ac:cxnSpMkLst>
        </pc:cxnChg>
        <pc:cxnChg chg="add mod">
          <ac:chgData name="Azarakhsh Jalalvand (UGent-imec)" userId="3d386459-da4e-4cdf-b310-9e1ab9601f67" providerId="ADAL" clId="{3714BC01-5DB9-4337-9B30-B3303E27EEEF}" dt="2022-07-19T12:47:49.249" v="268" actId="1076"/>
          <ac:cxnSpMkLst>
            <pc:docMk/>
            <pc:sldMk cId="2109304486" sldId="2169"/>
            <ac:cxnSpMk id="22" creationId="{0B65F60A-FEEF-5362-E152-86A636B0950F}"/>
          </ac:cxnSpMkLst>
        </pc:cxnChg>
      </pc:sldChg>
      <pc:sldChg chg="modAnim">
        <pc:chgData name="Azarakhsh Jalalvand (UGent-imec)" userId="3d386459-da4e-4cdf-b310-9e1ab9601f67" providerId="ADAL" clId="{3714BC01-5DB9-4337-9B30-B3303E27EEEF}" dt="2022-07-19T13:28:19.522" v="315"/>
        <pc:sldMkLst>
          <pc:docMk/>
          <pc:sldMk cId="2744292043" sldId="2170"/>
        </pc:sldMkLst>
      </pc:sldChg>
      <pc:sldChg chg="addSp delSp modSp mod">
        <pc:chgData name="Azarakhsh Jalalvand (UGent-imec)" userId="3d386459-da4e-4cdf-b310-9e1ab9601f67" providerId="ADAL" clId="{3714BC01-5DB9-4337-9B30-B3303E27EEEF}" dt="2022-07-19T10:01:48.083" v="25" actId="1076"/>
        <pc:sldMkLst>
          <pc:docMk/>
          <pc:sldMk cId="3428826703" sldId="2185"/>
        </pc:sldMkLst>
        <pc:spChg chg="mod">
          <ac:chgData name="Azarakhsh Jalalvand (UGent-imec)" userId="3d386459-da4e-4cdf-b310-9e1ab9601f67" providerId="ADAL" clId="{3714BC01-5DB9-4337-9B30-B3303E27EEEF}" dt="2022-07-19T10:01:48.083" v="25" actId="1076"/>
          <ac:spMkLst>
            <pc:docMk/>
            <pc:sldMk cId="3428826703" sldId="2185"/>
            <ac:spMk id="9" creationId="{56834246-0246-B0B8-A0AD-43486D76E6E6}"/>
          </ac:spMkLst>
        </pc:spChg>
        <pc:picChg chg="add del mod">
          <ac:chgData name="Azarakhsh Jalalvand (UGent-imec)" userId="3d386459-da4e-4cdf-b310-9e1ab9601f67" providerId="ADAL" clId="{3714BC01-5DB9-4337-9B30-B3303E27EEEF}" dt="2022-07-19T10:01:40.329" v="24" actId="478"/>
          <ac:picMkLst>
            <pc:docMk/>
            <pc:sldMk cId="3428826703" sldId="2185"/>
            <ac:picMk id="4" creationId="{8F2D567E-F54F-93DF-6211-30E6846D8DAE}"/>
          </ac:picMkLst>
        </pc:picChg>
        <pc:picChg chg="mod">
          <ac:chgData name="Azarakhsh Jalalvand (UGent-imec)" userId="3d386459-da4e-4cdf-b310-9e1ab9601f67" providerId="ADAL" clId="{3714BC01-5DB9-4337-9B30-B3303E27EEEF}" dt="2022-07-19T10:00:53.506" v="19" actId="1038"/>
          <ac:picMkLst>
            <pc:docMk/>
            <pc:sldMk cId="3428826703" sldId="2185"/>
            <ac:picMk id="7" creationId="{BE76805C-790D-820F-C50B-6140031DDED4}"/>
          </ac:picMkLst>
        </pc:picChg>
      </pc:sldChg>
      <pc:sldChg chg="modSp mod">
        <pc:chgData name="Azarakhsh Jalalvand (UGent-imec)" userId="3d386459-da4e-4cdf-b310-9e1ab9601f67" providerId="ADAL" clId="{3714BC01-5DB9-4337-9B30-B3303E27EEEF}" dt="2022-07-19T13:24:35.117" v="314" actId="20577"/>
        <pc:sldMkLst>
          <pc:docMk/>
          <pc:sldMk cId="121277231" sldId="2191"/>
        </pc:sldMkLst>
        <pc:spChg chg="mod">
          <ac:chgData name="Azarakhsh Jalalvand (UGent-imec)" userId="3d386459-da4e-4cdf-b310-9e1ab9601f67" providerId="ADAL" clId="{3714BC01-5DB9-4337-9B30-B3303E27EEEF}" dt="2022-07-19T13:24:35.117" v="314" actId="20577"/>
          <ac:spMkLst>
            <pc:docMk/>
            <pc:sldMk cId="121277231" sldId="2191"/>
            <ac:spMk id="15" creationId="{728F359A-95C5-A522-9AAC-4D6D7E5AEF99}"/>
          </ac:spMkLst>
        </pc:spChg>
      </pc:sldChg>
      <pc:sldChg chg="addSp modSp mod">
        <pc:chgData name="Azarakhsh Jalalvand (UGent-imec)" userId="3d386459-da4e-4cdf-b310-9e1ab9601f67" providerId="ADAL" clId="{3714BC01-5DB9-4337-9B30-B3303E27EEEF}" dt="2022-07-19T13:14:39.629" v="296" actId="20577"/>
        <pc:sldMkLst>
          <pc:docMk/>
          <pc:sldMk cId="462432015" sldId="2192"/>
        </pc:sldMkLst>
        <pc:spChg chg="mod">
          <ac:chgData name="Azarakhsh Jalalvand (UGent-imec)" userId="3d386459-da4e-4cdf-b310-9e1ab9601f67" providerId="ADAL" clId="{3714BC01-5DB9-4337-9B30-B3303E27EEEF}" dt="2022-07-19T13:14:20.953" v="295" actId="20577"/>
          <ac:spMkLst>
            <pc:docMk/>
            <pc:sldMk cId="462432015" sldId="2192"/>
            <ac:spMk id="9" creationId="{56834246-0246-B0B8-A0AD-43486D76E6E6}"/>
          </ac:spMkLst>
        </pc:spChg>
        <pc:spChg chg="mod">
          <ac:chgData name="Azarakhsh Jalalvand (UGent-imec)" userId="3d386459-da4e-4cdf-b310-9e1ab9601f67" providerId="ADAL" clId="{3714BC01-5DB9-4337-9B30-B3303E27EEEF}" dt="2022-07-19T13:14:39.629" v="296" actId="20577"/>
          <ac:spMkLst>
            <pc:docMk/>
            <pc:sldMk cId="462432015" sldId="2192"/>
            <ac:spMk id="101" creationId="{ED68AF39-70B0-9FD2-747C-4BB31D636EF7}"/>
          </ac:spMkLst>
        </pc:spChg>
        <pc:cxnChg chg="add mod">
          <ac:chgData name="Azarakhsh Jalalvand (UGent-imec)" userId="3d386459-da4e-4cdf-b310-9e1ab9601f67" providerId="ADAL" clId="{3714BC01-5DB9-4337-9B30-B3303E27EEEF}" dt="2022-07-19T10:18:35.239" v="74" actId="14100"/>
          <ac:cxnSpMkLst>
            <pc:docMk/>
            <pc:sldMk cId="462432015" sldId="2192"/>
            <ac:cxnSpMk id="41" creationId="{60165308-C725-A1BB-0626-4D9E1D0B5649}"/>
          </ac:cxnSpMkLst>
        </pc:cxnChg>
        <pc:cxnChg chg="add mod">
          <ac:chgData name="Azarakhsh Jalalvand (UGent-imec)" userId="3d386459-da4e-4cdf-b310-9e1ab9601f67" providerId="ADAL" clId="{3714BC01-5DB9-4337-9B30-B3303E27EEEF}" dt="2022-07-19T10:18:43.339" v="77" actId="14100"/>
          <ac:cxnSpMkLst>
            <pc:docMk/>
            <pc:sldMk cId="462432015" sldId="2192"/>
            <ac:cxnSpMk id="42" creationId="{503DAE3C-24CE-90BE-26F4-7D1248347399}"/>
          </ac:cxnSpMkLst>
        </pc:cxnChg>
        <pc:cxnChg chg="add mod">
          <ac:chgData name="Azarakhsh Jalalvand (UGent-imec)" userId="3d386459-da4e-4cdf-b310-9e1ab9601f67" providerId="ADAL" clId="{3714BC01-5DB9-4337-9B30-B3303E27EEEF}" dt="2022-07-19T10:18:50.865" v="80" actId="14100"/>
          <ac:cxnSpMkLst>
            <pc:docMk/>
            <pc:sldMk cId="462432015" sldId="2192"/>
            <ac:cxnSpMk id="43" creationId="{21B26471-8D1B-FE9B-BE1C-A1755EC29E36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00.480" v="83" actId="14100"/>
          <ac:cxnSpMkLst>
            <pc:docMk/>
            <pc:sldMk cId="462432015" sldId="2192"/>
            <ac:cxnSpMk id="44" creationId="{D0DCB79E-56D0-BD2B-D132-94388513FBD4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08.543" v="86" actId="14100"/>
          <ac:cxnSpMkLst>
            <pc:docMk/>
            <pc:sldMk cId="462432015" sldId="2192"/>
            <ac:cxnSpMk id="50" creationId="{E46466D1-AACB-3CC3-F0CF-C024D2D66745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14.854" v="89" actId="14100"/>
          <ac:cxnSpMkLst>
            <pc:docMk/>
            <pc:sldMk cId="462432015" sldId="2192"/>
            <ac:cxnSpMk id="51" creationId="{E60BFF2C-53AA-1837-B593-5EC2AC65C3A2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22.463" v="92" actId="14100"/>
          <ac:cxnSpMkLst>
            <pc:docMk/>
            <pc:sldMk cId="462432015" sldId="2192"/>
            <ac:cxnSpMk id="52" creationId="{975DA3B6-AD17-502A-2EA2-04BA41B13AD8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29.329" v="95" actId="14100"/>
          <ac:cxnSpMkLst>
            <pc:docMk/>
            <pc:sldMk cId="462432015" sldId="2192"/>
            <ac:cxnSpMk id="53" creationId="{A2ED22CC-1460-8355-F277-00FC162806EC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41.491" v="98" actId="14100"/>
          <ac:cxnSpMkLst>
            <pc:docMk/>
            <pc:sldMk cId="462432015" sldId="2192"/>
            <ac:cxnSpMk id="57" creationId="{6E412B7B-9169-D98E-1ECB-447320092021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53.634" v="102" actId="14100"/>
          <ac:cxnSpMkLst>
            <pc:docMk/>
            <pc:sldMk cId="462432015" sldId="2192"/>
            <ac:cxnSpMk id="59" creationId="{B013D3CA-61A6-6439-A39A-61938D7DD5A8}"/>
          </ac:cxnSpMkLst>
        </pc:cxnChg>
        <pc:cxnChg chg="add mod">
          <ac:chgData name="Azarakhsh Jalalvand (UGent-imec)" userId="3d386459-da4e-4cdf-b310-9e1ab9601f67" providerId="ADAL" clId="{3714BC01-5DB9-4337-9B30-B3303E27EEEF}" dt="2022-07-19T10:19:59.879" v="105" actId="14100"/>
          <ac:cxnSpMkLst>
            <pc:docMk/>
            <pc:sldMk cId="462432015" sldId="2192"/>
            <ac:cxnSpMk id="63" creationId="{06F0278C-6A65-CC71-D843-E426593DBBA1}"/>
          </ac:cxnSpMkLst>
        </pc:cxnChg>
        <pc:cxnChg chg="add mod">
          <ac:chgData name="Azarakhsh Jalalvand (UGent-imec)" userId="3d386459-da4e-4cdf-b310-9e1ab9601f67" providerId="ADAL" clId="{3714BC01-5DB9-4337-9B30-B3303E27EEEF}" dt="2022-07-19T10:20:06.057" v="108" actId="14100"/>
          <ac:cxnSpMkLst>
            <pc:docMk/>
            <pc:sldMk cId="462432015" sldId="2192"/>
            <ac:cxnSpMk id="66" creationId="{2EBF8C1A-BE83-E1ED-132F-7CF41C67A2AB}"/>
          </ac:cxnSpMkLst>
        </pc:cxnChg>
        <pc:cxnChg chg="add mod">
          <ac:chgData name="Azarakhsh Jalalvand (UGent-imec)" userId="3d386459-da4e-4cdf-b310-9e1ab9601f67" providerId="ADAL" clId="{3714BC01-5DB9-4337-9B30-B3303E27EEEF}" dt="2022-07-19T10:20:12.577" v="111" actId="14100"/>
          <ac:cxnSpMkLst>
            <pc:docMk/>
            <pc:sldMk cId="462432015" sldId="2192"/>
            <ac:cxnSpMk id="69" creationId="{CDE48610-B6E7-FB67-70D7-E7D4460A16A9}"/>
          </ac:cxnSpMkLst>
        </pc:cxnChg>
        <pc:cxnChg chg="add mod">
          <ac:chgData name="Azarakhsh Jalalvand (UGent-imec)" userId="3d386459-da4e-4cdf-b310-9e1ab9601f67" providerId="ADAL" clId="{3714BC01-5DB9-4337-9B30-B3303E27EEEF}" dt="2022-07-19T10:20:19.528" v="114" actId="14100"/>
          <ac:cxnSpMkLst>
            <pc:docMk/>
            <pc:sldMk cId="462432015" sldId="2192"/>
            <ac:cxnSpMk id="72" creationId="{2A5D7503-1016-CDBC-A10D-E295DC4BA6D3}"/>
          </ac:cxnSpMkLst>
        </pc:cxnChg>
      </pc:sldChg>
      <pc:sldChg chg="delSp add del mod">
        <pc:chgData name="Azarakhsh Jalalvand (UGent-imec)" userId="3d386459-da4e-4cdf-b310-9e1ab9601f67" providerId="ADAL" clId="{3714BC01-5DB9-4337-9B30-B3303E27EEEF}" dt="2022-07-19T10:02:07.067" v="28" actId="47"/>
        <pc:sldMkLst>
          <pc:docMk/>
          <pc:sldMk cId="2041600444" sldId="2193"/>
        </pc:sldMkLst>
        <pc:picChg chg="del">
          <ac:chgData name="Azarakhsh Jalalvand (UGent-imec)" userId="3d386459-da4e-4cdf-b310-9e1ab9601f67" providerId="ADAL" clId="{3714BC01-5DB9-4337-9B30-B3303E27EEEF}" dt="2022-07-19T10:02:01.590" v="27" actId="478"/>
          <ac:picMkLst>
            <pc:docMk/>
            <pc:sldMk cId="2041600444" sldId="2193"/>
            <ac:picMk id="4" creationId="{8F2D567E-F54F-93DF-6211-30E6846D8DAE}"/>
          </ac:picMkLst>
        </pc:picChg>
      </pc:sldChg>
      <pc:sldChg chg="addSp delSp modSp add mod">
        <pc:chgData name="Azarakhsh Jalalvand (UGent-imec)" userId="3d386459-da4e-4cdf-b310-9e1ab9601f67" providerId="ADAL" clId="{3714BC01-5DB9-4337-9B30-B3303E27EEEF}" dt="2022-07-19T13:02:05.831" v="282" actId="1076"/>
        <pc:sldMkLst>
          <pc:docMk/>
          <pc:sldMk cId="3354177753" sldId="2194"/>
        </pc:sldMkLst>
        <pc:spChg chg="add mod">
          <ac:chgData name="Azarakhsh Jalalvand (UGent-imec)" userId="3d386459-da4e-4cdf-b310-9e1ab9601f67" providerId="ADAL" clId="{3714BC01-5DB9-4337-9B30-B3303E27EEEF}" dt="2022-07-19T12:33:49.511" v="258" actId="14861"/>
          <ac:spMkLst>
            <pc:docMk/>
            <pc:sldMk cId="3354177753" sldId="2194"/>
            <ac:spMk id="2" creationId="{1D516E94-F91B-9036-15DF-4D21E11A634E}"/>
          </ac:spMkLst>
        </pc:spChg>
        <pc:spChg chg="add mod">
          <ac:chgData name="Azarakhsh Jalalvand (UGent-imec)" userId="3d386459-da4e-4cdf-b310-9e1ab9601f67" providerId="ADAL" clId="{3714BC01-5DB9-4337-9B30-B3303E27EEEF}" dt="2022-07-19T13:02:05.831" v="282" actId="1076"/>
          <ac:spMkLst>
            <pc:docMk/>
            <pc:sldMk cId="3354177753" sldId="2194"/>
            <ac:spMk id="7" creationId="{05963619-B9B3-0A1F-F422-63421D4A4D4A}"/>
          </ac:spMkLst>
        </pc:spChg>
        <pc:spChg chg="add mod">
          <ac:chgData name="Azarakhsh Jalalvand (UGent-imec)" userId="3d386459-da4e-4cdf-b310-9e1ab9601f67" providerId="ADAL" clId="{3714BC01-5DB9-4337-9B30-B3303E27EEEF}" dt="2022-07-19T12:21:59.805" v="218" actId="1036"/>
          <ac:spMkLst>
            <pc:docMk/>
            <pc:sldMk cId="3354177753" sldId="2194"/>
            <ac:spMk id="8" creationId="{F1E0AD8D-243E-6B65-6724-6B2C8375C912}"/>
          </ac:spMkLst>
        </pc:spChg>
        <pc:spChg chg="add mod">
          <ac:chgData name="Azarakhsh Jalalvand (UGent-imec)" userId="3d386459-da4e-4cdf-b310-9e1ab9601f67" providerId="ADAL" clId="{3714BC01-5DB9-4337-9B30-B3303E27EEEF}" dt="2022-07-19T12:19:30.048" v="132" actId="14100"/>
          <ac:spMkLst>
            <pc:docMk/>
            <pc:sldMk cId="3354177753" sldId="2194"/>
            <ac:spMk id="10" creationId="{6E10F413-D0A0-AF31-F291-A034EF1D9604}"/>
          </ac:spMkLst>
        </pc:spChg>
        <pc:picChg chg="add mod">
          <ac:chgData name="Azarakhsh Jalalvand (UGent-imec)" userId="3d386459-da4e-4cdf-b310-9e1ab9601f67" providerId="ADAL" clId="{3714BC01-5DB9-4337-9B30-B3303E27EEEF}" dt="2022-07-19T10:03:55.515" v="48" actId="1037"/>
          <ac:picMkLst>
            <pc:docMk/>
            <pc:sldMk cId="3354177753" sldId="2194"/>
            <ac:picMk id="4" creationId="{D18643F1-E01C-1564-00D7-F07062A40E18}"/>
          </ac:picMkLst>
        </pc:picChg>
        <pc:picChg chg="add del mod">
          <ac:chgData name="Azarakhsh Jalalvand (UGent-imec)" userId="3d386459-da4e-4cdf-b310-9e1ab9601f67" providerId="ADAL" clId="{3714BC01-5DB9-4337-9B30-B3303E27EEEF}" dt="2022-07-19T10:03:33.887" v="34" actId="478"/>
          <ac:picMkLst>
            <pc:docMk/>
            <pc:sldMk cId="3354177753" sldId="2194"/>
            <ac:picMk id="5" creationId="{ADB1D87D-4459-03BB-FC1E-8E5CC6ADA617}"/>
          </ac:picMkLst>
        </pc:picChg>
        <pc:picChg chg="del">
          <ac:chgData name="Azarakhsh Jalalvand (UGent-imec)" userId="3d386459-da4e-4cdf-b310-9e1ab9601f67" providerId="ADAL" clId="{3714BC01-5DB9-4337-9B30-B3303E27EEEF}" dt="2022-07-19T10:02:11.542" v="29" actId="478"/>
          <ac:picMkLst>
            <pc:docMk/>
            <pc:sldMk cId="3354177753" sldId="2194"/>
            <ac:picMk id="7" creationId="{BE76805C-790D-820F-C50B-6140031DDED4}"/>
          </ac:picMkLst>
        </pc:picChg>
      </pc:sldChg>
      <pc:sldChg chg="addSp delSp modSp new mod">
        <pc:chgData name="Azarakhsh Jalalvand (UGent-imec)" userId="3d386459-da4e-4cdf-b310-9e1ab9601f67" providerId="ADAL" clId="{3714BC01-5DB9-4337-9B30-B3303E27EEEF}" dt="2022-07-19T10:08:32.176" v="67" actId="1076"/>
        <pc:sldMkLst>
          <pc:docMk/>
          <pc:sldMk cId="1894447356" sldId="2195"/>
        </pc:sldMkLst>
        <pc:spChg chg="del">
          <ac:chgData name="Azarakhsh Jalalvand (UGent-imec)" userId="3d386459-da4e-4cdf-b310-9e1ab9601f67" providerId="ADAL" clId="{3714BC01-5DB9-4337-9B30-B3303E27EEEF}" dt="2022-07-19T10:06:43.249" v="55" actId="478"/>
          <ac:spMkLst>
            <pc:docMk/>
            <pc:sldMk cId="1894447356" sldId="2195"/>
            <ac:spMk id="2" creationId="{8F4B1B26-F531-48D0-92A9-3F43F642C6DB}"/>
          </ac:spMkLst>
        </pc:spChg>
        <pc:picChg chg="add del mod">
          <ac:chgData name="Azarakhsh Jalalvand (UGent-imec)" userId="3d386459-da4e-4cdf-b310-9e1ab9601f67" providerId="ADAL" clId="{3714BC01-5DB9-4337-9B30-B3303E27EEEF}" dt="2022-07-19T10:08:19.825" v="62" actId="478"/>
          <ac:picMkLst>
            <pc:docMk/>
            <pc:sldMk cId="1894447356" sldId="2195"/>
            <ac:picMk id="5" creationId="{9D3347B9-FB4B-CEF1-43F4-4FF08336AFE8}"/>
          </ac:picMkLst>
        </pc:picChg>
        <pc:picChg chg="add mod">
          <ac:chgData name="Azarakhsh Jalalvand (UGent-imec)" userId="3d386459-da4e-4cdf-b310-9e1ab9601f67" providerId="ADAL" clId="{3714BC01-5DB9-4337-9B30-B3303E27EEEF}" dt="2022-07-19T10:08:32.176" v="67" actId="1076"/>
          <ac:picMkLst>
            <pc:docMk/>
            <pc:sldMk cId="1894447356" sldId="2195"/>
            <ac:picMk id="7" creationId="{481129D8-7D36-DDEA-1376-EFA17F12ABF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8FD8DE-A46B-D749-B1E9-AFA801C145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D513C-4F4F-114B-9250-3D3720032D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A116-D8A4-9840-8860-5CADC5C5396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AB8F4-063B-DC49-83A2-B5557F3A7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F56DC-BC71-5C47-9F79-F3C66053C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EF18C-968A-5C47-AEF8-DABE8D07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2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87115F4-21D9-F64A-BDB0-1A8CD91F9C2A}" type="datetime1">
              <a:rPr lang="en-US"/>
              <a:pPr>
                <a:defRPr/>
              </a:pPr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F7A59AD-8190-214C-94E5-F245236FE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2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1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3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30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0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0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talking points: </a:t>
            </a:r>
          </a:p>
          <a:p>
            <a:endParaRPr lang="en-US" dirty="0"/>
          </a:p>
          <a:p>
            <a:r>
              <a:rPr lang="en-US" dirty="0"/>
              <a:t>Figure A: </a:t>
            </a:r>
            <a:r>
              <a:rPr lang="en-US" dirty="0" err="1"/>
              <a:t>rtefit</a:t>
            </a:r>
            <a:r>
              <a:rPr lang="en-US" dirty="0"/>
              <a:t> error from 0.2-0.25 is plasma motion (limited</a:t>
            </a:r>
            <a:r>
              <a:rPr lang="en-US" dirty="0">
                <a:sym typeface="Wingdings" pitchFamily="2" charset="2"/>
              </a:rPr>
              <a:t> diverted) inducing vessel currents</a:t>
            </a:r>
          </a:p>
          <a:p>
            <a:r>
              <a:rPr lang="en-US" dirty="0">
                <a:sym typeface="Wingdings" pitchFamily="2" charset="2"/>
              </a:rPr>
              <a:t>Figure B: plasma is experiencing strong oscillations and motion which induces vessel currents. </a:t>
            </a:r>
            <a:r>
              <a:rPr lang="en-US" dirty="0" err="1">
                <a:sym typeface="Wingdings" pitchFamily="2" charset="2"/>
              </a:rPr>
              <a:t>Eqnet</a:t>
            </a:r>
            <a:r>
              <a:rPr lang="en-US" dirty="0">
                <a:sym typeface="Wingdings" pitchFamily="2" charset="2"/>
              </a:rPr>
              <a:t> compensates for these better, RTEFIT is 5ms phase-delayed </a:t>
            </a:r>
            <a:endParaRPr lang="en-US" dirty="0"/>
          </a:p>
          <a:p>
            <a:r>
              <a:rPr lang="en-US" dirty="0"/>
              <a:t>Figure C and D: RTEFIT errors due to lack of convergence (plasma was moving a lot)</a:t>
            </a:r>
          </a:p>
          <a:p>
            <a:endParaRPr lang="en-US" dirty="0"/>
          </a:p>
          <a:p>
            <a:r>
              <a:rPr lang="en-US" dirty="0"/>
              <a:t>If people get upset that RTEFIT errors look unrealistically big (figure C and D): </a:t>
            </a:r>
          </a:p>
          <a:p>
            <a:r>
              <a:rPr lang="en-US" dirty="0"/>
              <a:t> - This is a cherry-picked bad example of RTEFIT due to lack of convergence</a:t>
            </a:r>
          </a:p>
          <a:p>
            <a:r>
              <a:rPr lang="en-US" dirty="0"/>
              <a:t> - the internal measurements like </a:t>
            </a:r>
            <a:r>
              <a:rPr lang="en-US" dirty="0" err="1"/>
              <a:t>Zmaxis</a:t>
            </a:r>
            <a:r>
              <a:rPr lang="en-US" dirty="0"/>
              <a:t> are much worse than boundary measurements which is what the shape controller actually uses (the 50cm </a:t>
            </a:r>
            <a:r>
              <a:rPr lang="en-US" dirty="0" err="1"/>
              <a:t>Zmaxis</a:t>
            </a:r>
            <a:r>
              <a:rPr lang="en-US" dirty="0"/>
              <a:t> error only has a few cm boundary error)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B2A95-FAB2-974D-9B7D-150571170E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62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Top right: Example of the imperfect labels we deal with; The timing of the AE modes are only roughly determined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Bottom left: Data is highly imbalanced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1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To study the robustness, we zero out ECE signals and study how it influences the model’s output</a:t>
            </a:r>
          </a:p>
          <a:p>
            <a:r>
              <a:rPr lang="en-GB" dirty="0"/>
              <a:t>F</a:t>
            </a:r>
            <a:r>
              <a:rPr lang="en-BE" dirty="0"/>
              <a:t>or model A, the impact highly depends on which ECE signal is zerod out. Since most AE modes occur around core and middle, removing ECE#1 (near the core) does not change the output</a:t>
            </a:r>
          </a:p>
          <a:p>
            <a:r>
              <a:rPr lang="en-BE" dirty="0"/>
              <a:t>But removing a middle ECE (e.g #17) highly influences the output</a:t>
            </a:r>
          </a:p>
          <a:p>
            <a:endParaRPr lang="en-BE" dirty="0"/>
          </a:p>
          <a:p>
            <a:r>
              <a:rPr lang="en-BE" dirty="0"/>
              <a:t>Mitigation: We can replace the corrupted signal witht the neighboring signals. The result is promising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“Model A” is supplied with RAW </a:t>
            </a:r>
            <a:r>
              <a:rPr lang="en-US" dirty="0" err="1"/>
              <a:t>ece</a:t>
            </a:r>
            <a:r>
              <a:rPr lang="en-US" dirty="0"/>
              <a:t> signals as they are collected from the sensors; no preprocessing, no cut-off, no denoising</a:t>
            </a:r>
          </a:p>
          <a:p>
            <a:r>
              <a:rPr lang="en-US" dirty="0"/>
              <a:t>The output of the model is “probability” of each AE mode at time 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Top: example of an ECE spectrogram just to show to the AE patterns to audience</a:t>
            </a:r>
          </a:p>
          <a:p>
            <a:r>
              <a:rPr lang="en-GB" dirty="0"/>
              <a:t>M</a:t>
            </a:r>
            <a:r>
              <a:rPr lang="en-BE" dirty="0"/>
              <a:t>iddle: The model’s output</a:t>
            </a:r>
          </a:p>
          <a:p>
            <a:r>
              <a:rPr lang="en-BE" dirty="0"/>
              <a:t>Bottom: The rough labels used to train the model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6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To study the robustness, we zero out ECE signals and study how it influences the model’s output</a:t>
            </a:r>
          </a:p>
          <a:p>
            <a:r>
              <a:rPr lang="en-GB" dirty="0"/>
              <a:t>F</a:t>
            </a:r>
            <a:r>
              <a:rPr lang="en-BE" dirty="0"/>
              <a:t>or model A, the impact highly depends on which ECE signal is zerod out. Since most AE modes occur around core and middle, removing ECE#1 (near the core) does not change the output</a:t>
            </a:r>
          </a:p>
          <a:p>
            <a:r>
              <a:rPr lang="en-BE" dirty="0"/>
              <a:t>But removing a middle ECE (e.g #17) highly influences the output</a:t>
            </a:r>
          </a:p>
          <a:p>
            <a:endParaRPr lang="en-BE" dirty="0"/>
          </a:p>
          <a:p>
            <a:r>
              <a:rPr lang="en-BE" dirty="0"/>
              <a:t>Mitigation: We can replace the corrupted signal witht the neighboring signals. The result is promising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7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B is trained with each ECE spectrogram individually</a:t>
            </a:r>
          </a:p>
          <a:p>
            <a:r>
              <a:rPr lang="en-US" dirty="0"/>
              <a:t>By processing each ECE at each time step, the model provides the probability of AE modes in time and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85246154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85246154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f85246154e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2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7A59AD-8190-214C-94E5-F245236FE7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1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0447"/>
            <a:ext cx="2057400" cy="37441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0447"/>
            <a:ext cx="6019800" cy="3744176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64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" type="obj">
  <p:cSld name="Title,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37784" y="132891"/>
            <a:ext cx="8282588" cy="45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25" tIns="24100" rIns="48225" bIns="241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40794" y="629840"/>
            <a:ext cx="8279578" cy="353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25" tIns="24100" rIns="48225" bIns="24100" anchor="t" anchorCtr="0">
            <a:noAutofit/>
          </a:bodyPr>
          <a:lstStyle>
            <a:lvl1pPr marL="457200" lvl="0" indent="-3873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̶"/>
              <a:defRPr/>
            </a:lvl1pPr>
            <a:lvl2pPr marL="914400" lvl="1" indent="-3873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̶"/>
              <a:defRPr/>
            </a:lvl2pPr>
            <a:lvl3pPr marL="1371600" lvl="2" indent="-3873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‒"/>
              <a:defRPr/>
            </a:lvl3pPr>
            <a:lvl4pPr marL="1828800" lvl="3" indent="-3873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‒"/>
              <a:defRPr/>
            </a:lvl4pPr>
            <a:lvl5pPr marL="2286000" lvl="4" indent="-3873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̶"/>
              <a:defRPr/>
            </a:lvl5pPr>
            <a:lvl6pPr marL="2743200" lvl="5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2147683" y="4719043"/>
            <a:ext cx="121187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25" tIns="24100" rIns="48225" bIns="241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591555" y="4743153"/>
            <a:ext cx="4405469" cy="23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25" tIns="24100" rIns="48225" bIns="241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222065" y="4719043"/>
            <a:ext cx="48617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25" tIns="24100" rIns="48225" bIns="241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448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, No Footer">
  <p:cSld name="Title Only, No Foot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23800"/>
          </a:xfrm>
          <a:prstGeom prst="rect">
            <a:avLst/>
          </a:prstGeom>
          <a:solidFill>
            <a:schemeClr val="accent3"/>
          </a:solidFill>
          <a:ln w="15875" cap="flat" cmpd="sng">
            <a:solidFill>
              <a:srgbClr val="A95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91425" rIns="457200" bIns="45700" anchor="t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3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A9F6-5105-16D5-510F-7915CEFF2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A954D-41D4-E186-CF74-CC6CB9A99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366A5-6387-70F3-038F-36E9DEAC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616-F168-E2CC-748F-B1E4010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CB83E-190A-2BD6-5E65-71B86E7C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3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2FCC-58D1-AA37-7BC2-6D25D21A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243B0-3768-2479-2F3F-B724279CC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7C8B-9F6F-C83B-2E65-4AC7A8F1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5C9C-15A0-939B-9C18-A2BF3A50B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EC543-197C-E655-8E21-5F5BF08F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612E-F378-93B3-2D3E-C74DC7FF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2E22-63B6-4266-52A2-97FA5049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FF7F3-2C72-591E-BF4A-79BFC39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F99EF-AAB8-F6CF-BF2F-C6B8A7BD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9B5F-EC8C-AC56-C8C0-27BF9021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66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28FE-A192-99CB-0F5C-DC768C461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2B61-70A4-1AAC-0D58-EB3C27D4B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C58B1-86B6-ABFA-0B8E-D2FB6632D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F67-06B7-D3F1-AAD3-25FD15C1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E7784-CD59-93F6-EBA7-050802F4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333AE-2CCD-6AD8-3486-75F81DEE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6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E933-E2F0-715A-371A-05EC29CC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211C-BEFC-DB8D-8900-475A8DFD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3EED0-D7B9-85F0-3214-42DCCD84D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019B9-BF03-2154-8CF2-D9894932A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473DB-3259-C8AC-2A6A-672C01136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A2D4F-B35B-0682-9D4C-01D89A47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9E039-BEA6-C7D9-1EBC-6737C7B0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10E2B-38E7-B183-8CC0-C9DF00C6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F6F4-E5F4-27CC-222C-B1B21EB0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94B6D-DC9B-BDF1-4D1C-EA05414E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0571C-99CA-12F4-D92D-7D7E96F7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C63F4-D12E-577E-1C7E-F7FD5379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9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0DB32-52C8-F08E-996F-53DE573C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F2C89-3ED5-21EC-02D0-9A5FFB4D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554F3-2CDB-6064-59EF-C2F3A08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1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029A-7C53-8CD6-C7F5-84680FCD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D2B77-ABB9-2BBB-FCE9-143E4667E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B8E4D-0F20-3D85-41FF-22CC7CB15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F3730-BBEA-6167-7F28-FC85F090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22836-6212-79B2-05AB-0A4871C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F1975-0B1F-E564-F579-E4A34C5B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86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DA3D-5698-8B3D-8C5B-FA6EB7D4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67366-2266-494E-93BE-6EAEF29CF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D6F93-4A6A-452B-0E98-405BFDD4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C89E6-6D27-0922-B647-E5715E87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6A691-E2D5-1704-7605-4468639E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56C8B-F6B8-DFA5-3AC2-A1B55163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57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03BA-630D-24FD-EF01-D1067E33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00317-916F-2EDE-390D-24DEFA911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98483-CE3C-8BBB-3576-B440DE4A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3984C-79E2-4D23-7355-3EEEF4EE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90E2-A908-FB8F-913A-EFC37F2E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91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D83A8C-1B4A-E35C-EB24-414839A63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49EC9-7B3C-113B-8996-FB65763F7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36A95-E711-B7EB-1A38-E0583062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4242-1973-5BA4-1EBF-03E3496B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69F5A-CE35-461B-0CDC-73D530C9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Lucida Grande"/>
              <a:buChar char="−"/>
              <a:defRPr sz="1350">
                <a:solidFill>
                  <a:srgbClr val="000000"/>
                </a:solidFill>
              </a:defRPr>
            </a:lvl2pPr>
            <a:lvl3pPr marL="1028700" indent="-342900">
              <a:buFont typeface="Arial"/>
              <a:buChar char="•"/>
              <a:defRPr sz="1200">
                <a:solidFill>
                  <a:srgbClr val="000000"/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9028"/>
            <a:ext cx="4038600" cy="3769825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9028"/>
            <a:ext cx="4038600" cy="3769825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 marL="942975" indent="-257175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0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5473"/>
            <a:ext cx="4040188" cy="479822"/>
          </a:xfrm>
        </p:spPr>
        <p:txBody>
          <a:bodyPr anchor="b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85293"/>
            <a:ext cx="4040188" cy="3466743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 b="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05473"/>
            <a:ext cx="4041775" cy="479822"/>
          </a:xfrm>
        </p:spPr>
        <p:txBody>
          <a:bodyPr anchor="b"/>
          <a:lstStyle>
            <a:lvl1pPr marL="0" indent="0">
              <a:buFont typeface="Arial"/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85293"/>
            <a:ext cx="4041775" cy="3466743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 b="0"/>
            </a:lvl1pPr>
            <a:lvl2pPr>
              <a:defRPr sz="1350"/>
            </a:lvl2pPr>
            <a:lvl3pPr>
              <a:defRPr sz="1200"/>
            </a:lvl3pPr>
            <a:lvl4pPr>
              <a:buClr>
                <a:schemeClr val="tx2"/>
              </a:buClr>
              <a:defRPr sz="1050"/>
            </a:lvl4pPr>
            <a:lvl5pPr>
              <a:buClr>
                <a:schemeClr val="tx2"/>
              </a:buCl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98072"/>
            <a:ext cx="3008313" cy="755195"/>
          </a:xfrm>
        </p:spPr>
        <p:txBody>
          <a:bodyPr anchor="b"/>
          <a:lstStyle>
            <a:lvl1pPr algn="l">
              <a:defRPr sz="15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2"/>
            <a:ext cx="5111750" cy="3696551"/>
          </a:xfr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3268"/>
            <a:ext cx="3008313" cy="294135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7660"/>
            <a:ext cx="5486400" cy="2668021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1"/>
            <a:ext cx="8229600" cy="356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Century gothic 20 bold</a:t>
            </a:r>
          </a:p>
          <a:p>
            <a:pPr lvl="0"/>
            <a:r>
              <a:rPr lang="en-US" dirty="0"/>
              <a:t>Century gothic 20 bold</a:t>
            </a:r>
          </a:p>
          <a:p>
            <a:pPr lvl="1"/>
            <a:r>
              <a:rPr lang="en-US" dirty="0"/>
              <a:t>Century gothic 18</a:t>
            </a:r>
          </a:p>
          <a:p>
            <a:pPr lvl="1"/>
            <a:r>
              <a:rPr lang="en-US" dirty="0"/>
              <a:t>Century gothic 18</a:t>
            </a:r>
          </a:p>
          <a:p>
            <a:pPr lvl="2"/>
            <a:r>
              <a:rPr lang="en-US" dirty="0"/>
              <a:t>Century gothic 16</a:t>
            </a:r>
          </a:p>
          <a:p>
            <a:pPr lvl="2"/>
            <a:r>
              <a:rPr lang="en-US" dirty="0"/>
              <a:t>Century gothic 16</a:t>
            </a:r>
          </a:p>
          <a:p>
            <a:pPr lvl="0"/>
            <a:r>
              <a:rPr lang="en-US" dirty="0"/>
              <a:t>Century gothic 20 bold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4863703"/>
            <a:ext cx="838200" cy="22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fld id="{FE5F306A-C2FF-1B4F-B8FD-9B8A1336F88B}" type="slidenum">
              <a:rPr lang="en-US" sz="750">
                <a:solidFill>
                  <a:srgbClr val="000090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rPr>
              <a:pPr algn="ctr">
                <a:defRPr/>
              </a:pPr>
              <a:t>‹#›</a:t>
            </a:fld>
            <a:endParaRPr lang="en-US" sz="750" dirty="0">
              <a:solidFill>
                <a:srgbClr val="000090"/>
              </a:solidFill>
              <a:latin typeface="Century Gothic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3A47C65-9FC3-4B77-9BDB-A511A2E773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0838" y="4875074"/>
            <a:ext cx="33591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 dirty="0">
                <a:solidFill>
                  <a:srgbClr val="000090"/>
                </a:solidFill>
                <a:ea typeface="Century Gothic" charset="0"/>
                <a:cs typeface="Century Gothic" charset="0"/>
              </a:rPr>
              <a:t>A. Jalalvand</a:t>
            </a:r>
            <a:r>
              <a:rPr lang="fr" sz="600" b="1" dirty="0">
                <a:solidFill>
                  <a:srgbClr val="000090"/>
                </a:solidFill>
                <a:ea typeface="Century Gothic" charset="0"/>
                <a:cs typeface="Century Gothic" charset="0"/>
              </a:rPr>
              <a:t> / </a:t>
            </a:r>
            <a:fld id="{F5DA8BD2-E3C2-4875-80E6-038B66876335}" type="datetime7">
              <a:rPr lang="en-US" sz="600" b="1" smtClean="0">
                <a:solidFill>
                  <a:srgbClr val="000090"/>
                </a:solidFill>
                <a:ea typeface="Century Gothic" charset="0"/>
                <a:cs typeface="Century Gothic" charset="0"/>
              </a:rPr>
              <a:t>Jul-22</a:t>
            </a:fld>
            <a:endParaRPr lang="en-US" sz="600" b="1" dirty="0">
              <a:solidFill>
                <a:srgbClr val="000090"/>
              </a:solidFill>
              <a:ea typeface="Century Gothic" charset="0"/>
              <a:cs typeface="Century 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88" r:id="rId1"/>
    <p:sldLayoutId id="2147493589" r:id="rId2"/>
    <p:sldLayoutId id="2147493590" r:id="rId3"/>
    <p:sldLayoutId id="2147493591" r:id="rId4"/>
    <p:sldLayoutId id="2147493592" r:id="rId5"/>
    <p:sldLayoutId id="2147493593" r:id="rId6"/>
    <p:sldLayoutId id="2147493594" r:id="rId7"/>
    <p:sldLayoutId id="2147493595" r:id="rId8"/>
    <p:sldLayoutId id="2147493596" r:id="rId9"/>
    <p:sldLayoutId id="2147493597" r:id="rId10"/>
    <p:sldLayoutId id="2147493604" r:id="rId11"/>
    <p:sldLayoutId id="2147493617" r:id="rId12"/>
    <p:sldLayoutId id="2147493618" r:id="rId13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18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18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42975" indent="-257175" algn="l" defTabSz="3429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E1189-25F2-62E2-B138-D507B3E3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5D42F-42AE-A1FC-1EC4-0F1EA897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8FB4B-5902-38C3-0EF9-B00250984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634A-2327-1948-ACD2-DCA8B5D240C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43BE0-91C3-1906-7DBC-B0D5AE30D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2BAAA-8F14-21FB-6396-DAC24FDD1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DDE1B-B0B6-5E4D-A520-7C951D3D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  <p:sldLayoutId id="2147493621" r:id="rId2"/>
    <p:sldLayoutId id="2147493622" r:id="rId3"/>
    <p:sldLayoutId id="2147493623" r:id="rId4"/>
    <p:sldLayoutId id="2147493624" r:id="rId5"/>
    <p:sldLayoutId id="2147493625" r:id="rId6"/>
    <p:sldLayoutId id="2147493626" r:id="rId7"/>
    <p:sldLayoutId id="2147493627" r:id="rId8"/>
    <p:sldLayoutId id="2147493628" r:id="rId9"/>
    <p:sldLayoutId id="2147493629" r:id="rId10"/>
    <p:sldLayoutId id="21474936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PowerPoint_Template_Cover_2012_white.jpg"/>
          <p:cNvPicPr>
            <a:picLocks noChangeAspect="1"/>
          </p:cNvPicPr>
          <p:nvPr/>
        </p:nvPicPr>
        <p:blipFill rotWithShape="1">
          <a:blip r:embed="rId3"/>
          <a:srcRect b="86729"/>
          <a:stretch/>
        </p:blipFill>
        <p:spPr bwMode="auto">
          <a:xfrm>
            <a:off x="0" y="9"/>
            <a:ext cx="9144000" cy="109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1"/>
          <p:cNvSpPr txBox="1">
            <a:spLocks/>
          </p:cNvSpPr>
          <p:nvPr/>
        </p:nvSpPr>
        <p:spPr bwMode="auto">
          <a:xfrm>
            <a:off x="498161" y="2283225"/>
            <a:ext cx="5893815" cy="150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83" tIns="34242" rIns="68483" bIns="34242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400" b="1" dirty="0">
                <a:solidFill>
                  <a:srgbClr val="00217B"/>
                </a:solidFill>
              </a:rPr>
              <a:t>Egemen Kolemen </a:t>
            </a:r>
            <a:r>
              <a:rPr lang="en-US" sz="1400" dirty="0">
                <a:solidFill>
                  <a:srgbClr val="00217B"/>
                </a:solidFill>
              </a:rPr>
              <a:t>(Princeton University, PPPL)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400" b="1" dirty="0">
                <a:solidFill>
                  <a:srgbClr val="00217B"/>
                </a:solidFill>
              </a:rPr>
              <a:t>Josiah Wai </a:t>
            </a:r>
            <a:r>
              <a:rPr lang="en-US" sz="1400" dirty="0">
                <a:solidFill>
                  <a:srgbClr val="00217B"/>
                </a:solidFill>
              </a:rPr>
              <a:t>(Princeton University)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400" b="1" dirty="0">
                <a:solidFill>
                  <a:srgbClr val="00217B"/>
                </a:solidFill>
              </a:rPr>
              <a:t>Azarakhsh (Aza) Jalalvand </a:t>
            </a:r>
            <a:r>
              <a:rPr lang="en-US" sz="1400" dirty="0">
                <a:solidFill>
                  <a:srgbClr val="00217B"/>
                </a:solidFill>
              </a:rPr>
              <a:t>(Ghent University, Princeton University)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US" sz="1400" dirty="0">
              <a:solidFill>
                <a:srgbClr val="00217B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2E2DBE-72FB-4BD0-982C-7349F8F38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617" y="1260976"/>
            <a:ext cx="1405889" cy="103176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9F2FECA-C222-438D-977D-799DC640A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617" y="2449434"/>
            <a:ext cx="1569776" cy="11680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B21ED8-006B-491B-8CA7-92EAB04D9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4696"/>
            <a:ext cx="9144000" cy="685800"/>
          </a:xfrm>
        </p:spPr>
        <p:txBody>
          <a:bodyPr/>
          <a:lstStyle/>
          <a:p>
            <a:r>
              <a:rPr lang="en-US" dirty="0"/>
              <a:t>Avoiding Sensor Induced Disruptions</a:t>
            </a:r>
            <a:br>
              <a:rPr lang="en-US" dirty="0"/>
            </a:br>
            <a:r>
              <a:rPr lang="en-US" dirty="0"/>
              <a:t>With Use of Machine Learning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411553-27A7-4781-B716-DF33DD190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078" y="4116426"/>
            <a:ext cx="1244966" cy="3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D4E9056A-0555-68BC-F0A4-E33C29B4F174}"/>
              </a:ext>
            </a:extLst>
          </p:cNvPr>
          <p:cNvSpPr txBox="1">
            <a:spLocks/>
          </p:cNvSpPr>
          <p:nvPr/>
        </p:nvSpPr>
        <p:spPr bwMode="auto">
          <a:xfrm>
            <a:off x="535740" y="3360403"/>
            <a:ext cx="5688012" cy="129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83" tIns="34242" rIns="68483" bIns="34242">
            <a:prstTxWarp prst="textNoShape">
              <a:avLst/>
            </a:prstTxWarp>
          </a:bodyPr>
          <a:lstStyle/>
          <a:p>
            <a:pPr eaLnBrk="0" hangingPunct="0">
              <a:lnSpc>
                <a:spcPts val="148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/>
            </a:pPr>
            <a:endParaRPr lang="en-US" sz="1400" b="1" dirty="0">
              <a:solidFill>
                <a:srgbClr val="00217B"/>
              </a:solidFill>
            </a:endParaRPr>
          </a:p>
          <a:p>
            <a:pPr eaLnBrk="0" hangingPunct="0">
              <a:lnSpc>
                <a:spcPts val="148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1200" b="1" dirty="0">
                <a:solidFill>
                  <a:srgbClr val="00217B"/>
                </a:solidFill>
              </a:rPr>
              <a:t>Presented at the</a:t>
            </a:r>
          </a:p>
          <a:p>
            <a:pPr eaLnBrk="0" hangingPunct="0">
              <a:lnSpc>
                <a:spcPts val="178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00217B"/>
                </a:solidFill>
              </a:rPr>
              <a:t>ITER Technical Meeting</a:t>
            </a:r>
          </a:p>
          <a:p>
            <a:pPr eaLnBrk="0" hangingPunct="0">
              <a:lnSpc>
                <a:spcPts val="178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00217B"/>
                </a:solidFill>
              </a:rPr>
              <a:t>20 July 2022</a:t>
            </a:r>
            <a:endParaRPr lang="en-US" sz="1600" dirty="0">
              <a:solidFill>
                <a:srgbClr val="002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9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/>
        </p:nvSpPr>
        <p:spPr>
          <a:xfrm>
            <a:off x="5209325" y="1126634"/>
            <a:ext cx="257925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DIII-D discharge #178636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9CFB951-A4B5-43A7-8B80-D8966BC0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675" y="1835125"/>
            <a:ext cx="1875862" cy="2686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1CAEE-1E6D-F740-9527-59D91E391340}"/>
              </a:ext>
            </a:extLst>
          </p:cNvPr>
          <p:cNvSpPr txBox="1"/>
          <p:nvPr/>
        </p:nvSpPr>
        <p:spPr>
          <a:xfrm>
            <a:off x="4511885" y="1487130"/>
            <a:ext cx="397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LFM          BAE          RSAE         TAE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1CFB0-048F-6242-B42D-78A7ECC11C9E}"/>
              </a:ext>
            </a:extLst>
          </p:cNvPr>
          <p:cNvSpPr txBox="1"/>
          <p:nvPr/>
        </p:nvSpPr>
        <p:spPr>
          <a:xfrm rot="16200000">
            <a:off x="3921857" y="3404167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/>
              <a:t>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6DF2F-A8A2-EFCE-0104-23D43D6D14DE}"/>
              </a:ext>
            </a:extLst>
          </p:cNvPr>
          <p:cNvSpPr txBox="1"/>
          <p:nvPr/>
        </p:nvSpPr>
        <p:spPr>
          <a:xfrm>
            <a:off x="6720930" y="116085"/>
            <a:ext cx="20938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100" i="1" dirty="0" err="1">
                <a:solidFill>
                  <a:schemeClr val="bg1"/>
                </a:solidFill>
              </a:rPr>
              <a:t>Kaptanoglu</a:t>
            </a:r>
            <a:r>
              <a:rPr lang="en-US" sz="1100" i="1" dirty="0">
                <a:solidFill>
                  <a:schemeClr val="bg1"/>
                </a:solidFill>
              </a:rPr>
              <a:t>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943C098-F353-A1A4-F8E1-7C95E6AE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89" y="1742263"/>
            <a:ext cx="4410644" cy="24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025B72-DB92-2D50-927E-B3FA7F88B8DF}"/>
              </a:ext>
            </a:extLst>
          </p:cNvPr>
          <p:cNvSpPr txBox="1"/>
          <p:nvPr/>
        </p:nvSpPr>
        <p:spPr>
          <a:xfrm rot="16200000">
            <a:off x="3921857" y="2174141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/>
              <a:t>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5C177C-995E-9BEA-0263-141A29454B59}"/>
              </a:ext>
            </a:extLst>
          </p:cNvPr>
          <p:cNvSpPr txBox="1"/>
          <p:nvPr/>
        </p:nvSpPr>
        <p:spPr>
          <a:xfrm>
            <a:off x="4511885" y="4117432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F0772D-A177-94E6-E065-7DA374ABE9B6}"/>
              </a:ext>
            </a:extLst>
          </p:cNvPr>
          <p:cNvSpPr txBox="1"/>
          <p:nvPr/>
        </p:nvSpPr>
        <p:spPr>
          <a:xfrm>
            <a:off x="5642868" y="4117431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3BA6C-F9AB-CCA4-9156-D29726623E10}"/>
              </a:ext>
            </a:extLst>
          </p:cNvPr>
          <p:cNvSpPr txBox="1"/>
          <p:nvPr/>
        </p:nvSpPr>
        <p:spPr>
          <a:xfrm>
            <a:off x="6695107" y="411960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DC629-577E-970B-CC1D-4407CA30968B}"/>
              </a:ext>
            </a:extLst>
          </p:cNvPr>
          <p:cNvSpPr txBox="1"/>
          <p:nvPr/>
        </p:nvSpPr>
        <p:spPr>
          <a:xfrm>
            <a:off x="7747346" y="411960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EA8CA-A7F0-B936-AB27-A4940FC6E403}"/>
              </a:ext>
            </a:extLst>
          </p:cNvPr>
          <p:cNvSpPr txBox="1"/>
          <p:nvPr/>
        </p:nvSpPr>
        <p:spPr>
          <a:xfrm>
            <a:off x="2934379" y="212797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Label: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1F09D-20F8-CEC0-9DD1-1E3C8784694D}"/>
              </a:ext>
            </a:extLst>
          </p:cNvPr>
          <p:cNvSpPr txBox="1"/>
          <p:nvPr/>
        </p:nvSpPr>
        <p:spPr>
          <a:xfrm>
            <a:off x="2934378" y="335800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Ouput: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01AEAE7A-21B7-2FB3-428C-BD7794CC4FF0}"/>
              </a:ext>
            </a:extLst>
          </p:cNvPr>
          <p:cNvSpPr txBox="1">
            <a:spLocks/>
          </p:cNvSpPr>
          <p:nvPr/>
        </p:nvSpPr>
        <p:spPr bwMode="auto">
          <a:xfrm>
            <a:off x="457200" y="139497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localizer: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Detecting and Locating Alfvén Eigenmode Using ECE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0DC0CA-FF7C-549E-D15C-E0E71F5AB051}"/>
              </a:ext>
            </a:extLst>
          </p:cNvPr>
          <p:cNvSpPr/>
          <p:nvPr/>
        </p:nvSpPr>
        <p:spPr>
          <a:xfrm>
            <a:off x="4805464" y="3300919"/>
            <a:ext cx="355958" cy="3749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0E3633-8092-035C-9B5A-9EA101464923}"/>
              </a:ext>
            </a:extLst>
          </p:cNvPr>
          <p:cNvSpPr/>
          <p:nvPr/>
        </p:nvSpPr>
        <p:spPr>
          <a:xfrm>
            <a:off x="4805464" y="3804613"/>
            <a:ext cx="355958" cy="24622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56996A-1F7E-7134-51CB-C54501FBC133}"/>
              </a:ext>
            </a:extLst>
          </p:cNvPr>
          <p:cNvSpPr/>
          <p:nvPr/>
        </p:nvSpPr>
        <p:spPr>
          <a:xfrm>
            <a:off x="5801797" y="3308502"/>
            <a:ext cx="375613" cy="36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7209C9-4328-DAEC-1313-9E9FD4DFBF03}"/>
              </a:ext>
            </a:extLst>
          </p:cNvPr>
          <p:cNvSpPr/>
          <p:nvPr/>
        </p:nvSpPr>
        <p:spPr>
          <a:xfrm>
            <a:off x="6639805" y="3160209"/>
            <a:ext cx="565147" cy="4260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96BE1-0671-E59A-9ACD-768FB0062B92}"/>
              </a:ext>
            </a:extLst>
          </p:cNvPr>
          <p:cNvSpPr/>
          <p:nvPr/>
        </p:nvSpPr>
        <p:spPr>
          <a:xfrm>
            <a:off x="6639805" y="3890207"/>
            <a:ext cx="412747" cy="1951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64EC0D-C4FF-B406-E23E-E3E4B92978B3}"/>
              </a:ext>
            </a:extLst>
          </p:cNvPr>
          <p:cNvSpPr/>
          <p:nvPr/>
        </p:nvSpPr>
        <p:spPr>
          <a:xfrm>
            <a:off x="7636138" y="3132824"/>
            <a:ext cx="760745" cy="5428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B195-0A2A-4DA6-8602-ED52A1914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1" y="746948"/>
            <a:ext cx="8229601" cy="3697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ECE spectrogram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2F9BB-4316-434A-8F22-EBBD2C41EF3E}"/>
              </a:ext>
            </a:extLst>
          </p:cNvPr>
          <p:cNvSpPr txBox="1"/>
          <p:nvPr/>
        </p:nvSpPr>
        <p:spPr>
          <a:xfrm>
            <a:off x="6047847" y="31561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Edge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Core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146079_newmean2">
            <a:hlinkClick r:id="" action="ppaction://media"/>
            <a:extLst>
              <a:ext uri="{FF2B5EF4-FFF2-40B4-BE49-F238E27FC236}">
                <a16:creationId xmlns:a16="http://schemas.microsoft.com/office/drawing/2014/main" id="{94DF4DAC-4D4B-44AA-AFC5-2FFB84D60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197" y="746948"/>
            <a:ext cx="5049698" cy="33497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445197-02D8-4793-B260-7947AC5E0F2A}"/>
              </a:ext>
            </a:extLst>
          </p:cNvPr>
          <p:cNvGrpSpPr/>
          <p:nvPr/>
        </p:nvGrpSpPr>
        <p:grpSpPr>
          <a:xfrm>
            <a:off x="1638050" y="3303348"/>
            <a:ext cx="2714484" cy="1816133"/>
            <a:chOff x="928461" y="3094404"/>
            <a:chExt cx="2714484" cy="181613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41D7E9-F9FD-4DD4-AEE2-54AE8E01C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4455" y="3094404"/>
              <a:ext cx="0" cy="89985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5ED916-88DC-43E9-936E-5452FE5AE5C6}"/>
                </a:ext>
              </a:extLst>
            </p:cNvPr>
            <p:cNvCxnSpPr>
              <a:cxnSpLocks/>
            </p:cNvCxnSpPr>
            <p:nvPr/>
          </p:nvCxnSpPr>
          <p:spPr>
            <a:xfrm>
              <a:off x="1264455" y="3994258"/>
              <a:ext cx="235208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EBB4ECE-489A-4956-87BE-65115EC0B3AA}"/>
                </a:ext>
              </a:extLst>
            </p:cNvPr>
            <p:cNvCxnSpPr>
              <a:cxnSpLocks/>
            </p:cNvCxnSpPr>
            <p:nvPr/>
          </p:nvCxnSpPr>
          <p:spPr>
            <a:xfrm>
              <a:off x="1264458" y="3994260"/>
              <a:ext cx="489271" cy="575607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4B5C96-BFD7-43DC-ADED-A9644E434D58}"/>
                </a:ext>
              </a:extLst>
            </p:cNvPr>
            <p:cNvSpPr txBox="1"/>
            <p:nvPr/>
          </p:nvSpPr>
          <p:spPr>
            <a:xfrm>
              <a:off x="1783140" y="3994258"/>
              <a:ext cx="185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Position (ECE#)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88DBE7-5D18-4B23-9FC8-E34EAD33128C}"/>
                </a:ext>
              </a:extLst>
            </p:cNvPr>
            <p:cNvSpPr txBox="1"/>
            <p:nvPr/>
          </p:nvSpPr>
          <p:spPr>
            <a:xfrm rot="16200000">
              <a:off x="744276" y="3383455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7A196C-4DE9-4ED4-BE06-AFE5DBB64197}"/>
                </a:ext>
              </a:extLst>
            </p:cNvPr>
            <p:cNvSpPr txBox="1"/>
            <p:nvPr/>
          </p:nvSpPr>
          <p:spPr>
            <a:xfrm rot="2763591">
              <a:off x="1026695" y="4243473"/>
              <a:ext cx="96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D0BAE8F9-0F47-4350-845D-533BC78E5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9497"/>
            <a:ext cx="8229601" cy="36974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localizer:</a:t>
            </a:r>
            <a:br>
              <a:rPr lang="en-US" dirty="0"/>
            </a:br>
            <a:r>
              <a:rPr lang="en-US" dirty="0"/>
              <a:t>Detecting and Locating Alfvén Eigenmode Using ECE</a:t>
            </a:r>
          </a:p>
        </p:txBody>
      </p:sp>
    </p:spTree>
    <p:extLst>
      <p:ext uri="{BB962C8B-B14F-4D97-AF65-F5344CB8AC3E}">
        <p14:creationId xmlns:p14="http://schemas.microsoft.com/office/powerpoint/2010/main" val="2005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0" y="818884"/>
            <a:ext cx="8855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What if an ECE signal drops?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A5ABB4-4F1D-6660-BDEA-20A0D32A0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8" b="34238"/>
          <a:stretch/>
        </p:blipFill>
        <p:spPr bwMode="auto">
          <a:xfrm>
            <a:off x="4626208" y="3241391"/>
            <a:ext cx="3976654" cy="73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10F266C6-5A2A-1B88-9D29-5373FA28F972}"/>
              </a:ext>
            </a:extLst>
          </p:cNvPr>
          <p:cNvSpPr txBox="1"/>
          <p:nvPr/>
        </p:nvSpPr>
        <p:spPr>
          <a:xfrm>
            <a:off x="271291" y="3264539"/>
            <a:ext cx="373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Every lost ECE signal results in a zero line in the probability space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1CB446-3638-0883-E6B0-4C83A88467DC}"/>
              </a:ext>
            </a:extLst>
          </p:cNvPr>
          <p:cNvSpPr txBox="1"/>
          <p:nvPr/>
        </p:nvSpPr>
        <p:spPr>
          <a:xfrm>
            <a:off x="4961335" y="2987252"/>
            <a:ext cx="340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200" dirty="0"/>
              <a:t>LFM                BAE              RSAE                TAE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CDA33F-007A-1B2C-05D4-FC4434AB934E}"/>
              </a:ext>
            </a:extLst>
          </p:cNvPr>
          <p:cNvGrpSpPr/>
          <p:nvPr/>
        </p:nvGrpSpPr>
        <p:grpSpPr>
          <a:xfrm>
            <a:off x="1375167" y="1236527"/>
            <a:ext cx="7161086" cy="1143748"/>
            <a:chOff x="1056405" y="2502439"/>
            <a:chExt cx="7161086" cy="114374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DA4FB0B-77CA-6394-18AE-595D393B4A08}"/>
                </a:ext>
              </a:extLst>
            </p:cNvPr>
            <p:cNvGrpSpPr/>
            <p:nvPr/>
          </p:nvGrpSpPr>
          <p:grpSpPr>
            <a:xfrm>
              <a:off x="1056405" y="2827900"/>
              <a:ext cx="7161086" cy="818287"/>
              <a:chOff x="1056405" y="2808445"/>
              <a:chExt cx="7161086" cy="81828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876B739-9E49-E3B8-3D18-CC9D680E3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4531"/>
              <a:stretch/>
            </p:blipFill>
            <p:spPr>
              <a:xfrm>
                <a:off x="3942945" y="2854392"/>
                <a:ext cx="1540096" cy="73812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1A71831-2D9B-97C8-AF80-AC73A919B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74493"/>
              <a:stretch/>
            </p:blipFill>
            <p:spPr>
              <a:xfrm>
                <a:off x="1056405" y="2853221"/>
                <a:ext cx="1540096" cy="740472"/>
              </a:xfrm>
              <a:prstGeom prst="rect">
                <a:avLst/>
              </a:prstGeom>
            </p:spPr>
          </p:pic>
          <p:pic>
            <p:nvPicPr>
              <p:cNvPr id="35" name="Picture 34" descr="Diagram&#10;&#10;Description automatically generated">
                <a:extLst>
                  <a:ext uri="{FF2B5EF4-FFF2-40B4-BE49-F238E27FC236}">
                    <a16:creationId xmlns:a16="http://schemas.microsoft.com/office/drawing/2014/main" id="{BC6F02A8-F9A2-1612-4D61-B116E65AAB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810"/>
              <a:stretch/>
            </p:blipFill>
            <p:spPr>
              <a:xfrm>
                <a:off x="5483042" y="2808445"/>
                <a:ext cx="2734449" cy="818287"/>
              </a:xfrm>
              <a:prstGeom prst="rect">
                <a:avLst/>
              </a:prstGeom>
            </p:spPr>
          </p:pic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EA886110-36C0-E381-BA8D-8094C0EEE6C5}"/>
                  </a:ext>
                </a:extLst>
              </p:cNvPr>
              <p:cNvSpPr/>
              <p:nvPr/>
            </p:nvSpPr>
            <p:spPr>
              <a:xfrm>
                <a:off x="2724974" y="3032469"/>
                <a:ext cx="1089497" cy="370237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BE" sz="900" dirty="0">
                    <a:solidFill>
                      <a:schemeClr val="tx1"/>
                    </a:solidFill>
                  </a:rPr>
                  <a:t>Image enhancement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7706CFB-3539-B9F8-62DF-0A6CEBE5E0EE}"/>
                  </a:ext>
                </a:extLst>
              </p:cNvPr>
              <p:cNvCxnSpPr>
                <a:cxnSpLocks/>
                <a:stCxn id="34" idx="3"/>
                <a:endCxn id="36" idx="1"/>
              </p:cNvCxnSpPr>
              <p:nvPr/>
            </p:nvCxnSpPr>
            <p:spPr>
              <a:xfrm flipV="1">
                <a:off x="2596501" y="3217588"/>
                <a:ext cx="128473" cy="5869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E2E85B21-3D25-E85B-18B3-A4F787A076DA}"/>
                  </a:ext>
                </a:extLst>
              </p:cNvPr>
              <p:cNvCxnSpPr>
                <a:cxnSpLocks/>
                <a:stCxn id="36" idx="3"/>
                <a:endCxn id="33" idx="1"/>
              </p:cNvCxnSpPr>
              <p:nvPr/>
            </p:nvCxnSpPr>
            <p:spPr>
              <a:xfrm>
                <a:off x="3814471" y="3217588"/>
                <a:ext cx="128474" cy="5869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633BDBB-9C3F-B81C-0E07-3D0F80CEE114}"/>
                </a:ext>
              </a:extLst>
            </p:cNvPr>
            <p:cNvSpPr/>
            <p:nvPr/>
          </p:nvSpPr>
          <p:spPr>
            <a:xfrm>
              <a:off x="1215174" y="2642781"/>
              <a:ext cx="1333474" cy="370237"/>
            </a:xfrm>
            <a:prstGeom prst="round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000" dirty="0">
                  <a:solidFill>
                    <a:schemeClr val="tx1"/>
                  </a:solidFill>
                </a:rPr>
                <a:t>ECE spectrogram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222E5E4-7193-24DC-EF2A-627FDFCB7A58}"/>
                </a:ext>
              </a:extLst>
            </p:cNvPr>
            <p:cNvSpPr/>
            <p:nvPr/>
          </p:nvSpPr>
          <p:spPr>
            <a:xfrm>
              <a:off x="4101715" y="2502439"/>
              <a:ext cx="1333474" cy="370237"/>
            </a:xfrm>
            <a:prstGeom prst="round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000" dirty="0">
                  <a:solidFill>
                    <a:schemeClr val="tx1"/>
                  </a:solidFill>
                </a:rPr>
                <a:t>ECE spectrogram</a:t>
              </a:r>
            </a:p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(E</a:t>
              </a:r>
              <a:r>
                <a:rPr lang="en-BE" sz="1000" dirty="0">
                  <a:solidFill>
                    <a:schemeClr val="tx1"/>
                  </a:solidFill>
                </a:rPr>
                <a:t>nhanced)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6F4AAE4-FCDC-B984-EAC8-222ABE44A2C9}"/>
                </a:ext>
              </a:extLst>
            </p:cNvPr>
            <p:cNvSpPr/>
            <p:nvPr/>
          </p:nvSpPr>
          <p:spPr>
            <a:xfrm>
              <a:off x="5929612" y="2508924"/>
              <a:ext cx="737077" cy="370237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RCN</a:t>
              </a:r>
              <a:endParaRPr lang="en-BE" sz="1000" dirty="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625DE82D-BA30-62B7-59C5-061AA9C125C3}"/>
                </a:ext>
              </a:extLst>
            </p:cNvPr>
            <p:cNvSpPr/>
            <p:nvPr/>
          </p:nvSpPr>
          <p:spPr>
            <a:xfrm>
              <a:off x="7036108" y="2549457"/>
              <a:ext cx="941911" cy="370237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AE mode probability</a:t>
              </a:r>
              <a:endParaRPr lang="en-BE" sz="1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D14AB48-9DBD-8166-506A-8433E19718AC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734295" y="1977000"/>
            <a:ext cx="64087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9882A1C-58B4-778E-64F8-50EC908FEECC}"/>
              </a:ext>
            </a:extLst>
          </p:cNvPr>
          <p:cNvSpPr/>
          <p:nvPr/>
        </p:nvSpPr>
        <p:spPr>
          <a:xfrm>
            <a:off x="387994" y="1703014"/>
            <a:ext cx="1333474" cy="370237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000" dirty="0">
                <a:solidFill>
                  <a:schemeClr val="tx1"/>
                </a:solidFill>
              </a:rPr>
              <a:t>ECE signal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B90D4B-9652-6551-6DB6-8C7948E9C749}"/>
              </a:ext>
            </a:extLst>
          </p:cNvPr>
          <p:cNvSpPr txBox="1"/>
          <p:nvPr/>
        </p:nvSpPr>
        <p:spPr>
          <a:xfrm rot="16200000">
            <a:off x="4444510" y="3385417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/>
              <a:t>⍴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5E533D-4A1D-69AB-A93E-BC7E6FA4D903}"/>
              </a:ext>
            </a:extLst>
          </p:cNvPr>
          <p:cNvSpPr txBox="1"/>
          <p:nvPr/>
        </p:nvSpPr>
        <p:spPr>
          <a:xfrm>
            <a:off x="4981865" y="3940821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BB3352-6072-6EF0-CE51-5D7150CBA8AB}"/>
              </a:ext>
            </a:extLst>
          </p:cNvPr>
          <p:cNvSpPr txBox="1"/>
          <p:nvPr/>
        </p:nvSpPr>
        <p:spPr>
          <a:xfrm>
            <a:off x="5917864" y="391756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2CE4F8-008B-8129-D3E6-CDDC16F48DBA}"/>
              </a:ext>
            </a:extLst>
          </p:cNvPr>
          <p:cNvSpPr txBox="1"/>
          <p:nvPr/>
        </p:nvSpPr>
        <p:spPr>
          <a:xfrm>
            <a:off x="6853863" y="3921881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2B67BB7-C58A-AE68-7ADC-E5173181829F}"/>
              </a:ext>
            </a:extLst>
          </p:cNvPr>
          <p:cNvSpPr txBox="1"/>
          <p:nvPr/>
        </p:nvSpPr>
        <p:spPr>
          <a:xfrm>
            <a:off x="7800081" y="391756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/>
              <a:t>Time (s)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localizer: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Robustness of the Models in Case of ECE Sensor Failure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B941E9-B054-FA3D-F980-966A25CD0F59}"/>
              </a:ext>
            </a:extLst>
          </p:cNvPr>
          <p:cNvGrpSpPr/>
          <p:nvPr/>
        </p:nvGrpSpPr>
        <p:grpSpPr>
          <a:xfrm>
            <a:off x="3877258" y="3320621"/>
            <a:ext cx="4651597" cy="400110"/>
            <a:chOff x="4309237" y="3703677"/>
            <a:chExt cx="4651597" cy="40011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94F7D25-1004-2A19-ED26-F9569A50A111}"/>
                </a:ext>
              </a:extLst>
            </p:cNvPr>
            <p:cNvCxnSpPr>
              <a:cxnSpLocks/>
            </p:cNvCxnSpPr>
            <p:nvPr/>
          </p:nvCxnSpPr>
          <p:spPr>
            <a:xfrm>
              <a:off x="5277471" y="3897247"/>
              <a:ext cx="7960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3BA80C-E416-274F-2ED9-620F6B7050E8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70" y="3899539"/>
              <a:ext cx="7960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5139E8-B732-F0EA-9684-F919294AA9D7}"/>
                </a:ext>
              </a:extLst>
            </p:cNvPr>
            <p:cNvCxnSpPr>
              <a:cxnSpLocks/>
            </p:cNvCxnSpPr>
            <p:nvPr/>
          </p:nvCxnSpPr>
          <p:spPr>
            <a:xfrm>
              <a:off x="7202791" y="3897247"/>
              <a:ext cx="7960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2480B8-DDDF-5BDF-8490-3CABF18A7088}"/>
                </a:ext>
              </a:extLst>
            </p:cNvPr>
            <p:cNvCxnSpPr>
              <a:cxnSpLocks/>
            </p:cNvCxnSpPr>
            <p:nvPr/>
          </p:nvCxnSpPr>
          <p:spPr>
            <a:xfrm>
              <a:off x="8164764" y="3895842"/>
              <a:ext cx="7960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1C8C3A8-A65C-4D94-05CD-590324161355}"/>
                </a:ext>
              </a:extLst>
            </p:cNvPr>
            <p:cNvSpPr txBox="1"/>
            <p:nvPr/>
          </p:nvSpPr>
          <p:spPr>
            <a:xfrm>
              <a:off x="4309237" y="3703677"/>
              <a:ext cx="842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 dirty="0">
                  <a:solidFill>
                    <a:srgbClr val="FF0000"/>
                  </a:solidFill>
                </a:rPr>
                <a:t>Zero out</a:t>
              </a:r>
            </a:p>
            <a:p>
              <a:r>
                <a:rPr lang="en-BE" sz="1000" dirty="0">
                  <a:solidFill>
                    <a:srgbClr val="FF0000"/>
                  </a:solidFill>
                </a:rPr>
                <a:t>ECE#17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2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196056" y="1540742"/>
            <a:ext cx="4300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Trained with NSTX-U data from most recent campaign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Maps magnetic diagnostics to flux surfaces or equilibrium shaping parameters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EQNET: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 neural net equilibrium </a:t>
            </a:r>
            <a:r>
              <a:rPr lang="en-US" dirty="0" err="1"/>
              <a:t>reconstructor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5BA37DC-A33B-09C0-59DA-BD6348E9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54306"/>
            <a:ext cx="4266032" cy="188108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7CFAE0E-EFD7-3DFD-5B72-DF6E106695F3}"/>
              </a:ext>
            </a:extLst>
          </p:cNvPr>
          <p:cNvSpPr txBox="1"/>
          <p:nvPr/>
        </p:nvSpPr>
        <p:spPr>
          <a:xfrm>
            <a:off x="6720930" y="116085"/>
            <a:ext cx="18806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J.T. Wai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</p:spTree>
    <p:extLst>
      <p:ext uri="{BB962C8B-B14F-4D97-AF65-F5344CB8AC3E}">
        <p14:creationId xmlns:p14="http://schemas.microsoft.com/office/powerpoint/2010/main" val="272460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59715" y="1232922"/>
            <a:ext cx="57186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Shape controller relies on equilibrium reconstruction as input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standard tool is Real-Time EFIT (RTEFIT)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single iteration per equilibrium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/>
              <a:t>less accurate than EFIT01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Neural nets also capable of performing this task within required time (&lt;1ms)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Need robust real-time reconstruction to avoid control issues. E.g. wall collision and disruption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EQNET: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Robust reconstruction needed for shape control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D058F93-AE7A-94E6-1F99-3110D440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404" y="1032284"/>
            <a:ext cx="1956202" cy="35745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58610ED-FC19-0C3D-EF24-92B8BE1F9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053" y="1377603"/>
            <a:ext cx="1083107" cy="504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7DDDA4D-A9C3-9F41-320A-8540B6C6A744}"/>
              </a:ext>
            </a:extLst>
          </p:cNvPr>
          <p:cNvSpPr txBox="1"/>
          <p:nvPr/>
        </p:nvSpPr>
        <p:spPr>
          <a:xfrm>
            <a:off x="6720930" y="116085"/>
            <a:ext cx="18806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J.T. Wai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</p:spTree>
    <p:extLst>
      <p:ext uri="{BB962C8B-B14F-4D97-AF65-F5344CB8AC3E}">
        <p14:creationId xmlns:p14="http://schemas.microsoft.com/office/powerpoint/2010/main" val="308486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36566" y="1484428"/>
            <a:ext cx="36235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Architecture based on fully-connected ANN with PCA data compression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220 shots = 25,000 equilibria from 2015-16 campaign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Use raw sensor data including bad and noisy data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Also add dropout (p=0.02) to magnetic sensor inputs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EQNET: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model is based on fully-connected network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D98A10E1-C768-D75A-1B81-230B64F0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3" b="2732"/>
          <a:stretch/>
        </p:blipFill>
        <p:spPr>
          <a:xfrm>
            <a:off x="3817018" y="1338643"/>
            <a:ext cx="5204975" cy="2536841"/>
          </a:xfrm>
          <a:prstGeom prst="rect">
            <a:avLst/>
          </a:prstGeom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9A0012A-EEDB-D920-9F3E-4D106AB787DB}"/>
              </a:ext>
            </a:extLst>
          </p:cNvPr>
          <p:cNvSpPr txBox="1"/>
          <p:nvPr/>
        </p:nvSpPr>
        <p:spPr>
          <a:xfrm>
            <a:off x="6720930" y="116085"/>
            <a:ext cx="18806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J.T. Wai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</p:spTree>
    <p:extLst>
      <p:ext uri="{BB962C8B-B14F-4D97-AF65-F5344CB8AC3E}">
        <p14:creationId xmlns:p14="http://schemas.microsoft.com/office/powerpoint/2010/main" val="182354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1" y="818884"/>
            <a:ext cx="4647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Boundary error increases by roughly 1.3cm, on par with RTEFIT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Degrades slightly more than EFIT01 degrades (0-1.1cm versus 0.5-1.85cm)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Losing specific sensors (upper) can cause upper-single-null prediction not seen with EFIT01.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EQNET: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Losing a sensor degrades prediction ~1cm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BCE4B-3435-FF22-72FE-668D1FFA5658}"/>
              </a:ext>
            </a:extLst>
          </p:cNvPr>
          <p:cNvSpPr txBox="1"/>
          <p:nvPr/>
        </p:nvSpPr>
        <p:spPr>
          <a:xfrm>
            <a:off x="5866228" y="4026677"/>
            <a:ext cx="2820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205005 @ 500ms: effect of zeroing out each of the 75 B-probes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BD79C9-F3CA-9FCF-840E-A01C86978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2" y="2332205"/>
            <a:ext cx="2952107" cy="2065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D8AF281-8B71-8183-F3E7-9B6221630D6B}"/>
              </a:ext>
            </a:extLst>
          </p:cNvPr>
          <p:cNvGrpSpPr/>
          <p:nvPr/>
        </p:nvGrpSpPr>
        <p:grpSpPr>
          <a:xfrm>
            <a:off x="5099687" y="1010339"/>
            <a:ext cx="2027403" cy="3068469"/>
            <a:chOff x="5099687" y="1010339"/>
            <a:chExt cx="2027403" cy="3068469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BBC41DBE-456D-D6FC-0168-BA38A233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99687" y="1024625"/>
              <a:ext cx="2027403" cy="305418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BF31B0-F9A7-16DC-26FC-5A516FE70752}"/>
                </a:ext>
              </a:extLst>
            </p:cNvPr>
            <p:cNvSpPr txBox="1"/>
            <p:nvPr/>
          </p:nvSpPr>
          <p:spPr>
            <a:xfrm>
              <a:off x="5370087" y="1010339"/>
              <a:ext cx="123944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BE" sz="800" dirty="0"/>
                <a:t>EFIT01 Dead B-Probes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C4919-5F4B-23EE-4E2A-AD8C7EBD8848}"/>
              </a:ext>
            </a:extLst>
          </p:cNvPr>
          <p:cNvGrpSpPr/>
          <p:nvPr/>
        </p:nvGrpSpPr>
        <p:grpSpPr>
          <a:xfrm>
            <a:off x="7060376" y="1010339"/>
            <a:ext cx="2027402" cy="3066491"/>
            <a:chOff x="7060376" y="1010339"/>
            <a:chExt cx="2027402" cy="3066491"/>
          </a:xfrm>
        </p:grpSpPr>
        <p:pic>
          <p:nvPicPr>
            <p:cNvPr id="7" name="Picture 6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63790FD7-C16B-BD27-8397-9E531151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0376" y="1022647"/>
              <a:ext cx="2027402" cy="30541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92A2E0-B3D9-8387-3863-D8009E51707B}"/>
                </a:ext>
              </a:extLst>
            </p:cNvPr>
            <p:cNvSpPr txBox="1"/>
            <p:nvPr/>
          </p:nvSpPr>
          <p:spPr>
            <a:xfrm>
              <a:off x="7313323" y="1010339"/>
              <a:ext cx="127470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BE" sz="800" dirty="0"/>
                <a:t>EQNET Dead B-Probes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A16C760-5869-E4F8-521F-67DB6A971D3C}"/>
              </a:ext>
            </a:extLst>
          </p:cNvPr>
          <p:cNvSpPr txBox="1"/>
          <p:nvPr/>
        </p:nvSpPr>
        <p:spPr>
          <a:xfrm>
            <a:off x="6720930" y="116085"/>
            <a:ext cx="18806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J.T. Wai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</p:spTree>
    <p:extLst>
      <p:ext uri="{BB962C8B-B14F-4D97-AF65-F5344CB8AC3E}">
        <p14:creationId xmlns:p14="http://schemas.microsoft.com/office/powerpoint/2010/main" val="617538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0" y="818883"/>
            <a:ext cx="5215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Parameter estimates are dependent on the sensor.</a:t>
            </a:r>
          </a:p>
          <a:p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Z</a:t>
            </a:r>
            <a:r>
              <a:rPr lang="en-US" sz="1400" b="1" baseline="-25000" dirty="0"/>
              <a:t>CUR</a:t>
            </a:r>
            <a:r>
              <a:rPr lang="en-US" sz="1400" dirty="0"/>
              <a:t> depends heavily on measurements from inner wall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R</a:t>
            </a:r>
            <a:r>
              <a:rPr lang="en-US" sz="1400" b="1" baseline="-25000" dirty="0"/>
              <a:t>OMP</a:t>
            </a:r>
            <a:r>
              <a:rPr lang="en-US" sz="1400" dirty="0"/>
              <a:t> is one of the most sensitive, affected by most sensors and especially outer midplane/inner midplane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EQNET: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Sensitivity is parameter and sensor-dependent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F090D1A-0633-C99F-6C15-ABE758A1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95" y="2314440"/>
            <a:ext cx="2958420" cy="2217049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D4D7896-1047-87C5-79A0-3049714C9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30"/>
          <a:stretch/>
        </p:blipFill>
        <p:spPr>
          <a:xfrm>
            <a:off x="5081288" y="1051186"/>
            <a:ext cx="3575509" cy="3480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17C91-CBB4-A623-E712-A04A1BA10BAF}"/>
              </a:ext>
            </a:extLst>
          </p:cNvPr>
          <p:cNvSpPr txBox="1"/>
          <p:nvPr/>
        </p:nvSpPr>
        <p:spPr>
          <a:xfrm>
            <a:off x="6720930" y="116085"/>
            <a:ext cx="18806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J.T. Wai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</p:spTree>
    <p:extLst>
      <p:ext uri="{BB962C8B-B14F-4D97-AF65-F5344CB8AC3E}">
        <p14:creationId xmlns:p14="http://schemas.microsoft.com/office/powerpoint/2010/main" val="26428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1" y="818883"/>
            <a:ext cx="822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Training RCN with ECE signals is a robust approach for detecting Alfven </a:t>
            </a:r>
            <a:r>
              <a:rPr lang="en-US" sz="1400" dirty="0" err="1"/>
              <a:t>Eignemodes</a:t>
            </a: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Losing an ECE signal causes manageable degradation in detection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The degradation depends on the relative location of AE mode and the lost ECE sensor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Study predictive maintenance on DIII-D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Predicting and manipulating AE modes using ML approaches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A26DA097-E2E6-37FF-0A0B-E2CB7D85D9F7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Conclusions and next steps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27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9EC80-36A7-4FF0-A1C3-B96BB4318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cap="all" dirty="0"/>
              <a:t>Thank you!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92D3C7-F6B0-4050-8033-62D1F2CD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7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59E3E6-2A0D-48D5-9CA5-E5D420A19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7A663164-6ED9-78BC-5CCA-0DE9C33D7C1E}"/>
              </a:ext>
            </a:extLst>
          </p:cNvPr>
          <p:cNvSpPr txBox="1"/>
          <p:nvPr/>
        </p:nvSpPr>
        <p:spPr>
          <a:xfrm>
            <a:off x="271290" y="818884"/>
            <a:ext cx="8229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Sensor failure types and mitigations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Use case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DIII-D: Alfvén eigenmode detection using ECE sensors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NSTX-U: Equilibrium reconstruction using magnetic sensor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0439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6DE9-D2F3-1CE4-42F8-AEE565AB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2" y="147053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 err="1"/>
              <a:t>Eqnet</a:t>
            </a:r>
            <a:r>
              <a:rPr lang="en-US" sz="3000" dirty="0"/>
              <a:t> compensates for dynamic changes and vessel currents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1626B3-2937-53BF-9D46-146CB11F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32384"/>
            <a:ext cx="4482704" cy="3263504"/>
          </a:xfrm>
        </p:spPr>
        <p:txBody>
          <a:bodyPr/>
          <a:lstStyle/>
          <a:p>
            <a:r>
              <a:rPr lang="en-US" dirty="0"/>
              <a:t>Neural net responds better to dynamic changes and induced vessel currents than online method </a:t>
            </a:r>
          </a:p>
          <a:p>
            <a:r>
              <a:rPr lang="en-US" dirty="0"/>
              <a:t>Removes 5ms phase delay during oscillations – improves controller chance for recovery  </a:t>
            </a:r>
          </a:p>
          <a:p>
            <a:r>
              <a:rPr lang="en-US" dirty="0"/>
              <a:t>Does not suffer from convergence-related issues since NN is non-iterative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789390B-65D7-B7AD-B233-8DFE1B15F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48" y="1482577"/>
            <a:ext cx="3850694" cy="3133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C41BB0-616D-C4FC-61F4-04807D5D293B}"/>
              </a:ext>
            </a:extLst>
          </p:cNvPr>
          <p:cNvCxnSpPr>
            <a:cxnSpLocks/>
          </p:cNvCxnSpPr>
          <p:nvPr/>
        </p:nvCxnSpPr>
        <p:spPr>
          <a:xfrm flipH="1">
            <a:off x="5934456" y="1432385"/>
            <a:ext cx="256032" cy="285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2F44FB4-8B33-A2C2-803C-A48C61678756}"/>
              </a:ext>
            </a:extLst>
          </p:cNvPr>
          <p:cNvSpPr txBox="1"/>
          <p:nvPr/>
        </p:nvSpPr>
        <p:spPr>
          <a:xfrm>
            <a:off x="5637187" y="995209"/>
            <a:ext cx="20800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Plasma motion (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limited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diverted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) induces strong vessel currents</a:t>
            </a:r>
            <a:endParaRPr lang="en-US" sz="10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543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C23F3-A758-48E4-9F77-BC3DD8249F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Alfvén Eigenmode Dataset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7A6AEF8-74FF-4BB3-96C3-C72B1F11D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84" y="1065388"/>
            <a:ext cx="3764115" cy="178609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200" b="0" dirty="0"/>
              <a:t>AE labels for 1069 DIII-D shots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200" b="0" dirty="0"/>
              <a:t>919 shots after removing uncertain labels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200" b="0" dirty="0"/>
              <a:t>5 AE modes (BAAE/LFM, BAE, EAE, RSAE, TAE)</a:t>
            </a:r>
          </a:p>
          <a:p>
            <a:pPr indent="0">
              <a:buNone/>
            </a:pPr>
            <a:endParaRPr lang="en-US" sz="1200" b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D7B1C7-BE6E-4180-A445-FD83C3F79FD2}"/>
              </a:ext>
            </a:extLst>
          </p:cNvPr>
          <p:cNvGrpSpPr/>
          <p:nvPr/>
        </p:nvGrpSpPr>
        <p:grpSpPr>
          <a:xfrm>
            <a:off x="3982436" y="2518595"/>
            <a:ext cx="4700588" cy="2516398"/>
            <a:chOff x="3952860" y="2580221"/>
            <a:chExt cx="4700588" cy="2516398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771940D-6827-44B0-B3BF-A20EF6A20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60" y="3032075"/>
              <a:ext cx="4700588" cy="2064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018E26-E38A-40EB-AEFE-1D06FBE3BD43}"/>
                </a:ext>
              </a:extLst>
            </p:cNvPr>
            <p:cNvSpPr txBox="1"/>
            <p:nvPr/>
          </p:nvSpPr>
          <p:spPr>
            <a:xfrm>
              <a:off x="6153684" y="2580221"/>
              <a:ext cx="1106652" cy="30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rgbClr val="008000"/>
                  </a:solidFill>
                </a:rPr>
                <a:t>LFM (BAAE)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E38799-9FAB-4AC0-AAA0-F93FB063B5C0}"/>
                </a:ext>
              </a:extLst>
            </p:cNvPr>
            <p:cNvSpPr txBox="1"/>
            <p:nvPr/>
          </p:nvSpPr>
          <p:spPr>
            <a:xfrm>
              <a:off x="5588100" y="2603728"/>
              <a:ext cx="623848" cy="30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rgbClr val="0070C0"/>
                  </a:solidFill>
                </a:rPr>
                <a:t>BAE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D7FF18-7E39-45EE-93F1-DB27D60ADE0B}"/>
                </a:ext>
              </a:extLst>
            </p:cNvPr>
            <p:cNvSpPr txBox="1"/>
            <p:nvPr/>
          </p:nvSpPr>
          <p:spPr>
            <a:xfrm>
              <a:off x="4354544" y="2591095"/>
              <a:ext cx="575941" cy="30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rgbClr val="FF9900"/>
                  </a:solidFill>
                </a:rPr>
                <a:t>EAE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EC3FCF-58F2-4E03-B92D-CC9B8822AE98}"/>
                </a:ext>
              </a:extLst>
            </p:cNvPr>
            <p:cNvSpPr txBox="1"/>
            <p:nvPr/>
          </p:nvSpPr>
          <p:spPr>
            <a:xfrm>
              <a:off x="5215867" y="2586952"/>
              <a:ext cx="555696" cy="30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rgbClr val="FF00FF"/>
                  </a:solidFill>
                </a:rPr>
                <a:t>TAE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E35B0D-539A-4CD5-839A-8C9570DFEB17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4642515" y="2900475"/>
              <a:ext cx="265453" cy="257938"/>
            </a:xfrm>
            <a:prstGeom prst="straightConnector1">
              <a:avLst/>
            </a:prstGeom>
            <a:ln w="12700">
              <a:solidFill>
                <a:srgbClr val="FF99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7614C0B-509B-405A-8646-58A915694B76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960732" y="2892231"/>
              <a:ext cx="141540" cy="581550"/>
            </a:xfrm>
            <a:prstGeom prst="straightConnector1">
              <a:avLst/>
            </a:prstGeom>
            <a:ln w="12700">
              <a:solidFill>
                <a:srgbClr val="00B0F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4D76A3-64D0-425B-955F-215D4B43EBB0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5499090" y="2889601"/>
              <a:ext cx="1207920" cy="533779"/>
            </a:xfrm>
            <a:prstGeom prst="straightConnector1">
              <a:avLst/>
            </a:prstGeom>
            <a:ln w="12700">
              <a:solidFill>
                <a:srgbClr val="008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A61E51-A860-496E-961F-5223285FD13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5095252" y="2913108"/>
              <a:ext cx="804772" cy="907178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C9ED0AD-5236-4D46-9202-3E08B0732DCE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4970639" y="2896332"/>
              <a:ext cx="523076" cy="582388"/>
            </a:xfrm>
            <a:prstGeom prst="straightConnector1">
              <a:avLst/>
            </a:prstGeom>
            <a:ln w="12700">
              <a:solidFill>
                <a:srgbClr val="FF00FF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1BC09D-FE10-4C32-B4AE-C0681E74FD7C}"/>
                </a:ext>
              </a:extLst>
            </p:cNvPr>
            <p:cNvSpPr txBox="1"/>
            <p:nvPr/>
          </p:nvSpPr>
          <p:spPr>
            <a:xfrm>
              <a:off x="4779831" y="2582851"/>
              <a:ext cx="644881" cy="30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rgbClr val="00B0F0"/>
                  </a:solidFill>
                </a:rPr>
                <a:t>RSAE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7AE329-CB57-46F9-9E72-7CA6E081BC91}"/>
                </a:ext>
              </a:extLst>
            </p:cNvPr>
            <p:cNvSpPr txBox="1"/>
            <p:nvPr/>
          </p:nvSpPr>
          <p:spPr>
            <a:xfrm>
              <a:off x="6022402" y="3531357"/>
              <a:ext cx="1727877" cy="65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1050" dirty="0"/>
                <a:t>Distribution of occurrences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/>
                <a:t>over time</a:t>
              </a:r>
            </a:p>
          </p:txBody>
        </p:sp>
      </p:grpSp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id="{66500F61-22E2-45EE-8ADE-CC5D4489C8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1992" y="811293"/>
            <a:ext cx="5139296" cy="1626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B09C50-663A-4AD5-8A89-D02704BE1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86" y="2887906"/>
            <a:ext cx="3102431" cy="1864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9BF96-535F-47EE-9485-EA67B042DE7B}"/>
              </a:ext>
            </a:extLst>
          </p:cNvPr>
          <p:cNvSpPr txBox="1"/>
          <p:nvPr/>
        </p:nvSpPr>
        <p:spPr>
          <a:xfrm>
            <a:off x="7285732" y="698488"/>
            <a:ext cx="1773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Shot 170670 - ECE15</a:t>
            </a:r>
          </a:p>
        </p:txBody>
      </p:sp>
    </p:spTree>
    <p:extLst>
      <p:ext uri="{BB962C8B-B14F-4D97-AF65-F5344CB8AC3E}">
        <p14:creationId xmlns:p14="http://schemas.microsoft.com/office/powerpoint/2010/main" val="365351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F1699D9-04B5-4F22-8627-5B9B9D669661}"/>
              </a:ext>
            </a:extLst>
          </p:cNvPr>
          <p:cNvGrpSpPr/>
          <p:nvPr/>
        </p:nvGrpSpPr>
        <p:grpSpPr>
          <a:xfrm>
            <a:off x="4723507" y="2104618"/>
            <a:ext cx="3990884" cy="2658700"/>
            <a:chOff x="4723507" y="2104618"/>
            <a:chExt cx="3990884" cy="2658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F4847A-2BBE-478F-B003-A5869BC82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248"/>
            <a:stretch/>
          </p:blipFill>
          <p:spPr>
            <a:xfrm>
              <a:off x="4933972" y="2104618"/>
              <a:ext cx="3780419" cy="26587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D07A6D-AB49-463F-B744-6F19872CB60C}"/>
                </a:ext>
              </a:extLst>
            </p:cNvPr>
            <p:cNvSpPr txBox="1"/>
            <p:nvPr/>
          </p:nvSpPr>
          <p:spPr>
            <a:xfrm>
              <a:off x="5147876" y="2110779"/>
              <a:ext cx="1496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Gaussian blur filter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(window of 31x3)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91FEF-7FC1-4761-BDDE-811B544A7C04}"/>
                </a:ext>
              </a:extLst>
            </p:cNvPr>
            <p:cNvSpPr txBox="1"/>
            <p:nvPr/>
          </p:nvSpPr>
          <p:spPr>
            <a:xfrm>
              <a:off x="5187932" y="3457719"/>
              <a:ext cx="2006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Remove mean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(per frequency channel)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D23AE-9C63-40B7-B328-0193A56F95C6}"/>
                </a:ext>
              </a:extLst>
            </p:cNvPr>
            <p:cNvSpPr txBox="1"/>
            <p:nvPr/>
          </p:nvSpPr>
          <p:spPr>
            <a:xfrm rot="16200000">
              <a:off x="4246044" y="3943225"/>
              <a:ext cx="1278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Freq. (</a:t>
              </a:r>
              <a:r>
                <a:rPr lang="en-US" sz="1200" dirty="0" err="1"/>
                <a:t>KHz</a:t>
              </a:r>
              <a:r>
                <a:rPr lang="en-US" sz="1200" dirty="0"/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C47479-90EF-4421-8786-16E304978186}"/>
                </a:ext>
              </a:extLst>
            </p:cNvPr>
            <p:cNvSpPr txBox="1"/>
            <p:nvPr/>
          </p:nvSpPr>
          <p:spPr>
            <a:xfrm rot="16200000">
              <a:off x="4223004" y="2734760"/>
              <a:ext cx="1278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Freq. (</a:t>
              </a:r>
              <a:r>
                <a:rPr lang="en-US" sz="1200" dirty="0" err="1"/>
                <a:t>KHz</a:t>
              </a:r>
              <a:r>
                <a:rPr lang="en-US" sz="1200" dirty="0"/>
                <a:t>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0CE682-6C42-4A0F-B81D-3B560596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93"/>
          <a:stretch/>
        </p:blipFill>
        <p:spPr>
          <a:xfrm>
            <a:off x="265460" y="1919415"/>
            <a:ext cx="3780419" cy="1365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0DCD1-D474-4256-AB50-44C8D38712BA}"/>
              </a:ext>
            </a:extLst>
          </p:cNvPr>
          <p:cNvSpPr txBox="1"/>
          <p:nvPr/>
        </p:nvSpPr>
        <p:spPr>
          <a:xfrm>
            <a:off x="1617556" y="2042386"/>
            <a:ext cx="1278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83FCB-E791-4168-817C-448EF515CCB8}"/>
              </a:ext>
            </a:extLst>
          </p:cNvPr>
          <p:cNvSpPr txBox="1"/>
          <p:nvPr/>
        </p:nvSpPr>
        <p:spPr>
          <a:xfrm>
            <a:off x="7667563" y="2142917"/>
            <a:ext cx="764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Step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EADE7-3B99-4753-AF0E-43C4BF2A5953}"/>
              </a:ext>
            </a:extLst>
          </p:cNvPr>
          <p:cNvSpPr txBox="1"/>
          <p:nvPr/>
        </p:nvSpPr>
        <p:spPr>
          <a:xfrm>
            <a:off x="7667561" y="3644841"/>
            <a:ext cx="822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Step 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3CA9A-A21D-4601-BF3A-3922E5471C7D}"/>
              </a:ext>
            </a:extLst>
          </p:cNvPr>
          <p:cNvSpPr txBox="1"/>
          <p:nvPr/>
        </p:nvSpPr>
        <p:spPr>
          <a:xfrm>
            <a:off x="1655587" y="3252802"/>
            <a:ext cx="1278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Time 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ED74B-BFAF-4128-8D48-C0119BCE519A}"/>
              </a:ext>
            </a:extLst>
          </p:cNvPr>
          <p:cNvSpPr txBox="1"/>
          <p:nvPr/>
        </p:nvSpPr>
        <p:spPr>
          <a:xfrm>
            <a:off x="6397320" y="4687952"/>
            <a:ext cx="1278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Time (s)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AB0959-8619-424B-81F0-688D32C43BC2}"/>
              </a:ext>
            </a:extLst>
          </p:cNvPr>
          <p:cNvSpPr txBox="1"/>
          <p:nvPr/>
        </p:nvSpPr>
        <p:spPr>
          <a:xfrm rot="16200000">
            <a:off x="-422470" y="2507270"/>
            <a:ext cx="1278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Freq. (</a:t>
            </a:r>
            <a:r>
              <a:rPr lang="en-US" sz="1200" dirty="0" err="1"/>
              <a:t>KHz</a:t>
            </a:r>
            <a:r>
              <a:rPr lang="en-US" sz="1200" dirty="0"/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83F291-092B-4F62-A349-FD4E60F92A08}"/>
              </a:ext>
            </a:extLst>
          </p:cNvPr>
          <p:cNvGrpSpPr/>
          <p:nvPr/>
        </p:nvGrpSpPr>
        <p:grpSpPr>
          <a:xfrm>
            <a:off x="4727193" y="812565"/>
            <a:ext cx="3987198" cy="1349400"/>
            <a:chOff x="4727193" y="812565"/>
            <a:chExt cx="3987198" cy="13494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0E2852-8E87-41B5-9FDC-52620A46DC01}"/>
                </a:ext>
              </a:extLst>
            </p:cNvPr>
            <p:cNvSpPr txBox="1"/>
            <p:nvPr/>
          </p:nvSpPr>
          <p:spPr>
            <a:xfrm rot="16200000">
              <a:off x="4226690" y="1384462"/>
              <a:ext cx="1278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Freq. (</a:t>
              </a:r>
              <a:r>
                <a:rPr lang="en-US" sz="1200" dirty="0" err="1"/>
                <a:t>KHz</a:t>
              </a:r>
              <a:r>
                <a:rPr lang="en-US" sz="1200" dirty="0"/>
                <a:t>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5FF638-A0D7-44B7-B03F-52154DB1C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488" b="49658"/>
            <a:stretch/>
          </p:blipFill>
          <p:spPr>
            <a:xfrm>
              <a:off x="4933972" y="812565"/>
              <a:ext cx="3780419" cy="13303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C579B-3C52-4E53-A01B-B1DADE9A31A8}"/>
                </a:ext>
              </a:extLst>
            </p:cNvPr>
            <p:cNvSpPr txBox="1"/>
            <p:nvPr/>
          </p:nvSpPr>
          <p:spPr>
            <a:xfrm>
              <a:off x="5174677" y="888065"/>
              <a:ext cx="1861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Quantile-0.9 threshold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(per time step)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CBB3D6-26C9-40EB-8542-6A63A116C37E}"/>
                </a:ext>
              </a:extLst>
            </p:cNvPr>
            <p:cNvSpPr txBox="1"/>
            <p:nvPr/>
          </p:nvSpPr>
          <p:spPr>
            <a:xfrm>
              <a:off x="7700491" y="843113"/>
              <a:ext cx="789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</a:rPr>
                <a:t>Step (1)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CE1E1E7-1015-4CC3-995F-E5818C7D6A7B}"/>
              </a:ext>
            </a:extLst>
          </p:cNvPr>
          <p:cNvSpPr txBox="1">
            <a:spLocks/>
          </p:cNvSpPr>
          <p:nvPr/>
        </p:nvSpPr>
        <p:spPr>
          <a:xfrm>
            <a:off x="113707" y="808720"/>
            <a:ext cx="3843209" cy="251332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indent="0" algn="l" defTabSz="914289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indent="-360000" algn="l" defTabSz="914289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9" indent="-458788" algn="l" defTabSz="914289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3" indent="-541338" algn="l" defTabSz="914289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7" indent="-1158875" algn="l" defTabSz="914289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3" indent="-325092" algn="l" defTabSz="914289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7" indent="-325092" algn="l" defTabSz="914289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1" indent="-325092" algn="l" defTabSz="914289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56" indent="-325092" algn="l" defTabSz="914289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4" indent="-1174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Image processing techniques to enhance the spectrogram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E159E705-97DA-C448-A17C-54B06C2C6C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Enhancing spectrogram</a:t>
            </a:r>
          </a:p>
        </p:txBody>
      </p:sp>
    </p:spTree>
    <p:extLst>
      <p:ext uri="{BB962C8B-B14F-4D97-AF65-F5344CB8AC3E}">
        <p14:creationId xmlns:p14="http://schemas.microsoft.com/office/powerpoint/2010/main" val="3535609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03D355-749B-B597-5E98-DD11EF4C88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1" y="162944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pic>
        <p:nvPicPr>
          <p:cNvPr id="4" name="Picture 2" descr="Latent space visualization — Deep Learning bits #2 | Hacker Noon">
            <a:extLst>
              <a:ext uri="{FF2B5EF4-FFF2-40B4-BE49-F238E27FC236}">
                <a16:creationId xmlns:a16="http://schemas.microsoft.com/office/drawing/2014/main" id="{2E65F966-4E4A-D9EF-269A-39C7C08E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90" y="2259608"/>
            <a:ext cx="2101850" cy="9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57A43-8BB4-B123-5BF7-6BA551C95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31"/>
          <a:stretch/>
        </p:blipFill>
        <p:spPr>
          <a:xfrm>
            <a:off x="5918375" y="2400154"/>
            <a:ext cx="1330783" cy="6378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FF7ED-E373-6381-CE39-53BFDA17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493"/>
          <a:stretch/>
        </p:blipFill>
        <p:spPr>
          <a:xfrm>
            <a:off x="2026873" y="2400154"/>
            <a:ext cx="1330782" cy="63983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B3C922-7FE9-FA60-88B5-55C4A11636BA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>
          <a:xfrm>
            <a:off x="3357655" y="2720072"/>
            <a:ext cx="229435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0D0D0B-F01B-8899-E5A7-4BD2AFEBA1BD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 flipV="1">
            <a:off x="5688940" y="2719059"/>
            <a:ext cx="229435" cy="101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A7C15E-4A0D-9504-EF00-8836F06A1FA1}"/>
              </a:ext>
            </a:extLst>
          </p:cNvPr>
          <p:cNvSpPr/>
          <p:nvPr/>
        </p:nvSpPr>
        <p:spPr>
          <a:xfrm>
            <a:off x="1975714" y="2120769"/>
            <a:ext cx="1433099" cy="277678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750" dirty="0">
                <a:solidFill>
                  <a:schemeClr val="tx1"/>
                </a:solidFill>
              </a:rPr>
              <a:t>Original spectrogram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7957DF-645B-E536-06CF-30CC1F5EB9A6}"/>
              </a:ext>
            </a:extLst>
          </p:cNvPr>
          <p:cNvSpPr/>
          <p:nvPr/>
        </p:nvSpPr>
        <p:spPr>
          <a:xfrm>
            <a:off x="5918375" y="2119757"/>
            <a:ext cx="1330782" cy="277678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50" dirty="0">
                <a:solidFill>
                  <a:schemeClr val="tx1"/>
                </a:solidFill>
              </a:rPr>
              <a:t>E</a:t>
            </a:r>
            <a:r>
              <a:rPr lang="en-BE" sz="750" dirty="0">
                <a:solidFill>
                  <a:schemeClr val="tx1"/>
                </a:solidFill>
              </a:rPr>
              <a:t>nhanced spectrogram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61AF67C-F2F8-840B-FFD8-B9BC33BDBADA}"/>
              </a:ext>
            </a:extLst>
          </p:cNvPr>
          <p:cNvSpPr/>
          <p:nvPr/>
        </p:nvSpPr>
        <p:spPr>
          <a:xfrm>
            <a:off x="3998203" y="2119757"/>
            <a:ext cx="1330782" cy="277678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Autoencoder</a:t>
            </a:r>
            <a:endParaRPr lang="en-BE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3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ADD14B-1474-9779-14C1-3646CA41EB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129D8-7D36-DDEA-1376-EFA17F12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82" y="863428"/>
            <a:ext cx="5438296" cy="39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7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591A5D81-86E6-4E52-9BFB-2D41D7EE1194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Robustness of the Models in Case of ECE Sensor Failure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0054546-8761-75D8-4FD7-7732ED2C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36" y="1209288"/>
            <a:ext cx="4910452" cy="10314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6B4FDC-70C9-7402-1E11-BCE92A41C129}"/>
              </a:ext>
            </a:extLst>
          </p:cNvPr>
          <p:cNvCxnSpPr/>
          <p:nvPr/>
        </p:nvCxnSpPr>
        <p:spPr>
          <a:xfrm>
            <a:off x="746450" y="175709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FB80FD-1D8B-BE17-C6AF-45A0C0419A16}"/>
              </a:ext>
            </a:extLst>
          </p:cNvPr>
          <p:cNvSpPr txBox="1"/>
          <p:nvPr/>
        </p:nvSpPr>
        <p:spPr>
          <a:xfrm>
            <a:off x="4301973" y="7451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0000FF"/>
                </a:solidFill>
              </a:rPr>
              <a:t>Model A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ED66995-A06C-FAE9-C81C-439B7CF6CA30}"/>
              </a:ext>
            </a:extLst>
          </p:cNvPr>
          <p:cNvSpPr txBox="1"/>
          <p:nvPr/>
        </p:nvSpPr>
        <p:spPr>
          <a:xfrm>
            <a:off x="330314" y="2323334"/>
            <a:ext cx="491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The impact depends on the relative location of AE modes and the defective prob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0" y="818884"/>
            <a:ext cx="822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What if an ECE signal drops?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FCF2F-533D-4EBA-51FF-FAB15103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77" y="1147559"/>
            <a:ext cx="2819011" cy="18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F5B7D-941B-1076-382A-BB0970F01B10}"/>
              </a:ext>
            </a:extLst>
          </p:cNvPr>
          <p:cNvSpPr txBox="1"/>
          <p:nvPr/>
        </p:nvSpPr>
        <p:spPr>
          <a:xfrm>
            <a:off x="5492881" y="1893163"/>
            <a:ext cx="74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000" dirty="0">
                <a:solidFill>
                  <a:srgbClr val="FF0000"/>
                </a:solidFill>
              </a:rPr>
              <a:t>Zero out</a:t>
            </a:r>
          </a:p>
          <a:p>
            <a:r>
              <a:rPr lang="en-BE" sz="1000" dirty="0">
                <a:solidFill>
                  <a:srgbClr val="FF0000"/>
                </a:solidFill>
              </a:rPr>
              <a:t>ECE#1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BB88A-C725-48B9-FCE1-D280AAAD93BD}"/>
              </a:ext>
            </a:extLst>
          </p:cNvPr>
          <p:cNvSpPr txBox="1"/>
          <p:nvPr/>
        </p:nvSpPr>
        <p:spPr>
          <a:xfrm>
            <a:off x="5492881" y="2459038"/>
            <a:ext cx="84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000" dirty="0">
                <a:solidFill>
                  <a:srgbClr val="FF0000"/>
                </a:solidFill>
              </a:rPr>
              <a:t>Zero out</a:t>
            </a:r>
          </a:p>
          <a:p>
            <a:r>
              <a:rPr lang="en-BE" sz="1000" dirty="0">
                <a:solidFill>
                  <a:srgbClr val="FF0000"/>
                </a:solidFill>
              </a:rPr>
              <a:t>ECE#17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8D840-F0D6-8A74-C9C9-08B255D7C4B9}"/>
              </a:ext>
            </a:extLst>
          </p:cNvPr>
          <p:cNvSpPr txBox="1"/>
          <p:nvPr/>
        </p:nvSpPr>
        <p:spPr>
          <a:xfrm>
            <a:off x="5492881" y="1443205"/>
            <a:ext cx="829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000" dirty="0">
                <a:solidFill>
                  <a:srgbClr val="008F00"/>
                </a:solidFill>
              </a:rPr>
              <a:t>Baseline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9AED951-0A79-ABEE-4347-B72077AEC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9"/>
          <a:stretch/>
        </p:blipFill>
        <p:spPr bwMode="auto">
          <a:xfrm>
            <a:off x="6237912" y="3107194"/>
            <a:ext cx="2819001" cy="6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083D8A-FAC6-0C9D-2AC4-21A6809EF008}"/>
              </a:ext>
            </a:extLst>
          </p:cNvPr>
          <p:cNvSpPr txBox="1"/>
          <p:nvPr/>
        </p:nvSpPr>
        <p:spPr>
          <a:xfrm>
            <a:off x="5492881" y="3089868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>
                <a:solidFill>
                  <a:srgbClr val="FF0000"/>
                </a:solidFill>
              </a:rPr>
              <a:t>Zero out</a:t>
            </a:r>
          </a:p>
          <a:p>
            <a:r>
              <a:rPr lang="en-BE" sz="1000" dirty="0">
                <a:solidFill>
                  <a:srgbClr val="FF0000"/>
                </a:solidFill>
              </a:rPr>
              <a:t>ECE#17</a:t>
            </a:r>
          </a:p>
          <a:p>
            <a:r>
              <a:rPr lang="en-BE" sz="1000" dirty="0">
                <a:solidFill>
                  <a:srgbClr val="FF0000"/>
                </a:solidFill>
              </a:rPr>
              <a:t>(Replaced</a:t>
            </a:r>
          </a:p>
          <a:p>
            <a:r>
              <a:rPr lang="en-GB" sz="1000" dirty="0">
                <a:solidFill>
                  <a:srgbClr val="FF0000"/>
                </a:solidFill>
              </a:rPr>
              <a:t>by</a:t>
            </a:r>
            <a:r>
              <a:rPr lang="en-BE" sz="1000" dirty="0">
                <a:solidFill>
                  <a:srgbClr val="FF0000"/>
                </a:solidFill>
              </a:rPr>
              <a:t> ECE#16)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96010E7-8692-CD37-8289-6ECD8EA1B43D}"/>
              </a:ext>
            </a:extLst>
          </p:cNvPr>
          <p:cNvSpPr txBox="1"/>
          <p:nvPr/>
        </p:nvSpPr>
        <p:spPr>
          <a:xfrm>
            <a:off x="314286" y="2845170"/>
            <a:ext cx="527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Mitigation: Replace the lost ECE with the neighboring signals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2FB13F-895E-86B7-FDC4-A8533E1D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15" y="3342084"/>
            <a:ext cx="2476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F6AE489-BF08-8547-5A7B-2C6490EE4B55}"/>
              </a:ext>
            </a:extLst>
          </p:cNvPr>
          <p:cNvSpPr/>
          <p:nvPr/>
        </p:nvSpPr>
        <p:spPr>
          <a:xfrm>
            <a:off x="3955914" y="3797755"/>
            <a:ext cx="1050588" cy="339744"/>
          </a:xfrm>
          <a:prstGeom prst="wedgeRoundRectCallout">
            <a:avLst>
              <a:gd name="adj1" fmla="val -69517"/>
              <a:gd name="adj2" fmla="val 126488"/>
              <a:gd name="adj3" fmla="val 16667"/>
            </a:avLst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000" dirty="0">
                <a:solidFill>
                  <a:schemeClr val="tx1"/>
                </a:solidFill>
              </a:rPr>
              <a:t>Average RMSE = 0.22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D628F5EC-985D-6443-E928-1A63472BBE00}"/>
              </a:ext>
            </a:extLst>
          </p:cNvPr>
          <p:cNvSpPr/>
          <p:nvPr/>
        </p:nvSpPr>
        <p:spPr>
          <a:xfrm>
            <a:off x="4572000" y="4228504"/>
            <a:ext cx="1050588" cy="339744"/>
          </a:xfrm>
          <a:prstGeom prst="wedgeRoundRectCallout">
            <a:avLst>
              <a:gd name="adj1" fmla="val -121369"/>
              <a:gd name="adj2" fmla="val 101673"/>
              <a:gd name="adj3" fmla="val 16667"/>
            </a:avLst>
          </a:prstGeom>
          <a:noFill/>
          <a:ln w="127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000" dirty="0">
                <a:solidFill>
                  <a:schemeClr val="tx1"/>
                </a:solidFill>
              </a:rPr>
              <a:t>Average RMSE = 0.03</a:t>
            </a:r>
          </a:p>
        </p:txBody>
      </p:sp>
    </p:spTree>
    <p:extLst>
      <p:ext uri="{BB962C8B-B14F-4D97-AF65-F5344CB8AC3E}">
        <p14:creationId xmlns:p14="http://schemas.microsoft.com/office/powerpoint/2010/main" val="100457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094832-BF33-4264-801F-A5595A1E6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1" y="906294"/>
            <a:ext cx="4979737" cy="393383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US DOE Project:</a:t>
            </a:r>
          </a:p>
          <a:p>
            <a:pPr lvl="1"/>
            <a:r>
              <a:rPr lang="en-US" sz="1400" b="0" dirty="0"/>
              <a:t>Machine Learning for Real-time Fusion Plasma Behavior Prediction and Manipulation (DE-SC0021275)</a:t>
            </a:r>
          </a:p>
          <a:p>
            <a:pPr marL="642938" lvl="1" indent="-342900"/>
            <a:endParaRPr lang="en-US" sz="1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Tasks</a:t>
            </a:r>
          </a:p>
          <a:p>
            <a:pPr marL="642938" lvl="1" indent="-342900"/>
            <a:r>
              <a:rPr lang="en-US" sz="1400" u="sng" dirty="0"/>
              <a:t>Detect/classify</a:t>
            </a:r>
            <a:r>
              <a:rPr lang="en-US" sz="1400" b="1" dirty="0"/>
              <a:t> </a:t>
            </a:r>
            <a:r>
              <a:rPr lang="en-US" sz="1400" dirty="0"/>
              <a:t>Alfvén eigenmode (AE)</a:t>
            </a:r>
          </a:p>
          <a:p>
            <a:pPr marL="642938" lvl="1" indent="-342900"/>
            <a:r>
              <a:rPr lang="en-US" sz="1400" dirty="0"/>
              <a:t>Detect the </a:t>
            </a:r>
            <a:r>
              <a:rPr lang="en-US" sz="1400" u="sng" dirty="0"/>
              <a:t>location</a:t>
            </a:r>
            <a:r>
              <a:rPr lang="en-US" sz="1400" dirty="0"/>
              <a:t> and </a:t>
            </a:r>
            <a:r>
              <a:rPr lang="en-US" sz="1400" u="sng" dirty="0"/>
              <a:t>shape</a:t>
            </a:r>
            <a:r>
              <a:rPr lang="en-US" sz="1400" dirty="0"/>
              <a:t> of AE in plasma</a:t>
            </a:r>
          </a:p>
          <a:p>
            <a:pPr marL="642938" lvl="1" indent="-342900"/>
            <a:r>
              <a:rPr lang="en-US" sz="1400" u="sng" dirty="0"/>
              <a:t>Predict</a:t>
            </a:r>
            <a:r>
              <a:rPr lang="en-US" sz="1400" dirty="0"/>
              <a:t> and </a:t>
            </a:r>
            <a:r>
              <a:rPr lang="en-US" sz="1400" u="sng" dirty="0"/>
              <a:t>control</a:t>
            </a:r>
            <a:r>
              <a:rPr lang="en-US" sz="1400" dirty="0"/>
              <a:t> AE</a:t>
            </a:r>
          </a:p>
          <a:p>
            <a:pPr marL="300038" lvl="1" indent="0">
              <a:buNone/>
            </a:pPr>
            <a:endParaRPr lang="en-US" sz="1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Data</a:t>
            </a:r>
          </a:p>
          <a:p>
            <a:pPr marL="642938" lvl="1" indent="-342900"/>
            <a:r>
              <a:rPr lang="en-US" sz="1400" dirty="0"/>
              <a:t>40 ECE signals as inputs (ECEs provide spatial information)</a:t>
            </a:r>
          </a:p>
          <a:p>
            <a:pPr marL="642938" lvl="1" indent="-342900"/>
            <a:r>
              <a:rPr lang="en-US" sz="1400" dirty="0"/>
              <a:t>In progress: multi-diagnostic inputs</a:t>
            </a:r>
          </a:p>
          <a:p>
            <a:pPr marL="1028700" lvl="2" indent="-342900"/>
            <a:r>
              <a:rPr lang="en-US" dirty="0"/>
              <a:t>ECE + BES + Interferometry + Magnetics</a:t>
            </a:r>
          </a:p>
          <a:p>
            <a:pPr marL="642938" lvl="1" indent="-342900"/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59E3E6-2A0D-48D5-9CA5-E5D420A19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Use case 2: Alfvén Eigenmode Instabilities in DIII-D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55D724E-8524-4F20-9F36-618EA47D4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8326" y="2804982"/>
            <a:ext cx="1584718" cy="226921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37796A9-3EA0-EB48-9667-71AB7EBDC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88" y="766163"/>
            <a:ext cx="3001989" cy="19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4DD48-FF84-2CD9-CC20-89665AD3A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GB" dirty="0"/>
              <a:t>Sensor fault: types and mitigation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6805C-790D-820F-C50B-6140031D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604" y="819150"/>
            <a:ext cx="5525666" cy="410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834246-0246-B0B8-A0AD-43486D76E6E6}"/>
              </a:ext>
            </a:extLst>
          </p:cNvPr>
          <p:cNvSpPr txBox="1"/>
          <p:nvPr/>
        </p:nvSpPr>
        <p:spPr>
          <a:xfrm>
            <a:off x="16730" y="1908381"/>
            <a:ext cx="3688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/>
              <a:t>Cause of fault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Material corrosion over time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Physical damage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Short circuits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Calibration errors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882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4DD48-FF84-2CD9-CC20-89665AD3A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GB" dirty="0"/>
              <a:t>Sensor fault: types and mitigation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4246-0246-B0B8-A0AD-43486D76E6E6}"/>
              </a:ext>
            </a:extLst>
          </p:cNvPr>
          <p:cNvSpPr txBox="1"/>
          <p:nvPr/>
        </p:nvSpPr>
        <p:spPr>
          <a:xfrm>
            <a:off x="16730" y="1908381"/>
            <a:ext cx="3688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/>
              <a:t>Cause of fault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Material corrosion over time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Physical damage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Short circuits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/>
              <a:t>Calibration errors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643F1-E01C-1564-00D7-F07062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442" y="1469291"/>
            <a:ext cx="5438407" cy="2716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0F413-D0A0-AF31-F291-A034EF1D9604}"/>
              </a:ext>
            </a:extLst>
          </p:cNvPr>
          <p:cNvSpPr txBox="1"/>
          <p:nvPr/>
        </p:nvSpPr>
        <p:spPr>
          <a:xfrm>
            <a:off x="4202724" y="1161514"/>
            <a:ext cx="4863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Circuit brakers of the Ohmic heating (OH) circuit in JET</a:t>
            </a:r>
            <a:endParaRPr lang="nl-BE" sz="1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516E94-F91B-9036-15DF-4D21E11A634E}"/>
              </a:ext>
            </a:extLst>
          </p:cNvPr>
          <p:cNvSpPr/>
          <p:nvPr/>
        </p:nvSpPr>
        <p:spPr>
          <a:xfrm>
            <a:off x="5455138" y="4289440"/>
            <a:ext cx="2227385" cy="34045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300">
                <a:srgbClr val="FFC000"/>
              </a:gs>
              <a:gs pos="100000">
                <a:srgbClr val="008F00"/>
              </a:gs>
            </a:gsLst>
            <a:lin ang="108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Switch lifetime</a:t>
            </a:r>
            <a:endParaRPr lang="nl-B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63619-B9B3-0A1F-F422-63421D4A4D4A}"/>
              </a:ext>
            </a:extLst>
          </p:cNvPr>
          <p:cNvSpPr txBox="1"/>
          <p:nvPr/>
        </p:nvSpPr>
        <p:spPr>
          <a:xfrm>
            <a:off x="4301150" y="4198059"/>
            <a:ext cx="1289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8F00"/>
                </a:solidFill>
              </a:rPr>
              <a:t>After</a:t>
            </a:r>
          </a:p>
          <a:p>
            <a:pPr algn="ctr"/>
            <a:r>
              <a:rPr lang="en-US" sz="1400" b="1" dirty="0">
                <a:solidFill>
                  <a:srgbClr val="008F00"/>
                </a:solidFill>
              </a:rPr>
              <a:t>installation</a:t>
            </a:r>
            <a:endParaRPr lang="nl-BE" sz="1400" b="1" dirty="0">
              <a:solidFill>
                <a:srgbClr val="008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0AD8D-243E-6B65-6724-6B2C8375C912}"/>
              </a:ext>
            </a:extLst>
          </p:cNvPr>
          <p:cNvSpPr txBox="1"/>
          <p:nvPr/>
        </p:nvSpPr>
        <p:spPr>
          <a:xfrm>
            <a:off x="7490803" y="4305782"/>
            <a:ext cx="1357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End of life</a:t>
            </a:r>
            <a:endParaRPr lang="nl-B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7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4DD48-FF84-2CD9-CC20-89665AD3A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GB" dirty="0"/>
              <a:t>Sensor fault: types and mitigation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4246-0246-B0B8-A0AD-43486D76E6E6}"/>
              </a:ext>
            </a:extLst>
          </p:cNvPr>
          <p:cNvSpPr txBox="1"/>
          <p:nvPr/>
        </p:nvSpPr>
        <p:spPr>
          <a:xfrm>
            <a:off x="62523" y="1471574"/>
            <a:ext cx="3444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/>
              <a:t>Avoid/control fault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Sensor maintenance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Reactive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Preventive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Predictive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8F00"/>
                </a:solidFill>
              </a:rPr>
              <a:t>Data augmentation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8F00"/>
                </a:solidFill>
              </a:rPr>
              <a:t>Estimate the faulty data based on available 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Robust ML model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Sparse networks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Drop-out training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Adaptive ML model</a:t>
            </a: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BCD65DA1-6B09-4C4D-E008-969E4A4E592A}"/>
              </a:ext>
            </a:extLst>
          </p:cNvPr>
          <p:cNvSpPr/>
          <p:nvPr/>
        </p:nvSpPr>
        <p:spPr>
          <a:xfrm>
            <a:off x="6093326" y="2616077"/>
            <a:ext cx="272142" cy="1019704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FA5F6FE-2EDC-BC61-64CD-545FCCBFE737}"/>
              </a:ext>
            </a:extLst>
          </p:cNvPr>
          <p:cNvSpPr/>
          <p:nvPr/>
        </p:nvSpPr>
        <p:spPr>
          <a:xfrm>
            <a:off x="7373795" y="2387749"/>
            <a:ext cx="272142" cy="1533276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6">
            <a:extLst>
              <a:ext uri="{FF2B5EF4-FFF2-40B4-BE49-F238E27FC236}">
                <a16:creationId xmlns:a16="http://schemas.microsoft.com/office/drawing/2014/main" id="{B9408F17-1A6F-F90D-6C62-D91AFFF1DDA8}"/>
              </a:ext>
            </a:extLst>
          </p:cNvPr>
          <p:cNvSpPr/>
          <p:nvPr/>
        </p:nvSpPr>
        <p:spPr>
          <a:xfrm>
            <a:off x="8553845" y="2742552"/>
            <a:ext cx="272142" cy="766753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4553052-32E9-F278-639B-8F6672504F3C}"/>
              </a:ext>
            </a:extLst>
          </p:cNvPr>
          <p:cNvCxnSpPr>
            <a:cxnSpLocks/>
            <a:stCxn id="60" idx="6"/>
            <a:endCxn id="47" idx="2"/>
          </p:cNvCxnSpPr>
          <p:nvPr/>
        </p:nvCxnSpPr>
        <p:spPr>
          <a:xfrm>
            <a:off x="6335113" y="2778838"/>
            <a:ext cx="1069037" cy="25047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1C66E1-4D53-51F0-ED44-18D111BEDF6B}"/>
              </a:ext>
            </a:extLst>
          </p:cNvPr>
          <p:cNvCxnSpPr>
            <a:cxnSpLocks/>
            <a:stCxn id="60" idx="6"/>
            <a:endCxn id="49" idx="2"/>
          </p:cNvCxnSpPr>
          <p:nvPr/>
        </p:nvCxnSpPr>
        <p:spPr>
          <a:xfrm>
            <a:off x="6335113" y="2778838"/>
            <a:ext cx="1069037" cy="937719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A6C7E9-792D-96D4-4723-3C5A76E55790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6334208" y="2661828"/>
            <a:ext cx="1069942" cy="9799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70C115-6131-B0D6-58D5-6E9CCB6ADB71}"/>
              </a:ext>
            </a:extLst>
          </p:cNvPr>
          <p:cNvCxnSpPr>
            <a:cxnSpLocks/>
            <a:stCxn id="60" idx="6"/>
            <a:endCxn id="48" idx="2"/>
          </p:cNvCxnSpPr>
          <p:nvPr/>
        </p:nvCxnSpPr>
        <p:spPr>
          <a:xfrm>
            <a:off x="6335113" y="2778838"/>
            <a:ext cx="1069037" cy="570231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184FC21-F936-0C46-3D95-FC671FCA4376}"/>
              </a:ext>
            </a:extLst>
          </p:cNvPr>
          <p:cNvCxnSpPr>
            <a:cxnSpLocks/>
            <a:stCxn id="46" idx="6"/>
            <a:endCxn id="55" idx="2"/>
          </p:cNvCxnSpPr>
          <p:nvPr/>
        </p:nvCxnSpPr>
        <p:spPr>
          <a:xfrm>
            <a:off x="7632750" y="2661828"/>
            <a:ext cx="942866" cy="297149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D97D5C6-4B27-F240-BBFB-DD6EAAF0E737}"/>
              </a:ext>
            </a:extLst>
          </p:cNvPr>
          <p:cNvCxnSpPr>
            <a:cxnSpLocks/>
            <a:stCxn id="46" idx="6"/>
            <a:endCxn id="56" idx="2"/>
          </p:cNvCxnSpPr>
          <p:nvPr/>
        </p:nvCxnSpPr>
        <p:spPr>
          <a:xfrm>
            <a:off x="7632750" y="2661828"/>
            <a:ext cx="942866" cy="664637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769C411-5F8C-BFF6-6899-801770E7A3A6}"/>
              </a:ext>
            </a:extLst>
          </p:cNvPr>
          <p:cNvSpPr txBox="1"/>
          <p:nvPr/>
        </p:nvSpPr>
        <p:spPr>
          <a:xfrm>
            <a:off x="6832612" y="1760092"/>
            <a:ext cx="126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Neural Net.</a:t>
            </a:r>
            <a:endParaRPr lang="en-BE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6B1C7D8-D255-9E77-1560-95EA8C3A8D81}"/>
              </a:ext>
            </a:extLst>
          </p:cNvPr>
          <p:cNvSpPr/>
          <p:nvPr/>
        </p:nvSpPr>
        <p:spPr>
          <a:xfrm>
            <a:off x="7404150" y="2547528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A82CC5-A0D9-1902-2F81-1AEEBCA71A35}"/>
              </a:ext>
            </a:extLst>
          </p:cNvPr>
          <p:cNvSpPr/>
          <p:nvPr/>
        </p:nvSpPr>
        <p:spPr>
          <a:xfrm>
            <a:off x="7404150" y="291501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F93FD1-4F02-2207-25FE-D3FBB59BC041}"/>
              </a:ext>
            </a:extLst>
          </p:cNvPr>
          <p:cNvSpPr/>
          <p:nvPr/>
        </p:nvSpPr>
        <p:spPr>
          <a:xfrm>
            <a:off x="7404150" y="3234769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D1DA25-9021-2D5C-CA24-89C07EC8CC70}"/>
              </a:ext>
            </a:extLst>
          </p:cNvPr>
          <p:cNvSpPr/>
          <p:nvPr/>
        </p:nvSpPr>
        <p:spPr>
          <a:xfrm>
            <a:off x="7404150" y="3602257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8DEB2A4-AF5B-5C97-32D4-4654DBC947FF}"/>
              </a:ext>
            </a:extLst>
          </p:cNvPr>
          <p:cNvSpPr/>
          <p:nvPr/>
        </p:nvSpPr>
        <p:spPr>
          <a:xfrm>
            <a:off x="8575616" y="2844677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962C0E0-A782-8534-AC43-4622E6964E27}"/>
              </a:ext>
            </a:extLst>
          </p:cNvPr>
          <p:cNvSpPr/>
          <p:nvPr/>
        </p:nvSpPr>
        <p:spPr>
          <a:xfrm>
            <a:off x="8575616" y="3212165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7F62DD8-D72B-FCAA-976A-E1593FACEEB5}"/>
              </a:ext>
            </a:extLst>
          </p:cNvPr>
          <p:cNvSpPr/>
          <p:nvPr/>
        </p:nvSpPr>
        <p:spPr>
          <a:xfrm>
            <a:off x="6106513" y="2664538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6CC05A2-C22B-1C4C-1036-0E28B92DC9AE}"/>
              </a:ext>
            </a:extLst>
          </p:cNvPr>
          <p:cNvSpPr/>
          <p:nvPr/>
        </p:nvSpPr>
        <p:spPr>
          <a:xfrm>
            <a:off x="6106513" y="303202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1B69146-A26F-D07C-3AEA-79E6F6C43AC0}"/>
              </a:ext>
            </a:extLst>
          </p:cNvPr>
          <p:cNvSpPr/>
          <p:nvPr/>
        </p:nvSpPr>
        <p:spPr>
          <a:xfrm>
            <a:off x="6106513" y="3351779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F3B3E8-EE95-4189-115D-6DCC5A75AE5B}"/>
              </a:ext>
            </a:extLst>
          </p:cNvPr>
          <p:cNvSpPr/>
          <p:nvPr/>
        </p:nvSpPr>
        <p:spPr>
          <a:xfrm>
            <a:off x="5273168" y="2710828"/>
            <a:ext cx="203200" cy="248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8FCC051-E933-C473-24AF-BB205643D100}"/>
              </a:ext>
            </a:extLst>
          </p:cNvPr>
          <p:cNvSpPr/>
          <p:nvPr/>
        </p:nvSpPr>
        <p:spPr>
          <a:xfrm>
            <a:off x="5275959" y="2973048"/>
            <a:ext cx="203200" cy="2481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0FF9F15-C010-096D-4D2D-90CB6D5BAE42}"/>
              </a:ext>
            </a:extLst>
          </p:cNvPr>
          <p:cNvSpPr/>
          <p:nvPr/>
        </p:nvSpPr>
        <p:spPr>
          <a:xfrm>
            <a:off x="5275959" y="3221198"/>
            <a:ext cx="203200" cy="2481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FB0730-C905-74FA-8DAD-FE8B090A3A0F}"/>
              </a:ext>
            </a:extLst>
          </p:cNvPr>
          <p:cNvSpPr txBox="1"/>
          <p:nvPr/>
        </p:nvSpPr>
        <p:spPr>
          <a:xfrm>
            <a:off x="5064490" y="1760092"/>
            <a:ext cx="62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F00"/>
                </a:solidFill>
                <a:latin typeface="Calibri" panose="020F0502020204030204"/>
                <a:ea typeface="+mn-ea"/>
                <a:cs typeface="+mn-cs"/>
              </a:rPr>
              <a:t>Data</a:t>
            </a:r>
            <a:endParaRPr lang="en-BE" dirty="0">
              <a:solidFill>
                <a:srgbClr val="008F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6DE6AEF-D4C8-2260-7A32-C052F7AD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89" y="2644890"/>
            <a:ext cx="969402" cy="904466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D68AF39-70B0-9FD2-747C-4BB31D636EF7}"/>
              </a:ext>
            </a:extLst>
          </p:cNvPr>
          <p:cNvSpPr txBox="1"/>
          <p:nvPr/>
        </p:nvSpPr>
        <p:spPr>
          <a:xfrm>
            <a:off x="3760835" y="1752287"/>
            <a:ext cx="90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Sensors</a:t>
            </a:r>
            <a:endParaRPr lang="en-BE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B487D629-60A5-1A26-64DB-43DB20496547}"/>
              </a:ext>
            </a:extLst>
          </p:cNvPr>
          <p:cNvSpPr/>
          <p:nvPr/>
        </p:nvSpPr>
        <p:spPr>
          <a:xfrm>
            <a:off x="4756338" y="2940724"/>
            <a:ext cx="485188" cy="312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6F6D7AFB-A290-EE61-1C3A-2C9408D9D270}"/>
              </a:ext>
            </a:extLst>
          </p:cNvPr>
          <p:cNvSpPr/>
          <p:nvPr/>
        </p:nvSpPr>
        <p:spPr>
          <a:xfrm>
            <a:off x="5556891" y="2936725"/>
            <a:ext cx="485188" cy="312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4050E5D-0C98-610D-6A1F-D99E1A059539}"/>
              </a:ext>
            </a:extLst>
          </p:cNvPr>
          <p:cNvSpPr/>
          <p:nvPr/>
        </p:nvSpPr>
        <p:spPr>
          <a:xfrm rot="5400000">
            <a:off x="7358119" y="824842"/>
            <a:ext cx="249573" cy="2781320"/>
          </a:xfrm>
          <a:prstGeom prst="leftBrace">
            <a:avLst>
              <a:gd name="adj1" fmla="val 4278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0165308-C725-A1BB-0626-4D9E1D0B5649}"/>
              </a:ext>
            </a:extLst>
          </p:cNvPr>
          <p:cNvCxnSpPr>
            <a:cxnSpLocks/>
            <a:stCxn id="61" idx="6"/>
            <a:endCxn id="46" idx="2"/>
          </p:cNvCxnSpPr>
          <p:nvPr/>
        </p:nvCxnSpPr>
        <p:spPr>
          <a:xfrm flipV="1">
            <a:off x="6335113" y="2661828"/>
            <a:ext cx="1069037" cy="48449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3DAE3C-24CE-90BE-26F4-7D1248347399}"/>
              </a:ext>
            </a:extLst>
          </p:cNvPr>
          <p:cNvCxnSpPr>
            <a:cxnSpLocks/>
            <a:stCxn id="61" idx="6"/>
            <a:endCxn id="48" idx="2"/>
          </p:cNvCxnSpPr>
          <p:nvPr/>
        </p:nvCxnSpPr>
        <p:spPr>
          <a:xfrm>
            <a:off x="6335113" y="3146326"/>
            <a:ext cx="1069037" cy="202743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B26471-8D1B-FE9B-BE1C-A1755EC29E36}"/>
              </a:ext>
            </a:extLst>
          </p:cNvPr>
          <p:cNvCxnSpPr>
            <a:cxnSpLocks/>
            <a:stCxn id="61" idx="6"/>
            <a:endCxn id="49" idx="2"/>
          </p:cNvCxnSpPr>
          <p:nvPr/>
        </p:nvCxnSpPr>
        <p:spPr>
          <a:xfrm>
            <a:off x="6335113" y="3146326"/>
            <a:ext cx="1069037" cy="570231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0DCB79E-56D0-BD2B-D132-94388513FBD4}"/>
              </a:ext>
            </a:extLst>
          </p:cNvPr>
          <p:cNvCxnSpPr>
            <a:cxnSpLocks/>
            <a:stCxn id="61" idx="6"/>
            <a:endCxn id="47" idx="2"/>
          </p:cNvCxnSpPr>
          <p:nvPr/>
        </p:nvCxnSpPr>
        <p:spPr>
          <a:xfrm flipV="1">
            <a:off x="6335113" y="3029316"/>
            <a:ext cx="1069037" cy="11701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46466D1-AACB-3CC3-F0CF-C024D2D66745}"/>
              </a:ext>
            </a:extLst>
          </p:cNvPr>
          <p:cNvCxnSpPr>
            <a:cxnSpLocks/>
            <a:stCxn id="62" idx="6"/>
            <a:endCxn id="46" idx="2"/>
          </p:cNvCxnSpPr>
          <p:nvPr/>
        </p:nvCxnSpPr>
        <p:spPr>
          <a:xfrm flipV="1">
            <a:off x="6335113" y="2661828"/>
            <a:ext cx="1069037" cy="804251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0BFF2C-53AA-1837-B593-5EC2AC65C3A2}"/>
              </a:ext>
            </a:extLst>
          </p:cNvPr>
          <p:cNvCxnSpPr>
            <a:cxnSpLocks/>
            <a:stCxn id="62" idx="6"/>
            <a:endCxn id="47" idx="2"/>
          </p:cNvCxnSpPr>
          <p:nvPr/>
        </p:nvCxnSpPr>
        <p:spPr>
          <a:xfrm flipV="1">
            <a:off x="6335113" y="3029316"/>
            <a:ext cx="1069037" cy="436763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75DA3B6-AD17-502A-2EA2-04BA41B13AD8}"/>
              </a:ext>
            </a:extLst>
          </p:cNvPr>
          <p:cNvCxnSpPr>
            <a:cxnSpLocks/>
            <a:stCxn id="62" idx="6"/>
            <a:endCxn id="48" idx="2"/>
          </p:cNvCxnSpPr>
          <p:nvPr/>
        </p:nvCxnSpPr>
        <p:spPr>
          <a:xfrm flipV="1">
            <a:off x="6335113" y="3349069"/>
            <a:ext cx="1069037" cy="11701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ED22CC-1460-8355-F277-00FC162806EC}"/>
              </a:ext>
            </a:extLst>
          </p:cNvPr>
          <p:cNvCxnSpPr>
            <a:cxnSpLocks/>
            <a:stCxn id="62" idx="6"/>
            <a:endCxn id="49" idx="2"/>
          </p:cNvCxnSpPr>
          <p:nvPr/>
        </p:nvCxnSpPr>
        <p:spPr>
          <a:xfrm>
            <a:off x="6335113" y="3466079"/>
            <a:ext cx="1069037" cy="25047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E412B7B-9169-D98E-1ECB-447320092021}"/>
              </a:ext>
            </a:extLst>
          </p:cNvPr>
          <p:cNvCxnSpPr>
            <a:cxnSpLocks/>
            <a:stCxn id="47" idx="6"/>
            <a:endCxn id="55" idx="2"/>
          </p:cNvCxnSpPr>
          <p:nvPr/>
        </p:nvCxnSpPr>
        <p:spPr>
          <a:xfrm flipV="1">
            <a:off x="7632750" y="2958977"/>
            <a:ext cx="942866" cy="70339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013D3CA-61A6-6439-A39A-61938D7DD5A8}"/>
              </a:ext>
            </a:extLst>
          </p:cNvPr>
          <p:cNvCxnSpPr>
            <a:cxnSpLocks/>
            <a:stCxn id="47" idx="6"/>
            <a:endCxn id="56" idx="2"/>
          </p:cNvCxnSpPr>
          <p:nvPr/>
        </p:nvCxnSpPr>
        <p:spPr>
          <a:xfrm>
            <a:off x="7632750" y="3029316"/>
            <a:ext cx="942866" cy="297149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6F0278C-6A65-CC71-D843-E426593DBBA1}"/>
              </a:ext>
            </a:extLst>
          </p:cNvPr>
          <p:cNvCxnSpPr>
            <a:cxnSpLocks/>
            <a:stCxn id="48" idx="6"/>
            <a:endCxn id="55" idx="2"/>
          </p:cNvCxnSpPr>
          <p:nvPr/>
        </p:nvCxnSpPr>
        <p:spPr>
          <a:xfrm flipV="1">
            <a:off x="7632750" y="2958977"/>
            <a:ext cx="942866" cy="390092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EBF8C1A-BE83-E1ED-132F-7CF41C67A2AB}"/>
              </a:ext>
            </a:extLst>
          </p:cNvPr>
          <p:cNvCxnSpPr>
            <a:cxnSpLocks/>
            <a:stCxn id="49" idx="6"/>
            <a:endCxn id="55" idx="2"/>
          </p:cNvCxnSpPr>
          <p:nvPr/>
        </p:nvCxnSpPr>
        <p:spPr>
          <a:xfrm flipV="1">
            <a:off x="7632750" y="2958977"/>
            <a:ext cx="942866" cy="75758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DE48610-B6E7-FB67-70D7-E7D4460A16A9}"/>
              </a:ext>
            </a:extLst>
          </p:cNvPr>
          <p:cNvCxnSpPr>
            <a:cxnSpLocks/>
            <a:endCxn id="56" idx="2"/>
          </p:cNvCxnSpPr>
          <p:nvPr/>
        </p:nvCxnSpPr>
        <p:spPr>
          <a:xfrm flipV="1">
            <a:off x="7645937" y="3326465"/>
            <a:ext cx="929679" cy="25314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A5D7503-1016-CDBC-A10D-E295DC4BA6D3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 flipV="1">
            <a:off x="7632750" y="3326465"/>
            <a:ext cx="942866" cy="390092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6243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8">
            <a:extLst>
              <a:ext uri="{FF2B5EF4-FFF2-40B4-BE49-F238E27FC236}">
                <a16:creationId xmlns:a16="http://schemas.microsoft.com/office/drawing/2014/main" id="{F18BEB5C-F8DB-4C0D-AF5B-3A8C7861E762}"/>
              </a:ext>
            </a:extLst>
          </p:cNvPr>
          <p:cNvSpPr txBox="1"/>
          <p:nvPr/>
        </p:nvSpPr>
        <p:spPr>
          <a:xfrm>
            <a:off x="311723" y="938323"/>
            <a:ext cx="822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Input: </a:t>
            </a:r>
            <a:r>
              <a:rPr lang="en-US" sz="1600" b="1" dirty="0"/>
              <a:t>40 raw ECE signals </a:t>
            </a:r>
            <a:r>
              <a:rPr lang="en-US" sz="1600" dirty="0"/>
              <a:t>(No preprocessing!)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Output: Score of five AE modes (LFM, BAE, EAE, RSAE, TAE) per time step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ML model: Reservoir Computing Network (RCN)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ED12924-41FB-4F14-96DE-24597E186628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detector: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Detecting Alfvén Eigenmode Using ECE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2A0E2-D450-4A70-81B0-DCCB09135C0F}"/>
              </a:ext>
            </a:extLst>
          </p:cNvPr>
          <p:cNvSpPr txBox="1"/>
          <p:nvPr/>
        </p:nvSpPr>
        <p:spPr>
          <a:xfrm>
            <a:off x="5992046" y="217009"/>
            <a:ext cx="3100529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Jalalvand </a:t>
            </a:r>
            <a:r>
              <a:rPr lang="en-GB" sz="1100" i="1" dirty="0">
                <a:solidFill>
                  <a:schemeClr val="bg1"/>
                </a:solidFill>
              </a:rPr>
              <a:t>et al</a:t>
            </a:r>
            <a:r>
              <a:rPr lang="en-GB" sz="1100" dirty="0">
                <a:solidFill>
                  <a:schemeClr val="bg1"/>
                </a:solidFill>
              </a:rPr>
              <a:t> 2022 </a:t>
            </a:r>
            <a:r>
              <a:rPr lang="en-GB" sz="1100" i="1" dirty="0" err="1">
                <a:solidFill>
                  <a:schemeClr val="bg1"/>
                </a:solidFill>
              </a:rPr>
              <a:t>Nucl</a:t>
            </a:r>
            <a:r>
              <a:rPr lang="en-GB" sz="1100" i="1" dirty="0">
                <a:solidFill>
                  <a:schemeClr val="bg1"/>
                </a:solidFill>
              </a:rPr>
              <a:t>. Fusion</a:t>
            </a:r>
            <a:r>
              <a:rPr lang="en-GB" sz="1100" dirty="0">
                <a:solidFill>
                  <a:schemeClr val="bg1"/>
                </a:solidFill>
              </a:rPr>
              <a:t> </a:t>
            </a:r>
            <a:r>
              <a:rPr lang="en-GB" sz="1100" b="1" dirty="0">
                <a:solidFill>
                  <a:schemeClr val="bg1"/>
                </a:solidFill>
              </a:rPr>
              <a:t>62</a:t>
            </a:r>
            <a:r>
              <a:rPr lang="en-GB" sz="1100" dirty="0">
                <a:solidFill>
                  <a:schemeClr val="bg1"/>
                </a:solidFill>
              </a:rPr>
              <a:t> 026007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5974F4-1578-6642-B637-184AE50FE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744" y="2489274"/>
            <a:ext cx="6649057" cy="13966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108FC59-6986-834C-A33F-56FAE6E46D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21" y="1816761"/>
            <a:ext cx="1875862" cy="2686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75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53925A-D9DD-498E-AFCE-2D52EA67E976}"/>
              </a:ext>
            </a:extLst>
          </p:cNvPr>
          <p:cNvSpPr txBox="1"/>
          <p:nvPr/>
        </p:nvSpPr>
        <p:spPr>
          <a:xfrm flipH="1">
            <a:off x="3495432" y="4012605"/>
            <a:ext cx="2703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True Positive Rate: </a:t>
            </a:r>
            <a:r>
              <a:rPr lang="en-US" sz="1400" b="1" dirty="0"/>
              <a:t>%91</a:t>
            </a:r>
          </a:p>
          <a:p>
            <a:endParaRPr lang="en-US" sz="1400" dirty="0"/>
          </a:p>
          <a:p>
            <a:r>
              <a:rPr lang="en-US" sz="1400" dirty="0"/>
              <a:t>False Positive Rate: </a:t>
            </a:r>
            <a:r>
              <a:rPr lang="en-US" sz="1400" b="1" dirty="0"/>
              <a:t>%7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B289197-E928-4BED-A344-01094E6B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05" y="764869"/>
            <a:ext cx="4820789" cy="3247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D5913-7D66-9E51-B2F3-BF1D676C7278}"/>
              </a:ext>
            </a:extLst>
          </p:cNvPr>
          <p:cNvSpPr txBox="1"/>
          <p:nvPr/>
        </p:nvSpPr>
        <p:spPr>
          <a:xfrm>
            <a:off x="5992046" y="217009"/>
            <a:ext cx="3100529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Jalalvand </a:t>
            </a:r>
            <a:r>
              <a:rPr lang="en-GB" sz="1100" i="1" dirty="0">
                <a:solidFill>
                  <a:schemeClr val="bg1"/>
                </a:solidFill>
              </a:rPr>
              <a:t>et al</a:t>
            </a:r>
            <a:r>
              <a:rPr lang="en-GB" sz="1100" dirty="0">
                <a:solidFill>
                  <a:schemeClr val="bg1"/>
                </a:solidFill>
              </a:rPr>
              <a:t> 2022 </a:t>
            </a:r>
            <a:r>
              <a:rPr lang="en-GB" sz="1100" i="1" dirty="0" err="1">
                <a:solidFill>
                  <a:schemeClr val="bg1"/>
                </a:solidFill>
              </a:rPr>
              <a:t>Nucl</a:t>
            </a:r>
            <a:r>
              <a:rPr lang="en-GB" sz="1100" i="1" dirty="0">
                <a:solidFill>
                  <a:schemeClr val="bg1"/>
                </a:solidFill>
              </a:rPr>
              <a:t>. Fusion</a:t>
            </a:r>
            <a:r>
              <a:rPr lang="en-GB" sz="1100" dirty="0">
                <a:solidFill>
                  <a:schemeClr val="bg1"/>
                </a:solidFill>
              </a:rPr>
              <a:t> </a:t>
            </a:r>
            <a:r>
              <a:rPr lang="en-GB" sz="1100" b="1" dirty="0">
                <a:solidFill>
                  <a:schemeClr val="bg1"/>
                </a:solidFill>
              </a:rPr>
              <a:t>62</a:t>
            </a:r>
            <a:r>
              <a:rPr lang="en-GB" sz="1100" dirty="0">
                <a:solidFill>
                  <a:schemeClr val="bg1"/>
                </a:solidFill>
              </a:rPr>
              <a:t> 026007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E8EF076-19BE-16DB-4EBA-0B36CEE8E4AC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detector: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Detecting Alfvén Eigenmode Using ECE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FCD5D2-413A-0EA0-E295-CA9B373F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79" y="1276481"/>
            <a:ext cx="3713993" cy="222053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91A5D81-86E6-4E52-9BFB-2D41D7EE1194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detector: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Robustness of the Models in Case of ECE Sensor Failure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0054546-8761-75D8-4FD7-7732ED2C0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6" y="1209288"/>
            <a:ext cx="4910452" cy="10314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6B4FDC-70C9-7402-1E11-BCE92A41C129}"/>
              </a:ext>
            </a:extLst>
          </p:cNvPr>
          <p:cNvCxnSpPr/>
          <p:nvPr/>
        </p:nvCxnSpPr>
        <p:spPr>
          <a:xfrm>
            <a:off x="746450" y="195248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8">
            <a:extLst>
              <a:ext uri="{FF2B5EF4-FFF2-40B4-BE49-F238E27FC236}">
                <a16:creationId xmlns:a16="http://schemas.microsoft.com/office/drawing/2014/main" id="{CED66995-A06C-FAE9-C81C-439B7CF6CA30}"/>
              </a:ext>
            </a:extLst>
          </p:cNvPr>
          <p:cNvSpPr txBox="1"/>
          <p:nvPr/>
        </p:nvSpPr>
        <p:spPr>
          <a:xfrm>
            <a:off x="330314" y="2323334"/>
            <a:ext cx="491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The impact depends on the relative location of AE modes and the defective prob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28F359A-95C5-A522-9AAC-4D6D7E5AEF99}"/>
              </a:ext>
            </a:extLst>
          </p:cNvPr>
          <p:cNvSpPr txBox="1"/>
          <p:nvPr/>
        </p:nvSpPr>
        <p:spPr>
          <a:xfrm>
            <a:off x="271290" y="818884"/>
            <a:ext cx="822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What if an ECE signal drops?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FCF2F-533D-4EBA-51FF-FAB151039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8"/>
          <a:stretch/>
        </p:blipFill>
        <p:spPr bwMode="auto">
          <a:xfrm>
            <a:off x="154870" y="3391918"/>
            <a:ext cx="2819011" cy="6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62F360-F30F-FBCB-93F1-CB2666C9A1B2}"/>
              </a:ext>
            </a:extLst>
          </p:cNvPr>
          <p:cNvGrpSpPr/>
          <p:nvPr/>
        </p:nvGrpSpPr>
        <p:grpSpPr>
          <a:xfrm>
            <a:off x="6236759" y="3871723"/>
            <a:ext cx="2819001" cy="1053399"/>
            <a:chOff x="6199798" y="2775831"/>
            <a:chExt cx="2819001" cy="1053399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39AED951-0A79-ABEE-4347-B72077AEC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49"/>
            <a:stretch/>
          </p:blipFill>
          <p:spPr bwMode="auto">
            <a:xfrm>
              <a:off x="6199798" y="3155996"/>
              <a:ext cx="2819001" cy="67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083D8A-FAC6-0C9D-2AC4-21A6809EF008}"/>
                </a:ext>
              </a:extLst>
            </p:cNvPr>
            <p:cNvSpPr txBox="1"/>
            <p:nvPr/>
          </p:nvSpPr>
          <p:spPr>
            <a:xfrm>
              <a:off x="6809607" y="2775831"/>
              <a:ext cx="1778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 dirty="0">
                  <a:solidFill>
                    <a:srgbClr val="FF0000"/>
                  </a:solidFill>
                </a:rPr>
                <a:t>Zero out</a:t>
              </a:r>
              <a:r>
                <a:rPr lang="en-US" sz="1000" dirty="0">
                  <a:solidFill>
                    <a:srgbClr val="FF0000"/>
                  </a:solidFill>
                </a:rPr>
                <a:t> </a:t>
              </a:r>
              <a:r>
                <a:rPr lang="en-BE" sz="1000" dirty="0">
                  <a:solidFill>
                    <a:srgbClr val="FF0000"/>
                  </a:solidFill>
                </a:rPr>
                <a:t>ECE#17</a:t>
              </a:r>
            </a:p>
            <a:p>
              <a:r>
                <a:rPr lang="en-BE" sz="1000" dirty="0">
                  <a:solidFill>
                    <a:srgbClr val="FF0000"/>
                  </a:solidFill>
                </a:rPr>
                <a:t>(Replaced</a:t>
              </a:r>
              <a:r>
                <a:rPr lang="en-US" sz="1000" dirty="0">
                  <a:solidFill>
                    <a:srgbClr val="FF0000"/>
                  </a:solidFill>
                </a:rPr>
                <a:t> </a:t>
              </a:r>
              <a:r>
                <a:rPr lang="en-GB" sz="1000" dirty="0">
                  <a:solidFill>
                    <a:srgbClr val="FF0000"/>
                  </a:solidFill>
                </a:rPr>
                <a:t>by</a:t>
              </a:r>
              <a:r>
                <a:rPr lang="en-BE" sz="1000" dirty="0">
                  <a:solidFill>
                    <a:srgbClr val="FF0000"/>
                  </a:solidFill>
                </a:rPr>
                <a:t> ECE#16)</a:t>
              </a:r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996010E7-8692-CD37-8289-6ECD8EA1B43D}"/>
              </a:ext>
            </a:extLst>
          </p:cNvPr>
          <p:cNvSpPr txBox="1"/>
          <p:nvPr/>
        </p:nvSpPr>
        <p:spPr>
          <a:xfrm>
            <a:off x="314286" y="2845170"/>
            <a:ext cx="527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Mitigation: Replace the lost ECE with the neighboring signals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051D4F-A378-18EC-1E65-B4F50C6BD53C}"/>
              </a:ext>
            </a:extLst>
          </p:cNvPr>
          <p:cNvGrpSpPr/>
          <p:nvPr/>
        </p:nvGrpSpPr>
        <p:grpSpPr>
          <a:xfrm>
            <a:off x="3162494" y="4043227"/>
            <a:ext cx="2819011" cy="881895"/>
            <a:chOff x="6192977" y="2305576"/>
            <a:chExt cx="2819011" cy="8818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2BB88A-C725-48B9-FCE1-D280AAAD93BD}"/>
                </a:ext>
              </a:extLst>
            </p:cNvPr>
            <p:cNvSpPr txBox="1"/>
            <p:nvPr/>
          </p:nvSpPr>
          <p:spPr>
            <a:xfrm>
              <a:off x="7052611" y="2305576"/>
              <a:ext cx="13549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 dirty="0">
                  <a:solidFill>
                    <a:srgbClr val="FF0000"/>
                  </a:solidFill>
                </a:rPr>
                <a:t>Zero out</a:t>
              </a:r>
              <a:r>
                <a:rPr lang="en-US" sz="1000" dirty="0">
                  <a:solidFill>
                    <a:srgbClr val="FF0000"/>
                  </a:solidFill>
                </a:rPr>
                <a:t> </a:t>
              </a:r>
              <a:r>
                <a:rPr lang="en-BE" sz="1000" dirty="0">
                  <a:solidFill>
                    <a:srgbClr val="FF0000"/>
                  </a:solidFill>
                </a:rPr>
                <a:t>ECE#17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3E3892B-D0E8-07B6-E9A2-AFD4DE5242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48"/>
            <a:stretch/>
          </p:blipFill>
          <p:spPr bwMode="auto">
            <a:xfrm>
              <a:off x="6192977" y="2514237"/>
              <a:ext cx="2819011" cy="67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E32E9-7848-B5B3-6307-CB20F91D83EA}"/>
              </a:ext>
            </a:extLst>
          </p:cNvPr>
          <p:cNvGrpSpPr/>
          <p:nvPr/>
        </p:nvGrpSpPr>
        <p:grpSpPr>
          <a:xfrm>
            <a:off x="132012" y="4071778"/>
            <a:ext cx="2819011" cy="736137"/>
            <a:chOff x="6192977" y="1712065"/>
            <a:chExt cx="2819011" cy="7361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2F5B7D-941B-1076-382A-BB0970F01B10}"/>
                </a:ext>
              </a:extLst>
            </p:cNvPr>
            <p:cNvSpPr txBox="1"/>
            <p:nvPr/>
          </p:nvSpPr>
          <p:spPr>
            <a:xfrm>
              <a:off x="7105115" y="1712065"/>
              <a:ext cx="11876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000" dirty="0">
                  <a:solidFill>
                    <a:srgbClr val="FF0000"/>
                  </a:solidFill>
                </a:rPr>
                <a:t>Zero out</a:t>
              </a:r>
              <a:r>
                <a:rPr lang="en-US" sz="1000" dirty="0">
                  <a:solidFill>
                    <a:srgbClr val="FF0000"/>
                  </a:solidFill>
                </a:rPr>
                <a:t> </a:t>
              </a:r>
              <a:r>
                <a:rPr lang="en-BE" sz="1000" dirty="0">
                  <a:solidFill>
                    <a:srgbClr val="FF0000"/>
                  </a:solidFill>
                </a:rPr>
                <a:t>ECE#1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C6AF7B85-C53A-C161-1752-CADD3C5A2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48" b="35807"/>
            <a:stretch/>
          </p:blipFill>
          <p:spPr bwMode="auto">
            <a:xfrm>
              <a:off x="6192977" y="1886829"/>
              <a:ext cx="2819011" cy="561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3369BE-D2E5-560E-56AA-17BD130351D4}"/>
              </a:ext>
            </a:extLst>
          </p:cNvPr>
          <p:cNvSpPr/>
          <p:nvPr/>
        </p:nvSpPr>
        <p:spPr>
          <a:xfrm>
            <a:off x="8268677" y="1563077"/>
            <a:ext cx="656492" cy="1875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65F60A-FEEF-5362-E152-86A636B0950F}"/>
              </a:ext>
            </a:extLst>
          </p:cNvPr>
          <p:cNvCxnSpPr/>
          <p:nvPr/>
        </p:nvCxnSpPr>
        <p:spPr>
          <a:xfrm>
            <a:off x="746450" y="1743169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3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DED12924-41FB-4F14-96DE-24597E186628}"/>
              </a:ext>
            </a:extLst>
          </p:cNvPr>
          <p:cNvSpPr txBox="1">
            <a:spLocks/>
          </p:cNvSpPr>
          <p:nvPr/>
        </p:nvSpPr>
        <p:spPr bwMode="auto">
          <a:xfrm>
            <a:off x="457200" y="162943"/>
            <a:ext cx="8229601" cy="3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NN-based AE localizer: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Detecting and Locating Alfvén Eigenmode Using ECE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108FC59-6986-834C-A33F-56FAE6E46D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2223"/>
            <a:ext cx="1411214" cy="2020770"/>
          </a:xfrm>
          <a:prstGeom prst="rect">
            <a:avLst/>
          </a:prstGeom>
        </p:spPr>
      </p:pic>
      <p:sp>
        <p:nvSpPr>
          <p:cNvPr id="57" name="TextBox 8">
            <a:extLst>
              <a:ext uri="{FF2B5EF4-FFF2-40B4-BE49-F238E27FC236}">
                <a16:creationId xmlns:a16="http://schemas.microsoft.com/office/drawing/2014/main" id="{22A2A17D-92BC-C219-5273-8E2981D8795D}"/>
              </a:ext>
            </a:extLst>
          </p:cNvPr>
          <p:cNvSpPr txBox="1"/>
          <p:nvPr/>
        </p:nvSpPr>
        <p:spPr>
          <a:xfrm>
            <a:off x="324164" y="931630"/>
            <a:ext cx="849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Input: Spectrogram of each ECE channel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Output: Probability of AE modes </a:t>
            </a:r>
            <a:r>
              <a:rPr lang="en-US" sz="1600" u="sng" dirty="0"/>
              <a:t>per ECE per time step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4AE6A27-EC98-0C4A-10E1-D9F25173F6AE}"/>
              </a:ext>
            </a:extLst>
          </p:cNvPr>
          <p:cNvSpPr/>
          <p:nvPr/>
        </p:nvSpPr>
        <p:spPr>
          <a:xfrm>
            <a:off x="1411214" y="1658646"/>
            <a:ext cx="211015" cy="2507923"/>
          </a:xfrm>
          <a:prstGeom prst="leftBrace">
            <a:avLst>
              <a:gd name="adj1" fmla="val 65000"/>
              <a:gd name="adj2" fmla="val 4747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AAE42BB-ECEB-6622-A07B-04B3DD3777A4}"/>
              </a:ext>
            </a:extLst>
          </p:cNvPr>
          <p:cNvSpPr/>
          <p:nvPr/>
        </p:nvSpPr>
        <p:spPr>
          <a:xfrm rot="10800000">
            <a:off x="7603928" y="1658645"/>
            <a:ext cx="211015" cy="2507923"/>
          </a:xfrm>
          <a:prstGeom prst="leftBrace">
            <a:avLst>
              <a:gd name="adj1" fmla="val 65000"/>
              <a:gd name="adj2" fmla="val 4747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0AE44E-D8D9-6A60-853C-871FF20FC461}"/>
              </a:ext>
            </a:extLst>
          </p:cNvPr>
          <p:cNvCxnSpPr>
            <a:cxnSpLocks/>
          </p:cNvCxnSpPr>
          <p:nvPr/>
        </p:nvCxnSpPr>
        <p:spPr>
          <a:xfrm>
            <a:off x="3566160" y="1902223"/>
            <a:ext cx="308082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CA8E99-ACB4-9177-8D1B-CA08C7457BA6}"/>
              </a:ext>
            </a:extLst>
          </p:cNvPr>
          <p:cNvCxnSpPr>
            <a:cxnSpLocks/>
          </p:cNvCxnSpPr>
          <p:nvPr/>
        </p:nvCxnSpPr>
        <p:spPr>
          <a:xfrm>
            <a:off x="3566160" y="2434451"/>
            <a:ext cx="308082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E4FC732-7F66-DB0B-7570-E6AEB5225A84}"/>
              </a:ext>
            </a:extLst>
          </p:cNvPr>
          <p:cNvCxnSpPr>
            <a:cxnSpLocks/>
          </p:cNvCxnSpPr>
          <p:nvPr/>
        </p:nvCxnSpPr>
        <p:spPr>
          <a:xfrm>
            <a:off x="3556194" y="2922142"/>
            <a:ext cx="3090791" cy="863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4874C90-9C79-8C24-9F17-2A5964A381EB}"/>
              </a:ext>
            </a:extLst>
          </p:cNvPr>
          <p:cNvCxnSpPr>
            <a:cxnSpLocks/>
          </p:cNvCxnSpPr>
          <p:nvPr/>
        </p:nvCxnSpPr>
        <p:spPr>
          <a:xfrm>
            <a:off x="3556194" y="3414500"/>
            <a:ext cx="3090791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9DDC17-FD3A-B737-11DD-3BA90F29A595}"/>
              </a:ext>
            </a:extLst>
          </p:cNvPr>
          <p:cNvCxnSpPr>
            <a:cxnSpLocks/>
          </p:cNvCxnSpPr>
          <p:nvPr/>
        </p:nvCxnSpPr>
        <p:spPr>
          <a:xfrm>
            <a:off x="3566160" y="3914354"/>
            <a:ext cx="3080825" cy="863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4571DA-23F1-6BF2-A2AA-8F1082D900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5666" y="1658646"/>
            <a:ext cx="5928262" cy="2633830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E0C94D6-21FB-0580-C6AF-356F60854269}"/>
              </a:ext>
            </a:extLst>
          </p:cNvPr>
          <p:cNvSpPr/>
          <p:nvPr/>
        </p:nvSpPr>
        <p:spPr>
          <a:xfrm rot="16200000">
            <a:off x="4908011" y="2769003"/>
            <a:ext cx="2764301" cy="323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200" dirty="0"/>
              <a:t>RCN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2DA3A0-0109-032C-D0D2-4961856CAC82}"/>
              </a:ext>
            </a:extLst>
          </p:cNvPr>
          <p:cNvSpPr/>
          <p:nvPr/>
        </p:nvSpPr>
        <p:spPr>
          <a:xfrm rot="16200000">
            <a:off x="2600763" y="2769003"/>
            <a:ext cx="2764301" cy="323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200" dirty="0"/>
              <a:t>Spectrogram Enhancement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895B3-56D3-7DF7-F288-E719D1D88308}"/>
              </a:ext>
            </a:extLst>
          </p:cNvPr>
          <p:cNvSpPr txBox="1"/>
          <p:nvPr/>
        </p:nvSpPr>
        <p:spPr>
          <a:xfrm>
            <a:off x="2571848" y="4205210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BE" sz="800" dirty="0">
                <a:latin typeface="Calibri" panose="020F0502020204030204" pitchFamily="34" charset="0"/>
                <a:cs typeface="Calibri" panose="020F0502020204030204" pitchFamily="34" charset="0"/>
              </a:rPr>
              <a:t>ime (s)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36CD97-DC52-6F1D-0603-FDAC4EFA20AC}"/>
              </a:ext>
            </a:extLst>
          </p:cNvPr>
          <p:cNvSpPr txBox="1"/>
          <p:nvPr/>
        </p:nvSpPr>
        <p:spPr>
          <a:xfrm>
            <a:off x="4999309" y="4205210"/>
            <a:ext cx="514885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BE" sz="800" dirty="0">
                <a:latin typeface="Calibri" panose="020F0502020204030204" pitchFamily="34" charset="0"/>
                <a:cs typeface="Calibri" panose="020F0502020204030204" pitchFamily="34" charset="0"/>
              </a:rPr>
              <a:t>ime (s)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24A299-5A6D-3222-42F8-25848DC6FEF1}"/>
              </a:ext>
            </a:extLst>
          </p:cNvPr>
          <p:cNvSpPr txBox="1"/>
          <p:nvPr/>
        </p:nvSpPr>
        <p:spPr>
          <a:xfrm>
            <a:off x="6929123" y="4205210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BE" sz="800" dirty="0">
                <a:latin typeface="Calibri" panose="020F0502020204030204" pitchFamily="34" charset="0"/>
                <a:cs typeface="Calibri" panose="020F0502020204030204" pitchFamily="34" charset="0"/>
              </a:rPr>
              <a:t>ime (s)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E11EBEB8-6BB0-3A84-5119-0DCBEE1342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7851" y="2313684"/>
            <a:ext cx="1330837" cy="110081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83E1BD-C2E8-736E-B131-84707B2BD7DC}"/>
              </a:ext>
            </a:extLst>
          </p:cNvPr>
          <p:cNvSpPr txBox="1"/>
          <p:nvPr/>
        </p:nvSpPr>
        <p:spPr>
          <a:xfrm>
            <a:off x="8498472" y="3315343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BE" sz="800" dirty="0">
                <a:latin typeface="Calibri" panose="020F0502020204030204" pitchFamily="34" charset="0"/>
                <a:cs typeface="Calibri" panose="020F0502020204030204" pitchFamily="34" charset="0"/>
              </a:rPr>
              <a:t>ime (s)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C6AAB3-9B2A-CCA7-622C-95944E49EFAC}"/>
              </a:ext>
            </a:extLst>
          </p:cNvPr>
          <p:cNvSpPr txBox="1"/>
          <p:nvPr/>
        </p:nvSpPr>
        <p:spPr>
          <a:xfrm rot="16200000">
            <a:off x="7648267" y="2528077"/>
            <a:ext cx="2391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800" i="1" dirty="0">
                <a:latin typeface="Calibri" panose="020F0502020204030204" pitchFamily="34" charset="0"/>
                <a:cs typeface="Calibri" panose="020F0502020204030204" pitchFamily="34" charset="0"/>
              </a:rPr>
              <a:t>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AE94E2-4F31-EEF0-F4F0-34663B1E7D6F}"/>
              </a:ext>
            </a:extLst>
          </p:cNvPr>
          <p:cNvSpPr txBox="1"/>
          <p:nvPr/>
        </p:nvSpPr>
        <p:spPr>
          <a:xfrm>
            <a:off x="6720930" y="116085"/>
            <a:ext cx="209384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100" i="1" dirty="0" err="1">
                <a:solidFill>
                  <a:schemeClr val="bg1"/>
                </a:solidFill>
              </a:rPr>
              <a:t>Kaptanoglu</a:t>
            </a:r>
            <a:r>
              <a:rPr lang="en-US" sz="1100" i="1" dirty="0">
                <a:solidFill>
                  <a:schemeClr val="bg1"/>
                </a:solidFill>
              </a:rPr>
              <a:t> et. al., 2022 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Nucl</a:t>
            </a:r>
            <a:r>
              <a:rPr lang="en-US" sz="1100" i="1" dirty="0">
                <a:solidFill>
                  <a:schemeClr val="bg1"/>
                </a:solidFill>
              </a:rPr>
              <a:t>. Fusion (Accepted)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8D28F-3E17-F278-14D2-0DED95D3F3E3}"/>
              </a:ext>
            </a:extLst>
          </p:cNvPr>
          <p:cNvSpPr txBox="1"/>
          <p:nvPr/>
        </p:nvSpPr>
        <p:spPr>
          <a:xfrm>
            <a:off x="8811989" y="2616139"/>
            <a:ext cx="402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TAE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DAF30E-051A-419E-A245-54D9BEFA7D06}"/>
              </a:ext>
            </a:extLst>
          </p:cNvPr>
          <p:cNvSpPr txBox="1"/>
          <p:nvPr/>
        </p:nvSpPr>
        <p:spPr>
          <a:xfrm>
            <a:off x="8671282" y="2487849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RSAE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919AE7-8DFE-E810-9497-AFFDDC028D15}"/>
              </a:ext>
            </a:extLst>
          </p:cNvPr>
          <p:cNvSpPr txBox="1"/>
          <p:nvPr/>
        </p:nvSpPr>
        <p:spPr>
          <a:xfrm>
            <a:off x="8566569" y="2325529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BAE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11F4FD-A105-D28F-705A-2A9CD4179027}"/>
              </a:ext>
            </a:extLst>
          </p:cNvPr>
          <p:cNvSpPr txBox="1"/>
          <p:nvPr/>
        </p:nvSpPr>
        <p:spPr>
          <a:xfrm>
            <a:off x="8294924" y="2140965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LFM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5777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5386</TotalTime>
  <Words>1720</Words>
  <Application>Microsoft Office PowerPoint</Application>
  <PresentationFormat>On-screen Show (16:9)</PresentationFormat>
  <Paragraphs>296</Paragraphs>
  <Slides>26</Slides>
  <Notes>17</Notes>
  <HiddenSlides>5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Courier New</vt:lpstr>
      <vt:lpstr>Lucida Grande</vt:lpstr>
      <vt:lpstr>Wingdings</vt:lpstr>
      <vt:lpstr>Office Theme</vt:lpstr>
      <vt:lpstr>1_Office Theme</vt:lpstr>
      <vt:lpstr>Avoiding Sensor Induced Disruptions With Use of Machine Learning</vt:lpstr>
      <vt:lpstr>Outline</vt:lpstr>
      <vt:lpstr>Sensor fault: types and mitigation</vt:lpstr>
      <vt:lpstr>Sensor fault: types and mitigation</vt:lpstr>
      <vt:lpstr>Sensor fault: types and mitigation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ECE spectrogram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Eqnet compensates for dynamic changes and vessel currents</vt:lpstr>
      <vt:lpstr>Alfvén Eigenmode Dataset</vt:lpstr>
      <vt:lpstr>Enhancing spectrogram</vt:lpstr>
      <vt:lpstr>PowerPoint Presentation</vt:lpstr>
      <vt:lpstr>PowerPoint Presentation</vt:lpstr>
      <vt:lpstr>PowerPoint Presentation</vt:lpstr>
      <vt:lpstr>Use case 2: Alfvén Eigenmode Instabilities in DIII-D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subject/>
  <dc:creator>Diana</dc:creator>
  <cp:keywords/>
  <dc:description/>
  <cp:lastModifiedBy>Azarakhsh Jalalvand (UGent-imec)</cp:lastModifiedBy>
  <cp:revision>956</cp:revision>
  <cp:lastPrinted>2019-05-15T22:46:41Z</cp:lastPrinted>
  <dcterms:created xsi:type="dcterms:W3CDTF">2012-10-18T18:41:20Z</dcterms:created>
  <dcterms:modified xsi:type="dcterms:W3CDTF">2022-07-19T13:28:26Z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