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706" r:id="rId2"/>
  </p:sldMasterIdLst>
  <p:notesMasterIdLst>
    <p:notesMasterId r:id="rId25"/>
  </p:notesMasterIdLst>
  <p:sldIdLst>
    <p:sldId id="548" r:id="rId3"/>
    <p:sldId id="549" r:id="rId4"/>
    <p:sldId id="650" r:id="rId5"/>
    <p:sldId id="651" r:id="rId6"/>
    <p:sldId id="658" r:id="rId7"/>
    <p:sldId id="659" r:id="rId8"/>
    <p:sldId id="632" r:id="rId9"/>
    <p:sldId id="661" r:id="rId10"/>
    <p:sldId id="620" r:id="rId11"/>
    <p:sldId id="643" r:id="rId12"/>
    <p:sldId id="648" r:id="rId13"/>
    <p:sldId id="627" r:id="rId14"/>
    <p:sldId id="644" r:id="rId15"/>
    <p:sldId id="666" r:id="rId16"/>
    <p:sldId id="664" r:id="rId17"/>
    <p:sldId id="639" r:id="rId18"/>
    <p:sldId id="665" r:id="rId19"/>
    <p:sldId id="634" r:id="rId20"/>
    <p:sldId id="638" r:id="rId21"/>
    <p:sldId id="622" r:id="rId22"/>
    <p:sldId id="649" r:id="rId23"/>
    <p:sldId id="64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940A"/>
    <a:srgbClr val="2DF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1" autoAdjust="0"/>
    <p:restoredTop sz="90546" autoAdjust="0"/>
  </p:normalViewPr>
  <p:slideViewPr>
    <p:cSldViewPr snapToGrid="0">
      <p:cViewPr varScale="1">
        <p:scale>
          <a:sx n="118" d="100"/>
          <a:sy n="118" d="100"/>
        </p:scale>
        <p:origin x="121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5F4E1-F020-4523-B128-3B2A50F4FB74}" type="datetimeFigureOut">
              <a:rPr lang="en-US" smtClean="0"/>
              <a:t>7/16/22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C6413-07D3-453B-888E-A2B4654F9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5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C6413-07D3-453B-888E-A2B4654F9D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57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C6413-07D3-453B-888E-A2B4654F9D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21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C6413-07D3-453B-888E-A2B4654F9DA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0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624418" y="5227639"/>
            <a:ext cx="1833033" cy="1233487"/>
            <a:chOff x="3456" y="720"/>
            <a:chExt cx="1923" cy="1726"/>
          </a:xfrm>
        </p:grpSpPr>
        <p:sp>
          <p:nvSpPr>
            <p:cNvPr id="5" name="Rectangle 6"/>
            <p:cNvSpPr>
              <a:spLocks noChangeAspect="1" noChangeArrowheads="1"/>
            </p:cNvSpPr>
            <p:nvPr/>
          </p:nvSpPr>
          <p:spPr bwMode="black">
            <a:xfrm>
              <a:off x="3876" y="1824"/>
              <a:ext cx="18" cy="2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Freeform 7"/>
            <p:cNvSpPr>
              <a:spLocks noChangeAspect="1" noEditPoints="1"/>
            </p:cNvSpPr>
            <p:nvPr/>
          </p:nvSpPr>
          <p:spPr bwMode="black">
            <a:xfrm>
              <a:off x="3916" y="1800"/>
              <a:ext cx="93" cy="275"/>
            </a:xfrm>
            <a:custGeom>
              <a:avLst/>
              <a:gdLst>
                <a:gd name="T0" fmla="*/ 0 w 845"/>
                <a:gd name="T1" fmla="*/ 0 h 2490"/>
                <a:gd name="T2" fmla="*/ 0 w 845"/>
                <a:gd name="T3" fmla="*/ 0 h 2490"/>
                <a:gd name="T4" fmla="*/ 0 w 845"/>
                <a:gd name="T5" fmla="*/ 0 h 2490"/>
                <a:gd name="T6" fmla="*/ 0 w 845"/>
                <a:gd name="T7" fmla="*/ 0 h 2490"/>
                <a:gd name="T8" fmla="*/ 0 w 845"/>
                <a:gd name="T9" fmla="*/ 0 h 2490"/>
                <a:gd name="T10" fmla="*/ 0 w 845"/>
                <a:gd name="T11" fmla="*/ 0 h 2490"/>
                <a:gd name="T12" fmla="*/ 0 w 845"/>
                <a:gd name="T13" fmla="*/ 0 h 2490"/>
                <a:gd name="T14" fmla="*/ 0 w 845"/>
                <a:gd name="T15" fmla="*/ 0 h 2490"/>
                <a:gd name="T16" fmla="*/ 0 w 845"/>
                <a:gd name="T17" fmla="*/ 0 h 2490"/>
                <a:gd name="T18" fmla="*/ 0 w 845"/>
                <a:gd name="T19" fmla="*/ 0 h 2490"/>
                <a:gd name="T20" fmla="*/ 0 w 845"/>
                <a:gd name="T21" fmla="*/ 0 h 2490"/>
                <a:gd name="T22" fmla="*/ 0 w 845"/>
                <a:gd name="T23" fmla="*/ 0 h 2490"/>
                <a:gd name="T24" fmla="*/ 0 w 845"/>
                <a:gd name="T25" fmla="*/ 0 h 2490"/>
                <a:gd name="T26" fmla="*/ 0 w 845"/>
                <a:gd name="T27" fmla="*/ 0 h 2490"/>
                <a:gd name="T28" fmla="*/ 0 w 845"/>
                <a:gd name="T29" fmla="*/ 0 h 2490"/>
                <a:gd name="T30" fmla="*/ 0 w 845"/>
                <a:gd name="T31" fmla="*/ 0 h 2490"/>
                <a:gd name="T32" fmla="*/ 0 w 845"/>
                <a:gd name="T33" fmla="*/ 0 h 2490"/>
                <a:gd name="T34" fmla="*/ 0 w 845"/>
                <a:gd name="T35" fmla="*/ 0 h 2490"/>
                <a:gd name="T36" fmla="*/ 0 w 845"/>
                <a:gd name="T37" fmla="*/ 0 h 2490"/>
                <a:gd name="T38" fmla="*/ 0 w 845"/>
                <a:gd name="T39" fmla="*/ 0 h 2490"/>
                <a:gd name="T40" fmla="*/ 0 w 845"/>
                <a:gd name="T41" fmla="*/ 0 h 2490"/>
                <a:gd name="T42" fmla="*/ 0 w 845"/>
                <a:gd name="T43" fmla="*/ 0 h 2490"/>
                <a:gd name="T44" fmla="*/ 0 w 845"/>
                <a:gd name="T45" fmla="*/ 0 h 2490"/>
                <a:gd name="T46" fmla="*/ 0 w 845"/>
                <a:gd name="T47" fmla="*/ 0 h 2490"/>
                <a:gd name="T48" fmla="*/ 0 w 845"/>
                <a:gd name="T49" fmla="*/ 0 h 2490"/>
                <a:gd name="T50" fmla="*/ 0 w 845"/>
                <a:gd name="T51" fmla="*/ 0 h 2490"/>
                <a:gd name="T52" fmla="*/ 0 w 845"/>
                <a:gd name="T53" fmla="*/ 0 h 2490"/>
                <a:gd name="T54" fmla="*/ 0 w 845"/>
                <a:gd name="T55" fmla="*/ 0 h 2490"/>
                <a:gd name="T56" fmla="*/ 0 w 845"/>
                <a:gd name="T57" fmla="*/ 0 h 2490"/>
                <a:gd name="T58" fmla="*/ 0 w 845"/>
                <a:gd name="T59" fmla="*/ 0 h 2490"/>
                <a:gd name="T60" fmla="*/ 0 w 845"/>
                <a:gd name="T61" fmla="*/ 0 h 2490"/>
                <a:gd name="T62" fmla="*/ 0 w 845"/>
                <a:gd name="T63" fmla="*/ 0 h 2490"/>
                <a:gd name="T64" fmla="*/ 0 w 845"/>
                <a:gd name="T65" fmla="*/ 0 h 2490"/>
                <a:gd name="T66" fmla="*/ 0 w 845"/>
                <a:gd name="T67" fmla="*/ 0 h 2490"/>
                <a:gd name="T68" fmla="*/ 0 w 845"/>
                <a:gd name="T69" fmla="*/ 0 h 2490"/>
                <a:gd name="T70" fmla="*/ 0 w 845"/>
                <a:gd name="T71" fmla="*/ 0 h 2490"/>
                <a:gd name="T72" fmla="*/ 0 w 845"/>
                <a:gd name="T73" fmla="*/ 0 h 2490"/>
                <a:gd name="T74" fmla="*/ 0 w 845"/>
                <a:gd name="T75" fmla="*/ 0 h 2490"/>
                <a:gd name="T76" fmla="*/ 0 w 845"/>
                <a:gd name="T77" fmla="*/ 0 h 2490"/>
                <a:gd name="T78" fmla="*/ 0 w 845"/>
                <a:gd name="T79" fmla="*/ 0 h 2490"/>
                <a:gd name="T80" fmla="*/ 0 w 845"/>
                <a:gd name="T81" fmla="*/ 0 h 2490"/>
                <a:gd name="T82" fmla="*/ 0 w 845"/>
                <a:gd name="T83" fmla="*/ 0 h 2490"/>
                <a:gd name="T84" fmla="*/ 0 w 845"/>
                <a:gd name="T85" fmla="*/ 0 h 2490"/>
                <a:gd name="T86" fmla="*/ 0 w 845"/>
                <a:gd name="T87" fmla="*/ 0 h 2490"/>
                <a:gd name="T88" fmla="*/ 0 w 845"/>
                <a:gd name="T89" fmla="*/ 0 h 2490"/>
                <a:gd name="T90" fmla="*/ 0 w 845"/>
                <a:gd name="T91" fmla="*/ 0 h 2490"/>
                <a:gd name="T92" fmla="*/ 0 w 845"/>
                <a:gd name="T93" fmla="*/ 0 h 2490"/>
                <a:gd name="T94" fmla="*/ 0 w 845"/>
                <a:gd name="T95" fmla="*/ 0 h 2490"/>
                <a:gd name="T96" fmla="*/ 0 w 845"/>
                <a:gd name="T97" fmla="*/ 0 h 2490"/>
                <a:gd name="T98" fmla="*/ 0 w 845"/>
                <a:gd name="T99" fmla="*/ 0 h 2490"/>
                <a:gd name="T100" fmla="*/ 0 w 845"/>
                <a:gd name="T101" fmla="*/ 0 h 2490"/>
                <a:gd name="T102" fmla="*/ 0 w 845"/>
                <a:gd name="T103" fmla="*/ 0 h 2490"/>
                <a:gd name="T104" fmla="*/ 0 w 845"/>
                <a:gd name="T105" fmla="*/ 0 h 2490"/>
                <a:gd name="T106" fmla="*/ 0 w 845"/>
                <a:gd name="T107" fmla="*/ 0 h 2490"/>
                <a:gd name="T108" fmla="*/ 0 w 845"/>
                <a:gd name="T109" fmla="*/ 0 h 2490"/>
                <a:gd name="T110" fmla="*/ 0 w 845"/>
                <a:gd name="T111" fmla="*/ 0 h 2490"/>
                <a:gd name="T112" fmla="*/ 0 w 845"/>
                <a:gd name="T113" fmla="*/ 0 h 24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45" h="2490">
                  <a:moveTo>
                    <a:pt x="422" y="1238"/>
                  </a:moveTo>
                  <a:lnTo>
                    <a:pt x="438" y="1239"/>
                  </a:lnTo>
                  <a:lnTo>
                    <a:pt x="454" y="1241"/>
                  </a:lnTo>
                  <a:lnTo>
                    <a:pt x="469" y="1244"/>
                  </a:lnTo>
                  <a:lnTo>
                    <a:pt x="484" y="1248"/>
                  </a:lnTo>
                  <a:lnTo>
                    <a:pt x="498" y="1254"/>
                  </a:lnTo>
                  <a:lnTo>
                    <a:pt x="512" y="1260"/>
                  </a:lnTo>
                  <a:lnTo>
                    <a:pt x="525" y="1268"/>
                  </a:lnTo>
                  <a:lnTo>
                    <a:pt x="538" y="1277"/>
                  </a:lnTo>
                  <a:lnTo>
                    <a:pt x="551" y="1286"/>
                  </a:lnTo>
                  <a:lnTo>
                    <a:pt x="563" y="1297"/>
                  </a:lnTo>
                  <a:lnTo>
                    <a:pt x="575" y="1309"/>
                  </a:lnTo>
                  <a:lnTo>
                    <a:pt x="586" y="1322"/>
                  </a:lnTo>
                  <a:lnTo>
                    <a:pt x="597" y="1335"/>
                  </a:lnTo>
                  <a:lnTo>
                    <a:pt x="607" y="1350"/>
                  </a:lnTo>
                  <a:lnTo>
                    <a:pt x="616" y="1365"/>
                  </a:lnTo>
                  <a:lnTo>
                    <a:pt x="626" y="1382"/>
                  </a:lnTo>
                  <a:lnTo>
                    <a:pt x="635" y="1399"/>
                  </a:lnTo>
                  <a:lnTo>
                    <a:pt x="642" y="1417"/>
                  </a:lnTo>
                  <a:lnTo>
                    <a:pt x="650" y="1436"/>
                  </a:lnTo>
                  <a:lnTo>
                    <a:pt x="657" y="1455"/>
                  </a:lnTo>
                  <a:lnTo>
                    <a:pt x="664" y="1475"/>
                  </a:lnTo>
                  <a:lnTo>
                    <a:pt x="669" y="1496"/>
                  </a:lnTo>
                  <a:lnTo>
                    <a:pt x="675" y="1517"/>
                  </a:lnTo>
                  <a:lnTo>
                    <a:pt x="680" y="1539"/>
                  </a:lnTo>
                  <a:lnTo>
                    <a:pt x="684" y="1561"/>
                  </a:lnTo>
                  <a:lnTo>
                    <a:pt x="688" y="1585"/>
                  </a:lnTo>
                  <a:lnTo>
                    <a:pt x="691" y="1609"/>
                  </a:lnTo>
                  <a:lnTo>
                    <a:pt x="694" y="1632"/>
                  </a:lnTo>
                  <a:lnTo>
                    <a:pt x="695" y="1657"/>
                  </a:lnTo>
                  <a:lnTo>
                    <a:pt x="697" y="1682"/>
                  </a:lnTo>
                  <a:lnTo>
                    <a:pt x="698" y="1707"/>
                  </a:lnTo>
                  <a:lnTo>
                    <a:pt x="698" y="1733"/>
                  </a:lnTo>
                  <a:lnTo>
                    <a:pt x="697" y="1787"/>
                  </a:lnTo>
                  <a:lnTo>
                    <a:pt x="694" y="1840"/>
                  </a:lnTo>
                  <a:lnTo>
                    <a:pt x="692" y="1865"/>
                  </a:lnTo>
                  <a:lnTo>
                    <a:pt x="689" y="1891"/>
                  </a:lnTo>
                  <a:lnTo>
                    <a:pt x="686" y="1916"/>
                  </a:lnTo>
                  <a:lnTo>
                    <a:pt x="682" y="1940"/>
                  </a:lnTo>
                  <a:lnTo>
                    <a:pt x="677" y="1963"/>
                  </a:lnTo>
                  <a:lnTo>
                    <a:pt x="673" y="1987"/>
                  </a:lnTo>
                  <a:lnTo>
                    <a:pt x="667" y="2010"/>
                  </a:lnTo>
                  <a:lnTo>
                    <a:pt x="661" y="2032"/>
                  </a:lnTo>
                  <a:lnTo>
                    <a:pt x="654" y="2052"/>
                  </a:lnTo>
                  <a:lnTo>
                    <a:pt x="647" y="2073"/>
                  </a:lnTo>
                  <a:lnTo>
                    <a:pt x="639" y="2092"/>
                  </a:lnTo>
                  <a:lnTo>
                    <a:pt x="631" y="2112"/>
                  </a:lnTo>
                  <a:lnTo>
                    <a:pt x="623" y="2130"/>
                  </a:lnTo>
                  <a:lnTo>
                    <a:pt x="613" y="2146"/>
                  </a:lnTo>
                  <a:lnTo>
                    <a:pt x="603" y="2163"/>
                  </a:lnTo>
                  <a:lnTo>
                    <a:pt x="592" y="2178"/>
                  </a:lnTo>
                  <a:lnTo>
                    <a:pt x="582" y="2193"/>
                  </a:lnTo>
                  <a:lnTo>
                    <a:pt x="570" y="2206"/>
                  </a:lnTo>
                  <a:lnTo>
                    <a:pt x="558" y="2218"/>
                  </a:lnTo>
                  <a:lnTo>
                    <a:pt x="545" y="2228"/>
                  </a:lnTo>
                  <a:lnTo>
                    <a:pt x="532" y="2238"/>
                  </a:lnTo>
                  <a:lnTo>
                    <a:pt x="518" y="2247"/>
                  </a:lnTo>
                  <a:lnTo>
                    <a:pt x="503" y="2254"/>
                  </a:lnTo>
                  <a:lnTo>
                    <a:pt x="488" y="2261"/>
                  </a:lnTo>
                  <a:lnTo>
                    <a:pt x="472" y="2265"/>
                  </a:lnTo>
                  <a:lnTo>
                    <a:pt x="456" y="2269"/>
                  </a:lnTo>
                  <a:lnTo>
                    <a:pt x="439" y="2271"/>
                  </a:lnTo>
                  <a:lnTo>
                    <a:pt x="422" y="2272"/>
                  </a:lnTo>
                  <a:lnTo>
                    <a:pt x="405" y="2271"/>
                  </a:lnTo>
                  <a:lnTo>
                    <a:pt x="390" y="2269"/>
                  </a:lnTo>
                  <a:lnTo>
                    <a:pt x="375" y="2265"/>
                  </a:lnTo>
                  <a:lnTo>
                    <a:pt x="360" y="2260"/>
                  </a:lnTo>
                  <a:lnTo>
                    <a:pt x="345" y="2253"/>
                  </a:lnTo>
                  <a:lnTo>
                    <a:pt x="332" y="2246"/>
                  </a:lnTo>
                  <a:lnTo>
                    <a:pt x="318" y="2237"/>
                  </a:lnTo>
                  <a:lnTo>
                    <a:pt x="305" y="2226"/>
                  </a:lnTo>
                  <a:lnTo>
                    <a:pt x="292" y="2216"/>
                  </a:lnTo>
                  <a:lnTo>
                    <a:pt x="280" y="2203"/>
                  </a:lnTo>
                  <a:lnTo>
                    <a:pt x="269" y="2188"/>
                  </a:lnTo>
                  <a:lnTo>
                    <a:pt x="257" y="2174"/>
                  </a:lnTo>
                  <a:lnTo>
                    <a:pt x="246" y="2158"/>
                  </a:lnTo>
                  <a:lnTo>
                    <a:pt x="237" y="2142"/>
                  </a:lnTo>
                  <a:lnTo>
                    <a:pt x="227" y="2125"/>
                  </a:lnTo>
                  <a:lnTo>
                    <a:pt x="218" y="2106"/>
                  </a:lnTo>
                  <a:lnTo>
                    <a:pt x="210" y="2087"/>
                  </a:lnTo>
                  <a:lnTo>
                    <a:pt x="201" y="2067"/>
                  </a:lnTo>
                  <a:lnTo>
                    <a:pt x="193" y="2047"/>
                  </a:lnTo>
                  <a:lnTo>
                    <a:pt x="187" y="2025"/>
                  </a:lnTo>
                  <a:lnTo>
                    <a:pt x="180" y="2004"/>
                  </a:lnTo>
                  <a:lnTo>
                    <a:pt x="174" y="1981"/>
                  </a:lnTo>
                  <a:lnTo>
                    <a:pt x="168" y="1957"/>
                  </a:lnTo>
                  <a:lnTo>
                    <a:pt x="164" y="1934"/>
                  </a:lnTo>
                  <a:lnTo>
                    <a:pt x="160" y="1909"/>
                  </a:lnTo>
                  <a:lnTo>
                    <a:pt x="155" y="1886"/>
                  </a:lnTo>
                  <a:lnTo>
                    <a:pt x="152" y="1861"/>
                  </a:lnTo>
                  <a:lnTo>
                    <a:pt x="150" y="1836"/>
                  </a:lnTo>
                  <a:lnTo>
                    <a:pt x="148" y="1810"/>
                  </a:lnTo>
                  <a:lnTo>
                    <a:pt x="147" y="1785"/>
                  </a:lnTo>
                  <a:lnTo>
                    <a:pt x="146" y="1759"/>
                  </a:lnTo>
                  <a:lnTo>
                    <a:pt x="145" y="1733"/>
                  </a:lnTo>
                  <a:lnTo>
                    <a:pt x="146" y="1708"/>
                  </a:lnTo>
                  <a:lnTo>
                    <a:pt x="147" y="1684"/>
                  </a:lnTo>
                  <a:lnTo>
                    <a:pt x="148" y="1661"/>
                  </a:lnTo>
                  <a:lnTo>
                    <a:pt x="150" y="1637"/>
                  </a:lnTo>
                  <a:lnTo>
                    <a:pt x="153" y="1613"/>
                  </a:lnTo>
                  <a:lnTo>
                    <a:pt x="157" y="1590"/>
                  </a:lnTo>
                  <a:lnTo>
                    <a:pt x="161" y="1568"/>
                  </a:lnTo>
                  <a:lnTo>
                    <a:pt x="166" y="1545"/>
                  </a:lnTo>
                  <a:lnTo>
                    <a:pt x="172" y="1523"/>
                  </a:lnTo>
                  <a:lnTo>
                    <a:pt x="177" y="1502"/>
                  </a:lnTo>
                  <a:lnTo>
                    <a:pt x="184" y="1481"/>
                  </a:lnTo>
                  <a:lnTo>
                    <a:pt x="190" y="1462"/>
                  </a:lnTo>
                  <a:lnTo>
                    <a:pt x="198" y="1442"/>
                  </a:lnTo>
                  <a:lnTo>
                    <a:pt x="206" y="1423"/>
                  </a:lnTo>
                  <a:lnTo>
                    <a:pt x="215" y="1404"/>
                  </a:lnTo>
                  <a:lnTo>
                    <a:pt x="224" y="1387"/>
                  </a:lnTo>
                  <a:lnTo>
                    <a:pt x="233" y="1371"/>
                  </a:lnTo>
                  <a:lnTo>
                    <a:pt x="243" y="1355"/>
                  </a:lnTo>
                  <a:lnTo>
                    <a:pt x="253" y="1339"/>
                  </a:lnTo>
                  <a:lnTo>
                    <a:pt x="264" y="1325"/>
                  </a:lnTo>
                  <a:lnTo>
                    <a:pt x="276" y="1312"/>
                  </a:lnTo>
                  <a:lnTo>
                    <a:pt x="286" y="1300"/>
                  </a:lnTo>
                  <a:lnTo>
                    <a:pt x="298" y="1289"/>
                  </a:lnTo>
                  <a:lnTo>
                    <a:pt x="311" y="1279"/>
                  </a:lnTo>
                  <a:lnTo>
                    <a:pt x="324" y="1269"/>
                  </a:lnTo>
                  <a:lnTo>
                    <a:pt x="337" y="1261"/>
                  </a:lnTo>
                  <a:lnTo>
                    <a:pt x="350" y="1254"/>
                  </a:lnTo>
                  <a:lnTo>
                    <a:pt x="364" y="1248"/>
                  </a:lnTo>
                  <a:lnTo>
                    <a:pt x="378" y="1244"/>
                  </a:lnTo>
                  <a:lnTo>
                    <a:pt x="392" y="1241"/>
                  </a:lnTo>
                  <a:lnTo>
                    <a:pt x="406" y="1239"/>
                  </a:lnTo>
                  <a:lnTo>
                    <a:pt x="422" y="1238"/>
                  </a:lnTo>
                  <a:close/>
                  <a:moveTo>
                    <a:pt x="698" y="2446"/>
                  </a:moveTo>
                  <a:lnTo>
                    <a:pt x="845" y="2446"/>
                  </a:lnTo>
                  <a:lnTo>
                    <a:pt x="845" y="0"/>
                  </a:lnTo>
                  <a:lnTo>
                    <a:pt x="698" y="0"/>
                  </a:lnTo>
                  <a:lnTo>
                    <a:pt x="698" y="1253"/>
                  </a:lnTo>
                  <a:lnTo>
                    <a:pt x="684" y="1226"/>
                  </a:lnTo>
                  <a:lnTo>
                    <a:pt x="669" y="1201"/>
                  </a:lnTo>
                  <a:lnTo>
                    <a:pt x="654" y="1177"/>
                  </a:lnTo>
                  <a:lnTo>
                    <a:pt x="639" y="1154"/>
                  </a:lnTo>
                  <a:lnTo>
                    <a:pt x="622" y="1134"/>
                  </a:lnTo>
                  <a:lnTo>
                    <a:pt x="605" y="1115"/>
                  </a:lnTo>
                  <a:lnTo>
                    <a:pt x="587" y="1097"/>
                  </a:lnTo>
                  <a:lnTo>
                    <a:pt x="569" y="1082"/>
                  </a:lnTo>
                  <a:lnTo>
                    <a:pt x="550" y="1068"/>
                  </a:lnTo>
                  <a:lnTo>
                    <a:pt x="531" y="1055"/>
                  </a:lnTo>
                  <a:lnTo>
                    <a:pt x="511" y="1044"/>
                  </a:lnTo>
                  <a:lnTo>
                    <a:pt x="492" y="1035"/>
                  </a:lnTo>
                  <a:lnTo>
                    <a:pt x="471" y="1029"/>
                  </a:lnTo>
                  <a:lnTo>
                    <a:pt x="450" y="1024"/>
                  </a:lnTo>
                  <a:lnTo>
                    <a:pt x="429" y="1020"/>
                  </a:lnTo>
                  <a:lnTo>
                    <a:pt x="408" y="1019"/>
                  </a:lnTo>
                  <a:lnTo>
                    <a:pt x="385" y="1020"/>
                  </a:lnTo>
                  <a:lnTo>
                    <a:pt x="362" y="1024"/>
                  </a:lnTo>
                  <a:lnTo>
                    <a:pt x="340" y="1028"/>
                  </a:lnTo>
                  <a:lnTo>
                    <a:pt x="319" y="1034"/>
                  </a:lnTo>
                  <a:lnTo>
                    <a:pt x="298" y="1043"/>
                  </a:lnTo>
                  <a:lnTo>
                    <a:pt x="278" y="1053"/>
                  </a:lnTo>
                  <a:lnTo>
                    <a:pt x="258" y="1065"/>
                  </a:lnTo>
                  <a:lnTo>
                    <a:pt x="239" y="1079"/>
                  </a:lnTo>
                  <a:lnTo>
                    <a:pt x="220" y="1093"/>
                  </a:lnTo>
                  <a:lnTo>
                    <a:pt x="203" y="1109"/>
                  </a:lnTo>
                  <a:lnTo>
                    <a:pt x="186" y="1127"/>
                  </a:lnTo>
                  <a:lnTo>
                    <a:pt x="170" y="1147"/>
                  </a:lnTo>
                  <a:lnTo>
                    <a:pt x="153" y="1167"/>
                  </a:lnTo>
                  <a:lnTo>
                    <a:pt x="138" y="1189"/>
                  </a:lnTo>
                  <a:lnTo>
                    <a:pt x="124" y="1212"/>
                  </a:lnTo>
                  <a:lnTo>
                    <a:pt x="111" y="1237"/>
                  </a:lnTo>
                  <a:lnTo>
                    <a:pt x="98" y="1261"/>
                  </a:lnTo>
                  <a:lnTo>
                    <a:pt x="85" y="1289"/>
                  </a:lnTo>
                  <a:lnTo>
                    <a:pt x="74" y="1316"/>
                  </a:lnTo>
                  <a:lnTo>
                    <a:pt x="64" y="1345"/>
                  </a:lnTo>
                  <a:lnTo>
                    <a:pt x="54" y="1374"/>
                  </a:lnTo>
                  <a:lnTo>
                    <a:pt x="44" y="1404"/>
                  </a:lnTo>
                  <a:lnTo>
                    <a:pt x="36" y="1436"/>
                  </a:lnTo>
                  <a:lnTo>
                    <a:pt x="29" y="1468"/>
                  </a:lnTo>
                  <a:lnTo>
                    <a:pt x="21" y="1501"/>
                  </a:lnTo>
                  <a:lnTo>
                    <a:pt x="16" y="1534"/>
                  </a:lnTo>
                  <a:lnTo>
                    <a:pt x="11" y="1569"/>
                  </a:lnTo>
                  <a:lnTo>
                    <a:pt x="7" y="1603"/>
                  </a:lnTo>
                  <a:lnTo>
                    <a:pt x="4" y="1639"/>
                  </a:lnTo>
                  <a:lnTo>
                    <a:pt x="2" y="1675"/>
                  </a:lnTo>
                  <a:lnTo>
                    <a:pt x="0" y="1711"/>
                  </a:lnTo>
                  <a:lnTo>
                    <a:pt x="0" y="1747"/>
                  </a:lnTo>
                  <a:lnTo>
                    <a:pt x="0" y="1784"/>
                  </a:lnTo>
                  <a:lnTo>
                    <a:pt x="2" y="1821"/>
                  </a:lnTo>
                  <a:lnTo>
                    <a:pt x="4" y="1856"/>
                  </a:lnTo>
                  <a:lnTo>
                    <a:pt x="7" y="1892"/>
                  </a:lnTo>
                  <a:lnTo>
                    <a:pt x="11" y="1928"/>
                  </a:lnTo>
                  <a:lnTo>
                    <a:pt x="16" y="1962"/>
                  </a:lnTo>
                  <a:lnTo>
                    <a:pt x="21" y="1996"/>
                  </a:lnTo>
                  <a:lnTo>
                    <a:pt x="29" y="2029"/>
                  </a:lnTo>
                  <a:lnTo>
                    <a:pt x="36" y="2062"/>
                  </a:lnTo>
                  <a:lnTo>
                    <a:pt x="44" y="2094"/>
                  </a:lnTo>
                  <a:lnTo>
                    <a:pt x="54" y="2125"/>
                  </a:lnTo>
                  <a:lnTo>
                    <a:pt x="64" y="2155"/>
                  </a:lnTo>
                  <a:lnTo>
                    <a:pt x="74" y="2184"/>
                  </a:lnTo>
                  <a:lnTo>
                    <a:pt x="85" y="2213"/>
                  </a:lnTo>
                  <a:lnTo>
                    <a:pt x="98" y="2240"/>
                  </a:lnTo>
                  <a:lnTo>
                    <a:pt x="111" y="2266"/>
                  </a:lnTo>
                  <a:lnTo>
                    <a:pt x="124" y="2291"/>
                  </a:lnTo>
                  <a:lnTo>
                    <a:pt x="138" y="2315"/>
                  </a:lnTo>
                  <a:lnTo>
                    <a:pt x="153" y="2338"/>
                  </a:lnTo>
                  <a:lnTo>
                    <a:pt x="170" y="2358"/>
                  </a:lnTo>
                  <a:lnTo>
                    <a:pt x="186" y="2379"/>
                  </a:lnTo>
                  <a:lnTo>
                    <a:pt x="203" y="2397"/>
                  </a:lnTo>
                  <a:lnTo>
                    <a:pt x="220" y="2413"/>
                  </a:lnTo>
                  <a:lnTo>
                    <a:pt x="239" y="2430"/>
                  </a:lnTo>
                  <a:lnTo>
                    <a:pt x="258" y="2443"/>
                  </a:lnTo>
                  <a:lnTo>
                    <a:pt x="278" y="2456"/>
                  </a:lnTo>
                  <a:lnTo>
                    <a:pt x="298" y="2465"/>
                  </a:lnTo>
                  <a:lnTo>
                    <a:pt x="319" y="2474"/>
                  </a:lnTo>
                  <a:lnTo>
                    <a:pt x="340" y="2482"/>
                  </a:lnTo>
                  <a:lnTo>
                    <a:pt x="362" y="2486"/>
                  </a:lnTo>
                  <a:lnTo>
                    <a:pt x="385" y="2489"/>
                  </a:lnTo>
                  <a:lnTo>
                    <a:pt x="408" y="2490"/>
                  </a:lnTo>
                  <a:lnTo>
                    <a:pt x="429" y="2489"/>
                  </a:lnTo>
                  <a:lnTo>
                    <a:pt x="450" y="2486"/>
                  </a:lnTo>
                  <a:lnTo>
                    <a:pt x="471" y="2482"/>
                  </a:lnTo>
                  <a:lnTo>
                    <a:pt x="492" y="2474"/>
                  </a:lnTo>
                  <a:lnTo>
                    <a:pt x="511" y="2465"/>
                  </a:lnTo>
                  <a:lnTo>
                    <a:pt x="531" y="2455"/>
                  </a:lnTo>
                  <a:lnTo>
                    <a:pt x="550" y="2443"/>
                  </a:lnTo>
                  <a:lnTo>
                    <a:pt x="569" y="2429"/>
                  </a:lnTo>
                  <a:lnTo>
                    <a:pt x="587" y="2412"/>
                  </a:lnTo>
                  <a:lnTo>
                    <a:pt x="605" y="2395"/>
                  </a:lnTo>
                  <a:lnTo>
                    <a:pt x="622" y="2376"/>
                  </a:lnTo>
                  <a:lnTo>
                    <a:pt x="639" y="2355"/>
                  </a:lnTo>
                  <a:lnTo>
                    <a:pt x="654" y="2332"/>
                  </a:lnTo>
                  <a:lnTo>
                    <a:pt x="669" y="2309"/>
                  </a:lnTo>
                  <a:lnTo>
                    <a:pt x="684" y="2284"/>
                  </a:lnTo>
                  <a:lnTo>
                    <a:pt x="698" y="2257"/>
                  </a:lnTo>
                  <a:lnTo>
                    <a:pt x="698" y="24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Freeform 8"/>
            <p:cNvSpPr>
              <a:spLocks noChangeAspect="1" noEditPoints="1"/>
            </p:cNvSpPr>
            <p:nvPr/>
          </p:nvSpPr>
          <p:spPr bwMode="black">
            <a:xfrm>
              <a:off x="4029" y="1913"/>
              <a:ext cx="93" cy="162"/>
            </a:xfrm>
            <a:custGeom>
              <a:avLst/>
              <a:gdLst>
                <a:gd name="T0" fmla="*/ 0 w 830"/>
                <a:gd name="T1" fmla="*/ 0 h 1471"/>
                <a:gd name="T2" fmla="*/ 0 w 830"/>
                <a:gd name="T3" fmla="*/ 0 h 1471"/>
                <a:gd name="T4" fmla="*/ 0 w 830"/>
                <a:gd name="T5" fmla="*/ 0 h 1471"/>
                <a:gd name="T6" fmla="*/ 0 w 830"/>
                <a:gd name="T7" fmla="*/ 0 h 1471"/>
                <a:gd name="T8" fmla="*/ 0 w 830"/>
                <a:gd name="T9" fmla="*/ 0 h 1471"/>
                <a:gd name="T10" fmla="*/ 0 w 830"/>
                <a:gd name="T11" fmla="*/ 0 h 1471"/>
                <a:gd name="T12" fmla="*/ 0 w 830"/>
                <a:gd name="T13" fmla="*/ 0 h 1471"/>
                <a:gd name="T14" fmla="*/ 0 w 830"/>
                <a:gd name="T15" fmla="*/ 0 h 1471"/>
                <a:gd name="T16" fmla="*/ 0 w 830"/>
                <a:gd name="T17" fmla="*/ 0 h 1471"/>
                <a:gd name="T18" fmla="*/ 0 w 830"/>
                <a:gd name="T19" fmla="*/ 0 h 1471"/>
                <a:gd name="T20" fmla="*/ 0 w 830"/>
                <a:gd name="T21" fmla="*/ 0 h 1471"/>
                <a:gd name="T22" fmla="*/ 0 w 830"/>
                <a:gd name="T23" fmla="*/ 0 h 1471"/>
                <a:gd name="T24" fmla="*/ 0 w 830"/>
                <a:gd name="T25" fmla="*/ 0 h 1471"/>
                <a:gd name="T26" fmla="*/ 0 w 830"/>
                <a:gd name="T27" fmla="*/ 0 h 1471"/>
                <a:gd name="T28" fmla="*/ 0 w 830"/>
                <a:gd name="T29" fmla="*/ 0 h 1471"/>
                <a:gd name="T30" fmla="*/ 0 w 830"/>
                <a:gd name="T31" fmla="*/ 0 h 1471"/>
                <a:gd name="T32" fmla="*/ 0 w 830"/>
                <a:gd name="T33" fmla="*/ 0 h 1471"/>
                <a:gd name="T34" fmla="*/ 0 w 830"/>
                <a:gd name="T35" fmla="*/ 0 h 1471"/>
                <a:gd name="T36" fmla="*/ 0 w 830"/>
                <a:gd name="T37" fmla="*/ 0 h 1471"/>
                <a:gd name="T38" fmla="*/ 0 w 830"/>
                <a:gd name="T39" fmla="*/ 0 h 1471"/>
                <a:gd name="T40" fmla="*/ 0 w 830"/>
                <a:gd name="T41" fmla="*/ 0 h 1471"/>
                <a:gd name="T42" fmla="*/ 0 w 830"/>
                <a:gd name="T43" fmla="*/ 0 h 1471"/>
                <a:gd name="T44" fmla="*/ 0 w 830"/>
                <a:gd name="T45" fmla="*/ 0 h 1471"/>
                <a:gd name="T46" fmla="*/ 0 w 830"/>
                <a:gd name="T47" fmla="*/ 0 h 1471"/>
                <a:gd name="T48" fmla="*/ 0 w 830"/>
                <a:gd name="T49" fmla="*/ 0 h 1471"/>
                <a:gd name="T50" fmla="*/ 0 w 830"/>
                <a:gd name="T51" fmla="*/ 0 h 1471"/>
                <a:gd name="T52" fmla="*/ 0 w 830"/>
                <a:gd name="T53" fmla="*/ 0 h 1471"/>
                <a:gd name="T54" fmla="*/ 0 w 830"/>
                <a:gd name="T55" fmla="*/ 0 h 1471"/>
                <a:gd name="T56" fmla="*/ 0 w 830"/>
                <a:gd name="T57" fmla="*/ 0 h 1471"/>
                <a:gd name="T58" fmla="*/ 0 w 830"/>
                <a:gd name="T59" fmla="*/ 0 h 1471"/>
                <a:gd name="T60" fmla="*/ 0 w 830"/>
                <a:gd name="T61" fmla="*/ 0 h 1471"/>
                <a:gd name="T62" fmla="*/ 0 w 830"/>
                <a:gd name="T63" fmla="*/ 0 h 1471"/>
                <a:gd name="T64" fmla="*/ 0 w 830"/>
                <a:gd name="T65" fmla="*/ 0 h 1471"/>
                <a:gd name="T66" fmla="*/ 0 w 830"/>
                <a:gd name="T67" fmla="*/ 0 h 1471"/>
                <a:gd name="T68" fmla="*/ 0 w 830"/>
                <a:gd name="T69" fmla="*/ 0 h 1471"/>
                <a:gd name="T70" fmla="*/ 0 w 830"/>
                <a:gd name="T71" fmla="*/ 0 h 1471"/>
                <a:gd name="T72" fmla="*/ 0 w 830"/>
                <a:gd name="T73" fmla="*/ 0 h 1471"/>
                <a:gd name="T74" fmla="*/ 0 w 830"/>
                <a:gd name="T75" fmla="*/ 0 h 1471"/>
                <a:gd name="T76" fmla="*/ 0 w 830"/>
                <a:gd name="T77" fmla="*/ 0 h 1471"/>
                <a:gd name="T78" fmla="*/ 0 w 830"/>
                <a:gd name="T79" fmla="*/ 0 h 1471"/>
                <a:gd name="T80" fmla="*/ 0 w 830"/>
                <a:gd name="T81" fmla="*/ 0 h 1471"/>
                <a:gd name="T82" fmla="*/ 0 w 830"/>
                <a:gd name="T83" fmla="*/ 0 h 1471"/>
                <a:gd name="T84" fmla="*/ 0 w 830"/>
                <a:gd name="T85" fmla="*/ 0 h 1471"/>
                <a:gd name="T86" fmla="*/ 0 w 830"/>
                <a:gd name="T87" fmla="*/ 0 h 1471"/>
                <a:gd name="T88" fmla="*/ 0 w 830"/>
                <a:gd name="T89" fmla="*/ 0 h 1471"/>
                <a:gd name="T90" fmla="*/ 0 w 830"/>
                <a:gd name="T91" fmla="*/ 0 h 1471"/>
                <a:gd name="T92" fmla="*/ 0 w 830"/>
                <a:gd name="T93" fmla="*/ 0 h 1471"/>
                <a:gd name="T94" fmla="*/ 0 w 830"/>
                <a:gd name="T95" fmla="*/ 0 h 1471"/>
                <a:gd name="T96" fmla="*/ 0 w 830"/>
                <a:gd name="T97" fmla="*/ 0 h 1471"/>
                <a:gd name="T98" fmla="*/ 0 w 830"/>
                <a:gd name="T99" fmla="*/ 0 h 1471"/>
                <a:gd name="T100" fmla="*/ 0 w 830"/>
                <a:gd name="T101" fmla="*/ 0 h 1471"/>
                <a:gd name="T102" fmla="*/ 0 w 830"/>
                <a:gd name="T103" fmla="*/ 0 h 1471"/>
                <a:gd name="T104" fmla="*/ 0 w 830"/>
                <a:gd name="T105" fmla="*/ 0 h 1471"/>
                <a:gd name="T106" fmla="*/ 0 w 830"/>
                <a:gd name="T107" fmla="*/ 0 h 1471"/>
                <a:gd name="T108" fmla="*/ 0 w 830"/>
                <a:gd name="T109" fmla="*/ 0 h 1471"/>
                <a:gd name="T110" fmla="*/ 0 w 830"/>
                <a:gd name="T111" fmla="*/ 0 h 1471"/>
                <a:gd name="T112" fmla="*/ 0 w 830"/>
                <a:gd name="T113" fmla="*/ 0 h 147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30" h="1471">
                  <a:moveTo>
                    <a:pt x="408" y="219"/>
                  </a:moveTo>
                  <a:lnTo>
                    <a:pt x="426" y="220"/>
                  </a:lnTo>
                  <a:lnTo>
                    <a:pt x="442" y="222"/>
                  </a:lnTo>
                  <a:lnTo>
                    <a:pt x="458" y="225"/>
                  </a:lnTo>
                  <a:lnTo>
                    <a:pt x="475" y="229"/>
                  </a:lnTo>
                  <a:lnTo>
                    <a:pt x="490" y="235"/>
                  </a:lnTo>
                  <a:lnTo>
                    <a:pt x="505" y="241"/>
                  </a:lnTo>
                  <a:lnTo>
                    <a:pt x="519" y="249"/>
                  </a:lnTo>
                  <a:lnTo>
                    <a:pt x="533" y="258"/>
                  </a:lnTo>
                  <a:lnTo>
                    <a:pt x="547" y="267"/>
                  </a:lnTo>
                  <a:lnTo>
                    <a:pt x="559" y="278"/>
                  </a:lnTo>
                  <a:lnTo>
                    <a:pt x="572" y="290"/>
                  </a:lnTo>
                  <a:lnTo>
                    <a:pt x="583" y="303"/>
                  </a:lnTo>
                  <a:lnTo>
                    <a:pt x="595" y="316"/>
                  </a:lnTo>
                  <a:lnTo>
                    <a:pt x="604" y="331"/>
                  </a:lnTo>
                  <a:lnTo>
                    <a:pt x="615" y="346"/>
                  </a:lnTo>
                  <a:lnTo>
                    <a:pt x="625" y="363"/>
                  </a:lnTo>
                  <a:lnTo>
                    <a:pt x="634" y="380"/>
                  </a:lnTo>
                  <a:lnTo>
                    <a:pt x="642" y="398"/>
                  </a:lnTo>
                  <a:lnTo>
                    <a:pt x="650" y="417"/>
                  </a:lnTo>
                  <a:lnTo>
                    <a:pt x="656" y="436"/>
                  </a:lnTo>
                  <a:lnTo>
                    <a:pt x="664" y="456"/>
                  </a:lnTo>
                  <a:lnTo>
                    <a:pt x="669" y="477"/>
                  </a:lnTo>
                  <a:lnTo>
                    <a:pt x="676" y="498"/>
                  </a:lnTo>
                  <a:lnTo>
                    <a:pt x="680" y="520"/>
                  </a:lnTo>
                  <a:lnTo>
                    <a:pt x="684" y="542"/>
                  </a:lnTo>
                  <a:lnTo>
                    <a:pt x="689" y="566"/>
                  </a:lnTo>
                  <a:lnTo>
                    <a:pt x="692" y="590"/>
                  </a:lnTo>
                  <a:lnTo>
                    <a:pt x="694" y="613"/>
                  </a:lnTo>
                  <a:lnTo>
                    <a:pt x="696" y="638"/>
                  </a:lnTo>
                  <a:lnTo>
                    <a:pt x="697" y="663"/>
                  </a:lnTo>
                  <a:lnTo>
                    <a:pt x="699" y="688"/>
                  </a:lnTo>
                  <a:lnTo>
                    <a:pt x="700" y="714"/>
                  </a:lnTo>
                  <a:lnTo>
                    <a:pt x="699" y="741"/>
                  </a:lnTo>
                  <a:lnTo>
                    <a:pt x="697" y="768"/>
                  </a:lnTo>
                  <a:lnTo>
                    <a:pt x="696" y="794"/>
                  </a:lnTo>
                  <a:lnTo>
                    <a:pt x="694" y="821"/>
                  </a:lnTo>
                  <a:lnTo>
                    <a:pt x="692" y="846"/>
                  </a:lnTo>
                  <a:lnTo>
                    <a:pt x="689" y="872"/>
                  </a:lnTo>
                  <a:lnTo>
                    <a:pt x="684" y="897"/>
                  </a:lnTo>
                  <a:lnTo>
                    <a:pt x="680" y="921"/>
                  </a:lnTo>
                  <a:lnTo>
                    <a:pt x="676" y="944"/>
                  </a:lnTo>
                  <a:lnTo>
                    <a:pt x="670" y="968"/>
                  </a:lnTo>
                  <a:lnTo>
                    <a:pt x="664" y="991"/>
                  </a:lnTo>
                  <a:lnTo>
                    <a:pt x="657" y="1013"/>
                  </a:lnTo>
                  <a:lnTo>
                    <a:pt x="651" y="1033"/>
                  </a:lnTo>
                  <a:lnTo>
                    <a:pt x="643" y="1054"/>
                  </a:lnTo>
                  <a:lnTo>
                    <a:pt x="635" y="1073"/>
                  </a:lnTo>
                  <a:lnTo>
                    <a:pt x="626" y="1093"/>
                  </a:lnTo>
                  <a:lnTo>
                    <a:pt x="617" y="1111"/>
                  </a:lnTo>
                  <a:lnTo>
                    <a:pt x="608" y="1127"/>
                  </a:lnTo>
                  <a:lnTo>
                    <a:pt x="598" y="1144"/>
                  </a:lnTo>
                  <a:lnTo>
                    <a:pt x="587" y="1159"/>
                  </a:lnTo>
                  <a:lnTo>
                    <a:pt x="575" y="1174"/>
                  </a:lnTo>
                  <a:lnTo>
                    <a:pt x="564" y="1187"/>
                  </a:lnTo>
                  <a:lnTo>
                    <a:pt x="552" y="1199"/>
                  </a:lnTo>
                  <a:lnTo>
                    <a:pt x="539" y="1209"/>
                  </a:lnTo>
                  <a:lnTo>
                    <a:pt x="527" y="1219"/>
                  </a:lnTo>
                  <a:lnTo>
                    <a:pt x="512" y="1228"/>
                  </a:lnTo>
                  <a:lnTo>
                    <a:pt x="499" y="1235"/>
                  </a:lnTo>
                  <a:lnTo>
                    <a:pt x="484" y="1242"/>
                  </a:lnTo>
                  <a:lnTo>
                    <a:pt x="469" y="1246"/>
                  </a:lnTo>
                  <a:lnTo>
                    <a:pt x="454" y="1250"/>
                  </a:lnTo>
                  <a:lnTo>
                    <a:pt x="439" y="1252"/>
                  </a:lnTo>
                  <a:lnTo>
                    <a:pt x="423" y="1253"/>
                  </a:lnTo>
                  <a:lnTo>
                    <a:pt x="405" y="1252"/>
                  </a:lnTo>
                  <a:lnTo>
                    <a:pt x="388" y="1250"/>
                  </a:lnTo>
                  <a:lnTo>
                    <a:pt x="372" y="1246"/>
                  </a:lnTo>
                  <a:lnTo>
                    <a:pt x="357" y="1241"/>
                  </a:lnTo>
                  <a:lnTo>
                    <a:pt x="342" y="1234"/>
                  </a:lnTo>
                  <a:lnTo>
                    <a:pt x="326" y="1227"/>
                  </a:lnTo>
                  <a:lnTo>
                    <a:pt x="312" y="1218"/>
                  </a:lnTo>
                  <a:lnTo>
                    <a:pt x="299" y="1207"/>
                  </a:lnTo>
                  <a:lnTo>
                    <a:pt x="286" y="1197"/>
                  </a:lnTo>
                  <a:lnTo>
                    <a:pt x="274" y="1184"/>
                  </a:lnTo>
                  <a:lnTo>
                    <a:pt x="263" y="1169"/>
                  </a:lnTo>
                  <a:lnTo>
                    <a:pt x="252" y="1155"/>
                  </a:lnTo>
                  <a:lnTo>
                    <a:pt x="241" y="1139"/>
                  </a:lnTo>
                  <a:lnTo>
                    <a:pt x="231" y="1123"/>
                  </a:lnTo>
                  <a:lnTo>
                    <a:pt x="221" y="1106"/>
                  </a:lnTo>
                  <a:lnTo>
                    <a:pt x="213" y="1087"/>
                  </a:lnTo>
                  <a:lnTo>
                    <a:pt x="205" y="1068"/>
                  </a:lnTo>
                  <a:lnTo>
                    <a:pt x="198" y="1048"/>
                  </a:lnTo>
                  <a:lnTo>
                    <a:pt x="190" y="1028"/>
                  </a:lnTo>
                  <a:lnTo>
                    <a:pt x="184" y="1006"/>
                  </a:lnTo>
                  <a:lnTo>
                    <a:pt x="177" y="985"/>
                  </a:lnTo>
                  <a:lnTo>
                    <a:pt x="172" y="962"/>
                  </a:lnTo>
                  <a:lnTo>
                    <a:pt x="167" y="938"/>
                  </a:lnTo>
                  <a:lnTo>
                    <a:pt x="162" y="915"/>
                  </a:lnTo>
                  <a:lnTo>
                    <a:pt x="159" y="890"/>
                  </a:lnTo>
                  <a:lnTo>
                    <a:pt x="155" y="867"/>
                  </a:lnTo>
                  <a:lnTo>
                    <a:pt x="152" y="842"/>
                  </a:lnTo>
                  <a:lnTo>
                    <a:pt x="150" y="817"/>
                  </a:lnTo>
                  <a:lnTo>
                    <a:pt x="147" y="766"/>
                  </a:lnTo>
                  <a:lnTo>
                    <a:pt x="146" y="714"/>
                  </a:lnTo>
                  <a:lnTo>
                    <a:pt x="146" y="689"/>
                  </a:lnTo>
                  <a:lnTo>
                    <a:pt x="147" y="665"/>
                  </a:lnTo>
                  <a:lnTo>
                    <a:pt x="149" y="642"/>
                  </a:lnTo>
                  <a:lnTo>
                    <a:pt x="150" y="618"/>
                  </a:lnTo>
                  <a:lnTo>
                    <a:pt x="153" y="594"/>
                  </a:lnTo>
                  <a:lnTo>
                    <a:pt x="157" y="571"/>
                  </a:lnTo>
                  <a:lnTo>
                    <a:pt x="160" y="549"/>
                  </a:lnTo>
                  <a:lnTo>
                    <a:pt x="164" y="526"/>
                  </a:lnTo>
                  <a:lnTo>
                    <a:pt x="170" y="504"/>
                  </a:lnTo>
                  <a:lnTo>
                    <a:pt x="174" y="483"/>
                  </a:lnTo>
                  <a:lnTo>
                    <a:pt x="180" y="462"/>
                  </a:lnTo>
                  <a:lnTo>
                    <a:pt x="187" y="443"/>
                  </a:lnTo>
                  <a:lnTo>
                    <a:pt x="193" y="423"/>
                  </a:lnTo>
                  <a:lnTo>
                    <a:pt x="201" y="404"/>
                  </a:lnTo>
                  <a:lnTo>
                    <a:pt x="208" y="385"/>
                  </a:lnTo>
                  <a:lnTo>
                    <a:pt x="217" y="368"/>
                  </a:lnTo>
                  <a:lnTo>
                    <a:pt x="226" y="352"/>
                  </a:lnTo>
                  <a:lnTo>
                    <a:pt x="234" y="336"/>
                  </a:lnTo>
                  <a:lnTo>
                    <a:pt x="244" y="320"/>
                  </a:lnTo>
                  <a:lnTo>
                    <a:pt x="255" y="306"/>
                  </a:lnTo>
                  <a:lnTo>
                    <a:pt x="265" y="293"/>
                  </a:lnTo>
                  <a:lnTo>
                    <a:pt x="277" y="281"/>
                  </a:lnTo>
                  <a:lnTo>
                    <a:pt x="287" y="270"/>
                  </a:lnTo>
                  <a:lnTo>
                    <a:pt x="299" y="260"/>
                  </a:lnTo>
                  <a:lnTo>
                    <a:pt x="311" y="250"/>
                  </a:lnTo>
                  <a:lnTo>
                    <a:pt x="324" y="242"/>
                  </a:lnTo>
                  <a:lnTo>
                    <a:pt x="337" y="235"/>
                  </a:lnTo>
                  <a:lnTo>
                    <a:pt x="350" y="229"/>
                  </a:lnTo>
                  <a:lnTo>
                    <a:pt x="364" y="225"/>
                  </a:lnTo>
                  <a:lnTo>
                    <a:pt x="378" y="222"/>
                  </a:lnTo>
                  <a:lnTo>
                    <a:pt x="393" y="220"/>
                  </a:lnTo>
                  <a:lnTo>
                    <a:pt x="408" y="219"/>
                  </a:lnTo>
                  <a:close/>
                  <a:moveTo>
                    <a:pt x="830" y="29"/>
                  </a:moveTo>
                  <a:lnTo>
                    <a:pt x="684" y="29"/>
                  </a:lnTo>
                  <a:lnTo>
                    <a:pt x="684" y="234"/>
                  </a:lnTo>
                  <a:lnTo>
                    <a:pt x="670" y="207"/>
                  </a:lnTo>
                  <a:lnTo>
                    <a:pt x="656" y="182"/>
                  </a:lnTo>
                  <a:lnTo>
                    <a:pt x="641" y="158"/>
                  </a:lnTo>
                  <a:lnTo>
                    <a:pt x="625" y="135"/>
                  </a:lnTo>
                  <a:lnTo>
                    <a:pt x="609" y="115"/>
                  </a:lnTo>
                  <a:lnTo>
                    <a:pt x="591" y="96"/>
                  </a:lnTo>
                  <a:lnTo>
                    <a:pt x="573" y="78"/>
                  </a:lnTo>
                  <a:lnTo>
                    <a:pt x="556" y="63"/>
                  </a:lnTo>
                  <a:lnTo>
                    <a:pt x="536" y="49"/>
                  </a:lnTo>
                  <a:lnTo>
                    <a:pt x="518" y="36"/>
                  </a:lnTo>
                  <a:lnTo>
                    <a:pt x="498" y="25"/>
                  </a:lnTo>
                  <a:lnTo>
                    <a:pt x="478" y="16"/>
                  </a:lnTo>
                  <a:lnTo>
                    <a:pt x="457" y="10"/>
                  </a:lnTo>
                  <a:lnTo>
                    <a:pt x="437" y="5"/>
                  </a:lnTo>
                  <a:lnTo>
                    <a:pt x="415" y="1"/>
                  </a:lnTo>
                  <a:lnTo>
                    <a:pt x="393" y="0"/>
                  </a:lnTo>
                  <a:lnTo>
                    <a:pt x="371" y="1"/>
                  </a:lnTo>
                  <a:lnTo>
                    <a:pt x="348" y="5"/>
                  </a:lnTo>
                  <a:lnTo>
                    <a:pt x="326" y="9"/>
                  </a:lnTo>
                  <a:lnTo>
                    <a:pt x="306" y="15"/>
                  </a:lnTo>
                  <a:lnTo>
                    <a:pt x="285" y="24"/>
                  </a:lnTo>
                  <a:lnTo>
                    <a:pt x="265" y="34"/>
                  </a:lnTo>
                  <a:lnTo>
                    <a:pt x="246" y="46"/>
                  </a:lnTo>
                  <a:lnTo>
                    <a:pt x="228" y="60"/>
                  </a:lnTo>
                  <a:lnTo>
                    <a:pt x="210" y="74"/>
                  </a:lnTo>
                  <a:lnTo>
                    <a:pt x="192" y="90"/>
                  </a:lnTo>
                  <a:lnTo>
                    <a:pt x="176" y="108"/>
                  </a:lnTo>
                  <a:lnTo>
                    <a:pt x="160" y="128"/>
                  </a:lnTo>
                  <a:lnTo>
                    <a:pt x="145" y="148"/>
                  </a:lnTo>
                  <a:lnTo>
                    <a:pt x="131" y="170"/>
                  </a:lnTo>
                  <a:lnTo>
                    <a:pt x="117" y="193"/>
                  </a:lnTo>
                  <a:lnTo>
                    <a:pt x="104" y="218"/>
                  </a:lnTo>
                  <a:lnTo>
                    <a:pt x="92" y="242"/>
                  </a:lnTo>
                  <a:lnTo>
                    <a:pt x="80" y="270"/>
                  </a:lnTo>
                  <a:lnTo>
                    <a:pt x="69" y="297"/>
                  </a:lnTo>
                  <a:lnTo>
                    <a:pt x="59" y="326"/>
                  </a:lnTo>
                  <a:lnTo>
                    <a:pt x="51" y="355"/>
                  </a:lnTo>
                  <a:lnTo>
                    <a:pt x="42" y="385"/>
                  </a:lnTo>
                  <a:lnTo>
                    <a:pt x="34" y="417"/>
                  </a:lnTo>
                  <a:lnTo>
                    <a:pt x="27" y="449"/>
                  </a:lnTo>
                  <a:lnTo>
                    <a:pt x="20" y="482"/>
                  </a:lnTo>
                  <a:lnTo>
                    <a:pt x="15" y="515"/>
                  </a:lnTo>
                  <a:lnTo>
                    <a:pt x="11" y="550"/>
                  </a:lnTo>
                  <a:lnTo>
                    <a:pt x="7" y="584"/>
                  </a:lnTo>
                  <a:lnTo>
                    <a:pt x="4" y="620"/>
                  </a:lnTo>
                  <a:lnTo>
                    <a:pt x="2" y="656"/>
                  </a:lnTo>
                  <a:lnTo>
                    <a:pt x="1" y="692"/>
                  </a:lnTo>
                  <a:lnTo>
                    <a:pt x="0" y="728"/>
                  </a:lnTo>
                  <a:lnTo>
                    <a:pt x="1" y="765"/>
                  </a:lnTo>
                  <a:lnTo>
                    <a:pt x="2" y="802"/>
                  </a:lnTo>
                  <a:lnTo>
                    <a:pt x="4" y="837"/>
                  </a:lnTo>
                  <a:lnTo>
                    <a:pt x="7" y="873"/>
                  </a:lnTo>
                  <a:lnTo>
                    <a:pt x="11" y="909"/>
                  </a:lnTo>
                  <a:lnTo>
                    <a:pt x="15" y="943"/>
                  </a:lnTo>
                  <a:lnTo>
                    <a:pt x="20" y="977"/>
                  </a:lnTo>
                  <a:lnTo>
                    <a:pt x="27" y="1010"/>
                  </a:lnTo>
                  <a:lnTo>
                    <a:pt x="34" y="1043"/>
                  </a:lnTo>
                  <a:lnTo>
                    <a:pt x="42" y="1075"/>
                  </a:lnTo>
                  <a:lnTo>
                    <a:pt x="51" y="1106"/>
                  </a:lnTo>
                  <a:lnTo>
                    <a:pt x="59" y="1136"/>
                  </a:lnTo>
                  <a:lnTo>
                    <a:pt x="69" y="1165"/>
                  </a:lnTo>
                  <a:lnTo>
                    <a:pt x="80" y="1194"/>
                  </a:lnTo>
                  <a:lnTo>
                    <a:pt x="92" y="1221"/>
                  </a:lnTo>
                  <a:lnTo>
                    <a:pt x="104" y="1247"/>
                  </a:lnTo>
                  <a:lnTo>
                    <a:pt x="117" y="1272"/>
                  </a:lnTo>
                  <a:lnTo>
                    <a:pt x="131" y="1296"/>
                  </a:lnTo>
                  <a:lnTo>
                    <a:pt x="145" y="1319"/>
                  </a:lnTo>
                  <a:lnTo>
                    <a:pt x="160" y="1339"/>
                  </a:lnTo>
                  <a:lnTo>
                    <a:pt x="176" y="1360"/>
                  </a:lnTo>
                  <a:lnTo>
                    <a:pt x="192" y="1378"/>
                  </a:lnTo>
                  <a:lnTo>
                    <a:pt x="210" y="1394"/>
                  </a:lnTo>
                  <a:lnTo>
                    <a:pt x="228" y="1411"/>
                  </a:lnTo>
                  <a:lnTo>
                    <a:pt x="246" y="1424"/>
                  </a:lnTo>
                  <a:lnTo>
                    <a:pt x="265" y="1437"/>
                  </a:lnTo>
                  <a:lnTo>
                    <a:pt x="285" y="1446"/>
                  </a:lnTo>
                  <a:lnTo>
                    <a:pt x="306" y="1455"/>
                  </a:lnTo>
                  <a:lnTo>
                    <a:pt x="326" y="1463"/>
                  </a:lnTo>
                  <a:lnTo>
                    <a:pt x="348" y="1467"/>
                  </a:lnTo>
                  <a:lnTo>
                    <a:pt x="371" y="1470"/>
                  </a:lnTo>
                  <a:lnTo>
                    <a:pt x="393" y="1471"/>
                  </a:lnTo>
                  <a:lnTo>
                    <a:pt x="415" y="1470"/>
                  </a:lnTo>
                  <a:lnTo>
                    <a:pt x="437" y="1467"/>
                  </a:lnTo>
                  <a:lnTo>
                    <a:pt x="457" y="1463"/>
                  </a:lnTo>
                  <a:lnTo>
                    <a:pt x="478" y="1455"/>
                  </a:lnTo>
                  <a:lnTo>
                    <a:pt x="498" y="1446"/>
                  </a:lnTo>
                  <a:lnTo>
                    <a:pt x="518" y="1436"/>
                  </a:lnTo>
                  <a:lnTo>
                    <a:pt x="536" y="1424"/>
                  </a:lnTo>
                  <a:lnTo>
                    <a:pt x="556" y="1410"/>
                  </a:lnTo>
                  <a:lnTo>
                    <a:pt x="573" y="1393"/>
                  </a:lnTo>
                  <a:lnTo>
                    <a:pt x="591" y="1376"/>
                  </a:lnTo>
                  <a:lnTo>
                    <a:pt x="609" y="1357"/>
                  </a:lnTo>
                  <a:lnTo>
                    <a:pt x="625" y="1336"/>
                  </a:lnTo>
                  <a:lnTo>
                    <a:pt x="641" y="1313"/>
                  </a:lnTo>
                  <a:lnTo>
                    <a:pt x="656" y="1290"/>
                  </a:lnTo>
                  <a:lnTo>
                    <a:pt x="670" y="1265"/>
                  </a:lnTo>
                  <a:lnTo>
                    <a:pt x="684" y="1238"/>
                  </a:lnTo>
                  <a:lnTo>
                    <a:pt x="684" y="1427"/>
                  </a:lnTo>
                  <a:lnTo>
                    <a:pt x="830" y="1427"/>
                  </a:lnTo>
                  <a:lnTo>
                    <a:pt x="83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eform 9"/>
            <p:cNvSpPr>
              <a:spLocks noChangeAspect="1"/>
            </p:cNvSpPr>
            <p:nvPr/>
          </p:nvSpPr>
          <p:spPr bwMode="black">
            <a:xfrm>
              <a:off x="4151" y="1800"/>
              <a:ext cx="73" cy="271"/>
            </a:xfrm>
            <a:custGeom>
              <a:avLst/>
              <a:gdLst>
                <a:gd name="T0" fmla="*/ 0 w 670"/>
                <a:gd name="T1" fmla="*/ 0 h 2446"/>
                <a:gd name="T2" fmla="*/ 0 w 670"/>
                <a:gd name="T3" fmla="*/ 0 h 2446"/>
                <a:gd name="T4" fmla="*/ 0 w 670"/>
                <a:gd name="T5" fmla="*/ 0 h 2446"/>
                <a:gd name="T6" fmla="*/ 0 w 670"/>
                <a:gd name="T7" fmla="*/ 0 h 2446"/>
                <a:gd name="T8" fmla="*/ 0 w 670"/>
                <a:gd name="T9" fmla="*/ 0 h 2446"/>
                <a:gd name="T10" fmla="*/ 0 w 670"/>
                <a:gd name="T11" fmla="*/ 0 h 2446"/>
                <a:gd name="T12" fmla="*/ 0 w 670"/>
                <a:gd name="T13" fmla="*/ 0 h 2446"/>
                <a:gd name="T14" fmla="*/ 0 w 670"/>
                <a:gd name="T15" fmla="*/ 0 h 2446"/>
                <a:gd name="T16" fmla="*/ 0 w 670"/>
                <a:gd name="T17" fmla="*/ 0 h 2446"/>
                <a:gd name="T18" fmla="*/ 0 w 670"/>
                <a:gd name="T19" fmla="*/ 0 h 2446"/>
                <a:gd name="T20" fmla="*/ 0 w 670"/>
                <a:gd name="T21" fmla="*/ 0 h 2446"/>
                <a:gd name="T22" fmla="*/ 0 w 670"/>
                <a:gd name="T23" fmla="*/ 0 h 2446"/>
                <a:gd name="T24" fmla="*/ 0 w 670"/>
                <a:gd name="T25" fmla="*/ 0 h 2446"/>
                <a:gd name="T26" fmla="*/ 0 w 670"/>
                <a:gd name="T27" fmla="*/ 0 h 2446"/>
                <a:gd name="T28" fmla="*/ 0 w 670"/>
                <a:gd name="T29" fmla="*/ 0 h 2446"/>
                <a:gd name="T30" fmla="*/ 0 w 670"/>
                <a:gd name="T31" fmla="*/ 0 h 2446"/>
                <a:gd name="T32" fmla="*/ 0 w 670"/>
                <a:gd name="T33" fmla="*/ 0 h 2446"/>
                <a:gd name="T34" fmla="*/ 0 w 670"/>
                <a:gd name="T35" fmla="*/ 0 h 2446"/>
                <a:gd name="T36" fmla="*/ 0 w 670"/>
                <a:gd name="T37" fmla="*/ 0 h 2446"/>
                <a:gd name="T38" fmla="*/ 0 w 670"/>
                <a:gd name="T39" fmla="*/ 0 h 2446"/>
                <a:gd name="T40" fmla="*/ 0 w 670"/>
                <a:gd name="T41" fmla="*/ 0 h 2446"/>
                <a:gd name="T42" fmla="*/ 0 w 670"/>
                <a:gd name="T43" fmla="*/ 0 h 2446"/>
                <a:gd name="T44" fmla="*/ 0 w 670"/>
                <a:gd name="T45" fmla="*/ 0 h 2446"/>
                <a:gd name="T46" fmla="*/ 0 w 670"/>
                <a:gd name="T47" fmla="*/ 0 h 2446"/>
                <a:gd name="T48" fmla="*/ 0 w 670"/>
                <a:gd name="T49" fmla="*/ 0 h 2446"/>
                <a:gd name="T50" fmla="*/ 0 w 670"/>
                <a:gd name="T51" fmla="*/ 0 h 2446"/>
                <a:gd name="T52" fmla="*/ 0 w 670"/>
                <a:gd name="T53" fmla="*/ 0 h 2446"/>
                <a:gd name="T54" fmla="*/ 0 w 670"/>
                <a:gd name="T55" fmla="*/ 0 h 2446"/>
                <a:gd name="T56" fmla="*/ 0 w 670"/>
                <a:gd name="T57" fmla="*/ 0 h 2446"/>
                <a:gd name="T58" fmla="*/ 0 w 670"/>
                <a:gd name="T59" fmla="*/ 0 h 2446"/>
                <a:gd name="T60" fmla="*/ 0 w 670"/>
                <a:gd name="T61" fmla="*/ 0 h 2446"/>
                <a:gd name="T62" fmla="*/ 0 w 670"/>
                <a:gd name="T63" fmla="*/ 0 h 2446"/>
                <a:gd name="T64" fmla="*/ 0 w 670"/>
                <a:gd name="T65" fmla="*/ 0 h 2446"/>
                <a:gd name="T66" fmla="*/ 0 w 670"/>
                <a:gd name="T67" fmla="*/ 0 h 2446"/>
                <a:gd name="T68" fmla="*/ 0 w 670"/>
                <a:gd name="T69" fmla="*/ 0 h 2446"/>
                <a:gd name="T70" fmla="*/ 0 w 670"/>
                <a:gd name="T71" fmla="*/ 0 h 2446"/>
                <a:gd name="T72" fmla="*/ 0 w 670"/>
                <a:gd name="T73" fmla="*/ 0 h 2446"/>
                <a:gd name="T74" fmla="*/ 0 w 670"/>
                <a:gd name="T75" fmla="*/ 0 h 2446"/>
                <a:gd name="T76" fmla="*/ 0 w 670"/>
                <a:gd name="T77" fmla="*/ 0 h 2446"/>
                <a:gd name="T78" fmla="*/ 0 w 670"/>
                <a:gd name="T79" fmla="*/ 0 h 2446"/>
                <a:gd name="T80" fmla="*/ 0 w 670"/>
                <a:gd name="T81" fmla="*/ 0 h 2446"/>
                <a:gd name="T82" fmla="*/ 0 w 670"/>
                <a:gd name="T83" fmla="*/ 0 h 2446"/>
                <a:gd name="T84" fmla="*/ 0 w 670"/>
                <a:gd name="T85" fmla="*/ 0 h 2446"/>
                <a:gd name="T86" fmla="*/ 0 w 670"/>
                <a:gd name="T87" fmla="*/ 0 h 2446"/>
                <a:gd name="T88" fmla="*/ 0 w 670"/>
                <a:gd name="T89" fmla="*/ 0 h 2446"/>
                <a:gd name="T90" fmla="*/ 0 w 670"/>
                <a:gd name="T91" fmla="*/ 0 h 2446"/>
                <a:gd name="T92" fmla="*/ 0 w 670"/>
                <a:gd name="T93" fmla="*/ 0 h 2446"/>
                <a:gd name="T94" fmla="*/ 0 w 670"/>
                <a:gd name="T95" fmla="*/ 0 h 2446"/>
                <a:gd name="T96" fmla="*/ 0 w 670"/>
                <a:gd name="T97" fmla="*/ 0 h 2446"/>
                <a:gd name="T98" fmla="*/ 0 w 670"/>
                <a:gd name="T99" fmla="*/ 0 h 2446"/>
                <a:gd name="T100" fmla="*/ 0 w 670"/>
                <a:gd name="T101" fmla="*/ 0 h 24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70" h="2446">
                  <a:moveTo>
                    <a:pt x="146" y="0"/>
                  </a:moveTo>
                  <a:lnTo>
                    <a:pt x="146" y="1224"/>
                  </a:lnTo>
                  <a:lnTo>
                    <a:pt x="157" y="1200"/>
                  </a:lnTo>
                  <a:lnTo>
                    <a:pt x="168" y="1177"/>
                  </a:lnTo>
                  <a:lnTo>
                    <a:pt x="180" y="1157"/>
                  </a:lnTo>
                  <a:lnTo>
                    <a:pt x="193" y="1136"/>
                  </a:lnTo>
                  <a:lnTo>
                    <a:pt x="205" y="1118"/>
                  </a:lnTo>
                  <a:lnTo>
                    <a:pt x="219" y="1101"/>
                  </a:lnTo>
                  <a:lnTo>
                    <a:pt x="232" y="1086"/>
                  </a:lnTo>
                  <a:lnTo>
                    <a:pt x="246" y="1072"/>
                  </a:lnTo>
                  <a:lnTo>
                    <a:pt x="261" y="1060"/>
                  </a:lnTo>
                  <a:lnTo>
                    <a:pt x="276" y="1049"/>
                  </a:lnTo>
                  <a:lnTo>
                    <a:pt x="291" y="1041"/>
                  </a:lnTo>
                  <a:lnTo>
                    <a:pt x="307" y="1033"/>
                  </a:lnTo>
                  <a:lnTo>
                    <a:pt x="325" y="1027"/>
                  </a:lnTo>
                  <a:lnTo>
                    <a:pt x="342" y="1024"/>
                  </a:lnTo>
                  <a:lnTo>
                    <a:pt x="360" y="1020"/>
                  </a:lnTo>
                  <a:lnTo>
                    <a:pt x="379" y="1019"/>
                  </a:lnTo>
                  <a:lnTo>
                    <a:pt x="400" y="1020"/>
                  </a:lnTo>
                  <a:lnTo>
                    <a:pt x="420" y="1022"/>
                  </a:lnTo>
                  <a:lnTo>
                    <a:pt x="439" y="1027"/>
                  </a:lnTo>
                  <a:lnTo>
                    <a:pt x="458" y="1032"/>
                  </a:lnTo>
                  <a:lnTo>
                    <a:pt x="475" y="1039"/>
                  </a:lnTo>
                  <a:lnTo>
                    <a:pt x="492" y="1047"/>
                  </a:lnTo>
                  <a:lnTo>
                    <a:pt x="508" y="1057"/>
                  </a:lnTo>
                  <a:lnTo>
                    <a:pt x="523" y="1068"/>
                  </a:lnTo>
                  <a:lnTo>
                    <a:pt x="537" y="1080"/>
                  </a:lnTo>
                  <a:lnTo>
                    <a:pt x="550" y="1094"/>
                  </a:lnTo>
                  <a:lnTo>
                    <a:pt x="562" y="1108"/>
                  </a:lnTo>
                  <a:lnTo>
                    <a:pt x="574" y="1124"/>
                  </a:lnTo>
                  <a:lnTo>
                    <a:pt x="584" y="1141"/>
                  </a:lnTo>
                  <a:lnTo>
                    <a:pt x="594" y="1159"/>
                  </a:lnTo>
                  <a:lnTo>
                    <a:pt x="603" y="1178"/>
                  </a:lnTo>
                  <a:lnTo>
                    <a:pt x="611" y="1198"/>
                  </a:lnTo>
                  <a:lnTo>
                    <a:pt x="620" y="1219"/>
                  </a:lnTo>
                  <a:lnTo>
                    <a:pt x="627" y="1241"/>
                  </a:lnTo>
                  <a:lnTo>
                    <a:pt x="633" y="1264"/>
                  </a:lnTo>
                  <a:lnTo>
                    <a:pt x="640" y="1287"/>
                  </a:lnTo>
                  <a:lnTo>
                    <a:pt x="645" y="1311"/>
                  </a:lnTo>
                  <a:lnTo>
                    <a:pt x="649" y="1336"/>
                  </a:lnTo>
                  <a:lnTo>
                    <a:pt x="654" y="1362"/>
                  </a:lnTo>
                  <a:lnTo>
                    <a:pt x="657" y="1388"/>
                  </a:lnTo>
                  <a:lnTo>
                    <a:pt x="663" y="1442"/>
                  </a:lnTo>
                  <a:lnTo>
                    <a:pt x="667" y="1499"/>
                  </a:lnTo>
                  <a:lnTo>
                    <a:pt x="669" y="1557"/>
                  </a:lnTo>
                  <a:lnTo>
                    <a:pt x="670" y="1616"/>
                  </a:lnTo>
                  <a:lnTo>
                    <a:pt x="670" y="2446"/>
                  </a:lnTo>
                  <a:lnTo>
                    <a:pt x="525" y="2446"/>
                  </a:lnTo>
                  <a:lnTo>
                    <a:pt x="525" y="1661"/>
                  </a:lnTo>
                  <a:lnTo>
                    <a:pt x="524" y="1620"/>
                  </a:lnTo>
                  <a:lnTo>
                    <a:pt x="524" y="1579"/>
                  </a:lnTo>
                  <a:lnTo>
                    <a:pt x="522" y="1541"/>
                  </a:lnTo>
                  <a:lnTo>
                    <a:pt x="519" y="1503"/>
                  </a:lnTo>
                  <a:lnTo>
                    <a:pt x="516" y="1466"/>
                  </a:lnTo>
                  <a:lnTo>
                    <a:pt x="511" y="1430"/>
                  </a:lnTo>
                  <a:lnTo>
                    <a:pt x="505" y="1398"/>
                  </a:lnTo>
                  <a:lnTo>
                    <a:pt x="497" y="1367"/>
                  </a:lnTo>
                  <a:lnTo>
                    <a:pt x="492" y="1353"/>
                  </a:lnTo>
                  <a:lnTo>
                    <a:pt x="487" y="1339"/>
                  </a:lnTo>
                  <a:lnTo>
                    <a:pt x="482" y="1326"/>
                  </a:lnTo>
                  <a:lnTo>
                    <a:pt x="475" y="1314"/>
                  </a:lnTo>
                  <a:lnTo>
                    <a:pt x="469" y="1303"/>
                  </a:lnTo>
                  <a:lnTo>
                    <a:pt x="461" y="1292"/>
                  </a:lnTo>
                  <a:lnTo>
                    <a:pt x="453" y="1282"/>
                  </a:lnTo>
                  <a:lnTo>
                    <a:pt x="445" y="1273"/>
                  </a:lnTo>
                  <a:lnTo>
                    <a:pt x="435" y="1266"/>
                  </a:lnTo>
                  <a:lnTo>
                    <a:pt x="425" y="1258"/>
                  </a:lnTo>
                  <a:lnTo>
                    <a:pt x="415" y="1252"/>
                  </a:lnTo>
                  <a:lnTo>
                    <a:pt x="403" y="1247"/>
                  </a:lnTo>
                  <a:lnTo>
                    <a:pt x="391" y="1243"/>
                  </a:lnTo>
                  <a:lnTo>
                    <a:pt x="378" y="1241"/>
                  </a:lnTo>
                  <a:lnTo>
                    <a:pt x="365" y="1239"/>
                  </a:lnTo>
                  <a:lnTo>
                    <a:pt x="350" y="1238"/>
                  </a:lnTo>
                  <a:lnTo>
                    <a:pt x="332" y="1239"/>
                  </a:lnTo>
                  <a:lnTo>
                    <a:pt x="316" y="1242"/>
                  </a:lnTo>
                  <a:lnTo>
                    <a:pt x="301" y="1245"/>
                  </a:lnTo>
                  <a:lnTo>
                    <a:pt x="287" y="1252"/>
                  </a:lnTo>
                  <a:lnTo>
                    <a:pt x="273" y="1259"/>
                  </a:lnTo>
                  <a:lnTo>
                    <a:pt x="261" y="1268"/>
                  </a:lnTo>
                  <a:lnTo>
                    <a:pt x="249" y="1278"/>
                  </a:lnTo>
                  <a:lnTo>
                    <a:pt x="238" y="1290"/>
                  </a:lnTo>
                  <a:lnTo>
                    <a:pt x="227" y="1303"/>
                  </a:lnTo>
                  <a:lnTo>
                    <a:pt x="219" y="1317"/>
                  </a:lnTo>
                  <a:lnTo>
                    <a:pt x="210" y="1332"/>
                  </a:lnTo>
                  <a:lnTo>
                    <a:pt x="201" y="1348"/>
                  </a:lnTo>
                  <a:lnTo>
                    <a:pt x="195" y="1365"/>
                  </a:lnTo>
                  <a:lnTo>
                    <a:pt x="188" y="1383"/>
                  </a:lnTo>
                  <a:lnTo>
                    <a:pt x="182" y="1402"/>
                  </a:lnTo>
                  <a:lnTo>
                    <a:pt x="177" y="1422"/>
                  </a:lnTo>
                  <a:lnTo>
                    <a:pt x="172" y="1442"/>
                  </a:lnTo>
                  <a:lnTo>
                    <a:pt x="168" y="1464"/>
                  </a:lnTo>
                  <a:lnTo>
                    <a:pt x="164" y="1485"/>
                  </a:lnTo>
                  <a:lnTo>
                    <a:pt x="160" y="1507"/>
                  </a:lnTo>
                  <a:lnTo>
                    <a:pt x="155" y="1554"/>
                  </a:lnTo>
                  <a:lnTo>
                    <a:pt x="151" y="1600"/>
                  </a:lnTo>
                  <a:lnTo>
                    <a:pt x="148" y="1649"/>
                  </a:lnTo>
                  <a:lnTo>
                    <a:pt x="146" y="1696"/>
                  </a:lnTo>
                  <a:lnTo>
                    <a:pt x="146" y="1744"/>
                  </a:lnTo>
                  <a:lnTo>
                    <a:pt x="146" y="1791"/>
                  </a:lnTo>
                  <a:lnTo>
                    <a:pt x="146" y="2446"/>
                  </a:lnTo>
                  <a:lnTo>
                    <a:pt x="0" y="2446"/>
                  </a:lnTo>
                  <a:lnTo>
                    <a:pt x="0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 10"/>
            <p:cNvSpPr>
              <a:spLocks noChangeAspect="1" noEditPoints="1"/>
            </p:cNvSpPr>
            <p:nvPr/>
          </p:nvSpPr>
          <p:spPr bwMode="black">
            <a:xfrm>
              <a:off x="4247" y="1913"/>
              <a:ext cx="98" cy="162"/>
            </a:xfrm>
            <a:custGeom>
              <a:avLst/>
              <a:gdLst>
                <a:gd name="T0" fmla="*/ 0 w 888"/>
                <a:gd name="T1" fmla="*/ 0 h 1471"/>
                <a:gd name="T2" fmla="*/ 0 w 888"/>
                <a:gd name="T3" fmla="*/ 0 h 1471"/>
                <a:gd name="T4" fmla="*/ 0 w 888"/>
                <a:gd name="T5" fmla="*/ 0 h 1471"/>
                <a:gd name="T6" fmla="*/ 0 w 888"/>
                <a:gd name="T7" fmla="*/ 0 h 1471"/>
                <a:gd name="T8" fmla="*/ 0 w 888"/>
                <a:gd name="T9" fmla="*/ 0 h 1471"/>
                <a:gd name="T10" fmla="*/ 0 w 888"/>
                <a:gd name="T11" fmla="*/ 0 h 1471"/>
                <a:gd name="T12" fmla="*/ 0 w 888"/>
                <a:gd name="T13" fmla="*/ 0 h 1471"/>
                <a:gd name="T14" fmla="*/ 0 w 888"/>
                <a:gd name="T15" fmla="*/ 0 h 1471"/>
                <a:gd name="T16" fmla="*/ 0 w 888"/>
                <a:gd name="T17" fmla="*/ 0 h 1471"/>
                <a:gd name="T18" fmla="*/ 0 w 888"/>
                <a:gd name="T19" fmla="*/ 0 h 1471"/>
                <a:gd name="T20" fmla="*/ 0 w 888"/>
                <a:gd name="T21" fmla="*/ 0 h 1471"/>
                <a:gd name="T22" fmla="*/ 0 w 888"/>
                <a:gd name="T23" fmla="*/ 0 h 1471"/>
                <a:gd name="T24" fmla="*/ 0 w 888"/>
                <a:gd name="T25" fmla="*/ 0 h 1471"/>
                <a:gd name="T26" fmla="*/ 0 w 888"/>
                <a:gd name="T27" fmla="*/ 0 h 1471"/>
                <a:gd name="T28" fmla="*/ 0 w 888"/>
                <a:gd name="T29" fmla="*/ 0 h 1471"/>
                <a:gd name="T30" fmla="*/ 0 w 888"/>
                <a:gd name="T31" fmla="*/ 0 h 1471"/>
                <a:gd name="T32" fmla="*/ 0 w 888"/>
                <a:gd name="T33" fmla="*/ 0 h 1471"/>
                <a:gd name="T34" fmla="*/ 0 w 888"/>
                <a:gd name="T35" fmla="*/ 0 h 1471"/>
                <a:gd name="T36" fmla="*/ 0 w 888"/>
                <a:gd name="T37" fmla="*/ 0 h 1471"/>
                <a:gd name="T38" fmla="*/ 0 w 888"/>
                <a:gd name="T39" fmla="*/ 0 h 1471"/>
                <a:gd name="T40" fmla="*/ 0 w 888"/>
                <a:gd name="T41" fmla="*/ 0 h 1471"/>
                <a:gd name="T42" fmla="*/ 0 w 888"/>
                <a:gd name="T43" fmla="*/ 0 h 1471"/>
                <a:gd name="T44" fmla="*/ 0 w 888"/>
                <a:gd name="T45" fmla="*/ 0 h 1471"/>
                <a:gd name="T46" fmla="*/ 0 w 888"/>
                <a:gd name="T47" fmla="*/ 0 h 1471"/>
                <a:gd name="T48" fmla="*/ 0 w 888"/>
                <a:gd name="T49" fmla="*/ 0 h 1471"/>
                <a:gd name="T50" fmla="*/ 0 w 888"/>
                <a:gd name="T51" fmla="*/ 0 h 1471"/>
                <a:gd name="T52" fmla="*/ 0 w 888"/>
                <a:gd name="T53" fmla="*/ 0 h 1471"/>
                <a:gd name="T54" fmla="*/ 0 w 888"/>
                <a:gd name="T55" fmla="*/ 0 h 1471"/>
                <a:gd name="T56" fmla="*/ 0 w 888"/>
                <a:gd name="T57" fmla="*/ 0 h 1471"/>
                <a:gd name="T58" fmla="*/ 0 w 888"/>
                <a:gd name="T59" fmla="*/ 0 h 1471"/>
                <a:gd name="T60" fmla="*/ 0 w 888"/>
                <a:gd name="T61" fmla="*/ 0 h 1471"/>
                <a:gd name="T62" fmla="*/ 0 w 888"/>
                <a:gd name="T63" fmla="*/ 0 h 1471"/>
                <a:gd name="T64" fmla="*/ 0 w 888"/>
                <a:gd name="T65" fmla="*/ 0 h 1471"/>
                <a:gd name="T66" fmla="*/ 0 w 888"/>
                <a:gd name="T67" fmla="*/ 0 h 1471"/>
                <a:gd name="T68" fmla="*/ 0 w 888"/>
                <a:gd name="T69" fmla="*/ 0 h 1471"/>
                <a:gd name="T70" fmla="*/ 0 w 888"/>
                <a:gd name="T71" fmla="*/ 0 h 1471"/>
                <a:gd name="T72" fmla="*/ 0 w 888"/>
                <a:gd name="T73" fmla="*/ 0 h 1471"/>
                <a:gd name="T74" fmla="*/ 0 w 888"/>
                <a:gd name="T75" fmla="*/ 0 h 1471"/>
                <a:gd name="T76" fmla="*/ 0 w 888"/>
                <a:gd name="T77" fmla="*/ 0 h 1471"/>
                <a:gd name="T78" fmla="*/ 0 w 888"/>
                <a:gd name="T79" fmla="*/ 0 h 1471"/>
                <a:gd name="T80" fmla="*/ 0 w 888"/>
                <a:gd name="T81" fmla="*/ 0 h 1471"/>
                <a:gd name="T82" fmla="*/ 0 w 888"/>
                <a:gd name="T83" fmla="*/ 0 h 1471"/>
                <a:gd name="T84" fmla="*/ 0 w 888"/>
                <a:gd name="T85" fmla="*/ 0 h 1471"/>
                <a:gd name="T86" fmla="*/ 0 w 888"/>
                <a:gd name="T87" fmla="*/ 0 h 1471"/>
                <a:gd name="T88" fmla="*/ 0 w 888"/>
                <a:gd name="T89" fmla="*/ 0 h 1471"/>
                <a:gd name="T90" fmla="*/ 0 w 888"/>
                <a:gd name="T91" fmla="*/ 0 h 1471"/>
                <a:gd name="T92" fmla="*/ 0 w 888"/>
                <a:gd name="T93" fmla="*/ 0 h 1471"/>
                <a:gd name="T94" fmla="*/ 0 w 888"/>
                <a:gd name="T95" fmla="*/ 0 h 1471"/>
                <a:gd name="T96" fmla="*/ 0 w 888"/>
                <a:gd name="T97" fmla="*/ 0 h 1471"/>
                <a:gd name="T98" fmla="*/ 0 w 888"/>
                <a:gd name="T99" fmla="*/ 0 h 1471"/>
                <a:gd name="T100" fmla="*/ 0 w 888"/>
                <a:gd name="T101" fmla="*/ 0 h 14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88" h="1471">
                  <a:moveTo>
                    <a:pt x="451" y="219"/>
                  </a:moveTo>
                  <a:lnTo>
                    <a:pt x="467" y="220"/>
                  </a:lnTo>
                  <a:lnTo>
                    <a:pt x="484" y="222"/>
                  </a:lnTo>
                  <a:lnTo>
                    <a:pt x="499" y="225"/>
                  </a:lnTo>
                  <a:lnTo>
                    <a:pt x="514" y="229"/>
                  </a:lnTo>
                  <a:lnTo>
                    <a:pt x="529" y="235"/>
                  </a:lnTo>
                  <a:lnTo>
                    <a:pt x="543" y="242"/>
                  </a:lnTo>
                  <a:lnTo>
                    <a:pt x="557" y="250"/>
                  </a:lnTo>
                  <a:lnTo>
                    <a:pt x="571" y="260"/>
                  </a:lnTo>
                  <a:lnTo>
                    <a:pt x="584" y="271"/>
                  </a:lnTo>
                  <a:lnTo>
                    <a:pt x="596" y="281"/>
                  </a:lnTo>
                  <a:lnTo>
                    <a:pt x="609" y="294"/>
                  </a:lnTo>
                  <a:lnTo>
                    <a:pt x="620" y="307"/>
                  </a:lnTo>
                  <a:lnTo>
                    <a:pt x="632" y="321"/>
                  </a:lnTo>
                  <a:lnTo>
                    <a:pt x="643" y="337"/>
                  </a:lnTo>
                  <a:lnTo>
                    <a:pt x="652" y="353"/>
                  </a:lnTo>
                  <a:lnTo>
                    <a:pt x="662" y="370"/>
                  </a:lnTo>
                  <a:lnTo>
                    <a:pt x="672" y="387"/>
                  </a:lnTo>
                  <a:lnTo>
                    <a:pt x="680" y="407"/>
                  </a:lnTo>
                  <a:lnTo>
                    <a:pt x="689" y="425"/>
                  </a:lnTo>
                  <a:lnTo>
                    <a:pt x="697" y="446"/>
                  </a:lnTo>
                  <a:lnTo>
                    <a:pt x="704" y="466"/>
                  </a:lnTo>
                  <a:lnTo>
                    <a:pt x="711" y="488"/>
                  </a:lnTo>
                  <a:lnTo>
                    <a:pt x="716" y="510"/>
                  </a:lnTo>
                  <a:lnTo>
                    <a:pt x="722" y="532"/>
                  </a:lnTo>
                  <a:lnTo>
                    <a:pt x="727" y="555"/>
                  </a:lnTo>
                  <a:lnTo>
                    <a:pt x="731" y="579"/>
                  </a:lnTo>
                  <a:lnTo>
                    <a:pt x="735" y="603"/>
                  </a:lnTo>
                  <a:lnTo>
                    <a:pt x="738" y="628"/>
                  </a:lnTo>
                  <a:lnTo>
                    <a:pt x="740" y="652"/>
                  </a:lnTo>
                  <a:lnTo>
                    <a:pt x="741" y="677"/>
                  </a:lnTo>
                  <a:lnTo>
                    <a:pt x="742" y="703"/>
                  </a:lnTo>
                  <a:lnTo>
                    <a:pt x="743" y="728"/>
                  </a:lnTo>
                  <a:lnTo>
                    <a:pt x="742" y="755"/>
                  </a:lnTo>
                  <a:lnTo>
                    <a:pt x="741" y="782"/>
                  </a:lnTo>
                  <a:lnTo>
                    <a:pt x="740" y="809"/>
                  </a:lnTo>
                  <a:lnTo>
                    <a:pt x="738" y="834"/>
                  </a:lnTo>
                  <a:lnTo>
                    <a:pt x="735" y="860"/>
                  </a:lnTo>
                  <a:lnTo>
                    <a:pt x="731" y="885"/>
                  </a:lnTo>
                  <a:lnTo>
                    <a:pt x="727" y="910"/>
                  </a:lnTo>
                  <a:lnTo>
                    <a:pt x="722" y="934"/>
                  </a:lnTo>
                  <a:lnTo>
                    <a:pt x="716" y="956"/>
                  </a:lnTo>
                  <a:lnTo>
                    <a:pt x="711" y="979"/>
                  </a:lnTo>
                  <a:lnTo>
                    <a:pt x="704" y="1001"/>
                  </a:lnTo>
                  <a:lnTo>
                    <a:pt x="697" y="1022"/>
                  </a:lnTo>
                  <a:lnTo>
                    <a:pt x="689" y="1043"/>
                  </a:lnTo>
                  <a:lnTo>
                    <a:pt x="680" y="1062"/>
                  </a:lnTo>
                  <a:lnTo>
                    <a:pt x="672" y="1082"/>
                  </a:lnTo>
                  <a:lnTo>
                    <a:pt x="662" y="1100"/>
                  </a:lnTo>
                  <a:lnTo>
                    <a:pt x="652" y="1118"/>
                  </a:lnTo>
                  <a:lnTo>
                    <a:pt x="643" y="1134"/>
                  </a:lnTo>
                  <a:lnTo>
                    <a:pt x="632" y="1149"/>
                  </a:lnTo>
                  <a:lnTo>
                    <a:pt x="620" y="1164"/>
                  </a:lnTo>
                  <a:lnTo>
                    <a:pt x="609" y="1177"/>
                  </a:lnTo>
                  <a:lnTo>
                    <a:pt x="596" y="1190"/>
                  </a:lnTo>
                  <a:lnTo>
                    <a:pt x="584" y="1201"/>
                  </a:lnTo>
                  <a:lnTo>
                    <a:pt x="571" y="1212"/>
                  </a:lnTo>
                  <a:lnTo>
                    <a:pt x="557" y="1221"/>
                  </a:lnTo>
                  <a:lnTo>
                    <a:pt x="543" y="1229"/>
                  </a:lnTo>
                  <a:lnTo>
                    <a:pt x="529" y="1237"/>
                  </a:lnTo>
                  <a:lnTo>
                    <a:pt x="514" y="1242"/>
                  </a:lnTo>
                  <a:lnTo>
                    <a:pt x="499" y="1246"/>
                  </a:lnTo>
                  <a:lnTo>
                    <a:pt x="484" y="1250"/>
                  </a:lnTo>
                  <a:lnTo>
                    <a:pt x="467" y="1252"/>
                  </a:lnTo>
                  <a:lnTo>
                    <a:pt x="451" y="1253"/>
                  </a:lnTo>
                  <a:lnTo>
                    <a:pt x="434" y="1252"/>
                  </a:lnTo>
                  <a:lnTo>
                    <a:pt x="417" y="1250"/>
                  </a:lnTo>
                  <a:lnTo>
                    <a:pt x="400" y="1246"/>
                  </a:lnTo>
                  <a:lnTo>
                    <a:pt x="384" y="1242"/>
                  </a:lnTo>
                  <a:lnTo>
                    <a:pt x="368" y="1237"/>
                  </a:lnTo>
                  <a:lnTo>
                    <a:pt x="353" y="1229"/>
                  </a:lnTo>
                  <a:lnTo>
                    <a:pt x="339" y="1221"/>
                  </a:lnTo>
                  <a:lnTo>
                    <a:pt x="324" y="1212"/>
                  </a:lnTo>
                  <a:lnTo>
                    <a:pt x="311" y="1201"/>
                  </a:lnTo>
                  <a:lnTo>
                    <a:pt x="296" y="1190"/>
                  </a:lnTo>
                  <a:lnTo>
                    <a:pt x="283" y="1177"/>
                  </a:lnTo>
                  <a:lnTo>
                    <a:pt x="272" y="1164"/>
                  </a:lnTo>
                  <a:lnTo>
                    <a:pt x="260" y="1149"/>
                  </a:lnTo>
                  <a:lnTo>
                    <a:pt x="249" y="1134"/>
                  </a:lnTo>
                  <a:lnTo>
                    <a:pt x="238" y="1118"/>
                  </a:lnTo>
                  <a:lnTo>
                    <a:pt x="227" y="1100"/>
                  </a:lnTo>
                  <a:lnTo>
                    <a:pt x="218" y="1082"/>
                  </a:lnTo>
                  <a:lnTo>
                    <a:pt x="209" y="1062"/>
                  </a:lnTo>
                  <a:lnTo>
                    <a:pt x="200" y="1043"/>
                  </a:lnTo>
                  <a:lnTo>
                    <a:pt x="193" y="1022"/>
                  </a:lnTo>
                  <a:lnTo>
                    <a:pt x="185" y="1001"/>
                  </a:lnTo>
                  <a:lnTo>
                    <a:pt x="179" y="979"/>
                  </a:lnTo>
                  <a:lnTo>
                    <a:pt x="172" y="956"/>
                  </a:lnTo>
                  <a:lnTo>
                    <a:pt x="167" y="934"/>
                  </a:lnTo>
                  <a:lnTo>
                    <a:pt x="162" y="910"/>
                  </a:lnTo>
                  <a:lnTo>
                    <a:pt x="158" y="885"/>
                  </a:lnTo>
                  <a:lnTo>
                    <a:pt x="154" y="860"/>
                  </a:lnTo>
                  <a:lnTo>
                    <a:pt x="152" y="834"/>
                  </a:lnTo>
                  <a:lnTo>
                    <a:pt x="148" y="809"/>
                  </a:lnTo>
                  <a:lnTo>
                    <a:pt x="147" y="782"/>
                  </a:lnTo>
                  <a:lnTo>
                    <a:pt x="146" y="755"/>
                  </a:lnTo>
                  <a:lnTo>
                    <a:pt x="146" y="728"/>
                  </a:lnTo>
                  <a:lnTo>
                    <a:pt x="146" y="703"/>
                  </a:lnTo>
                  <a:lnTo>
                    <a:pt x="147" y="677"/>
                  </a:lnTo>
                  <a:lnTo>
                    <a:pt x="148" y="652"/>
                  </a:lnTo>
                  <a:lnTo>
                    <a:pt x="152" y="628"/>
                  </a:lnTo>
                  <a:lnTo>
                    <a:pt x="154" y="603"/>
                  </a:lnTo>
                  <a:lnTo>
                    <a:pt x="158" y="579"/>
                  </a:lnTo>
                  <a:lnTo>
                    <a:pt x="162" y="555"/>
                  </a:lnTo>
                  <a:lnTo>
                    <a:pt x="167" y="532"/>
                  </a:lnTo>
                  <a:lnTo>
                    <a:pt x="172" y="510"/>
                  </a:lnTo>
                  <a:lnTo>
                    <a:pt x="179" y="488"/>
                  </a:lnTo>
                  <a:lnTo>
                    <a:pt x="185" y="466"/>
                  </a:lnTo>
                  <a:lnTo>
                    <a:pt x="193" y="446"/>
                  </a:lnTo>
                  <a:lnTo>
                    <a:pt x="200" y="425"/>
                  </a:lnTo>
                  <a:lnTo>
                    <a:pt x="209" y="407"/>
                  </a:lnTo>
                  <a:lnTo>
                    <a:pt x="218" y="387"/>
                  </a:lnTo>
                  <a:lnTo>
                    <a:pt x="227" y="370"/>
                  </a:lnTo>
                  <a:lnTo>
                    <a:pt x="238" y="353"/>
                  </a:lnTo>
                  <a:lnTo>
                    <a:pt x="249" y="337"/>
                  </a:lnTo>
                  <a:lnTo>
                    <a:pt x="260" y="321"/>
                  </a:lnTo>
                  <a:lnTo>
                    <a:pt x="272" y="307"/>
                  </a:lnTo>
                  <a:lnTo>
                    <a:pt x="283" y="294"/>
                  </a:lnTo>
                  <a:lnTo>
                    <a:pt x="296" y="281"/>
                  </a:lnTo>
                  <a:lnTo>
                    <a:pt x="311" y="271"/>
                  </a:lnTo>
                  <a:lnTo>
                    <a:pt x="324" y="260"/>
                  </a:lnTo>
                  <a:lnTo>
                    <a:pt x="339" y="250"/>
                  </a:lnTo>
                  <a:lnTo>
                    <a:pt x="353" y="242"/>
                  </a:lnTo>
                  <a:lnTo>
                    <a:pt x="368" y="235"/>
                  </a:lnTo>
                  <a:lnTo>
                    <a:pt x="384" y="229"/>
                  </a:lnTo>
                  <a:lnTo>
                    <a:pt x="400" y="225"/>
                  </a:lnTo>
                  <a:lnTo>
                    <a:pt x="417" y="222"/>
                  </a:lnTo>
                  <a:lnTo>
                    <a:pt x="434" y="220"/>
                  </a:lnTo>
                  <a:lnTo>
                    <a:pt x="451" y="219"/>
                  </a:lnTo>
                  <a:close/>
                  <a:moveTo>
                    <a:pt x="451" y="1471"/>
                  </a:moveTo>
                  <a:lnTo>
                    <a:pt x="473" y="1470"/>
                  </a:lnTo>
                  <a:lnTo>
                    <a:pt x="494" y="1467"/>
                  </a:lnTo>
                  <a:lnTo>
                    <a:pt x="516" y="1463"/>
                  </a:lnTo>
                  <a:lnTo>
                    <a:pt x="537" y="1456"/>
                  </a:lnTo>
                  <a:lnTo>
                    <a:pt x="558" y="1449"/>
                  </a:lnTo>
                  <a:lnTo>
                    <a:pt x="579" y="1439"/>
                  </a:lnTo>
                  <a:lnTo>
                    <a:pt x="598" y="1427"/>
                  </a:lnTo>
                  <a:lnTo>
                    <a:pt x="618" y="1414"/>
                  </a:lnTo>
                  <a:lnTo>
                    <a:pt x="637" y="1400"/>
                  </a:lnTo>
                  <a:lnTo>
                    <a:pt x="656" y="1384"/>
                  </a:lnTo>
                  <a:lnTo>
                    <a:pt x="674" y="1366"/>
                  </a:lnTo>
                  <a:lnTo>
                    <a:pt x="692" y="1348"/>
                  </a:lnTo>
                  <a:lnTo>
                    <a:pt x="710" y="1327"/>
                  </a:lnTo>
                  <a:lnTo>
                    <a:pt x="726" y="1306"/>
                  </a:lnTo>
                  <a:lnTo>
                    <a:pt x="742" y="1282"/>
                  </a:lnTo>
                  <a:lnTo>
                    <a:pt x="757" y="1258"/>
                  </a:lnTo>
                  <a:lnTo>
                    <a:pt x="772" y="1232"/>
                  </a:lnTo>
                  <a:lnTo>
                    <a:pt x="785" y="1206"/>
                  </a:lnTo>
                  <a:lnTo>
                    <a:pt x="799" y="1178"/>
                  </a:lnTo>
                  <a:lnTo>
                    <a:pt x="811" y="1149"/>
                  </a:lnTo>
                  <a:lnTo>
                    <a:pt x="823" y="1119"/>
                  </a:lnTo>
                  <a:lnTo>
                    <a:pt x="834" y="1088"/>
                  </a:lnTo>
                  <a:lnTo>
                    <a:pt x="844" y="1056"/>
                  </a:lnTo>
                  <a:lnTo>
                    <a:pt x="852" y="1022"/>
                  </a:lnTo>
                  <a:lnTo>
                    <a:pt x="861" y="989"/>
                  </a:lnTo>
                  <a:lnTo>
                    <a:pt x="868" y="954"/>
                  </a:lnTo>
                  <a:lnTo>
                    <a:pt x="874" y="919"/>
                  </a:lnTo>
                  <a:lnTo>
                    <a:pt x="880" y="882"/>
                  </a:lnTo>
                  <a:lnTo>
                    <a:pt x="883" y="845"/>
                  </a:lnTo>
                  <a:lnTo>
                    <a:pt x="886" y="806"/>
                  </a:lnTo>
                  <a:lnTo>
                    <a:pt x="888" y="768"/>
                  </a:lnTo>
                  <a:lnTo>
                    <a:pt x="888" y="728"/>
                  </a:lnTo>
                  <a:lnTo>
                    <a:pt x="888" y="690"/>
                  </a:lnTo>
                  <a:lnTo>
                    <a:pt x="886" y="654"/>
                  </a:lnTo>
                  <a:lnTo>
                    <a:pt x="883" y="617"/>
                  </a:lnTo>
                  <a:lnTo>
                    <a:pt x="880" y="580"/>
                  </a:lnTo>
                  <a:lnTo>
                    <a:pt x="874" y="544"/>
                  </a:lnTo>
                  <a:lnTo>
                    <a:pt x="868" y="510"/>
                  </a:lnTo>
                  <a:lnTo>
                    <a:pt x="861" y="476"/>
                  </a:lnTo>
                  <a:lnTo>
                    <a:pt x="852" y="443"/>
                  </a:lnTo>
                  <a:lnTo>
                    <a:pt x="844" y="410"/>
                  </a:lnTo>
                  <a:lnTo>
                    <a:pt x="834" y="379"/>
                  </a:lnTo>
                  <a:lnTo>
                    <a:pt x="823" y="348"/>
                  </a:lnTo>
                  <a:lnTo>
                    <a:pt x="811" y="319"/>
                  </a:lnTo>
                  <a:lnTo>
                    <a:pt x="799" y="291"/>
                  </a:lnTo>
                  <a:lnTo>
                    <a:pt x="785" y="263"/>
                  </a:lnTo>
                  <a:lnTo>
                    <a:pt x="772" y="237"/>
                  </a:lnTo>
                  <a:lnTo>
                    <a:pt x="757" y="212"/>
                  </a:lnTo>
                  <a:lnTo>
                    <a:pt x="742" y="187"/>
                  </a:lnTo>
                  <a:lnTo>
                    <a:pt x="726" y="165"/>
                  </a:lnTo>
                  <a:lnTo>
                    <a:pt x="710" y="144"/>
                  </a:lnTo>
                  <a:lnTo>
                    <a:pt x="692" y="123"/>
                  </a:lnTo>
                  <a:lnTo>
                    <a:pt x="674" y="105"/>
                  </a:lnTo>
                  <a:lnTo>
                    <a:pt x="656" y="88"/>
                  </a:lnTo>
                  <a:lnTo>
                    <a:pt x="637" y="72"/>
                  </a:lnTo>
                  <a:lnTo>
                    <a:pt x="618" y="58"/>
                  </a:lnTo>
                  <a:lnTo>
                    <a:pt x="598" y="45"/>
                  </a:lnTo>
                  <a:lnTo>
                    <a:pt x="579" y="33"/>
                  </a:lnTo>
                  <a:lnTo>
                    <a:pt x="558" y="23"/>
                  </a:lnTo>
                  <a:lnTo>
                    <a:pt x="537" y="15"/>
                  </a:lnTo>
                  <a:lnTo>
                    <a:pt x="516" y="9"/>
                  </a:lnTo>
                  <a:lnTo>
                    <a:pt x="494" y="5"/>
                  </a:lnTo>
                  <a:lnTo>
                    <a:pt x="473" y="1"/>
                  </a:lnTo>
                  <a:lnTo>
                    <a:pt x="451" y="0"/>
                  </a:lnTo>
                  <a:lnTo>
                    <a:pt x="428" y="1"/>
                  </a:lnTo>
                  <a:lnTo>
                    <a:pt x="406" y="5"/>
                  </a:lnTo>
                  <a:lnTo>
                    <a:pt x="383" y="9"/>
                  </a:lnTo>
                  <a:lnTo>
                    <a:pt x="361" y="15"/>
                  </a:lnTo>
                  <a:lnTo>
                    <a:pt x="340" y="23"/>
                  </a:lnTo>
                  <a:lnTo>
                    <a:pt x="318" y="33"/>
                  </a:lnTo>
                  <a:lnTo>
                    <a:pt x="298" y="45"/>
                  </a:lnTo>
                  <a:lnTo>
                    <a:pt x="277" y="58"/>
                  </a:lnTo>
                  <a:lnTo>
                    <a:pt x="256" y="72"/>
                  </a:lnTo>
                  <a:lnTo>
                    <a:pt x="237" y="88"/>
                  </a:lnTo>
                  <a:lnTo>
                    <a:pt x="219" y="105"/>
                  </a:lnTo>
                  <a:lnTo>
                    <a:pt x="200" y="123"/>
                  </a:lnTo>
                  <a:lnTo>
                    <a:pt x="182" y="144"/>
                  </a:lnTo>
                  <a:lnTo>
                    <a:pt x="166" y="165"/>
                  </a:lnTo>
                  <a:lnTo>
                    <a:pt x="148" y="187"/>
                  </a:lnTo>
                  <a:lnTo>
                    <a:pt x="133" y="212"/>
                  </a:lnTo>
                  <a:lnTo>
                    <a:pt x="118" y="237"/>
                  </a:lnTo>
                  <a:lnTo>
                    <a:pt x="104" y="263"/>
                  </a:lnTo>
                  <a:lnTo>
                    <a:pt x="90" y="291"/>
                  </a:lnTo>
                  <a:lnTo>
                    <a:pt x="78" y="319"/>
                  </a:lnTo>
                  <a:lnTo>
                    <a:pt x="66" y="348"/>
                  </a:lnTo>
                  <a:lnTo>
                    <a:pt x="55" y="379"/>
                  </a:lnTo>
                  <a:lnTo>
                    <a:pt x="46" y="410"/>
                  </a:lnTo>
                  <a:lnTo>
                    <a:pt x="36" y="443"/>
                  </a:lnTo>
                  <a:lnTo>
                    <a:pt x="28" y="476"/>
                  </a:lnTo>
                  <a:lnTo>
                    <a:pt x="21" y="510"/>
                  </a:lnTo>
                  <a:lnTo>
                    <a:pt x="14" y="544"/>
                  </a:lnTo>
                  <a:lnTo>
                    <a:pt x="10" y="580"/>
                  </a:lnTo>
                  <a:lnTo>
                    <a:pt x="6" y="617"/>
                  </a:lnTo>
                  <a:lnTo>
                    <a:pt x="2" y="654"/>
                  </a:lnTo>
                  <a:lnTo>
                    <a:pt x="1" y="690"/>
                  </a:lnTo>
                  <a:lnTo>
                    <a:pt x="0" y="728"/>
                  </a:lnTo>
                  <a:lnTo>
                    <a:pt x="1" y="768"/>
                  </a:lnTo>
                  <a:lnTo>
                    <a:pt x="2" y="806"/>
                  </a:lnTo>
                  <a:lnTo>
                    <a:pt x="6" y="845"/>
                  </a:lnTo>
                  <a:lnTo>
                    <a:pt x="10" y="882"/>
                  </a:lnTo>
                  <a:lnTo>
                    <a:pt x="14" y="919"/>
                  </a:lnTo>
                  <a:lnTo>
                    <a:pt x="21" y="954"/>
                  </a:lnTo>
                  <a:lnTo>
                    <a:pt x="28" y="989"/>
                  </a:lnTo>
                  <a:lnTo>
                    <a:pt x="36" y="1022"/>
                  </a:lnTo>
                  <a:lnTo>
                    <a:pt x="46" y="1056"/>
                  </a:lnTo>
                  <a:lnTo>
                    <a:pt x="55" y="1088"/>
                  </a:lnTo>
                  <a:lnTo>
                    <a:pt x="66" y="1119"/>
                  </a:lnTo>
                  <a:lnTo>
                    <a:pt x="78" y="1149"/>
                  </a:lnTo>
                  <a:lnTo>
                    <a:pt x="90" y="1178"/>
                  </a:lnTo>
                  <a:lnTo>
                    <a:pt x="104" y="1206"/>
                  </a:lnTo>
                  <a:lnTo>
                    <a:pt x="118" y="1232"/>
                  </a:lnTo>
                  <a:lnTo>
                    <a:pt x="133" y="1258"/>
                  </a:lnTo>
                  <a:lnTo>
                    <a:pt x="148" y="1282"/>
                  </a:lnTo>
                  <a:lnTo>
                    <a:pt x="166" y="1306"/>
                  </a:lnTo>
                  <a:lnTo>
                    <a:pt x="182" y="1327"/>
                  </a:lnTo>
                  <a:lnTo>
                    <a:pt x="200" y="1348"/>
                  </a:lnTo>
                  <a:lnTo>
                    <a:pt x="219" y="1366"/>
                  </a:lnTo>
                  <a:lnTo>
                    <a:pt x="237" y="1384"/>
                  </a:lnTo>
                  <a:lnTo>
                    <a:pt x="256" y="1400"/>
                  </a:lnTo>
                  <a:lnTo>
                    <a:pt x="277" y="1414"/>
                  </a:lnTo>
                  <a:lnTo>
                    <a:pt x="298" y="1427"/>
                  </a:lnTo>
                  <a:lnTo>
                    <a:pt x="318" y="1439"/>
                  </a:lnTo>
                  <a:lnTo>
                    <a:pt x="340" y="1449"/>
                  </a:lnTo>
                  <a:lnTo>
                    <a:pt x="361" y="1456"/>
                  </a:lnTo>
                  <a:lnTo>
                    <a:pt x="383" y="1463"/>
                  </a:lnTo>
                  <a:lnTo>
                    <a:pt x="406" y="1467"/>
                  </a:lnTo>
                  <a:lnTo>
                    <a:pt x="428" y="1470"/>
                  </a:lnTo>
                  <a:lnTo>
                    <a:pt x="451" y="14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11"/>
            <p:cNvSpPr>
              <a:spLocks noChangeAspect="1"/>
            </p:cNvSpPr>
            <p:nvPr/>
          </p:nvSpPr>
          <p:spPr bwMode="black">
            <a:xfrm>
              <a:off x="4426" y="1813"/>
              <a:ext cx="133" cy="269"/>
            </a:xfrm>
            <a:custGeom>
              <a:avLst/>
              <a:gdLst>
                <a:gd name="T0" fmla="*/ 0 w 1193"/>
                <a:gd name="T1" fmla="*/ 0 h 2432"/>
                <a:gd name="T2" fmla="*/ 0 w 1193"/>
                <a:gd name="T3" fmla="*/ 0 h 2432"/>
                <a:gd name="T4" fmla="*/ 0 w 1193"/>
                <a:gd name="T5" fmla="*/ 0 h 2432"/>
                <a:gd name="T6" fmla="*/ 0 w 1193"/>
                <a:gd name="T7" fmla="*/ 0 h 2432"/>
                <a:gd name="T8" fmla="*/ 0 w 1193"/>
                <a:gd name="T9" fmla="*/ 0 h 2432"/>
                <a:gd name="T10" fmla="*/ 0 w 1193"/>
                <a:gd name="T11" fmla="*/ 0 h 2432"/>
                <a:gd name="T12" fmla="*/ 0 w 1193"/>
                <a:gd name="T13" fmla="*/ 0 h 2432"/>
                <a:gd name="T14" fmla="*/ 0 w 1193"/>
                <a:gd name="T15" fmla="*/ 0 h 2432"/>
                <a:gd name="T16" fmla="*/ 0 w 1193"/>
                <a:gd name="T17" fmla="*/ 0 h 24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93" h="2432">
                  <a:moveTo>
                    <a:pt x="0" y="0"/>
                  </a:moveTo>
                  <a:lnTo>
                    <a:pt x="1048" y="1819"/>
                  </a:lnTo>
                  <a:lnTo>
                    <a:pt x="1048" y="102"/>
                  </a:lnTo>
                  <a:lnTo>
                    <a:pt x="1193" y="102"/>
                  </a:lnTo>
                  <a:lnTo>
                    <a:pt x="1193" y="2432"/>
                  </a:lnTo>
                  <a:lnTo>
                    <a:pt x="160" y="611"/>
                  </a:lnTo>
                  <a:lnTo>
                    <a:pt x="160" y="2329"/>
                  </a:lnTo>
                  <a:lnTo>
                    <a:pt x="0" y="23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12"/>
            <p:cNvSpPr>
              <a:spLocks noChangeAspect="1" noEditPoints="1"/>
            </p:cNvSpPr>
            <p:nvPr/>
          </p:nvSpPr>
          <p:spPr bwMode="black">
            <a:xfrm>
              <a:off x="4580" y="1913"/>
              <a:ext cx="93" cy="162"/>
            </a:xfrm>
            <a:custGeom>
              <a:avLst/>
              <a:gdLst>
                <a:gd name="T0" fmla="*/ 0 w 829"/>
                <a:gd name="T1" fmla="*/ 0 h 1471"/>
                <a:gd name="T2" fmla="*/ 0 w 829"/>
                <a:gd name="T3" fmla="*/ 0 h 1471"/>
                <a:gd name="T4" fmla="*/ 0 w 829"/>
                <a:gd name="T5" fmla="*/ 0 h 1471"/>
                <a:gd name="T6" fmla="*/ 0 w 829"/>
                <a:gd name="T7" fmla="*/ 0 h 1471"/>
                <a:gd name="T8" fmla="*/ 0 w 829"/>
                <a:gd name="T9" fmla="*/ 0 h 1471"/>
                <a:gd name="T10" fmla="*/ 0 w 829"/>
                <a:gd name="T11" fmla="*/ 0 h 1471"/>
                <a:gd name="T12" fmla="*/ 0 w 829"/>
                <a:gd name="T13" fmla="*/ 0 h 1471"/>
                <a:gd name="T14" fmla="*/ 0 w 829"/>
                <a:gd name="T15" fmla="*/ 0 h 1471"/>
                <a:gd name="T16" fmla="*/ 0 w 829"/>
                <a:gd name="T17" fmla="*/ 0 h 1471"/>
                <a:gd name="T18" fmla="*/ 0 w 829"/>
                <a:gd name="T19" fmla="*/ 0 h 1471"/>
                <a:gd name="T20" fmla="*/ 0 w 829"/>
                <a:gd name="T21" fmla="*/ 0 h 1471"/>
                <a:gd name="T22" fmla="*/ 0 w 829"/>
                <a:gd name="T23" fmla="*/ 0 h 1471"/>
                <a:gd name="T24" fmla="*/ 0 w 829"/>
                <a:gd name="T25" fmla="*/ 0 h 1471"/>
                <a:gd name="T26" fmla="*/ 0 w 829"/>
                <a:gd name="T27" fmla="*/ 0 h 1471"/>
                <a:gd name="T28" fmla="*/ 0 w 829"/>
                <a:gd name="T29" fmla="*/ 0 h 1471"/>
                <a:gd name="T30" fmla="*/ 0 w 829"/>
                <a:gd name="T31" fmla="*/ 0 h 1471"/>
                <a:gd name="T32" fmla="*/ 0 w 829"/>
                <a:gd name="T33" fmla="*/ 0 h 1471"/>
                <a:gd name="T34" fmla="*/ 0 w 829"/>
                <a:gd name="T35" fmla="*/ 0 h 1471"/>
                <a:gd name="T36" fmla="*/ 0 w 829"/>
                <a:gd name="T37" fmla="*/ 0 h 1471"/>
                <a:gd name="T38" fmla="*/ 0 w 829"/>
                <a:gd name="T39" fmla="*/ 0 h 1471"/>
                <a:gd name="T40" fmla="*/ 0 w 829"/>
                <a:gd name="T41" fmla="*/ 0 h 1471"/>
                <a:gd name="T42" fmla="*/ 0 w 829"/>
                <a:gd name="T43" fmla="*/ 0 h 1471"/>
                <a:gd name="T44" fmla="*/ 0 w 829"/>
                <a:gd name="T45" fmla="*/ 0 h 1471"/>
                <a:gd name="T46" fmla="*/ 0 w 829"/>
                <a:gd name="T47" fmla="*/ 0 h 1471"/>
                <a:gd name="T48" fmla="*/ 0 w 829"/>
                <a:gd name="T49" fmla="*/ 0 h 1471"/>
                <a:gd name="T50" fmla="*/ 0 w 829"/>
                <a:gd name="T51" fmla="*/ 0 h 1471"/>
                <a:gd name="T52" fmla="*/ 0 w 829"/>
                <a:gd name="T53" fmla="*/ 0 h 1471"/>
                <a:gd name="T54" fmla="*/ 0 w 829"/>
                <a:gd name="T55" fmla="*/ 0 h 1471"/>
                <a:gd name="T56" fmla="*/ 0 w 829"/>
                <a:gd name="T57" fmla="*/ 0 h 1471"/>
                <a:gd name="T58" fmla="*/ 0 w 829"/>
                <a:gd name="T59" fmla="*/ 0 h 1471"/>
                <a:gd name="T60" fmla="*/ 0 w 829"/>
                <a:gd name="T61" fmla="*/ 0 h 1471"/>
                <a:gd name="T62" fmla="*/ 0 w 829"/>
                <a:gd name="T63" fmla="*/ 0 h 1471"/>
                <a:gd name="T64" fmla="*/ 0 w 829"/>
                <a:gd name="T65" fmla="*/ 0 h 1471"/>
                <a:gd name="T66" fmla="*/ 0 w 829"/>
                <a:gd name="T67" fmla="*/ 0 h 1471"/>
                <a:gd name="T68" fmla="*/ 0 w 829"/>
                <a:gd name="T69" fmla="*/ 0 h 1471"/>
                <a:gd name="T70" fmla="*/ 0 w 829"/>
                <a:gd name="T71" fmla="*/ 0 h 1471"/>
                <a:gd name="T72" fmla="*/ 0 w 829"/>
                <a:gd name="T73" fmla="*/ 0 h 1471"/>
                <a:gd name="T74" fmla="*/ 0 w 829"/>
                <a:gd name="T75" fmla="*/ 0 h 1471"/>
                <a:gd name="T76" fmla="*/ 0 w 829"/>
                <a:gd name="T77" fmla="*/ 0 h 1471"/>
                <a:gd name="T78" fmla="*/ 0 w 829"/>
                <a:gd name="T79" fmla="*/ 0 h 1471"/>
                <a:gd name="T80" fmla="*/ 0 w 829"/>
                <a:gd name="T81" fmla="*/ 0 h 1471"/>
                <a:gd name="T82" fmla="*/ 0 w 829"/>
                <a:gd name="T83" fmla="*/ 0 h 1471"/>
                <a:gd name="T84" fmla="*/ 0 w 829"/>
                <a:gd name="T85" fmla="*/ 0 h 1471"/>
                <a:gd name="T86" fmla="*/ 0 w 829"/>
                <a:gd name="T87" fmla="*/ 0 h 1471"/>
                <a:gd name="T88" fmla="*/ 0 w 829"/>
                <a:gd name="T89" fmla="*/ 0 h 1471"/>
                <a:gd name="T90" fmla="*/ 0 w 829"/>
                <a:gd name="T91" fmla="*/ 0 h 1471"/>
                <a:gd name="T92" fmla="*/ 0 w 829"/>
                <a:gd name="T93" fmla="*/ 0 h 1471"/>
                <a:gd name="T94" fmla="*/ 0 w 829"/>
                <a:gd name="T95" fmla="*/ 0 h 1471"/>
                <a:gd name="T96" fmla="*/ 0 w 829"/>
                <a:gd name="T97" fmla="*/ 0 h 1471"/>
                <a:gd name="T98" fmla="*/ 0 w 829"/>
                <a:gd name="T99" fmla="*/ 0 h 1471"/>
                <a:gd name="T100" fmla="*/ 0 w 829"/>
                <a:gd name="T101" fmla="*/ 0 h 1471"/>
                <a:gd name="T102" fmla="*/ 0 w 829"/>
                <a:gd name="T103" fmla="*/ 0 h 1471"/>
                <a:gd name="T104" fmla="*/ 0 w 829"/>
                <a:gd name="T105" fmla="*/ 0 h 1471"/>
                <a:gd name="T106" fmla="*/ 0 w 829"/>
                <a:gd name="T107" fmla="*/ 0 h 1471"/>
                <a:gd name="T108" fmla="*/ 0 w 829"/>
                <a:gd name="T109" fmla="*/ 0 h 1471"/>
                <a:gd name="T110" fmla="*/ 0 w 829"/>
                <a:gd name="T111" fmla="*/ 0 h 1471"/>
                <a:gd name="T112" fmla="*/ 0 w 829"/>
                <a:gd name="T113" fmla="*/ 0 h 147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29" h="1471">
                  <a:moveTo>
                    <a:pt x="421" y="219"/>
                  </a:moveTo>
                  <a:lnTo>
                    <a:pt x="438" y="220"/>
                  </a:lnTo>
                  <a:lnTo>
                    <a:pt x="454" y="222"/>
                  </a:lnTo>
                  <a:lnTo>
                    <a:pt x="469" y="225"/>
                  </a:lnTo>
                  <a:lnTo>
                    <a:pt x="483" y="229"/>
                  </a:lnTo>
                  <a:lnTo>
                    <a:pt x="498" y="235"/>
                  </a:lnTo>
                  <a:lnTo>
                    <a:pt x="512" y="241"/>
                  </a:lnTo>
                  <a:lnTo>
                    <a:pt x="525" y="249"/>
                  </a:lnTo>
                  <a:lnTo>
                    <a:pt x="538" y="258"/>
                  </a:lnTo>
                  <a:lnTo>
                    <a:pt x="551" y="267"/>
                  </a:lnTo>
                  <a:lnTo>
                    <a:pt x="563" y="278"/>
                  </a:lnTo>
                  <a:lnTo>
                    <a:pt x="575" y="290"/>
                  </a:lnTo>
                  <a:lnTo>
                    <a:pt x="586" y="303"/>
                  </a:lnTo>
                  <a:lnTo>
                    <a:pt x="597" y="316"/>
                  </a:lnTo>
                  <a:lnTo>
                    <a:pt x="606" y="331"/>
                  </a:lnTo>
                  <a:lnTo>
                    <a:pt x="616" y="346"/>
                  </a:lnTo>
                  <a:lnTo>
                    <a:pt x="626" y="363"/>
                  </a:lnTo>
                  <a:lnTo>
                    <a:pt x="633" y="380"/>
                  </a:lnTo>
                  <a:lnTo>
                    <a:pt x="642" y="398"/>
                  </a:lnTo>
                  <a:lnTo>
                    <a:pt x="650" y="417"/>
                  </a:lnTo>
                  <a:lnTo>
                    <a:pt x="657" y="436"/>
                  </a:lnTo>
                  <a:lnTo>
                    <a:pt x="664" y="456"/>
                  </a:lnTo>
                  <a:lnTo>
                    <a:pt x="669" y="477"/>
                  </a:lnTo>
                  <a:lnTo>
                    <a:pt x="675" y="498"/>
                  </a:lnTo>
                  <a:lnTo>
                    <a:pt x="680" y="520"/>
                  </a:lnTo>
                  <a:lnTo>
                    <a:pt x="684" y="542"/>
                  </a:lnTo>
                  <a:lnTo>
                    <a:pt x="688" y="566"/>
                  </a:lnTo>
                  <a:lnTo>
                    <a:pt x="691" y="590"/>
                  </a:lnTo>
                  <a:lnTo>
                    <a:pt x="693" y="613"/>
                  </a:lnTo>
                  <a:lnTo>
                    <a:pt x="695" y="638"/>
                  </a:lnTo>
                  <a:lnTo>
                    <a:pt x="697" y="663"/>
                  </a:lnTo>
                  <a:lnTo>
                    <a:pt x="698" y="688"/>
                  </a:lnTo>
                  <a:lnTo>
                    <a:pt x="698" y="714"/>
                  </a:lnTo>
                  <a:lnTo>
                    <a:pt x="697" y="768"/>
                  </a:lnTo>
                  <a:lnTo>
                    <a:pt x="694" y="821"/>
                  </a:lnTo>
                  <a:lnTo>
                    <a:pt x="692" y="846"/>
                  </a:lnTo>
                  <a:lnTo>
                    <a:pt x="689" y="872"/>
                  </a:lnTo>
                  <a:lnTo>
                    <a:pt x="685" y="897"/>
                  </a:lnTo>
                  <a:lnTo>
                    <a:pt x="681" y="921"/>
                  </a:lnTo>
                  <a:lnTo>
                    <a:pt x="677" y="944"/>
                  </a:lnTo>
                  <a:lnTo>
                    <a:pt x="672" y="968"/>
                  </a:lnTo>
                  <a:lnTo>
                    <a:pt x="667" y="991"/>
                  </a:lnTo>
                  <a:lnTo>
                    <a:pt x="661" y="1013"/>
                  </a:lnTo>
                  <a:lnTo>
                    <a:pt x="654" y="1033"/>
                  </a:lnTo>
                  <a:lnTo>
                    <a:pt x="646" y="1054"/>
                  </a:lnTo>
                  <a:lnTo>
                    <a:pt x="639" y="1073"/>
                  </a:lnTo>
                  <a:lnTo>
                    <a:pt x="631" y="1093"/>
                  </a:lnTo>
                  <a:lnTo>
                    <a:pt x="622" y="1111"/>
                  </a:lnTo>
                  <a:lnTo>
                    <a:pt x="613" y="1127"/>
                  </a:lnTo>
                  <a:lnTo>
                    <a:pt x="603" y="1144"/>
                  </a:lnTo>
                  <a:lnTo>
                    <a:pt x="592" y="1159"/>
                  </a:lnTo>
                  <a:lnTo>
                    <a:pt x="582" y="1174"/>
                  </a:lnTo>
                  <a:lnTo>
                    <a:pt x="570" y="1187"/>
                  </a:lnTo>
                  <a:lnTo>
                    <a:pt x="558" y="1199"/>
                  </a:lnTo>
                  <a:lnTo>
                    <a:pt x="545" y="1209"/>
                  </a:lnTo>
                  <a:lnTo>
                    <a:pt x="532" y="1219"/>
                  </a:lnTo>
                  <a:lnTo>
                    <a:pt x="518" y="1228"/>
                  </a:lnTo>
                  <a:lnTo>
                    <a:pt x="503" y="1235"/>
                  </a:lnTo>
                  <a:lnTo>
                    <a:pt x="487" y="1242"/>
                  </a:lnTo>
                  <a:lnTo>
                    <a:pt x="472" y="1246"/>
                  </a:lnTo>
                  <a:lnTo>
                    <a:pt x="456" y="1250"/>
                  </a:lnTo>
                  <a:lnTo>
                    <a:pt x="439" y="1252"/>
                  </a:lnTo>
                  <a:lnTo>
                    <a:pt x="421" y="1253"/>
                  </a:lnTo>
                  <a:lnTo>
                    <a:pt x="405" y="1252"/>
                  </a:lnTo>
                  <a:lnTo>
                    <a:pt x="390" y="1250"/>
                  </a:lnTo>
                  <a:lnTo>
                    <a:pt x="374" y="1246"/>
                  </a:lnTo>
                  <a:lnTo>
                    <a:pt x="360" y="1241"/>
                  </a:lnTo>
                  <a:lnTo>
                    <a:pt x="345" y="1234"/>
                  </a:lnTo>
                  <a:lnTo>
                    <a:pt x="332" y="1227"/>
                  </a:lnTo>
                  <a:lnTo>
                    <a:pt x="318" y="1218"/>
                  </a:lnTo>
                  <a:lnTo>
                    <a:pt x="305" y="1207"/>
                  </a:lnTo>
                  <a:lnTo>
                    <a:pt x="292" y="1197"/>
                  </a:lnTo>
                  <a:lnTo>
                    <a:pt x="280" y="1184"/>
                  </a:lnTo>
                  <a:lnTo>
                    <a:pt x="269" y="1169"/>
                  </a:lnTo>
                  <a:lnTo>
                    <a:pt x="257" y="1155"/>
                  </a:lnTo>
                  <a:lnTo>
                    <a:pt x="246" y="1139"/>
                  </a:lnTo>
                  <a:lnTo>
                    <a:pt x="237" y="1123"/>
                  </a:lnTo>
                  <a:lnTo>
                    <a:pt x="227" y="1106"/>
                  </a:lnTo>
                  <a:lnTo>
                    <a:pt x="218" y="1087"/>
                  </a:lnTo>
                  <a:lnTo>
                    <a:pt x="209" y="1068"/>
                  </a:lnTo>
                  <a:lnTo>
                    <a:pt x="201" y="1048"/>
                  </a:lnTo>
                  <a:lnTo>
                    <a:pt x="193" y="1028"/>
                  </a:lnTo>
                  <a:lnTo>
                    <a:pt x="187" y="1006"/>
                  </a:lnTo>
                  <a:lnTo>
                    <a:pt x="180" y="985"/>
                  </a:lnTo>
                  <a:lnTo>
                    <a:pt x="174" y="962"/>
                  </a:lnTo>
                  <a:lnTo>
                    <a:pt x="168" y="938"/>
                  </a:lnTo>
                  <a:lnTo>
                    <a:pt x="164" y="915"/>
                  </a:lnTo>
                  <a:lnTo>
                    <a:pt x="160" y="890"/>
                  </a:lnTo>
                  <a:lnTo>
                    <a:pt x="155" y="867"/>
                  </a:lnTo>
                  <a:lnTo>
                    <a:pt x="152" y="842"/>
                  </a:lnTo>
                  <a:lnTo>
                    <a:pt x="150" y="817"/>
                  </a:lnTo>
                  <a:lnTo>
                    <a:pt x="148" y="791"/>
                  </a:lnTo>
                  <a:lnTo>
                    <a:pt x="146" y="766"/>
                  </a:lnTo>
                  <a:lnTo>
                    <a:pt x="146" y="740"/>
                  </a:lnTo>
                  <a:lnTo>
                    <a:pt x="145" y="714"/>
                  </a:lnTo>
                  <a:lnTo>
                    <a:pt x="146" y="689"/>
                  </a:lnTo>
                  <a:lnTo>
                    <a:pt x="146" y="665"/>
                  </a:lnTo>
                  <a:lnTo>
                    <a:pt x="148" y="642"/>
                  </a:lnTo>
                  <a:lnTo>
                    <a:pt x="150" y="618"/>
                  </a:lnTo>
                  <a:lnTo>
                    <a:pt x="152" y="594"/>
                  </a:lnTo>
                  <a:lnTo>
                    <a:pt x="155" y="571"/>
                  </a:lnTo>
                  <a:lnTo>
                    <a:pt x="160" y="549"/>
                  </a:lnTo>
                  <a:lnTo>
                    <a:pt x="164" y="526"/>
                  </a:lnTo>
                  <a:lnTo>
                    <a:pt x="168" y="504"/>
                  </a:lnTo>
                  <a:lnTo>
                    <a:pt x="174" y="483"/>
                  </a:lnTo>
                  <a:lnTo>
                    <a:pt x="180" y="462"/>
                  </a:lnTo>
                  <a:lnTo>
                    <a:pt x="187" y="443"/>
                  </a:lnTo>
                  <a:lnTo>
                    <a:pt x="193" y="423"/>
                  </a:lnTo>
                  <a:lnTo>
                    <a:pt x="201" y="404"/>
                  </a:lnTo>
                  <a:lnTo>
                    <a:pt x="209" y="385"/>
                  </a:lnTo>
                  <a:lnTo>
                    <a:pt x="218" y="368"/>
                  </a:lnTo>
                  <a:lnTo>
                    <a:pt x="227" y="352"/>
                  </a:lnTo>
                  <a:lnTo>
                    <a:pt x="237" y="336"/>
                  </a:lnTo>
                  <a:lnTo>
                    <a:pt x="246" y="320"/>
                  </a:lnTo>
                  <a:lnTo>
                    <a:pt x="257" y="306"/>
                  </a:lnTo>
                  <a:lnTo>
                    <a:pt x="269" y="293"/>
                  </a:lnTo>
                  <a:lnTo>
                    <a:pt x="280" y="281"/>
                  </a:lnTo>
                  <a:lnTo>
                    <a:pt x="292" y="270"/>
                  </a:lnTo>
                  <a:lnTo>
                    <a:pt x="305" y="260"/>
                  </a:lnTo>
                  <a:lnTo>
                    <a:pt x="318" y="250"/>
                  </a:lnTo>
                  <a:lnTo>
                    <a:pt x="332" y="242"/>
                  </a:lnTo>
                  <a:lnTo>
                    <a:pt x="345" y="235"/>
                  </a:lnTo>
                  <a:lnTo>
                    <a:pt x="360" y="229"/>
                  </a:lnTo>
                  <a:lnTo>
                    <a:pt x="374" y="225"/>
                  </a:lnTo>
                  <a:lnTo>
                    <a:pt x="390" y="222"/>
                  </a:lnTo>
                  <a:lnTo>
                    <a:pt x="405" y="220"/>
                  </a:lnTo>
                  <a:lnTo>
                    <a:pt x="421" y="219"/>
                  </a:lnTo>
                  <a:close/>
                  <a:moveTo>
                    <a:pt x="829" y="29"/>
                  </a:moveTo>
                  <a:lnTo>
                    <a:pt x="698" y="29"/>
                  </a:lnTo>
                  <a:lnTo>
                    <a:pt x="698" y="234"/>
                  </a:lnTo>
                  <a:lnTo>
                    <a:pt x="683" y="234"/>
                  </a:lnTo>
                  <a:lnTo>
                    <a:pt x="672" y="207"/>
                  </a:lnTo>
                  <a:lnTo>
                    <a:pt x="659" y="182"/>
                  </a:lnTo>
                  <a:lnTo>
                    <a:pt x="646" y="158"/>
                  </a:lnTo>
                  <a:lnTo>
                    <a:pt x="632" y="135"/>
                  </a:lnTo>
                  <a:lnTo>
                    <a:pt x="617" y="115"/>
                  </a:lnTo>
                  <a:lnTo>
                    <a:pt x="601" y="96"/>
                  </a:lnTo>
                  <a:lnTo>
                    <a:pt x="585" y="78"/>
                  </a:lnTo>
                  <a:lnTo>
                    <a:pt x="568" y="63"/>
                  </a:lnTo>
                  <a:lnTo>
                    <a:pt x="549" y="49"/>
                  </a:lnTo>
                  <a:lnTo>
                    <a:pt x="531" y="36"/>
                  </a:lnTo>
                  <a:lnTo>
                    <a:pt x="511" y="25"/>
                  </a:lnTo>
                  <a:lnTo>
                    <a:pt x="491" y="16"/>
                  </a:lnTo>
                  <a:lnTo>
                    <a:pt x="471" y="10"/>
                  </a:lnTo>
                  <a:lnTo>
                    <a:pt x="450" y="5"/>
                  </a:lnTo>
                  <a:lnTo>
                    <a:pt x="429" y="1"/>
                  </a:lnTo>
                  <a:lnTo>
                    <a:pt x="407" y="0"/>
                  </a:lnTo>
                  <a:lnTo>
                    <a:pt x="383" y="1"/>
                  </a:lnTo>
                  <a:lnTo>
                    <a:pt x="359" y="5"/>
                  </a:lnTo>
                  <a:lnTo>
                    <a:pt x="336" y="9"/>
                  </a:lnTo>
                  <a:lnTo>
                    <a:pt x="314" y="15"/>
                  </a:lnTo>
                  <a:lnTo>
                    <a:pt x="293" y="24"/>
                  </a:lnTo>
                  <a:lnTo>
                    <a:pt x="272" y="34"/>
                  </a:lnTo>
                  <a:lnTo>
                    <a:pt x="252" y="46"/>
                  </a:lnTo>
                  <a:lnTo>
                    <a:pt x="233" y="60"/>
                  </a:lnTo>
                  <a:lnTo>
                    <a:pt x="214" y="74"/>
                  </a:lnTo>
                  <a:lnTo>
                    <a:pt x="196" y="90"/>
                  </a:lnTo>
                  <a:lnTo>
                    <a:pt x="179" y="108"/>
                  </a:lnTo>
                  <a:lnTo>
                    <a:pt x="163" y="128"/>
                  </a:lnTo>
                  <a:lnTo>
                    <a:pt x="147" y="148"/>
                  </a:lnTo>
                  <a:lnTo>
                    <a:pt x="133" y="170"/>
                  </a:lnTo>
                  <a:lnTo>
                    <a:pt x="119" y="193"/>
                  </a:lnTo>
                  <a:lnTo>
                    <a:pt x="105" y="218"/>
                  </a:lnTo>
                  <a:lnTo>
                    <a:pt x="93" y="242"/>
                  </a:lnTo>
                  <a:lnTo>
                    <a:pt x="81" y="270"/>
                  </a:lnTo>
                  <a:lnTo>
                    <a:pt x="70" y="297"/>
                  </a:lnTo>
                  <a:lnTo>
                    <a:pt x="59" y="326"/>
                  </a:lnTo>
                  <a:lnTo>
                    <a:pt x="49" y="355"/>
                  </a:lnTo>
                  <a:lnTo>
                    <a:pt x="41" y="385"/>
                  </a:lnTo>
                  <a:lnTo>
                    <a:pt x="33" y="417"/>
                  </a:lnTo>
                  <a:lnTo>
                    <a:pt x="27" y="449"/>
                  </a:lnTo>
                  <a:lnTo>
                    <a:pt x="20" y="482"/>
                  </a:lnTo>
                  <a:lnTo>
                    <a:pt x="15" y="515"/>
                  </a:lnTo>
                  <a:lnTo>
                    <a:pt x="10" y="550"/>
                  </a:lnTo>
                  <a:lnTo>
                    <a:pt x="6" y="584"/>
                  </a:lnTo>
                  <a:lnTo>
                    <a:pt x="3" y="620"/>
                  </a:lnTo>
                  <a:lnTo>
                    <a:pt x="1" y="656"/>
                  </a:lnTo>
                  <a:lnTo>
                    <a:pt x="0" y="692"/>
                  </a:lnTo>
                  <a:lnTo>
                    <a:pt x="0" y="728"/>
                  </a:lnTo>
                  <a:lnTo>
                    <a:pt x="0" y="765"/>
                  </a:lnTo>
                  <a:lnTo>
                    <a:pt x="1" y="802"/>
                  </a:lnTo>
                  <a:lnTo>
                    <a:pt x="4" y="837"/>
                  </a:lnTo>
                  <a:lnTo>
                    <a:pt x="7" y="873"/>
                  </a:lnTo>
                  <a:lnTo>
                    <a:pt x="10" y="909"/>
                  </a:lnTo>
                  <a:lnTo>
                    <a:pt x="16" y="943"/>
                  </a:lnTo>
                  <a:lnTo>
                    <a:pt x="21" y="977"/>
                  </a:lnTo>
                  <a:lnTo>
                    <a:pt x="28" y="1010"/>
                  </a:lnTo>
                  <a:lnTo>
                    <a:pt x="35" y="1043"/>
                  </a:lnTo>
                  <a:lnTo>
                    <a:pt x="44" y="1075"/>
                  </a:lnTo>
                  <a:lnTo>
                    <a:pt x="54" y="1106"/>
                  </a:lnTo>
                  <a:lnTo>
                    <a:pt x="63" y="1136"/>
                  </a:lnTo>
                  <a:lnTo>
                    <a:pt x="74" y="1165"/>
                  </a:lnTo>
                  <a:lnTo>
                    <a:pt x="85" y="1194"/>
                  </a:lnTo>
                  <a:lnTo>
                    <a:pt x="97" y="1221"/>
                  </a:lnTo>
                  <a:lnTo>
                    <a:pt x="110" y="1247"/>
                  </a:lnTo>
                  <a:lnTo>
                    <a:pt x="124" y="1272"/>
                  </a:lnTo>
                  <a:lnTo>
                    <a:pt x="138" y="1296"/>
                  </a:lnTo>
                  <a:lnTo>
                    <a:pt x="153" y="1319"/>
                  </a:lnTo>
                  <a:lnTo>
                    <a:pt x="169" y="1339"/>
                  </a:lnTo>
                  <a:lnTo>
                    <a:pt x="186" y="1360"/>
                  </a:lnTo>
                  <a:lnTo>
                    <a:pt x="203" y="1378"/>
                  </a:lnTo>
                  <a:lnTo>
                    <a:pt x="220" y="1394"/>
                  </a:lnTo>
                  <a:lnTo>
                    <a:pt x="239" y="1411"/>
                  </a:lnTo>
                  <a:lnTo>
                    <a:pt x="258" y="1424"/>
                  </a:lnTo>
                  <a:lnTo>
                    <a:pt x="278" y="1437"/>
                  </a:lnTo>
                  <a:lnTo>
                    <a:pt x="298" y="1446"/>
                  </a:lnTo>
                  <a:lnTo>
                    <a:pt x="319" y="1455"/>
                  </a:lnTo>
                  <a:lnTo>
                    <a:pt x="339" y="1463"/>
                  </a:lnTo>
                  <a:lnTo>
                    <a:pt x="362" y="1467"/>
                  </a:lnTo>
                  <a:lnTo>
                    <a:pt x="384" y="1470"/>
                  </a:lnTo>
                  <a:lnTo>
                    <a:pt x="407" y="1471"/>
                  </a:lnTo>
                  <a:lnTo>
                    <a:pt x="429" y="1470"/>
                  </a:lnTo>
                  <a:lnTo>
                    <a:pt x="450" y="1467"/>
                  </a:lnTo>
                  <a:lnTo>
                    <a:pt x="469" y="1463"/>
                  </a:lnTo>
                  <a:lnTo>
                    <a:pt x="490" y="1455"/>
                  </a:lnTo>
                  <a:lnTo>
                    <a:pt x="508" y="1446"/>
                  </a:lnTo>
                  <a:lnTo>
                    <a:pt x="526" y="1436"/>
                  </a:lnTo>
                  <a:lnTo>
                    <a:pt x="545" y="1424"/>
                  </a:lnTo>
                  <a:lnTo>
                    <a:pt x="562" y="1410"/>
                  </a:lnTo>
                  <a:lnTo>
                    <a:pt x="578" y="1393"/>
                  </a:lnTo>
                  <a:lnTo>
                    <a:pt x="595" y="1376"/>
                  </a:lnTo>
                  <a:lnTo>
                    <a:pt x="611" y="1357"/>
                  </a:lnTo>
                  <a:lnTo>
                    <a:pt x="626" y="1336"/>
                  </a:lnTo>
                  <a:lnTo>
                    <a:pt x="641" y="1313"/>
                  </a:lnTo>
                  <a:lnTo>
                    <a:pt x="655" y="1290"/>
                  </a:lnTo>
                  <a:lnTo>
                    <a:pt x="670" y="1265"/>
                  </a:lnTo>
                  <a:lnTo>
                    <a:pt x="683" y="1238"/>
                  </a:lnTo>
                  <a:lnTo>
                    <a:pt x="698" y="1238"/>
                  </a:lnTo>
                  <a:lnTo>
                    <a:pt x="698" y="1427"/>
                  </a:lnTo>
                  <a:lnTo>
                    <a:pt x="829" y="1427"/>
                  </a:lnTo>
                  <a:lnTo>
                    <a:pt x="829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13"/>
            <p:cNvSpPr>
              <a:spLocks noChangeAspect="1"/>
            </p:cNvSpPr>
            <p:nvPr/>
          </p:nvSpPr>
          <p:spPr bwMode="black">
            <a:xfrm>
              <a:off x="4693" y="1860"/>
              <a:ext cx="42" cy="211"/>
            </a:xfrm>
            <a:custGeom>
              <a:avLst/>
              <a:gdLst>
                <a:gd name="T0" fmla="*/ 0 w 378"/>
                <a:gd name="T1" fmla="*/ 0 h 1892"/>
                <a:gd name="T2" fmla="*/ 0 w 378"/>
                <a:gd name="T3" fmla="*/ 0 h 1892"/>
                <a:gd name="T4" fmla="*/ 0 w 378"/>
                <a:gd name="T5" fmla="*/ 0 h 1892"/>
                <a:gd name="T6" fmla="*/ 0 w 378"/>
                <a:gd name="T7" fmla="*/ 0 h 1892"/>
                <a:gd name="T8" fmla="*/ 0 w 378"/>
                <a:gd name="T9" fmla="*/ 0 h 1892"/>
                <a:gd name="T10" fmla="*/ 0 w 378"/>
                <a:gd name="T11" fmla="*/ 0 h 1892"/>
                <a:gd name="T12" fmla="*/ 0 w 378"/>
                <a:gd name="T13" fmla="*/ 0 h 1892"/>
                <a:gd name="T14" fmla="*/ 0 w 378"/>
                <a:gd name="T15" fmla="*/ 0 h 1892"/>
                <a:gd name="T16" fmla="*/ 0 w 378"/>
                <a:gd name="T17" fmla="*/ 0 h 1892"/>
                <a:gd name="T18" fmla="*/ 0 w 378"/>
                <a:gd name="T19" fmla="*/ 0 h 1892"/>
                <a:gd name="T20" fmla="*/ 0 w 378"/>
                <a:gd name="T21" fmla="*/ 0 h 1892"/>
                <a:gd name="T22" fmla="*/ 0 w 378"/>
                <a:gd name="T23" fmla="*/ 0 h 1892"/>
                <a:gd name="T24" fmla="*/ 0 w 378"/>
                <a:gd name="T25" fmla="*/ 0 h 18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8" h="1892">
                  <a:moveTo>
                    <a:pt x="232" y="1892"/>
                  </a:moveTo>
                  <a:lnTo>
                    <a:pt x="87" y="1892"/>
                  </a:lnTo>
                  <a:lnTo>
                    <a:pt x="87" y="728"/>
                  </a:lnTo>
                  <a:lnTo>
                    <a:pt x="0" y="728"/>
                  </a:lnTo>
                  <a:lnTo>
                    <a:pt x="0" y="494"/>
                  </a:lnTo>
                  <a:lnTo>
                    <a:pt x="87" y="494"/>
                  </a:lnTo>
                  <a:lnTo>
                    <a:pt x="87" y="0"/>
                  </a:lnTo>
                  <a:lnTo>
                    <a:pt x="232" y="0"/>
                  </a:lnTo>
                  <a:lnTo>
                    <a:pt x="232" y="494"/>
                  </a:lnTo>
                  <a:lnTo>
                    <a:pt x="378" y="494"/>
                  </a:lnTo>
                  <a:lnTo>
                    <a:pt x="378" y="728"/>
                  </a:lnTo>
                  <a:lnTo>
                    <a:pt x="232" y="728"/>
                  </a:lnTo>
                  <a:lnTo>
                    <a:pt x="232" y="18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14"/>
            <p:cNvSpPr>
              <a:spLocks noChangeAspect="1" noEditPoints="1"/>
            </p:cNvSpPr>
            <p:nvPr/>
          </p:nvSpPr>
          <p:spPr bwMode="black">
            <a:xfrm>
              <a:off x="4748" y="1840"/>
              <a:ext cx="22" cy="231"/>
            </a:xfrm>
            <a:custGeom>
              <a:avLst/>
              <a:gdLst>
                <a:gd name="T0" fmla="*/ 0 w 203"/>
                <a:gd name="T1" fmla="*/ 0 h 2081"/>
                <a:gd name="T2" fmla="*/ 0 w 203"/>
                <a:gd name="T3" fmla="*/ 0 h 2081"/>
                <a:gd name="T4" fmla="*/ 0 w 203"/>
                <a:gd name="T5" fmla="*/ 0 h 2081"/>
                <a:gd name="T6" fmla="*/ 0 w 203"/>
                <a:gd name="T7" fmla="*/ 0 h 2081"/>
                <a:gd name="T8" fmla="*/ 0 w 203"/>
                <a:gd name="T9" fmla="*/ 0 h 2081"/>
                <a:gd name="T10" fmla="*/ 0 w 203"/>
                <a:gd name="T11" fmla="*/ 0 h 2081"/>
                <a:gd name="T12" fmla="*/ 0 w 203"/>
                <a:gd name="T13" fmla="*/ 0 h 2081"/>
                <a:gd name="T14" fmla="*/ 0 w 203"/>
                <a:gd name="T15" fmla="*/ 0 h 2081"/>
                <a:gd name="T16" fmla="*/ 0 w 203"/>
                <a:gd name="T17" fmla="*/ 0 h 2081"/>
                <a:gd name="T18" fmla="*/ 0 w 203"/>
                <a:gd name="T19" fmla="*/ 0 h 2081"/>
                <a:gd name="T20" fmla="*/ 0 w 203"/>
                <a:gd name="T21" fmla="*/ 0 h 2081"/>
                <a:gd name="T22" fmla="*/ 0 w 203"/>
                <a:gd name="T23" fmla="*/ 0 h 2081"/>
                <a:gd name="T24" fmla="*/ 0 w 203"/>
                <a:gd name="T25" fmla="*/ 0 h 2081"/>
                <a:gd name="T26" fmla="*/ 0 w 203"/>
                <a:gd name="T27" fmla="*/ 0 h 2081"/>
                <a:gd name="T28" fmla="*/ 0 w 203"/>
                <a:gd name="T29" fmla="*/ 0 h 2081"/>
                <a:gd name="T30" fmla="*/ 0 w 203"/>
                <a:gd name="T31" fmla="*/ 0 h 2081"/>
                <a:gd name="T32" fmla="*/ 0 w 203"/>
                <a:gd name="T33" fmla="*/ 0 h 2081"/>
                <a:gd name="T34" fmla="*/ 0 w 203"/>
                <a:gd name="T35" fmla="*/ 0 h 2081"/>
                <a:gd name="T36" fmla="*/ 0 w 203"/>
                <a:gd name="T37" fmla="*/ 0 h 2081"/>
                <a:gd name="T38" fmla="*/ 0 w 203"/>
                <a:gd name="T39" fmla="*/ 0 h 2081"/>
                <a:gd name="T40" fmla="*/ 0 w 203"/>
                <a:gd name="T41" fmla="*/ 0 h 2081"/>
                <a:gd name="T42" fmla="*/ 0 w 203"/>
                <a:gd name="T43" fmla="*/ 0 h 2081"/>
                <a:gd name="T44" fmla="*/ 0 w 203"/>
                <a:gd name="T45" fmla="*/ 0 h 2081"/>
                <a:gd name="T46" fmla="*/ 0 w 203"/>
                <a:gd name="T47" fmla="*/ 0 h 2081"/>
                <a:gd name="T48" fmla="*/ 0 w 203"/>
                <a:gd name="T49" fmla="*/ 0 h 2081"/>
                <a:gd name="T50" fmla="*/ 0 w 203"/>
                <a:gd name="T51" fmla="*/ 0 h 2081"/>
                <a:gd name="T52" fmla="*/ 0 w 203"/>
                <a:gd name="T53" fmla="*/ 0 h 2081"/>
                <a:gd name="T54" fmla="*/ 0 w 203"/>
                <a:gd name="T55" fmla="*/ 0 h 2081"/>
                <a:gd name="T56" fmla="*/ 0 w 203"/>
                <a:gd name="T57" fmla="*/ 0 h 2081"/>
                <a:gd name="T58" fmla="*/ 0 w 203"/>
                <a:gd name="T59" fmla="*/ 0 h 2081"/>
                <a:gd name="T60" fmla="*/ 0 w 203"/>
                <a:gd name="T61" fmla="*/ 0 h 2081"/>
                <a:gd name="T62" fmla="*/ 0 w 203"/>
                <a:gd name="T63" fmla="*/ 0 h 2081"/>
                <a:gd name="T64" fmla="*/ 0 w 203"/>
                <a:gd name="T65" fmla="*/ 0 h 2081"/>
                <a:gd name="T66" fmla="*/ 0 w 203"/>
                <a:gd name="T67" fmla="*/ 0 h 2081"/>
                <a:gd name="T68" fmla="*/ 0 w 203"/>
                <a:gd name="T69" fmla="*/ 0 h 208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3" h="2081">
                  <a:moveTo>
                    <a:pt x="174" y="2081"/>
                  </a:moveTo>
                  <a:lnTo>
                    <a:pt x="43" y="2081"/>
                  </a:lnTo>
                  <a:lnTo>
                    <a:pt x="43" y="683"/>
                  </a:lnTo>
                  <a:lnTo>
                    <a:pt x="174" y="683"/>
                  </a:lnTo>
                  <a:lnTo>
                    <a:pt x="174" y="2081"/>
                  </a:lnTo>
                  <a:close/>
                  <a:moveTo>
                    <a:pt x="203" y="160"/>
                  </a:moveTo>
                  <a:lnTo>
                    <a:pt x="203" y="178"/>
                  </a:lnTo>
                  <a:lnTo>
                    <a:pt x="201" y="197"/>
                  </a:lnTo>
                  <a:lnTo>
                    <a:pt x="199" y="214"/>
                  </a:lnTo>
                  <a:lnTo>
                    <a:pt x="196" y="230"/>
                  </a:lnTo>
                  <a:lnTo>
                    <a:pt x="191" y="245"/>
                  </a:lnTo>
                  <a:lnTo>
                    <a:pt x="186" y="259"/>
                  </a:lnTo>
                  <a:lnTo>
                    <a:pt x="181" y="273"/>
                  </a:lnTo>
                  <a:lnTo>
                    <a:pt x="174" y="285"/>
                  </a:lnTo>
                  <a:lnTo>
                    <a:pt x="167" y="296"/>
                  </a:lnTo>
                  <a:lnTo>
                    <a:pt x="159" y="306"/>
                  </a:lnTo>
                  <a:lnTo>
                    <a:pt x="151" y="315"/>
                  </a:lnTo>
                  <a:lnTo>
                    <a:pt x="142" y="321"/>
                  </a:lnTo>
                  <a:lnTo>
                    <a:pt x="132" y="328"/>
                  </a:lnTo>
                  <a:lnTo>
                    <a:pt x="122" y="331"/>
                  </a:lnTo>
                  <a:lnTo>
                    <a:pt x="112" y="334"/>
                  </a:lnTo>
                  <a:lnTo>
                    <a:pt x="102" y="334"/>
                  </a:lnTo>
                  <a:lnTo>
                    <a:pt x="93" y="334"/>
                  </a:lnTo>
                  <a:lnTo>
                    <a:pt x="84" y="331"/>
                  </a:lnTo>
                  <a:lnTo>
                    <a:pt x="76" y="328"/>
                  </a:lnTo>
                  <a:lnTo>
                    <a:pt x="67" y="321"/>
                  </a:lnTo>
                  <a:lnTo>
                    <a:pt x="58" y="315"/>
                  </a:lnTo>
                  <a:lnTo>
                    <a:pt x="50" y="306"/>
                  </a:lnTo>
                  <a:lnTo>
                    <a:pt x="42" y="296"/>
                  </a:lnTo>
                  <a:lnTo>
                    <a:pt x="35" y="285"/>
                  </a:lnTo>
                  <a:lnTo>
                    <a:pt x="27" y="273"/>
                  </a:lnTo>
                  <a:lnTo>
                    <a:pt x="21" y="259"/>
                  </a:lnTo>
                  <a:lnTo>
                    <a:pt x="14" y="245"/>
                  </a:lnTo>
                  <a:lnTo>
                    <a:pt x="10" y="230"/>
                  </a:lnTo>
                  <a:lnTo>
                    <a:pt x="5" y="214"/>
                  </a:lnTo>
                  <a:lnTo>
                    <a:pt x="2" y="197"/>
                  </a:lnTo>
                  <a:lnTo>
                    <a:pt x="0" y="178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7"/>
                  </a:lnTo>
                  <a:lnTo>
                    <a:pt x="5" y="112"/>
                  </a:lnTo>
                  <a:lnTo>
                    <a:pt x="10" y="98"/>
                  </a:lnTo>
                  <a:lnTo>
                    <a:pt x="14" y="84"/>
                  </a:lnTo>
                  <a:lnTo>
                    <a:pt x="21" y="70"/>
                  </a:lnTo>
                  <a:lnTo>
                    <a:pt x="27" y="58"/>
                  </a:lnTo>
                  <a:lnTo>
                    <a:pt x="35" y="47"/>
                  </a:lnTo>
                  <a:lnTo>
                    <a:pt x="42" y="37"/>
                  </a:lnTo>
                  <a:lnTo>
                    <a:pt x="50" y="27"/>
                  </a:lnTo>
                  <a:lnTo>
                    <a:pt x="58" y="19"/>
                  </a:lnTo>
                  <a:lnTo>
                    <a:pt x="67" y="13"/>
                  </a:lnTo>
                  <a:lnTo>
                    <a:pt x="76" y="7"/>
                  </a:lnTo>
                  <a:lnTo>
                    <a:pt x="84" y="3"/>
                  </a:lnTo>
                  <a:lnTo>
                    <a:pt x="93" y="1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2" y="3"/>
                  </a:lnTo>
                  <a:lnTo>
                    <a:pt x="132" y="7"/>
                  </a:lnTo>
                  <a:lnTo>
                    <a:pt x="142" y="13"/>
                  </a:lnTo>
                  <a:lnTo>
                    <a:pt x="151" y="19"/>
                  </a:lnTo>
                  <a:lnTo>
                    <a:pt x="159" y="27"/>
                  </a:lnTo>
                  <a:lnTo>
                    <a:pt x="167" y="37"/>
                  </a:lnTo>
                  <a:lnTo>
                    <a:pt x="174" y="47"/>
                  </a:lnTo>
                  <a:lnTo>
                    <a:pt x="181" y="58"/>
                  </a:lnTo>
                  <a:lnTo>
                    <a:pt x="186" y="70"/>
                  </a:lnTo>
                  <a:lnTo>
                    <a:pt x="191" y="84"/>
                  </a:lnTo>
                  <a:lnTo>
                    <a:pt x="196" y="98"/>
                  </a:lnTo>
                  <a:lnTo>
                    <a:pt x="199" y="112"/>
                  </a:lnTo>
                  <a:lnTo>
                    <a:pt x="201" y="127"/>
                  </a:lnTo>
                  <a:lnTo>
                    <a:pt x="203" y="144"/>
                  </a:lnTo>
                  <a:lnTo>
                    <a:pt x="203" y="1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15"/>
            <p:cNvSpPr>
              <a:spLocks noChangeAspect="1" noEditPoints="1"/>
            </p:cNvSpPr>
            <p:nvPr/>
          </p:nvSpPr>
          <p:spPr bwMode="black">
            <a:xfrm>
              <a:off x="4788" y="1913"/>
              <a:ext cx="98" cy="162"/>
            </a:xfrm>
            <a:custGeom>
              <a:avLst/>
              <a:gdLst>
                <a:gd name="T0" fmla="*/ 0 w 874"/>
                <a:gd name="T1" fmla="*/ 0 h 1471"/>
                <a:gd name="T2" fmla="*/ 0 w 874"/>
                <a:gd name="T3" fmla="*/ 0 h 1471"/>
                <a:gd name="T4" fmla="*/ 0 w 874"/>
                <a:gd name="T5" fmla="*/ 0 h 1471"/>
                <a:gd name="T6" fmla="*/ 0 w 874"/>
                <a:gd name="T7" fmla="*/ 0 h 1471"/>
                <a:gd name="T8" fmla="*/ 0 w 874"/>
                <a:gd name="T9" fmla="*/ 0 h 1471"/>
                <a:gd name="T10" fmla="*/ 0 w 874"/>
                <a:gd name="T11" fmla="*/ 0 h 1471"/>
                <a:gd name="T12" fmla="*/ 0 w 874"/>
                <a:gd name="T13" fmla="*/ 0 h 1471"/>
                <a:gd name="T14" fmla="*/ 0 w 874"/>
                <a:gd name="T15" fmla="*/ 0 h 1471"/>
                <a:gd name="T16" fmla="*/ 0 w 874"/>
                <a:gd name="T17" fmla="*/ 0 h 1471"/>
                <a:gd name="T18" fmla="*/ 0 w 874"/>
                <a:gd name="T19" fmla="*/ 0 h 1471"/>
                <a:gd name="T20" fmla="*/ 0 w 874"/>
                <a:gd name="T21" fmla="*/ 0 h 1471"/>
                <a:gd name="T22" fmla="*/ 0 w 874"/>
                <a:gd name="T23" fmla="*/ 0 h 1471"/>
                <a:gd name="T24" fmla="*/ 0 w 874"/>
                <a:gd name="T25" fmla="*/ 0 h 1471"/>
                <a:gd name="T26" fmla="*/ 0 w 874"/>
                <a:gd name="T27" fmla="*/ 0 h 1471"/>
                <a:gd name="T28" fmla="*/ 0 w 874"/>
                <a:gd name="T29" fmla="*/ 0 h 1471"/>
                <a:gd name="T30" fmla="*/ 0 w 874"/>
                <a:gd name="T31" fmla="*/ 0 h 1471"/>
                <a:gd name="T32" fmla="*/ 0 w 874"/>
                <a:gd name="T33" fmla="*/ 0 h 1471"/>
                <a:gd name="T34" fmla="*/ 0 w 874"/>
                <a:gd name="T35" fmla="*/ 0 h 1471"/>
                <a:gd name="T36" fmla="*/ 0 w 874"/>
                <a:gd name="T37" fmla="*/ 0 h 1471"/>
                <a:gd name="T38" fmla="*/ 0 w 874"/>
                <a:gd name="T39" fmla="*/ 0 h 1471"/>
                <a:gd name="T40" fmla="*/ 0 w 874"/>
                <a:gd name="T41" fmla="*/ 0 h 1471"/>
                <a:gd name="T42" fmla="*/ 0 w 874"/>
                <a:gd name="T43" fmla="*/ 0 h 1471"/>
                <a:gd name="T44" fmla="*/ 0 w 874"/>
                <a:gd name="T45" fmla="*/ 0 h 1471"/>
                <a:gd name="T46" fmla="*/ 0 w 874"/>
                <a:gd name="T47" fmla="*/ 0 h 1471"/>
                <a:gd name="T48" fmla="*/ 0 w 874"/>
                <a:gd name="T49" fmla="*/ 0 h 1471"/>
                <a:gd name="T50" fmla="*/ 0 w 874"/>
                <a:gd name="T51" fmla="*/ 0 h 1471"/>
                <a:gd name="T52" fmla="*/ 0 w 874"/>
                <a:gd name="T53" fmla="*/ 0 h 1471"/>
                <a:gd name="T54" fmla="*/ 0 w 874"/>
                <a:gd name="T55" fmla="*/ 0 h 1471"/>
                <a:gd name="T56" fmla="*/ 0 w 874"/>
                <a:gd name="T57" fmla="*/ 0 h 1471"/>
                <a:gd name="T58" fmla="*/ 0 w 874"/>
                <a:gd name="T59" fmla="*/ 0 h 1471"/>
                <a:gd name="T60" fmla="*/ 0 w 874"/>
                <a:gd name="T61" fmla="*/ 0 h 1471"/>
                <a:gd name="T62" fmla="*/ 0 w 874"/>
                <a:gd name="T63" fmla="*/ 0 h 1471"/>
                <a:gd name="T64" fmla="*/ 0 w 874"/>
                <a:gd name="T65" fmla="*/ 0 h 1471"/>
                <a:gd name="T66" fmla="*/ 0 w 874"/>
                <a:gd name="T67" fmla="*/ 0 h 1471"/>
                <a:gd name="T68" fmla="*/ 0 w 874"/>
                <a:gd name="T69" fmla="*/ 0 h 1471"/>
                <a:gd name="T70" fmla="*/ 0 w 874"/>
                <a:gd name="T71" fmla="*/ 0 h 1471"/>
                <a:gd name="T72" fmla="*/ 0 w 874"/>
                <a:gd name="T73" fmla="*/ 0 h 1471"/>
                <a:gd name="T74" fmla="*/ 0 w 874"/>
                <a:gd name="T75" fmla="*/ 0 h 1471"/>
                <a:gd name="T76" fmla="*/ 0 w 874"/>
                <a:gd name="T77" fmla="*/ 0 h 1471"/>
                <a:gd name="T78" fmla="*/ 0 w 874"/>
                <a:gd name="T79" fmla="*/ 0 h 1471"/>
                <a:gd name="T80" fmla="*/ 0 w 874"/>
                <a:gd name="T81" fmla="*/ 0 h 1471"/>
                <a:gd name="T82" fmla="*/ 0 w 874"/>
                <a:gd name="T83" fmla="*/ 0 h 1471"/>
                <a:gd name="T84" fmla="*/ 0 w 874"/>
                <a:gd name="T85" fmla="*/ 0 h 1471"/>
                <a:gd name="T86" fmla="*/ 0 w 874"/>
                <a:gd name="T87" fmla="*/ 0 h 1471"/>
                <a:gd name="T88" fmla="*/ 0 w 874"/>
                <a:gd name="T89" fmla="*/ 0 h 1471"/>
                <a:gd name="T90" fmla="*/ 0 w 874"/>
                <a:gd name="T91" fmla="*/ 0 h 1471"/>
                <a:gd name="T92" fmla="*/ 0 w 874"/>
                <a:gd name="T93" fmla="*/ 0 h 1471"/>
                <a:gd name="T94" fmla="*/ 0 w 874"/>
                <a:gd name="T95" fmla="*/ 0 h 1471"/>
                <a:gd name="T96" fmla="*/ 0 w 874"/>
                <a:gd name="T97" fmla="*/ 0 h 1471"/>
                <a:gd name="T98" fmla="*/ 0 w 874"/>
                <a:gd name="T99" fmla="*/ 0 h 1471"/>
                <a:gd name="T100" fmla="*/ 0 w 874"/>
                <a:gd name="T101" fmla="*/ 0 h 14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74" h="1471">
                  <a:moveTo>
                    <a:pt x="437" y="219"/>
                  </a:moveTo>
                  <a:lnTo>
                    <a:pt x="454" y="220"/>
                  </a:lnTo>
                  <a:lnTo>
                    <a:pt x="470" y="222"/>
                  </a:lnTo>
                  <a:lnTo>
                    <a:pt x="485" y="225"/>
                  </a:lnTo>
                  <a:lnTo>
                    <a:pt x="500" y="229"/>
                  </a:lnTo>
                  <a:lnTo>
                    <a:pt x="515" y="235"/>
                  </a:lnTo>
                  <a:lnTo>
                    <a:pt x="530" y="242"/>
                  </a:lnTo>
                  <a:lnTo>
                    <a:pt x="545" y="250"/>
                  </a:lnTo>
                  <a:lnTo>
                    <a:pt x="559" y="260"/>
                  </a:lnTo>
                  <a:lnTo>
                    <a:pt x="573" y="271"/>
                  </a:lnTo>
                  <a:lnTo>
                    <a:pt x="586" y="281"/>
                  </a:lnTo>
                  <a:lnTo>
                    <a:pt x="599" y="294"/>
                  </a:lnTo>
                  <a:lnTo>
                    <a:pt x="610" y="307"/>
                  </a:lnTo>
                  <a:lnTo>
                    <a:pt x="622" y="321"/>
                  </a:lnTo>
                  <a:lnTo>
                    <a:pt x="634" y="337"/>
                  </a:lnTo>
                  <a:lnTo>
                    <a:pt x="645" y="353"/>
                  </a:lnTo>
                  <a:lnTo>
                    <a:pt x="656" y="370"/>
                  </a:lnTo>
                  <a:lnTo>
                    <a:pt x="666" y="387"/>
                  </a:lnTo>
                  <a:lnTo>
                    <a:pt x="675" y="407"/>
                  </a:lnTo>
                  <a:lnTo>
                    <a:pt x="684" y="425"/>
                  </a:lnTo>
                  <a:lnTo>
                    <a:pt x="693" y="446"/>
                  </a:lnTo>
                  <a:lnTo>
                    <a:pt x="700" y="466"/>
                  </a:lnTo>
                  <a:lnTo>
                    <a:pt x="707" y="488"/>
                  </a:lnTo>
                  <a:lnTo>
                    <a:pt x="714" y="510"/>
                  </a:lnTo>
                  <a:lnTo>
                    <a:pt x="720" y="532"/>
                  </a:lnTo>
                  <a:lnTo>
                    <a:pt x="725" y="555"/>
                  </a:lnTo>
                  <a:lnTo>
                    <a:pt x="729" y="579"/>
                  </a:lnTo>
                  <a:lnTo>
                    <a:pt x="734" y="603"/>
                  </a:lnTo>
                  <a:lnTo>
                    <a:pt x="737" y="628"/>
                  </a:lnTo>
                  <a:lnTo>
                    <a:pt x="739" y="652"/>
                  </a:lnTo>
                  <a:lnTo>
                    <a:pt x="741" y="677"/>
                  </a:lnTo>
                  <a:lnTo>
                    <a:pt x="742" y="703"/>
                  </a:lnTo>
                  <a:lnTo>
                    <a:pt x="742" y="728"/>
                  </a:lnTo>
                  <a:lnTo>
                    <a:pt x="742" y="755"/>
                  </a:lnTo>
                  <a:lnTo>
                    <a:pt x="741" y="782"/>
                  </a:lnTo>
                  <a:lnTo>
                    <a:pt x="739" y="809"/>
                  </a:lnTo>
                  <a:lnTo>
                    <a:pt x="737" y="834"/>
                  </a:lnTo>
                  <a:lnTo>
                    <a:pt x="734" y="860"/>
                  </a:lnTo>
                  <a:lnTo>
                    <a:pt x="729" y="885"/>
                  </a:lnTo>
                  <a:lnTo>
                    <a:pt x="725" y="910"/>
                  </a:lnTo>
                  <a:lnTo>
                    <a:pt x="720" y="934"/>
                  </a:lnTo>
                  <a:lnTo>
                    <a:pt x="714" y="956"/>
                  </a:lnTo>
                  <a:lnTo>
                    <a:pt x="707" y="979"/>
                  </a:lnTo>
                  <a:lnTo>
                    <a:pt x="700" y="1001"/>
                  </a:lnTo>
                  <a:lnTo>
                    <a:pt x="693" y="1022"/>
                  </a:lnTo>
                  <a:lnTo>
                    <a:pt x="684" y="1043"/>
                  </a:lnTo>
                  <a:lnTo>
                    <a:pt x="675" y="1062"/>
                  </a:lnTo>
                  <a:lnTo>
                    <a:pt x="666" y="1082"/>
                  </a:lnTo>
                  <a:lnTo>
                    <a:pt x="656" y="1100"/>
                  </a:lnTo>
                  <a:lnTo>
                    <a:pt x="645" y="1118"/>
                  </a:lnTo>
                  <a:lnTo>
                    <a:pt x="634" y="1134"/>
                  </a:lnTo>
                  <a:lnTo>
                    <a:pt x="622" y="1149"/>
                  </a:lnTo>
                  <a:lnTo>
                    <a:pt x="610" y="1164"/>
                  </a:lnTo>
                  <a:lnTo>
                    <a:pt x="599" y="1177"/>
                  </a:lnTo>
                  <a:lnTo>
                    <a:pt x="586" y="1190"/>
                  </a:lnTo>
                  <a:lnTo>
                    <a:pt x="573" y="1201"/>
                  </a:lnTo>
                  <a:lnTo>
                    <a:pt x="559" y="1212"/>
                  </a:lnTo>
                  <a:lnTo>
                    <a:pt x="545" y="1221"/>
                  </a:lnTo>
                  <a:lnTo>
                    <a:pt x="530" y="1229"/>
                  </a:lnTo>
                  <a:lnTo>
                    <a:pt x="515" y="1237"/>
                  </a:lnTo>
                  <a:lnTo>
                    <a:pt x="500" y="1242"/>
                  </a:lnTo>
                  <a:lnTo>
                    <a:pt x="485" y="1246"/>
                  </a:lnTo>
                  <a:lnTo>
                    <a:pt x="470" y="1250"/>
                  </a:lnTo>
                  <a:lnTo>
                    <a:pt x="454" y="1252"/>
                  </a:lnTo>
                  <a:lnTo>
                    <a:pt x="437" y="1253"/>
                  </a:lnTo>
                  <a:lnTo>
                    <a:pt x="421" y="1252"/>
                  </a:lnTo>
                  <a:lnTo>
                    <a:pt x="405" y="1250"/>
                  </a:lnTo>
                  <a:lnTo>
                    <a:pt x="390" y="1246"/>
                  </a:lnTo>
                  <a:lnTo>
                    <a:pt x="375" y="1242"/>
                  </a:lnTo>
                  <a:lnTo>
                    <a:pt x="360" y="1237"/>
                  </a:lnTo>
                  <a:lnTo>
                    <a:pt x="345" y="1229"/>
                  </a:lnTo>
                  <a:lnTo>
                    <a:pt x="331" y="1221"/>
                  </a:lnTo>
                  <a:lnTo>
                    <a:pt x="318" y="1212"/>
                  </a:lnTo>
                  <a:lnTo>
                    <a:pt x="305" y="1201"/>
                  </a:lnTo>
                  <a:lnTo>
                    <a:pt x="292" y="1190"/>
                  </a:lnTo>
                  <a:lnTo>
                    <a:pt x="281" y="1177"/>
                  </a:lnTo>
                  <a:lnTo>
                    <a:pt x="269" y="1164"/>
                  </a:lnTo>
                  <a:lnTo>
                    <a:pt x="257" y="1149"/>
                  </a:lnTo>
                  <a:lnTo>
                    <a:pt x="246" y="1134"/>
                  </a:lnTo>
                  <a:lnTo>
                    <a:pt x="236" y="1118"/>
                  </a:lnTo>
                  <a:lnTo>
                    <a:pt x="226" y="1100"/>
                  </a:lnTo>
                  <a:lnTo>
                    <a:pt x="217" y="1082"/>
                  </a:lnTo>
                  <a:lnTo>
                    <a:pt x="208" y="1062"/>
                  </a:lnTo>
                  <a:lnTo>
                    <a:pt x="199" y="1043"/>
                  </a:lnTo>
                  <a:lnTo>
                    <a:pt x="192" y="1022"/>
                  </a:lnTo>
                  <a:lnTo>
                    <a:pt x="185" y="1001"/>
                  </a:lnTo>
                  <a:lnTo>
                    <a:pt x="179" y="979"/>
                  </a:lnTo>
                  <a:lnTo>
                    <a:pt x="172" y="956"/>
                  </a:lnTo>
                  <a:lnTo>
                    <a:pt x="167" y="934"/>
                  </a:lnTo>
                  <a:lnTo>
                    <a:pt x="163" y="910"/>
                  </a:lnTo>
                  <a:lnTo>
                    <a:pt x="158" y="885"/>
                  </a:lnTo>
                  <a:lnTo>
                    <a:pt x="154" y="860"/>
                  </a:lnTo>
                  <a:lnTo>
                    <a:pt x="152" y="834"/>
                  </a:lnTo>
                  <a:lnTo>
                    <a:pt x="149" y="809"/>
                  </a:lnTo>
                  <a:lnTo>
                    <a:pt x="148" y="782"/>
                  </a:lnTo>
                  <a:lnTo>
                    <a:pt x="146" y="755"/>
                  </a:lnTo>
                  <a:lnTo>
                    <a:pt x="146" y="728"/>
                  </a:lnTo>
                  <a:lnTo>
                    <a:pt x="146" y="703"/>
                  </a:lnTo>
                  <a:lnTo>
                    <a:pt x="148" y="677"/>
                  </a:lnTo>
                  <a:lnTo>
                    <a:pt x="149" y="652"/>
                  </a:lnTo>
                  <a:lnTo>
                    <a:pt x="152" y="628"/>
                  </a:lnTo>
                  <a:lnTo>
                    <a:pt x="154" y="603"/>
                  </a:lnTo>
                  <a:lnTo>
                    <a:pt x="158" y="579"/>
                  </a:lnTo>
                  <a:lnTo>
                    <a:pt x="163" y="555"/>
                  </a:lnTo>
                  <a:lnTo>
                    <a:pt x="167" y="532"/>
                  </a:lnTo>
                  <a:lnTo>
                    <a:pt x="172" y="510"/>
                  </a:lnTo>
                  <a:lnTo>
                    <a:pt x="179" y="488"/>
                  </a:lnTo>
                  <a:lnTo>
                    <a:pt x="185" y="466"/>
                  </a:lnTo>
                  <a:lnTo>
                    <a:pt x="192" y="446"/>
                  </a:lnTo>
                  <a:lnTo>
                    <a:pt x="199" y="425"/>
                  </a:lnTo>
                  <a:lnTo>
                    <a:pt x="208" y="407"/>
                  </a:lnTo>
                  <a:lnTo>
                    <a:pt x="217" y="387"/>
                  </a:lnTo>
                  <a:lnTo>
                    <a:pt x="226" y="370"/>
                  </a:lnTo>
                  <a:lnTo>
                    <a:pt x="236" y="353"/>
                  </a:lnTo>
                  <a:lnTo>
                    <a:pt x="246" y="337"/>
                  </a:lnTo>
                  <a:lnTo>
                    <a:pt x="257" y="321"/>
                  </a:lnTo>
                  <a:lnTo>
                    <a:pt x="269" y="307"/>
                  </a:lnTo>
                  <a:lnTo>
                    <a:pt x="281" y="294"/>
                  </a:lnTo>
                  <a:lnTo>
                    <a:pt x="292" y="281"/>
                  </a:lnTo>
                  <a:lnTo>
                    <a:pt x="305" y="271"/>
                  </a:lnTo>
                  <a:lnTo>
                    <a:pt x="318" y="260"/>
                  </a:lnTo>
                  <a:lnTo>
                    <a:pt x="331" y="250"/>
                  </a:lnTo>
                  <a:lnTo>
                    <a:pt x="345" y="242"/>
                  </a:lnTo>
                  <a:lnTo>
                    <a:pt x="360" y="235"/>
                  </a:lnTo>
                  <a:lnTo>
                    <a:pt x="375" y="229"/>
                  </a:lnTo>
                  <a:lnTo>
                    <a:pt x="390" y="225"/>
                  </a:lnTo>
                  <a:lnTo>
                    <a:pt x="405" y="222"/>
                  </a:lnTo>
                  <a:lnTo>
                    <a:pt x="421" y="220"/>
                  </a:lnTo>
                  <a:lnTo>
                    <a:pt x="437" y="219"/>
                  </a:lnTo>
                  <a:close/>
                  <a:moveTo>
                    <a:pt x="437" y="1471"/>
                  </a:moveTo>
                  <a:lnTo>
                    <a:pt x="460" y="1470"/>
                  </a:lnTo>
                  <a:lnTo>
                    <a:pt x="483" y="1467"/>
                  </a:lnTo>
                  <a:lnTo>
                    <a:pt x="506" y="1463"/>
                  </a:lnTo>
                  <a:lnTo>
                    <a:pt x="527" y="1456"/>
                  </a:lnTo>
                  <a:lnTo>
                    <a:pt x="549" y="1449"/>
                  </a:lnTo>
                  <a:lnTo>
                    <a:pt x="569" y="1439"/>
                  </a:lnTo>
                  <a:lnTo>
                    <a:pt x="590" y="1427"/>
                  </a:lnTo>
                  <a:lnTo>
                    <a:pt x="609" y="1414"/>
                  </a:lnTo>
                  <a:lnTo>
                    <a:pt x="629" y="1400"/>
                  </a:lnTo>
                  <a:lnTo>
                    <a:pt x="648" y="1384"/>
                  </a:lnTo>
                  <a:lnTo>
                    <a:pt x="667" y="1366"/>
                  </a:lnTo>
                  <a:lnTo>
                    <a:pt x="684" y="1348"/>
                  </a:lnTo>
                  <a:lnTo>
                    <a:pt x="701" y="1327"/>
                  </a:lnTo>
                  <a:lnTo>
                    <a:pt x="718" y="1306"/>
                  </a:lnTo>
                  <a:lnTo>
                    <a:pt x="734" y="1282"/>
                  </a:lnTo>
                  <a:lnTo>
                    <a:pt x="749" y="1258"/>
                  </a:lnTo>
                  <a:lnTo>
                    <a:pt x="763" y="1232"/>
                  </a:lnTo>
                  <a:lnTo>
                    <a:pt x="776" y="1206"/>
                  </a:lnTo>
                  <a:lnTo>
                    <a:pt x="789" y="1178"/>
                  </a:lnTo>
                  <a:lnTo>
                    <a:pt x="801" y="1149"/>
                  </a:lnTo>
                  <a:lnTo>
                    <a:pt x="813" y="1119"/>
                  </a:lnTo>
                  <a:lnTo>
                    <a:pt x="823" y="1088"/>
                  </a:lnTo>
                  <a:lnTo>
                    <a:pt x="832" y="1056"/>
                  </a:lnTo>
                  <a:lnTo>
                    <a:pt x="841" y="1022"/>
                  </a:lnTo>
                  <a:lnTo>
                    <a:pt x="848" y="989"/>
                  </a:lnTo>
                  <a:lnTo>
                    <a:pt x="855" y="954"/>
                  </a:lnTo>
                  <a:lnTo>
                    <a:pt x="860" y="919"/>
                  </a:lnTo>
                  <a:lnTo>
                    <a:pt x="866" y="882"/>
                  </a:lnTo>
                  <a:lnTo>
                    <a:pt x="869" y="845"/>
                  </a:lnTo>
                  <a:lnTo>
                    <a:pt x="872" y="806"/>
                  </a:lnTo>
                  <a:lnTo>
                    <a:pt x="873" y="768"/>
                  </a:lnTo>
                  <a:lnTo>
                    <a:pt x="874" y="728"/>
                  </a:lnTo>
                  <a:lnTo>
                    <a:pt x="873" y="690"/>
                  </a:lnTo>
                  <a:lnTo>
                    <a:pt x="872" y="654"/>
                  </a:lnTo>
                  <a:lnTo>
                    <a:pt x="869" y="617"/>
                  </a:lnTo>
                  <a:lnTo>
                    <a:pt x="866" y="580"/>
                  </a:lnTo>
                  <a:lnTo>
                    <a:pt x="860" y="544"/>
                  </a:lnTo>
                  <a:lnTo>
                    <a:pt x="855" y="510"/>
                  </a:lnTo>
                  <a:lnTo>
                    <a:pt x="848" y="476"/>
                  </a:lnTo>
                  <a:lnTo>
                    <a:pt x="841" y="443"/>
                  </a:lnTo>
                  <a:lnTo>
                    <a:pt x="832" y="410"/>
                  </a:lnTo>
                  <a:lnTo>
                    <a:pt x="823" y="379"/>
                  </a:lnTo>
                  <a:lnTo>
                    <a:pt x="813" y="348"/>
                  </a:lnTo>
                  <a:lnTo>
                    <a:pt x="801" y="319"/>
                  </a:lnTo>
                  <a:lnTo>
                    <a:pt x="789" y="291"/>
                  </a:lnTo>
                  <a:lnTo>
                    <a:pt x="776" y="263"/>
                  </a:lnTo>
                  <a:lnTo>
                    <a:pt x="763" y="237"/>
                  </a:lnTo>
                  <a:lnTo>
                    <a:pt x="749" y="212"/>
                  </a:lnTo>
                  <a:lnTo>
                    <a:pt x="734" y="187"/>
                  </a:lnTo>
                  <a:lnTo>
                    <a:pt x="718" y="165"/>
                  </a:lnTo>
                  <a:lnTo>
                    <a:pt x="701" y="144"/>
                  </a:lnTo>
                  <a:lnTo>
                    <a:pt x="684" y="123"/>
                  </a:lnTo>
                  <a:lnTo>
                    <a:pt x="667" y="105"/>
                  </a:lnTo>
                  <a:lnTo>
                    <a:pt x="648" y="88"/>
                  </a:lnTo>
                  <a:lnTo>
                    <a:pt x="629" y="72"/>
                  </a:lnTo>
                  <a:lnTo>
                    <a:pt x="609" y="58"/>
                  </a:lnTo>
                  <a:lnTo>
                    <a:pt x="590" y="45"/>
                  </a:lnTo>
                  <a:lnTo>
                    <a:pt x="569" y="33"/>
                  </a:lnTo>
                  <a:lnTo>
                    <a:pt x="549" y="23"/>
                  </a:lnTo>
                  <a:lnTo>
                    <a:pt x="527" y="15"/>
                  </a:lnTo>
                  <a:lnTo>
                    <a:pt x="506" y="9"/>
                  </a:lnTo>
                  <a:lnTo>
                    <a:pt x="483" y="5"/>
                  </a:lnTo>
                  <a:lnTo>
                    <a:pt x="460" y="1"/>
                  </a:lnTo>
                  <a:lnTo>
                    <a:pt x="437" y="0"/>
                  </a:lnTo>
                  <a:lnTo>
                    <a:pt x="415" y="1"/>
                  </a:lnTo>
                  <a:lnTo>
                    <a:pt x="392" y="5"/>
                  </a:lnTo>
                  <a:lnTo>
                    <a:pt x="369" y="9"/>
                  </a:lnTo>
                  <a:lnTo>
                    <a:pt x="348" y="15"/>
                  </a:lnTo>
                  <a:lnTo>
                    <a:pt x="326" y="23"/>
                  </a:lnTo>
                  <a:lnTo>
                    <a:pt x="305" y="33"/>
                  </a:lnTo>
                  <a:lnTo>
                    <a:pt x="285" y="45"/>
                  </a:lnTo>
                  <a:lnTo>
                    <a:pt x="264" y="58"/>
                  </a:lnTo>
                  <a:lnTo>
                    <a:pt x="245" y="72"/>
                  </a:lnTo>
                  <a:lnTo>
                    <a:pt x="226" y="88"/>
                  </a:lnTo>
                  <a:lnTo>
                    <a:pt x="208" y="105"/>
                  </a:lnTo>
                  <a:lnTo>
                    <a:pt x="191" y="123"/>
                  </a:lnTo>
                  <a:lnTo>
                    <a:pt x="173" y="144"/>
                  </a:lnTo>
                  <a:lnTo>
                    <a:pt x="157" y="165"/>
                  </a:lnTo>
                  <a:lnTo>
                    <a:pt x="141" y="187"/>
                  </a:lnTo>
                  <a:lnTo>
                    <a:pt x="126" y="212"/>
                  </a:lnTo>
                  <a:lnTo>
                    <a:pt x="112" y="237"/>
                  </a:lnTo>
                  <a:lnTo>
                    <a:pt x="98" y="263"/>
                  </a:lnTo>
                  <a:lnTo>
                    <a:pt x="86" y="291"/>
                  </a:lnTo>
                  <a:lnTo>
                    <a:pt x="73" y="319"/>
                  </a:lnTo>
                  <a:lnTo>
                    <a:pt x="62" y="348"/>
                  </a:lnTo>
                  <a:lnTo>
                    <a:pt x="52" y="379"/>
                  </a:lnTo>
                  <a:lnTo>
                    <a:pt x="43" y="410"/>
                  </a:lnTo>
                  <a:lnTo>
                    <a:pt x="34" y="443"/>
                  </a:lnTo>
                  <a:lnTo>
                    <a:pt x="26" y="476"/>
                  </a:lnTo>
                  <a:lnTo>
                    <a:pt x="20" y="510"/>
                  </a:lnTo>
                  <a:lnTo>
                    <a:pt x="13" y="544"/>
                  </a:lnTo>
                  <a:lnTo>
                    <a:pt x="9" y="580"/>
                  </a:lnTo>
                  <a:lnTo>
                    <a:pt x="6" y="617"/>
                  </a:lnTo>
                  <a:lnTo>
                    <a:pt x="3" y="654"/>
                  </a:lnTo>
                  <a:lnTo>
                    <a:pt x="2" y="690"/>
                  </a:lnTo>
                  <a:lnTo>
                    <a:pt x="0" y="728"/>
                  </a:lnTo>
                  <a:lnTo>
                    <a:pt x="2" y="768"/>
                  </a:lnTo>
                  <a:lnTo>
                    <a:pt x="3" y="806"/>
                  </a:lnTo>
                  <a:lnTo>
                    <a:pt x="6" y="845"/>
                  </a:lnTo>
                  <a:lnTo>
                    <a:pt x="10" y="882"/>
                  </a:lnTo>
                  <a:lnTo>
                    <a:pt x="14" y="919"/>
                  </a:lnTo>
                  <a:lnTo>
                    <a:pt x="21" y="954"/>
                  </a:lnTo>
                  <a:lnTo>
                    <a:pt x="27" y="989"/>
                  </a:lnTo>
                  <a:lnTo>
                    <a:pt x="36" y="1022"/>
                  </a:lnTo>
                  <a:lnTo>
                    <a:pt x="45" y="1056"/>
                  </a:lnTo>
                  <a:lnTo>
                    <a:pt x="55" y="1088"/>
                  </a:lnTo>
                  <a:lnTo>
                    <a:pt x="65" y="1119"/>
                  </a:lnTo>
                  <a:lnTo>
                    <a:pt x="77" y="1149"/>
                  </a:lnTo>
                  <a:lnTo>
                    <a:pt x="90" y="1178"/>
                  </a:lnTo>
                  <a:lnTo>
                    <a:pt x="103" y="1206"/>
                  </a:lnTo>
                  <a:lnTo>
                    <a:pt x="117" y="1232"/>
                  </a:lnTo>
                  <a:lnTo>
                    <a:pt x="131" y="1258"/>
                  </a:lnTo>
                  <a:lnTo>
                    <a:pt x="146" y="1282"/>
                  </a:lnTo>
                  <a:lnTo>
                    <a:pt x="163" y="1306"/>
                  </a:lnTo>
                  <a:lnTo>
                    <a:pt x="180" y="1327"/>
                  </a:lnTo>
                  <a:lnTo>
                    <a:pt x="196" y="1348"/>
                  </a:lnTo>
                  <a:lnTo>
                    <a:pt x="215" y="1366"/>
                  </a:lnTo>
                  <a:lnTo>
                    <a:pt x="233" y="1384"/>
                  </a:lnTo>
                  <a:lnTo>
                    <a:pt x="251" y="1400"/>
                  </a:lnTo>
                  <a:lnTo>
                    <a:pt x="271" y="1414"/>
                  </a:lnTo>
                  <a:lnTo>
                    <a:pt x="290" y="1427"/>
                  </a:lnTo>
                  <a:lnTo>
                    <a:pt x="311" y="1439"/>
                  </a:lnTo>
                  <a:lnTo>
                    <a:pt x="330" y="1449"/>
                  </a:lnTo>
                  <a:lnTo>
                    <a:pt x="352" y="1456"/>
                  </a:lnTo>
                  <a:lnTo>
                    <a:pt x="373" y="1463"/>
                  </a:lnTo>
                  <a:lnTo>
                    <a:pt x="394" y="1467"/>
                  </a:lnTo>
                  <a:lnTo>
                    <a:pt x="416" y="1470"/>
                  </a:lnTo>
                  <a:lnTo>
                    <a:pt x="437" y="14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16"/>
            <p:cNvSpPr>
              <a:spLocks noChangeAspect="1"/>
            </p:cNvSpPr>
            <p:nvPr/>
          </p:nvSpPr>
          <p:spPr bwMode="black">
            <a:xfrm>
              <a:off x="4904" y="1913"/>
              <a:ext cx="73" cy="158"/>
            </a:xfrm>
            <a:custGeom>
              <a:avLst/>
              <a:gdLst>
                <a:gd name="T0" fmla="*/ 0 w 669"/>
                <a:gd name="T1" fmla="*/ 0 h 1427"/>
                <a:gd name="T2" fmla="*/ 0 w 669"/>
                <a:gd name="T3" fmla="*/ 0 h 1427"/>
                <a:gd name="T4" fmla="*/ 0 w 669"/>
                <a:gd name="T5" fmla="*/ 0 h 1427"/>
                <a:gd name="T6" fmla="*/ 0 w 669"/>
                <a:gd name="T7" fmla="*/ 0 h 1427"/>
                <a:gd name="T8" fmla="*/ 0 w 669"/>
                <a:gd name="T9" fmla="*/ 0 h 1427"/>
                <a:gd name="T10" fmla="*/ 0 w 669"/>
                <a:gd name="T11" fmla="*/ 0 h 1427"/>
                <a:gd name="T12" fmla="*/ 0 w 669"/>
                <a:gd name="T13" fmla="*/ 0 h 1427"/>
                <a:gd name="T14" fmla="*/ 0 w 669"/>
                <a:gd name="T15" fmla="*/ 0 h 1427"/>
                <a:gd name="T16" fmla="*/ 0 w 669"/>
                <a:gd name="T17" fmla="*/ 0 h 1427"/>
                <a:gd name="T18" fmla="*/ 0 w 669"/>
                <a:gd name="T19" fmla="*/ 0 h 1427"/>
                <a:gd name="T20" fmla="*/ 0 w 669"/>
                <a:gd name="T21" fmla="*/ 0 h 1427"/>
                <a:gd name="T22" fmla="*/ 0 w 669"/>
                <a:gd name="T23" fmla="*/ 0 h 1427"/>
                <a:gd name="T24" fmla="*/ 0 w 669"/>
                <a:gd name="T25" fmla="*/ 0 h 1427"/>
                <a:gd name="T26" fmla="*/ 0 w 669"/>
                <a:gd name="T27" fmla="*/ 0 h 1427"/>
                <a:gd name="T28" fmla="*/ 0 w 669"/>
                <a:gd name="T29" fmla="*/ 0 h 1427"/>
                <a:gd name="T30" fmla="*/ 0 w 669"/>
                <a:gd name="T31" fmla="*/ 0 h 1427"/>
                <a:gd name="T32" fmla="*/ 0 w 669"/>
                <a:gd name="T33" fmla="*/ 0 h 1427"/>
                <a:gd name="T34" fmla="*/ 0 w 669"/>
                <a:gd name="T35" fmla="*/ 0 h 1427"/>
                <a:gd name="T36" fmla="*/ 0 w 669"/>
                <a:gd name="T37" fmla="*/ 0 h 1427"/>
                <a:gd name="T38" fmla="*/ 0 w 669"/>
                <a:gd name="T39" fmla="*/ 0 h 1427"/>
                <a:gd name="T40" fmla="*/ 0 w 669"/>
                <a:gd name="T41" fmla="*/ 0 h 1427"/>
                <a:gd name="T42" fmla="*/ 0 w 669"/>
                <a:gd name="T43" fmla="*/ 0 h 1427"/>
                <a:gd name="T44" fmla="*/ 0 w 669"/>
                <a:gd name="T45" fmla="*/ 0 h 1427"/>
                <a:gd name="T46" fmla="*/ 0 w 669"/>
                <a:gd name="T47" fmla="*/ 0 h 1427"/>
                <a:gd name="T48" fmla="*/ 0 w 669"/>
                <a:gd name="T49" fmla="*/ 0 h 1427"/>
                <a:gd name="T50" fmla="*/ 0 w 669"/>
                <a:gd name="T51" fmla="*/ 0 h 1427"/>
                <a:gd name="T52" fmla="*/ 0 w 669"/>
                <a:gd name="T53" fmla="*/ 0 h 1427"/>
                <a:gd name="T54" fmla="*/ 0 w 669"/>
                <a:gd name="T55" fmla="*/ 0 h 1427"/>
                <a:gd name="T56" fmla="*/ 0 w 669"/>
                <a:gd name="T57" fmla="*/ 0 h 1427"/>
                <a:gd name="T58" fmla="*/ 0 w 669"/>
                <a:gd name="T59" fmla="*/ 0 h 1427"/>
                <a:gd name="T60" fmla="*/ 0 w 669"/>
                <a:gd name="T61" fmla="*/ 0 h 1427"/>
                <a:gd name="T62" fmla="*/ 0 w 669"/>
                <a:gd name="T63" fmla="*/ 0 h 1427"/>
                <a:gd name="T64" fmla="*/ 0 w 669"/>
                <a:gd name="T65" fmla="*/ 0 h 1427"/>
                <a:gd name="T66" fmla="*/ 0 w 669"/>
                <a:gd name="T67" fmla="*/ 0 h 1427"/>
                <a:gd name="T68" fmla="*/ 0 w 669"/>
                <a:gd name="T69" fmla="*/ 0 h 1427"/>
                <a:gd name="T70" fmla="*/ 0 w 669"/>
                <a:gd name="T71" fmla="*/ 0 h 1427"/>
                <a:gd name="T72" fmla="*/ 0 w 669"/>
                <a:gd name="T73" fmla="*/ 0 h 1427"/>
                <a:gd name="T74" fmla="*/ 0 w 669"/>
                <a:gd name="T75" fmla="*/ 0 h 1427"/>
                <a:gd name="T76" fmla="*/ 0 w 669"/>
                <a:gd name="T77" fmla="*/ 0 h 1427"/>
                <a:gd name="T78" fmla="*/ 0 w 669"/>
                <a:gd name="T79" fmla="*/ 0 h 1427"/>
                <a:gd name="T80" fmla="*/ 0 w 669"/>
                <a:gd name="T81" fmla="*/ 0 h 1427"/>
                <a:gd name="T82" fmla="*/ 0 w 669"/>
                <a:gd name="T83" fmla="*/ 0 h 1427"/>
                <a:gd name="T84" fmla="*/ 0 w 669"/>
                <a:gd name="T85" fmla="*/ 0 h 1427"/>
                <a:gd name="T86" fmla="*/ 0 w 669"/>
                <a:gd name="T87" fmla="*/ 0 h 1427"/>
                <a:gd name="T88" fmla="*/ 0 w 669"/>
                <a:gd name="T89" fmla="*/ 0 h 1427"/>
                <a:gd name="T90" fmla="*/ 0 w 669"/>
                <a:gd name="T91" fmla="*/ 0 h 1427"/>
                <a:gd name="T92" fmla="*/ 0 w 669"/>
                <a:gd name="T93" fmla="*/ 0 h 1427"/>
                <a:gd name="T94" fmla="*/ 0 w 669"/>
                <a:gd name="T95" fmla="*/ 0 h 1427"/>
                <a:gd name="T96" fmla="*/ 0 w 669"/>
                <a:gd name="T97" fmla="*/ 0 h 1427"/>
                <a:gd name="T98" fmla="*/ 0 w 669"/>
                <a:gd name="T99" fmla="*/ 0 h 1427"/>
                <a:gd name="T100" fmla="*/ 0 w 669"/>
                <a:gd name="T101" fmla="*/ 0 h 1427"/>
                <a:gd name="T102" fmla="*/ 0 w 669"/>
                <a:gd name="T103" fmla="*/ 0 h 142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69" h="1427">
                  <a:moveTo>
                    <a:pt x="144" y="205"/>
                  </a:moveTo>
                  <a:lnTo>
                    <a:pt x="156" y="181"/>
                  </a:lnTo>
                  <a:lnTo>
                    <a:pt x="168" y="158"/>
                  </a:lnTo>
                  <a:lnTo>
                    <a:pt x="180" y="138"/>
                  </a:lnTo>
                  <a:lnTo>
                    <a:pt x="193" y="117"/>
                  </a:lnTo>
                  <a:lnTo>
                    <a:pt x="207" y="99"/>
                  </a:lnTo>
                  <a:lnTo>
                    <a:pt x="222" y="82"/>
                  </a:lnTo>
                  <a:lnTo>
                    <a:pt x="236" y="67"/>
                  </a:lnTo>
                  <a:lnTo>
                    <a:pt x="253" y="53"/>
                  </a:lnTo>
                  <a:lnTo>
                    <a:pt x="268" y="41"/>
                  </a:lnTo>
                  <a:lnTo>
                    <a:pt x="284" y="30"/>
                  </a:lnTo>
                  <a:lnTo>
                    <a:pt x="301" y="22"/>
                  </a:lnTo>
                  <a:lnTo>
                    <a:pt x="319" y="14"/>
                  </a:lnTo>
                  <a:lnTo>
                    <a:pt x="337" y="8"/>
                  </a:lnTo>
                  <a:lnTo>
                    <a:pt x="354" y="5"/>
                  </a:lnTo>
                  <a:lnTo>
                    <a:pt x="374" y="1"/>
                  </a:lnTo>
                  <a:lnTo>
                    <a:pt x="392" y="0"/>
                  </a:lnTo>
                  <a:lnTo>
                    <a:pt x="414" y="1"/>
                  </a:lnTo>
                  <a:lnTo>
                    <a:pt x="433" y="3"/>
                  </a:lnTo>
                  <a:lnTo>
                    <a:pt x="453" y="8"/>
                  </a:lnTo>
                  <a:lnTo>
                    <a:pt x="471" y="13"/>
                  </a:lnTo>
                  <a:lnTo>
                    <a:pt x="488" y="20"/>
                  </a:lnTo>
                  <a:lnTo>
                    <a:pt x="505" y="28"/>
                  </a:lnTo>
                  <a:lnTo>
                    <a:pt x="520" y="38"/>
                  </a:lnTo>
                  <a:lnTo>
                    <a:pt x="534" y="49"/>
                  </a:lnTo>
                  <a:lnTo>
                    <a:pt x="547" y="61"/>
                  </a:lnTo>
                  <a:lnTo>
                    <a:pt x="560" y="75"/>
                  </a:lnTo>
                  <a:lnTo>
                    <a:pt x="572" y="89"/>
                  </a:lnTo>
                  <a:lnTo>
                    <a:pt x="583" y="105"/>
                  </a:lnTo>
                  <a:lnTo>
                    <a:pt x="592" y="122"/>
                  </a:lnTo>
                  <a:lnTo>
                    <a:pt x="602" y="140"/>
                  </a:lnTo>
                  <a:lnTo>
                    <a:pt x="610" y="159"/>
                  </a:lnTo>
                  <a:lnTo>
                    <a:pt x="618" y="179"/>
                  </a:lnTo>
                  <a:lnTo>
                    <a:pt x="625" y="200"/>
                  </a:lnTo>
                  <a:lnTo>
                    <a:pt x="631" y="222"/>
                  </a:lnTo>
                  <a:lnTo>
                    <a:pt x="638" y="245"/>
                  </a:lnTo>
                  <a:lnTo>
                    <a:pt x="643" y="268"/>
                  </a:lnTo>
                  <a:lnTo>
                    <a:pt x="647" y="292"/>
                  </a:lnTo>
                  <a:lnTo>
                    <a:pt x="652" y="317"/>
                  </a:lnTo>
                  <a:lnTo>
                    <a:pt x="655" y="343"/>
                  </a:lnTo>
                  <a:lnTo>
                    <a:pt x="658" y="369"/>
                  </a:lnTo>
                  <a:lnTo>
                    <a:pt x="664" y="423"/>
                  </a:lnTo>
                  <a:lnTo>
                    <a:pt x="667" y="480"/>
                  </a:lnTo>
                  <a:lnTo>
                    <a:pt x="668" y="538"/>
                  </a:lnTo>
                  <a:lnTo>
                    <a:pt x="669" y="597"/>
                  </a:lnTo>
                  <a:lnTo>
                    <a:pt x="669" y="1427"/>
                  </a:lnTo>
                  <a:lnTo>
                    <a:pt x="538" y="1427"/>
                  </a:lnTo>
                  <a:lnTo>
                    <a:pt x="538" y="642"/>
                  </a:lnTo>
                  <a:lnTo>
                    <a:pt x="537" y="601"/>
                  </a:lnTo>
                  <a:lnTo>
                    <a:pt x="537" y="560"/>
                  </a:lnTo>
                  <a:lnTo>
                    <a:pt x="535" y="522"/>
                  </a:lnTo>
                  <a:lnTo>
                    <a:pt x="533" y="484"/>
                  </a:lnTo>
                  <a:lnTo>
                    <a:pt x="530" y="447"/>
                  </a:lnTo>
                  <a:lnTo>
                    <a:pt x="524" y="411"/>
                  </a:lnTo>
                  <a:lnTo>
                    <a:pt x="521" y="395"/>
                  </a:lnTo>
                  <a:lnTo>
                    <a:pt x="518" y="379"/>
                  </a:lnTo>
                  <a:lnTo>
                    <a:pt x="513" y="364"/>
                  </a:lnTo>
                  <a:lnTo>
                    <a:pt x="509" y="348"/>
                  </a:lnTo>
                  <a:lnTo>
                    <a:pt x="504" y="334"/>
                  </a:lnTo>
                  <a:lnTo>
                    <a:pt x="498" y="320"/>
                  </a:lnTo>
                  <a:lnTo>
                    <a:pt x="492" y="307"/>
                  </a:lnTo>
                  <a:lnTo>
                    <a:pt x="485" y="295"/>
                  </a:lnTo>
                  <a:lnTo>
                    <a:pt x="478" y="284"/>
                  </a:lnTo>
                  <a:lnTo>
                    <a:pt x="470" y="273"/>
                  </a:lnTo>
                  <a:lnTo>
                    <a:pt x="461" y="263"/>
                  </a:lnTo>
                  <a:lnTo>
                    <a:pt x="452" y="254"/>
                  </a:lnTo>
                  <a:lnTo>
                    <a:pt x="442" y="247"/>
                  </a:lnTo>
                  <a:lnTo>
                    <a:pt x="431" y="239"/>
                  </a:lnTo>
                  <a:lnTo>
                    <a:pt x="419" y="233"/>
                  </a:lnTo>
                  <a:lnTo>
                    <a:pt x="407" y="228"/>
                  </a:lnTo>
                  <a:lnTo>
                    <a:pt x="393" y="224"/>
                  </a:lnTo>
                  <a:lnTo>
                    <a:pt x="379" y="222"/>
                  </a:lnTo>
                  <a:lnTo>
                    <a:pt x="364" y="220"/>
                  </a:lnTo>
                  <a:lnTo>
                    <a:pt x="349" y="219"/>
                  </a:lnTo>
                  <a:lnTo>
                    <a:pt x="332" y="220"/>
                  </a:lnTo>
                  <a:lnTo>
                    <a:pt x="315" y="223"/>
                  </a:lnTo>
                  <a:lnTo>
                    <a:pt x="300" y="226"/>
                  </a:lnTo>
                  <a:lnTo>
                    <a:pt x="285" y="233"/>
                  </a:lnTo>
                  <a:lnTo>
                    <a:pt x="272" y="240"/>
                  </a:lnTo>
                  <a:lnTo>
                    <a:pt x="259" y="249"/>
                  </a:lnTo>
                  <a:lnTo>
                    <a:pt x="248" y="259"/>
                  </a:lnTo>
                  <a:lnTo>
                    <a:pt x="236" y="271"/>
                  </a:lnTo>
                  <a:lnTo>
                    <a:pt x="227" y="284"/>
                  </a:lnTo>
                  <a:lnTo>
                    <a:pt x="217" y="298"/>
                  </a:lnTo>
                  <a:lnTo>
                    <a:pt x="209" y="313"/>
                  </a:lnTo>
                  <a:lnTo>
                    <a:pt x="201" y="329"/>
                  </a:lnTo>
                  <a:lnTo>
                    <a:pt x="193" y="346"/>
                  </a:lnTo>
                  <a:lnTo>
                    <a:pt x="187" y="364"/>
                  </a:lnTo>
                  <a:lnTo>
                    <a:pt x="181" y="383"/>
                  </a:lnTo>
                  <a:lnTo>
                    <a:pt x="176" y="403"/>
                  </a:lnTo>
                  <a:lnTo>
                    <a:pt x="170" y="423"/>
                  </a:lnTo>
                  <a:lnTo>
                    <a:pt x="166" y="445"/>
                  </a:lnTo>
                  <a:lnTo>
                    <a:pt x="163" y="466"/>
                  </a:lnTo>
                  <a:lnTo>
                    <a:pt x="160" y="488"/>
                  </a:lnTo>
                  <a:lnTo>
                    <a:pt x="154" y="535"/>
                  </a:lnTo>
                  <a:lnTo>
                    <a:pt x="150" y="581"/>
                  </a:lnTo>
                  <a:lnTo>
                    <a:pt x="148" y="630"/>
                  </a:lnTo>
                  <a:lnTo>
                    <a:pt x="146" y="677"/>
                  </a:lnTo>
                  <a:lnTo>
                    <a:pt x="144" y="725"/>
                  </a:lnTo>
                  <a:lnTo>
                    <a:pt x="144" y="772"/>
                  </a:lnTo>
                  <a:lnTo>
                    <a:pt x="144" y="1427"/>
                  </a:lnTo>
                  <a:lnTo>
                    <a:pt x="0" y="1427"/>
                  </a:lnTo>
                  <a:lnTo>
                    <a:pt x="0" y="29"/>
                  </a:lnTo>
                  <a:lnTo>
                    <a:pt x="144" y="29"/>
                  </a:lnTo>
                  <a:lnTo>
                    <a:pt x="144" y="2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17"/>
            <p:cNvSpPr>
              <a:spLocks noChangeAspect="1" noEditPoints="1"/>
            </p:cNvSpPr>
            <p:nvPr/>
          </p:nvSpPr>
          <p:spPr bwMode="black">
            <a:xfrm>
              <a:off x="4995" y="1913"/>
              <a:ext cx="93" cy="162"/>
            </a:xfrm>
            <a:custGeom>
              <a:avLst/>
              <a:gdLst>
                <a:gd name="T0" fmla="*/ 0 w 845"/>
                <a:gd name="T1" fmla="*/ 0 h 1471"/>
                <a:gd name="T2" fmla="*/ 0 w 845"/>
                <a:gd name="T3" fmla="*/ 0 h 1471"/>
                <a:gd name="T4" fmla="*/ 0 w 845"/>
                <a:gd name="T5" fmla="*/ 0 h 1471"/>
                <a:gd name="T6" fmla="*/ 0 w 845"/>
                <a:gd name="T7" fmla="*/ 0 h 1471"/>
                <a:gd name="T8" fmla="*/ 0 w 845"/>
                <a:gd name="T9" fmla="*/ 0 h 1471"/>
                <a:gd name="T10" fmla="*/ 0 w 845"/>
                <a:gd name="T11" fmla="*/ 0 h 1471"/>
                <a:gd name="T12" fmla="*/ 0 w 845"/>
                <a:gd name="T13" fmla="*/ 0 h 1471"/>
                <a:gd name="T14" fmla="*/ 0 w 845"/>
                <a:gd name="T15" fmla="*/ 0 h 1471"/>
                <a:gd name="T16" fmla="*/ 0 w 845"/>
                <a:gd name="T17" fmla="*/ 0 h 1471"/>
                <a:gd name="T18" fmla="*/ 0 w 845"/>
                <a:gd name="T19" fmla="*/ 0 h 1471"/>
                <a:gd name="T20" fmla="*/ 0 w 845"/>
                <a:gd name="T21" fmla="*/ 0 h 1471"/>
                <a:gd name="T22" fmla="*/ 0 w 845"/>
                <a:gd name="T23" fmla="*/ 0 h 1471"/>
                <a:gd name="T24" fmla="*/ 0 w 845"/>
                <a:gd name="T25" fmla="*/ 0 h 1471"/>
                <a:gd name="T26" fmla="*/ 0 w 845"/>
                <a:gd name="T27" fmla="*/ 0 h 1471"/>
                <a:gd name="T28" fmla="*/ 0 w 845"/>
                <a:gd name="T29" fmla="*/ 0 h 1471"/>
                <a:gd name="T30" fmla="*/ 0 w 845"/>
                <a:gd name="T31" fmla="*/ 0 h 1471"/>
                <a:gd name="T32" fmla="*/ 0 w 845"/>
                <a:gd name="T33" fmla="*/ 0 h 1471"/>
                <a:gd name="T34" fmla="*/ 0 w 845"/>
                <a:gd name="T35" fmla="*/ 0 h 1471"/>
                <a:gd name="T36" fmla="*/ 0 w 845"/>
                <a:gd name="T37" fmla="*/ 0 h 1471"/>
                <a:gd name="T38" fmla="*/ 0 w 845"/>
                <a:gd name="T39" fmla="*/ 0 h 1471"/>
                <a:gd name="T40" fmla="*/ 0 w 845"/>
                <a:gd name="T41" fmla="*/ 0 h 1471"/>
                <a:gd name="T42" fmla="*/ 0 w 845"/>
                <a:gd name="T43" fmla="*/ 0 h 1471"/>
                <a:gd name="T44" fmla="*/ 0 w 845"/>
                <a:gd name="T45" fmla="*/ 0 h 1471"/>
                <a:gd name="T46" fmla="*/ 0 w 845"/>
                <a:gd name="T47" fmla="*/ 0 h 1471"/>
                <a:gd name="T48" fmla="*/ 0 w 845"/>
                <a:gd name="T49" fmla="*/ 0 h 1471"/>
                <a:gd name="T50" fmla="*/ 0 w 845"/>
                <a:gd name="T51" fmla="*/ 0 h 1471"/>
                <a:gd name="T52" fmla="*/ 0 w 845"/>
                <a:gd name="T53" fmla="*/ 0 h 1471"/>
                <a:gd name="T54" fmla="*/ 0 w 845"/>
                <a:gd name="T55" fmla="*/ 0 h 1471"/>
                <a:gd name="T56" fmla="*/ 0 w 845"/>
                <a:gd name="T57" fmla="*/ 0 h 1471"/>
                <a:gd name="T58" fmla="*/ 0 w 845"/>
                <a:gd name="T59" fmla="*/ 0 h 1471"/>
                <a:gd name="T60" fmla="*/ 0 w 845"/>
                <a:gd name="T61" fmla="*/ 0 h 1471"/>
                <a:gd name="T62" fmla="*/ 0 w 845"/>
                <a:gd name="T63" fmla="*/ 0 h 1471"/>
                <a:gd name="T64" fmla="*/ 0 w 845"/>
                <a:gd name="T65" fmla="*/ 0 h 1471"/>
                <a:gd name="T66" fmla="*/ 0 w 845"/>
                <a:gd name="T67" fmla="*/ 0 h 1471"/>
                <a:gd name="T68" fmla="*/ 0 w 845"/>
                <a:gd name="T69" fmla="*/ 0 h 1471"/>
                <a:gd name="T70" fmla="*/ 0 w 845"/>
                <a:gd name="T71" fmla="*/ 0 h 1471"/>
                <a:gd name="T72" fmla="*/ 0 w 845"/>
                <a:gd name="T73" fmla="*/ 0 h 1471"/>
                <a:gd name="T74" fmla="*/ 0 w 845"/>
                <a:gd name="T75" fmla="*/ 0 h 1471"/>
                <a:gd name="T76" fmla="*/ 0 w 845"/>
                <a:gd name="T77" fmla="*/ 0 h 1471"/>
                <a:gd name="T78" fmla="*/ 0 w 845"/>
                <a:gd name="T79" fmla="*/ 0 h 1471"/>
                <a:gd name="T80" fmla="*/ 0 w 845"/>
                <a:gd name="T81" fmla="*/ 0 h 1471"/>
                <a:gd name="T82" fmla="*/ 0 w 845"/>
                <a:gd name="T83" fmla="*/ 0 h 1471"/>
                <a:gd name="T84" fmla="*/ 0 w 845"/>
                <a:gd name="T85" fmla="*/ 0 h 1471"/>
                <a:gd name="T86" fmla="*/ 0 w 845"/>
                <a:gd name="T87" fmla="*/ 0 h 1471"/>
                <a:gd name="T88" fmla="*/ 0 w 845"/>
                <a:gd name="T89" fmla="*/ 0 h 1471"/>
                <a:gd name="T90" fmla="*/ 0 w 845"/>
                <a:gd name="T91" fmla="*/ 0 h 1471"/>
                <a:gd name="T92" fmla="*/ 0 w 845"/>
                <a:gd name="T93" fmla="*/ 0 h 1471"/>
                <a:gd name="T94" fmla="*/ 0 w 845"/>
                <a:gd name="T95" fmla="*/ 0 h 1471"/>
                <a:gd name="T96" fmla="*/ 0 w 845"/>
                <a:gd name="T97" fmla="*/ 0 h 1471"/>
                <a:gd name="T98" fmla="*/ 0 w 845"/>
                <a:gd name="T99" fmla="*/ 0 h 1471"/>
                <a:gd name="T100" fmla="*/ 0 w 845"/>
                <a:gd name="T101" fmla="*/ 0 h 1471"/>
                <a:gd name="T102" fmla="*/ 0 w 845"/>
                <a:gd name="T103" fmla="*/ 0 h 1471"/>
                <a:gd name="T104" fmla="*/ 0 w 845"/>
                <a:gd name="T105" fmla="*/ 0 h 1471"/>
                <a:gd name="T106" fmla="*/ 0 w 845"/>
                <a:gd name="T107" fmla="*/ 0 h 1471"/>
                <a:gd name="T108" fmla="*/ 0 w 845"/>
                <a:gd name="T109" fmla="*/ 0 h 1471"/>
                <a:gd name="T110" fmla="*/ 0 w 845"/>
                <a:gd name="T111" fmla="*/ 0 h 147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45" h="1471">
                  <a:moveTo>
                    <a:pt x="422" y="219"/>
                  </a:moveTo>
                  <a:lnTo>
                    <a:pt x="438" y="220"/>
                  </a:lnTo>
                  <a:lnTo>
                    <a:pt x="454" y="222"/>
                  </a:lnTo>
                  <a:lnTo>
                    <a:pt x="470" y="225"/>
                  </a:lnTo>
                  <a:lnTo>
                    <a:pt x="485" y="229"/>
                  </a:lnTo>
                  <a:lnTo>
                    <a:pt x="499" y="235"/>
                  </a:lnTo>
                  <a:lnTo>
                    <a:pt x="513" y="241"/>
                  </a:lnTo>
                  <a:lnTo>
                    <a:pt x="526" y="249"/>
                  </a:lnTo>
                  <a:lnTo>
                    <a:pt x="539" y="258"/>
                  </a:lnTo>
                  <a:lnTo>
                    <a:pt x="552" y="267"/>
                  </a:lnTo>
                  <a:lnTo>
                    <a:pt x="564" y="278"/>
                  </a:lnTo>
                  <a:lnTo>
                    <a:pt x="576" y="290"/>
                  </a:lnTo>
                  <a:lnTo>
                    <a:pt x="586" y="303"/>
                  </a:lnTo>
                  <a:lnTo>
                    <a:pt x="597" y="316"/>
                  </a:lnTo>
                  <a:lnTo>
                    <a:pt x="607" y="331"/>
                  </a:lnTo>
                  <a:lnTo>
                    <a:pt x="617" y="346"/>
                  </a:lnTo>
                  <a:lnTo>
                    <a:pt x="626" y="363"/>
                  </a:lnTo>
                  <a:lnTo>
                    <a:pt x="635" y="380"/>
                  </a:lnTo>
                  <a:lnTo>
                    <a:pt x="643" y="398"/>
                  </a:lnTo>
                  <a:lnTo>
                    <a:pt x="650" y="417"/>
                  </a:lnTo>
                  <a:lnTo>
                    <a:pt x="658" y="436"/>
                  </a:lnTo>
                  <a:lnTo>
                    <a:pt x="664" y="456"/>
                  </a:lnTo>
                  <a:lnTo>
                    <a:pt x="670" y="477"/>
                  </a:lnTo>
                  <a:lnTo>
                    <a:pt x="675" y="498"/>
                  </a:lnTo>
                  <a:lnTo>
                    <a:pt x="681" y="520"/>
                  </a:lnTo>
                  <a:lnTo>
                    <a:pt x="685" y="542"/>
                  </a:lnTo>
                  <a:lnTo>
                    <a:pt x="688" y="566"/>
                  </a:lnTo>
                  <a:lnTo>
                    <a:pt x="691" y="590"/>
                  </a:lnTo>
                  <a:lnTo>
                    <a:pt x="695" y="613"/>
                  </a:lnTo>
                  <a:lnTo>
                    <a:pt x="697" y="638"/>
                  </a:lnTo>
                  <a:lnTo>
                    <a:pt x="698" y="663"/>
                  </a:lnTo>
                  <a:lnTo>
                    <a:pt x="699" y="688"/>
                  </a:lnTo>
                  <a:lnTo>
                    <a:pt x="699" y="714"/>
                  </a:lnTo>
                  <a:lnTo>
                    <a:pt x="698" y="768"/>
                  </a:lnTo>
                  <a:lnTo>
                    <a:pt x="695" y="821"/>
                  </a:lnTo>
                  <a:lnTo>
                    <a:pt x="692" y="846"/>
                  </a:lnTo>
                  <a:lnTo>
                    <a:pt x="689" y="872"/>
                  </a:lnTo>
                  <a:lnTo>
                    <a:pt x="686" y="897"/>
                  </a:lnTo>
                  <a:lnTo>
                    <a:pt x="683" y="921"/>
                  </a:lnTo>
                  <a:lnTo>
                    <a:pt x="678" y="944"/>
                  </a:lnTo>
                  <a:lnTo>
                    <a:pt x="673" y="968"/>
                  </a:lnTo>
                  <a:lnTo>
                    <a:pt x="668" y="991"/>
                  </a:lnTo>
                  <a:lnTo>
                    <a:pt x="661" y="1013"/>
                  </a:lnTo>
                  <a:lnTo>
                    <a:pt x="655" y="1033"/>
                  </a:lnTo>
                  <a:lnTo>
                    <a:pt x="647" y="1054"/>
                  </a:lnTo>
                  <a:lnTo>
                    <a:pt x="639" y="1073"/>
                  </a:lnTo>
                  <a:lnTo>
                    <a:pt x="632" y="1093"/>
                  </a:lnTo>
                  <a:lnTo>
                    <a:pt x="623" y="1111"/>
                  </a:lnTo>
                  <a:lnTo>
                    <a:pt x="613" y="1127"/>
                  </a:lnTo>
                  <a:lnTo>
                    <a:pt x="604" y="1144"/>
                  </a:lnTo>
                  <a:lnTo>
                    <a:pt x="593" y="1159"/>
                  </a:lnTo>
                  <a:lnTo>
                    <a:pt x="582" y="1174"/>
                  </a:lnTo>
                  <a:lnTo>
                    <a:pt x="570" y="1187"/>
                  </a:lnTo>
                  <a:lnTo>
                    <a:pt x="558" y="1199"/>
                  </a:lnTo>
                  <a:lnTo>
                    <a:pt x="545" y="1209"/>
                  </a:lnTo>
                  <a:lnTo>
                    <a:pt x="532" y="1219"/>
                  </a:lnTo>
                  <a:lnTo>
                    <a:pt x="518" y="1228"/>
                  </a:lnTo>
                  <a:lnTo>
                    <a:pt x="503" y="1235"/>
                  </a:lnTo>
                  <a:lnTo>
                    <a:pt x="488" y="1242"/>
                  </a:lnTo>
                  <a:lnTo>
                    <a:pt x="473" y="1246"/>
                  </a:lnTo>
                  <a:lnTo>
                    <a:pt x="457" y="1250"/>
                  </a:lnTo>
                  <a:lnTo>
                    <a:pt x="439" y="1252"/>
                  </a:lnTo>
                  <a:lnTo>
                    <a:pt x="422" y="1253"/>
                  </a:lnTo>
                  <a:lnTo>
                    <a:pt x="406" y="1252"/>
                  </a:lnTo>
                  <a:lnTo>
                    <a:pt x="391" y="1250"/>
                  </a:lnTo>
                  <a:lnTo>
                    <a:pt x="376" y="1246"/>
                  </a:lnTo>
                  <a:lnTo>
                    <a:pt x="360" y="1241"/>
                  </a:lnTo>
                  <a:lnTo>
                    <a:pt x="346" y="1234"/>
                  </a:lnTo>
                  <a:lnTo>
                    <a:pt x="333" y="1227"/>
                  </a:lnTo>
                  <a:lnTo>
                    <a:pt x="320" y="1218"/>
                  </a:lnTo>
                  <a:lnTo>
                    <a:pt x="307" y="1207"/>
                  </a:lnTo>
                  <a:lnTo>
                    <a:pt x="295" y="1197"/>
                  </a:lnTo>
                  <a:lnTo>
                    <a:pt x="284" y="1184"/>
                  </a:lnTo>
                  <a:lnTo>
                    <a:pt x="273" y="1169"/>
                  </a:lnTo>
                  <a:lnTo>
                    <a:pt x="263" y="1155"/>
                  </a:lnTo>
                  <a:lnTo>
                    <a:pt x="252" y="1139"/>
                  </a:lnTo>
                  <a:lnTo>
                    <a:pt x="244" y="1123"/>
                  </a:lnTo>
                  <a:lnTo>
                    <a:pt x="234" y="1106"/>
                  </a:lnTo>
                  <a:lnTo>
                    <a:pt x="226" y="1087"/>
                  </a:lnTo>
                  <a:lnTo>
                    <a:pt x="218" y="1068"/>
                  </a:lnTo>
                  <a:lnTo>
                    <a:pt x="210" y="1048"/>
                  </a:lnTo>
                  <a:lnTo>
                    <a:pt x="204" y="1028"/>
                  </a:lnTo>
                  <a:lnTo>
                    <a:pt x="197" y="1006"/>
                  </a:lnTo>
                  <a:lnTo>
                    <a:pt x="192" y="985"/>
                  </a:lnTo>
                  <a:lnTo>
                    <a:pt x="186" y="962"/>
                  </a:lnTo>
                  <a:lnTo>
                    <a:pt x="181" y="938"/>
                  </a:lnTo>
                  <a:lnTo>
                    <a:pt x="176" y="915"/>
                  </a:lnTo>
                  <a:lnTo>
                    <a:pt x="173" y="890"/>
                  </a:lnTo>
                  <a:lnTo>
                    <a:pt x="169" y="867"/>
                  </a:lnTo>
                  <a:lnTo>
                    <a:pt x="167" y="842"/>
                  </a:lnTo>
                  <a:lnTo>
                    <a:pt x="165" y="817"/>
                  </a:lnTo>
                  <a:lnTo>
                    <a:pt x="161" y="766"/>
                  </a:lnTo>
                  <a:lnTo>
                    <a:pt x="160" y="714"/>
                  </a:lnTo>
                  <a:lnTo>
                    <a:pt x="160" y="689"/>
                  </a:lnTo>
                  <a:lnTo>
                    <a:pt x="161" y="665"/>
                  </a:lnTo>
                  <a:lnTo>
                    <a:pt x="162" y="642"/>
                  </a:lnTo>
                  <a:lnTo>
                    <a:pt x="165" y="618"/>
                  </a:lnTo>
                  <a:lnTo>
                    <a:pt x="168" y="594"/>
                  </a:lnTo>
                  <a:lnTo>
                    <a:pt x="171" y="571"/>
                  </a:lnTo>
                  <a:lnTo>
                    <a:pt x="174" y="549"/>
                  </a:lnTo>
                  <a:lnTo>
                    <a:pt x="179" y="526"/>
                  </a:lnTo>
                  <a:lnTo>
                    <a:pt x="183" y="504"/>
                  </a:lnTo>
                  <a:lnTo>
                    <a:pt x="188" y="483"/>
                  </a:lnTo>
                  <a:lnTo>
                    <a:pt x="195" y="462"/>
                  </a:lnTo>
                  <a:lnTo>
                    <a:pt x="201" y="443"/>
                  </a:lnTo>
                  <a:lnTo>
                    <a:pt x="208" y="423"/>
                  </a:lnTo>
                  <a:lnTo>
                    <a:pt x="215" y="404"/>
                  </a:lnTo>
                  <a:lnTo>
                    <a:pt x="223" y="385"/>
                  </a:lnTo>
                  <a:lnTo>
                    <a:pt x="232" y="368"/>
                  </a:lnTo>
                  <a:lnTo>
                    <a:pt x="240" y="352"/>
                  </a:lnTo>
                  <a:lnTo>
                    <a:pt x="249" y="336"/>
                  </a:lnTo>
                  <a:lnTo>
                    <a:pt x="259" y="320"/>
                  </a:lnTo>
                  <a:lnTo>
                    <a:pt x="270" y="306"/>
                  </a:lnTo>
                  <a:lnTo>
                    <a:pt x="279" y="293"/>
                  </a:lnTo>
                  <a:lnTo>
                    <a:pt x="290" y="281"/>
                  </a:lnTo>
                  <a:lnTo>
                    <a:pt x="302" y="270"/>
                  </a:lnTo>
                  <a:lnTo>
                    <a:pt x="314" y="260"/>
                  </a:lnTo>
                  <a:lnTo>
                    <a:pt x="326" y="250"/>
                  </a:lnTo>
                  <a:lnTo>
                    <a:pt x="339" y="242"/>
                  </a:lnTo>
                  <a:lnTo>
                    <a:pt x="352" y="235"/>
                  </a:lnTo>
                  <a:lnTo>
                    <a:pt x="365" y="229"/>
                  </a:lnTo>
                  <a:lnTo>
                    <a:pt x="379" y="225"/>
                  </a:lnTo>
                  <a:lnTo>
                    <a:pt x="393" y="222"/>
                  </a:lnTo>
                  <a:lnTo>
                    <a:pt x="407" y="220"/>
                  </a:lnTo>
                  <a:lnTo>
                    <a:pt x="422" y="219"/>
                  </a:lnTo>
                  <a:close/>
                  <a:moveTo>
                    <a:pt x="845" y="29"/>
                  </a:moveTo>
                  <a:lnTo>
                    <a:pt x="699" y="29"/>
                  </a:lnTo>
                  <a:lnTo>
                    <a:pt x="699" y="234"/>
                  </a:lnTo>
                  <a:lnTo>
                    <a:pt x="685" y="207"/>
                  </a:lnTo>
                  <a:lnTo>
                    <a:pt x="670" y="182"/>
                  </a:lnTo>
                  <a:lnTo>
                    <a:pt x="655" y="158"/>
                  </a:lnTo>
                  <a:lnTo>
                    <a:pt x="639" y="135"/>
                  </a:lnTo>
                  <a:lnTo>
                    <a:pt x="622" y="115"/>
                  </a:lnTo>
                  <a:lnTo>
                    <a:pt x="606" y="96"/>
                  </a:lnTo>
                  <a:lnTo>
                    <a:pt x="588" y="78"/>
                  </a:lnTo>
                  <a:lnTo>
                    <a:pt x="570" y="63"/>
                  </a:lnTo>
                  <a:lnTo>
                    <a:pt x="551" y="49"/>
                  </a:lnTo>
                  <a:lnTo>
                    <a:pt x="531" y="36"/>
                  </a:lnTo>
                  <a:lnTo>
                    <a:pt x="512" y="25"/>
                  </a:lnTo>
                  <a:lnTo>
                    <a:pt x="492" y="16"/>
                  </a:lnTo>
                  <a:lnTo>
                    <a:pt x="472" y="10"/>
                  </a:lnTo>
                  <a:lnTo>
                    <a:pt x="451" y="5"/>
                  </a:lnTo>
                  <a:lnTo>
                    <a:pt x="430" y="1"/>
                  </a:lnTo>
                  <a:lnTo>
                    <a:pt x="408" y="0"/>
                  </a:lnTo>
                  <a:lnTo>
                    <a:pt x="385" y="1"/>
                  </a:lnTo>
                  <a:lnTo>
                    <a:pt x="363" y="5"/>
                  </a:lnTo>
                  <a:lnTo>
                    <a:pt x="341" y="9"/>
                  </a:lnTo>
                  <a:lnTo>
                    <a:pt x="319" y="15"/>
                  </a:lnTo>
                  <a:lnTo>
                    <a:pt x="299" y="24"/>
                  </a:lnTo>
                  <a:lnTo>
                    <a:pt x="278" y="34"/>
                  </a:lnTo>
                  <a:lnTo>
                    <a:pt x="259" y="46"/>
                  </a:lnTo>
                  <a:lnTo>
                    <a:pt x="239" y="60"/>
                  </a:lnTo>
                  <a:lnTo>
                    <a:pt x="221" y="74"/>
                  </a:lnTo>
                  <a:lnTo>
                    <a:pt x="204" y="90"/>
                  </a:lnTo>
                  <a:lnTo>
                    <a:pt x="186" y="108"/>
                  </a:lnTo>
                  <a:lnTo>
                    <a:pt x="170" y="128"/>
                  </a:lnTo>
                  <a:lnTo>
                    <a:pt x="154" y="148"/>
                  </a:lnTo>
                  <a:lnTo>
                    <a:pt x="139" y="170"/>
                  </a:lnTo>
                  <a:lnTo>
                    <a:pt x="125" y="193"/>
                  </a:lnTo>
                  <a:lnTo>
                    <a:pt x="112" y="218"/>
                  </a:lnTo>
                  <a:lnTo>
                    <a:pt x="99" y="242"/>
                  </a:lnTo>
                  <a:lnTo>
                    <a:pt x="86" y="270"/>
                  </a:lnTo>
                  <a:lnTo>
                    <a:pt x="75" y="297"/>
                  </a:lnTo>
                  <a:lnTo>
                    <a:pt x="64" y="326"/>
                  </a:lnTo>
                  <a:lnTo>
                    <a:pt x="54" y="355"/>
                  </a:lnTo>
                  <a:lnTo>
                    <a:pt x="45" y="385"/>
                  </a:lnTo>
                  <a:lnTo>
                    <a:pt x="37" y="417"/>
                  </a:lnTo>
                  <a:lnTo>
                    <a:pt x="29" y="449"/>
                  </a:lnTo>
                  <a:lnTo>
                    <a:pt x="22" y="482"/>
                  </a:lnTo>
                  <a:lnTo>
                    <a:pt x="16" y="515"/>
                  </a:lnTo>
                  <a:lnTo>
                    <a:pt x="11" y="550"/>
                  </a:lnTo>
                  <a:lnTo>
                    <a:pt x="8" y="584"/>
                  </a:lnTo>
                  <a:lnTo>
                    <a:pt x="4" y="620"/>
                  </a:lnTo>
                  <a:lnTo>
                    <a:pt x="2" y="656"/>
                  </a:lnTo>
                  <a:lnTo>
                    <a:pt x="0" y="692"/>
                  </a:lnTo>
                  <a:lnTo>
                    <a:pt x="0" y="728"/>
                  </a:lnTo>
                  <a:lnTo>
                    <a:pt x="1" y="765"/>
                  </a:lnTo>
                  <a:lnTo>
                    <a:pt x="4" y="802"/>
                  </a:lnTo>
                  <a:lnTo>
                    <a:pt x="8" y="837"/>
                  </a:lnTo>
                  <a:lnTo>
                    <a:pt x="12" y="873"/>
                  </a:lnTo>
                  <a:lnTo>
                    <a:pt x="16" y="909"/>
                  </a:lnTo>
                  <a:lnTo>
                    <a:pt x="22" y="943"/>
                  </a:lnTo>
                  <a:lnTo>
                    <a:pt x="28" y="977"/>
                  </a:lnTo>
                  <a:lnTo>
                    <a:pt x="35" y="1010"/>
                  </a:lnTo>
                  <a:lnTo>
                    <a:pt x="42" y="1043"/>
                  </a:lnTo>
                  <a:lnTo>
                    <a:pt x="51" y="1075"/>
                  </a:lnTo>
                  <a:lnTo>
                    <a:pt x="61" y="1106"/>
                  </a:lnTo>
                  <a:lnTo>
                    <a:pt x="70" y="1136"/>
                  </a:lnTo>
                  <a:lnTo>
                    <a:pt x="80" y="1165"/>
                  </a:lnTo>
                  <a:lnTo>
                    <a:pt x="92" y="1194"/>
                  </a:lnTo>
                  <a:lnTo>
                    <a:pt x="104" y="1221"/>
                  </a:lnTo>
                  <a:lnTo>
                    <a:pt x="117" y="1247"/>
                  </a:lnTo>
                  <a:lnTo>
                    <a:pt x="130" y="1272"/>
                  </a:lnTo>
                  <a:lnTo>
                    <a:pt x="144" y="1296"/>
                  </a:lnTo>
                  <a:lnTo>
                    <a:pt x="158" y="1319"/>
                  </a:lnTo>
                  <a:lnTo>
                    <a:pt x="174" y="1339"/>
                  </a:lnTo>
                  <a:lnTo>
                    <a:pt x="189" y="1360"/>
                  </a:lnTo>
                  <a:lnTo>
                    <a:pt x="207" y="1378"/>
                  </a:lnTo>
                  <a:lnTo>
                    <a:pt x="224" y="1394"/>
                  </a:lnTo>
                  <a:lnTo>
                    <a:pt x="241" y="1411"/>
                  </a:lnTo>
                  <a:lnTo>
                    <a:pt x="260" y="1424"/>
                  </a:lnTo>
                  <a:lnTo>
                    <a:pt x="279" y="1437"/>
                  </a:lnTo>
                  <a:lnTo>
                    <a:pt x="300" y="1446"/>
                  </a:lnTo>
                  <a:lnTo>
                    <a:pt x="319" y="1455"/>
                  </a:lnTo>
                  <a:lnTo>
                    <a:pt x="341" y="1463"/>
                  </a:lnTo>
                  <a:lnTo>
                    <a:pt x="363" y="1467"/>
                  </a:lnTo>
                  <a:lnTo>
                    <a:pt x="385" y="1470"/>
                  </a:lnTo>
                  <a:lnTo>
                    <a:pt x="408" y="1471"/>
                  </a:lnTo>
                  <a:lnTo>
                    <a:pt x="430" y="1470"/>
                  </a:lnTo>
                  <a:lnTo>
                    <a:pt x="451" y="1467"/>
                  </a:lnTo>
                  <a:lnTo>
                    <a:pt x="472" y="1463"/>
                  </a:lnTo>
                  <a:lnTo>
                    <a:pt x="492" y="1455"/>
                  </a:lnTo>
                  <a:lnTo>
                    <a:pt x="512" y="1446"/>
                  </a:lnTo>
                  <a:lnTo>
                    <a:pt x="531" y="1436"/>
                  </a:lnTo>
                  <a:lnTo>
                    <a:pt x="551" y="1424"/>
                  </a:lnTo>
                  <a:lnTo>
                    <a:pt x="570" y="1410"/>
                  </a:lnTo>
                  <a:lnTo>
                    <a:pt x="588" y="1393"/>
                  </a:lnTo>
                  <a:lnTo>
                    <a:pt x="606" y="1376"/>
                  </a:lnTo>
                  <a:lnTo>
                    <a:pt x="622" y="1357"/>
                  </a:lnTo>
                  <a:lnTo>
                    <a:pt x="639" y="1336"/>
                  </a:lnTo>
                  <a:lnTo>
                    <a:pt x="655" y="1313"/>
                  </a:lnTo>
                  <a:lnTo>
                    <a:pt x="670" y="1290"/>
                  </a:lnTo>
                  <a:lnTo>
                    <a:pt x="685" y="1265"/>
                  </a:lnTo>
                  <a:lnTo>
                    <a:pt x="699" y="1238"/>
                  </a:lnTo>
                  <a:lnTo>
                    <a:pt x="699" y="1427"/>
                  </a:lnTo>
                  <a:lnTo>
                    <a:pt x="845" y="1427"/>
                  </a:lnTo>
                  <a:lnTo>
                    <a:pt x="845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Rectangle 18"/>
            <p:cNvSpPr>
              <a:spLocks noChangeAspect="1" noChangeArrowheads="1"/>
            </p:cNvSpPr>
            <p:nvPr/>
          </p:nvSpPr>
          <p:spPr bwMode="black">
            <a:xfrm>
              <a:off x="5117" y="1800"/>
              <a:ext cx="16" cy="2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19"/>
            <p:cNvSpPr>
              <a:spLocks noChangeAspect="1"/>
            </p:cNvSpPr>
            <p:nvPr/>
          </p:nvSpPr>
          <p:spPr bwMode="black">
            <a:xfrm>
              <a:off x="3876" y="2111"/>
              <a:ext cx="58" cy="249"/>
            </a:xfrm>
            <a:custGeom>
              <a:avLst/>
              <a:gdLst>
                <a:gd name="T0" fmla="*/ 0 w 524"/>
                <a:gd name="T1" fmla="*/ 0 h 2243"/>
                <a:gd name="T2" fmla="*/ 0 w 524"/>
                <a:gd name="T3" fmla="*/ 0 h 2243"/>
                <a:gd name="T4" fmla="*/ 0 w 524"/>
                <a:gd name="T5" fmla="*/ 0 h 2243"/>
                <a:gd name="T6" fmla="*/ 0 w 524"/>
                <a:gd name="T7" fmla="*/ 0 h 2243"/>
                <a:gd name="T8" fmla="*/ 0 w 524"/>
                <a:gd name="T9" fmla="*/ 0 h 2243"/>
                <a:gd name="T10" fmla="*/ 0 w 524"/>
                <a:gd name="T11" fmla="*/ 0 h 2243"/>
                <a:gd name="T12" fmla="*/ 0 w 524"/>
                <a:gd name="T13" fmla="*/ 0 h 22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4" h="2243">
                  <a:moveTo>
                    <a:pt x="160" y="2009"/>
                  </a:moveTo>
                  <a:lnTo>
                    <a:pt x="524" y="2009"/>
                  </a:lnTo>
                  <a:lnTo>
                    <a:pt x="524" y="2243"/>
                  </a:lnTo>
                  <a:lnTo>
                    <a:pt x="0" y="2243"/>
                  </a:lnTo>
                  <a:lnTo>
                    <a:pt x="0" y="0"/>
                  </a:lnTo>
                  <a:lnTo>
                    <a:pt x="160" y="0"/>
                  </a:lnTo>
                  <a:lnTo>
                    <a:pt x="160" y="20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20"/>
            <p:cNvSpPr>
              <a:spLocks noChangeAspect="1" noEditPoints="1"/>
            </p:cNvSpPr>
            <p:nvPr/>
          </p:nvSpPr>
          <p:spPr bwMode="black">
            <a:xfrm>
              <a:off x="3942" y="2199"/>
              <a:ext cx="91" cy="164"/>
            </a:xfrm>
            <a:custGeom>
              <a:avLst/>
              <a:gdLst>
                <a:gd name="T0" fmla="*/ 0 w 830"/>
                <a:gd name="T1" fmla="*/ 0 h 1471"/>
                <a:gd name="T2" fmla="*/ 0 w 830"/>
                <a:gd name="T3" fmla="*/ 0 h 1471"/>
                <a:gd name="T4" fmla="*/ 0 w 830"/>
                <a:gd name="T5" fmla="*/ 0 h 1471"/>
                <a:gd name="T6" fmla="*/ 0 w 830"/>
                <a:gd name="T7" fmla="*/ 0 h 1471"/>
                <a:gd name="T8" fmla="*/ 0 w 830"/>
                <a:gd name="T9" fmla="*/ 0 h 1471"/>
                <a:gd name="T10" fmla="*/ 0 w 830"/>
                <a:gd name="T11" fmla="*/ 0 h 1471"/>
                <a:gd name="T12" fmla="*/ 0 w 830"/>
                <a:gd name="T13" fmla="*/ 0 h 1471"/>
                <a:gd name="T14" fmla="*/ 0 w 830"/>
                <a:gd name="T15" fmla="*/ 0 h 1471"/>
                <a:gd name="T16" fmla="*/ 0 w 830"/>
                <a:gd name="T17" fmla="*/ 0 h 1471"/>
                <a:gd name="T18" fmla="*/ 0 w 830"/>
                <a:gd name="T19" fmla="*/ 0 h 1471"/>
                <a:gd name="T20" fmla="*/ 0 w 830"/>
                <a:gd name="T21" fmla="*/ 0 h 1471"/>
                <a:gd name="T22" fmla="*/ 0 w 830"/>
                <a:gd name="T23" fmla="*/ 0 h 1471"/>
                <a:gd name="T24" fmla="*/ 0 w 830"/>
                <a:gd name="T25" fmla="*/ 0 h 1471"/>
                <a:gd name="T26" fmla="*/ 0 w 830"/>
                <a:gd name="T27" fmla="*/ 0 h 1471"/>
                <a:gd name="T28" fmla="*/ 0 w 830"/>
                <a:gd name="T29" fmla="*/ 0 h 1471"/>
                <a:gd name="T30" fmla="*/ 0 w 830"/>
                <a:gd name="T31" fmla="*/ 0 h 1471"/>
                <a:gd name="T32" fmla="*/ 0 w 830"/>
                <a:gd name="T33" fmla="*/ 0 h 1471"/>
                <a:gd name="T34" fmla="*/ 0 w 830"/>
                <a:gd name="T35" fmla="*/ 0 h 1471"/>
                <a:gd name="T36" fmla="*/ 0 w 830"/>
                <a:gd name="T37" fmla="*/ 0 h 1471"/>
                <a:gd name="T38" fmla="*/ 0 w 830"/>
                <a:gd name="T39" fmla="*/ 0 h 1471"/>
                <a:gd name="T40" fmla="*/ 0 w 830"/>
                <a:gd name="T41" fmla="*/ 0 h 1471"/>
                <a:gd name="T42" fmla="*/ 0 w 830"/>
                <a:gd name="T43" fmla="*/ 0 h 1471"/>
                <a:gd name="T44" fmla="*/ 0 w 830"/>
                <a:gd name="T45" fmla="*/ 0 h 1471"/>
                <a:gd name="T46" fmla="*/ 0 w 830"/>
                <a:gd name="T47" fmla="*/ 0 h 1471"/>
                <a:gd name="T48" fmla="*/ 0 w 830"/>
                <a:gd name="T49" fmla="*/ 0 h 1471"/>
                <a:gd name="T50" fmla="*/ 0 w 830"/>
                <a:gd name="T51" fmla="*/ 0 h 1471"/>
                <a:gd name="T52" fmla="*/ 0 w 830"/>
                <a:gd name="T53" fmla="*/ 0 h 1471"/>
                <a:gd name="T54" fmla="*/ 0 w 830"/>
                <a:gd name="T55" fmla="*/ 0 h 1471"/>
                <a:gd name="T56" fmla="*/ 0 w 830"/>
                <a:gd name="T57" fmla="*/ 0 h 1471"/>
                <a:gd name="T58" fmla="*/ 0 w 830"/>
                <a:gd name="T59" fmla="*/ 0 h 1471"/>
                <a:gd name="T60" fmla="*/ 0 w 830"/>
                <a:gd name="T61" fmla="*/ 0 h 1471"/>
                <a:gd name="T62" fmla="*/ 0 w 830"/>
                <a:gd name="T63" fmla="*/ 0 h 1471"/>
                <a:gd name="T64" fmla="*/ 0 w 830"/>
                <a:gd name="T65" fmla="*/ 0 h 1471"/>
                <a:gd name="T66" fmla="*/ 0 w 830"/>
                <a:gd name="T67" fmla="*/ 0 h 1471"/>
                <a:gd name="T68" fmla="*/ 0 w 830"/>
                <a:gd name="T69" fmla="*/ 0 h 1471"/>
                <a:gd name="T70" fmla="*/ 0 w 830"/>
                <a:gd name="T71" fmla="*/ 0 h 1471"/>
                <a:gd name="T72" fmla="*/ 0 w 830"/>
                <a:gd name="T73" fmla="*/ 0 h 1471"/>
                <a:gd name="T74" fmla="*/ 0 w 830"/>
                <a:gd name="T75" fmla="*/ 0 h 1471"/>
                <a:gd name="T76" fmla="*/ 0 w 830"/>
                <a:gd name="T77" fmla="*/ 0 h 1471"/>
                <a:gd name="T78" fmla="*/ 0 w 830"/>
                <a:gd name="T79" fmla="*/ 0 h 1471"/>
                <a:gd name="T80" fmla="*/ 0 w 830"/>
                <a:gd name="T81" fmla="*/ 0 h 1471"/>
                <a:gd name="T82" fmla="*/ 0 w 830"/>
                <a:gd name="T83" fmla="*/ 0 h 1471"/>
                <a:gd name="T84" fmla="*/ 0 w 830"/>
                <a:gd name="T85" fmla="*/ 0 h 1471"/>
                <a:gd name="T86" fmla="*/ 0 w 830"/>
                <a:gd name="T87" fmla="*/ 0 h 1471"/>
                <a:gd name="T88" fmla="*/ 0 w 830"/>
                <a:gd name="T89" fmla="*/ 0 h 1471"/>
                <a:gd name="T90" fmla="*/ 0 w 830"/>
                <a:gd name="T91" fmla="*/ 0 h 1471"/>
                <a:gd name="T92" fmla="*/ 0 w 830"/>
                <a:gd name="T93" fmla="*/ 0 h 1471"/>
                <a:gd name="T94" fmla="*/ 0 w 830"/>
                <a:gd name="T95" fmla="*/ 0 h 1471"/>
                <a:gd name="T96" fmla="*/ 0 w 830"/>
                <a:gd name="T97" fmla="*/ 0 h 1471"/>
                <a:gd name="T98" fmla="*/ 0 w 830"/>
                <a:gd name="T99" fmla="*/ 0 h 1471"/>
                <a:gd name="T100" fmla="*/ 0 w 830"/>
                <a:gd name="T101" fmla="*/ 0 h 1471"/>
                <a:gd name="T102" fmla="*/ 0 w 830"/>
                <a:gd name="T103" fmla="*/ 0 h 1471"/>
                <a:gd name="T104" fmla="*/ 0 w 830"/>
                <a:gd name="T105" fmla="*/ 0 h 1471"/>
                <a:gd name="T106" fmla="*/ 0 w 830"/>
                <a:gd name="T107" fmla="*/ 0 h 1471"/>
                <a:gd name="T108" fmla="*/ 0 w 830"/>
                <a:gd name="T109" fmla="*/ 0 h 1471"/>
                <a:gd name="T110" fmla="*/ 0 w 830"/>
                <a:gd name="T111" fmla="*/ 0 h 1471"/>
                <a:gd name="T112" fmla="*/ 0 w 830"/>
                <a:gd name="T113" fmla="*/ 0 h 1471"/>
                <a:gd name="T114" fmla="*/ 0 w 830"/>
                <a:gd name="T115" fmla="*/ 0 h 147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30" h="1471">
                  <a:moveTo>
                    <a:pt x="422" y="218"/>
                  </a:moveTo>
                  <a:lnTo>
                    <a:pt x="439" y="219"/>
                  </a:lnTo>
                  <a:lnTo>
                    <a:pt x="454" y="222"/>
                  </a:lnTo>
                  <a:lnTo>
                    <a:pt x="470" y="225"/>
                  </a:lnTo>
                  <a:lnTo>
                    <a:pt x="484" y="229"/>
                  </a:lnTo>
                  <a:lnTo>
                    <a:pt x="499" y="235"/>
                  </a:lnTo>
                  <a:lnTo>
                    <a:pt x="513" y="242"/>
                  </a:lnTo>
                  <a:lnTo>
                    <a:pt x="526" y="250"/>
                  </a:lnTo>
                  <a:lnTo>
                    <a:pt x="539" y="259"/>
                  </a:lnTo>
                  <a:lnTo>
                    <a:pt x="552" y="269"/>
                  </a:lnTo>
                  <a:lnTo>
                    <a:pt x="564" y="281"/>
                  </a:lnTo>
                  <a:lnTo>
                    <a:pt x="576" y="293"/>
                  </a:lnTo>
                  <a:lnTo>
                    <a:pt x="587" y="307"/>
                  </a:lnTo>
                  <a:lnTo>
                    <a:pt x="598" y="321"/>
                  </a:lnTo>
                  <a:lnTo>
                    <a:pt x="607" y="336"/>
                  </a:lnTo>
                  <a:lnTo>
                    <a:pt x="617" y="353"/>
                  </a:lnTo>
                  <a:lnTo>
                    <a:pt x="626" y="370"/>
                  </a:lnTo>
                  <a:lnTo>
                    <a:pt x="634" y="387"/>
                  </a:lnTo>
                  <a:lnTo>
                    <a:pt x="643" y="406"/>
                  </a:lnTo>
                  <a:lnTo>
                    <a:pt x="651" y="425"/>
                  </a:lnTo>
                  <a:lnTo>
                    <a:pt x="657" y="446"/>
                  </a:lnTo>
                  <a:lnTo>
                    <a:pt x="664" y="466"/>
                  </a:lnTo>
                  <a:lnTo>
                    <a:pt x="670" y="488"/>
                  </a:lnTo>
                  <a:lnTo>
                    <a:pt x="675" y="509"/>
                  </a:lnTo>
                  <a:lnTo>
                    <a:pt x="681" y="532"/>
                  </a:lnTo>
                  <a:lnTo>
                    <a:pt x="684" y="555"/>
                  </a:lnTo>
                  <a:lnTo>
                    <a:pt x="688" y="579"/>
                  </a:lnTo>
                  <a:lnTo>
                    <a:pt x="692" y="602"/>
                  </a:lnTo>
                  <a:lnTo>
                    <a:pt x="694" y="626"/>
                  </a:lnTo>
                  <a:lnTo>
                    <a:pt x="696" y="651"/>
                  </a:lnTo>
                  <a:lnTo>
                    <a:pt x="698" y="677"/>
                  </a:lnTo>
                  <a:lnTo>
                    <a:pt x="698" y="702"/>
                  </a:lnTo>
                  <a:lnTo>
                    <a:pt x="699" y="728"/>
                  </a:lnTo>
                  <a:lnTo>
                    <a:pt x="698" y="780"/>
                  </a:lnTo>
                  <a:lnTo>
                    <a:pt x="695" y="830"/>
                  </a:lnTo>
                  <a:lnTo>
                    <a:pt x="693" y="854"/>
                  </a:lnTo>
                  <a:lnTo>
                    <a:pt x="689" y="879"/>
                  </a:lnTo>
                  <a:lnTo>
                    <a:pt x="686" y="903"/>
                  </a:lnTo>
                  <a:lnTo>
                    <a:pt x="682" y="927"/>
                  </a:lnTo>
                  <a:lnTo>
                    <a:pt x="678" y="950"/>
                  </a:lnTo>
                  <a:lnTo>
                    <a:pt x="673" y="972"/>
                  </a:lnTo>
                  <a:lnTo>
                    <a:pt x="668" y="994"/>
                  </a:lnTo>
                  <a:lnTo>
                    <a:pt x="661" y="1016"/>
                  </a:lnTo>
                  <a:lnTo>
                    <a:pt x="655" y="1036"/>
                  </a:lnTo>
                  <a:lnTo>
                    <a:pt x="647" y="1056"/>
                  </a:lnTo>
                  <a:lnTo>
                    <a:pt x="640" y="1075"/>
                  </a:lnTo>
                  <a:lnTo>
                    <a:pt x="631" y="1093"/>
                  </a:lnTo>
                  <a:lnTo>
                    <a:pt x="622" y="1112"/>
                  </a:lnTo>
                  <a:lnTo>
                    <a:pt x="614" y="1128"/>
                  </a:lnTo>
                  <a:lnTo>
                    <a:pt x="604" y="1144"/>
                  </a:lnTo>
                  <a:lnTo>
                    <a:pt x="593" y="1159"/>
                  </a:lnTo>
                  <a:lnTo>
                    <a:pt x="582" y="1174"/>
                  </a:lnTo>
                  <a:lnTo>
                    <a:pt x="570" y="1186"/>
                  </a:lnTo>
                  <a:lnTo>
                    <a:pt x="559" y="1198"/>
                  </a:lnTo>
                  <a:lnTo>
                    <a:pt x="546" y="1209"/>
                  </a:lnTo>
                  <a:lnTo>
                    <a:pt x="532" y="1219"/>
                  </a:lnTo>
                  <a:lnTo>
                    <a:pt x="519" y="1228"/>
                  </a:lnTo>
                  <a:lnTo>
                    <a:pt x="503" y="1235"/>
                  </a:lnTo>
                  <a:lnTo>
                    <a:pt x="488" y="1241"/>
                  </a:lnTo>
                  <a:lnTo>
                    <a:pt x="473" y="1246"/>
                  </a:lnTo>
                  <a:lnTo>
                    <a:pt x="457" y="1249"/>
                  </a:lnTo>
                  <a:lnTo>
                    <a:pt x="440" y="1251"/>
                  </a:lnTo>
                  <a:lnTo>
                    <a:pt x="422" y="1252"/>
                  </a:lnTo>
                  <a:lnTo>
                    <a:pt x="406" y="1251"/>
                  </a:lnTo>
                  <a:lnTo>
                    <a:pt x="391" y="1249"/>
                  </a:lnTo>
                  <a:lnTo>
                    <a:pt x="375" y="1246"/>
                  </a:lnTo>
                  <a:lnTo>
                    <a:pt x="361" y="1241"/>
                  </a:lnTo>
                  <a:lnTo>
                    <a:pt x="345" y="1235"/>
                  </a:lnTo>
                  <a:lnTo>
                    <a:pt x="331" y="1228"/>
                  </a:lnTo>
                  <a:lnTo>
                    <a:pt x="318" y="1219"/>
                  </a:lnTo>
                  <a:lnTo>
                    <a:pt x="305" y="1209"/>
                  </a:lnTo>
                  <a:lnTo>
                    <a:pt x="292" y="1198"/>
                  </a:lnTo>
                  <a:lnTo>
                    <a:pt x="281" y="1186"/>
                  </a:lnTo>
                  <a:lnTo>
                    <a:pt x="269" y="1174"/>
                  </a:lnTo>
                  <a:lnTo>
                    <a:pt x="258" y="1159"/>
                  </a:lnTo>
                  <a:lnTo>
                    <a:pt x="247" y="1144"/>
                  </a:lnTo>
                  <a:lnTo>
                    <a:pt x="237" y="1128"/>
                  </a:lnTo>
                  <a:lnTo>
                    <a:pt x="228" y="1112"/>
                  </a:lnTo>
                  <a:lnTo>
                    <a:pt x="219" y="1093"/>
                  </a:lnTo>
                  <a:lnTo>
                    <a:pt x="210" y="1075"/>
                  </a:lnTo>
                  <a:lnTo>
                    <a:pt x="202" y="1056"/>
                  </a:lnTo>
                  <a:lnTo>
                    <a:pt x="194" y="1036"/>
                  </a:lnTo>
                  <a:lnTo>
                    <a:pt x="188" y="1016"/>
                  </a:lnTo>
                  <a:lnTo>
                    <a:pt x="181" y="994"/>
                  </a:lnTo>
                  <a:lnTo>
                    <a:pt x="175" y="972"/>
                  </a:lnTo>
                  <a:lnTo>
                    <a:pt x="169" y="950"/>
                  </a:lnTo>
                  <a:lnTo>
                    <a:pt x="164" y="927"/>
                  </a:lnTo>
                  <a:lnTo>
                    <a:pt x="161" y="903"/>
                  </a:lnTo>
                  <a:lnTo>
                    <a:pt x="156" y="879"/>
                  </a:lnTo>
                  <a:lnTo>
                    <a:pt x="153" y="854"/>
                  </a:lnTo>
                  <a:lnTo>
                    <a:pt x="151" y="830"/>
                  </a:lnTo>
                  <a:lnTo>
                    <a:pt x="149" y="805"/>
                  </a:lnTo>
                  <a:lnTo>
                    <a:pt x="146" y="780"/>
                  </a:lnTo>
                  <a:lnTo>
                    <a:pt x="146" y="754"/>
                  </a:lnTo>
                  <a:lnTo>
                    <a:pt x="145" y="728"/>
                  </a:lnTo>
                  <a:lnTo>
                    <a:pt x="146" y="703"/>
                  </a:lnTo>
                  <a:lnTo>
                    <a:pt x="148" y="679"/>
                  </a:lnTo>
                  <a:lnTo>
                    <a:pt x="149" y="655"/>
                  </a:lnTo>
                  <a:lnTo>
                    <a:pt x="151" y="631"/>
                  </a:lnTo>
                  <a:lnTo>
                    <a:pt x="154" y="607"/>
                  </a:lnTo>
                  <a:lnTo>
                    <a:pt x="157" y="584"/>
                  </a:lnTo>
                  <a:lnTo>
                    <a:pt x="162" y="560"/>
                  </a:lnTo>
                  <a:lnTo>
                    <a:pt x="166" y="537"/>
                  </a:lnTo>
                  <a:lnTo>
                    <a:pt x="171" y="516"/>
                  </a:lnTo>
                  <a:lnTo>
                    <a:pt x="178" y="494"/>
                  </a:lnTo>
                  <a:lnTo>
                    <a:pt x="184" y="473"/>
                  </a:lnTo>
                  <a:lnTo>
                    <a:pt x="191" y="452"/>
                  </a:lnTo>
                  <a:lnTo>
                    <a:pt x="198" y="431"/>
                  </a:lnTo>
                  <a:lnTo>
                    <a:pt x="206" y="412"/>
                  </a:lnTo>
                  <a:lnTo>
                    <a:pt x="215" y="394"/>
                  </a:lnTo>
                  <a:lnTo>
                    <a:pt x="224" y="375"/>
                  </a:lnTo>
                  <a:lnTo>
                    <a:pt x="233" y="358"/>
                  </a:lnTo>
                  <a:lnTo>
                    <a:pt x="244" y="341"/>
                  </a:lnTo>
                  <a:lnTo>
                    <a:pt x="254" y="325"/>
                  </a:lnTo>
                  <a:lnTo>
                    <a:pt x="264" y="310"/>
                  </a:lnTo>
                  <a:lnTo>
                    <a:pt x="275" y="296"/>
                  </a:lnTo>
                  <a:lnTo>
                    <a:pt x="287" y="284"/>
                  </a:lnTo>
                  <a:lnTo>
                    <a:pt x="299" y="272"/>
                  </a:lnTo>
                  <a:lnTo>
                    <a:pt x="312" y="262"/>
                  </a:lnTo>
                  <a:lnTo>
                    <a:pt x="324" y="252"/>
                  </a:lnTo>
                  <a:lnTo>
                    <a:pt x="337" y="243"/>
                  </a:lnTo>
                  <a:lnTo>
                    <a:pt x="351" y="236"/>
                  </a:lnTo>
                  <a:lnTo>
                    <a:pt x="364" y="229"/>
                  </a:lnTo>
                  <a:lnTo>
                    <a:pt x="378" y="225"/>
                  </a:lnTo>
                  <a:lnTo>
                    <a:pt x="393" y="222"/>
                  </a:lnTo>
                  <a:lnTo>
                    <a:pt x="407" y="219"/>
                  </a:lnTo>
                  <a:lnTo>
                    <a:pt x="422" y="218"/>
                  </a:lnTo>
                  <a:close/>
                  <a:moveTo>
                    <a:pt x="830" y="44"/>
                  </a:moveTo>
                  <a:lnTo>
                    <a:pt x="699" y="44"/>
                  </a:lnTo>
                  <a:lnTo>
                    <a:pt x="699" y="248"/>
                  </a:lnTo>
                  <a:lnTo>
                    <a:pt x="684" y="248"/>
                  </a:lnTo>
                  <a:lnTo>
                    <a:pt x="673" y="221"/>
                  </a:lnTo>
                  <a:lnTo>
                    <a:pt x="660" y="196"/>
                  </a:lnTo>
                  <a:lnTo>
                    <a:pt x="647" y="171"/>
                  </a:lnTo>
                  <a:lnTo>
                    <a:pt x="633" y="147"/>
                  </a:lnTo>
                  <a:lnTo>
                    <a:pt x="618" y="125"/>
                  </a:lnTo>
                  <a:lnTo>
                    <a:pt x="602" y="105"/>
                  </a:lnTo>
                  <a:lnTo>
                    <a:pt x="586" y="86"/>
                  </a:lnTo>
                  <a:lnTo>
                    <a:pt x="568" y="69"/>
                  </a:lnTo>
                  <a:lnTo>
                    <a:pt x="550" y="54"/>
                  </a:lnTo>
                  <a:lnTo>
                    <a:pt x="532" y="40"/>
                  </a:lnTo>
                  <a:lnTo>
                    <a:pt x="512" y="28"/>
                  </a:lnTo>
                  <a:lnTo>
                    <a:pt x="492" y="18"/>
                  </a:lnTo>
                  <a:lnTo>
                    <a:pt x="472" y="11"/>
                  </a:lnTo>
                  <a:lnTo>
                    <a:pt x="450" y="4"/>
                  </a:lnTo>
                  <a:lnTo>
                    <a:pt x="440" y="3"/>
                  </a:lnTo>
                  <a:lnTo>
                    <a:pt x="430" y="1"/>
                  </a:lnTo>
                  <a:lnTo>
                    <a:pt x="419" y="0"/>
                  </a:lnTo>
                  <a:lnTo>
                    <a:pt x="408" y="0"/>
                  </a:lnTo>
                  <a:lnTo>
                    <a:pt x="384" y="1"/>
                  </a:lnTo>
                  <a:lnTo>
                    <a:pt x="363" y="4"/>
                  </a:lnTo>
                  <a:lnTo>
                    <a:pt x="340" y="9"/>
                  </a:lnTo>
                  <a:lnTo>
                    <a:pt x="320" y="16"/>
                  </a:lnTo>
                  <a:lnTo>
                    <a:pt x="298" y="25"/>
                  </a:lnTo>
                  <a:lnTo>
                    <a:pt x="278" y="34"/>
                  </a:lnTo>
                  <a:lnTo>
                    <a:pt x="259" y="47"/>
                  </a:lnTo>
                  <a:lnTo>
                    <a:pt x="239" y="60"/>
                  </a:lnTo>
                  <a:lnTo>
                    <a:pt x="221" y="77"/>
                  </a:lnTo>
                  <a:lnTo>
                    <a:pt x="204" y="93"/>
                  </a:lnTo>
                  <a:lnTo>
                    <a:pt x="186" y="111"/>
                  </a:lnTo>
                  <a:lnTo>
                    <a:pt x="170" y="132"/>
                  </a:lnTo>
                  <a:lnTo>
                    <a:pt x="154" y="152"/>
                  </a:lnTo>
                  <a:lnTo>
                    <a:pt x="139" y="175"/>
                  </a:lnTo>
                  <a:lnTo>
                    <a:pt x="125" y="199"/>
                  </a:lnTo>
                  <a:lnTo>
                    <a:pt x="111" y="224"/>
                  </a:lnTo>
                  <a:lnTo>
                    <a:pt x="98" y="250"/>
                  </a:lnTo>
                  <a:lnTo>
                    <a:pt x="86" y="278"/>
                  </a:lnTo>
                  <a:lnTo>
                    <a:pt x="74" y="306"/>
                  </a:lnTo>
                  <a:lnTo>
                    <a:pt x="64" y="335"/>
                  </a:lnTo>
                  <a:lnTo>
                    <a:pt x="53" y="365"/>
                  </a:lnTo>
                  <a:lnTo>
                    <a:pt x="45" y="396"/>
                  </a:lnTo>
                  <a:lnTo>
                    <a:pt x="36" y="428"/>
                  </a:lnTo>
                  <a:lnTo>
                    <a:pt x="29" y="461"/>
                  </a:lnTo>
                  <a:lnTo>
                    <a:pt x="22" y="494"/>
                  </a:lnTo>
                  <a:lnTo>
                    <a:pt x="17" y="528"/>
                  </a:lnTo>
                  <a:lnTo>
                    <a:pt x="11" y="562"/>
                  </a:lnTo>
                  <a:lnTo>
                    <a:pt x="7" y="598"/>
                  </a:lnTo>
                  <a:lnTo>
                    <a:pt x="5" y="634"/>
                  </a:lnTo>
                  <a:lnTo>
                    <a:pt x="2" y="669"/>
                  </a:lnTo>
                  <a:lnTo>
                    <a:pt x="0" y="706"/>
                  </a:lnTo>
                  <a:lnTo>
                    <a:pt x="0" y="743"/>
                  </a:lnTo>
                  <a:lnTo>
                    <a:pt x="0" y="778"/>
                  </a:lnTo>
                  <a:lnTo>
                    <a:pt x="2" y="813"/>
                  </a:lnTo>
                  <a:lnTo>
                    <a:pt x="5" y="848"/>
                  </a:lnTo>
                  <a:lnTo>
                    <a:pt x="7" y="883"/>
                  </a:lnTo>
                  <a:lnTo>
                    <a:pt x="11" y="917"/>
                  </a:lnTo>
                  <a:lnTo>
                    <a:pt x="17" y="951"/>
                  </a:lnTo>
                  <a:lnTo>
                    <a:pt x="22" y="983"/>
                  </a:lnTo>
                  <a:lnTo>
                    <a:pt x="29" y="1016"/>
                  </a:lnTo>
                  <a:lnTo>
                    <a:pt x="36" y="1048"/>
                  </a:lnTo>
                  <a:lnTo>
                    <a:pt x="45" y="1079"/>
                  </a:lnTo>
                  <a:lnTo>
                    <a:pt x="53" y="1110"/>
                  </a:lnTo>
                  <a:lnTo>
                    <a:pt x="64" y="1139"/>
                  </a:lnTo>
                  <a:lnTo>
                    <a:pt x="74" y="1168"/>
                  </a:lnTo>
                  <a:lnTo>
                    <a:pt x="86" y="1196"/>
                  </a:lnTo>
                  <a:lnTo>
                    <a:pt x="98" y="1222"/>
                  </a:lnTo>
                  <a:lnTo>
                    <a:pt x="111" y="1248"/>
                  </a:lnTo>
                  <a:lnTo>
                    <a:pt x="125" y="1273"/>
                  </a:lnTo>
                  <a:lnTo>
                    <a:pt x="139" y="1297"/>
                  </a:lnTo>
                  <a:lnTo>
                    <a:pt x="154" y="1318"/>
                  </a:lnTo>
                  <a:lnTo>
                    <a:pt x="170" y="1340"/>
                  </a:lnTo>
                  <a:lnTo>
                    <a:pt x="186" y="1360"/>
                  </a:lnTo>
                  <a:lnTo>
                    <a:pt x="204" y="1378"/>
                  </a:lnTo>
                  <a:lnTo>
                    <a:pt x="221" y="1395"/>
                  </a:lnTo>
                  <a:lnTo>
                    <a:pt x="239" y="1410"/>
                  </a:lnTo>
                  <a:lnTo>
                    <a:pt x="259" y="1423"/>
                  </a:lnTo>
                  <a:lnTo>
                    <a:pt x="278" y="1435"/>
                  </a:lnTo>
                  <a:lnTo>
                    <a:pt x="298" y="1446"/>
                  </a:lnTo>
                  <a:lnTo>
                    <a:pt x="320" y="1455"/>
                  </a:lnTo>
                  <a:lnTo>
                    <a:pt x="340" y="1461"/>
                  </a:lnTo>
                  <a:lnTo>
                    <a:pt x="363" y="1467"/>
                  </a:lnTo>
                  <a:lnTo>
                    <a:pt x="384" y="1470"/>
                  </a:lnTo>
                  <a:lnTo>
                    <a:pt x="408" y="1471"/>
                  </a:lnTo>
                  <a:lnTo>
                    <a:pt x="429" y="1470"/>
                  </a:lnTo>
                  <a:lnTo>
                    <a:pt x="450" y="1467"/>
                  </a:lnTo>
                  <a:lnTo>
                    <a:pt x="470" y="1462"/>
                  </a:lnTo>
                  <a:lnTo>
                    <a:pt x="489" y="1457"/>
                  </a:lnTo>
                  <a:lnTo>
                    <a:pt x="509" y="1448"/>
                  </a:lnTo>
                  <a:lnTo>
                    <a:pt x="527" y="1439"/>
                  </a:lnTo>
                  <a:lnTo>
                    <a:pt x="546" y="1428"/>
                  </a:lnTo>
                  <a:lnTo>
                    <a:pt x="563" y="1414"/>
                  </a:lnTo>
                  <a:lnTo>
                    <a:pt x="579" y="1398"/>
                  </a:lnTo>
                  <a:lnTo>
                    <a:pt x="595" y="1381"/>
                  </a:lnTo>
                  <a:lnTo>
                    <a:pt x="612" y="1363"/>
                  </a:lnTo>
                  <a:lnTo>
                    <a:pt x="627" y="1341"/>
                  </a:lnTo>
                  <a:lnTo>
                    <a:pt x="642" y="1318"/>
                  </a:lnTo>
                  <a:lnTo>
                    <a:pt x="656" y="1294"/>
                  </a:lnTo>
                  <a:lnTo>
                    <a:pt x="671" y="1267"/>
                  </a:lnTo>
                  <a:lnTo>
                    <a:pt x="684" y="1237"/>
                  </a:lnTo>
                  <a:lnTo>
                    <a:pt x="699" y="1237"/>
                  </a:lnTo>
                  <a:lnTo>
                    <a:pt x="699" y="1442"/>
                  </a:lnTo>
                  <a:lnTo>
                    <a:pt x="830" y="1442"/>
                  </a:lnTo>
                  <a:lnTo>
                    <a:pt x="83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 21"/>
            <p:cNvSpPr>
              <a:spLocks noChangeAspect="1" noEditPoints="1"/>
            </p:cNvSpPr>
            <p:nvPr/>
          </p:nvSpPr>
          <p:spPr bwMode="black">
            <a:xfrm>
              <a:off x="4062" y="2088"/>
              <a:ext cx="93" cy="275"/>
            </a:xfrm>
            <a:custGeom>
              <a:avLst/>
              <a:gdLst>
                <a:gd name="T0" fmla="*/ 0 w 830"/>
                <a:gd name="T1" fmla="*/ 0 h 2475"/>
                <a:gd name="T2" fmla="*/ 0 w 830"/>
                <a:gd name="T3" fmla="*/ 0 h 2475"/>
                <a:gd name="T4" fmla="*/ 0 w 830"/>
                <a:gd name="T5" fmla="*/ 0 h 2475"/>
                <a:gd name="T6" fmla="*/ 0 w 830"/>
                <a:gd name="T7" fmla="*/ 0 h 2475"/>
                <a:gd name="T8" fmla="*/ 0 w 830"/>
                <a:gd name="T9" fmla="*/ 0 h 2475"/>
                <a:gd name="T10" fmla="*/ 0 w 830"/>
                <a:gd name="T11" fmla="*/ 0 h 2475"/>
                <a:gd name="T12" fmla="*/ 0 w 830"/>
                <a:gd name="T13" fmla="*/ 0 h 2475"/>
                <a:gd name="T14" fmla="*/ 0 w 830"/>
                <a:gd name="T15" fmla="*/ 0 h 2475"/>
                <a:gd name="T16" fmla="*/ 0 w 830"/>
                <a:gd name="T17" fmla="*/ 0 h 2475"/>
                <a:gd name="T18" fmla="*/ 0 w 830"/>
                <a:gd name="T19" fmla="*/ 0 h 2475"/>
                <a:gd name="T20" fmla="*/ 0 w 830"/>
                <a:gd name="T21" fmla="*/ 0 h 2475"/>
                <a:gd name="T22" fmla="*/ 0 w 830"/>
                <a:gd name="T23" fmla="*/ 0 h 2475"/>
                <a:gd name="T24" fmla="*/ 0 w 830"/>
                <a:gd name="T25" fmla="*/ 0 h 2475"/>
                <a:gd name="T26" fmla="*/ 0 w 830"/>
                <a:gd name="T27" fmla="*/ 0 h 2475"/>
                <a:gd name="T28" fmla="*/ 0 w 830"/>
                <a:gd name="T29" fmla="*/ 0 h 2475"/>
                <a:gd name="T30" fmla="*/ 0 w 830"/>
                <a:gd name="T31" fmla="*/ 0 h 2475"/>
                <a:gd name="T32" fmla="*/ 0 w 830"/>
                <a:gd name="T33" fmla="*/ 0 h 2475"/>
                <a:gd name="T34" fmla="*/ 0 w 830"/>
                <a:gd name="T35" fmla="*/ 0 h 2475"/>
                <a:gd name="T36" fmla="*/ 0 w 830"/>
                <a:gd name="T37" fmla="*/ 0 h 2475"/>
                <a:gd name="T38" fmla="*/ 0 w 830"/>
                <a:gd name="T39" fmla="*/ 0 h 2475"/>
                <a:gd name="T40" fmla="*/ 0 w 830"/>
                <a:gd name="T41" fmla="*/ 0 h 2475"/>
                <a:gd name="T42" fmla="*/ 0 w 830"/>
                <a:gd name="T43" fmla="*/ 0 h 2475"/>
                <a:gd name="T44" fmla="*/ 0 w 830"/>
                <a:gd name="T45" fmla="*/ 0 h 2475"/>
                <a:gd name="T46" fmla="*/ 0 w 830"/>
                <a:gd name="T47" fmla="*/ 0 h 2475"/>
                <a:gd name="T48" fmla="*/ 0 w 830"/>
                <a:gd name="T49" fmla="*/ 0 h 2475"/>
                <a:gd name="T50" fmla="*/ 0 w 830"/>
                <a:gd name="T51" fmla="*/ 0 h 2475"/>
                <a:gd name="T52" fmla="*/ 0 w 830"/>
                <a:gd name="T53" fmla="*/ 0 h 2475"/>
                <a:gd name="T54" fmla="*/ 0 w 830"/>
                <a:gd name="T55" fmla="*/ 0 h 2475"/>
                <a:gd name="T56" fmla="*/ 0 w 830"/>
                <a:gd name="T57" fmla="*/ 0 h 2475"/>
                <a:gd name="T58" fmla="*/ 0 w 830"/>
                <a:gd name="T59" fmla="*/ 0 h 2475"/>
                <a:gd name="T60" fmla="*/ 0 w 830"/>
                <a:gd name="T61" fmla="*/ 0 h 2475"/>
                <a:gd name="T62" fmla="*/ 0 w 830"/>
                <a:gd name="T63" fmla="*/ 0 h 2475"/>
                <a:gd name="T64" fmla="*/ 0 w 830"/>
                <a:gd name="T65" fmla="*/ 0 h 2475"/>
                <a:gd name="T66" fmla="*/ 0 w 830"/>
                <a:gd name="T67" fmla="*/ 0 h 2475"/>
                <a:gd name="T68" fmla="*/ 0 w 830"/>
                <a:gd name="T69" fmla="*/ 0 h 2475"/>
                <a:gd name="T70" fmla="*/ 0 w 830"/>
                <a:gd name="T71" fmla="*/ 0 h 2475"/>
                <a:gd name="T72" fmla="*/ 0 w 830"/>
                <a:gd name="T73" fmla="*/ 0 h 2475"/>
                <a:gd name="T74" fmla="*/ 0 w 830"/>
                <a:gd name="T75" fmla="*/ 0 h 2475"/>
                <a:gd name="T76" fmla="*/ 0 w 830"/>
                <a:gd name="T77" fmla="*/ 0 h 2475"/>
                <a:gd name="T78" fmla="*/ 0 w 830"/>
                <a:gd name="T79" fmla="*/ 0 h 2475"/>
                <a:gd name="T80" fmla="*/ 0 w 830"/>
                <a:gd name="T81" fmla="*/ 0 h 2475"/>
                <a:gd name="T82" fmla="*/ 0 w 830"/>
                <a:gd name="T83" fmla="*/ 0 h 2475"/>
                <a:gd name="T84" fmla="*/ 0 w 830"/>
                <a:gd name="T85" fmla="*/ 0 h 2475"/>
                <a:gd name="T86" fmla="*/ 0 w 830"/>
                <a:gd name="T87" fmla="*/ 0 h 2475"/>
                <a:gd name="T88" fmla="*/ 0 w 830"/>
                <a:gd name="T89" fmla="*/ 0 h 2475"/>
                <a:gd name="T90" fmla="*/ 0 w 830"/>
                <a:gd name="T91" fmla="*/ 0 h 2475"/>
                <a:gd name="T92" fmla="*/ 0 w 830"/>
                <a:gd name="T93" fmla="*/ 0 h 2475"/>
                <a:gd name="T94" fmla="*/ 0 w 830"/>
                <a:gd name="T95" fmla="*/ 0 h 2475"/>
                <a:gd name="T96" fmla="*/ 0 w 830"/>
                <a:gd name="T97" fmla="*/ 0 h 2475"/>
                <a:gd name="T98" fmla="*/ 0 w 830"/>
                <a:gd name="T99" fmla="*/ 0 h 2475"/>
                <a:gd name="T100" fmla="*/ 0 w 830"/>
                <a:gd name="T101" fmla="*/ 0 h 2475"/>
                <a:gd name="T102" fmla="*/ 0 w 830"/>
                <a:gd name="T103" fmla="*/ 0 h 2475"/>
                <a:gd name="T104" fmla="*/ 0 w 830"/>
                <a:gd name="T105" fmla="*/ 0 h 2475"/>
                <a:gd name="T106" fmla="*/ 0 w 830"/>
                <a:gd name="T107" fmla="*/ 0 h 2475"/>
                <a:gd name="T108" fmla="*/ 0 w 830"/>
                <a:gd name="T109" fmla="*/ 0 h 2475"/>
                <a:gd name="T110" fmla="*/ 0 w 830"/>
                <a:gd name="T111" fmla="*/ 0 h 2475"/>
                <a:gd name="T112" fmla="*/ 0 w 830"/>
                <a:gd name="T113" fmla="*/ 0 h 24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30" h="2475">
                  <a:moveTo>
                    <a:pt x="408" y="1222"/>
                  </a:moveTo>
                  <a:lnTo>
                    <a:pt x="424" y="1223"/>
                  </a:lnTo>
                  <a:lnTo>
                    <a:pt x="439" y="1226"/>
                  </a:lnTo>
                  <a:lnTo>
                    <a:pt x="455" y="1229"/>
                  </a:lnTo>
                  <a:lnTo>
                    <a:pt x="469" y="1233"/>
                  </a:lnTo>
                  <a:lnTo>
                    <a:pt x="484" y="1239"/>
                  </a:lnTo>
                  <a:lnTo>
                    <a:pt x="499" y="1246"/>
                  </a:lnTo>
                  <a:lnTo>
                    <a:pt x="511" y="1254"/>
                  </a:lnTo>
                  <a:lnTo>
                    <a:pt x="524" y="1263"/>
                  </a:lnTo>
                  <a:lnTo>
                    <a:pt x="537" y="1273"/>
                  </a:lnTo>
                  <a:lnTo>
                    <a:pt x="549" y="1285"/>
                  </a:lnTo>
                  <a:lnTo>
                    <a:pt x="561" y="1297"/>
                  </a:lnTo>
                  <a:lnTo>
                    <a:pt x="572" y="1311"/>
                  </a:lnTo>
                  <a:lnTo>
                    <a:pt x="583" y="1325"/>
                  </a:lnTo>
                  <a:lnTo>
                    <a:pt x="593" y="1340"/>
                  </a:lnTo>
                  <a:lnTo>
                    <a:pt x="602" y="1357"/>
                  </a:lnTo>
                  <a:lnTo>
                    <a:pt x="611" y="1374"/>
                  </a:lnTo>
                  <a:lnTo>
                    <a:pt x="620" y="1391"/>
                  </a:lnTo>
                  <a:lnTo>
                    <a:pt x="628" y="1410"/>
                  </a:lnTo>
                  <a:lnTo>
                    <a:pt x="636" y="1429"/>
                  </a:lnTo>
                  <a:lnTo>
                    <a:pt x="642" y="1450"/>
                  </a:lnTo>
                  <a:lnTo>
                    <a:pt x="649" y="1470"/>
                  </a:lnTo>
                  <a:lnTo>
                    <a:pt x="655" y="1492"/>
                  </a:lnTo>
                  <a:lnTo>
                    <a:pt x="661" y="1513"/>
                  </a:lnTo>
                  <a:lnTo>
                    <a:pt x="666" y="1536"/>
                  </a:lnTo>
                  <a:lnTo>
                    <a:pt x="669" y="1559"/>
                  </a:lnTo>
                  <a:lnTo>
                    <a:pt x="674" y="1583"/>
                  </a:lnTo>
                  <a:lnTo>
                    <a:pt x="677" y="1606"/>
                  </a:lnTo>
                  <a:lnTo>
                    <a:pt x="679" y="1630"/>
                  </a:lnTo>
                  <a:lnTo>
                    <a:pt x="681" y="1655"/>
                  </a:lnTo>
                  <a:lnTo>
                    <a:pt x="683" y="1681"/>
                  </a:lnTo>
                  <a:lnTo>
                    <a:pt x="683" y="1706"/>
                  </a:lnTo>
                  <a:lnTo>
                    <a:pt x="685" y="1732"/>
                  </a:lnTo>
                  <a:lnTo>
                    <a:pt x="683" y="1784"/>
                  </a:lnTo>
                  <a:lnTo>
                    <a:pt x="680" y="1834"/>
                  </a:lnTo>
                  <a:lnTo>
                    <a:pt x="678" y="1858"/>
                  </a:lnTo>
                  <a:lnTo>
                    <a:pt x="675" y="1883"/>
                  </a:lnTo>
                  <a:lnTo>
                    <a:pt x="672" y="1907"/>
                  </a:lnTo>
                  <a:lnTo>
                    <a:pt x="667" y="1931"/>
                  </a:lnTo>
                  <a:lnTo>
                    <a:pt x="663" y="1954"/>
                  </a:lnTo>
                  <a:lnTo>
                    <a:pt x="659" y="1976"/>
                  </a:lnTo>
                  <a:lnTo>
                    <a:pt x="653" y="1998"/>
                  </a:lnTo>
                  <a:lnTo>
                    <a:pt x="647" y="2020"/>
                  </a:lnTo>
                  <a:lnTo>
                    <a:pt x="640" y="2040"/>
                  </a:lnTo>
                  <a:lnTo>
                    <a:pt x="633" y="2060"/>
                  </a:lnTo>
                  <a:lnTo>
                    <a:pt x="625" y="2079"/>
                  </a:lnTo>
                  <a:lnTo>
                    <a:pt x="616" y="2097"/>
                  </a:lnTo>
                  <a:lnTo>
                    <a:pt x="608" y="2116"/>
                  </a:lnTo>
                  <a:lnTo>
                    <a:pt x="599" y="2132"/>
                  </a:lnTo>
                  <a:lnTo>
                    <a:pt x="589" y="2148"/>
                  </a:lnTo>
                  <a:lnTo>
                    <a:pt x="579" y="2163"/>
                  </a:lnTo>
                  <a:lnTo>
                    <a:pt x="568" y="2178"/>
                  </a:lnTo>
                  <a:lnTo>
                    <a:pt x="556" y="2190"/>
                  </a:lnTo>
                  <a:lnTo>
                    <a:pt x="544" y="2202"/>
                  </a:lnTo>
                  <a:lnTo>
                    <a:pt x="531" y="2213"/>
                  </a:lnTo>
                  <a:lnTo>
                    <a:pt x="517" y="2223"/>
                  </a:lnTo>
                  <a:lnTo>
                    <a:pt x="504" y="2232"/>
                  </a:lnTo>
                  <a:lnTo>
                    <a:pt x="489" y="2239"/>
                  </a:lnTo>
                  <a:lnTo>
                    <a:pt x="474" y="2245"/>
                  </a:lnTo>
                  <a:lnTo>
                    <a:pt x="458" y="2250"/>
                  </a:lnTo>
                  <a:lnTo>
                    <a:pt x="442" y="2253"/>
                  </a:lnTo>
                  <a:lnTo>
                    <a:pt x="425" y="2255"/>
                  </a:lnTo>
                  <a:lnTo>
                    <a:pt x="408" y="2256"/>
                  </a:lnTo>
                  <a:lnTo>
                    <a:pt x="391" y="2255"/>
                  </a:lnTo>
                  <a:lnTo>
                    <a:pt x="376" y="2253"/>
                  </a:lnTo>
                  <a:lnTo>
                    <a:pt x="360" y="2250"/>
                  </a:lnTo>
                  <a:lnTo>
                    <a:pt x="346" y="2245"/>
                  </a:lnTo>
                  <a:lnTo>
                    <a:pt x="331" y="2239"/>
                  </a:lnTo>
                  <a:lnTo>
                    <a:pt x="317" y="2232"/>
                  </a:lnTo>
                  <a:lnTo>
                    <a:pt x="304" y="2223"/>
                  </a:lnTo>
                  <a:lnTo>
                    <a:pt x="291" y="2213"/>
                  </a:lnTo>
                  <a:lnTo>
                    <a:pt x="278" y="2202"/>
                  </a:lnTo>
                  <a:lnTo>
                    <a:pt x="266" y="2190"/>
                  </a:lnTo>
                  <a:lnTo>
                    <a:pt x="254" y="2178"/>
                  </a:lnTo>
                  <a:lnTo>
                    <a:pt x="243" y="2163"/>
                  </a:lnTo>
                  <a:lnTo>
                    <a:pt x="232" y="2148"/>
                  </a:lnTo>
                  <a:lnTo>
                    <a:pt x="223" y="2132"/>
                  </a:lnTo>
                  <a:lnTo>
                    <a:pt x="213" y="2116"/>
                  </a:lnTo>
                  <a:lnTo>
                    <a:pt x="204" y="2097"/>
                  </a:lnTo>
                  <a:lnTo>
                    <a:pt x="196" y="2079"/>
                  </a:lnTo>
                  <a:lnTo>
                    <a:pt x="187" y="2060"/>
                  </a:lnTo>
                  <a:lnTo>
                    <a:pt x="179" y="2040"/>
                  </a:lnTo>
                  <a:lnTo>
                    <a:pt x="173" y="2020"/>
                  </a:lnTo>
                  <a:lnTo>
                    <a:pt x="166" y="1998"/>
                  </a:lnTo>
                  <a:lnTo>
                    <a:pt x="160" y="1976"/>
                  </a:lnTo>
                  <a:lnTo>
                    <a:pt x="155" y="1954"/>
                  </a:lnTo>
                  <a:lnTo>
                    <a:pt x="150" y="1931"/>
                  </a:lnTo>
                  <a:lnTo>
                    <a:pt x="146" y="1907"/>
                  </a:lnTo>
                  <a:lnTo>
                    <a:pt x="142" y="1883"/>
                  </a:lnTo>
                  <a:lnTo>
                    <a:pt x="138" y="1858"/>
                  </a:lnTo>
                  <a:lnTo>
                    <a:pt x="136" y="1834"/>
                  </a:lnTo>
                  <a:lnTo>
                    <a:pt x="134" y="1809"/>
                  </a:lnTo>
                  <a:lnTo>
                    <a:pt x="132" y="1784"/>
                  </a:lnTo>
                  <a:lnTo>
                    <a:pt x="132" y="1758"/>
                  </a:lnTo>
                  <a:lnTo>
                    <a:pt x="131" y="1732"/>
                  </a:lnTo>
                  <a:lnTo>
                    <a:pt x="132" y="1707"/>
                  </a:lnTo>
                  <a:lnTo>
                    <a:pt x="133" y="1683"/>
                  </a:lnTo>
                  <a:lnTo>
                    <a:pt x="134" y="1659"/>
                  </a:lnTo>
                  <a:lnTo>
                    <a:pt x="136" y="1635"/>
                  </a:lnTo>
                  <a:lnTo>
                    <a:pt x="139" y="1611"/>
                  </a:lnTo>
                  <a:lnTo>
                    <a:pt x="143" y="1588"/>
                  </a:lnTo>
                  <a:lnTo>
                    <a:pt x="147" y="1564"/>
                  </a:lnTo>
                  <a:lnTo>
                    <a:pt x="151" y="1541"/>
                  </a:lnTo>
                  <a:lnTo>
                    <a:pt x="157" y="1520"/>
                  </a:lnTo>
                  <a:lnTo>
                    <a:pt x="163" y="1498"/>
                  </a:lnTo>
                  <a:lnTo>
                    <a:pt x="170" y="1477"/>
                  </a:lnTo>
                  <a:lnTo>
                    <a:pt x="176" y="1456"/>
                  </a:lnTo>
                  <a:lnTo>
                    <a:pt x="184" y="1435"/>
                  </a:lnTo>
                  <a:lnTo>
                    <a:pt x="191" y="1416"/>
                  </a:lnTo>
                  <a:lnTo>
                    <a:pt x="200" y="1398"/>
                  </a:lnTo>
                  <a:lnTo>
                    <a:pt x="210" y="1379"/>
                  </a:lnTo>
                  <a:lnTo>
                    <a:pt x="218" y="1362"/>
                  </a:lnTo>
                  <a:lnTo>
                    <a:pt x="229" y="1345"/>
                  </a:lnTo>
                  <a:lnTo>
                    <a:pt x="239" y="1329"/>
                  </a:lnTo>
                  <a:lnTo>
                    <a:pt x="250" y="1314"/>
                  </a:lnTo>
                  <a:lnTo>
                    <a:pt x="261" y="1300"/>
                  </a:lnTo>
                  <a:lnTo>
                    <a:pt x="272" y="1288"/>
                  </a:lnTo>
                  <a:lnTo>
                    <a:pt x="284" y="1276"/>
                  </a:lnTo>
                  <a:lnTo>
                    <a:pt x="297" y="1266"/>
                  </a:lnTo>
                  <a:lnTo>
                    <a:pt x="309" y="1256"/>
                  </a:lnTo>
                  <a:lnTo>
                    <a:pt x="322" y="1247"/>
                  </a:lnTo>
                  <a:lnTo>
                    <a:pt x="336" y="1240"/>
                  </a:lnTo>
                  <a:lnTo>
                    <a:pt x="349" y="1233"/>
                  </a:lnTo>
                  <a:lnTo>
                    <a:pt x="363" y="1229"/>
                  </a:lnTo>
                  <a:lnTo>
                    <a:pt x="378" y="1226"/>
                  </a:lnTo>
                  <a:lnTo>
                    <a:pt x="393" y="1223"/>
                  </a:lnTo>
                  <a:lnTo>
                    <a:pt x="408" y="1222"/>
                  </a:lnTo>
                  <a:close/>
                  <a:moveTo>
                    <a:pt x="0" y="2446"/>
                  </a:moveTo>
                  <a:lnTo>
                    <a:pt x="146" y="2446"/>
                  </a:lnTo>
                  <a:lnTo>
                    <a:pt x="146" y="2241"/>
                  </a:lnTo>
                  <a:lnTo>
                    <a:pt x="160" y="2271"/>
                  </a:lnTo>
                  <a:lnTo>
                    <a:pt x="174" y="2298"/>
                  </a:lnTo>
                  <a:lnTo>
                    <a:pt x="189" y="2322"/>
                  </a:lnTo>
                  <a:lnTo>
                    <a:pt x="205" y="2345"/>
                  </a:lnTo>
                  <a:lnTo>
                    <a:pt x="222" y="2367"/>
                  </a:lnTo>
                  <a:lnTo>
                    <a:pt x="239" y="2385"/>
                  </a:lnTo>
                  <a:lnTo>
                    <a:pt x="256" y="2402"/>
                  </a:lnTo>
                  <a:lnTo>
                    <a:pt x="275" y="2418"/>
                  </a:lnTo>
                  <a:lnTo>
                    <a:pt x="293" y="2432"/>
                  </a:lnTo>
                  <a:lnTo>
                    <a:pt x="312" y="2443"/>
                  </a:lnTo>
                  <a:lnTo>
                    <a:pt x="332" y="2452"/>
                  </a:lnTo>
                  <a:lnTo>
                    <a:pt x="352" y="2461"/>
                  </a:lnTo>
                  <a:lnTo>
                    <a:pt x="373" y="2466"/>
                  </a:lnTo>
                  <a:lnTo>
                    <a:pt x="394" y="2471"/>
                  </a:lnTo>
                  <a:lnTo>
                    <a:pt x="415" y="2474"/>
                  </a:lnTo>
                  <a:lnTo>
                    <a:pt x="437" y="2475"/>
                  </a:lnTo>
                  <a:lnTo>
                    <a:pt x="460" y="2474"/>
                  </a:lnTo>
                  <a:lnTo>
                    <a:pt x="482" y="2471"/>
                  </a:lnTo>
                  <a:lnTo>
                    <a:pt x="504" y="2465"/>
                  </a:lnTo>
                  <a:lnTo>
                    <a:pt x="524" y="2459"/>
                  </a:lnTo>
                  <a:lnTo>
                    <a:pt x="545" y="2450"/>
                  </a:lnTo>
                  <a:lnTo>
                    <a:pt x="564" y="2439"/>
                  </a:lnTo>
                  <a:lnTo>
                    <a:pt x="584" y="2427"/>
                  </a:lnTo>
                  <a:lnTo>
                    <a:pt x="602" y="2414"/>
                  </a:lnTo>
                  <a:lnTo>
                    <a:pt x="621" y="2399"/>
                  </a:lnTo>
                  <a:lnTo>
                    <a:pt x="638" y="2382"/>
                  </a:lnTo>
                  <a:lnTo>
                    <a:pt x="654" y="2364"/>
                  </a:lnTo>
                  <a:lnTo>
                    <a:pt x="669" y="2344"/>
                  </a:lnTo>
                  <a:lnTo>
                    <a:pt x="685" y="2322"/>
                  </a:lnTo>
                  <a:lnTo>
                    <a:pt x="700" y="2301"/>
                  </a:lnTo>
                  <a:lnTo>
                    <a:pt x="713" y="2277"/>
                  </a:lnTo>
                  <a:lnTo>
                    <a:pt x="726" y="2252"/>
                  </a:lnTo>
                  <a:lnTo>
                    <a:pt x="739" y="2226"/>
                  </a:lnTo>
                  <a:lnTo>
                    <a:pt x="749" y="2200"/>
                  </a:lnTo>
                  <a:lnTo>
                    <a:pt x="760" y="2172"/>
                  </a:lnTo>
                  <a:lnTo>
                    <a:pt x="771" y="2143"/>
                  </a:lnTo>
                  <a:lnTo>
                    <a:pt x="780" y="2114"/>
                  </a:lnTo>
                  <a:lnTo>
                    <a:pt x="788" y="2083"/>
                  </a:lnTo>
                  <a:lnTo>
                    <a:pt x="796" y="2052"/>
                  </a:lnTo>
                  <a:lnTo>
                    <a:pt x="804" y="2020"/>
                  </a:lnTo>
                  <a:lnTo>
                    <a:pt x="809" y="1987"/>
                  </a:lnTo>
                  <a:lnTo>
                    <a:pt x="814" y="1955"/>
                  </a:lnTo>
                  <a:lnTo>
                    <a:pt x="820" y="1921"/>
                  </a:lnTo>
                  <a:lnTo>
                    <a:pt x="823" y="1887"/>
                  </a:lnTo>
                  <a:lnTo>
                    <a:pt x="826" y="1852"/>
                  </a:lnTo>
                  <a:lnTo>
                    <a:pt x="828" y="1817"/>
                  </a:lnTo>
                  <a:lnTo>
                    <a:pt x="830" y="1782"/>
                  </a:lnTo>
                  <a:lnTo>
                    <a:pt x="830" y="1747"/>
                  </a:lnTo>
                  <a:lnTo>
                    <a:pt x="830" y="1710"/>
                  </a:lnTo>
                  <a:lnTo>
                    <a:pt x="828" y="1673"/>
                  </a:lnTo>
                  <a:lnTo>
                    <a:pt x="826" y="1638"/>
                  </a:lnTo>
                  <a:lnTo>
                    <a:pt x="823" y="1602"/>
                  </a:lnTo>
                  <a:lnTo>
                    <a:pt x="820" y="1566"/>
                  </a:lnTo>
                  <a:lnTo>
                    <a:pt x="814" y="1532"/>
                  </a:lnTo>
                  <a:lnTo>
                    <a:pt x="809" y="1498"/>
                  </a:lnTo>
                  <a:lnTo>
                    <a:pt x="804" y="1465"/>
                  </a:lnTo>
                  <a:lnTo>
                    <a:pt x="796" y="1432"/>
                  </a:lnTo>
                  <a:lnTo>
                    <a:pt x="788" y="1400"/>
                  </a:lnTo>
                  <a:lnTo>
                    <a:pt x="780" y="1369"/>
                  </a:lnTo>
                  <a:lnTo>
                    <a:pt x="771" y="1339"/>
                  </a:lnTo>
                  <a:lnTo>
                    <a:pt x="760" y="1310"/>
                  </a:lnTo>
                  <a:lnTo>
                    <a:pt x="749" y="1282"/>
                  </a:lnTo>
                  <a:lnTo>
                    <a:pt x="739" y="1254"/>
                  </a:lnTo>
                  <a:lnTo>
                    <a:pt x="726" y="1228"/>
                  </a:lnTo>
                  <a:lnTo>
                    <a:pt x="713" y="1203"/>
                  </a:lnTo>
                  <a:lnTo>
                    <a:pt x="700" y="1179"/>
                  </a:lnTo>
                  <a:lnTo>
                    <a:pt x="685" y="1156"/>
                  </a:lnTo>
                  <a:lnTo>
                    <a:pt x="669" y="1136"/>
                  </a:lnTo>
                  <a:lnTo>
                    <a:pt x="654" y="1115"/>
                  </a:lnTo>
                  <a:lnTo>
                    <a:pt x="638" y="1097"/>
                  </a:lnTo>
                  <a:lnTo>
                    <a:pt x="621" y="1081"/>
                  </a:lnTo>
                  <a:lnTo>
                    <a:pt x="602" y="1064"/>
                  </a:lnTo>
                  <a:lnTo>
                    <a:pt x="584" y="1051"/>
                  </a:lnTo>
                  <a:lnTo>
                    <a:pt x="564" y="1038"/>
                  </a:lnTo>
                  <a:lnTo>
                    <a:pt x="545" y="1029"/>
                  </a:lnTo>
                  <a:lnTo>
                    <a:pt x="524" y="1020"/>
                  </a:lnTo>
                  <a:lnTo>
                    <a:pt x="504" y="1013"/>
                  </a:lnTo>
                  <a:lnTo>
                    <a:pt x="482" y="1008"/>
                  </a:lnTo>
                  <a:lnTo>
                    <a:pt x="460" y="1005"/>
                  </a:lnTo>
                  <a:lnTo>
                    <a:pt x="437" y="1004"/>
                  </a:lnTo>
                  <a:lnTo>
                    <a:pt x="426" y="1004"/>
                  </a:lnTo>
                  <a:lnTo>
                    <a:pt x="415" y="1005"/>
                  </a:lnTo>
                  <a:lnTo>
                    <a:pt x="404" y="1007"/>
                  </a:lnTo>
                  <a:lnTo>
                    <a:pt x="394" y="1008"/>
                  </a:lnTo>
                  <a:lnTo>
                    <a:pt x="373" y="1015"/>
                  </a:lnTo>
                  <a:lnTo>
                    <a:pt x="352" y="1022"/>
                  </a:lnTo>
                  <a:lnTo>
                    <a:pt x="332" y="1032"/>
                  </a:lnTo>
                  <a:lnTo>
                    <a:pt x="312" y="1044"/>
                  </a:lnTo>
                  <a:lnTo>
                    <a:pt x="293" y="1058"/>
                  </a:lnTo>
                  <a:lnTo>
                    <a:pt x="275" y="1073"/>
                  </a:lnTo>
                  <a:lnTo>
                    <a:pt x="256" y="1090"/>
                  </a:lnTo>
                  <a:lnTo>
                    <a:pt x="239" y="1109"/>
                  </a:lnTo>
                  <a:lnTo>
                    <a:pt x="222" y="1129"/>
                  </a:lnTo>
                  <a:lnTo>
                    <a:pt x="205" y="1151"/>
                  </a:lnTo>
                  <a:lnTo>
                    <a:pt x="189" y="1175"/>
                  </a:lnTo>
                  <a:lnTo>
                    <a:pt x="174" y="1200"/>
                  </a:lnTo>
                  <a:lnTo>
                    <a:pt x="160" y="1225"/>
                  </a:lnTo>
                  <a:lnTo>
                    <a:pt x="146" y="1252"/>
                  </a:lnTo>
                  <a:lnTo>
                    <a:pt x="146" y="0"/>
                  </a:lnTo>
                  <a:lnTo>
                    <a:pt x="0" y="0"/>
                  </a:lnTo>
                  <a:lnTo>
                    <a:pt x="0" y="24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 22"/>
            <p:cNvSpPr>
              <a:spLocks noChangeAspect="1" noEditPoints="1"/>
            </p:cNvSpPr>
            <p:nvPr/>
          </p:nvSpPr>
          <p:spPr bwMode="black">
            <a:xfrm>
              <a:off x="4171" y="2199"/>
              <a:ext cx="95" cy="164"/>
            </a:xfrm>
            <a:custGeom>
              <a:avLst/>
              <a:gdLst>
                <a:gd name="T0" fmla="*/ 0 w 874"/>
                <a:gd name="T1" fmla="*/ 0 h 1471"/>
                <a:gd name="T2" fmla="*/ 0 w 874"/>
                <a:gd name="T3" fmla="*/ 0 h 1471"/>
                <a:gd name="T4" fmla="*/ 0 w 874"/>
                <a:gd name="T5" fmla="*/ 0 h 1471"/>
                <a:gd name="T6" fmla="*/ 0 w 874"/>
                <a:gd name="T7" fmla="*/ 0 h 1471"/>
                <a:gd name="T8" fmla="*/ 0 w 874"/>
                <a:gd name="T9" fmla="*/ 0 h 1471"/>
                <a:gd name="T10" fmla="*/ 0 w 874"/>
                <a:gd name="T11" fmla="*/ 0 h 1471"/>
                <a:gd name="T12" fmla="*/ 0 w 874"/>
                <a:gd name="T13" fmla="*/ 0 h 1471"/>
                <a:gd name="T14" fmla="*/ 0 w 874"/>
                <a:gd name="T15" fmla="*/ 0 h 1471"/>
                <a:gd name="T16" fmla="*/ 0 w 874"/>
                <a:gd name="T17" fmla="*/ 0 h 1471"/>
                <a:gd name="T18" fmla="*/ 0 w 874"/>
                <a:gd name="T19" fmla="*/ 0 h 1471"/>
                <a:gd name="T20" fmla="*/ 0 w 874"/>
                <a:gd name="T21" fmla="*/ 0 h 1471"/>
                <a:gd name="T22" fmla="*/ 0 w 874"/>
                <a:gd name="T23" fmla="*/ 0 h 1471"/>
                <a:gd name="T24" fmla="*/ 0 w 874"/>
                <a:gd name="T25" fmla="*/ 0 h 1471"/>
                <a:gd name="T26" fmla="*/ 0 w 874"/>
                <a:gd name="T27" fmla="*/ 0 h 1471"/>
                <a:gd name="T28" fmla="*/ 0 w 874"/>
                <a:gd name="T29" fmla="*/ 0 h 1471"/>
                <a:gd name="T30" fmla="*/ 0 w 874"/>
                <a:gd name="T31" fmla="*/ 0 h 1471"/>
                <a:gd name="T32" fmla="*/ 0 w 874"/>
                <a:gd name="T33" fmla="*/ 0 h 1471"/>
                <a:gd name="T34" fmla="*/ 0 w 874"/>
                <a:gd name="T35" fmla="*/ 0 h 1471"/>
                <a:gd name="T36" fmla="*/ 0 w 874"/>
                <a:gd name="T37" fmla="*/ 0 h 1471"/>
                <a:gd name="T38" fmla="*/ 0 w 874"/>
                <a:gd name="T39" fmla="*/ 0 h 1471"/>
                <a:gd name="T40" fmla="*/ 0 w 874"/>
                <a:gd name="T41" fmla="*/ 0 h 1471"/>
                <a:gd name="T42" fmla="*/ 0 w 874"/>
                <a:gd name="T43" fmla="*/ 0 h 1471"/>
                <a:gd name="T44" fmla="*/ 0 w 874"/>
                <a:gd name="T45" fmla="*/ 0 h 1471"/>
                <a:gd name="T46" fmla="*/ 0 w 874"/>
                <a:gd name="T47" fmla="*/ 0 h 1471"/>
                <a:gd name="T48" fmla="*/ 0 w 874"/>
                <a:gd name="T49" fmla="*/ 0 h 1471"/>
                <a:gd name="T50" fmla="*/ 0 w 874"/>
                <a:gd name="T51" fmla="*/ 0 h 1471"/>
                <a:gd name="T52" fmla="*/ 0 w 874"/>
                <a:gd name="T53" fmla="*/ 0 h 1471"/>
                <a:gd name="T54" fmla="*/ 0 w 874"/>
                <a:gd name="T55" fmla="*/ 0 h 1471"/>
                <a:gd name="T56" fmla="*/ 0 w 874"/>
                <a:gd name="T57" fmla="*/ 0 h 1471"/>
                <a:gd name="T58" fmla="*/ 0 w 874"/>
                <a:gd name="T59" fmla="*/ 0 h 1471"/>
                <a:gd name="T60" fmla="*/ 0 w 874"/>
                <a:gd name="T61" fmla="*/ 0 h 1471"/>
                <a:gd name="T62" fmla="*/ 0 w 874"/>
                <a:gd name="T63" fmla="*/ 0 h 1471"/>
                <a:gd name="T64" fmla="*/ 0 w 874"/>
                <a:gd name="T65" fmla="*/ 0 h 1471"/>
                <a:gd name="T66" fmla="*/ 0 w 874"/>
                <a:gd name="T67" fmla="*/ 0 h 1471"/>
                <a:gd name="T68" fmla="*/ 0 w 874"/>
                <a:gd name="T69" fmla="*/ 0 h 1471"/>
                <a:gd name="T70" fmla="*/ 0 w 874"/>
                <a:gd name="T71" fmla="*/ 0 h 1471"/>
                <a:gd name="T72" fmla="*/ 0 w 874"/>
                <a:gd name="T73" fmla="*/ 0 h 1471"/>
                <a:gd name="T74" fmla="*/ 0 w 874"/>
                <a:gd name="T75" fmla="*/ 0 h 1471"/>
                <a:gd name="T76" fmla="*/ 0 w 874"/>
                <a:gd name="T77" fmla="*/ 0 h 1471"/>
                <a:gd name="T78" fmla="*/ 0 w 874"/>
                <a:gd name="T79" fmla="*/ 0 h 1471"/>
                <a:gd name="T80" fmla="*/ 0 w 874"/>
                <a:gd name="T81" fmla="*/ 0 h 1471"/>
                <a:gd name="T82" fmla="*/ 0 w 874"/>
                <a:gd name="T83" fmla="*/ 0 h 1471"/>
                <a:gd name="T84" fmla="*/ 0 w 874"/>
                <a:gd name="T85" fmla="*/ 0 h 1471"/>
                <a:gd name="T86" fmla="*/ 0 w 874"/>
                <a:gd name="T87" fmla="*/ 0 h 1471"/>
                <a:gd name="T88" fmla="*/ 0 w 874"/>
                <a:gd name="T89" fmla="*/ 0 h 1471"/>
                <a:gd name="T90" fmla="*/ 0 w 874"/>
                <a:gd name="T91" fmla="*/ 0 h 1471"/>
                <a:gd name="T92" fmla="*/ 0 w 874"/>
                <a:gd name="T93" fmla="*/ 0 h 1471"/>
                <a:gd name="T94" fmla="*/ 0 w 874"/>
                <a:gd name="T95" fmla="*/ 0 h 1471"/>
                <a:gd name="T96" fmla="*/ 0 w 874"/>
                <a:gd name="T97" fmla="*/ 0 h 1471"/>
                <a:gd name="T98" fmla="*/ 0 w 874"/>
                <a:gd name="T99" fmla="*/ 0 h 1471"/>
                <a:gd name="T100" fmla="*/ 0 w 874"/>
                <a:gd name="T101" fmla="*/ 0 h 14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74" h="1471">
                  <a:moveTo>
                    <a:pt x="437" y="218"/>
                  </a:moveTo>
                  <a:lnTo>
                    <a:pt x="454" y="219"/>
                  </a:lnTo>
                  <a:lnTo>
                    <a:pt x="470" y="222"/>
                  </a:lnTo>
                  <a:lnTo>
                    <a:pt x="485" y="225"/>
                  </a:lnTo>
                  <a:lnTo>
                    <a:pt x="500" y="229"/>
                  </a:lnTo>
                  <a:lnTo>
                    <a:pt x="515" y="236"/>
                  </a:lnTo>
                  <a:lnTo>
                    <a:pt x="529" y="243"/>
                  </a:lnTo>
                  <a:lnTo>
                    <a:pt x="543" y="252"/>
                  </a:lnTo>
                  <a:lnTo>
                    <a:pt x="556" y="262"/>
                  </a:lnTo>
                  <a:lnTo>
                    <a:pt x="570" y="272"/>
                  </a:lnTo>
                  <a:lnTo>
                    <a:pt x="582" y="284"/>
                  </a:lnTo>
                  <a:lnTo>
                    <a:pt x="595" y="297"/>
                  </a:lnTo>
                  <a:lnTo>
                    <a:pt x="606" y="311"/>
                  </a:lnTo>
                  <a:lnTo>
                    <a:pt x="618" y="327"/>
                  </a:lnTo>
                  <a:lnTo>
                    <a:pt x="629" y="343"/>
                  </a:lnTo>
                  <a:lnTo>
                    <a:pt x="639" y="359"/>
                  </a:lnTo>
                  <a:lnTo>
                    <a:pt x="648" y="376"/>
                  </a:lnTo>
                  <a:lnTo>
                    <a:pt x="658" y="396"/>
                  </a:lnTo>
                  <a:lnTo>
                    <a:pt x="667" y="414"/>
                  </a:lnTo>
                  <a:lnTo>
                    <a:pt x="675" y="435"/>
                  </a:lnTo>
                  <a:lnTo>
                    <a:pt x="683" y="455"/>
                  </a:lnTo>
                  <a:lnTo>
                    <a:pt x="689" y="477"/>
                  </a:lnTo>
                  <a:lnTo>
                    <a:pt x="697" y="499"/>
                  </a:lnTo>
                  <a:lnTo>
                    <a:pt x="702" y="521"/>
                  </a:lnTo>
                  <a:lnTo>
                    <a:pt x="708" y="544"/>
                  </a:lnTo>
                  <a:lnTo>
                    <a:pt x="713" y="568"/>
                  </a:lnTo>
                  <a:lnTo>
                    <a:pt x="716" y="592"/>
                  </a:lnTo>
                  <a:lnTo>
                    <a:pt x="721" y="616"/>
                  </a:lnTo>
                  <a:lnTo>
                    <a:pt x="724" y="640"/>
                  </a:lnTo>
                  <a:lnTo>
                    <a:pt x="726" y="666"/>
                  </a:lnTo>
                  <a:lnTo>
                    <a:pt x="727" y="691"/>
                  </a:lnTo>
                  <a:lnTo>
                    <a:pt x="728" y="717"/>
                  </a:lnTo>
                  <a:lnTo>
                    <a:pt x="728" y="743"/>
                  </a:lnTo>
                  <a:lnTo>
                    <a:pt x="728" y="768"/>
                  </a:lnTo>
                  <a:lnTo>
                    <a:pt x="727" y="794"/>
                  </a:lnTo>
                  <a:lnTo>
                    <a:pt x="726" y="819"/>
                  </a:lnTo>
                  <a:lnTo>
                    <a:pt x="724" y="844"/>
                  </a:lnTo>
                  <a:lnTo>
                    <a:pt x="721" y="868"/>
                  </a:lnTo>
                  <a:lnTo>
                    <a:pt x="716" y="892"/>
                  </a:lnTo>
                  <a:lnTo>
                    <a:pt x="713" y="916"/>
                  </a:lnTo>
                  <a:lnTo>
                    <a:pt x="708" y="939"/>
                  </a:lnTo>
                  <a:lnTo>
                    <a:pt x="702" y="961"/>
                  </a:lnTo>
                  <a:lnTo>
                    <a:pt x="697" y="983"/>
                  </a:lnTo>
                  <a:lnTo>
                    <a:pt x="689" y="1005"/>
                  </a:lnTo>
                  <a:lnTo>
                    <a:pt x="683" y="1025"/>
                  </a:lnTo>
                  <a:lnTo>
                    <a:pt x="675" y="1046"/>
                  </a:lnTo>
                  <a:lnTo>
                    <a:pt x="667" y="1064"/>
                  </a:lnTo>
                  <a:lnTo>
                    <a:pt x="658" y="1084"/>
                  </a:lnTo>
                  <a:lnTo>
                    <a:pt x="648" y="1101"/>
                  </a:lnTo>
                  <a:lnTo>
                    <a:pt x="639" y="1118"/>
                  </a:lnTo>
                  <a:lnTo>
                    <a:pt x="629" y="1135"/>
                  </a:lnTo>
                  <a:lnTo>
                    <a:pt x="618" y="1150"/>
                  </a:lnTo>
                  <a:lnTo>
                    <a:pt x="606" y="1164"/>
                  </a:lnTo>
                  <a:lnTo>
                    <a:pt x="595" y="1177"/>
                  </a:lnTo>
                  <a:lnTo>
                    <a:pt x="582" y="1190"/>
                  </a:lnTo>
                  <a:lnTo>
                    <a:pt x="570" y="1201"/>
                  </a:lnTo>
                  <a:lnTo>
                    <a:pt x="556" y="1211"/>
                  </a:lnTo>
                  <a:lnTo>
                    <a:pt x="543" y="1221"/>
                  </a:lnTo>
                  <a:lnTo>
                    <a:pt x="529" y="1229"/>
                  </a:lnTo>
                  <a:lnTo>
                    <a:pt x="515" y="1236"/>
                  </a:lnTo>
                  <a:lnTo>
                    <a:pt x="500" y="1242"/>
                  </a:lnTo>
                  <a:lnTo>
                    <a:pt x="485" y="1246"/>
                  </a:lnTo>
                  <a:lnTo>
                    <a:pt x="470" y="1249"/>
                  </a:lnTo>
                  <a:lnTo>
                    <a:pt x="454" y="1251"/>
                  </a:lnTo>
                  <a:lnTo>
                    <a:pt x="437" y="1252"/>
                  </a:lnTo>
                  <a:lnTo>
                    <a:pt x="421" y="1251"/>
                  </a:lnTo>
                  <a:lnTo>
                    <a:pt x="406" y="1249"/>
                  </a:lnTo>
                  <a:lnTo>
                    <a:pt x="390" y="1246"/>
                  </a:lnTo>
                  <a:lnTo>
                    <a:pt x="375" y="1242"/>
                  </a:lnTo>
                  <a:lnTo>
                    <a:pt x="361" y="1236"/>
                  </a:lnTo>
                  <a:lnTo>
                    <a:pt x="345" y="1229"/>
                  </a:lnTo>
                  <a:lnTo>
                    <a:pt x="332" y="1221"/>
                  </a:lnTo>
                  <a:lnTo>
                    <a:pt x="318" y="1211"/>
                  </a:lnTo>
                  <a:lnTo>
                    <a:pt x="305" y="1201"/>
                  </a:lnTo>
                  <a:lnTo>
                    <a:pt x="292" y="1190"/>
                  </a:lnTo>
                  <a:lnTo>
                    <a:pt x="281" y="1177"/>
                  </a:lnTo>
                  <a:lnTo>
                    <a:pt x="269" y="1164"/>
                  </a:lnTo>
                  <a:lnTo>
                    <a:pt x="258" y="1150"/>
                  </a:lnTo>
                  <a:lnTo>
                    <a:pt x="247" y="1135"/>
                  </a:lnTo>
                  <a:lnTo>
                    <a:pt x="236" y="1118"/>
                  </a:lnTo>
                  <a:lnTo>
                    <a:pt x="226" y="1101"/>
                  </a:lnTo>
                  <a:lnTo>
                    <a:pt x="218" y="1084"/>
                  </a:lnTo>
                  <a:lnTo>
                    <a:pt x="208" y="1064"/>
                  </a:lnTo>
                  <a:lnTo>
                    <a:pt x="200" y="1046"/>
                  </a:lnTo>
                  <a:lnTo>
                    <a:pt x="193" y="1025"/>
                  </a:lnTo>
                  <a:lnTo>
                    <a:pt x="185" y="1005"/>
                  </a:lnTo>
                  <a:lnTo>
                    <a:pt x="179" y="983"/>
                  </a:lnTo>
                  <a:lnTo>
                    <a:pt x="172" y="961"/>
                  </a:lnTo>
                  <a:lnTo>
                    <a:pt x="167" y="939"/>
                  </a:lnTo>
                  <a:lnTo>
                    <a:pt x="163" y="916"/>
                  </a:lnTo>
                  <a:lnTo>
                    <a:pt x="158" y="892"/>
                  </a:lnTo>
                  <a:lnTo>
                    <a:pt x="155" y="868"/>
                  </a:lnTo>
                  <a:lnTo>
                    <a:pt x="152" y="844"/>
                  </a:lnTo>
                  <a:lnTo>
                    <a:pt x="150" y="819"/>
                  </a:lnTo>
                  <a:lnTo>
                    <a:pt x="147" y="794"/>
                  </a:lnTo>
                  <a:lnTo>
                    <a:pt x="146" y="768"/>
                  </a:lnTo>
                  <a:lnTo>
                    <a:pt x="146" y="743"/>
                  </a:lnTo>
                  <a:lnTo>
                    <a:pt x="146" y="717"/>
                  </a:lnTo>
                  <a:lnTo>
                    <a:pt x="147" y="691"/>
                  </a:lnTo>
                  <a:lnTo>
                    <a:pt x="150" y="666"/>
                  </a:lnTo>
                  <a:lnTo>
                    <a:pt x="152" y="640"/>
                  </a:lnTo>
                  <a:lnTo>
                    <a:pt x="155" y="616"/>
                  </a:lnTo>
                  <a:lnTo>
                    <a:pt x="158" y="592"/>
                  </a:lnTo>
                  <a:lnTo>
                    <a:pt x="163" y="568"/>
                  </a:lnTo>
                  <a:lnTo>
                    <a:pt x="167" y="544"/>
                  </a:lnTo>
                  <a:lnTo>
                    <a:pt x="172" y="521"/>
                  </a:lnTo>
                  <a:lnTo>
                    <a:pt x="179" y="499"/>
                  </a:lnTo>
                  <a:lnTo>
                    <a:pt x="185" y="477"/>
                  </a:lnTo>
                  <a:lnTo>
                    <a:pt x="193" y="455"/>
                  </a:lnTo>
                  <a:lnTo>
                    <a:pt x="200" y="435"/>
                  </a:lnTo>
                  <a:lnTo>
                    <a:pt x="208" y="414"/>
                  </a:lnTo>
                  <a:lnTo>
                    <a:pt x="218" y="396"/>
                  </a:lnTo>
                  <a:lnTo>
                    <a:pt x="226" y="376"/>
                  </a:lnTo>
                  <a:lnTo>
                    <a:pt x="236" y="359"/>
                  </a:lnTo>
                  <a:lnTo>
                    <a:pt x="247" y="343"/>
                  </a:lnTo>
                  <a:lnTo>
                    <a:pt x="258" y="327"/>
                  </a:lnTo>
                  <a:lnTo>
                    <a:pt x="269" y="311"/>
                  </a:lnTo>
                  <a:lnTo>
                    <a:pt x="281" y="297"/>
                  </a:lnTo>
                  <a:lnTo>
                    <a:pt x="292" y="284"/>
                  </a:lnTo>
                  <a:lnTo>
                    <a:pt x="305" y="272"/>
                  </a:lnTo>
                  <a:lnTo>
                    <a:pt x="318" y="262"/>
                  </a:lnTo>
                  <a:lnTo>
                    <a:pt x="332" y="252"/>
                  </a:lnTo>
                  <a:lnTo>
                    <a:pt x="345" y="243"/>
                  </a:lnTo>
                  <a:lnTo>
                    <a:pt x="361" y="236"/>
                  </a:lnTo>
                  <a:lnTo>
                    <a:pt x="375" y="229"/>
                  </a:lnTo>
                  <a:lnTo>
                    <a:pt x="390" y="225"/>
                  </a:lnTo>
                  <a:lnTo>
                    <a:pt x="406" y="222"/>
                  </a:lnTo>
                  <a:lnTo>
                    <a:pt x="421" y="219"/>
                  </a:lnTo>
                  <a:lnTo>
                    <a:pt x="437" y="218"/>
                  </a:lnTo>
                  <a:close/>
                  <a:moveTo>
                    <a:pt x="437" y="1471"/>
                  </a:moveTo>
                  <a:lnTo>
                    <a:pt x="461" y="1470"/>
                  </a:lnTo>
                  <a:lnTo>
                    <a:pt x="484" y="1467"/>
                  </a:lnTo>
                  <a:lnTo>
                    <a:pt x="506" y="1462"/>
                  </a:lnTo>
                  <a:lnTo>
                    <a:pt x="527" y="1456"/>
                  </a:lnTo>
                  <a:lnTo>
                    <a:pt x="549" y="1448"/>
                  </a:lnTo>
                  <a:lnTo>
                    <a:pt x="570" y="1439"/>
                  </a:lnTo>
                  <a:lnTo>
                    <a:pt x="590" y="1427"/>
                  </a:lnTo>
                  <a:lnTo>
                    <a:pt x="610" y="1414"/>
                  </a:lnTo>
                  <a:lnTo>
                    <a:pt x="630" y="1400"/>
                  </a:lnTo>
                  <a:lnTo>
                    <a:pt x="648" y="1383"/>
                  </a:lnTo>
                  <a:lnTo>
                    <a:pt x="667" y="1366"/>
                  </a:lnTo>
                  <a:lnTo>
                    <a:pt x="685" y="1348"/>
                  </a:lnTo>
                  <a:lnTo>
                    <a:pt x="701" y="1327"/>
                  </a:lnTo>
                  <a:lnTo>
                    <a:pt x="719" y="1307"/>
                  </a:lnTo>
                  <a:lnTo>
                    <a:pt x="734" y="1284"/>
                  </a:lnTo>
                  <a:lnTo>
                    <a:pt x="749" y="1259"/>
                  </a:lnTo>
                  <a:lnTo>
                    <a:pt x="763" y="1234"/>
                  </a:lnTo>
                  <a:lnTo>
                    <a:pt x="777" y="1208"/>
                  </a:lnTo>
                  <a:lnTo>
                    <a:pt x="790" y="1181"/>
                  </a:lnTo>
                  <a:lnTo>
                    <a:pt x="802" y="1152"/>
                  </a:lnTo>
                  <a:lnTo>
                    <a:pt x="813" y="1123"/>
                  </a:lnTo>
                  <a:lnTo>
                    <a:pt x="822" y="1092"/>
                  </a:lnTo>
                  <a:lnTo>
                    <a:pt x="832" y="1061"/>
                  </a:lnTo>
                  <a:lnTo>
                    <a:pt x="841" y="1029"/>
                  </a:lnTo>
                  <a:lnTo>
                    <a:pt x="848" y="995"/>
                  </a:lnTo>
                  <a:lnTo>
                    <a:pt x="855" y="961"/>
                  </a:lnTo>
                  <a:lnTo>
                    <a:pt x="861" y="927"/>
                  </a:lnTo>
                  <a:lnTo>
                    <a:pt x="866" y="891"/>
                  </a:lnTo>
                  <a:lnTo>
                    <a:pt x="870" y="854"/>
                  </a:lnTo>
                  <a:lnTo>
                    <a:pt x="872" y="818"/>
                  </a:lnTo>
                  <a:lnTo>
                    <a:pt x="874" y="781"/>
                  </a:lnTo>
                  <a:lnTo>
                    <a:pt x="874" y="743"/>
                  </a:lnTo>
                  <a:lnTo>
                    <a:pt x="874" y="704"/>
                  </a:lnTo>
                  <a:lnTo>
                    <a:pt x="872" y="667"/>
                  </a:lnTo>
                  <a:lnTo>
                    <a:pt x="870" y="631"/>
                  </a:lnTo>
                  <a:lnTo>
                    <a:pt x="866" y="594"/>
                  </a:lnTo>
                  <a:lnTo>
                    <a:pt x="861" y="558"/>
                  </a:lnTo>
                  <a:lnTo>
                    <a:pt x="855" y="522"/>
                  </a:lnTo>
                  <a:lnTo>
                    <a:pt x="848" y="489"/>
                  </a:lnTo>
                  <a:lnTo>
                    <a:pt x="841" y="454"/>
                  </a:lnTo>
                  <a:lnTo>
                    <a:pt x="832" y="422"/>
                  </a:lnTo>
                  <a:lnTo>
                    <a:pt x="822" y="389"/>
                  </a:lnTo>
                  <a:lnTo>
                    <a:pt x="813" y="359"/>
                  </a:lnTo>
                  <a:lnTo>
                    <a:pt x="802" y="329"/>
                  </a:lnTo>
                  <a:lnTo>
                    <a:pt x="790" y="300"/>
                  </a:lnTo>
                  <a:lnTo>
                    <a:pt x="777" y="271"/>
                  </a:lnTo>
                  <a:lnTo>
                    <a:pt x="763" y="244"/>
                  </a:lnTo>
                  <a:lnTo>
                    <a:pt x="749" y="218"/>
                  </a:lnTo>
                  <a:lnTo>
                    <a:pt x="734" y="194"/>
                  </a:lnTo>
                  <a:lnTo>
                    <a:pt x="719" y="171"/>
                  </a:lnTo>
                  <a:lnTo>
                    <a:pt x="701" y="148"/>
                  </a:lnTo>
                  <a:lnTo>
                    <a:pt x="685" y="128"/>
                  </a:lnTo>
                  <a:lnTo>
                    <a:pt x="667" y="108"/>
                  </a:lnTo>
                  <a:lnTo>
                    <a:pt x="648" y="90"/>
                  </a:lnTo>
                  <a:lnTo>
                    <a:pt x="630" y="73"/>
                  </a:lnTo>
                  <a:lnTo>
                    <a:pt x="610" y="58"/>
                  </a:lnTo>
                  <a:lnTo>
                    <a:pt x="590" y="45"/>
                  </a:lnTo>
                  <a:lnTo>
                    <a:pt x="570" y="33"/>
                  </a:lnTo>
                  <a:lnTo>
                    <a:pt x="549" y="24"/>
                  </a:lnTo>
                  <a:lnTo>
                    <a:pt x="527" y="15"/>
                  </a:lnTo>
                  <a:lnTo>
                    <a:pt x="506" y="9"/>
                  </a:lnTo>
                  <a:lnTo>
                    <a:pt x="484" y="4"/>
                  </a:lnTo>
                  <a:lnTo>
                    <a:pt x="461" y="1"/>
                  </a:lnTo>
                  <a:lnTo>
                    <a:pt x="437" y="0"/>
                  </a:lnTo>
                  <a:lnTo>
                    <a:pt x="415" y="1"/>
                  </a:lnTo>
                  <a:lnTo>
                    <a:pt x="392" y="4"/>
                  </a:lnTo>
                  <a:lnTo>
                    <a:pt x="369" y="9"/>
                  </a:lnTo>
                  <a:lnTo>
                    <a:pt x="348" y="15"/>
                  </a:lnTo>
                  <a:lnTo>
                    <a:pt x="326" y="24"/>
                  </a:lnTo>
                  <a:lnTo>
                    <a:pt x="305" y="33"/>
                  </a:lnTo>
                  <a:lnTo>
                    <a:pt x="285" y="45"/>
                  </a:lnTo>
                  <a:lnTo>
                    <a:pt x="265" y="58"/>
                  </a:lnTo>
                  <a:lnTo>
                    <a:pt x="246" y="73"/>
                  </a:lnTo>
                  <a:lnTo>
                    <a:pt x="226" y="90"/>
                  </a:lnTo>
                  <a:lnTo>
                    <a:pt x="208" y="108"/>
                  </a:lnTo>
                  <a:lnTo>
                    <a:pt x="191" y="128"/>
                  </a:lnTo>
                  <a:lnTo>
                    <a:pt x="173" y="148"/>
                  </a:lnTo>
                  <a:lnTo>
                    <a:pt x="157" y="171"/>
                  </a:lnTo>
                  <a:lnTo>
                    <a:pt x="141" y="194"/>
                  </a:lnTo>
                  <a:lnTo>
                    <a:pt x="127" y="218"/>
                  </a:lnTo>
                  <a:lnTo>
                    <a:pt x="112" y="244"/>
                  </a:lnTo>
                  <a:lnTo>
                    <a:pt x="99" y="271"/>
                  </a:lnTo>
                  <a:lnTo>
                    <a:pt x="86" y="300"/>
                  </a:lnTo>
                  <a:lnTo>
                    <a:pt x="74" y="329"/>
                  </a:lnTo>
                  <a:lnTo>
                    <a:pt x="63" y="359"/>
                  </a:lnTo>
                  <a:lnTo>
                    <a:pt x="52" y="389"/>
                  </a:lnTo>
                  <a:lnTo>
                    <a:pt x="43" y="422"/>
                  </a:lnTo>
                  <a:lnTo>
                    <a:pt x="34" y="454"/>
                  </a:lnTo>
                  <a:lnTo>
                    <a:pt x="26" y="489"/>
                  </a:lnTo>
                  <a:lnTo>
                    <a:pt x="20" y="522"/>
                  </a:lnTo>
                  <a:lnTo>
                    <a:pt x="14" y="558"/>
                  </a:lnTo>
                  <a:lnTo>
                    <a:pt x="9" y="594"/>
                  </a:lnTo>
                  <a:lnTo>
                    <a:pt x="6" y="631"/>
                  </a:lnTo>
                  <a:lnTo>
                    <a:pt x="3" y="667"/>
                  </a:lnTo>
                  <a:lnTo>
                    <a:pt x="1" y="704"/>
                  </a:lnTo>
                  <a:lnTo>
                    <a:pt x="0" y="743"/>
                  </a:lnTo>
                  <a:lnTo>
                    <a:pt x="1" y="781"/>
                  </a:lnTo>
                  <a:lnTo>
                    <a:pt x="3" y="818"/>
                  </a:lnTo>
                  <a:lnTo>
                    <a:pt x="6" y="854"/>
                  </a:lnTo>
                  <a:lnTo>
                    <a:pt x="9" y="891"/>
                  </a:lnTo>
                  <a:lnTo>
                    <a:pt x="14" y="927"/>
                  </a:lnTo>
                  <a:lnTo>
                    <a:pt x="20" y="961"/>
                  </a:lnTo>
                  <a:lnTo>
                    <a:pt x="26" y="995"/>
                  </a:lnTo>
                  <a:lnTo>
                    <a:pt x="34" y="1029"/>
                  </a:lnTo>
                  <a:lnTo>
                    <a:pt x="43" y="1061"/>
                  </a:lnTo>
                  <a:lnTo>
                    <a:pt x="52" y="1092"/>
                  </a:lnTo>
                  <a:lnTo>
                    <a:pt x="63" y="1123"/>
                  </a:lnTo>
                  <a:lnTo>
                    <a:pt x="74" y="1152"/>
                  </a:lnTo>
                  <a:lnTo>
                    <a:pt x="86" y="1181"/>
                  </a:lnTo>
                  <a:lnTo>
                    <a:pt x="99" y="1208"/>
                  </a:lnTo>
                  <a:lnTo>
                    <a:pt x="112" y="1234"/>
                  </a:lnTo>
                  <a:lnTo>
                    <a:pt x="127" y="1259"/>
                  </a:lnTo>
                  <a:lnTo>
                    <a:pt x="141" y="1284"/>
                  </a:lnTo>
                  <a:lnTo>
                    <a:pt x="157" y="1307"/>
                  </a:lnTo>
                  <a:lnTo>
                    <a:pt x="173" y="1327"/>
                  </a:lnTo>
                  <a:lnTo>
                    <a:pt x="191" y="1348"/>
                  </a:lnTo>
                  <a:lnTo>
                    <a:pt x="208" y="1366"/>
                  </a:lnTo>
                  <a:lnTo>
                    <a:pt x="226" y="1383"/>
                  </a:lnTo>
                  <a:lnTo>
                    <a:pt x="246" y="1400"/>
                  </a:lnTo>
                  <a:lnTo>
                    <a:pt x="265" y="1414"/>
                  </a:lnTo>
                  <a:lnTo>
                    <a:pt x="285" y="1427"/>
                  </a:lnTo>
                  <a:lnTo>
                    <a:pt x="305" y="1439"/>
                  </a:lnTo>
                  <a:lnTo>
                    <a:pt x="326" y="1448"/>
                  </a:lnTo>
                  <a:lnTo>
                    <a:pt x="348" y="1456"/>
                  </a:lnTo>
                  <a:lnTo>
                    <a:pt x="369" y="1462"/>
                  </a:lnTo>
                  <a:lnTo>
                    <a:pt x="392" y="1467"/>
                  </a:lnTo>
                  <a:lnTo>
                    <a:pt x="415" y="1470"/>
                  </a:lnTo>
                  <a:lnTo>
                    <a:pt x="437" y="14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 23"/>
            <p:cNvSpPr>
              <a:spLocks noChangeAspect="1"/>
            </p:cNvSpPr>
            <p:nvPr/>
          </p:nvSpPr>
          <p:spPr bwMode="black">
            <a:xfrm>
              <a:off x="4284" y="2199"/>
              <a:ext cx="51" cy="160"/>
            </a:xfrm>
            <a:custGeom>
              <a:avLst/>
              <a:gdLst>
                <a:gd name="T0" fmla="*/ 0 w 452"/>
                <a:gd name="T1" fmla="*/ 0 h 1442"/>
                <a:gd name="T2" fmla="*/ 0 w 452"/>
                <a:gd name="T3" fmla="*/ 0 h 1442"/>
                <a:gd name="T4" fmla="*/ 0 w 452"/>
                <a:gd name="T5" fmla="*/ 0 h 1442"/>
                <a:gd name="T6" fmla="*/ 0 w 452"/>
                <a:gd name="T7" fmla="*/ 0 h 1442"/>
                <a:gd name="T8" fmla="*/ 0 w 452"/>
                <a:gd name="T9" fmla="*/ 0 h 1442"/>
                <a:gd name="T10" fmla="*/ 0 w 452"/>
                <a:gd name="T11" fmla="*/ 0 h 1442"/>
                <a:gd name="T12" fmla="*/ 0 w 452"/>
                <a:gd name="T13" fmla="*/ 0 h 1442"/>
                <a:gd name="T14" fmla="*/ 0 w 452"/>
                <a:gd name="T15" fmla="*/ 0 h 1442"/>
                <a:gd name="T16" fmla="*/ 0 w 452"/>
                <a:gd name="T17" fmla="*/ 0 h 1442"/>
                <a:gd name="T18" fmla="*/ 0 w 452"/>
                <a:gd name="T19" fmla="*/ 0 h 1442"/>
                <a:gd name="T20" fmla="*/ 0 w 452"/>
                <a:gd name="T21" fmla="*/ 0 h 1442"/>
                <a:gd name="T22" fmla="*/ 0 w 452"/>
                <a:gd name="T23" fmla="*/ 0 h 1442"/>
                <a:gd name="T24" fmla="*/ 0 w 452"/>
                <a:gd name="T25" fmla="*/ 0 h 1442"/>
                <a:gd name="T26" fmla="*/ 0 w 452"/>
                <a:gd name="T27" fmla="*/ 0 h 1442"/>
                <a:gd name="T28" fmla="*/ 0 w 452"/>
                <a:gd name="T29" fmla="*/ 0 h 1442"/>
                <a:gd name="T30" fmla="*/ 0 w 452"/>
                <a:gd name="T31" fmla="*/ 0 h 1442"/>
                <a:gd name="T32" fmla="*/ 0 w 452"/>
                <a:gd name="T33" fmla="*/ 0 h 1442"/>
                <a:gd name="T34" fmla="*/ 0 w 452"/>
                <a:gd name="T35" fmla="*/ 0 h 1442"/>
                <a:gd name="T36" fmla="*/ 0 w 452"/>
                <a:gd name="T37" fmla="*/ 0 h 1442"/>
                <a:gd name="T38" fmla="*/ 0 w 452"/>
                <a:gd name="T39" fmla="*/ 0 h 1442"/>
                <a:gd name="T40" fmla="*/ 0 w 452"/>
                <a:gd name="T41" fmla="*/ 0 h 1442"/>
                <a:gd name="T42" fmla="*/ 0 w 452"/>
                <a:gd name="T43" fmla="*/ 0 h 1442"/>
                <a:gd name="T44" fmla="*/ 0 w 452"/>
                <a:gd name="T45" fmla="*/ 0 h 1442"/>
                <a:gd name="T46" fmla="*/ 0 w 452"/>
                <a:gd name="T47" fmla="*/ 0 h 1442"/>
                <a:gd name="T48" fmla="*/ 0 w 452"/>
                <a:gd name="T49" fmla="*/ 0 h 1442"/>
                <a:gd name="T50" fmla="*/ 0 w 452"/>
                <a:gd name="T51" fmla="*/ 0 h 1442"/>
                <a:gd name="T52" fmla="*/ 0 w 452"/>
                <a:gd name="T53" fmla="*/ 0 h 1442"/>
                <a:gd name="T54" fmla="*/ 0 w 452"/>
                <a:gd name="T55" fmla="*/ 0 h 1442"/>
                <a:gd name="T56" fmla="*/ 0 w 452"/>
                <a:gd name="T57" fmla="*/ 0 h 1442"/>
                <a:gd name="T58" fmla="*/ 0 w 452"/>
                <a:gd name="T59" fmla="*/ 0 h 1442"/>
                <a:gd name="T60" fmla="*/ 0 w 452"/>
                <a:gd name="T61" fmla="*/ 0 h 1442"/>
                <a:gd name="T62" fmla="*/ 0 w 452"/>
                <a:gd name="T63" fmla="*/ 0 h 1442"/>
                <a:gd name="T64" fmla="*/ 0 w 452"/>
                <a:gd name="T65" fmla="*/ 0 h 14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52" h="1442">
                  <a:moveTo>
                    <a:pt x="131" y="189"/>
                  </a:moveTo>
                  <a:lnTo>
                    <a:pt x="147" y="189"/>
                  </a:lnTo>
                  <a:lnTo>
                    <a:pt x="163" y="152"/>
                  </a:lnTo>
                  <a:lnTo>
                    <a:pt x="180" y="117"/>
                  </a:lnTo>
                  <a:lnTo>
                    <a:pt x="189" y="100"/>
                  </a:lnTo>
                  <a:lnTo>
                    <a:pt x="197" y="84"/>
                  </a:lnTo>
                  <a:lnTo>
                    <a:pt x="207" y="70"/>
                  </a:lnTo>
                  <a:lnTo>
                    <a:pt x="217" y="56"/>
                  </a:lnTo>
                  <a:lnTo>
                    <a:pt x="228" y="44"/>
                  </a:lnTo>
                  <a:lnTo>
                    <a:pt x="238" y="33"/>
                  </a:lnTo>
                  <a:lnTo>
                    <a:pt x="250" y="24"/>
                  </a:lnTo>
                  <a:lnTo>
                    <a:pt x="263" y="15"/>
                  </a:lnTo>
                  <a:lnTo>
                    <a:pt x="276" y="9"/>
                  </a:lnTo>
                  <a:lnTo>
                    <a:pt x="290" y="4"/>
                  </a:lnTo>
                  <a:lnTo>
                    <a:pt x="306" y="1"/>
                  </a:lnTo>
                  <a:lnTo>
                    <a:pt x="321" y="0"/>
                  </a:lnTo>
                  <a:lnTo>
                    <a:pt x="331" y="1"/>
                  </a:lnTo>
                  <a:lnTo>
                    <a:pt x="341" y="1"/>
                  </a:lnTo>
                  <a:lnTo>
                    <a:pt x="351" y="3"/>
                  </a:lnTo>
                  <a:lnTo>
                    <a:pt x="360" y="5"/>
                  </a:lnTo>
                  <a:lnTo>
                    <a:pt x="368" y="9"/>
                  </a:lnTo>
                  <a:lnTo>
                    <a:pt x="377" y="12"/>
                  </a:lnTo>
                  <a:lnTo>
                    <a:pt x="384" y="16"/>
                  </a:lnTo>
                  <a:lnTo>
                    <a:pt x="392" y="20"/>
                  </a:lnTo>
                  <a:lnTo>
                    <a:pt x="406" y="30"/>
                  </a:lnTo>
                  <a:lnTo>
                    <a:pt x="421" y="43"/>
                  </a:lnTo>
                  <a:lnTo>
                    <a:pt x="436" y="57"/>
                  </a:lnTo>
                  <a:lnTo>
                    <a:pt x="452" y="72"/>
                  </a:lnTo>
                  <a:lnTo>
                    <a:pt x="379" y="291"/>
                  </a:lnTo>
                  <a:lnTo>
                    <a:pt x="360" y="267"/>
                  </a:lnTo>
                  <a:lnTo>
                    <a:pt x="342" y="244"/>
                  </a:lnTo>
                  <a:lnTo>
                    <a:pt x="335" y="234"/>
                  </a:lnTo>
                  <a:lnTo>
                    <a:pt x="326" y="226"/>
                  </a:lnTo>
                  <a:lnTo>
                    <a:pt x="322" y="223"/>
                  </a:lnTo>
                  <a:lnTo>
                    <a:pt x="316" y="221"/>
                  </a:lnTo>
                  <a:lnTo>
                    <a:pt x="312" y="219"/>
                  </a:lnTo>
                  <a:lnTo>
                    <a:pt x="307" y="218"/>
                  </a:lnTo>
                  <a:lnTo>
                    <a:pt x="291" y="219"/>
                  </a:lnTo>
                  <a:lnTo>
                    <a:pt x="278" y="223"/>
                  </a:lnTo>
                  <a:lnTo>
                    <a:pt x="265" y="227"/>
                  </a:lnTo>
                  <a:lnTo>
                    <a:pt x="253" y="234"/>
                  </a:lnTo>
                  <a:lnTo>
                    <a:pt x="242" y="241"/>
                  </a:lnTo>
                  <a:lnTo>
                    <a:pt x="231" y="251"/>
                  </a:lnTo>
                  <a:lnTo>
                    <a:pt x="221" y="262"/>
                  </a:lnTo>
                  <a:lnTo>
                    <a:pt x="211" y="274"/>
                  </a:lnTo>
                  <a:lnTo>
                    <a:pt x="203" y="288"/>
                  </a:lnTo>
                  <a:lnTo>
                    <a:pt x="195" y="302"/>
                  </a:lnTo>
                  <a:lnTo>
                    <a:pt x="188" y="318"/>
                  </a:lnTo>
                  <a:lnTo>
                    <a:pt x="181" y="334"/>
                  </a:lnTo>
                  <a:lnTo>
                    <a:pt x="175" y="353"/>
                  </a:lnTo>
                  <a:lnTo>
                    <a:pt x="169" y="371"/>
                  </a:lnTo>
                  <a:lnTo>
                    <a:pt x="164" y="389"/>
                  </a:lnTo>
                  <a:lnTo>
                    <a:pt x="158" y="410"/>
                  </a:lnTo>
                  <a:lnTo>
                    <a:pt x="151" y="451"/>
                  </a:lnTo>
                  <a:lnTo>
                    <a:pt x="144" y="493"/>
                  </a:lnTo>
                  <a:lnTo>
                    <a:pt x="140" y="537"/>
                  </a:lnTo>
                  <a:lnTo>
                    <a:pt x="137" y="581"/>
                  </a:lnTo>
                  <a:lnTo>
                    <a:pt x="134" y="624"/>
                  </a:lnTo>
                  <a:lnTo>
                    <a:pt x="132" y="666"/>
                  </a:lnTo>
                  <a:lnTo>
                    <a:pt x="131" y="705"/>
                  </a:lnTo>
                  <a:lnTo>
                    <a:pt x="131" y="743"/>
                  </a:lnTo>
                  <a:lnTo>
                    <a:pt x="131" y="1442"/>
                  </a:lnTo>
                  <a:lnTo>
                    <a:pt x="0" y="1442"/>
                  </a:lnTo>
                  <a:lnTo>
                    <a:pt x="0" y="44"/>
                  </a:lnTo>
                  <a:lnTo>
                    <a:pt x="131" y="44"/>
                  </a:lnTo>
                  <a:lnTo>
                    <a:pt x="131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24"/>
            <p:cNvSpPr>
              <a:spLocks noChangeAspect="1" noEditPoints="1"/>
            </p:cNvSpPr>
            <p:nvPr/>
          </p:nvSpPr>
          <p:spPr bwMode="black">
            <a:xfrm>
              <a:off x="4340" y="2199"/>
              <a:ext cx="93" cy="164"/>
            </a:xfrm>
            <a:custGeom>
              <a:avLst/>
              <a:gdLst>
                <a:gd name="T0" fmla="*/ 0 w 830"/>
                <a:gd name="T1" fmla="*/ 0 h 1471"/>
                <a:gd name="T2" fmla="*/ 0 w 830"/>
                <a:gd name="T3" fmla="*/ 0 h 1471"/>
                <a:gd name="T4" fmla="*/ 0 w 830"/>
                <a:gd name="T5" fmla="*/ 0 h 1471"/>
                <a:gd name="T6" fmla="*/ 0 w 830"/>
                <a:gd name="T7" fmla="*/ 0 h 1471"/>
                <a:gd name="T8" fmla="*/ 0 w 830"/>
                <a:gd name="T9" fmla="*/ 0 h 1471"/>
                <a:gd name="T10" fmla="*/ 0 w 830"/>
                <a:gd name="T11" fmla="*/ 0 h 1471"/>
                <a:gd name="T12" fmla="*/ 0 w 830"/>
                <a:gd name="T13" fmla="*/ 0 h 1471"/>
                <a:gd name="T14" fmla="*/ 0 w 830"/>
                <a:gd name="T15" fmla="*/ 0 h 1471"/>
                <a:gd name="T16" fmla="*/ 0 w 830"/>
                <a:gd name="T17" fmla="*/ 0 h 1471"/>
                <a:gd name="T18" fmla="*/ 0 w 830"/>
                <a:gd name="T19" fmla="*/ 0 h 1471"/>
                <a:gd name="T20" fmla="*/ 0 w 830"/>
                <a:gd name="T21" fmla="*/ 0 h 1471"/>
                <a:gd name="T22" fmla="*/ 0 w 830"/>
                <a:gd name="T23" fmla="*/ 0 h 1471"/>
                <a:gd name="T24" fmla="*/ 0 w 830"/>
                <a:gd name="T25" fmla="*/ 0 h 1471"/>
                <a:gd name="T26" fmla="*/ 0 w 830"/>
                <a:gd name="T27" fmla="*/ 0 h 1471"/>
                <a:gd name="T28" fmla="*/ 0 w 830"/>
                <a:gd name="T29" fmla="*/ 0 h 1471"/>
                <a:gd name="T30" fmla="*/ 0 w 830"/>
                <a:gd name="T31" fmla="*/ 0 h 1471"/>
                <a:gd name="T32" fmla="*/ 0 w 830"/>
                <a:gd name="T33" fmla="*/ 0 h 1471"/>
                <a:gd name="T34" fmla="*/ 0 w 830"/>
                <a:gd name="T35" fmla="*/ 0 h 1471"/>
                <a:gd name="T36" fmla="*/ 0 w 830"/>
                <a:gd name="T37" fmla="*/ 0 h 1471"/>
                <a:gd name="T38" fmla="*/ 0 w 830"/>
                <a:gd name="T39" fmla="*/ 0 h 1471"/>
                <a:gd name="T40" fmla="*/ 0 w 830"/>
                <a:gd name="T41" fmla="*/ 0 h 1471"/>
                <a:gd name="T42" fmla="*/ 0 w 830"/>
                <a:gd name="T43" fmla="*/ 0 h 1471"/>
                <a:gd name="T44" fmla="*/ 0 w 830"/>
                <a:gd name="T45" fmla="*/ 0 h 1471"/>
                <a:gd name="T46" fmla="*/ 0 w 830"/>
                <a:gd name="T47" fmla="*/ 0 h 1471"/>
                <a:gd name="T48" fmla="*/ 0 w 830"/>
                <a:gd name="T49" fmla="*/ 0 h 1471"/>
                <a:gd name="T50" fmla="*/ 0 w 830"/>
                <a:gd name="T51" fmla="*/ 0 h 1471"/>
                <a:gd name="T52" fmla="*/ 0 w 830"/>
                <a:gd name="T53" fmla="*/ 0 h 1471"/>
                <a:gd name="T54" fmla="*/ 0 w 830"/>
                <a:gd name="T55" fmla="*/ 0 h 1471"/>
                <a:gd name="T56" fmla="*/ 0 w 830"/>
                <a:gd name="T57" fmla="*/ 0 h 1471"/>
                <a:gd name="T58" fmla="*/ 0 w 830"/>
                <a:gd name="T59" fmla="*/ 0 h 1471"/>
                <a:gd name="T60" fmla="*/ 0 w 830"/>
                <a:gd name="T61" fmla="*/ 0 h 1471"/>
                <a:gd name="T62" fmla="*/ 0 w 830"/>
                <a:gd name="T63" fmla="*/ 0 h 1471"/>
                <a:gd name="T64" fmla="*/ 0 w 830"/>
                <a:gd name="T65" fmla="*/ 0 h 1471"/>
                <a:gd name="T66" fmla="*/ 0 w 830"/>
                <a:gd name="T67" fmla="*/ 0 h 1471"/>
                <a:gd name="T68" fmla="*/ 0 w 830"/>
                <a:gd name="T69" fmla="*/ 0 h 1471"/>
                <a:gd name="T70" fmla="*/ 0 w 830"/>
                <a:gd name="T71" fmla="*/ 0 h 1471"/>
                <a:gd name="T72" fmla="*/ 0 w 830"/>
                <a:gd name="T73" fmla="*/ 0 h 1471"/>
                <a:gd name="T74" fmla="*/ 0 w 830"/>
                <a:gd name="T75" fmla="*/ 0 h 1471"/>
                <a:gd name="T76" fmla="*/ 0 w 830"/>
                <a:gd name="T77" fmla="*/ 0 h 1471"/>
                <a:gd name="T78" fmla="*/ 0 w 830"/>
                <a:gd name="T79" fmla="*/ 0 h 1471"/>
                <a:gd name="T80" fmla="*/ 0 w 830"/>
                <a:gd name="T81" fmla="*/ 0 h 1471"/>
                <a:gd name="T82" fmla="*/ 0 w 830"/>
                <a:gd name="T83" fmla="*/ 0 h 1471"/>
                <a:gd name="T84" fmla="*/ 0 w 830"/>
                <a:gd name="T85" fmla="*/ 0 h 1471"/>
                <a:gd name="T86" fmla="*/ 0 w 830"/>
                <a:gd name="T87" fmla="*/ 0 h 1471"/>
                <a:gd name="T88" fmla="*/ 0 w 830"/>
                <a:gd name="T89" fmla="*/ 0 h 1471"/>
                <a:gd name="T90" fmla="*/ 0 w 830"/>
                <a:gd name="T91" fmla="*/ 0 h 1471"/>
                <a:gd name="T92" fmla="*/ 0 w 830"/>
                <a:gd name="T93" fmla="*/ 0 h 1471"/>
                <a:gd name="T94" fmla="*/ 0 w 830"/>
                <a:gd name="T95" fmla="*/ 0 h 1471"/>
                <a:gd name="T96" fmla="*/ 0 w 830"/>
                <a:gd name="T97" fmla="*/ 0 h 1471"/>
                <a:gd name="T98" fmla="*/ 0 w 830"/>
                <a:gd name="T99" fmla="*/ 0 h 1471"/>
                <a:gd name="T100" fmla="*/ 0 w 830"/>
                <a:gd name="T101" fmla="*/ 0 h 1471"/>
                <a:gd name="T102" fmla="*/ 0 w 830"/>
                <a:gd name="T103" fmla="*/ 0 h 1471"/>
                <a:gd name="T104" fmla="*/ 0 w 830"/>
                <a:gd name="T105" fmla="*/ 0 h 1471"/>
                <a:gd name="T106" fmla="*/ 0 w 830"/>
                <a:gd name="T107" fmla="*/ 0 h 1471"/>
                <a:gd name="T108" fmla="*/ 0 w 830"/>
                <a:gd name="T109" fmla="*/ 0 h 1471"/>
                <a:gd name="T110" fmla="*/ 0 w 830"/>
                <a:gd name="T111" fmla="*/ 0 h 1471"/>
                <a:gd name="T112" fmla="*/ 0 w 830"/>
                <a:gd name="T113" fmla="*/ 0 h 147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30" h="1471">
                  <a:moveTo>
                    <a:pt x="408" y="218"/>
                  </a:moveTo>
                  <a:lnTo>
                    <a:pt x="424" y="219"/>
                  </a:lnTo>
                  <a:lnTo>
                    <a:pt x="439" y="222"/>
                  </a:lnTo>
                  <a:lnTo>
                    <a:pt x="455" y="225"/>
                  </a:lnTo>
                  <a:lnTo>
                    <a:pt x="470" y="229"/>
                  </a:lnTo>
                  <a:lnTo>
                    <a:pt x="484" y="235"/>
                  </a:lnTo>
                  <a:lnTo>
                    <a:pt x="499" y="242"/>
                  </a:lnTo>
                  <a:lnTo>
                    <a:pt x="513" y="250"/>
                  </a:lnTo>
                  <a:lnTo>
                    <a:pt x="527" y="259"/>
                  </a:lnTo>
                  <a:lnTo>
                    <a:pt x="540" y="269"/>
                  </a:lnTo>
                  <a:lnTo>
                    <a:pt x="553" y="281"/>
                  </a:lnTo>
                  <a:lnTo>
                    <a:pt x="565" y="293"/>
                  </a:lnTo>
                  <a:lnTo>
                    <a:pt x="576" y="307"/>
                  </a:lnTo>
                  <a:lnTo>
                    <a:pt x="587" y="321"/>
                  </a:lnTo>
                  <a:lnTo>
                    <a:pt x="598" y="336"/>
                  </a:lnTo>
                  <a:lnTo>
                    <a:pt x="609" y="353"/>
                  </a:lnTo>
                  <a:lnTo>
                    <a:pt x="619" y="370"/>
                  </a:lnTo>
                  <a:lnTo>
                    <a:pt x="627" y="387"/>
                  </a:lnTo>
                  <a:lnTo>
                    <a:pt x="636" y="406"/>
                  </a:lnTo>
                  <a:lnTo>
                    <a:pt x="645" y="425"/>
                  </a:lnTo>
                  <a:lnTo>
                    <a:pt x="652" y="446"/>
                  </a:lnTo>
                  <a:lnTo>
                    <a:pt x="660" y="466"/>
                  </a:lnTo>
                  <a:lnTo>
                    <a:pt x="666" y="488"/>
                  </a:lnTo>
                  <a:lnTo>
                    <a:pt x="672" y="509"/>
                  </a:lnTo>
                  <a:lnTo>
                    <a:pt x="677" y="532"/>
                  </a:lnTo>
                  <a:lnTo>
                    <a:pt x="682" y="555"/>
                  </a:lnTo>
                  <a:lnTo>
                    <a:pt x="687" y="579"/>
                  </a:lnTo>
                  <a:lnTo>
                    <a:pt x="690" y="602"/>
                  </a:lnTo>
                  <a:lnTo>
                    <a:pt x="693" y="626"/>
                  </a:lnTo>
                  <a:lnTo>
                    <a:pt x="695" y="651"/>
                  </a:lnTo>
                  <a:lnTo>
                    <a:pt x="698" y="677"/>
                  </a:lnTo>
                  <a:lnTo>
                    <a:pt x="698" y="702"/>
                  </a:lnTo>
                  <a:lnTo>
                    <a:pt x="699" y="728"/>
                  </a:lnTo>
                  <a:lnTo>
                    <a:pt x="699" y="754"/>
                  </a:lnTo>
                  <a:lnTo>
                    <a:pt x="698" y="780"/>
                  </a:lnTo>
                  <a:lnTo>
                    <a:pt x="695" y="805"/>
                  </a:lnTo>
                  <a:lnTo>
                    <a:pt x="693" y="830"/>
                  </a:lnTo>
                  <a:lnTo>
                    <a:pt x="691" y="854"/>
                  </a:lnTo>
                  <a:lnTo>
                    <a:pt x="688" y="879"/>
                  </a:lnTo>
                  <a:lnTo>
                    <a:pt x="684" y="903"/>
                  </a:lnTo>
                  <a:lnTo>
                    <a:pt x="679" y="927"/>
                  </a:lnTo>
                  <a:lnTo>
                    <a:pt x="675" y="950"/>
                  </a:lnTo>
                  <a:lnTo>
                    <a:pt x="669" y="972"/>
                  </a:lnTo>
                  <a:lnTo>
                    <a:pt x="663" y="994"/>
                  </a:lnTo>
                  <a:lnTo>
                    <a:pt x="656" y="1016"/>
                  </a:lnTo>
                  <a:lnTo>
                    <a:pt x="649" y="1036"/>
                  </a:lnTo>
                  <a:lnTo>
                    <a:pt x="641" y="1056"/>
                  </a:lnTo>
                  <a:lnTo>
                    <a:pt x="633" y="1075"/>
                  </a:lnTo>
                  <a:lnTo>
                    <a:pt x="624" y="1093"/>
                  </a:lnTo>
                  <a:lnTo>
                    <a:pt x="614" y="1112"/>
                  </a:lnTo>
                  <a:lnTo>
                    <a:pt x="605" y="1128"/>
                  </a:lnTo>
                  <a:lnTo>
                    <a:pt x="594" y="1144"/>
                  </a:lnTo>
                  <a:lnTo>
                    <a:pt x="583" y="1159"/>
                  </a:lnTo>
                  <a:lnTo>
                    <a:pt x="571" y="1174"/>
                  </a:lnTo>
                  <a:lnTo>
                    <a:pt x="559" y="1186"/>
                  </a:lnTo>
                  <a:lnTo>
                    <a:pt x="546" y="1198"/>
                  </a:lnTo>
                  <a:lnTo>
                    <a:pt x="532" y="1209"/>
                  </a:lnTo>
                  <a:lnTo>
                    <a:pt x="519" y="1219"/>
                  </a:lnTo>
                  <a:lnTo>
                    <a:pt x="504" y="1228"/>
                  </a:lnTo>
                  <a:lnTo>
                    <a:pt x="490" y="1235"/>
                  </a:lnTo>
                  <a:lnTo>
                    <a:pt x="474" y="1241"/>
                  </a:lnTo>
                  <a:lnTo>
                    <a:pt x="459" y="1246"/>
                  </a:lnTo>
                  <a:lnTo>
                    <a:pt x="441" y="1249"/>
                  </a:lnTo>
                  <a:lnTo>
                    <a:pt x="425" y="1251"/>
                  </a:lnTo>
                  <a:lnTo>
                    <a:pt x="408" y="1252"/>
                  </a:lnTo>
                  <a:lnTo>
                    <a:pt x="391" y="1251"/>
                  </a:lnTo>
                  <a:lnTo>
                    <a:pt x="375" y="1249"/>
                  </a:lnTo>
                  <a:lnTo>
                    <a:pt x="360" y="1246"/>
                  </a:lnTo>
                  <a:lnTo>
                    <a:pt x="346" y="1241"/>
                  </a:lnTo>
                  <a:lnTo>
                    <a:pt x="332" y="1235"/>
                  </a:lnTo>
                  <a:lnTo>
                    <a:pt x="318" y="1228"/>
                  </a:lnTo>
                  <a:lnTo>
                    <a:pt x="305" y="1219"/>
                  </a:lnTo>
                  <a:lnTo>
                    <a:pt x="293" y="1209"/>
                  </a:lnTo>
                  <a:lnTo>
                    <a:pt x="280" y="1198"/>
                  </a:lnTo>
                  <a:lnTo>
                    <a:pt x="269" y="1186"/>
                  </a:lnTo>
                  <a:lnTo>
                    <a:pt x="258" y="1174"/>
                  </a:lnTo>
                  <a:lnTo>
                    <a:pt x="248" y="1159"/>
                  </a:lnTo>
                  <a:lnTo>
                    <a:pt x="238" y="1144"/>
                  </a:lnTo>
                  <a:lnTo>
                    <a:pt x="228" y="1128"/>
                  </a:lnTo>
                  <a:lnTo>
                    <a:pt x="219" y="1112"/>
                  </a:lnTo>
                  <a:lnTo>
                    <a:pt x="211" y="1093"/>
                  </a:lnTo>
                  <a:lnTo>
                    <a:pt x="203" y="1075"/>
                  </a:lnTo>
                  <a:lnTo>
                    <a:pt x="196" y="1056"/>
                  </a:lnTo>
                  <a:lnTo>
                    <a:pt x="188" y="1036"/>
                  </a:lnTo>
                  <a:lnTo>
                    <a:pt x="182" y="1016"/>
                  </a:lnTo>
                  <a:lnTo>
                    <a:pt x="176" y="994"/>
                  </a:lnTo>
                  <a:lnTo>
                    <a:pt x="171" y="972"/>
                  </a:lnTo>
                  <a:lnTo>
                    <a:pt x="166" y="950"/>
                  </a:lnTo>
                  <a:lnTo>
                    <a:pt x="161" y="927"/>
                  </a:lnTo>
                  <a:lnTo>
                    <a:pt x="158" y="903"/>
                  </a:lnTo>
                  <a:lnTo>
                    <a:pt x="155" y="879"/>
                  </a:lnTo>
                  <a:lnTo>
                    <a:pt x="151" y="854"/>
                  </a:lnTo>
                  <a:lnTo>
                    <a:pt x="149" y="830"/>
                  </a:lnTo>
                  <a:lnTo>
                    <a:pt x="146" y="780"/>
                  </a:lnTo>
                  <a:lnTo>
                    <a:pt x="145" y="728"/>
                  </a:lnTo>
                  <a:lnTo>
                    <a:pt x="146" y="703"/>
                  </a:lnTo>
                  <a:lnTo>
                    <a:pt x="146" y="679"/>
                  </a:lnTo>
                  <a:lnTo>
                    <a:pt x="148" y="655"/>
                  </a:lnTo>
                  <a:lnTo>
                    <a:pt x="150" y="631"/>
                  </a:lnTo>
                  <a:lnTo>
                    <a:pt x="152" y="607"/>
                  </a:lnTo>
                  <a:lnTo>
                    <a:pt x="156" y="584"/>
                  </a:lnTo>
                  <a:lnTo>
                    <a:pt x="159" y="560"/>
                  </a:lnTo>
                  <a:lnTo>
                    <a:pt x="163" y="537"/>
                  </a:lnTo>
                  <a:lnTo>
                    <a:pt x="169" y="516"/>
                  </a:lnTo>
                  <a:lnTo>
                    <a:pt x="174" y="494"/>
                  </a:lnTo>
                  <a:lnTo>
                    <a:pt x="179" y="473"/>
                  </a:lnTo>
                  <a:lnTo>
                    <a:pt x="186" y="452"/>
                  </a:lnTo>
                  <a:lnTo>
                    <a:pt x="192" y="431"/>
                  </a:lnTo>
                  <a:lnTo>
                    <a:pt x="200" y="412"/>
                  </a:lnTo>
                  <a:lnTo>
                    <a:pt x="208" y="394"/>
                  </a:lnTo>
                  <a:lnTo>
                    <a:pt x="216" y="375"/>
                  </a:lnTo>
                  <a:lnTo>
                    <a:pt x="225" y="358"/>
                  </a:lnTo>
                  <a:lnTo>
                    <a:pt x="235" y="341"/>
                  </a:lnTo>
                  <a:lnTo>
                    <a:pt x="244" y="325"/>
                  </a:lnTo>
                  <a:lnTo>
                    <a:pt x="254" y="310"/>
                  </a:lnTo>
                  <a:lnTo>
                    <a:pt x="265" y="296"/>
                  </a:lnTo>
                  <a:lnTo>
                    <a:pt x="276" y="284"/>
                  </a:lnTo>
                  <a:lnTo>
                    <a:pt x="287" y="272"/>
                  </a:lnTo>
                  <a:lnTo>
                    <a:pt x="298" y="262"/>
                  </a:lnTo>
                  <a:lnTo>
                    <a:pt x="311" y="252"/>
                  </a:lnTo>
                  <a:lnTo>
                    <a:pt x="323" y="243"/>
                  </a:lnTo>
                  <a:lnTo>
                    <a:pt x="336" y="236"/>
                  </a:lnTo>
                  <a:lnTo>
                    <a:pt x="350" y="229"/>
                  </a:lnTo>
                  <a:lnTo>
                    <a:pt x="363" y="225"/>
                  </a:lnTo>
                  <a:lnTo>
                    <a:pt x="377" y="222"/>
                  </a:lnTo>
                  <a:lnTo>
                    <a:pt x="393" y="219"/>
                  </a:lnTo>
                  <a:lnTo>
                    <a:pt x="408" y="218"/>
                  </a:lnTo>
                  <a:close/>
                  <a:moveTo>
                    <a:pt x="830" y="44"/>
                  </a:moveTo>
                  <a:lnTo>
                    <a:pt x="684" y="44"/>
                  </a:lnTo>
                  <a:lnTo>
                    <a:pt x="684" y="248"/>
                  </a:lnTo>
                  <a:lnTo>
                    <a:pt x="669" y="221"/>
                  </a:lnTo>
                  <a:lnTo>
                    <a:pt x="655" y="196"/>
                  </a:lnTo>
                  <a:lnTo>
                    <a:pt x="640" y="171"/>
                  </a:lnTo>
                  <a:lnTo>
                    <a:pt x="624" y="147"/>
                  </a:lnTo>
                  <a:lnTo>
                    <a:pt x="608" y="125"/>
                  </a:lnTo>
                  <a:lnTo>
                    <a:pt x="590" y="105"/>
                  </a:lnTo>
                  <a:lnTo>
                    <a:pt x="573" y="86"/>
                  </a:lnTo>
                  <a:lnTo>
                    <a:pt x="555" y="69"/>
                  </a:lnTo>
                  <a:lnTo>
                    <a:pt x="536" y="54"/>
                  </a:lnTo>
                  <a:lnTo>
                    <a:pt x="517" y="40"/>
                  </a:lnTo>
                  <a:lnTo>
                    <a:pt x="497" y="28"/>
                  </a:lnTo>
                  <a:lnTo>
                    <a:pt x="477" y="18"/>
                  </a:lnTo>
                  <a:lnTo>
                    <a:pt x="456" y="11"/>
                  </a:lnTo>
                  <a:lnTo>
                    <a:pt x="436" y="4"/>
                  </a:lnTo>
                  <a:lnTo>
                    <a:pt x="425" y="3"/>
                  </a:lnTo>
                  <a:lnTo>
                    <a:pt x="414" y="1"/>
                  </a:lnTo>
                  <a:lnTo>
                    <a:pt x="403" y="0"/>
                  </a:lnTo>
                  <a:lnTo>
                    <a:pt x="393" y="0"/>
                  </a:lnTo>
                  <a:lnTo>
                    <a:pt x="370" y="1"/>
                  </a:lnTo>
                  <a:lnTo>
                    <a:pt x="347" y="4"/>
                  </a:lnTo>
                  <a:lnTo>
                    <a:pt x="325" y="9"/>
                  </a:lnTo>
                  <a:lnTo>
                    <a:pt x="305" y="16"/>
                  </a:lnTo>
                  <a:lnTo>
                    <a:pt x="284" y="25"/>
                  </a:lnTo>
                  <a:lnTo>
                    <a:pt x="265" y="34"/>
                  </a:lnTo>
                  <a:lnTo>
                    <a:pt x="245" y="47"/>
                  </a:lnTo>
                  <a:lnTo>
                    <a:pt x="227" y="60"/>
                  </a:lnTo>
                  <a:lnTo>
                    <a:pt x="209" y="77"/>
                  </a:lnTo>
                  <a:lnTo>
                    <a:pt x="191" y="93"/>
                  </a:lnTo>
                  <a:lnTo>
                    <a:pt x="175" y="111"/>
                  </a:lnTo>
                  <a:lnTo>
                    <a:pt x="160" y="132"/>
                  </a:lnTo>
                  <a:lnTo>
                    <a:pt x="145" y="152"/>
                  </a:lnTo>
                  <a:lnTo>
                    <a:pt x="130" y="175"/>
                  </a:lnTo>
                  <a:lnTo>
                    <a:pt x="117" y="199"/>
                  </a:lnTo>
                  <a:lnTo>
                    <a:pt x="104" y="224"/>
                  </a:lnTo>
                  <a:lnTo>
                    <a:pt x="91" y="250"/>
                  </a:lnTo>
                  <a:lnTo>
                    <a:pt x="80" y="278"/>
                  </a:lnTo>
                  <a:lnTo>
                    <a:pt x="69" y="306"/>
                  </a:lnTo>
                  <a:lnTo>
                    <a:pt x="58" y="335"/>
                  </a:lnTo>
                  <a:lnTo>
                    <a:pt x="50" y="365"/>
                  </a:lnTo>
                  <a:lnTo>
                    <a:pt x="41" y="396"/>
                  </a:lnTo>
                  <a:lnTo>
                    <a:pt x="33" y="428"/>
                  </a:lnTo>
                  <a:lnTo>
                    <a:pt x="26" y="461"/>
                  </a:lnTo>
                  <a:lnTo>
                    <a:pt x="20" y="494"/>
                  </a:lnTo>
                  <a:lnTo>
                    <a:pt x="15" y="528"/>
                  </a:lnTo>
                  <a:lnTo>
                    <a:pt x="10" y="562"/>
                  </a:lnTo>
                  <a:lnTo>
                    <a:pt x="6" y="598"/>
                  </a:lnTo>
                  <a:lnTo>
                    <a:pt x="3" y="634"/>
                  </a:lnTo>
                  <a:lnTo>
                    <a:pt x="1" y="669"/>
                  </a:lnTo>
                  <a:lnTo>
                    <a:pt x="0" y="706"/>
                  </a:lnTo>
                  <a:lnTo>
                    <a:pt x="0" y="743"/>
                  </a:lnTo>
                  <a:lnTo>
                    <a:pt x="0" y="778"/>
                  </a:lnTo>
                  <a:lnTo>
                    <a:pt x="1" y="813"/>
                  </a:lnTo>
                  <a:lnTo>
                    <a:pt x="3" y="848"/>
                  </a:lnTo>
                  <a:lnTo>
                    <a:pt x="6" y="883"/>
                  </a:lnTo>
                  <a:lnTo>
                    <a:pt x="10" y="917"/>
                  </a:lnTo>
                  <a:lnTo>
                    <a:pt x="15" y="951"/>
                  </a:lnTo>
                  <a:lnTo>
                    <a:pt x="20" y="983"/>
                  </a:lnTo>
                  <a:lnTo>
                    <a:pt x="26" y="1016"/>
                  </a:lnTo>
                  <a:lnTo>
                    <a:pt x="33" y="1048"/>
                  </a:lnTo>
                  <a:lnTo>
                    <a:pt x="41" y="1079"/>
                  </a:lnTo>
                  <a:lnTo>
                    <a:pt x="50" y="1110"/>
                  </a:lnTo>
                  <a:lnTo>
                    <a:pt x="58" y="1139"/>
                  </a:lnTo>
                  <a:lnTo>
                    <a:pt x="69" y="1168"/>
                  </a:lnTo>
                  <a:lnTo>
                    <a:pt x="80" y="1196"/>
                  </a:lnTo>
                  <a:lnTo>
                    <a:pt x="91" y="1222"/>
                  </a:lnTo>
                  <a:lnTo>
                    <a:pt x="104" y="1248"/>
                  </a:lnTo>
                  <a:lnTo>
                    <a:pt x="117" y="1273"/>
                  </a:lnTo>
                  <a:lnTo>
                    <a:pt x="130" y="1297"/>
                  </a:lnTo>
                  <a:lnTo>
                    <a:pt x="145" y="1318"/>
                  </a:lnTo>
                  <a:lnTo>
                    <a:pt x="160" y="1340"/>
                  </a:lnTo>
                  <a:lnTo>
                    <a:pt x="175" y="1360"/>
                  </a:lnTo>
                  <a:lnTo>
                    <a:pt x="191" y="1378"/>
                  </a:lnTo>
                  <a:lnTo>
                    <a:pt x="209" y="1395"/>
                  </a:lnTo>
                  <a:lnTo>
                    <a:pt x="227" y="1410"/>
                  </a:lnTo>
                  <a:lnTo>
                    <a:pt x="245" y="1423"/>
                  </a:lnTo>
                  <a:lnTo>
                    <a:pt x="265" y="1435"/>
                  </a:lnTo>
                  <a:lnTo>
                    <a:pt x="284" y="1446"/>
                  </a:lnTo>
                  <a:lnTo>
                    <a:pt x="305" y="1455"/>
                  </a:lnTo>
                  <a:lnTo>
                    <a:pt x="325" y="1461"/>
                  </a:lnTo>
                  <a:lnTo>
                    <a:pt x="347" y="1467"/>
                  </a:lnTo>
                  <a:lnTo>
                    <a:pt x="370" y="1470"/>
                  </a:lnTo>
                  <a:lnTo>
                    <a:pt x="393" y="1471"/>
                  </a:lnTo>
                  <a:lnTo>
                    <a:pt x="414" y="1470"/>
                  </a:lnTo>
                  <a:lnTo>
                    <a:pt x="436" y="1467"/>
                  </a:lnTo>
                  <a:lnTo>
                    <a:pt x="456" y="1462"/>
                  </a:lnTo>
                  <a:lnTo>
                    <a:pt x="477" y="1457"/>
                  </a:lnTo>
                  <a:lnTo>
                    <a:pt x="497" y="1448"/>
                  </a:lnTo>
                  <a:lnTo>
                    <a:pt x="517" y="1439"/>
                  </a:lnTo>
                  <a:lnTo>
                    <a:pt x="536" y="1428"/>
                  </a:lnTo>
                  <a:lnTo>
                    <a:pt x="555" y="1414"/>
                  </a:lnTo>
                  <a:lnTo>
                    <a:pt x="573" y="1398"/>
                  </a:lnTo>
                  <a:lnTo>
                    <a:pt x="590" y="1381"/>
                  </a:lnTo>
                  <a:lnTo>
                    <a:pt x="608" y="1363"/>
                  </a:lnTo>
                  <a:lnTo>
                    <a:pt x="624" y="1341"/>
                  </a:lnTo>
                  <a:lnTo>
                    <a:pt x="640" y="1318"/>
                  </a:lnTo>
                  <a:lnTo>
                    <a:pt x="655" y="1294"/>
                  </a:lnTo>
                  <a:lnTo>
                    <a:pt x="669" y="1267"/>
                  </a:lnTo>
                  <a:lnTo>
                    <a:pt x="684" y="1237"/>
                  </a:lnTo>
                  <a:lnTo>
                    <a:pt x="684" y="1442"/>
                  </a:lnTo>
                  <a:lnTo>
                    <a:pt x="830" y="1442"/>
                  </a:lnTo>
                  <a:lnTo>
                    <a:pt x="83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 25"/>
            <p:cNvSpPr>
              <a:spLocks noChangeAspect="1"/>
            </p:cNvSpPr>
            <p:nvPr/>
          </p:nvSpPr>
          <p:spPr bwMode="black">
            <a:xfrm>
              <a:off x="4453" y="2151"/>
              <a:ext cx="40" cy="209"/>
            </a:xfrm>
            <a:custGeom>
              <a:avLst/>
              <a:gdLst>
                <a:gd name="T0" fmla="*/ 0 w 378"/>
                <a:gd name="T1" fmla="*/ 0 h 1893"/>
                <a:gd name="T2" fmla="*/ 0 w 378"/>
                <a:gd name="T3" fmla="*/ 0 h 1893"/>
                <a:gd name="T4" fmla="*/ 0 w 378"/>
                <a:gd name="T5" fmla="*/ 0 h 1893"/>
                <a:gd name="T6" fmla="*/ 0 w 378"/>
                <a:gd name="T7" fmla="*/ 0 h 1893"/>
                <a:gd name="T8" fmla="*/ 0 w 378"/>
                <a:gd name="T9" fmla="*/ 0 h 1893"/>
                <a:gd name="T10" fmla="*/ 0 w 378"/>
                <a:gd name="T11" fmla="*/ 0 h 1893"/>
                <a:gd name="T12" fmla="*/ 0 w 378"/>
                <a:gd name="T13" fmla="*/ 0 h 1893"/>
                <a:gd name="T14" fmla="*/ 0 w 378"/>
                <a:gd name="T15" fmla="*/ 0 h 1893"/>
                <a:gd name="T16" fmla="*/ 0 w 378"/>
                <a:gd name="T17" fmla="*/ 0 h 1893"/>
                <a:gd name="T18" fmla="*/ 0 w 378"/>
                <a:gd name="T19" fmla="*/ 0 h 1893"/>
                <a:gd name="T20" fmla="*/ 0 w 378"/>
                <a:gd name="T21" fmla="*/ 0 h 1893"/>
                <a:gd name="T22" fmla="*/ 0 w 378"/>
                <a:gd name="T23" fmla="*/ 0 h 1893"/>
                <a:gd name="T24" fmla="*/ 0 w 378"/>
                <a:gd name="T25" fmla="*/ 0 h 18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8" h="1893">
                  <a:moveTo>
                    <a:pt x="233" y="1893"/>
                  </a:moveTo>
                  <a:lnTo>
                    <a:pt x="87" y="1893"/>
                  </a:lnTo>
                  <a:lnTo>
                    <a:pt x="87" y="713"/>
                  </a:lnTo>
                  <a:lnTo>
                    <a:pt x="0" y="713"/>
                  </a:lnTo>
                  <a:lnTo>
                    <a:pt x="0" y="495"/>
                  </a:lnTo>
                  <a:lnTo>
                    <a:pt x="87" y="495"/>
                  </a:lnTo>
                  <a:lnTo>
                    <a:pt x="87" y="0"/>
                  </a:lnTo>
                  <a:lnTo>
                    <a:pt x="233" y="0"/>
                  </a:lnTo>
                  <a:lnTo>
                    <a:pt x="233" y="495"/>
                  </a:lnTo>
                  <a:lnTo>
                    <a:pt x="378" y="495"/>
                  </a:lnTo>
                  <a:lnTo>
                    <a:pt x="378" y="713"/>
                  </a:lnTo>
                  <a:lnTo>
                    <a:pt x="233" y="713"/>
                  </a:lnTo>
                  <a:lnTo>
                    <a:pt x="233" y="18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reeform 26"/>
            <p:cNvSpPr>
              <a:spLocks noChangeAspect="1" noEditPoints="1"/>
            </p:cNvSpPr>
            <p:nvPr/>
          </p:nvSpPr>
          <p:spPr bwMode="black">
            <a:xfrm>
              <a:off x="4500" y="2199"/>
              <a:ext cx="98" cy="164"/>
            </a:xfrm>
            <a:custGeom>
              <a:avLst/>
              <a:gdLst>
                <a:gd name="T0" fmla="*/ 0 w 874"/>
                <a:gd name="T1" fmla="*/ 0 h 1471"/>
                <a:gd name="T2" fmla="*/ 0 w 874"/>
                <a:gd name="T3" fmla="*/ 0 h 1471"/>
                <a:gd name="T4" fmla="*/ 0 w 874"/>
                <a:gd name="T5" fmla="*/ 0 h 1471"/>
                <a:gd name="T6" fmla="*/ 0 w 874"/>
                <a:gd name="T7" fmla="*/ 0 h 1471"/>
                <a:gd name="T8" fmla="*/ 0 w 874"/>
                <a:gd name="T9" fmla="*/ 0 h 1471"/>
                <a:gd name="T10" fmla="*/ 0 w 874"/>
                <a:gd name="T11" fmla="*/ 0 h 1471"/>
                <a:gd name="T12" fmla="*/ 0 w 874"/>
                <a:gd name="T13" fmla="*/ 0 h 1471"/>
                <a:gd name="T14" fmla="*/ 0 w 874"/>
                <a:gd name="T15" fmla="*/ 0 h 1471"/>
                <a:gd name="T16" fmla="*/ 0 w 874"/>
                <a:gd name="T17" fmla="*/ 0 h 1471"/>
                <a:gd name="T18" fmla="*/ 0 w 874"/>
                <a:gd name="T19" fmla="*/ 0 h 1471"/>
                <a:gd name="T20" fmla="*/ 0 w 874"/>
                <a:gd name="T21" fmla="*/ 0 h 1471"/>
                <a:gd name="T22" fmla="*/ 0 w 874"/>
                <a:gd name="T23" fmla="*/ 0 h 1471"/>
                <a:gd name="T24" fmla="*/ 0 w 874"/>
                <a:gd name="T25" fmla="*/ 0 h 1471"/>
                <a:gd name="T26" fmla="*/ 0 w 874"/>
                <a:gd name="T27" fmla="*/ 0 h 1471"/>
                <a:gd name="T28" fmla="*/ 0 w 874"/>
                <a:gd name="T29" fmla="*/ 0 h 1471"/>
                <a:gd name="T30" fmla="*/ 0 w 874"/>
                <a:gd name="T31" fmla="*/ 0 h 1471"/>
                <a:gd name="T32" fmla="*/ 0 w 874"/>
                <a:gd name="T33" fmla="*/ 0 h 1471"/>
                <a:gd name="T34" fmla="*/ 0 w 874"/>
                <a:gd name="T35" fmla="*/ 0 h 1471"/>
                <a:gd name="T36" fmla="*/ 0 w 874"/>
                <a:gd name="T37" fmla="*/ 0 h 1471"/>
                <a:gd name="T38" fmla="*/ 0 w 874"/>
                <a:gd name="T39" fmla="*/ 0 h 1471"/>
                <a:gd name="T40" fmla="*/ 0 w 874"/>
                <a:gd name="T41" fmla="*/ 0 h 1471"/>
                <a:gd name="T42" fmla="*/ 0 w 874"/>
                <a:gd name="T43" fmla="*/ 0 h 1471"/>
                <a:gd name="T44" fmla="*/ 0 w 874"/>
                <a:gd name="T45" fmla="*/ 0 h 1471"/>
                <a:gd name="T46" fmla="*/ 0 w 874"/>
                <a:gd name="T47" fmla="*/ 0 h 1471"/>
                <a:gd name="T48" fmla="*/ 0 w 874"/>
                <a:gd name="T49" fmla="*/ 0 h 1471"/>
                <a:gd name="T50" fmla="*/ 0 w 874"/>
                <a:gd name="T51" fmla="*/ 0 h 1471"/>
                <a:gd name="T52" fmla="*/ 0 w 874"/>
                <a:gd name="T53" fmla="*/ 0 h 1471"/>
                <a:gd name="T54" fmla="*/ 0 w 874"/>
                <a:gd name="T55" fmla="*/ 0 h 1471"/>
                <a:gd name="T56" fmla="*/ 0 w 874"/>
                <a:gd name="T57" fmla="*/ 0 h 1471"/>
                <a:gd name="T58" fmla="*/ 0 w 874"/>
                <a:gd name="T59" fmla="*/ 0 h 1471"/>
                <a:gd name="T60" fmla="*/ 0 w 874"/>
                <a:gd name="T61" fmla="*/ 0 h 1471"/>
                <a:gd name="T62" fmla="*/ 0 w 874"/>
                <a:gd name="T63" fmla="*/ 0 h 1471"/>
                <a:gd name="T64" fmla="*/ 0 w 874"/>
                <a:gd name="T65" fmla="*/ 0 h 1471"/>
                <a:gd name="T66" fmla="*/ 0 w 874"/>
                <a:gd name="T67" fmla="*/ 0 h 1471"/>
                <a:gd name="T68" fmla="*/ 0 w 874"/>
                <a:gd name="T69" fmla="*/ 0 h 1471"/>
                <a:gd name="T70" fmla="*/ 0 w 874"/>
                <a:gd name="T71" fmla="*/ 0 h 1471"/>
                <a:gd name="T72" fmla="*/ 0 w 874"/>
                <a:gd name="T73" fmla="*/ 0 h 1471"/>
                <a:gd name="T74" fmla="*/ 0 w 874"/>
                <a:gd name="T75" fmla="*/ 0 h 1471"/>
                <a:gd name="T76" fmla="*/ 0 w 874"/>
                <a:gd name="T77" fmla="*/ 0 h 1471"/>
                <a:gd name="T78" fmla="*/ 0 w 874"/>
                <a:gd name="T79" fmla="*/ 0 h 1471"/>
                <a:gd name="T80" fmla="*/ 0 w 874"/>
                <a:gd name="T81" fmla="*/ 0 h 1471"/>
                <a:gd name="T82" fmla="*/ 0 w 874"/>
                <a:gd name="T83" fmla="*/ 0 h 1471"/>
                <a:gd name="T84" fmla="*/ 0 w 874"/>
                <a:gd name="T85" fmla="*/ 0 h 1471"/>
                <a:gd name="T86" fmla="*/ 0 w 874"/>
                <a:gd name="T87" fmla="*/ 0 h 1471"/>
                <a:gd name="T88" fmla="*/ 0 w 874"/>
                <a:gd name="T89" fmla="*/ 0 h 1471"/>
                <a:gd name="T90" fmla="*/ 0 w 874"/>
                <a:gd name="T91" fmla="*/ 0 h 1471"/>
                <a:gd name="T92" fmla="*/ 0 w 874"/>
                <a:gd name="T93" fmla="*/ 0 h 1471"/>
                <a:gd name="T94" fmla="*/ 0 w 874"/>
                <a:gd name="T95" fmla="*/ 0 h 1471"/>
                <a:gd name="T96" fmla="*/ 0 w 874"/>
                <a:gd name="T97" fmla="*/ 0 h 1471"/>
                <a:gd name="T98" fmla="*/ 0 w 874"/>
                <a:gd name="T99" fmla="*/ 0 h 1471"/>
                <a:gd name="T100" fmla="*/ 0 w 874"/>
                <a:gd name="T101" fmla="*/ 0 h 14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74" h="1471">
                  <a:moveTo>
                    <a:pt x="437" y="218"/>
                  </a:moveTo>
                  <a:lnTo>
                    <a:pt x="453" y="219"/>
                  </a:lnTo>
                  <a:lnTo>
                    <a:pt x="469" y="222"/>
                  </a:lnTo>
                  <a:lnTo>
                    <a:pt x="484" y="225"/>
                  </a:lnTo>
                  <a:lnTo>
                    <a:pt x="501" y="229"/>
                  </a:lnTo>
                  <a:lnTo>
                    <a:pt x="515" y="236"/>
                  </a:lnTo>
                  <a:lnTo>
                    <a:pt x="530" y="243"/>
                  </a:lnTo>
                  <a:lnTo>
                    <a:pt x="544" y="252"/>
                  </a:lnTo>
                  <a:lnTo>
                    <a:pt x="558" y="262"/>
                  </a:lnTo>
                  <a:lnTo>
                    <a:pt x="572" y="272"/>
                  </a:lnTo>
                  <a:lnTo>
                    <a:pt x="585" y="284"/>
                  </a:lnTo>
                  <a:lnTo>
                    <a:pt x="598" y="297"/>
                  </a:lnTo>
                  <a:lnTo>
                    <a:pt x="610" y="311"/>
                  </a:lnTo>
                  <a:lnTo>
                    <a:pt x="622" y="327"/>
                  </a:lnTo>
                  <a:lnTo>
                    <a:pt x="634" y="343"/>
                  </a:lnTo>
                  <a:lnTo>
                    <a:pt x="644" y="359"/>
                  </a:lnTo>
                  <a:lnTo>
                    <a:pt x="655" y="376"/>
                  </a:lnTo>
                  <a:lnTo>
                    <a:pt x="665" y="396"/>
                  </a:lnTo>
                  <a:lnTo>
                    <a:pt x="675" y="414"/>
                  </a:lnTo>
                  <a:lnTo>
                    <a:pt x="683" y="435"/>
                  </a:lnTo>
                  <a:lnTo>
                    <a:pt x="692" y="455"/>
                  </a:lnTo>
                  <a:lnTo>
                    <a:pt x="700" y="477"/>
                  </a:lnTo>
                  <a:lnTo>
                    <a:pt x="707" y="499"/>
                  </a:lnTo>
                  <a:lnTo>
                    <a:pt x="714" y="521"/>
                  </a:lnTo>
                  <a:lnTo>
                    <a:pt x="719" y="544"/>
                  </a:lnTo>
                  <a:lnTo>
                    <a:pt x="724" y="568"/>
                  </a:lnTo>
                  <a:lnTo>
                    <a:pt x="729" y="592"/>
                  </a:lnTo>
                  <a:lnTo>
                    <a:pt x="733" y="616"/>
                  </a:lnTo>
                  <a:lnTo>
                    <a:pt x="736" y="640"/>
                  </a:lnTo>
                  <a:lnTo>
                    <a:pt x="740" y="666"/>
                  </a:lnTo>
                  <a:lnTo>
                    <a:pt x="741" y="691"/>
                  </a:lnTo>
                  <a:lnTo>
                    <a:pt x="742" y="717"/>
                  </a:lnTo>
                  <a:lnTo>
                    <a:pt x="743" y="743"/>
                  </a:lnTo>
                  <a:lnTo>
                    <a:pt x="742" y="768"/>
                  </a:lnTo>
                  <a:lnTo>
                    <a:pt x="741" y="794"/>
                  </a:lnTo>
                  <a:lnTo>
                    <a:pt x="740" y="819"/>
                  </a:lnTo>
                  <a:lnTo>
                    <a:pt x="736" y="844"/>
                  </a:lnTo>
                  <a:lnTo>
                    <a:pt x="733" y="868"/>
                  </a:lnTo>
                  <a:lnTo>
                    <a:pt x="729" y="892"/>
                  </a:lnTo>
                  <a:lnTo>
                    <a:pt x="724" y="916"/>
                  </a:lnTo>
                  <a:lnTo>
                    <a:pt x="719" y="939"/>
                  </a:lnTo>
                  <a:lnTo>
                    <a:pt x="714" y="961"/>
                  </a:lnTo>
                  <a:lnTo>
                    <a:pt x="707" y="983"/>
                  </a:lnTo>
                  <a:lnTo>
                    <a:pt x="700" y="1005"/>
                  </a:lnTo>
                  <a:lnTo>
                    <a:pt x="692" y="1025"/>
                  </a:lnTo>
                  <a:lnTo>
                    <a:pt x="683" y="1046"/>
                  </a:lnTo>
                  <a:lnTo>
                    <a:pt x="675" y="1064"/>
                  </a:lnTo>
                  <a:lnTo>
                    <a:pt x="665" y="1084"/>
                  </a:lnTo>
                  <a:lnTo>
                    <a:pt x="655" y="1101"/>
                  </a:lnTo>
                  <a:lnTo>
                    <a:pt x="644" y="1118"/>
                  </a:lnTo>
                  <a:lnTo>
                    <a:pt x="634" y="1135"/>
                  </a:lnTo>
                  <a:lnTo>
                    <a:pt x="622" y="1150"/>
                  </a:lnTo>
                  <a:lnTo>
                    <a:pt x="610" y="1164"/>
                  </a:lnTo>
                  <a:lnTo>
                    <a:pt x="598" y="1177"/>
                  </a:lnTo>
                  <a:lnTo>
                    <a:pt x="585" y="1190"/>
                  </a:lnTo>
                  <a:lnTo>
                    <a:pt x="572" y="1201"/>
                  </a:lnTo>
                  <a:lnTo>
                    <a:pt x="558" y="1211"/>
                  </a:lnTo>
                  <a:lnTo>
                    <a:pt x="544" y="1221"/>
                  </a:lnTo>
                  <a:lnTo>
                    <a:pt x="530" y="1229"/>
                  </a:lnTo>
                  <a:lnTo>
                    <a:pt x="515" y="1236"/>
                  </a:lnTo>
                  <a:lnTo>
                    <a:pt x="501" y="1242"/>
                  </a:lnTo>
                  <a:lnTo>
                    <a:pt x="484" y="1246"/>
                  </a:lnTo>
                  <a:lnTo>
                    <a:pt x="469" y="1249"/>
                  </a:lnTo>
                  <a:lnTo>
                    <a:pt x="453" y="1251"/>
                  </a:lnTo>
                  <a:lnTo>
                    <a:pt x="437" y="1252"/>
                  </a:lnTo>
                  <a:lnTo>
                    <a:pt x="420" y="1251"/>
                  </a:lnTo>
                  <a:lnTo>
                    <a:pt x="404" y="1249"/>
                  </a:lnTo>
                  <a:lnTo>
                    <a:pt x="389" y="1246"/>
                  </a:lnTo>
                  <a:lnTo>
                    <a:pt x="374" y="1242"/>
                  </a:lnTo>
                  <a:lnTo>
                    <a:pt x="359" y="1236"/>
                  </a:lnTo>
                  <a:lnTo>
                    <a:pt x="345" y="1229"/>
                  </a:lnTo>
                  <a:lnTo>
                    <a:pt x="331" y="1221"/>
                  </a:lnTo>
                  <a:lnTo>
                    <a:pt x="318" y="1211"/>
                  </a:lnTo>
                  <a:lnTo>
                    <a:pt x="305" y="1201"/>
                  </a:lnTo>
                  <a:lnTo>
                    <a:pt x="292" y="1190"/>
                  </a:lnTo>
                  <a:lnTo>
                    <a:pt x="280" y="1177"/>
                  </a:lnTo>
                  <a:lnTo>
                    <a:pt x="268" y="1164"/>
                  </a:lnTo>
                  <a:lnTo>
                    <a:pt x="256" y="1150"/>
                  </a:lnTo>
                  <a:lnTo>
                    <a:pt x="245" y="1135"/>
                  </a:lnTo>
                  <a:lnTo>
                    <a:pt x="236" y="1118"/>
                  </a:lnTo>
                  <a:lnTo>
                    <a:pt x="226" y="1101"/>
                  </a:lnTo>
                  <a:lnTo>
                    <a:pt x="216" y="1084"/>
                  </a:lnTo>
                  <a:lnTo>
                    <a:pt x="207" y="1064"/>
                  </a:lnTo>
                  <a:lnTo>
                    <a:pt x="200" y="1046"/>
                  </a:lnTo>
                  <a:lnTo>
                    <a:pt x="191" y="1025"/>
                  </a:lnTo>
                  <a:lnTo>
                    <a:pt x="185" y="1005"/>
                  </a:lnTo>
                  <a:lnTo>
                    <a:pt x="178" y="983"/>
                  </a:lnTo>
                  <a:lnTo>
                    <a:pt x="172" y="961"/>
                  </a:lnTo>
                  <a:lnTo>
                    <a:pt x="166" y="939"/>
                  </a:lnTo>
                  <a:lnTo>
                    <a:pt x="162" y="916"/>
                  </a:lnTo>
                  <a:lnTo>
                    <a:pt x="158" y="892"/>
                  </a:lnTo>
                  <a:lnTo>
                    <a:pt x="154" y="868"/>
                  </a:lnTo>
                  <a:lnTo>
                    <a:pt x="151" y="844"/>
                  </a:lnTo>
                  <a:lnTo>
                    <a:pt x="149" y="819"/>
                  </a:lnTo>
                  <a:lnTo>
                    <a:pt x="147" y="794"/>
                  </a:lnTo>
                  <a:lnTo>
                    <a:pt x="146" y="768"/>
                  </a:lnTo>
                  <a:lnTo>
                    <a:pt x="146" y="743"/>
                  </a:lnTo>
                  <a:lnTo>
                    <a:pt x="146" y="717"/>
                  </a:lnTo>
                  <a:lnTo>
                    <a:pt x="147" y="691"/>
                  </a:lnTo>
                  <a:lnTo>
                    <a:pt x="149" y="666"/>
                  </a:lnTo>
                  <a:lnTo>
                    <a:pt x="151" y="640"/>
                  </a:lnTo>
                  <a:lnTo>
                    <a:pt x="154" y="616"/>
                  </a:lnTo>
                  <a:lnTo>
                    <a:pt x="158" y="592"/>
                  </a:lnTo>
                  <a:lnTo>
                    <a:pt x="162" y="568"/>
                  </a:lnTo>
                  <a:lnTo>
                    <a:pt x="166" y="544"/>
                  </a:lnTo>
                  <a:lnTo>
                    <a:pt x="172" y="521"/>
                  </a:lnTo>
                  <a:lnTo>
                    <a:pt x="178" y="499"/>
                  </a:lnTo>
                  <a:lnTo>
                    <a:pt x="185" y="477"/>
                  </a:lnTo>
                  <a:lnTo>
                    <a:pt x="191" y="455"/>
                  </a:lnTo>
                  <a:lnTo>
                    <a:pt x="200" y="435"/>
                  </a:lnTo>
                  <a:lnTo>
                    <a:pt x="207" y="414"/>
                  </a:lnTo>
                  <a:lnTo>
                    <a:pt x="216" y="396"/>
                  </a:lnTo>
                  <a:lnTo>
                    <a:pt x="226" y="376"/>
                  </a:lnTo>
                  <a:lnTo>
                    <a:pt x="236" y="359"/>
                  </a:lnTo>
                  <a:lnTo>
                    <a:pt x="245" y="343"/>
                  </a:lnTo>
                  <a:lnTo>
                    <a:pt x="256" y="327"/>
                  </a:lnTo>
                  <a:lnTo>
                    <a:pt x="268" y="311"/>
                  </a:lnTo>
                  <a:lnTo>
                    <a:pt x="280" y="297"/>
                  </a:lnTo>
                  <a:lnTo>
                    <a:pt x="292" y="284"/>
                  </a:lnTo>
                  <a:lnTo>
                    <a:pt x="305" y="272"/>
                  </a:lnTo>
                  <a:lnTo>
                    <a:pt x="318" y="262"/>
                  </a:lnTo>
                  <a:lnTo>
                    <a:pt x="331" y="252"/>
                  </a:lnTo>
                  <a:lnTo>
                    <a:pt x="345" y="243"/>
                  </a:lnTo>
                  <a:lnTo>
                    <a:pt x="359" y="236"/>
                  </a:lnTo>
                  <a:lnTo>
                    <a:pt x="374" y="229"/>
                  </a:lnTo>
                  <a:lnTo>
                    <a:pt x="389" y="225"/>
                  </a:lnTo>
                  <a:lnTo>
                    <a:pt x="404" y="222"/>
                  </a:lnTo>
                  <a:lnTo>
                    <a:pt x="420" y="219"/>
                  </a:lnTo>
                  <a:lnTo>
                    <a:pt x="437" y="218"/>
                  </a:lnTo>
                  <a:close/>
                  <a:moveTo>
                    <a:pt x="437" y="1471"/>
                  </a:moveTo>
                  <a:lnTo>
                    <a:pt x="459" y="1470"/>
                  </a:lnTo>
                  <a:lnTo>
                    <a:pt x="482" y="1467"/>
                  </a:lnTo>
                  <a:lnTo>
                    <a:pt x="505" y="1462"/>
                  </a:lnTo>
                  <a:lnTo>
                    <a:pt x="526" y="1456"/>
                  </a:lnTo>
                  <a:lnTo>
                    <a:pt x="548" y="1448"/>
                  </a:lnTo>
                  <a:lnTo>
                    <a:pt x="569" y="1439"/>
                  </a:lnTo>
                  <a:lnTo>
                    <a:pt x="589" y="1427"/>
                  </a:lnTo>
                  <a:lnTo>
                    <a:pt x="610" y="1414"/>
                  </a:lnTo>
                  <a:lnTo>
                    <a:pt x="629" y="1400"/>
                  </a:lnTo>
                  <a:lnTo>
                    <a:pt x="648" y="1383"/>
                  </a:lnTo>
                  <a:lnTo>
                    <a:pt x="666" y="1366"/>
                  </a:lnTo>
                  <a:lnTo>
                    <a:pt x="683" y="1348"/>
                  </a:lnTo>
                  <a:lnTo>
                    <a:pt x="701" y="1327"/>
                  </a:lnTo>
                  <a:lnTo>
                    <a:pt x="717" y="1307"/>
                  </a:lnTo>
                  <a:lnTo>
                    <a:pt x="733" y="1284"/>
                  </a:lnTo>
                  <a:lnTo>
                    <a:pt x="748" y="1259"/>
                  </a:lnTo>
                  <a:lnTo>
                    <a:pt x="762" y="1234"/>
                  </a:lnTo>
                  <a:lnTo>
                    <a:pt x="775" y="1208"/>
                  </a:lnTo>
                  <a:lnTo>
                    <a:pt x="788" y="1181"/>
                  </a:lnTo>
                  <a:lnTo>
                    <a:pt x="800" y="1152"/>
                  </a:lnTo>
                  <a:lnTo>
                    <a:pt x="812" y="1123"/>
                  </a:lnTo>
                  <a:lnTo>
                    <a:pt x="822" y="1092"/>
                  </a:lnTo>
                  <a:lnTo>
                    <a:pt x="832" y="1061"/>
                  </a:lnTo>
                  <a:lnTo>
                    <a:pt x="840" y="1029"/>
                  </a:lnTo>
                  <a:lnTo>
                    <a:pt x="848" y="995"/>
                  </a:lnTo>
                  <a:lnTo>
                    <a:pt x="854" y="961"/>
                  </a:lnTo>
                  <a:lnTo>
                    <a:pt x="860" y="927"/>
                  </a:lnTo>
                  <a:lnTo>
                    <a:pt x="865" y="891"/>
                  </a:lnTo>
                  <a:lnTo>
                    <a:pt x="868" y="854"/>
                  </a:lnTo>
                  <a:lnTo>
                    <a:pt x="872" y="818"/>
                  </a:lnTo>
                  <a:lnTo>
                    <a:pt x="873" y="781"/>
                  </a:lnTo>
                  <a:lnTo>
                    <a:pt x="874" y="743"/>
                  </a:lnTo>
                  <a:lnTo>
                    <a:pt x="873" y="704"/>
                  </a:lnTo>
                  <a:lnTo>
                    <a:pt x="872" y="667"/>
                  </a:lnTo>
                  <a:lnTo>
                    <a:pt x="868" y="631"/>
                  </a:lnTo>
                  <a:lnTo>
                    <a:pt x="865" y="594"/>
                  </a:lnTo>
                  <a:lnTo>
                    <a:pt x="860" y="558"/>
                  </a:lnTo>
                  <a:lnTo>
                    <a:pt x="854" y="522"/>
                  </a:lnTo>
                  <a:lnTo>
                    <a:pt x="848" y="489"/>
                  </a:lnTo>
                  <a:lnTo>
                    <a:pt x="840" y="454"/>
                  </a:lnTo>
                  <a:lnTo>
                    <a:pt x="832" y="422"/>
                  </a:lnTo>
                  <a:lnTo>
                    <a:pt x="822" y="389"/>
                  </a:lnTo>
                  <a:lnTo>
                    <a:pt x="812" y="359"/>
                  </a:lnTo>
                  <a:lnTo>
                    <a:pt x="800" y="329"/>
                  </a:lnTo>
                  <a:lnTo>
                    <a:pt x="788" y="300"/>
                  </a:lnTo>
                  <a:lnTo>
                    <a:pt x="775" y="271"/>
                  </a:lnTo>
                  <a:lnTo>
                    <a:pt x="762" y="244"/>
                  </a:lnTo>
                  <a:lnTo>
                    <a:pt x="748" y="218"/>
                  </a:lnTo>
                  <a:lnTo>
                    <a:pt x="733" y="194"/>
                  </a:lnTo>
                  <a:lnTo>
                    <a:pt x="717" y="171"/>
                  </a:lnTo>
                  <a:lnTo>
                    <a:pt x="701" y="148"/>
                  </a:lnTo>
                  <a:lnTo>
                    <a:pt x="683" y="128"/>
                  </a:lnTo>
                  <a:lnTo>
                    <a:pt x="666" y="108"/>
                  </a:lnTo>
                  <a:lnTo>
                    <a:pt x="648" y="90"/>
                  </a:lnTo>
                  <a:lnTo>
                    <a:pt x="629" y="73"/>
                  </a:lnTo>
                  <a:lnTo>
                    <a:pt x="610" y="58"/>
                  </a:lnTo>
                  <a:lnTo>
                    <a:pt x="589" y="45"/>
                  </a:lnTo>
                  <a:lnTo>
                    <a:pt x="569" y="33"/>
                  </a:lnTo>
                  <a:lnTo>
                    <a:pt x="548" y="24"/>
                  </a:lnTo>
                  <a:lnTo>
                    <a:pt x="526" y="15"/>
                  </a:lnTo>
                  <a:lnTo>
                    <a:pt x="505" y="9"/>
                  </a:lnTo>
                  <a:lnTo>
                    <a:pt x="482" y="4"/>
                  </a:lnTo>
                  <a:lnTo>
                    <a:pt x="459" y="1"/>
                  </a:lnTo>
                  <a:lnTo>
                    <a:pt x="437" y="0"/>
                  </a:lnTo>
                  <a:lnTo>
                    <a:pt x="414" y="1"/>
                  </a:lnTo>
                  <a:lnTo>
                    <a:pt x="391" y="4"/>
                  </a:lnTo>
                  <a:lnTo>
                    <a:pt x="369" y="9"/>
                  </a:lnTo>
                  <a:lnTo>
                    <a:pt x="347" y="15"/>
                  </a:lnTo>
                  <a:lnTo>
                    <a:pt x="325" y="24"/>
                  </a:lnTo>
                  <a:lnTo>
                    <a:pt x="305" y="33"/>
                  </a:lnTo>
                  <a:lnTo>
                    <a:pt x="284" y="45"/>
                  </a:lnTo>
                  <a:lnTo>
                    <a:pt x="264" y="58"/>
                  </a:lnTo>
                  <a:lnTo>
                    <a:pt x="244" y="73"/>
                  </a:lnTo>
                  <a:lnTo>
                    <a:pt x="226" y="90"/>
                  </a:lnTo>
                  <a:lnTo>
                    <a:pt x="207" y="108"/>
                  </a:lnTo>
                  <a:lnTo>
                    <a:pt x="190" y="128"/>
                  </a:lnTo>
                  <a:lnTo>
                    <a:pt x="173" y="148"/>
                  </a:lnTo>
                  <a:lnTo>
                    <a:pt x="157" y="171"/>
                  </a:lnTo>
                  <a:lnTo>
                    <a:pt x="140" y="194"/>
                  </a:lnTo>
                  <a:lnTo>
                    <a:pt x="125" y="218"/>
                  </a:lnTo>
                  <a:lnTo>
                    <a:pt x="111" y="244"/>
                  </a:lnTo>
                  <a:lnTo>
                    <a:pt x="98" y="271"/>
                  </a:lnTo>
                  <a:lnTo>
                    <a:pt x="85" y="300"/>
                  </a:lnTo>
                  <a:lnTo>
                    <a:pt x="73" y="329"/>
                  </a:lnTo>
                  <a:lnTo>
                    <a:pt x="61" y="359"/>
                  </a:lnTo>
                  <a:lnTo>
                    <a:pt x="52" y="389"/>
                  </a:lnTo>
                  <a:lnTo>
                    <a:pt x="42" y="422"/>
                  </a:lnTo>
                  <a:lnTo>
                    <a:pt x="33" y="454"/>
                  </a:lnTo>
                  <a:lnTo>
                    <a:pt x="26" y="489"/>
                  </a:lnTo>
                  <a:lnTo>
                    <a:pt x="19" y="522"/>
                  </a:lnTo>
                  <a:lnTo>
                    <a:pt x="14" y="558"/>
                  </a:lnTo>
                  <a:lnTo>
                    <a:pt x="8" y="594"/>
                  </a:lnTo>
                  <a:lnTo>
                    <a:pt x="5" y="631"/>
                  </a:lnTo>
                  <a:lnTo>
                    <a:pt x="2" y="667"/>
                  </a:lnTo>
                  <a:lnTo>
                    <a:pt x="1" y="704"/>
                  </a:lnTo>
                  <a:lnTo>
                    <a:pt x="0" y="743"/>
                  </a:lnTo>
                  <a:lnTo>
                    <a:pt x="1" y="781"/>
                  </a:lnTo>
                  <a:lnTo>
                    <a:pt x="2" y="818"/>
                  </a:lnTo>
                  <a:lnTo>
                    <a:pt x="5" y="854"/>
                  </a:lnTo>
                  <a:lnTo>
                    <a:pt x="8" y="891"/>
                  </a:lnTo>
                  <a:lnTo>
                    <a:pt x="14" y="927"/>
                  </a:lnTo>
                  <a:lnTo>
                    <a:pt x="19" y="961"/>
                  </a:lnTo>
                  <a:lnTo>
                    <a:pt x="26" y="995"/>
                  </a:lnTo>
                  <a:lnTo>
                    <a:pt x="33" y="1029"/>
                  </a:lnTo>
                  <a:lnTo>
                    <a:pt x="42" y="1061"/>
                  </a:lnTo>
                  <a:lnTo>
                    <a:pt x="52" y="1092"/>
                  </a:lnTo>
                  <a:lnTo>
                    <a:pt x="61" y="1123"/>
                  </a:lnTo>
                  <a:lnTo>
                    <a:pt x="73" y="1152"/>
                  </a:lnTo>
                  <a:lnTo>
                    <a:pt x="85" y="1181"/>
                  </a:lnTo>
                  <a:lnTo>
                    <a:pt x="98" y="1208"/>
                  </a:lnTo>
                  <a:lnTo>
                    <a:pt x="111" y="1234"/>
                  </a:lnTo>
                  <a:lnTo>
                    <a:pt x="125" y="1259"/>
                  </a:lnTo>
                  <a:lnTo>
                    <a:pt x="140" y="1284"/>
                  </a:lnTo>
                  <a:lnTo>
                    <a:pt x="157" y="1307"/>
                  </a:lnTo>
                  <a:lnTo>
                    <a:pt x="173" y="1327"/>
                  </a:lnTo>
                  <a:lnTo>
                    <a:pt x="190" y="1348"/>
                  </a:lnTo>
                  <a:lnTo>
                    <a:pt x="207" y="1366"/>
                  </a:lnTo>
                  <a:lnTo>
                    <a:pt x="226" y="1383"/>
                  </a:lnTo>
                  <a:lnTo>
                    <a:pt x="244" y="1400"/>
                  </a:lnTo>
                  <a:lnTo>
                    <a:pt x="264" y="1414"/>
                  </a:lnTo>
                  <a:lnTo>
                    <a:pt x="284" y="1427"/>
                  </a:lnTo>
                  <a:lnTo>
                    <a:pt x="305" y="1439"/>
                  </a:lnTo>
                  <a:lnTo>
                    <a:pt x="325" y="1448"/>
                  </a:lnTo>
                  <a:lnTo>
                    <a:pt x="347" y="1456"/>
                  </a:lnTo>
                  <a:lnTo>
                    <a:pt x="369" y="1462"/>
                  </a:lnTo>
                  <a:lnTo>
                    <a:pt x="391" y="1467"/>
                  </a:lnTo>
                  <a:lnTo>
                    <a:pt x="414" y="1470"/>
                  </a:lnTo>
                  <a:lnTo>
                    <a:pt x="437" y="14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Freeform 27"/>
            <p:cNvSpPr>
              <a:spLocks noChangeAspect="1"/>
            </p:cNvSpPr>
            <p:nvPr/>
          </p:nvSpPr>
          <p:spPr bwMode="black">
            <a:xfrm>
              <a:off x="4617" y="2199"/>
              <a:ext cx="53" cy="160"/>
            </a:xfrm>
            <a:custGeom>
              <a:avLst/>
              <a:gdLst>
                <a:gd name="T0" fmla="*/ 0 w 466"/>
                <a:gd name="T1" fmla="*/ 0 h 1442"/>
                <a:gd name="T2" fmla="*/ 0 w 466"/>
                <a:gd name="T3" fmla="*/ 0 h 1442"/>
                <a:gd name="T4" fmla="*/ 0 w 466"/>
                <a:gd name="T5" fmla="*/ 0 h 1442"/>
                <a:gd name="T6" fmla="*/ 0 w 466"/>
                <a:gd name="T7" fmla="*/ 0 h 1442"/>
                <a:gd name="T8" fmla="*/ 0 w 466"/>
                <a:gd name="T9" fmla="*/ 0 h 1442"/>
                <a:gd name="T10" fmla="*/ 0 w 466"/>
                <a:gd name="T11" fmla="*/ 0 h 1442"/>
                <a:gd name="T12" fmla="*/ 0 w 466"/>
                <a:gd name="T13" fmla="*/ 0 h 1442"/>
                <a:gd name="T14" fmla="*/ 0 w 466"/>
                <a:gd name="T15" fmla="*/ 0 h 1442"/>
                <a:gd name="T16" fmla="*/ 0 w 466"/>
                <a:gd name="T17" fmla="*/ 0 h 1442"/>
                <a:gd name="T18" fmla="*/ 0 w 466"/>
                <a:gd name="T19" fmla="*/ 0 h 1442"/>
                <a:gd name="T20" fmla="*/ 0 w 466"/>
                <a:gd name="T21" fmla="*/ 0 h 1442"/>
                <a:gd name="T22" fmla="*/ 0 w 466"/>
                <a:gd name="T23" fmla="*/ 0 h 1442"/>
                <a:gd name="T24" fmla="*/ 0 w 466"/>
                <a:gd name="T25" fmla="*/ 0 h 1442"/>
                <a:gd name="T26" fmla="*/ 0 w 466"/>
                <a:gd name="T27" fmla="*/ 0 h 1442"/>
                <a:gd name="T28" fmla="*/ 0 w 466"/>
                <a:gd name="T29" fmla="*/ 0 h 1442"/>
                <a:gd name="T30" fmla="*/ 0 w 466"/>
                <a:gd name="T31" fmla="*/ 0 h 1442"/>
                <a:gd name="T32" fmla="*/ 0 w 466"/>
                <a:gd name="T33" fmla="*/ 0 h 1442"/>
                <a:gd name="T34" fmla="*/ 0 w 466"/>
                <a:gd name="T35" fmla="*/ 0 h 1442"/>
                <a:gd name="T36" fmla="*/ 0 w 466"/>
                <a:gd name="T37" fmla="*/ 0 h 1442"/>
                <a:gd name="T38" fmla="*/ 0 w 466"/>
                <a:gd name="T39" fmla="*/ 0 h 1442"/>
                <a:gd name="T40" fmla="*/ 0 w 466"/>
                <a:gd name="T41" fmla="*/ 0 h 1442"/>
                <a:gd name="T42" fmla="*/ 0 w 466"/>
                <a:gd name="T43" fmla="*/ 0 h 1442"/>
                <a:gd name="T44" fmla="*/ 0 w 466"/>
                <a:gd name="T45" fmla="*/ 0 h 1442"/>
                <a:gd name="T46" fmla="*/ 0 w 466"/>
                <a:gd name="T47" fmla="*/ 0 h 1442"/>
                <a:gd name="T48" fmla="*/ 0 w 466"/>
                <a:gd name="T49" fmla="*/ 0 h 1442"/>
                <a:gd name="T50" fmla="*/ 0 w 466"/>
                <a:gd name="T51" fmla="*/ 0 h 1442"/>
                <a:gd name="T52" fmla="*/ 0 w 466"/>
                <a:gd name="T53" fmla="*/ 0 h 1442"/>
                <a:gd name="T54" fmla="*/ 0 w 466"/>
                <a:gd name="T55" fmla="*/ 0 h 1442"/>
                <a:gd name="T56" fmla="*/ 0 w 466"/>
                <a:gd name="T57" fmla="*/ 0 h 1442"/>
                <a:gd name="T58" fmla="*/ 0 w 466"/>
                <a:gd name="T59" fmla="*/ 0 h 1442"/>
                <a:gd name="T60" fmla="*/ 0 w 466"/>
                <a:gd name="T61" fmla="*/ 0 h 1442"/>
                <a:gd name="T62" fmla="*/ 0 w 466"/>
                <a:gd name="T63" fmla="*/ 0 h 14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66" h="1442">
                  <a:moveTo>
                    <a:pt x="145" y="189"/>
                  </a:moveTo>
                  <a:lnTo>
                    <a:pt x="167" y="152"/>
                  </a:lnTo>
                  <a:lnTo>
                    <a:pt x="187" y="117"/>
                  </a:lnTo>
                  <a:lnTo>
                    <a:pt x="198" y="100"/>
                  </a:lnTo>
                  <a:lnTo>
                    <a:pt x="208" y="84"/>
                  </a:lnTo>
                  <a:lnTo>
                    <a:pt x="219" y="70"/>
                  </a:lnTo>
                  <a:lnTo>
                    <a:pt x="229" y="56"/>
                  </a:lnTo>
                  <a:lnTo>
                    <a:pt x="240" y="44"/>
                  </a:lnTo>
                  <a:lnTo>
                    <a:pt x="252" y="33"/>
                  </a:lnTo>
                  <a:lnTo>
                    <a:pt x="264" y="24"/>
                  </a:lnTo>
                  <a:lnTo>
                    <a:pt x="277" y="15"/>
                  </a:lnTo>
                  <a:lnTo>
                    <a:pt x="290" y="9"/>
                  </a:lnTo>
                  <a:lnTo>
                    <a:pt x="304" y="4"/>
                  </a:lnTo>
                  <a:lnTo>
                    <a:pt x="319" y="1"/>
                  </a:lnTo>
                  <a:lnTo>
                    <a:pt x="334" y="0"/>
                  </a:lnTo>
                  <a:lnTo>
                    <a:pt x="343" y="1"/>
                  </a:lnTo>
                  <a:lnTo>
                    <a:pt x="352" y="1"/>
                  </a:lnTo>
                  <a:lnTo>
                    <a:pt x="359" y="3"/>
                  </a:lnTo>
                  <a:lnTo>
                    <a:pt x="368" y="5"/>
                  </a:lnTo>
                  <a:lnTo>
                    <a:pt x="384" y="12"/>
                  </a:lnTo>
                  <a:lnTo>
                    <a:pt x="400" y="20"/>
                  </a:lnTo>
                  <a:lnTo>
                    <a:pt x="416" y="30"/>
                  </a:lnTo>
                  <a:lnTo>
                    <a:pt x="433" y="43"/>
                  </a:lnTo>
                  <a:lnTo>
                    <a:pt x="449" y="57"/>
                  </a:lnTo>
                  <a:lnTo>
                    <a:pt x="466" y="72"/>
                  </a:lnTo>
                  <a:lnTo>
                    <a:pt x="393" y="291"/>
                  </a:lnTo>
                  <a:lnTo>
                    <a:pt x="373" y="267"/>
                  </a:lnTo>
                  <a:lnTo>
                    <a:pt x="355" y="244"/>
                  </a:lnTo>
                  <a:lnTo>
                    <a:pt x="349" y="239"/>
                  </a:lnTo>
                  <a:lnTo>
                    <a:pt x="345" y="234"/>
                  </a:lnTo>
                  <a:lnTo>
                    <a:pt x="340" y="229"/>
                  </a:lnTo>
                  <a:lnTo>
                    <a:pt x="333" y="226"/>
                  </a:lnTo>
                  <a:lnTo>
                    <a:pt x="328" y="223"/>
                  </a:lnTo>
                  <a:lnTo>
                    <a:pt x="320" y="221"/>
                  </a:lnTo>
                  <a:lnTo>
                    <a:pt x="314" y="219"/>
                  </a:lnTo>
                  <a:lnTo>
                    <a:pt x="305" y="218"/>
                  </a:lnTo>
                  <a:lnTo>
                    <a:pt x="292" y="219"/>
                  </a:lnTo>
                  <a:lnTo>
                    <a:pt x="280" y="223"/>
                  </a:lnTo>
                  <a:lnTo>
                    <a:pt x="268" y="227"/>
                  </a:lnTo>
                  <a:lnTo>
                    <a:pt x="256" y="234"/>
                  </a:lnTo>
                  <a:lnTo>
                    <a:pt x="247" y="241"/>
                  </a:lnTo>
                  <a:lnTo>
                    <a:pt x="237" y="251"/>
                  </a:lnTo>
                  <a:lnTo>
                    <a:pt x="227" y="262"/>
                  </a:lnTo>
                  <a:lnTo>
                    <a:pt x="220" y="274"/>
                  </a:lnTo>
                  <a:lnTo>
                    <a:pt x="211" y="288"/>
                  </a:lnTo>
                  <a:lnTo>
                    <a:pt x="203" y="302"/>
                  </a:lnTo>
                  <a:lnTo>
                    <a:pt x="197" y="318"/>
                  </a:lnTo>
                  <a:lnTo>
                    <a:pt x="190" y="334"/>
                  </a:lnTo>
                  <a:lnTo>
                    <a:pt x="185" y="353"/>
                  </a:lnTo>
                  <a:lnTo>
                    <a:pt x="180" y="371"/>
                  </a:lnTo>
                  <a:lnTo>
                    <a:pt x="175" y="389"/>
                  </a:lnTo>
                  <a:lnTo>
                    <a:pt x="171" y="410"/>
                  </a:lnTo>
                  <a:lnTo>
                    <a:pt x="163" y="451"/>
                  </a:lnTo>
                  <a:lnTo>
                    <a:pt x="158" y="493"/>
                  </a:lnTo>
                  <a:lnTo>
                    <a:pt x="154" y="537"/>
                  </a:lnTo>
                  <a:lnTo>
                    <a:pt x="150" y="581"/>
                  </a:lnTo>
                  <a:lnTo>
                    <a:pt x="148" y="624"/>
                  </a:lnTo>
                  <a:lnTo>
                    <a:pt x="146" y="666"/>
                  </a:lnTo>
                  <a:lnTo>
                    <a:pt x="146" y="705"/>
                  </a:lnTo>
                  <a:lnTo>
                    <a:pt x="145" y="743"/>
                  </a:lnTo>
                  <a:lnTo>
                    <a:pt x="145" y="1442"/>
                  </a:lnTo>
                  <a:lnTo>
                    <a:pt x="0" y="1442"/>
                  </a:lnTo>
                  <a:lnTo>
                    <a:pt x="0" y="44"/>
                  </a:lnTo>
                  <a:lnTo>
                    <a:pt x="145" y="44"/>
                  </a:lnTo>
                  <a:lnTo>
                    <a:pt x="145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reeform 28"/>
            <p:cNvSpPr>
              <a:spLocks noChangeAspect="1"/>
            </p:cNvSpPr>
            <p:nvPr/>
          </p:nvSpPr>
          <p:spPr bwMode="black">
            <a:xfrm>
              <a:off x="4677" y="2206"/>
              <a:ext cx="100" cy="240"/>
            </a:xfrm>
            <a:custGeom>
              <a:avLst/>
              <a:gdLst>
                <a:gd name="T0" fmla="*/ 0 w 888"/>
                <a:gd name="T1" fmla="*/ 0 h 2169"/>
                <a:gd name="T2" fmla="*/ 0 w 888"/>
                <a:gd name="T3" fmla="*/ 0 h 2169"/>
                <a:gd name="T4" fmla="*/ 0 w 888"/>
                <a:gd name="T5" fmla="*/ 0 h 2169"/>
                <a:gd name="T6" fmla="*/ 0 w 888"/>
                <a:gd name="T7" fmla="*/ 0 h 2169"/>
                <a:gd name="T8" fmla="*/ 0 w 888"/>
                <a:gd name="T9" fmla="*/ 0 h 2169"/>
                <a:gd name="T10" fmla="*/ 0 w 888"/>
                <a:gd name="T11" fmla="*/ 0 h 2169"/>
                <a:gd name="T12" fmla="*/ 0 w 888"/>
                <a:gd name="T13" fmla="*/ 0 h 2169"/>
                <a:gd name="T14" fmla="*/ 0 w 888"/>
                <a:gd name="T15" fmla="*/ 0 h 2169"/>
                <a:gd name="T16" fmla="*/ 0 w 888"/>
                <a:gd name="T17" fmla="*/ 0 h 21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8" h="2169">
                  <a:moveTo>
                    <a:pt x="0" y="0"/>
                  </a:moveTo>
                  <a:lnTo>
                    <a:pt x="160" y="0"/>
                  </a:lnTo>
                  <a:lnTo>
                    <a:pt x="466" y="1004"/>
                  </a:lnTo>
                  <a:lnTo>
                    <a:pt x="728" y="0"/>
                  </a:lnTo>
                  <a:lnTo>
                    <a:pt x="888" y="0"/>
                  </a:lnTo>
                  <a:lnTo>
                    <a:pt x="277" y="2169"/>
                  </a:lnTo>
                  <a:lnTo>
                    <a:pt x="115" y="2169"/>
                  </a:lnTo>
                  <a:lnTo>
                    <a:pt x="378" y="12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reeform 29"/>
            <p:cNvSpPr>
              <a:spLocks noChangeAspect="1"/>
            </p:cNvSpPr>
            <p:nvPr/>
          </p:nvSpPr>
          <p:spPr bwMode="black">
            <a:xfrm>
              <a:off x="5175" y="1660"/>
              <a:ext cx="171" cy="60"/>
            </a:xfrm>
            <a:custGeom>
              <a:avLst/>
              <a:gdLst>
                <a:gd name="T0" fmla="*/ 0 w 1529"/>
                <a:gd name="T1" fmla="*/ 0 h 538"/>
                <a:gd name="T2" fmla="*/ 0 w 1529"/>
                <a:gd name="T3" fmla="*/ 0 h 538"/>
                <a:gd name="T4" fmla="*/ 0 w 1529"/>
                <a:gd name="T5" fmla="*/ 0 h 538"/>
                <a:gd name="T6" fmla="*/ 0 w 1529"/>
                <a:gd name="T7" fmla="*/ 0 h 538"/>
                <a:gd name="T8" fmla="*/ 0 w 1529"/>
                <a:gd name="T9" fmla="*/ 0 h 538"/>
                <a:gd name="T10" fmla="*/ 0 w 1529"/>
                <a:gd name="T11" fmla="*/ 0 h 538"/>
                <a:gd name="T12" fmla="*/ 0 w 1529"/>
                <a:gd name="T13" fmla="*/ 0 h 538"/>
                <a:gd name="T14" fmla="*/ 0 w 1529"/>
                <a:gd name="T15" fmla="*/ 0 h 538"/>
                <a:gd name="T16" fmla="*/ 0 w 1529"/>
                <a:gd name="T17" fmla="*/ 0 h 538"/>
                <a:gd name="T18" fmla="*/ 0 w 1529"/>
                <a:gd name="T19" fmla="*/ 0 h 538"/>
                <a:gd name="T20" fmla="*/ 0 w 1529"/>
                <a:gd name="T21" fmla="*/ 0 h 538"/>
                <a:gd name="T22" fmla="*/ 0 w 1529"/>
                <a:gd name="T23" fmla="*/ 0 h 538"/>
                <a:gd name="T24" fmla="*/ 0 w 1529"/>
                <a:gd name="T25" fmla="*/ 0 h 538"/>
                <a:gd name="T26" fmla="*/ 0 w 1529"/>
                <a:gd name="T27" fmla="*/ 0 h 538"/>
                <a:gd name="T28" fmla="*/ 0 w 1529"/>
                <a:gd name="T29" fmla="*/ 0 h 538"/>
                <a:gd name="T30" fmla="*/ 0 w 1529"/>
                <a:gd name="T31" fmla="*/ 0 h 538"/>
                <a:gd name="T32" fmla="*/ 0 w 1529"/>
                <a:gd name="T33" fmla="*/ 0 h 538"/>
                <a:gd name="T34" fmla="*/ 0 w 1529"/>
                <a:gd name="T35" fmla="*/ 0 h 538"/>
                <a:gd name="T36" fmla="*/ 0 w 1529"/>
                <a:gd name="T37" fmla="*/ 0 h 538"/>
                <a:gd name="T38" fmla="*/ 0 w 1529"/>
                <a:gd name="T39" fmla="*/ 0 h 538"/>
                <a:gd name="T40" fmla="*/ 0 w 1529"/>
                <a:gd name="T41" fmla="*/ 0 h 538"/>
                <a:gd name="T42" fmla="*/ 0 w 1529"/>
                <a:gd name="T43" fmla="*/ 0 h 538"/>
                <a:gd name="T44" fmla="*/ 0 w 1529"/>
                <a:gd name="T45" fmla="*/ 0 h 538"/>
                <a:gd name="T46" fmla="*/ 0 w 1529"/>
                <a:gd name="T47" fmla="*/ 0 h 538"/>
                <a:gd name="T48" fmla="*/ 0 w 1529"/>
                <a:gd name="T49" fmla="*/ 0 h 538"/>
                <a:gd name="T50" fmla="*/ 0 w 1529"/>
                <a:gd name="T51" fmla="*/ 0 h 538"/>
                <a:gd name="T52" fmla="*/ 0 w 1529"/>
                <a:gd name="T53" fmla="*/ 0 h 538"/>
                <a:gd name="T54" fmla="*/ 0 w 1529"/>
                <a:gd name="T55" fmla="*/ 0 h 538"/>
                <a:gd name="T56" fmla="*/ 0 w 1529"/>
                <a:gd name="T57" fmla="*/ 0 h 538"/>
                <a:gd name="T58" fmla="*/ 0 w 1529"/>
                <a:gd name="T59" fmla="*/ 0 h 538"/>
                <a:gd name="T60" fmla="*/ 0 w 1529"/>
                <a:gd name="T61" fmla="*/ 0 h 538"/>
                <a:gd name="T62" fmla="*/ 0 w 1529"/>
                <a:gd name="T63" fmla="*/ 0 h 53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529" h="538">
                  <a:moveTo>
                    <a:pt x="1529" y="0"/>
                  </a:moveTo>
                  <a:lnTo>
                    <a:pt x="1499" y="28"/>
                  </a:lnTo>
                  <a:lnTo>
                    <a:pt x="1469" y="55"/>
                  </a:lnTo>
                  <a:lnTo>
                    <a:pt x="1437" y="82"/>
                  </a:lnTo>
                  <a:lnTo>
                    <a:pt x="1403" y="108"/>
                  </a:lnTo>
                  <a:lnTo>
                    <a:pt x="1369" y="133"/>
                  </a:lnTo>
                  <a:lnTo>
                    <a:pt x="1333" y="158"/>
                  </a:lnTo>
                  <a:lnTo>
                    <a:pt x="1296" y="181"/>
                  </a:lnTo>
                  <a:lnTo>
                    <a:pt x="1257" y="204"/>
                  </a:lnTo>
                  <a:lnTo>
                    <a:pt x="1217" y="227"/>
                  </a:lnTo>
                  <a:lnTo>
                    <a:pt x="1177" y="249"/>
                  </a:lnTo>
                  <a:lnTo>
                    <a:pt x="1135" y="269"/>
                  </a:lnTo>
                  <a:lnTo>
                    <a:pt x="1092" y="289"/>
                  </a:lnTo>
                  <a:lnTo>
                    <a:pt x="1046" y="308"/>
                  </a:lnTo>
                  <a:lnTo>
                    <a:pt x="1001" y="326"/>
                  </a:lnTo>
                  <a:lnTo>
                    <a:pt x="954" y="345"/>
                  </a:lnTo>
                  <a:lnTo>
                    <a:pt x="907" y="362"/>
                  </a:lnTo>
                  <a:lnTo>
                    <a:pt x="857" y="378"/>
                  </a:lnTo>
                  <a:lnTo>
                    <a:pt x="807" y="393"/>
                  </a:lnTo>
                  <a:lnTo>
                    <a:pt x="756" y="409"/>
                  </a:lnTo>
                  <a:lnTo>
                    <a:pt x="704" y="423"/>
                  </a:lnTo>
                  <a:lnTo>
                    <a:pt x="650" y="437"/>
                  </a:lnTo>
                  <a:lnTo>
                    <a:pt x="596" y="449"/>
                  </a:lnTo>
                  <a:lnTo>
                    <a:pt x="541" y="462"/>
                  </a:lnTo>
                  <a:lnTo>
                    <a:pt x="485" y="472"/>
                  </a:lnTo>
                  <a:lnTo>
                    <a:pt x="427" y="483"/>
                  </a:lnTo>
                  <a:lnTo>
                    <a:pt x="369" y="493"/>
                  </a:lnTo>
                  <a:lnTo>
                    <a:pt x="310" y="503"/>
                  </a:lnTo>
                  <a:lnTo>
                    <a:pt x="250" y="511"/>
                  </a:lnTo>
                  <a:lnTo>
                    <a:pt x="188" y="519"/>
                  </a:lnTo>
                  <a:lnTo>
                    <a:pt x="127" y="525"/>
                  </a:lnTo>
                  <a:lnTo>
                    <a:pt x="64" y="532"/>
                  </a:lnTo>
                  <a:lnTo>
                    <a:pt x="0" y="538"/>
                  </a:lnTo>
                  <a:lnTo>
                    <a:pt x="67" y="535"/>
                  </a:lnTo>
                  <a:lnTo>
                    <a:pt x="134" y="531"/>
                  </a:lnTo>
                  <a:lnTo>
                    <a:pt x="200" y="527"/>
                  </a:lnTo>
                  <a:lnTo>
                    <a:pt x="264" y="520"/>
                  </a:lnTo>
                  <a:lnTo>
                    <a:pt x="327" y="514"/>
                  </a:lnTo>
                  <a:lnTo>
                    <a:pt x="389" y="506"/>
                  </a:lnTo>
                  <a:lnTo>
                    <a:pt x="450" y="498"/>
                  </a:lnTo>
                  <a:lnTo>
                    <a:pt x="510" y="489"/>
                  </a:lnTo>
                  <a:lnTo>
                    <a:pt x="567" y="479"/>
                  </a:lnTo>
                  <a:lnTo>
                    <a:pt x="624" y="468"/>
                  </a:lnTo>
                  <a:lnTo>
                    <a:pt x="681" y="456"/>
                  </a:lnTo>
                  <a:lnTo>
                    <a:pt x="735" y="443"/>
                  </a:lnTo>
                  <a:lnTo>
                    <a:pt x="788" y="429"/>
                  </a:lnTo>
                  <a:lnTo>
                    <a:pt x="840" y="415"/>
                  </a:lnTo>
                  <a:lnTo>
                    <a:pt x="890" y="400"/>
                  </a:lnTo>
                  <a:lnTo>
                    <a:pt x="939" y="384"/>
                  </a:lnTo>
                  <a:lnTo>
                    <a:pt x="987" y="366"/>
                  </a:lnTo>
                  <a:lnTo>
                    <a:pt x="1033" y="348"/>
                  </a:lnTo>
                  <a:lnTo>
                    <a:pt x="1079" y="330"/>
                  </a:lnTo>
                  <a:lnTo>
                    <a:pt x="1122" y="309"/>
                  </a:lnTo>
                  <a:lnTo>
                    <a:pt x="1164" y="289"/>
                  </a:lnTo>
                  <a:lnTo>
                    <a:pt x="1205" y="267"/>
                  </a:lnTo>
                  <a:lnTo>
                    <a:pt x="1244" y="244"/>
                  </a:lnTo>
                  <a:lnTo>
                    <a:pt x="1282" y="220"/>
                  </a:lnTo>
                  <a:lnTo>
                    <a:pt x="1318" y="197"/>
                  </a:lnTo>
                  <a:lnTo>
                    <a:pt x="1352" y="171"/>
                  </a:lnTo>
                  <a:lnTo>
                    <a:pt x="1386" y="145"/>
                  </a:lnTo>
                  <a:lnTo>
                    <a:pt x="1417" y="118"/>
                  </a:lnTo>
                  <a:lnTo>
                    <a:pt x="1448" y="90"/>
                  </a:lnTo>
                  <a:lnTo>
                    <a:pt x="1477" y="60"/>
                  </a:lnTo>
                  <a:lnTo>
                    <a:pt x="1504" y="30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reeform 30"/>
            <p:cNvSpPr>
              <a:spLocks noChangeAspect="1"/>
            </p:cNvSpPr>
            <p:nvPr/>
          </p:nvSpPr>
          <p:spPr bwMode="black">
            <a:xfrm>
              <a:off x="3509" y="720"/>
              <a:ext cx="560" cy="193"/>
            </a:xfrm>
            <a:custGeom>
              <a:avLst/>
              <a:gdLst>
                <a:gd name="T0" fmla="*/ 0 w 5024"/>
                <a:gd name="T1" fmla="*/ 0 h 1747"/>
                <a:gd name="T2" fmla="*/ 0 w 5024"/>
                <a:gd name="T3" fmla="*/ 0 h 1747"/>
                <a:gd name="T4" fmla="*/ 0 w 5024"/>
                <a:gd name="T5" fmla="*/ 0 h 1747"/>
                <a:gd name="T6" fmla="*/ 0 w 5024"/>
                <a:gd name="T7" fmla="*/ 0 h 1747"/>
                <a:gd name="T8" fmla="*/ 0 w 5024"/>
                <a:gd name="T9" fmla="*/ 0 h 1747"/>
                <a:gd name="T10" fmla="*/ 0 w 5024"/>
                <a:gd name="T11" fmla="*/ 0 h 1747"/>
                <a:gd name="T12" fmla="*/ 0 w 5024"/>
                <a:gd name="T13" fmla="*/ 0 h 1747"/>
                <a:gd name="T14" fmla="*/ 0 w 5024"/>
                <a:gd name="T15" fmla="*/ 0 h 1747"/>
                <a:gd name="T16" fmla="*/ 0 w 5024"/>
                <a:gd name="T17" fmla="*/ 0 h 1747"/>
                <a:gd name="T18" fmla="*/ 0 w 5024"/>
                <a:gd name="T19" fmla="*/ 0 h 1747"/>
                <a:gd name="T20" fmla="*/ 0 w 5024"/>
                <a:gd name="T21" fmla="*/ 0 h 1747"/>
                <a:gd name="T22" fmla="*/ 0 w 5024"/>
                <a:gd name="T23" fmla="*/ 0 h 1747"/>
                <a:gd name="T24" fmla="*/ 0 w 5024"/>
                <a:gd name="T25" fmla="*/ 0 h 1747"/>
                <a:gd name="T26" fmla="*/ 0 w 5024"/>
                <a:gd name="T27" fmla="*/ 0 h 1747"/>
                <a:gd name="T28" fmla="*/ 0 w 5024"/>
                <a:gd name="T29" fmla="*/ 0 h 1747"/>
                <a:gd name="T30" fmla="*/ 0 w 5024"/>
                <a:gd name="T31" fmla="*/ 0 h 1747"/>
                <a:gd name="T32" fmla="*/ 0 w 5024"/>
                <a:gd name="T33" fmla="*/ 0 h 1747"/>
                <a:gd name="T34" fmla="*/ 0 w 5024"/>
                <a:gd name="T35" fmla="*/ 0 h 1747"/>
                <a:gd name="T36" fmla="*/ 0 w 5024"/>
                <a:gd name="T37" fmla="*/ 0 h 1747"/>
                <a:gd name="T38" fmla="*/ 0 w 5024"/>
                <a:gd name="T39" fmla="*/ 0 h 1747"/>
                <a:gd name="T40" fmla="*/ 0 w 5024"/>
                <a:gd name="T41" fmla="*/ 0 h 1747"/>
                <a:gd name="T42" fmla="*/ 0 w 5024"/>
                <a:gd name="T43" fmla="*/ 0 h 1747"/>
                <a:gd name="T44" fmla="*/ 0 w 5024"/>
                <a:gd name="T45" fmla="*/ 0 h 1747"/>
                <a:gd name="T46" fmla="*/ 0 w 5024"/>
                <a:gd name="T47" fmla="*/ 0 h 1747"/>
                <a:gd name="T48" fmla="*/ 0 w 5024"/>
                <a:gd name="T49" fmla="*/ 0 h 1747"/>
                <a:gd name="T50" fmla="*/ 0 w 5024"/>
                <a:gd name="T51" fmla="*/ 0 h 1747"/>
                <a:gd name="T52" fmla="*/ 0 w 5024"/>
                <a:gd name="T53" fmla="*/ 0 h 1747"/>
                <a:gd name="T54" fmla="*/ 0 w 5024"/>
                <a:gd name="T55" fmla="*/ 0 h 1747"/>
                <a:gd name="T56" fmla="*/ 0 w 5024"/>
                <a:gd name="T57" fmla="*/ 0 h 1747"/>
                <a:gd name="T58" fmla="*/ 0 w 5024"/>
                <a:gd name="T59" fmla="*/ 0 h 1747"/>
                <a:gd name="T60" fmla="*/ 0 w 5024"/>
                <a:gd name="T61" fmla="*/ 0 h 1747"/>
                <a:gd name="T62" fmla="*/ 0 w 5024"/>
                <a:gd name="T63" fmla="*/ 0 h 1747"/>
                <a:gd name="T64" fmla="*/ 0 w 5024"/>
                <a:gd name="T65" fmla="*/ 0 h 1747"/>
                <a:gd name="T66" fmla="*/ 0 w 5024"/>
                <a:gd name="T67" fmla="*/ 0 h 1747"/>
                <a:gd name="T68" fmla="*/ 0 w 5024"/>
                <a:gd name="T69" fmla="*/ 0 h 1747"/>
                <a:gd name="T70" fmla="*/ 0 w 5024"/>
                <a:gd name="T71" fmla="*/ 0 h 1747"/>
                <a:gd name="T72" fmla="*/ 0 w 5024"/>
                <a:gd name="T73" fmla="*/ 0 h 1747"/>
                <a:gd name="T74" fmla="*/ 0 w 5024"/>
                <a:gd name="T75" fmla="*/ 0 h 1747"/>
                <a:gd name="T76" fmla="*/ 0 w 5024"/>
                <a:gd name="T77" fmla="*/ 0 h 1747"/>
                <a:gd name="T78" fmla="*/ 0 w 5024"/>
                <a:gd name="T79" fmla="*/ 0 h 1747"/>
                <a:gd name="T80" fmla="*/ 0 w 5024"/>
                <a:gd name="T81" fmla="*/ 0 h 1747"/>
                <a:gd name="T82" fmla="*/ 0 w 5024"/>
                <a:gd name="T83" fmla="*/ 0 h 1747"/>
                <a:gd name="T84" fmla="*/ 0 w 5024"/>
                <a:gd name="T85" fmla="*/ 0 h 1747"/>
                <a:gd name="T86" fmla="*/ 0 w 5024"/>
                <a:gd name="T87" fmla="*/ 0 h 1747"/>
                <a:gd name="T88" fmla="*/ 0 w 5024"/>
                <a:gd name="T89" fmla="*/ 0 h 1747"/>
                <a:gd name="T90" fmla="*/ 0 w 5024"/>
                <a:gd name="T91" fmla="*/ 0 h 1747"/>
                <a:gd name="T92" fmla="*/ 0 w 5024"/>
                <a:gd name="T93" fmla="*/ 0 h 1747"/>
                <a:gd name="T94" fmla="*/ 0 w 5024"/>
                <a:gd name="T95" fmla="*/ 0 h 1747"/>
                <a:gd name="T96" fmla="*/ 0 w 5024"/>
                <a:gd name="T97" fmla="*/ 0 h 1747"/>
                <a:gd name="T98" fmla="*/ 0 w 5024"/>
                <a:gd name="T99" fmla="*/ 0 h 1747"/>
                <a:gd name="T100" fmla="*/ 0 w 5024"/>
                <a:gd name="T101" fmla="*/ 0 h 1747"/>
                <a:gd name="T102" fmla="*/ 0 w 5024"/>
                <a:gd name="T103" fmla="*/ 0 h 1747"/>
                <a:gd name="T104" fmla="*/ 0 w 5024"/>
                <a:gd name="T105" fmla="*/ 0 h 1747"/>
                <a:gd name="T106" fmla="*/ 0 w 5024"/>
                <a:gd name="T107" fmla="*/ 0 h 1747"/>
                <a:gd name="T108" fmla="*/ 0 w 5024"/>
                <a:gd name="T109" fmla="*/ 0 h 1747"/>
                <a:gd name="T110" fmla="*/ 0 w 5024"/>
                <a:gd name="T111" fmla="*/ 0 h 1747"/>
                <a:gd name="T112" fmla="*/ 0 w 5024"/>
                <a:gd name="T113" fmla="*/ 0 h 1747"/>
                <a:gd name="T114" fmla="*/ 0 w 5024"/>
                <a:gd name="T115" fmla="*/ 0 h 17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024" h="1747">
                  <a:moveTo>
                    <a:pt x="4150" y="0"/>
                  </a:moveTo>
                  <a:lnTo>
                    <a:pt x="4122" y="0"/>
                  </a:lnTo>
                  <a:lnTo>
                    <a:pt x="4093" y="2"/>
                  </a:lnTo>
                  <a:lnTo>
                    <a:pt x="4065" y="4"/>
                  </a:lnTo>
                  <a:lnTo>
                    <a:pt x="4037" y="8"/>
                  </a:lnTo>
                  <a:lnTo>
                    <a:pt x="4010" y="12"/>
                  </a:lnTo>
                  <a:lnTo>
                    <a:pt x="3981" y="16"/>
                  </a:lnTo>
                  <a:lnTo>
                    <a:pt x="3954" y="23"/>
                  </a:lnTo>
                  <a:lnTo>
                    <a:pt x="3927" y="29"/>
                  </a:lnTo>
                  <a:lnTo>
                    <a:pt x="3901" y="37"/>
                  </a:lnTo>
                  <a:lnTo>
                    <a:pt x="3874" y="44"/>
                  </a:lnTo>
                  <a:lnTo>
                    <a:pt x="3848" y="54"/>
                  </a:lnTo>
                  <a:lnTo>
                    <a:pt x="3824" y="64"/>
                  </a:lnTo>
                  <a:lnTo>
                    <a:pt x="3798" y="75"/>
                  </a:lnTo>
                  <a:lnTo>
                    <a:pt x="3773" y="85"/>
                  </a:lnTo>
                  <a:lnTo>
                    <a:pt x="3749" y="98"/>
                  </a:lnTo>
                  <a:lnTo>
                    <a:pt x="3724" y="111"/>
                  </a:lnTo>
                  <a:lnTo>
                    <a:pt x="3700" y="124"/>
                  </a:lnTo>
                  <a:lnTo>
                    <a:pt x="3677" y="140"/>
                  </a:lnTo>
                  <a:lnTo>
                    <a:pt x="3655" y="154"/>
                  </a:lnTo>
                  <a:lnTo>
                    <a:pt x="3632" y="170"/>
                  </a:lnTo>
                  <a:lnTo>
                    <a:pt x="3610" y="186"/>
                  </a:lnTo>
                  <a:lnTo>
                    <a:pt x="3589" y="203"/>
                  </a:lnTo>
                  <a:lnTo>
                    <a:pt x="3568" y="221"/>
                  </a:lnTo>
                  <a:lnTo>
                    <a:pt x="3548" y="239"/>
                  </a:lnTo>
                  <a:lnTo>
                    <a:pt x="3528" y="259"/>
                  </a:lnTo>
                  <a:lnTo>
                    <a:pt x="3510" y="278"/>
                  </a:lnTo>
                  <a:lnTo>
                    <a:pt x="3490" y="299"/>
                  </a:lnTo>
                  <a:lnTo>
                    <a:pt x="3473" y="319"/>
                  </a:lnTo>
                  <a:lnTo>
                    <a:pt x="3456" y="341"/>
                  </a:lnTo>
                  <a:lnTo>
                    <a:pt x="3438" y="362"/>
                  </a:lnTo>
                  <a:lnTo>
                    <a:pt x="3423" y="385"/>
                  </a:lnTo>
                  <a:lnTo>
                    <a:pt x="3408" y="408"/>
                  </a:lnTo>
                  <a:lnTo>
                    <a:pt x="3293" y="395"/>
                  </a:lnTo>
                  <a:lnTo>
                    <a:pt x="3180" y="383"/>
                  </a:lnTo>
                  <a:lnTo>
                    <a:pt x="3069" y="371"/>
                  </a:lnTo>
                  <a:lnTo>
                    <a:pt x="2957" y="361"/>
                  </a:lnTo>
                  <a:lnTo>
                    <a:pt x="2848" y="353"/>
                  </a:lnTo>
                  <a:lnTo>
                    <a:pt x="2739" y="345"/>
                  </a:lnTo>
                  <a:lnTo>
                    <a:pt x="2632" y="339"/>
                  </a:lnTo>
                  <a:lnTo>
                    <a:pt x="2525" y="333"/>
                  </a:lnTo>
                  <a:lnTo>
                    <a:pt x="2419" y="329"/>
                  </a:lnTo>
                  <a:lnTo>
                    <a:pt x="2316" y="326"/>
                  </a:lnTo>
                  <a:lnTo>
                    <a:pt x="2213" y="325"/>
                  </a:lnTo>
                  <a:lnTo>
                    <a:pt x="2111" y="323"/>
                  </a:lnTo>
                  <a:lnTo>
                    <a:pt x="2012" y="325"/>
                  </a:lnTo>
                  <a:lnTo>
                    <a:pt x="1912" y="327"/>
                  </a:lnTo>
                  <a:lnTo>
                    <a:pt x="1815" y="330"/>
                  </a:lnTo>
                  <a:lnTo>
                    <a:pt x="1719" y="335"/>
                  </a:lnTo>
                  <a:lnTo>
                    <a:pt x="1706" y="335"/>
                  </a:lnTo>
                  <a:lnTo>
                    <a:pt x="1689" y="335"/>
                  </a:lnTo>
                  <a:lnTo>
                    <a:pt x="1674" y="335"/>
                  </a:lnTo>
                  <a:lnTo>
                    <a:pt x="1660" y="335"/>
                  </a:lnTo>
                  <a:lnTo>
                    <a:pt x="1601" y="337"/>
                  </a:lnTo>
                  <a:lnTo>
                    <a:pt x="1542" y="342"/>
                  </a:lnTo>
                  <a:lnTo>
                    <a:pt x="1484" y="346"/>
                  </a:lnTo>
                  <a:lnTo>
                    <a:pt x="1425" y="352"/>
                  </a:lnTo>
                  <a:lnTo>
                    <a:pt x="1369" y="357"/>
                  </a:lnTo>
                  <a:lnTo>
                    <a:pt x="1313" y="363"/>
                  </a:lnTo>
                  <a:lnTo>
                    <a:pt x="1257" y="371"/>
                  </a:lnTo>
                  <a:lnTo>
                    <a:pt x="1202" y="379"/>
                  </a:lnTo>
                  <a:lnTo>
                    <a:pt x="1147" y="387"/>
                  </a:lnTo>
                  <a:lnTo>
                    <a:pt x="1094" y="396"/>
                  </a:lnTo>
                  <a:lnTo>
                    <a:pt x="1041" y="406"/>
                  </a:lnTo>
                  <a:lnTo>
                    <a:pt x="990" y="416"/>
                  </a:lnTo>
                  <a:lnTo>
                    <a:pt x="938" y="428"/>
                  </a:lnTo>
                  <a:lnTo>
                    <a:pt x="887" y="440"/>
                  </a:lnTo>
                  <a:lnTo>
                    <a:pt x="837" y="452"/>
                  </a:lnTo>
                  <a:lnTo>
                    <a:pt x="787" y="466"/>
                  </a:lnTo>
                  <a:lnTo>
                    <a:pt x="724" y="486"/>
                  </a:lnTo>
                  <a:lnTo>
                    <a:pt x="664" y="506"/>
                  </a:lnTo>
                  <a:lnTo>
                    <a:pt x="607" y="529"/>
                  </a:lnTo>
                  <a:lnTo>
                    <a:pt x="553" y="553"/>
                  </a:lnTo>
                  <a:lnTo>
                    <a:pt x="501" y="577"/>
                  </a:lnTo>
                  <a:lnTo>
                    <a:pt x="452" y="602"/>
                  </a:lnTo>
                  <a:lnTo>
                    <a:pt x="405" y="630"/>
                  </a:lnTo>
                  <a:lnTo>
                    <a:pt x="362" y="658"/>
                  </a:lnTo>
                  <a:lnTo>
                    <a:pt x="321" y="687"/>
                  </a:lnTo>
                  <a:lnTo>
                    <a:pt x="282" y="717"/>
                  </a:lnTo>
                  <a:lnTo>
                    <a:pt x="246" y="749"/>
                  </a:lnTo>
                  <a:lnTo>
                    <a:pt x="213" y="781"/>
                  </a:lnTo>
                  <a:lnTo>
                    <a:pt x="183" y="815"/>
                  </a:lnTo>
                  <a:lnTo>
                    <a:pt x="153" y="849"/>
                  </a:lnTo>
                  <a:lnTo>
                    <a:pt x="127" y="885"/>
                  </a:lnTo>
                  <a:lnTo>
                    <a:pt x="105" y="921"/>
                  </a:lnTo>
                  <a:lnTo>
                    <a:pt x="83" y="958"/>
                  </a:lnTo>
                  <a:lnTo>
                    <a:pt x="65" y="996"/>
                  </a:lnTo>
                  <a:lnTo>
                    <a:pt x="48" y="1035"/>
                  </a:lnTo>
                  <a:lnTo>
                    <a:pt x="35" y="1075"/>
                  </a:lnTo>
                  <a:lnTo>
                    <a:pt x="24" y="1116"/>
                  </a:lnTo>
                  <a:lnTo>
                    <a:pt x="14" y="1158"/>
                  </a:lnTo>
                  <a:lnTo>
                    <a:pt x="7" y="1201"/>
                  </a:lnTo>
                  <a:lnTo>
                    <a:pt x="3" y="1244"/>
                  </a:lnTo>
                  <a:lnTo>
                    <a:pt x="1" y="1288"/>
                  </a:lnTo>
                  <a:lnTo>
                    <a:pt x="0" y="1333"/>
                  </a:lnTo>
                  <a:lnTo>
                    <a:pt x="2" y="1378"/>
                  </a:lnTo>
                  <a:lnTo>
                    <a:pt x="6" y="1425"/>
                  </a:lnTo>
                  <a:lnTo>
                    <a:pt x="13" y="1471"/>
                  </a:lnTo>
                  <a:lnTo>
                    <a:pt x="21" y="1519"/>
                  </a:lnTo>
                  <a:lnTo>
                    <a:pt x="32" y="1567"/>
                  </a:lnTo>
                  <a:lnTo>
                    <a:pt x="44" y="1616"/>
                  </a:lnTo>
                  <a:lnTo>
                    <a:pt x="45" y="1592"/>
                  </a:lnTo>
                  <a:lnTo>
                    <a:pt x="46" y="1565"/>
                  </a:lnTo>
                  <a:lnTo>
                    <a:pt x="48" y="1551"/>
                  </a:lnTo>
                  <a:lnTo>
                    <a:pt x="51" y="1538"/>
                  </a:lnTo>
                  <a:lnTo>
                    <a:pt x="54" y="1525"/>
                  </a:lnTo>
                  <a:lnTo>
                    <a:pt x="59" y="1514"/>
                  </a:lnTo>
                  <a:lnTo>
                    <a:pt x="87" y="1460"/>
                  </a:lnTo>
                  <a:lnTo>
                    <a:pt x="122" y="1409"/>
                  </a:lnTo>
                  <a:lnTo>
                    <a:pt x="162" y="1362"/>
                  </a:lnTo>
                  <a:lnTo>
                    <a:pt x="206" y="1315"/>
                  </a:lnTo>
                  <a:lnTo>
                    <a:pt x="257" y="1272"/>
                  </a:lnTo>
                  <a:lnTo>
                    <a:pt x="312" y="1231"/>
                  </a:lnTo>
                  <a:lnTo>
                    <a:pt x="373" y="1192"/>
                  </a:lnTo>
                  <a:lnTo>
                    <a:pt x="439" y="1156"/>
                  </a:lnTo>
                  <a:lnTo>
                    <a:pt x="510" y="1123"/>
                  </a:lnTo>
                  <a:lnTo>
                    <a:pt x="585" y="1091"/>
                  </a:lnTo>
                  <a:lnTo>
                    <a:pt x="665" y="1062"/>
                  </a:lnTo>
                  <a:lnTo>
                    <a:pt x="750" y="1035"/>
                  </a:lnTo>
                  <a:lnTo>
                    <a:pt x="840" y="1011"/>
                  </a:lnTo>
                  <a:lnTo>
                    <a:pt x="933" y="990"/>
                  </a:lnTo>
                  <a:lnTo>
                    <a:pt x="1032" y="970"/>
                  </a:lnTo>
                  <a:lnTo>
                    <a:pt x="1134" y="954"/>
                  </a:lnTo>
                  <a:lnTo>
                    <a:pt x="1242" y="939"/>
                  </a:lnTo>
                  <a:lnTo>
                    <a:pt x="1353" y="927"/>
                  </a:lnTo>
                  <a:lnTo>
                    <a:pt x="1468" y="917"/>
                  </a:lnTo>
                  <a:lnTo>
                    <a:pt x="1587" y="910"/>
                  </a:lnTo>
                  <a:lnTo>
                    <a:pt x="1709" y="905"/>
                  </a:lnTo>
                  <a:lnTo>
                    <a:pt x="1836" y="902"/>
                  </a:lnTo>
                  <a:lnTo>
                    <a:pt x="1966" y="902"/>
                  </a:lnTo>
                  <a:lnTo>
                    <a:pt x="2100" y="904"/>
                  </a:lnTo>
                  <a:lnTo>
                    <a:pt x="2238" y="909"/>
                  </a:lnTo>
                  <a:lnTo>
                    <a:pt x="2378" y="915"/>
                  </a:lnTo>
                  <a:lnTo>
                    <a:pt x="2523" y="924"/>
                  </a:lnTo>
                  <a:lnTo>
                    <a:pt x="2670" y="936"/>
                  </a:lnTo>
                  <a:lnTo>
                    <a:pt x="2821" y="950"/>
                  </a:lnTo>
                  <a:lnTo>
                    <a:pt x="2974" y="966"/>
                  </a:lnTo>
                  <a:lnTo>
                    <a:pt x="3131" y="984"/>
                  </a:lnTo>
                  <a:lnTo>
                    <a:pt x="3291" y="1005"/>
                  </a:lnTo>
                  <a:lnTo>
                    <a:pt x="3299" y="1044"/>
                  </a:lnTo>
                  <a:lnTo>
                    <a:pt x="3308" y="1083"/>
                  </a:lnTo>
                  <a:lnTo>
                    <a:pt x="3318" y="1121"/>
                  </a:lnTo>
                  <a:lnTo>
                    <a:pt x="3331" y="1157"/>
                  </a:lnTo>
                  <a:lnTo>
                    <a:pt x="3344" y="1194"/>
                  </a:lnTo>
                  <a:lnTo>
                    <a:pt x="3361" y="1230"/>
                  </a:lnTo>
                  <a:lnTo>
                    <a:pt x="3377" y="1264"/>
                  </a:lnTo>
                  <a:lnTo>
                    <a:pt x="3395" y="1299"/>
                  </a:lnTo>
                  <a:lnTo>
                    <a:pt x="3414" y="1332"/>
                  </a:lnTo>
                  <a:lnTo>
                    <a:pt x="3435" y="1364"/>
                  </a:lnTo>
                  <a:lnTo>
                    <a:pt x="3457" y="1395"/>
                  </a:lnTo>
                  <a:lnTo>
                    <a:pt x="3480" y="1425"/>
                  </a:lnTo>
                  <a:lnTo>
                    <a:pt x="3504" y="1454"/>
                  </a:lnTo>
                  <a:lnTo>
                    <a:pt x="3529" y="1482"/>
                  </a:lnTo>
                  <a:lnTo>
                    <a:pt x="3556" y="1509"/>
                  </a:lnTo>
                  <a:lnTo>
                    <a:pt x="3584" y="1534"/>
                  </a:lnTo>
                  <a:lnTo>
                    <a:pt x="3613" y="1559"/>
                  </a:lnTo>
                  <a:lnTo>
                    <a:pt x="3643" y="1581"/>
                  </a:lnTo>
                  <a:lnTo>
                    <a:pt x="3674" y="1603"/>
                  </a:lnTo>
                  <a:lnTo>
                    <a:pt x="3706" y="1624"/>
                  </a:lnTo>
                  <a:lnTo>
                    <a:pt x="3738" y="1642"/>
                  </a:lnTo>
                  <a:lnTo>
                    <a:pt x="3772" y="1660"/>
                  </a:lnTo>
                  <a:lnTo>
                    <a:pt x="3806" y="1676"/>
                  </a:lnTo>
                  <a:lnTo>
                    <a:pt x="3842" y="1691"/>
                  </a:lnTo>
                  <a:lnTo>
                    <a:pt x="3878" y="1704"/>
                  </a:lnTo>
                  <a:lnTo>
                    <a:pt x="3914" y="1714"/>
                  </a:lnTo>
                  <a:lnTo>
                    <a:pt x="3952" y="1724"/>
                  </a:lnTo>
                  <a:lnTo>
                    <a:pt x="3991" y="1733"/>
                  </a:lnTo>
                  <a:lnTo>
                    <a:pt x="4030" y="1738"/>
                  </a:lnTo>
                  <a:lnTo>
                    <a:pt x="4069" y="1744"/>
                  </a:lnTo>
                  <a:lnTo>
                    <a:pt x="4109" y="1746"/>
                  </a:lnTo>
                  <a:lnTo>
                    <a:pt x="4150" y="1747"/>
                  </a:lnTo>
                  <a:lnTo>
                    <a:pt x="4197" y="1746"/>
                  </a:lnTo>
                  <a:lnTo>
                    <a:pt x="4241" y="1743"/>
                  </a:lnTo>
                  <a:lnTo>
                    <a:pt x="4286" y="1737"/>
                  </a:lnTo>
                  <a:lnTo>
                    <a:pt x="4330" y="1730"/>
                  </a:lnTo>
                  <a:lnTo>
                    <a:pt x="4373" y="1720"/>
                  </a:lnTo>
                  <a:lnTo>
                    <a:pt x="4414" y="1708"/>
                  </a:lnTo>
                  <a:lnTo>
                    <a:pt x="4455" y="1694"/>
                  </a:lnTo>
                  <a:lnTo>
                    <a:pt x="4495" y="1678"/>
                  </a:lnTo>
                  <a:lnTo>
                    <a:pt x="4534" y="1660"/>
                  </a:lnTo>
                  <a:lnTo>
                    <a:pt x="4572" y="1641"/>
                  </a:lnTo>
                  <a:lnTo>
                    <a:pt x="4609" y="1620"/>
                  </a:lnTo>
                  <a:lnTo>
                    <a:pt x="4645" y="1598"/>
                  </a:lnTo>
                  <a:lnTo>
                    <a:pt x="4678" y="1573"/>
                  </a:lnTo>
                  <a:lnTo>
                    <a:pt x="4711" y="1547"/>
                  </a:lnTo>
                  <a:lnTo>
                    <a:pt x="4743" y="1520"/>
                  </a:lnTo>
                  <a:lnTo>
                    <a:pt x="4772" y="1491"/>
                  </a:lnTo>
                  <a:lnTo>
                    <a:pt x="4801" y="1460"/>
                  </a:lnTo>
                  <a:lnTo>
                    <a:pt x="4828" y="1428"/>
                  </a:lnTo>
                  <a:lnTo>
                    <a:pt x="4854" y="1395"/>
                  </a:lnTo>
                  <a:lnTo>
                    <a:pt x="4878" y="1361"/>
                  </a:lnTo>
                  <a:lnTo>
                    <a:pt x="4900" y="1325"/>
                  </a:lnTo>
                  <a:lnTo>
                    <a:pt x="4920" y="1289"/>
                  </a:lnTo>
                  <a:lnTo>
                    <a:pt x="4940" y="1252"/>
                  </a:lnTo>
                  <a:lnTo>
                    <a:pt x="4957" y="1213"/>
                  </a:lnTo>
                  <a:lnTo>
                    <a:pt x="4972" y="1173"/>
                  </a:lnTo>
                  <a:lnTo>
                    <a:pt x="4985" y="1133"/>
                  </a:lnTo>
                  <a:lnTo>
                    <a:pt x="4997" y="1091"/>
                  </a:lnTo>
                  <a:lnTo>
                    <a:pt x="5007" y="1049"/>
                  </a:lnTo>
                  <a:lnTo>
                    <a:pt x="5014" y="1006"/>
                  </a:lnTo>
                  <a:lnTo>
                    <a:pt x="5019" y="963"/>
                  </a:lnTo>
                  <a:lnTo>
                    <a:pt x="5023" y="918"/>
                  </a:lnTo>
                  <a:lnTo>
                    <a:pt x="5024" y="874"/>
                  </a:lnTo>
                  <a:lnTo>
                    <a:pt x="5023" y="829"/>
                  </a:lnTo>
                  <a:lnTo>
                    <a:pt x="5019" y="784"/>
                  </a:lnTo>
                  <a:lnTo>
                    <a:pt x="5014" y="741"/>
                  </a:lnTo>
                  <a:lnTo>
                    <a:pt x="5007" y="698"/>
                  </a:lnTo>
                  <a:lnTo>
                    <a:pt x="4997" y="655"/>
                  </a:lnTo>
                  <a:lnTo>
                    <a:pt x="4985" y="614"/>
                  </a:lnTo>
                  <a:lnTo>
                    <a:pt x="4972" y="574"/>
                  </a:lnTo>
                  <a:lnTo>
                    <a:pt x="4957" y="534"/>
                  </a:lnTo>
                  <a:lnTo>
                    <a:pt x="4940" y="495"/>
                  </a:lnTo>
                  <a:lnTo>
                    <a:pt x="4920" y="458"/>
                  </a:lnTo>
                  <a:lnTo>
                    <a:pt x="4900" y="422"/>
                  </a:lnTo>
                  <a:lnTo>
                    <a:pt x="4878" y="386"/>
                  </a:lnTo>
                  <a:lnTo>
                    <a:pt x="4854" y="352"/>
                  </a:lnTo>
                  <a:lnTo>
                    <a:pt x="4828" y="319"/>
                  </a:lnTo>
                  <a:lnTo>
                    <a:pt x="4801" y="287"/>
                  </a:lnTo>
                  <a:lnTo>
                    <a:pt x="4772" y="256"/>
                  </a:lnTo>
                  <a:lnTo>
                    <a:pt x="4743" y="227"/>
                  </a:lnTo>
                  <a:lnTo>
                    <a:pt x="4711" y="200"/>
                  </a:lnTo>
                  <a:lnTo>
                    <a:pt x="4678" y="174"/>
                  </a:lnTo>
                  <a:lnTo>
                    <a:pt x="4645" y="149"/>
                  </a:lnTo>
                  <a:lnTo>
                    <a:pt x="4609" y="127"/>
                  </a:lnTo>
                  <a:lnTo>
                    <a:pt x="4572" y="106"/>
                  </a:lnTo>
                  <a:lnTo>
                    <a:pt x="4534" y="87"/>
                  </a:lnTo>
                  <a:lnTo>
                    <a:pt x="4495" y="69"/>
                  </a:lnTo>
                  <a:lnTo>
                    <a:pt x="4455" y="53"/>
                  </a:lnTo>
                  <a:lnTo>
                    <a:pt x="4414" y="39"/>
                  </a:lnTo>
                  <a:lnTo>
                    <a:pt x="4373" y="28"/>
                  </a:lnTo>
                  <a:lnTo>
                    <a:pt x="4330" y="17"/>
                  </a:lnTo>
                  <a:lnTo>
                    <a:pt x="4286" y="10"/>
                  </a:lnTo>
                  <a:lnTo>
                    <a:pt x="4241" y="4"/>
                  </a:lnTo>
                  <a:lnTo>
                    <a:pt x="4197" y="1"/>
                  </a:lnTo>
                  <a:lnTo>
                    <a:pt x="41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 31"/>
            <p:cNvSpPr>
              <a:spLocks noChangeAspect="1"/>
            </p:cNvSpPr>
            <p:nvPr/>
          </p:nvSpPr>
          <p:spPr bwMode="black">
            <a:xfrm>
              <a:off x="3867" y="947"/>
              <a:ext cx="211" cy="433"/>
            </a:xfrm>
            <a:custGeom>
              <a:avLst/>
              <a:gdLst>
                <a:gd name="T0" fmla="*/ 0 w 1907"/>
                <a:gd name="T1" fmla="*/ 0 h 3902"/>
                <a:gd name="T2" fmla="*/ 0 w 1907"/>
                <a:gd name="T3" fmla="*/ 0 h 3902"/>
                <a:gd name="T4" fmla="*/ 0 w 1907"/>
                <a:gd name="T5" fmla="*/ 0 h 3902"/>
                <a:gd name="T6" fmla="*/ 0 w 1907"/>
                <a:gd name="T7" fmla="*/ 0 h 3902"/>
                <a:gd name="T8" fmla="*/ 0 w 1907"/>
                <a:gd name="T9" fmla="*/ 0 h 3902"/>
                <a:gd name="T10" fmla="*/ 0 w 1907"/>
                <a:gd name="T11" fmla="*/ 0 h 3902"/>
                <a:gd name="T12" fmla="*/ 0 w 1907"/>
                <a:gd name="T13" fmla="*/ 0 h 3902"/>
                <a:gd name="T14" fmla="*/ 0 w 1907"/>
                <a:gd name="T15" fmla="*/ 0 h 3902"/>
                <a:gd name="T16" fmla="*/ 0 w 1907"/>
                <a:gd name="T17" fmla="*/ 0 h 3902"/>
                <a:gd name="T18" fmla="*/ 0 w 1907"/>
                <a:gd name="T19" fmla="*/ 0 h 3902"/>
                <a:gd name="T20" fmla="*/ 0 w 1907"/>
                <a:gd name="T21" fmla="*/ 0 h 3902"/>
                <a:gd name="T22" fmla="*/ 0 w 1907"/>
                <a:gd name="T23" fmla="*/ 0 h 3902"/>
                <a:gd name="T24" fmla="*/ 0 w 1907"/>
                <a:gd name="T25" fmla="*/ 0 h 3902"/>
                <a:gd name="T26" fmla="*/ 0 w 1907"/>
                <a:gd name="T27" fmla="*/ 0 h 3902"/>
                <a:gd name="T28" fmla="*/ 0 w 1907"/>
                <a:gd name="T29" fmla="*/ 0 h 3902"/>
                <a:gd name="T30" fmla="*/ 0 w 1907"/>
                <a:gd name="T31" fmla="*/ 0 h 3902"/>
                <a:gd name="T32" fmla="*/ 0 w 1907"/>
                <a:gd name="T33" fmla="*/ 0 h 3902"/>
                <a:gd name="T34" fmla="*/ 0 w 1907"/>
                <a:gd name="T35" fmla="*/ 0 h 3902"/>
                <a:gd name="T36" fmla="*/ 0 w 1907"/>
                <a:gd name="T37" fmla="*/ 0 h 3902"/>
                <a:gd name="T38" fmla="*/ 0 w 1907"/>
                <a:gd name="T39" fmla="*/ 0 h 39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907" h="3902">
                  <a:moveTo>
                    <a:pt x="1907" y="0"/>
                  </a:moveTo>
                  <a:lnTo>
                    <a:pt x="0" y="0"/>
                  </a:lnTo>
                  <a:lnTo>
                    <a:pt x="0" y="2781"/>
                  </a:lnTo>
                  <a:lnTo>
                    <a:pt x="115" y="2857"/>
                  </a:lnTo>
                  <a:lnTo>
                    <a:pt x="231" y="2932"/>
                  </a:lnTo>
                  <a:lnTo>
                    <a:pt x="348" y="3007"/>
                  </a:lnTo>
                  <a:lnTo>
                    <a:pt x="466" y="3081"/>
                  </a:lnTo>
                  <a:lnTo>
                    <a:pt x="584" y="3154"/>
                  </a:lnTo>
                  <a:lnTo>
                    <a:pt x="703" y="3227"/>
                  </a:lnTo>
                  <a:lnTo>
                    <a:pt x="823" y="3298"/>
                  </a:lnTo>
                  <a:lnTo>
                    <a:pt x="943" y="3368"/>
                  </a:lnTo>
                  <a:lnTo>
                    <a:pt x="1063" y="3439"/>
                  </a:lnTo>
                  <a:lnTo>
                    <a:pt x="1183" y="3508"/>
                  </a:lnTo>
                  <a:lnTo>
                    <a:pt x="1304" y="3576"/>
                  </a:lnTo>
                  <a:lnTo>
                    <a:pt x="1424" y="3643"/>
                  </a:lnTo>
                  <a:lnTo>
                    <a:pt x="1545" y="3709"/>
                  </a:lnTo>
                  <a:lnTo>
                    <a:pt x="1667" y="3774"/>
                  </a:lnTo>
                  <a:lnTo>
                    <a:pt x="1787" y="3839"/>
                  </a:lnTo>
                  <a:lnTo>
                    <a:pt x="1907" y="3902"/>
                  </a:lnTo>
                  <a:lnTo>
                    <a:pt x="19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Freeform 32"/>
            <p:cNvSpPr>
              <a:spLocks noChangeAspect="1"/>
            </p:cNvSpPr>
            <p:nvPr/>
          </p:nvSpPr>
          <p:spPr bwMode="black">
            <a:xfrm>
              <a:off x="3456" y="833"/>
              <a:ext cx="1923" cy="911"/>
            </a:xfrm>
            <a:custGeom>
              <a:avLst/>
              <a:gdLst>
                <a:gd name="T0" fmla="*/ 0 w 17307"/>
                <a:gd name="T1" fmla="*/ 0 h 8203"/>
                <a:gd name="T2" fmla="*/ 0 w 17307"/>
                <a:gd name="T3" fmla="*/ 0 h 8203"/>
                <a:gd name="T4" fmla="*/ 0 w 17307"/>
                <a:gd name="T5" fmla="*/ 0 h 8203"/>
                <a:gd name="T6" fmla="*/ 0 w 17307"/>
                <a:gd name="T7" fmla="*/ 0 h 8203"/>
                <a:gd name="T8" fmla="*/ 0 w 17307"/>
                <a:gd name="T9" fmla="*/ 0 h 8203"/>
                <a:gd name="T10" fmla="*/ 0 w 17307"/>
                <a:gd name="T11" fmla="*/ 0 h 8203"/>
                <a:gd name="T12" fmla="*/ 0 w 17307"/>
                <a:gd name="T13" fmla="*/ 0 h 8203"/>
                <a:gd name="T14" fmla="*/ 0 w 17307"/>
                <a:gd name="T15" fmla="*/ 0 h 8203"/>
                <a:gd name="T16" fmla="*/ 0 w 17307"/>
                <a:gd name="T17" fmla="*/ 0 h 8203"/>
                <a:gd name="T18" fmla="*/ 0 w 17307"/>
                <a:gd name="T19" fmla="*/ 0 h 8203"/>
                <a:gd name="T20" fmla="*/ 0 w 17307"/>
                <a:gd name="T21" fmla="*/ 0 h 8203"/>
                <a:gd name="T22" fmla="*/ 0 w 17307"/>
                <a:gd name="T23" fmla="*/ 0 h 8203"/>
                <a:gd name="T24" fmla="*/ 0 w 17307"/>
                <a:gd name="T25" fmla="*/ 0 h 8203"/>
                <a:gd name="T26" fmla="*/ 0 w 17307"/>
                <a:gd name="T27" fmla="*/ 0 h 8203"/>
                <a:gd name="T28" fmla="*/ 0 w 17307"/>
                <a:gd name="T29" fmla="*/ 0 h 8203"/>
                <a:gd name="T30" fmla="*/ 0 w 17307"/>
                <a:gd name="T31" fmla="*/ 0 h 8203"/>
                <a:gd name="T32" fmla="*/ 0 w 17307"/>
                <a:gd name="T33" fmla="*/ 0 h 8203"/>
                <a:gd name="T34" fmla="*/ 0 w 17307"/>
                <a:gd name="T35" fmla="*/ 0 h 8203"/>
                <a:gd name="T36" fmla="*/ 0 w 17307"/>
                <a:gd name="T37" fmla="*/ 0 h 8203"/>
                <a:gd name="T38" fmla="*/ 0 w 17307"/>
                <a:gd name="T39" fmla="*/ 0 h 8203"/>
                <a:gd name="T40" fmla="*/ 0 w 17307"/>
                <a:gd name="T41" fmla="*/ 0 h 8203"/>
                <a:gd name="T42" fmla="*/ 0 w 17307"/>
                <a:gd name="T43" fmla="*/ 0 h 8203"/>
                <a:gd name="T44" fmla="*/ 0 w 17307"/>
                <a:gd name="T45" fmla="*/ 0 h 8203"/>
                <a:gd name="T46" fmla="*/ 0 w 17307"/>
                <a:gd name="T47" fmla="*/ 0 h 8203"/>
                <a:gd name="T48" fmla="*/ 0 w 17307"/>
                <a:gd name="T49" fmla="*/ 0 h 8203"/>
                <a:gd name="T50" fmla="*/ 0 w 17307"/>
                <a:gd name="T51" fmla="*/ 0 h 8203"/>
                <a:gd name="T52" fmla="*/ 0 w 17307"/>
                <a:gd name="T53" fmla="*/ 0 h 8203"/>
                <a:gd name="T54" fmla="*/ 0 w 17307"/>
                <a:gd name="T55" fmla="*/ 0 h 8203"/>
                <a:gd name="T56" fmla="*/ 0 w 17307"/>
                <a:gd name="T57" fmla="*/ 0 h 8203"/>
                <a:gd name="T58" fmla="*/ 0 w 17307"/>
                <a:gd name="T59" fmla="*/ 0 h 8203"/>
                <a:gd name="T60" fmla="*/ 0 w 17307"/>
                <a:gd name="T61" fmla="*/ 0 h 8203"/>
                <a:gd name="T62" fmla="*/ 0 w 17307"/>
                <a:gd name="T63" fmla="*/ 0 h 8203"/>
                <a:gd name="T64" fmla="*/ 0 w 17307"/>
                <a:gd name="T65" fmla="*/ 0 h 8203"/>
                <a:gd name="T66" fmla="*/ 0 w 17307"/>
                <a:gd name="T67" fmla="*/ 0 h 8203"/>
                <a:gd name="T68" fmla="*/ 0 w 17307"/>
                <a:gd name="T69" fmla="*/ 0 h 8203"/>
                <a:gd name="T70" fmla="*/ 0 w 17307"/>
                <a:gd name="T71" fmla="*/ 0 h 8203"/>
                <a:gd name="T72" fmla="*/ 0 w 17307"/>
                <a:gd name="T73" fmla="*/ 0 h 8203"/>
                <a:gd name="T74" fmla="*/ 0 w 17307"/>
                <a:gd name="T75" fmla="*/ 0 h 8203"/>
                <a:gd name="T76" fmla="*/ 0 w 17307"/>
                <a:gd name="T77" fmla="*/ 0 h 8203"/>
                <a:gd name="T78" fmla="*/ 0 w 17307"/>
                <a:gd name="T79" fmla="*/ 0 h 8203"/>
                <a:gd name="T80" fmla="*/ 0 w 17307"/>
                <a:gd name="T81" fmla="*/ 0 h 8203"/>
                <a:gd name="T82" fmla="*/ 0 w 17307"/>
                <a:gd name="T83" fmla="*/ 0 h 8203"/>
                <a:gd name="T84" fmla="*/ 0 w 17307"/>
                <a:gd name="T85" fmla="*/ 0 h 8203"/>
                <a:gd name="T86" fmla="*/ 0 w 17307"/>
                <a:gd name="T87" fmla="*/ 0 h 8203"/>
                <a:gd name="T88" fmla="*/ 0 w 17307"/>
                <a:gd name="T89" fmla="*/ 0 h 8203"/>
                <a:gd name="T90" fmla="*/ 0 w 17307"/>
                <a:gd name="T91" fmla="*/ 0 h 8203"/>
                <a:gd name="T92" fmla="*/ 0 w 17307"/>
                <a:gd name="T93" fmla="*/ 0 h 8203"/>
                <a:gd name="T94" fmla="*/ 0 w 17307"/>
                <a:gd name="T95" fmla="*/ 0 h 8203"/>
                <a:gd name="T96" fmla="*/ 0 w 17307"/>
                <a:gd name="T97" fmla="*/ 0 h 8203"/>
                <a:gd name="T98" fmla="*/ 0 w 17307"/>
                <a:gd name="T99" fmla="*/ 0 h 8203"/>
                <a:gd name="T100" fmla="*/ 0 w 17307"/>
                <a:gd name="T101" fmla="*/ 0 h 8203"/>
                <a:gd name="T102" fmla="*/ 0 w 17307"/>
                <a:gd name="T103" fmla="*/ 0 h 8203"/>
                <a:gd name="T104" fmla="*/ 0 w 17307"/>
                <a:gd name="T105" fmla="*/ 0 h 8203"/>
                <a:gd name="T106" fmla="*/ 0 w 17307"/>
                <a:gd name="T107" fmla="*/ 0 h 8203"/>
                <a:gd name="T108" fmla="*/ 0 w 17307"/>
                <a:gd name="T109" fmla="*/ 0 h 8203"/>
                <a:gd name="T110" fmla="*/ 0 w 17307"/>
                <a:gd name="T111" fmla="*/ 0 h 8203"/>
                <a:gd name="T112" fmla="*/ 0 w 17307"/>
                <a:gd name="T113" fmla="*/ 0 h 8203"/>
                <a:gd name="T114" fmla="*/ 0 w 17307"/>
                <a:gd name="T115" fmla="*/ 0 h 820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7307" h="8203">
                  <a:moveTo>
                    <a:pt x="13766" y="3320"/>
                  </a:moveTo>
                  <a:lnTo>
                    <a:pt x="13766" y="1019"/>
                  </a:lnTo>
                  <a:lnTo>
                    <a:pt x="11859" y="1019"/>
                  </a:lnTo>
                  <a:lnTo>
                    <a:pt x="11859" y="2271"/>
                  </a:lnTo>
                  <a:lnTo>
                    <a:pt x="11777" y="2228"/>
                  </a:lnTo>
                  <a:lnTo>
                    <a:pt x="11697" y="2186"/>
                  </a:lnTo>
                  <a:lnTo>
                    <a:pt x="11617" y="2146"/>
                  </a:lnTo>
                  <a:lnTo>
                    <a:pt x="11538" y="2106"/>
                  </a:lnTo>
                  <a:lnTo>
                    <a:pt x="11459" y="2066"/>
                  </a:lnTo>
                  <a:lnTo>
                    <a:pt x="11379" y="2028"/>
                  </a:lnTo>
                  <a:lnTo>
                    <a:pt x="11299" y="1989"/>
                  </a:lnTo>
                  <a:lnTo>
                    <a:pt x="11218" y="1951"/>
                  </a:lnTo>
                  <a:lnTo>
                    <a:pt x="11218" y="1019"/>
                  </a:lnTo>
                  <a:lnTo>
                    <a:pt x="9384" y="1019"/>
                  </a:lnTo>
                  <a:lnTo>
                    <a:pt x="9384" y="1179"/>
                  </a:lnTo>
                  <a:lnTo>
                    <a:pt x="9247" y="1125"/>
                  </a:lnTo>
                  <a:lnTo>
                    <a:pt x="9113" y="1073"/>
                  </a:lnTo>
                  <a:lnTo>
                    <a:pt x="8980" y="1022"/>
                  </a:lnTo>
                  <a:lnTo>
                    <a:pt x="8848" y="971"/>
                  </a:lnTo>
                  <a:lnTo>
                    <a:pt x="8718" y="923"/>
                  </a:lnTo>
                  <a:lnTo>
                    <a:pt x="8590" y="876"/>
                  </a:lnTo>
                  <a:lnTo>
                    <a:pt x="8463" y="830"/>
                  </a:lnTo>
                  <a:lnTo>
                    <a:pt x="8337" y="784"/>
                  </a:lnTo>
                  <a:lnTo>
                    <a:pt x="8213" y="741"/>
                  </a:lnTo>
                  <a:lnTo>
                    <a:pt x="8090" y="698"/>
                  </a:lnTo>
                  <a:lnTo>
                    <a:pt x="7969" y="657"/>
                  </a:lnTo>
                  <a:lnTo>
                    <a:pt x="7850" y="616"/>
                  </a:lnTo>
                  <a:lnTo>
                    <a:pt x="7732" y="578"/>
                  </a:lnTo>
                  <a:lnTo>
                    <a:pt x="7616" y="539"/>
                  </a:lnTo>
                  <a:lnTo>
                    <a:pt x="7502" y="502"/>
                  </a:lnTo>
                  <a:lnTo>
                    <a:pt x="7389" y="466"/>
                  </a:lnTo>
                  <a:lnTo>
                    <a:pt x="7360" y="539"/>
                  </a:lnTo>
                  <a:lnTo>
                    <a:pt x="7472" y="574"/>
                  </a:lnTo>
                  <a:lnTo>
                    <a:pt x="7588" y="612"/>
                  </a:lnTo>
                  <a:lnTo>
                    <a:pt x="7705" y="650"/>
                  </a:lnTo>
                  <a:lnTo>
                    <a:pt x="7823" y="689"/>
                  </a:lnTo>
                  <a:lnTo>
                    <a:pt x="7944" y="729"/>
                  </a:lnTo>
                  <a:lnTo>
                    <a:pt x="8066" y="771"/>
                  </a:lnTo>
                  <a:lnTo>
                    <a:pt x="8191" y="813"/>
                  </a:lnTo>
                  <a:lnTo>
                    <a:pt x="8317" y="858"/>
                  </a:lnTo>
                  <a:lnTo>
                    <a:pt x="8445" y="902"/>
                  </a:lnTo>
                  <a:lnTo>
                    <a:pt x="8575" y="949"/>
                  </a:lnTo>
                  <a:lnTo>
                    <a:pt x="8705" y="996"/>
                  </a:lnTo>
                  <a:lnTo>
                    <a:pt x="8837" y="1045"/>
                  </a:lnTo>
                  <a:lnTo>
                    <a:pt x="8973" y="1095"/>
                  </a:lnTo>
                  <a:lnTo>
                    <a:pt x="9108" y="1145"/>
                  </a:lnTo>
                  <a:lnTo>
                    <a:pt x="9245" y="1198"/>
                  </a:lnTo>
                  <a:lnTo>
                    <a:pt x="9384" y="1253"/>
                  </a:lnTo>
                  <a:lnTo>
                    <a:pt x="9384" y="4295"/>
                  </a:lnTo>
                  <a:lnTo>
                    <a:pt x="8205" y="1019"/>
                  </a:lnTo>
                  <a:lnTo>
                    <a:pt x="6253" y="1019"/>
                  </a:lnTo>
                  <a:lnTo>
                    <a:pt x="6253" y="5256"/>
                  </a:lnTo>
                  <a:lnTo>
                    <a:pt x="6354" y="5304"/>
                  </a:lnTo>
                  <a:lnTo>
                    <a:pt x="6456" y="5352"/>
                  </a:lnTo>
                  <a:lnTo>
                    <a:pt x="6556" y="5400"/>
                  </a:lnTo>
                  <a:lnTo>
                    <a:pt x="6656" y="5446"/>
                  </a:lnTo>
                  <a:lnTo>
                    <a:pt x="6756" y="5493"/>
                  </a:lnTo>
                  <a:lnTo>
                    <a:pt x="6856" y="5537"/>
                  </a:lnTo>
                  <a:lnTo>
                    <a:pt x="6954" y="5581"/>
                  </a:lnTo>
                  <a:lnTo>
                    <a:pt x="7053" y="5625"/>
                  </a:lnTo>
                  <a:lnTo>
                    <a:pt x="7149" y="5668"/>
                  </a:lnTo>
                  <a:lnTo>
                    <a:pt x="7245" y="5709"/>
                  </a:lnTo>
                  <a:lnTo>
                    <a:pt x="7340" y="5750"/>
                  </a:lnTo>
                  <a:lnTo>
                    <a:pt x="7434" y="5790"/>
                  </a:lnTo>
                  <a:lnTo>
                    <a:pt x="7527" y="5829"/>
                  </a:lnTo>
                  <a:lnTo>
                    <a:pt x="7618" y="5867"/>
                  </a:lnTo>
                  <a:lnTo>
                    <a:pt x="7708" y="5904"/>
                  </a:lnTo>
                  <a:lnTo>
                    <a:pt x="7797" y="5941"/>
                  </a:lnTo>
                  <a:lnTo>
                    <a:pt x="7830" y="5956"/>
                  </a:lnTo>
                  <a:lnTo>
                    <a:pt x="7864" y="5971"/>
                  </a:lnTo>
                  <a:lnTo>
                    <a:pt x="7900" y="5985"/>
                  </a:lnTo>
                  <a:lnTo>
                    <a:pt x="7935" y="5998"/>
                  </a:lnTo>
                  <a:lnTo>
                    <a:pt x="7970" y="6012"/>
                  </a:lnTo>
                  <a:lnTo>
                    <a:pt x="8006" y="6026"/>
                  </a:lnTo>
                  <a:lnTo>
                    <a:pt x="8040" y="6041"/>
                  </a:lnTo>
                  <a:lnTo>
                    <a:pt x="8073" y="6056"/>
                  </a:lnTo>
                  <a:lnTo>
                    <a:pt x="8073" y="5154"/>
                  </a:lnTo>
                  <a:lnTo>
                    <a:pt x="8437" y="6202"/>
                  </a:lnTo>
                  <a:lnTo>
                    <a:pt x="8615" y="6269"/>
                  </a:lnTo>
                  <a:lnTo>
                    <a:pt x="8792" y="6335"/>
                  </a:lnTo>
                  <a:lnTo>
                    <a:pt x="8969" y="6400"/>
                  </a:lnTo>
                  <a:lnTo>
                    <a:pt x="9146" y="6464"/>
                  </a:lnTo>
                  <a:lnTo>
                    <a:pt x="9322" y="6526"/>
                  </a:lnTo>
                  <a:lnTo>
                    <a:pt x="9498" y="6587"/>
                  </a:lnTo>
                  <a:lnTo>
                    <a:pt x="9675" y="6646"/>
                  </a:lnTo>
                  <a:lnTo>
                    <a:pt x="9849" y="6704"/>
                  </a:lnTo>
                  <a:lnTo>
                    <a:pt x="10024" y="6760"/>
                  </a:lnTo>
                  <a:lnTo>
                    <a:pt x="10197" y="6817"/>
                  </a:lnTo>
                  <a:lnTo>
                    <a:pt x="10370" y="6870"/>
                  </a:lnTo>
                  <a:lnTo>
                    <a:pt x="10542" y="6923"/>
                  </a:lnTo>
                  <a:lnTo>
                    <a:pt x="10713" y="6974"/>
                  </a:lnTo>
                  <a:lnTo>
                    <a:pt x="10882" y="7023"/>
                  </a:lnTo>
                  <a:lnTo>
                    <a:pt x="11051" y="7072"/>
                  </a:lnTo>
                  <a:lnTo>
                    <a:pt x="11218" y="7120"/>
                  </a:lnTo>
                  <a:lnTo>
                    <a:pt x="11218" y="2038"/>
                  </a:lnTo>
                  <a:lnTo>
                    <a:pt x="11299" y="2077"/>
                  </a:lnTo>
                  <a:lnTo>
                    <a:pt x="11379" y="2115"/>
                  </a:lnTo>
                  <a:lnTo>
                    <a:pt x="11459" y="2154"/>
                  </a:lnTo>
                  <a:lnTo>
                    <a:pt x="11538" y="2193"/>
                  </a:lnTo>
                  <a:lnTo>
                    <a:pt x="11617" y="2233"/>
                  </a:lnTo>
                  <a:lnTo>
                    <a:pt x="11697" y="2274"/>
                  </a:lnTo>
                  <a:lnTo>
                    <a:pt x="11777" y="2316"/>
                  </a:lnTo>
                  <a:lnTo>
                    <a:pt x="11859" y="2359"/>
                  </a:lnTo>
                  <a:lnTo>
                    <a:pt x="11859" y="7294"/>
                  </a:lnTo>
                  <a:lnTo>
                    <a:pt x="11979" y="7324"/>
                  </a:lnTo>
                  <a:lnTo>
                    <a:pt x="12098" y="7352"/>
                  </a:lnTo>
                  <a:lnTo>
                    <a:pt x="12215" y="7380"/>
                  </a:lnTo>
                  <a:lnTo>
                    <a:pt x="12332" y="7407"/>
                  </a:lnTo>
                  <a:lnTo>
                    <a:pt x="12449" y="7434"/>
                  </a:lnTo>
                  <a:lnTo>
                    <a:pt x="12565" y="7460"/>
                  </a:lnTo>
                  <a:lnTo>
                    <a:pt x="12680" y="7484"/>
                  </a:lnTo>
                  <a:lnTo>
                    <a:pt x="12793" y="7509"/>
                  </a:lnTo>
                  <a:lnTo>
                    <a:pt x="12906" y="7532"/>
                  </a:lnTo>
                  <a:lnTo>
                    <a:pt x="13018" y="7553"/>
                  </a:lnTo>
                  <a:lnTo>
                    <a:pt x="13128" y="7575"/>
                  </a:lnTo>
                  <a:lnTo>
                    <a:pt x="13239" y="7595"/>
                  </a:lnTo>
                  <a:lnTo>
                    <a:pt x="13347" y="7615"/>
                  </a:lnTo>
                  <a:lnTo>
                    <a:pt x="13455" y="7633"/>
                  </a:lnTo>
                  <a:lnTo>
                    <a:pt x="13562" y="7651"/>
                  </a:lnTo>
                  <a:lnTo>
                    <a:pt x="13667" y="7667"/>
                  </a:lnTo>
                  <a:lnTo>
                    <a:pt x="13772" y="7682"/>
                  </a:lnTo>
                  <a:lnTo>
                    <a:pt x="13876" y="7697"/>
                  </a:lnTo>
                  <a:lnTo>
                    <a:pt x="13978" y="7710"/>
                  </a:lnTo>
                  <a:lnTo>
                    <a:pt x="14079" y="7723"/>
                  </a:lnTo>
                  <a:lnTo>
                    <a:pt x="14179" y="7735"/>
                  </a:lnTo>
                  <a:lnTo>
                    <a:pt x="14277" y="7745"/>
                  </a:lnTo>
                  <a:lnTo>
                    <a:pt x="14375" y="7755"/>
                  </a:lnTo>
                  <a:lnTo>
                    <a:pt x="14471" y="7763"/>
                  </a:lnTo>
                  <a:lnTo>
                    <a:pt x="14566" y="7770"/>
                  </a:lnTo>
                  <a:lnTo>
                    <a:pt x="14659" y="7776"/>
                  </a:lnTo>
                  <a:lnTo>
                    <a:pt x="14752" y="7782"/>
                  </a:lnTo>
                  <a:lnTo>
                    <a:pt x="14843" y="7785"/>
                  </a:lnTo>
                  <a:lnTo>
                    <a:pt x="14933" y="7788"/>
                  </a:lnTo>
                  <a:lnTo>
                    <a:pt x="15020" y="7789"/>
                  </a:lnTo>
                  <a:lnTo>
                    <a:pt x="15107" y="7790"/>
                  </a:lnTo>
                  <a:lnTo>
                    <a:pt x="15192" y="7789"/>
                  </a:lnTo>
                  <a:lnTo>
                    <a:pt x="15192" y="6392"/>
                  </a:lnTo>
                  <a:lnTo>
                    <a:pt x="13766" y="6392"/>
                  </a:lnTo>
                  <a:lnTo>
                    <a:pt x="13766" y="3421"/>
                  </a:lnTo>
                  <a:lnTo>
                    <a:pt x="13979" y="3555"/>
                  </a:lnTo>
                  <a:lnTo>
                    <a:pt x="14186" y="3690"/>
                  </a:lnTo>
                  <a:lnTo>
                    <a:pt x="14390" y="3825"/>
                  </a:lnTo>
                  <a:lnTo>
                    <a:pt x="14587" y="3959"/>
                  </a:lnTo>
                  <a:lnTo>
                    <a:pt x="14777" y="4094"/>
                  </a:lnTo>
                  <a:lnTo>
                    <a:pt x="14963" y="4228"/>
                  </a:lnTo>
                  <a:lnTo>
                    <a:pt x="15141" y="4363"/>
                  </a:lnTo>
                  <a:lnTo>
                    <a:pt x="15315" y="4496"/>
                  </a:lnTo>
                  <a:lnTo>
                    <a:pt x="15481" y="4631"/>
                  </a:lnTo>
                  <a:lnTo>
                    <a:pt x="15641" y="4764"/>
                  </a:lnTo>
                  <a:lnTo>
                    <a:pt x="15794" y="4896"/>
                  </a:lnTo>
                  <a:lnTo>
                    <a:pt x="15940" y="5027"/>
                  </a:lnTo>
                  <a:lnTo>
                    <a:pt x="16078" y="5156"/>
                  </a:lnTo>
                  <a:lnTo>
                    <a:pt x="16210" y="5286"/>
                  </a:lnTo>
                  <a:lnTo>
                    <a:pt x="16333" y="5414"/>
                  </a:lnTo>
                  <a:lnTo>
                    <a:pt x="16450" y="5539"/>
                  </a:lnTo>
                  <a:lnTo>
                    <a:pt x="16558" y="5665"/>
                  </a:lnTo>
                  <a:lnTo>
                    <a:pt x="16659" y="5788"/>
                  </a:lnTo>
                  <a:lnTo>
                    <a:pt x="16751" y="5909"/>
                  </a:lnTo>
                  <a:lnTo>
                    <a:pt x="16834" y="6028"/>
                  </a:lnTo>
                  <a:lnTo>
                    <a:pt x="16909" y="6146"/>
                  </a:lnTo>
                  <a:lnTo>
                    <a:pt x="16975" y="6261"/>
                  </a:lnTo>
                  <a:lnTo>
                    <a:pt x="17032" y="6373"/>
                  </a:lnTo>
                  <a:lnTo>
                    <a:pt x="17081" y="6485"/>
                  </a:lnTo>
                  <a:lnTo>
                    <a:pt x="17119" y="6592"/>
                  </a:lnTo>
                  <a:lnTo>
                    <a:pt x="17148" y="6698"/>
                  </a:lnTo>
                  <a:lnTo>
                    <a:pt x="17167" y="6799"/>
                  </a:lnTo>
                  <a:lnTo>
                    <a:pt x="17177" y="6899"/>
                  </a:lnTo>
                  <a:lnTo>
                    <a:pt x="17177" y="6995"/>
                  </a:lnTo>
                  <a:lnTo>
                    <a:pt x="17166" y="7088"/>
                  </a:lnTo>
                  <a:lnTo>
                    <a:pt x="17146" y="7178"/>
                  </a:lnTo>
                  <a:lnTo>
                    <a:pt x="17114" y="7265"/>
                  </a:lnTo>
                  <a:lnTo>
                    <a:pt x="17044" y="7387"/>
                  </a:lnTo>
                  <a:lnTo>
                    <a:pt x="16952" y="7497"/>
                  </a:lnTo>
                  <a:lnTo>
                    <a:pt x="16841" y="7597"/>
                  </a:lnTo>
                  <a:lnTo>
                    <a:pt x="16710" y="7684"/>
                  </a:lnTo>
                  <a:lnTo>
                    <a:pt x="16560" y="7760"/>
                  </a:lnTo>
                  <a:lnTo>
                    <a:pt x="16392" y="7825"/>
                  </a:lnTo>
                  <a:lnTo>
                    <a:pt x="16207" y="7879"/>
                  </a:lnTo>
                  <a:lnTo>
                    <a:pt x="16005" y="7921"/>
                  </a:lnTo>
                  <a:lnTo>
                    <a:pt x="15786" y="7954"/>
                  </a:lnTo>
                  <a:lnTo>
                    <a:pt x="15551" y="7976"/>
                  </a:lnTo>
                  <a:lnTo>
                    <a:pt x="15303" y="7988"/>
                  </a:lnTo>
                  <a:lnTo>
                    <a:pt x="15040" y="7990"/>
                  </a:lnTo>
                  <a:lnTo>
                    <a:pt x="14763" y="7982"/>
                  </a:lnTo>
                  <a:lnTo>
                    <a:pt x="14473" y="7964"/>
                  </a:lnTo>
                  <a:lnTo>
                    <a:pt x="14170" y="7936"/>
                  </a:lnTo>
                  <a:lnTo>
                    <a:pt x="13856" y="7899"/>
                  </a:lnTo>
                  <a:lnTo>
                    <a:pt x="13532" y="7854"/>
                  </a:lnTo>
                  <a:lnTo>
                    <a:pt x="13197" y="7799"/>
                  </a:lnTo>
                  <a:lnTo>
                    <a:pt x="12852" y="7736"/>
                  </a:lnTo>
                  <a:lnTo>
                    <a:pt x="12498" y="7664"/>
                  </a:lnTo>
                  <a:lnTo>
                    <a:pt x="12135" y="7583"/>
                  </a:lnTo>
                  <a:lnTo>
                    <a:pt x="11766" y="7494"/>
                  </a:lnTo>
                  <a:lnTo>
                    <a:pt x="11389" y="7396"/>
                  </a:lnTo>
                  <a:lnTo>
                    <a:pt x="11005" y="7292"/>
                  </a:lnTo>
                  <a:lnTo>
                    <a:pt x="10616" y="7179"/>
                  </a:lnTo>
                  <a:lnTo>
                    <a:pt x="10221" y="7058"/>
                  </a:lnTo>
                  <a:lnTo>
                    <a:pt x="9822" y="6930"/>
                  </a:lnTo>
                  <a:lnTo>
                    <a:pt x="9419" y="6796"/>
                  </a:lnTo>
                  <a:lnTo>
                    <a:pt x="9013" y="6653"/>
                  </a:lnTo>
                  <a:lnTo>
                    <a:pt x="8604" y="6505"/>
                  </a:lnTo>
                  <a:lnTo>
                    <a:pt x="8194" y="6349"/>
                  </a:lnTo>
                  <a:lnTo>
                    <a:pt x="7782" y="6187"/>
                  </a:lnTo>
                  <a:lnTo>
                    <a:pt x="7673" y="6146"/>
                  </a:lnTo>
                  <a:lnTo>
                    <a:pt x="7562" y="6102"/>
                  </a:lnTo>
                  <a:lnTo>
                    <a:pt x="7450" y="6056"/>
                  </a:lnTo>
                  <a:lnTo>
                    <a:pt x="7335" y="6010"/>
                  </a:lnTo>
                  <a:lnTo>
                    <a:pt x="7219" y="5961"/>
                  </a:lnTo>
                  <a:lnTo>
                    <a:pt x="7101" y="5911"/>
                  </a:lnTo>
                  <a:lnTo>
                    <a:pt x="6982" y="5859"/>
                  </a:lnTo>
                  <a:lnTo>
                    <a:pt x="6862" y="5805"/>
                  </a:lnTo>
                  <a:lnTo>
                    <a:pt x="6740" y="5751"/>
                  </a:lnTo>
                  <a:lnTo>
                    <a:pt x="6617" y="5695"/>
                  </a:lnTo>
                  <a:lnTo>
                    <a:pt x="6492" y="5637"/>
                  </a:lnTo>
                  <a:lnTo>
                    <a:pt x="6368" y="5578"/>
                  </a:lnTo>
                  <a:lnTo>
                    <a:pt x="6241" y="5518"/>
                  </a:lnTo>
                  <a:lnTo>
                    <a:pt x="6115" y="5456"/>
                  </a:lnTo>
                  <a:lnTo>
                    <a:pt x="5987" y="5393"/>
                  </a:lnTo>
                  <a:lnTo>
                    <a:pt x="5858" y="5328"/>
                  </a:lnTo>
                  <a:lnTo>
                    <a:pt x="5730" y="5263"/>
                  </a:lnTo>
                  <a:lnTo>
                    <a:pt x="5600" y="5196"/>
                  </a:lnTo>
                  <a:lnTo>
                    <a:pt x="5470" y="5129"/>
                  </a:lnTo>
                  <a:lnTo>
                    <a:pt x="5340" y="5060"/>
                  </a:lnTo>
                  <a:lnTo>
                    <a:pt x="5210" y="4990"/>
                  </a:lnTo>
                  <a:lnTo>
                    <a:pt x="5080" y="4919"/>
                  </a:lnTo>
                  <a:lnTo>
                    <a:pt x="4950" y="4848"/>
                  </a:lnTo>
                  <a:lnTo>
                    <a:pt x="4819" y="4774"/>
                  </a:lnTo>
                  <a:lnTo>
                    <a:pt x="4689" y="4701"/>
                  </a:lnTo>
                  <a:lnTo>
                    <a:pt x="4559" y="4626"/>
                  </a:lnTo>
                  <a:lnTo>
                    <a:pt x="4431" y="4552"/>
                  </a:lnTo>
                  <a:lnTo>
                    <a:pt x="4302" y="4475"/>
                  </a:lnTo>
                  <a:lnTo>
                    <a:pt x="4173" y="4398"/>
                  </a:lnTo>
                  <a:lnTo>
                    <a:pt x="4046" y="4321"/>
                  </a:lnTo>
                  <a:lnTo>
                    <a:pt x="3919" y="4242"/>
                  </a:lnTo>
                  <a:lnTo>
                    <a:pt x="3792" y="4163"/>
                  </a:lnTo>
                  <a:lnTo>
                    <a:pt x="3792" y="4178"/>
                  </a:lnTo>
                  <a:lnTo>
                    <a:pt x="3548" y="4024"/>
                  </a:lnTo>
                  <a:lnTo>
                    <a:pt x="3311" y="3869"/>
                  </a:lnTo>
                  <a:lnTo>
                    <a:pt x="3082" y="3716"/>
                  </a:lnTo>
                  <a:lnTo>
                    <a:pt x="2861" y="3561"/>
                  </a:lnTo>
                  <a:lnTo>
                    <a:pt x="2648" y="3407"/>
                  </a:lnTo>
                  <a:lnTo>
                    <a:pt x="2442" y="3255"/>
                  </a:lnTo>
                  <a:lnTo>
                    <a:pt x="2246" y="3102"/>
                  </a:lnTo>
                  <a:lnTo>
                    <a:pt x="2056" y="2951"/>
                  </a:lnTo>
                  <a:lnTo>
                    <a:pt x="1877" y="2799"/>
                  </a:lnTo>
                  <a:lnTo>
                    <a:pt x="1705" y="2650"/>
                  </a:lnTo>
                  <a:lnTo>
                    <a:pt x="1541" y="2503"/>
                  </a:lnTo>
                  <a:lnTo>
                    <a:pt x="1387" y="2356"/>
                  </a:lnTo>
                  <a:lnTo>
                    <a:pt x="1241" y="2211"/>
                  </a:lnTo>
                  <a:lnTo>
                    <a:pt x="1104" y="2068"/>
                  </a:lnTo>
                  <a:lnTo>
                    <a:pt x="976" y="1927"/>
                  </a:lnTo>
                  <a:lnTo>
                    <a:pt x="857" y="1789"/>
                  </a:lnTo>
                  <a:lnTo>
                    <a:pt x="747" y="1653"/>
                  </a:lnTo>
                  <a:lnTo>
                    <a:pt x="647" y="1519"/>
                  </a:lnTo>
                  <a:lnTo>
                    <a:pt x="556" y="1388"/>
                  </a:lnTo>
                  <a:lnTo>
                    <a:pt x="475" y="1259"/>
                  </a:lnTo>
                  <a:lnTo>
                    <a:pt x="402" y="1135"/>
                  </a:lnTo>
                  <a:lnTo>
                    <a:pt x="340" y="1012"/>
                  </a:lnTo>
                  <a:lnTo>
                    <a:pt x="288" y="893"/>
                  </a:lnTo>
                  <a:lnTo>
                    <a:pt x="244" y="778"/>
                  </a:lnTo>
                  <a:lnTo>
                    <a:pt x="212" y="666"/>
                  </a:lnTo>
                  <a:lnTo>
                    <a:pt x="189" y="558"/>
                  </a:lnTo>
                  <a:lnTo>
                    <a:pt x="176" y="454"/>
                  </a:lnTo>
                  <a:lnTo>
                    <a:pt x="174" y="355"/>
                  </a:lnTo>
                  <a:lnTo>
                    <a:pt x="182" y="260"/>
                  </a:lnTo>
                  <a:lnTo>
                    <a:pt x="201" y="168"/>
                  </a:lnTo>
                  <a:lnTo>
                    <a:pt x="229" y="82"/>
                  </a:lnTo>
                  <a:lnTo>
                    <a:pt x="269" y="0"/>
                  </a:lnTo>
                  <a:lnTo>
                    <a:pt x="242" y="38"/>
                  </a:lnTo>
                  <a:lnTo>
                    <a:pt x="215" y="75"/>
                  </a:lnTo>
                  <a:lnTo>
                    <a:pt x="189" y="111"/>
                  </a:lnTo>
                  <a:lnTo>
                    <a:pt x="163" y="147"/>
                  </a:lnTo>
                  <a:lnTo>
                    <a:pt x="140" y="185"/>
                  </a:lnTo>
                  <a:lnTo>
                    <a:pt x="118" y="223"/>
                  </a:lnTo>
                  <a:lnTo>
                    <a:pt x="107" y="243"/>
                  </a:lnTo>
                  <a:lnTo>
                    <a:pt x="97" y="264"/>
                  </a:lnTo>
                  <a:lnTo>
                    <a:pt x="89" y="284"/>
                  </a:lnTo>
                  <a:lnTo>
                    <a:pt x="80" y="306"/>
                  </a:lnTo>
                  <a:lnTo>
                    <a:pt x="45" y="396"/>
                  </a:lnTo>
                  <a:lnTo>
                    <a:pt x="21" y="490"/>
                  </a:lnTo>
                  <a:lnTo>
                    <a:pt x="5" y="587"/>
                  </a:lnTo>
                  <a:lnTo>
                    <a:pt x="0" y="688"/>
                  </a:lnTo>
                  <a:lnTo>
                    <a:pt x="4" y="793"/>
                  </a:lnTo>
                  <a:lnTo>
                    <a:pt x="18" y="899"/>
                  </a:lnTo>
                  <a:lnTo>
                    <a:pt x="42" y="1009"/>
                  </a:lnTo>
                  <a:lnTo>
                    <a:pt x="75" y="1123"/>
                  </a:lnTo>
                  <a:lnTo>
                    <a:pt x="118" y="1238"/>
                  </a:lnTo>
                  <a:lnTo>
                    <a:pt x="170" y="1357"/>
                  </a:lnTo>
                  <a:lnTo>
                    <a:pt x="233" y="1479"/>
                  </a:lnTo>
                  <a:lnTo>
                    <a:pt x="304" y="1602"/>
                  </a:lnTo>
                  <a:lnTo>
                    <a:pt x="385" y="1728"/>
                  </a:lnTo>
                  <a:lnTo>
                    <a:pt x="475" y="1857"/>
                  </a:lnTo>
                  <a:lnTo>
                    <a:pt x="575" y="1989"/>
                  </a:lnTo>
                  <a:lnTo>
                    <a:pt x="685" y="2122"/>
                  </a:lnTo>
                  <a:lnTo>
                    <a:pt x="803" y="2257"/>
                  </a:lnTo>
                  <a:lnTo>
                    <a:pt x="931" y="2395"/>
                  </a:lnTo>
                  <a:lnTo>
                    <a:pt x="1069" y="2534"/>
                  </a:lnTo>
                  <a:lnTo>
                    <a:pt x="1215" y="2676"/>
                  </a:lnTo>
                  <a:lnTo>
                    <a:pt x="1370" y="2819"/>
                  </a:lnTo>
                  <a:lnTo>
                    <a:pt x="1536" y="2964"/>
                  </a:lnTo>
                  <a:lnTo>
                    <a:pt x="1710" y="3110"/>
                  </a:lnTo>
                  <a:lnTo>
                    <a:pt x="1894" y="3258"/>
                  </a:lnTo>
                  <a:lnTo>
                    <a:pt x="2087" y="3407"/>
                  </a:lnTo>
                  <a:lnTo>
                    <a:pt x="2289" y="3558"/>
                  </a:lnTo>
                  <a:lnTo>
                    <a:pt x="2500" y="3710"/>
                  </a:lnTo>
                  <a:lnTo>
                    <a:pt x="2720" y="3863"/>
                  </a:lnTo>
                  <a:lnTo>
                    <a:pt x="2949" y="4016"/>
                  </a:lnTo>
                  <a:lnTo>
                    <a:pt x="3188" y="4172"/>
                  </a:lnTo>
                  <a:lnTo>
                    <a:pt x="3434" y="4328"/>
                  </a:lnTo>
                  <a:lnTo>
                    <a:pt x="3691" y="4485"/>
                  </a:lnTo>
                  <a:lnTo>
                    <a:pt x="3691" y="8051"/>
                  </a:lnTo>
                  <a:lnTo>
                    <a:pt x="5598" y="8051"/>
                  </a:lnTo>
                  <a:lnTo>
                    <a:pt x="5598" y="5518"/>
                  </a:lnTo>
                  <a:lnTo>
                    <a:pt x="5676" y="5557"/>
                  </a:lnTo>
                  <a:lnTo>
                    <a:pt x="5753" y="5597"/>
                  </a:lnTo>
                  <a:lnTo>
                    <a:pt x="5834" y="5637"/>
                  </a:lnTo>
                  <a:lnTo>
                    <a:pt x="5915" y="5678"/>
                  </a:lnTo>
                  <a:lnTo>
                    <a:pt x="5997" y="5719"/>
                  </a:lnTo>
                  <a:lnTo>
                    <a:pt x="6081" y="5760"/>
                  </a:lnTo>
                  <a:lnTo>
                    <a:pt x="6167" y="5799"/>
                  </a:lnTo>
                  <a:lnTo>
                    <a:pt x="6253" y="5838"/>
                  </a:lnTo>
                  <a:lnTo>
                    <a:pt x="6253" y="8051"/>
                  </a:lnTo>
                  <a:lnTo>
                    <a:pt x="8073" y="8051"/>
                  </a:lnTo>
                  <a:lnTo>
                    <a:pt x="8073" y="6639"/>
                  </a:lnTo>
                  <a:lnTo>
                    <a:pt x="8149" y="6666"/>
                  </a:lnTo>
                  <a:lnTo>
                    <a:pt x="8226" y="6693"/>
                  </a:lnTo>
                  <a:lnTo>
                    <a:pt x="8302" y="6720"/>
                  </a:lnTo>
                  <a:lnTo>
                    <a:pt x="8377" y="6747"/>
                  </a:lnTo>
                  <a:lnTo>
                    <a:pt x="8451" y="6776"/>
                  </a:lnTo>
                  <a:lnTo>
                    <a:pt x="8526" y="6803"/>
                  </a:lnTo>
                  <a:lnTo>
                    <a:pt x="8598" y="6830"/>
                  </a:lnTo>
                  <a:lnTo>
                    <a:pt x="8670" y="6857"/>
                  </a:lnTo>
                  <a:lnTo>
                    <a:pt x="9093" y="8051"/>
                  </a:lnTo>
                  <a:lnTo>
                    <a:pt x="11218" y="8051"/>
                  </a:lnTo>
                  <a:lnTo>
                    <a:pt x="11218" y="7658"/>
                  </a:lnTo>
                  <a:lnTo>
                    <a:pt x="11299" y="7679"/>
                  </a:lnTo>
                  <a:lnTo>
                    <a:pt x="11379" y="7699"/>
                  </a:lnTo>
                  <a:lnTo>
                    <a:pt x="11459" y="7719"/>
                  </a:lnTo>
                  <a:lnTo>
                    <a:pt x="11538" y="7738"/>
                  </a:lnTo>
                  <a:lnTo>
                    <a:pt x="11617" y="7757"/>
                  </a:lnTo>
                  <a:lnTo>
                    <a:pt x="11697" y="7776"/>
                  </a:lnTo>
                  <a:lnTo>
                    <a:pt x="11777" y="7797"/>
                  </a:lnTo>
                  <a:lnTo>
                    <a:pt x="11859" y="7818"/>
                  </a:lnTo>
                  <a:lnTo>
                    <a:pt x="11859" y="8051"/>
                  </a:lnTo>
                  <a:lnTo>
                    <a:pt x="13082" y="8051"/>
                  </a:lnTo>
                  <a:lnTo>
                    <a:pt x="13281" y="8081"/>
                  </a:lnTo>
                  <a:lnTo>
                    <a:pt x="13477" y="8107"/>
                  </a:lnTo>
                  <a:lnTo>
                    <a:pt x="13669" y="8131"/>
                  </a:lnTo>
                  <a:lnTo>
                    <a:pt x="13857" y="8151"/>
                  </a:lnTo>
                  <a:lnTo>
                    <a:pt x="14044" y="8168"/>
                  </a:lnTo>
                  <a:lnTo>
                    <a:pt x="14225" y="8182"/>
                  </a:lnTo>
                  <a:lnTo>
                    <a:pt x="14404" y="8193"/>
                  </a:lnTo>
                  <a:lnTo>
                    <a:pt x="14577" y="8199"/>
                  </a:lnTo>
                  <a:lnTo>
                    <a:pt x="14748" y="8203"/>
                  </a:lnTo>
                  <a:lnTo>
                    <a:pt x="14913" y="8203"/>
                  </a:lnTo>
                  <a:lnTo>
                    <a:pt x="15074" y="8200"/>
                  </a:lnTo>
                  <a:lnTo>
                    <a:pt x="15231" y="8195"/>
                  </a:lnTo>
                  <a:lnTo>
                    <a:pt x="15384" y="8185"/>
                  </a:lnTo>
                  <a:lnTo>
                    <a:pt x="15531" y="8171"/>
                  </a:lnTo>
                  <a:lnTo>
                    <a:pt x="15674" y="8155"/>
                  </a:lnTo>
                  <a:lnTo>
                    <a:pt x="15811" y="8135"/>
                  </a:lnTo>
                  <a:lnTo>
                    <a:pt x="15944" y="8111"/>
                  </a:lnTo>
                  <a:lnTo>
                    <a:pt x="16071" y="8084"/>
                  </a:lnTo>
                  <a:lnTo>
                    <a:pt x="16193" y="8053"/>
                  </a:lnTo>
                  <a:lnTo>
                    <a:pt x="16310" y="8020"/>
                  </a:lnTo>
                  <a:lnTo>
                    <a:pt x="16420" y="7982"/>
                  </a:lnTo>
                  <a:lnTo>
                    <a:pt x="16525" y="7939"/>
                  </a:lnTo>
                  <a:lnTo>
                    <a:pt x="16624" y="7895"/>
                  </a:lnTo>
                  <a:lnTo>
                    <a:pt x="16717" y="7846"/>
                  </a:lnTo>
                  <a:lnTo>
                    <a:pt x="16804" y="7793"/>
                  </a:lnTo>
                  <a:lnTo>
                    <a:pt x="16885" y="7738"/>
                  </a:lnTo>
                  <a:lnTo>
                    <a:pt x="16960" y="7678"/>
                  </a:lnTo>
                  <a:lnTo>
                    <a:pt x="17028" y="7615"/>
                  </a:lnTo>
                  <a:lnTo>
                    <a:pt x="17088" y="7548"/>
                  </a:lnTo>
                  <a:lnTo>
                    <a:pt x="17143" y="7477"/>
                  </a:lnTo>
                  <a:lnTo>
                    <a:pt x="17190" y="7402"/>
                  </a:lnTo>
                  <a:lnTo>
                    <a:pt x="17231" y="7323"/>
                  </a:lnTo>
                  <a:lnTo>
                    <a:pt x="17266" y="7236"/>
                  </a:lnTo>
                  <a:lnTo>
                    <a:pt x="17291" y="7146"/>
                  </a:lnTo>
                  <a:lnTo>
                    <a:pt x="17304" y="7051"/>
                  </a:lnTo>
                  <a:lnTo>
                    <a:pt x="17307" y="6954"/>
                  </a:lnTo>
                  <a:lnTo>
                    <a:pt x="17299" y="6852"/>
                  </a:lnTo>
                  <a:lnTo>
                    <a:pt x="17281" y="6749"/>
                  </a:lnTo>
                  <a:lnTo>
                    <a:pt x="17254" y="6640"/>
                  </a:lnTo>
                  <a:lnTo>
                    <a:pt x="17215" y="6530"/>
                  </a:lnTo>
                  <a:lnTo>
                    <a:pt x="17167" y="6416"/>
                  </a:lnTo>
                  <a:lnTo>
                    <a:pt x="17110" y="6300"/>
                  </a:lnTo>
                  <a:lnTo>
                    <a:pt x="17043" y="6181"/>
                  </a:lnTo>
                  <a:lnTo>
                    <a:pt x="16967" y="6058"/>
                  </a:lnTo>
                  <a:lnTo>
                    <a:pt x="16882" y="5935"/>
                  </a:lnTo>
                  <a:lnTo>
                    <a:pt x="16788" y="5809"/>
                  </a:lnTo>
                  <a:lnTo>
                    <a:pt x="16685" y="5681"/>
                  </a:lnTo>
                  <a:lnTo>
                    <a:pt x="16574" y="5550"/>
                  </a:lnTo>
                  <a:lnTo>
                    <a:pt x="16454" y="5419"/>
                  </a:lnTo>
                  <a:lnTo>
                    <a:pt x="16326" y="5285"/>
                  </a:lnTo>
                  <a:lnTo>
                    <a:pt x="16190" y="5150"/>
                  </a:lnTo>
                  <a:lnTo>
                    <a:pt x="16046" y="5014"/>
                  </a:lnTo>
                  <a:lnTo>
                    <a:pt x="15894" y="4876"/>
                  </a:lnTo>
                  <a:lnTo>
                    <a:pt x="15734" y="4737"/>
                  </a:lnTo>
                  <a:lnTo>
                    <a:pt x="15568" y="4597"/>
                  </a:lnTo>
                  <a:lnTo>
                    <a:pt x="15395" y="4456"/>
                  </a:lnTo>
                  <a:lnTo>
                    <a:pt x="15214" y="4316"/>
                  </a:lnTo>
                  <a:lnTo>
                    <a:pt x="15026" y="4174"/>
                  </a:lnTo>
                  <a:lnTo>
                    <a:pt x="14831" y="4031"/>
                  </a:lnTo>
                  <a:lnTo>
                    <a:pt x="14631" y="3890"/>
                  </a:lnTo>
                  <a:lnTo>
                    <a:pt x="14423" y="3747"/>
                  </a:lnTo>
                  <a:lnTo>
                    <a:pt x="14210" y="3604"/>
                  </a:lnTo>
                  <a:lnTo>
                    <a:pt x="13991" y="3461"/>
                  </a:lnTo>
                  <a:lnTo>
                    <a:pt x="13766" y="33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2" name="Text Box 33"/>
          <p:cNvSpPr txBox="1">
            <a:spLocks noChangeArrowheads="1"/>
          </p:cNvSpPr>
          <p:nvPr/>
        </p:nvSpPr>
        <p:spPr bwMode="auto">
          <a:xfrm rot="16200000">
            <a:off x="-189706" y="3603598"/>
            <a:ext cx="2513012" cy="27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1" u="none" strike="noStrike" kern="1200" cap="none" spc="0" normalizeH="0" baseline="0" noProof="0" dirty="0">
                <a:ln>
                  <a:noFill/>
                </a:ln>
                <a:solidFill>
                  <a:srgbClr val="85B2DB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www.inl.gov</a:t>
            </a:r>
          </a:p>
        </p:txBody>
      </p:sp>
      <p:grpSp>
        <p:nvGrpSpPr>
          <p:cNvPr id="33" name="Group 34"/>
          <p:cNvGrpSpPr>
            <a:grpSpLocks/>
          </p:cNvGrpSpPr>
          <p:nvPr/>
        </p:nvGrpSpPr>
        <p:grpSpPr bwMode="auto">
          <a:xfrm>
            <a:off x="2597151" y="0"/>
            <a:ext cx="416983" cy="6858000"/>
            <a:chOff x="1227" y="0"/>
            <a:chExt cx="197" cy="4320"/>
          </a:xfrm>
        </p:grpSpPr>
        <p:sp>
          <p:nvSpPr>
            <p:cNvPr id="34" name="Line 35"/>
            <p:cNvSpPr>
              <a:spLocks noChangeShapeType="1"/>
            </p:cNvSpPr>
            <p:nvPr userDrawn="1"/>
          </p:nvSpPr>
          <p:spPr bwMode="auto">
            <a:xfrm>
              <a:off x="1424" y="3140"/>
              <a:ext cx="0" cy="118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Line 36"/>
            <p:cNvSpPr>
              <a:spLocks noChangeShapeType="1"/>
            </p:cNvSpPr>
            <p:nvPr userDrawn="1"/>
          </p:nvSpPr>
          <p:spPr bwMode="auto">
            <a:xfrm flipH="1" flipV="1">
              <a:off x="1227" y="2943"/>
              <a:ext cx="195" cy="195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Line 37"/>
            <p:cNvSpPr>
              <a:spLocks noChangeShapeType="1"/>
            </p:cNvSpPr>
            <p:nvPr userDrawn="1"/>
          </p:nvSpPr>
          <p:spPr bwMode="auto">
            <a:xfrm flipV="1">
              <a:off x="1229" y="0"/>
              <a:ext cx="0" cy="2943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7" name="Group 38"/>
          <p:cNvGrpSpPr>
            <a:grpSpLocks/>
          </p:cNvGrpSpPr>
          <p:nvPr/>
        </p:nvGrpSpPr>
        <p:grpSpPr bwMode="auto">
          <a:xfrm>
            <a:off x="2514601" y="0"/>
            <a:ext cx="588433" cy="6858000"/>
            <a:chOff x="1188" y="0"/>
            <a:chExt cx="278" cy="4320"/>
          </a:xfrm>
        </p:grpSpPr>
        <p:sp>
          <p:nvSpPr>
            <p:cNvPr id="38" name="Rectangle 39"/>
            <p:cNvSpPr>
              <a:spLocks noChangeArrowheads="1"/>
            </p:cNvSpPr>
            <p:nvPr userDrawn="1"/>
          </p:nvSpPr>
          <p:spPr bwMode="auto">
            <a:xfrm>
              <a:off x="1460" y="3360"/>
              <a:ext cx="6" cy="960"/>
            </a:xfrm>
            <a:prstGeom prst="rect">
              <a:avLst/>
            </a:prstGeom>
            <a:solidFill>
              <a:srgbClr val="FF66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Rectangle 40"/>
            <p:cNvSpPr>
              <a:spLocks noChangeArrowheads="1"/>
            </p:cNvSpPr>
            <p:nvPr userDrawn="1"/>
          </p:nvSpPr>
          <p:spPr bwMode="auto">
            <a:xfrm rot="2700000">
              <a:off x="1134" y="3223"/>
              <a:ext cx="387" cy="6"/>
            </a:xfrm>
            <a:prstGeom prst="rect">
              <a:avLst/>
            </a:prstGeom>
            <a:solidFill>
              <a:srgbClr val="FF66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Rectangle 41"/>
            <p:cNvSpPr>
              <a:spLocks noChangeArrowheads="1"/>
            </p:cNvSpPr>
            <p:nvPr userDrawn="1"/>
          </p:nvSpPr>
          <p:spPr bwMode="auto">
            <a:xfrm>
              <a:off x="1188" y="0"/>
              <a:ext cx="6" cy="3092"/>
            </a:xfrm>
            <a:prstGeom prst="rect">
              <a:avLst/>
            </a:prstGeom>
            <a:solidFill>
              <a:srgbClr val="FF66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56567" y="1729312"/>
            <a:ext cx="7740651" cy="418576"/>
          </a:xfrm>
        </p:spPr>
        <p:txBody>
          <a:bodyPr anchor="b"/>
          <a:lstStyle>
            <a:lvl1pPr>
              <a:spcBef>
                <a:spcPct val="4000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86201" y="2514600"/>
            <a:ext cx="7711017" cy="5334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886201" y="3436938"/>
            <a:ext cx="7711017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5000"/>
              </a:lnSpc>
              <a:spcBef>
                <a:spcPct val="40000"/>
              </a:spcBef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38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Business Sensitive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ABCE2-3108-344C-887E-1BEE86273B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45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52130" y="1004888"/>
            <a:ext cx="366254" cy="5118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485" y="1004888"/>
            <a:ext cx="8056033" cy="5118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Business Sensitive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C3E90-AD11-4942-94E0-AF8F5E14C8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556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" name="Picture 1" descr="HWCOE-PPT---title-slide-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61731" y="2234918"/>
            <a:ext cx="11030269" cy="1779041"/>
          </a:xfrm>
        </p:spPr>
        <p:txBody>
          <a:bodyPr/>
          <a:lstStyle>
            <a:lvl1pPr algn="l">
              <a:lnSpc>
                <a:spcPct val="8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61733" y="4127675"/>
            <a:ext cx="11575140" cy="774700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32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2528052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 descr="HWCOE-PPT---title-slid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8913" y="1390017"/>
            <a:ext cx="2893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chemeClr val="bg1"/>
                </a:solidFill>
                <a:latin typeface="Cambria"/>
                <a:cs typeface="Cambria"/>
              </a:rPr>
              <a:t>DEPARTMENT OR UNIT NAME.</a:t>
            </a:r>
            <a:r>
              <a:rPr lang="en-US" sz="1600" b="0" i="0" baseline="0" dirty="0">
                <a:solidFill>
                  <a:schemeClr val="bg1"/>
                </a:solidFill>
                <a:latin typeface="Cambria"/>
                <a:cs typeface="Cambria"/>
              </a:rPr>
              <a:t> DELETE FROM MASTER SLIDE IF N/A</a:t>
            </a:r>
            <a:endParaRPr lang="en-US" sz="1600" b="0" i="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161731" y="2854082"/>
            <a:ext cx="11030269" cy="1779041"/>
          </a:xfrm>
        </p:spPr>
        <p:txBody>
          <a:bodyPr/>
          <a:lstStyle>
            <a:lvl1pPr algn="l">
              <a:lnSpc>
                <a:spcPct val="8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61733" y="4746839"/>
            <a:ext cx="11575140" cy="774700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32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3992095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386608" y="1191805"/>
            <a:ext cx="10075333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654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583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386608" y="1821970"/>
            <a:ext cx="11805392" cy="462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86608" y="705958"/>
            <a:ext cx="11805392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360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762" y="2856797"/>
            <a:ext cx="10351543" cy="3481676"/>
          </a:xfrm>
        </p:spPr>
        <p:txBody>
          <a:bodyPr>
            <a:normAutofit/>
          </a:bodyPr>
          <a:lstStyle>
            <a:lvl1pPr>
              <a:defRPr sz="2400">
                <a:latin typeface="Cambria"/>
                <a:cs typeface="Cambria"/>
              </a:defRPr>
            </a:lvl1pPr>
            <a:lvl2pPr>
              <a:defRPr sz="2400">
                <a:latin typeface="Cambria"/>
                <a:cs typeface="Cambria"/>
              </a:defRPr>
            </a:lvl2pPr>
            <a:lvl3pPr>
              <a:defRPr sz="2400">
                <a:latin typeface="Cambria"/>
                <a:cs typeface="Cambria"/>
              </a:defRPr>
            </a:lvl3pPr>
            <a:lvl4pPr>
              <a:defRPr sz="2400">
                <a:latin typeface="Cambria"/>
                <a:cs typeface="Cambria"/>
              </a:defRPr>
            </a:lvl4pPr>
            <a:lvl5pPr>
              <a:defRPr sz="2400">
                <a:latin typeface="Cambria"/>
                <a:cs typeface="Cambria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/>
          </p:nvPr>
        </p:nvSpPr>
        <p:spPr>
          <a:xfrm>
            <a:off x="391762" y="2000387"/>
            <a:ext cx="10351543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32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86608" y="1191805"/>
            <a:ext cx="10075333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34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1761" y="3445123"/>
            <a:ext cx="4876800" cy="3024335"/>
          </a:xfrm>
        </p:spPr>
        <p:txBody>
          <a:bodyPr>
            <a:normAutofit/>
          </a:bodyPr>
          <a:lstStyle>
            <a:lvl1pPr>
              <a:defRPr sz="2400">
                <a:latin typeface="Cambria"/>
                <a:cs typeface="Cambria"/>
              </a:defRPr>
            </a:lvl1pPr>
            <a:lvl2pPr>
              <a:defRPr sz="2400">
                <a:latin typeface="Cambria"/>
                <a:cs typeface="Cambria"/>
              </a:defRPr>
            </a:lvl2pPr>
            <a:lvl3pPr>
              <a:defRPr sz="2400">
                <a:latin typeface="Cambria"/>
                <a:cs typeface="Cambria"/>
              </a:defRPr>
            </a:lvl3pPr>
            <a:lvl4pPr>
              <a:defRPr sz="2400">
                <a:latin typeface="Cambria"/>
                <a:cs typeface="Cambria"/>
              </a:defRPr>
            </a:lvl4pPr>
            <a:lvl5pPr>
              <a:defRPr sz="2400">
                <a:latin typeface="Cambria"/>
                <a:cs typeface="Cambria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877" y="3445123"/>
            <a:ext cx="4876800" cy="3024335"/>
          </a:xfrm>
        </p:spPr>
        <p:txBody>
          <a:bodyPr>
            <a:normAutofit/>
          </a:bodyPr>
          <a:lstStyle>
            <a:lvl1pPr>
              <a:defRPr sz="2400" b="0" i="0">
                <a:latin typeface="Cambria"/>
                <a:cs typeface="Cambria"/>
              </a:defRPr>
            </a:lvl1pPr>
            <a:lvl2pPr>
              <a:defRPr sz="2400">
                <a:latin typeface="Cambria"/>
                <a:cs typeface="Cambria"/>
              </a:defRPr>
            </a:lvl2pPr>
            <a:lvl3pPr>
              <a:defRPr sz="2400">
                <a:latin typeface="Cambria"/>
                <a:cs typeface="Cambria"/>
              </a:defRPr>
            </a:lvl3pPr>
            <a:lvl4pPr>
              <a:defRPr sz="2400">
                <a:latin typeface="Cambria"/>
                <a:cs typeface="Cambria"/>
              </a:defRPr>
            </a:lvl4pPr>
            <a:lvl5pPr>
              <a:defRPr sz="2400">
                <a:latin typeface="Cambria"/>
                <a:cs typeface="Cambria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761" y="3068606"/>
            <a:ext cx="48768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133" b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4877" y="3068606"/>
            <a:ext cx="48768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133" b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0"/>
          </p:nvPr>
        </p:nvSpPr>
        <p:spPr>
          <a:xfrm>
            <a:off x="391762" y="2000387"/>
            <a:ext cx="10351543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32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386608" y="1191805"/>
            <a:ext cx="10075333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162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" name="Picture 1" descr="HWCOE-PPT---splash-p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68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Business Sensitive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05228-C32A-D84C-AB70-A96DAB376AC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32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pic>
        <p:nvPicPr>
          <p:cNvPr id="2" name="Picture 1" descr="HWCOE-PPT---title-slide-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61731" y="2234918"/>
            <a:ext cx="11030269" cy="1779041"/>
          </a:xfrm>
        </p:spPr>
        <p:txBody>
          <a:bodyPr/>
          <a:lstStyle>
            <a:lvl1pPr algn="l">
              <a:lnSpc>
                <a:spcPct val="8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61733" y="4127675"/>
            <a:ext cx="11575140" cy="774700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32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3648662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pic>
        <p:nvPicPr>
          <p:cNvPr id="4" name="Picture 3" descr="HWCOE-PPT---title-slid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048913" y="1390017"/>
            <a:ext cx="2893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MS PGothic" charset="0"/>
                <a:cs typeface="Cambria"/>
              </a:rPr>
              <a:t>DEPARTMENT OR UNIT NAME. DELETE FROM MASTER SLIDE IF N/A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161731" y="2854082"/>
            <a:ext cx="11030269" cy="1779041"/>
          </a:xfrm>
        </p:spPr>
        <p:txBody>
          <a:bodyPr/>
          <a:lstStyle>
            <a:lvl1pPr algn="l">
              <a:lnSpc>
                <a:spcPct val="8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61733" y="4746839"/>
            <a:ext cx="11575140" cy="774700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32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4209351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386608" y="1191805"/>
            <a:ext cx="10075333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4297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1635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386608" y="1821970"/>
            <a:ext cx="11805392" cy="462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86608" y="705958"/>
            <a:ext cx="11805392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1829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762" y="2856797"/>
            <a:ext cx="10351543" cy="3481676"/>
          </a:xfrm>
        </p:spPr>
        <p:txBody>
          <a:bodyPr>
            <a:normAutofit/>
          </a:bodyPr>
          <a:lstStyle>
            <a:lvl1pPr>
              <a:defRPr sz="2400">
                <a:latin typeface="Cambria"/>
                <a:cs typeface="Cambria"/>
              </a:defRPr>
            </a:lvl1pPr>
            <a:lvl2pPr>
              <a:defRPr sz="2400">
                <a:latin typeface="Cambria"/>
                <a:cs typeface="Cambria"/>
              </a:defRPr>
            </a:lvl2pPr>
            <a:lvl3pPr>
              <a:defRPr sz="2400">
                <a:latin typeface="Cambria"/>
                <a:cs typeface="Cambria"/>
              </a:defRPr>
            </a:lvl3pPr>
            <a:lvl4pPr>
              <a:defRPr sz="2400">
                <a:latin typeface="Cambria"/>
                <a:cs typeface="Cambria"/>
              </a:defRPr>
            </a:lvl4pPr>
            <a:lvl5pPr>
              <a:defRPr sz="2400">
                <a:latin typeface="Cambria"/>
                <a:cs typeface="Cambria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/>
          </p:nvPr>
        </p:nvSpPr>
        <p:spPr>
          <a:xfrm>
            <a:off x="391762" y="2000387"/>
            <a:ext cx="10351543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32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86608" y="1191805"/>
            <a:ext cx="10075333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938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1761" y="3445123"/>
            <a:ext cx="4876800" cy="3024335"/>
          </a:xfrm>
        </p:spPr>
        <p:txBody>
          <a:bodyPr>
            <a:normAutofit/>
          </a:bodyPr>
          <a:lstStyle>
            <a:lvl1pPr>
              <a:defRPr sz="2400">
                <a:latin typeface="Cambria"/>
                <a:cs typeface="Cambria"/>
              </a:defRPr>
            </a:lvl1pPr>
            <a:lvl2pPr>
              <a:defRPr sz="2400">
                <a:latin typeface="Cambria"/>
                <a:cs typeface="Cambria"/>
              </a:defRPr>
            </a:lvl2pPr>
            <a:lvl3pPr>
              <a:defRPr sz="2400">
                <a:latin typeface="Cambria"/>
                <a:cs typeface="Cambria"/>
              </a:defRPr>
            </a:lvl3pPr>
            <a:lvl4pPr>
              <a:defRPr sz="2400">
                <a:latin typeface="Cambria"/>
                <a:cs typeface="Cambria"/>
              </a:defRPr>
            </a:lvl4pPr>
            <a:lvl5pPr>
              <a:defRPr sz="2400">
                <a:latin typeface="Cambria"/>
                <a:cs typeface="Cambria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877" y="3445123"/>
            <a:ext cx="4876800" cy="3024335"/>
          </a:xfrm>
        </p:spPr>
        <p:txBody>
          <a:bodyPr>
            <a:normAutofit/>
          </a:bodyPr>
          <a:lstStyle>
            <a:lvl1pPr>
              <a:defRPr sz="2400" b="0" i="0">
                <a:latin typeface="Cambria"/>
                <a:cs typeface="Cambria"/>
              </a:defRPr>
            </a:lvl1pPr>
            <a:lvl2pPr>
              <a:defRPr sz="2400">
                <a:latin typeface="Cambria"/>
                <a:cs typeface="Cambria"/>
              </a:defRPr>
            </a:lvl2pPr>
            <a:lvl3pPr>
              <a:defRPr sz="2400">
                <a:latin typeface="Cambria"/>
                <a:cs typeface="Cambria"/>
              </a:defRPr>
            </a:lvl3pPr>
            <a:lvl4pPr>
              <a:defRPr sz="2400">
                <a:latin typeface="Cambria"/>
                <a:cs typeface="Cambria"/>
              </a:defRPr>
            </a:lvl4pPr>
            <a:lvl5pPr>
              <a:defRPr sz="2400">
                <a:latin typeface="Cambria"/>
                <a:cs typeface="Cambria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761" y="3068606"/>
            <a:ext cx="48768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133" b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4877" y="3068606"/>
            <a:ext cx="48768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133" b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0"/>
          </p:nvPr>
        </p:nvSpPr>
        <p:spPr>
          <a:xfrm>
            <a:off x="391762" y="2000387"/>
            <a:ext cx="10351543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32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386608" y="1191805"/>
            <a:ext cx="10075333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15779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pic>
        <p:nvPicPr>
          <p:cNvPr id="2" name="Picture 1" descr="HWCOE-PPT---splash-pag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926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280E527-FAD7-492F-BBA8-AD6FA4D4F025}" type="datetime1">
              <a:rPr lang="en-US" sz="2400" smtClean="0">
                <a:solidFill>
                  <a:prstClr val="black"/>
                </a:solidFill>
                <a:ea typeface="MS PGothic" charset="0"/>
              </a:rPr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7/16/22</a:t>
            </a:fld>
            <a:endParaRPr lang="en-US" sz="2400" dirty="0">
              <a:solidFill>
                <a:prstClr val="black"/>
              </a:solidFill>
              <a:ea typeface="MS PGothic" charset="0"/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8258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437158" y="941548"/>
            <a:ext cx="10075333" cy="72362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32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0"/>
          </p:nvPr>
        </p:nvSpPr>
        <p:spPr bwMode="auto">
          <a:xfrm>
            <a:off x="437158" y="1665171"/>
            <a:ext cx="10075333" cy="474147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600"/>
              </a:spcBef>
              <a:spcAft>
                <a:spcPts val="600"/>
              </a:spcAft>
              <a:defRPr sz="2200" baseline="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000" baseline="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7706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52322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Business Sensitive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32C17-10B2-A74E-A181-5FE90D29711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9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485" y="1598614"/>
            <a:ext cx="5403849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4533" y="1598614"/>
            <a:ext cx="5403851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Business Sensitive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10D7C-08DB-214A-9718-F3227147896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99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6625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Business Sensitive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CFD85-A4E5-7549-B982-AFDFD747FC5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51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Business Sensitive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A8895-35FE-8D4A-A7CE-FDB5577E1E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Business Sensitive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44B26-211B-3143-B661-84B20912770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44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73490"/>
            <a:ext cx="4011084" cy="2616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Business Sensitive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F04A4-3EC8-D346-93CC-A290FB8ED01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3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105728"/>
            <a:ext cx="7315200" cy="2616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Business Sensitive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6C020-0AAE-A04A-A38C-74761B6C849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72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7485" y="1004889"/>
            <a:ext cx="110109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7485" y="1598614"/>
            <a:ext cx="110109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8729134" y="215901"/>
            <a:ext cx="2891367" cy="422275"/>
            <a:chOff x="240" y="3456"/>
            <a:chExt cx="2879" cy="559"/>
          </a:xfrm>
        </p:grpSpPr>
        <p:sp>
          <p:nvSpPr>
            <p:cNvPr id="1039" name="Rectangle 5"/>
            <p:cNvSpPr>
              <a:spLocks noChangeAspect="1" noChangeArrowheads="1"/>
            </p:cNvSpPr>
            <p:nvPr/>
          </p:nvSpPr>
          <p:spPr bwMode="black">
            <a:xfrm>
              <a:off x="1340" y="3693"/>
              <a:ext cx="13" cy="198"/>
            </a:xfrm>
            <a:prstGeom prst="rect">
              <a:avLst/>
            </a:pr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0" name="Freeform 6"/>
            <p:cNvSpPr>
              <a:spLocks noChangeAspect="1" noEditPoints="1"/>
            </p:cNvSpPr>
            <p:nvPr/>
          </p:nvSpPr>
          <p:spPr bwMode="black">
            <a:xfrm>
              <a:off x="1372" y="3675"/>
              <a:ext cx="72" cy="219"/>
            </a:xfrm>
            <a:custGeom>
              <a:avLst/>
              <a:gdLst>
                <a:gd name="T0" fmla="*/ 0 w 441"/>
                <a:gd name="T1" fmla="*/ 0 h 1307"/>
                <a:gd name="T2" fmla="*/ 0 w 441"/>
                <a:gd name="T3" fmla="*/ 0 h 1307"/>
                <a:gd name="T4" fmla="*/ 0 w 441"/>
                <a:gd name="T5" fmla="*/ 0 h 1307"/>
                <a:gd name="T6" fmla="*/ 0 w 441"/>
                <a:gd name="T7" fmla="*/ 0 h 1307"/>
                <a:gd name="T8" fmla="*/ 0 w 441"/>
                <a:gd name="T9" fmla="*/ 0 h 1307"/>
                <a:gd name="T10" fmla="*/ 0 w 441"/>
                <a:gd name="T11" fmla="*/ 0 h 1307"/>
                <a:gd name="T12" fmla="*/ 0 w 441"/>
                <a:gd name="T13" fmla="*/ 0 h 1307"/>
                <a:gd name="T14" fmla="*/ 0 w 441"/>
                <a:gd name="T15" fmla="*/ 0 h 1307"/>
                <a:gd name="T16" fmla="*/ 0 w 441"/>
                <a:gd name="T17" fmla="*/ 0 h 1307"/>
                <a:gd name="T18" fmla="*/ 0 w 441"/>
                <a:gd name="T19" fmla="*/ 0 h 1307"/>
                <a:gd name="T20" fmla="*/ 0 w 441"/>
                <a:gd name="T21" fmla="*/ 0 h 1307"/>
                <a:gd name="T22" fmla="*/ 0 w 441"/>
                <a:gd name="T23" fmla="*/ 0 h 1307"/>
                <a:gd name="T24" fmla="*/ 0 w 441"/>
                <a:gd name="T25" fmla="*/ 0 h 1307"/>
                <a:gd name="T26" fmla="*/ 0 w 441"/>
                <a:gd name="T27" fmla="*/ 0 h 1307"/>
                <a:gd name="T28" fmla="*/ 0 w 441"/>
                <a:gd name="T29" fmla="*/ 0 h 1307"/>
                <a:gd name="T30" fmla="*/ 0 w 441"/>
                <a:gd name="T31" fmla="*/ 0 h 1307"/>
                <a:gd name="T32" fmla="*/ 0 w 441"/>
                <a:gd name="T33" fmla="*/ 0 h 1307"/>
                <a:gd name="T34" fmla="*/ 0 w 441"/>
                <a:gd name="T35" fmla="*/ 0 h 1307"/>
                <a:gd name="T36" fmla="*/ 0 w 441"/>
                <a:gd name="T37" fmla="*/ 0 h 1307"/>
                <a:gd name="T38" fmla="*/ 0 w 441"/>
                <a:gd name="T39" fmla="*/ 0 h 1307"/>
                <a:gd name="T40" fmla="*/ 0 w 441"/>
                <a:gd name="T41" fmla="*/ 0 h 1307"/>
                <a:gd name="T42" fmla="*/ 0 w 441"/>
                <a:gd name="T43" fmla="*/ 0 h 1307"/>
                <a:gd name="T44" fmla="*/ 0 w 441"/>
                <a:gd name="T45" fmla="*/ 0 h 1307"/>
                <a:gd name="T46" fmla="*/ 0 w 441"/>
                <a:gd name="T47" fmla="*/ 0 h 1307"/>
                <a:gd name="T48" fmla="*/ 0 w 441"/>
                <a:gd name="T49" fmla="*/ 0 h 1307"/>
                <a:gd name="T50" fmla="*/ 0 w 441"/>
                <a:gd name="T51" fmla="*/ 0 h 1307"/>
                <a:gd name="T52" fmla="*/ 0 w 441"/>
                <a:gd name="T53" fmla="*/ 0 h 1307"/>
                <a:gd name="T54" fmla="*/ 0 w 441"/>
                <a:gd name="T55" fmla="*/ 0 h 1307"/>
                <a:gd name="T56" fmla="*/ 0 w 441"/>
                <a:gd name="T57" fmla="*/ 0 h 1307"/>
                <a:gd name="T58" fmla="*/ 0 w 441"/>
                <a:gd name="T59" fmla="*/ 0 h 1307"/>
                <a:gd name="T60" fmla="*/ 0 w 441"/>
                <a:gd name="T61" fmla="*/ 0 h 1307"/>
                <a:gd name="T62" fmla="*/ 0 w 441"/>
                <a:gd name="T63" fmla="*/ 0 h 1307"/>
                <a:gd name="T64" fmla="*/ 0 w 441"/>
                <a:gd name="T65" fmla="*/ 0 h 1307"/>
                <a:gd name="T66" fmla="*/ 0 w 441"/>
                <a:gd name="T67" fmla="*/ 0 h 1307"/>
                <a:gd name="T68" fmla="*/ 0 w 441"/>
                <a:gd name="T69" fmla="*/ 0 h 1307"/>
                <a:gd name="T70" fmla="*/ 0 w 441"/>
                <a:gd name="T71" fmla="*/ 0 h 1307"/>
                <a:gd name="T72" fmla="*/ 0 w 441"/>
                <a:gd name="T73" fmla="*/ 0 h 1307"/>
                <a:gd name="T74" fmla="*/ 0 w 441"/>
                <a:gd name="T75" fmla="*/ 0 h 1307"/>
                <a:gd name="T76" fmla="*/ 0 w 441"/>
                <a:gd name="T77" fmla="*/ 0 h 1307"/>
                <a:gd name="T78" fmla="*/ 0 w 441"/>
                <a:gd name="T79" fmla="*/ 0 h 1307"/>
                <a:gd name="T80" fmla="*/ 0 w 441"/>
                <a:gd name="T81" fmla="*/ 0 h 1307"/>
                <a:gd name="T82" fmla="*/ 0 w 441"/>
                <a:gd name="T83" fmla="*/ 0 h 1307"/>
                <a:gd name="T84" fmla="*/ 0 w 441"/>
                <a:gd name="T85" fmla="*/ 0 h 1307"/>
                <a:gd name="T86" fmla="*/ 0 w 441"/>
                <a:gd name="T87" fmla="*/ 0 h 1307"/>
                <a:gd name="T88" fmla="*/ 0 w 441"/>
                <a:gd name="T89" fmla="*/ 0 h 1307"/>
                <a:gd name="T90" fmla="*/ 0 w 441"/>
                <a:gd name="T91" fmla="*/ 0 h 1307"/>
                <a:gd name="T92" fmla="*/ 0 w 441"/>
                <a:gd name="T93" fmla="*/ 0 h 1307"/>
                <a:gd name="T94" fmla="*/ 0 w 441"/>
                <a:gd name="T95" fmla="*/ 0 h 1307"/>
                <a:gd name="T96" fmla="*/ 0 w 441"/>
                <a:gd name="T97" fmla="*/ 0 h 1307"/>
                <a:gd name="T98" fmla="*/ 0 w 441"/>
                <a:gd name="T99" fmla="*/ 0 h 1307"/>
                <a:gd name="T100" fmla="*/ 0 w 441"/>
                <a:gd name="T101" fmla="*/ 0 h 1307"/>
                <a:gd name="T102" fmla="*/ 0 w 441"/>
                <a:gd name="T103" fmla="*/ 0 h 1307"/>
                <a:gd name="T104" fmla="*/ 0 w 441"/>
                <a:gd name="T105" fmla="*/ 0 h 1307"/>
                <a:gd name="T106" fmla="*/ 0 w 441"/>
                <a:gd name="T107" fmla="*/ 0 h 1307"/>
                <a:gd name="T108" fmla="*/ 0 w 441"/>
                <a:gd name="T109" fmla="*/ 0 h 1307"/>
                <a:gd name="T110" fmla="*/ 0 w 441"/>
                <a:gd name="T111" fmla="*/ 0 h 1307"/>
                <a:gd name="T112" fmla="*/ 0 w 441"/>
                <a:gd name="T113" fmla="*/ 0 h 1307"/>
                <a:gd name="T114" fmla="*/ 0 w 441"/>
                <a:gd name="T115" fmla="*/ 0 h 1307"/>
                <a:gd name="T116" fmla="*/ 0 w 441"/>
                <a:gd name="T117" fmla="*/ 0 h 13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1" h="1307">
                  <a:moveTo>
                    <a:pt x="221" y="652"/>
                  </a:moveTo>
                  <a:lnTo>
                    <a:pt x="229" y="652"/>
                  </a:lnTo>
                  <a:lnTo>
                    <a:pt x="238" y="653"/>
                  </a:lnTo>
                  <a:lnTo>
                    <a:pt x="246" y="654"/>
                  </a:lnTo>
                  <a:lnTo>
                    <a:pt x="253" y="656"/>
                  </a:lnTo>
                  <a:lnTo>
                    <a:pt x="262" y="659"/>
                  </a:lnTo>
                  <a:lnTo>
                    <a:pt x="268" y="662"/>
                  </a:lnTo>
                  <a:lnTo>
                    <a:pt x="276" y="667"/>
                  </a:lnTo>
                  <a:lnTo>
                    <a:pt x="283" y="672"/>
                  </a:lnTo>
                  <a:lnTo>
                    <a:pt x="290" y="676"/>
                  </a:lnTo>
                  <a:lnTo>
                    <a:pt x="296" y="683"/>
                  </a:lnTo>
                  <a:lnTo>
                    <a:pt x="303" y="689"/>
                  </a:lnTo>
                  <a:lnTo>
                    <a:pt x="308" y="696"/>
                  </a:lnTo>
                  <a:lnTo>
                    <a:pt x="319" y="711"/>
                  </a:lnTo>
                  <a:lnTo>
                    <a:pt x="330" y="728"/>
                  </a:lnTo>
                  <a:lnTo>
                    <a:pt x="338" y="746"/>
                  </a:lnTo>
                  <a:lnTo>
                    <a:pt x="346" y="767"/>
                  </a:lnTo>
                  <a:lnTo>
                    <a:pt x="353" y="789"/>
                  </a:lnTo>
                  <a:lnTo>
                    <a:pt x="359" y="812"/>
                  </a:lnTo>
                  <a:lnTo>
                    <a:pt x="363" y="836"/>
                  </a:lnTo>
                  <a:lnTo>
                    <a:pt x="366" y="862"/>
                  </a:lnTo>
                  <a:lnTo>
                    <a:pt x="369" y="888"/>
                  </a:lnTo>
                  <a:lnTo>
                    <a:pt x="369" y="916"/>
                  </a:lnTo>
                  <a:lnTo>
                    <a:pt x="369" y="943"/>
                  </a:lnTo>
                  <a:lnTo>
                    <a:pt x="366" y="970"/>
                  </a:lnTo>
                  <a:lnTo>
                    <a:pt x="363" y="997"/>
                  </a:lnTo>
                  <a:lnTo>
                    <a:pt x="360" y="1022"/>
                  </a:lnTo>
                  <a:lnTo>
                    <a:pt x="355" y="1046"/>
                  </a:lnTo>
                  <a:lnTo>
                    <a:pt x="348" y="1069"/>
                  </a:lnTo>
                  <a:lnTo>
                    <a:pt x="341" y="1091"/>
                  </a:lnTo>
                  <a:lnTo>
                    <a:pt x="332" y="1110"/>
                  </a:lnTo>
                  <a:lnTo>
                    <a:pt x="321" y="1128"/>
                  </a:lnTo>
                  <a:lnTo>
                    <a:pt x="310" y="1145"/>
                  </a:lnTo>
                  <a:lnTo>
                    <a:pt x="305" y="1152"/>
                  </a:lnTo>
                  <a:lnTo>
                    <a:pt x="298" y="1159"/>
                  </a:lnTo>
                  <a:lnTo>
                    <a:pt x="292" y="1165"/>
                  </a:lnTo>
                  <a:lnTo>
                    <a:pt x="285" y="1171"/>
                  </a:lnTo>
                  <a:lnTo>
                    <a:pt x="278" y="1176"/>
                  </a:lnTo>
                  <a:lnTo>
                    <a:pt x="270" y="1180"/>
                  </a:lnTo>
                  <a:lnTo>
                    <a:pt x="263" y="1184"/>
                  </a:lnTo>
                  <a:lnTo>
                    <a:pt x="255" y="1188"/>
                  </a:lnTo>
                  <a:lnTo>
                    <a:pt x="247" y="1190"/>
                  </a:lnTo>
                  <a:lnTo>
                    <a:pt x="238" y="1192"/>
                  </a:lnTo>
                  <a:lnTo>
                    <a:pt x="229" y="1193"/>
                  </a:lnTo>
                  <a:lnTo>
                    <a:pt x="221" y="1193"/>
                  </a:lnTo>
                  <a:lnTo>
                    <a:pt x="212" y="1193"/>
                  </a:lnTo>
                  <a:lnTo>
                    <a:pt x="203" y="1192"/>
                  </a:lnTo>
                  <a:lnTo>
                    <a:pt x="196" y="1190"/>
                  </a:lnTo>
                  <a:lnTo>
                    <a:pt x="187" y="1188"/>
                  </a:lnTo>
                  <a:lnTo>
                    <a:pt x="180" y="1184"/>
                  </a:lnTo>
                  <a:lnTo>
                    <a:pt x="173" y="1180"/>
                  </a:lnTo>
                  <a:lnTo>
                    <a:pt x="166" y="1175"/>
                  </a:lnTo>
                  <a:lnTo>
                    <a:pt x="159" y="1169"/>
                  </a:lnTo>
                  <a:lnTo>
                    <a:pt x="153" y="1164"/>
                  </a:lnTo>
                  <a:lnTo>
                    <a:pt x="146" y="1157"/>
                  </a:lnTo>
                  <a:lnTo>
                    <a:pt x="140" y="1150"/>
                  </a:lnTo>
                  <a:lnTo>
                    <a:pt x="134" y="1142"/>
                  </a:lnTo>
                  <a:lnTo>
                    <a:pt x="124" y="1125"/>
                  </a:lnTo>
                  <a:lnTo>
                    <a:pt x="114" y="1107"/>
                  </a:lnTo>
                  <a:lnTo>
                    <a:pt x="105" y="1086"/>
                  </a:lnTo>
                  <a:lnTo>
                    <a:pt x="99" y="1065"/>
                  </a:lnTo>
                  <a:lnTo>
                    <a:pt x="92" y="1041"/>
                  </a:lnTo>
                  <a:lnTo>
                    <a:pt x="87" y="1017"/>
                  </a:lnTo>
                  <a:lnTo>
                    <a:pt x="82" y="992"/>
                  </a:lnTo>
                  <a:lnTo>
                    <a:pt x="79" y="967"/>
                  </a:lnTo>
                  <a:lnTo>
                    <a:pt x="78" y="940"/>
                  </a:lnTo>
                  <a:lnTo>
                    <a:pt x="77" y="913"/>
                  </a:lnTo>
                  <a:lnTo>
                    <a:pt x="78" y="888"/>
                  </a:lnTo>
                  <a:lnTo>
                    <a:pt x="80" y="862"/>
                  </a:lnTo>
                  <a:lnTo>
                    <a:pt x="84" y="838"/>
                  </a:lnTo>
                  <a:lnTo>
                    <a:pt x="88" y="814"/>
                  </a:lnTo>
                  <a:lnTo>
                    <a:pt x="93" y="792"/>
                  </a:lnTo>
                  <a:lnTo>
                    <a:pt x="100" y="769"/>
                  </a:lnTo>
                  <a:lnTo>
                    <a:pt x="107" y="750"/>
                  </a:lnTo>
                  <a:lnTo>
                    <a:pt x="116" y="730"/>
                  </a:lnTo>
                  <a:lnTo>
                    <a:pt x="126" y="713"/>
                  </a:lnTo>
                  <a:lnTo>
                    <a:pt x="136" y="698"/>
                  </a:lnTo>
                  <a:lnTo>
                    <a:pt x="148" y="684"/>
                  </a:lnTo>
                  <a:lnTo>
                    <a:pt x="161" y="673"/>
                  </a:lnTo>
                  <a:lnTo>
                    <a:pt x="168" y="668"/>
                  </a:lnTo>
                  <a:lnTo>
                    <a:pt x="175" y="663"/>
                  </a:lnTo>
                  <a:lnTo>
                    <a:pt x="182" y="660"/>
                  </a:lnTo>
                  <a:lnTo>
                    <a:pt x="189" y="657"/>
                  </a:lnTo>
                  <a:lnTo>
                    <a:pt x="197" y="654"/>
                  </a:lnTo>
                  <a:lnTo>
                    <a:pt x="204" y="653"/>
                  </a:lnTo>
                  <a:lnTo>
                    <a:pt x="212" y="652"/>
                  </a:lnTo>
                  <a:lnTo>
                    <a:pt x="221" y="652"/>
                  </a:lnTo>
                  <a:close/>
                  <a:moveTo>
                    <a:pt x="366" y="1289"/>
                  </a:moveTo>
                  <a:lnTo>
                    <a:pt x="441" y="1289"/>
                  </a:lnTo>
                  <a:lnTo>
                    <a:pt x="441" y="0"/>
                  </a:lnTo>
                  <a:lnTo>
                    <a:pt x="366" y="0"/>
                  </a:lnTo>
                  <a:lnTo>
                    <a:pt x="366" y="659"/>
                  </a:lnTo>
                  <a:lnTo>
                    <a:pt x="363" y="659"/>
                  </a:lnTo>
                  <a:lnTo>
                    <a:pt x="357" y="645"/>
                  </a:lnTo>
                  <a:lnTo>
                    <a:pt x="349" y="631"/>
                  </a:lnTo>
                  <a:lnTo>
                    <a:pt x="341" y="619"/>
                  </a:lnTo>
                  <a:lnTo>
                    <a:pt x="333" y="607"/>
                  </a:lnTo>
                  <a:lnTo>
                    <a:pt x="324" y="596"/>
                  </a:lnTo>
                  <a:lnTo>
                    <a:pt x="315" y="586"/>
                  </a:lnTo>
                  <a:lnTo>
                    <a:pt x="306" y="576"/>
                  </a:lnTo>
                  <a:lnTo>
                    <a:pt x="296" y="568"/>
                  </a:lnTo>
                  <a:lnTo>
                    <a:pt x="287" y="560"/>
                  </a:lnTo>
                  <a:lnTo>
                    <a:pt x="276" y="553"/>
                  </a:lnTo>
                  <a:lnTo>
                    <a:pt x="266" y="548"/>
                  </a:lnTo>
                  <a:lnTo>
                    <a:pt x="255" y="544"/>
                  </a:lnTo>
                  <a:lnTo>
                    <a:pt x="244" y="539"/>
                  </a:lnTo>
                  <a:lnTo>
                    <a:pt x="235" y="537"/>
                  </a:lnTo>
                  <a:lnTo>
                    <a:pt x="224" y="535"/>
                  </a:lnTo>
                  <a:lnTo>
                    <a:pt x="212" y="535"/>
                  </a:lnTo>
                  <a:lnTo>
                    <a:pt x="200" y="535"/>
                  </a:lnTo>
                  <a:lnTo>
                    <a:pt x="188" y="536"/>
                  </a:lnTo>
                  <a:lnTo>
                    <a:pt x="176" y="539"/>
                  </a:lnTo>
                  <a:lnTo>
                    <a:pt x="166" y="543"/>
                  </a:lnTo>
                  <a:lnTo>
                    <a:pt x="155" y="547"/>
                  </a:lnTo>
                  <a:lnTo>
                    <a:pt x="144" y="552"/>
                  </a:lnTo>
                  <a:lnTo>
                    <a:pt x="133" y="559"/>
                  </a:lnTo>
                  <a:lnTo>
                    <a:pt x="124" y="566"/>
                  </a:lnTo>
                  <a:lnTo>
                    <a:pt x="114" y="574"/>
                  </a:lnTo>
                  <a:lnTo>
                    <a:pt x="105" y="582"/>
                  </a:lnTo>
                  <a:lnTo>
                    <a:pt x="95" y="592"/>
                  </a:lnTo>
                  <a:lnTo>
                    <a:pt x="87" y="603"/>
                  </a:lnTo>
                  <a:lnTo>
                    <a:pt x="79" y="614"/>
                  </a:lnTo>
                  <a:lnTo>
                    <a:pt x="72" y="626"/>
                  </a:lnTo>
                  <a:lnTo>
                    <a:pt x="64" y="637"/>
                  </a:lnTo>
                  <a:lnTo>
                    <a:pt x="57" y="650"/>
                  </a:lnTo>
                  <a:lnTo>
                    <a:pt x="50" y="664"/>
                  </a:lnTo>
                  <a:lnTo>
                    <a:pt x="44" y="678"/>
                  </a:lnTo>
                  <a:lnTo>
                    <a:pt x="38" y="694"/>
                  </a:lnTo>
                  <a:lnTo>
                    <a:pt x="33" y="709"/>
                  </a:lnTo>
                  <a:lnTo>
                    <a:pt x="23" y="741"/>
                  </a:lnTo>
                  <a:lnTo>
                    <a:pt x="16" y="774"/>
                  </a:lnTo>
                  <a:lnTo>
                    <a:pt x="9" y="810"/>
                  </a:lnTo>
                  <a:lnTo>
                    <a:pt x="5" y="847"/>
                  </a:lnTo>
                  <a:lnTo>
                    <a:pt x="2" y="885"/>
                  </a:lnTo>
                  <a:lnTo>
                    <a:pt x="0" y="923"/>
                  </a:lnTo>
                  <a:lnTo>
                    <a:pt x="2" y="961"/>
                  </a:lnTo>
                  <a:lnTo>
                    <a:pt x="5" y="998"/>
                  </a:lnTo>
                  <a:lnTo>
                    <a:pt x="9" y="1033"/>
                  </a:lnTo>
                  <a:lnTo>
                    <a:pt x="16" y="1068"/>
                  </a:lnTo>
                  <a:lnTo>
                    <a:pt x="23" y="1101"/>
                  </a:lnTo>
                  <a:lnTo>
                    <a:pt x="34" y="1134"/>
                  </a:lnTo>
                  <a:lnTo>
                    <a:pt x="39" y="1149"/>
                  </a:lnTo>
                  <a:lnTo>
                    <a:pt x="45" y="1163"/>
                  </a:lnTo>
                  <a:lnTo>
                    <a:pt x="51" y="1177"/>
                  </a:lnTo>
                  <a:lnTo>
                    <a:pt x="58" y="1191"/>
                  </a:lnTo>
                  <a:lnTo>
                    <a:pt x="65" y="1204"/>
                  </a:lnTo>
                  <a:lnTo>
                    <a:pt x="73" y="1217"/>
                  </a:lnTo>
                  <a:lnTo>
                    <a:pt x="80" y="1228"/>
                  </a:lnTo>
                  <a:lnTo>
                    <a:pt x="89" y="1239"/>
                  </a:lnTo>
                  <a:lnTo>
                    <a:pt x="97" y="1249"/>
                  </a:lnTo>
                  <a:lnTo>
                    <a:pt x="106" y="1259"/>
                  </a:lnTo>
                  <a:lnTo>
                    <a:pt x="115" y="1267"/>
                  </a:lnTo>
                  <a:lnTo>
                    <a:pt x="125" y="1276"/>
                  </a:lnTo>
                  <a:lnTo>
                    <a:pt x="134" y="1283"/>
                  </a:lnTo>
                  <a:lnTo>
                    <a:pt x="145" y="1289"/>
                  </a:lnTo>
                  <a:lnTo>
                    <a:pt x="155" y="1294"/>
                  </a:lnTo>
                  <a:lnTo>
                    <a:pt x="167" y="1299"/>
                  </a:lnTo>
                  <a:lnTo>
                    <a:pt x="178" y="1303"/>
                  </a:lnTo>
                  <a:lnTo>
                    <a:pt x="188" y="1305"/>
                  </a:lnTo>
                  <a:lnTo>
                    <a:pt x="200" y="1306"/>
                  </a:lnTo>
                  <a:lnTo>
                    <a:pt x="212" y="1307"/>
                  </a:lnTo>
                  <a:lnTo>
                    <a:pt x="224" y="1307"/>
                  </a:lnTo>
                  <a:lnTo>
                    <a:pt x="235" y="1305"/>
                  </a:lnTo>
                  <a:lnTo>
                    <a:pt x="244" y="1303"/>
                  </a:lnTo>
                  <a:lnTo>
                    <a:pt x="255" y="1300"/>
                  </a:lnTo>
                  <a:lnTo>
                    <a:pt x="266" y="1296"/>
                  </a:lnTo>
                  <a:lnTo>
                    <a:pt x="276" y="1290"/>
                  </a:lnTo>
                  <a:lnTo>
                    <a:pt x="287" y="1285"/>
                  </a:lnTo>
                  <a:lnTo>
                    <a:pt x="296" y="1277"/>
                  </a:lnTo>
                  <a:lnTo>
                    <a:pt x="306" y="1270"/>
                  </a:lnTo>
                  <a:lnTo>
                    <a:pt x="315" y="1260"/>
                  </a:lnTo>
                  <a:lnTo>
                    <a:pt x="324" y="1250"/>
                  </a:lnTo>
                  <a:lnTo>
                    <a:pt x="333" y="1239"/>
                  </a:lnTo>
                  <a:lnTo>
                    <a:pt x="341" y="1228"/>
                  </a:lnTo>
                  <a:lnTo>
                    <a:pt x="349" y="1215"/>
                  </a:lnTo>
                  <a:lnTo>
                    <a:pt x="357" y="1201"/>
                  </a:lnTo>
                  <a:lnTo>
                    <a:pt x="363" y="1186"/>
                  </a:lnTo>
                  <a:lnTo>
                    <a:pt x="366" y="1186"/>
                  </a:lnTo>
                  <a:lnTo>
                    <a:pt x="366" y="1289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1" name="Freeform 7"/>
            <p:cNvSpPr>
              <a:spLocks noChangeAspect="1" noEditPoints="1"/>
            </p:cNvSpPr>
            <p:nvPr/>
          </p:nvSpPr>
          <p:spPr bwMode="black">
            <a:xfrm>
              <a:off x="1460" y="3765"/>
              <a:ext cx="74" cy="128"/>
            </a:xfrm>
            <a:custGeom>
              <a:avLst/>
              <a:gdLst>
                <a:gd name="T0" fmla="*/ 0 w 440"/>
                <a:gd name="T1" fmla="*/ 0 h 772"/>
                <a:gd name="T2" fmla="*/ 0 w 440"/>
                <a:gd name="T3" fmla="*/ 0 h 772"/>
                <a:gd name="T4" fmla="*/ 0 w 440"/>
                <a:gd name="T5" fmla="*/ 0 h 772"/>
                <a:gd name="T6" fmla="*/ 0 w 440"/>
                <a:gd name="T7" fmla="*/ 0 h 772"/>
                <a:gd name="T8" fmla="*/ 0 w 440"/>
                <a:gd name="T9" fmla="*/ 0 h 772"/>
                <a:gd name="T10" fmla="*/ 0 w 440"/>
                <a:gd name="T11" fmla="*/ 0 h 772"/>
                <a:gd name="T12" fmla="*/ 0 w 440"/>
                <a:gd name="T13" fmla="*/ 0 h 772"/>
                <a:gd name="T14" fmla="*/ 0 w 440"/>
                <a:gd name="T15" fmla="*/ 0 h 772"/>
                <a:gd name="T16" fmla="*/ 0 w 440"/>
                <a:gd name="T17" fmla="*/ 0 h 772"/>
                <a:gd name="T18" fmla="*/ 0 w 440"/>
                <a:gd name="T19" fmla="*/ 0 h 772"/>
                <a:gd name="T20" fmla="*/ 0 w 440"/>
                <a:gd name="T21" fmla="*/ 0 h 772"/>
                <a:gd name="T22" fmla="*/ 0 w 440"/>
                <a:gd name="T23" fmla="*/ 0 h 772"/>
                <a:gd name="T24" fmla="*/ 0 w 440"/>
                <a:gd name="T25" fmla="*/ 0 h 772"/>
                <a:gd name="T26" fmla="*/ 0 w 440"/>
                <a:gd name="T27" fmla="*/ 0 h 772"/>
                <a:gd name="T28" fmla="*/ 0 w 440"/>
                <a:gd name="T29" fmla="*/ 0 h 772"/>
                <a:gd name="T30" fmla="*/ 0 w 440"/>
                <a:gd name="T31" fmla="*/ 0 h 772"/>
                <a:gd name="T32" fmla="*/ 0 w 440"/>
                <a:gd name="T33" fmla="*/ 0 h 772"/>
                <a:gd name="T34" fmla="*/ 0 w 440"/>
                <a:gd name="T35" fmla="*/ 0 h 772"/>
                <a:gd name="T36" fmla="*/ 0 w 440"/>
                <a:gd name="T37" fmla="*/ 0 h 772"/>
                <a:gd name="T38" fmla="*/ 0 w 440"/>
                <a:gd name="T39" fmla="*/ 0 h 772"/>
                <a:gd name="T40" fmla="*/ 0 w 440"/>
                <a:gd name="T41" fmla="*/ 0 h 772"/>
                <a:gd name="T42" fmla="*/ 0 w 440"/>
                <a:gd name="T43" fmla="*/ 0 h 772"/>
                <a:gd name="T44" fmla="*/ 0 w 440"/>
                <a:gd name="T45" fmla="*/ 0 h 772"/>
                <a:gd name="T46" fmla="*/ 0 w 440"/>
                <a:gd name="T47" fmla="*/ 0 h 772"/>
                <a:gd name="T48" fmla="*/ 0 w 440"/>
                <a:gd name="T49" fmla="*/ 0 h 772"/>
                <a:gd name="T50" fmla="*/ 0 w 440"/>
                <a:gd name="T51" fmla="*/ 0 h 772"/>
                <a:gd name="T52" fmla="*/ 0 w 440"/>
                <a:gd name="T53" fmla="*/ 0 h 772"/>
                <a:gd name="T54" fmla="*/ 0 w 440"/>
                <a:gd name="T55" fmla="*/ 0 h 772"/>
                <a:gd name="T56" fmla="*/ 0 w 440"/>
                <a:gd name="T57" fmla="*/ 0 h 772"/>
                <a:gd name="T58" fmla="*/ 0 w 440"/>
                <a:gd name="T59" fmla="*/ 0 h 772"/>
                <a:gd name="T60" fmla="*/ 0 w 440"/>
                <a:gd name="T61" fmla="*/ 0 h 772"/>
                <a:gd name="T62" fmla="*/ 0 w 440"/>
                <a:gd name="T63" fmla="*/ 0 h 772"/>
                <a:gd name="T64" fmla="*/ 0 w 440"/>
                <a:gd name="T65" fmla="*/ 0 h 772"/>
                <a:gd name="T66" fmla="*/ 0 w 440"/>
                <a:gd name="T67" fmla="*/ 0 h 772"/>
                <a:gd name="T68" fmla="*/ 0 w 440"/>
                <a:gd name="T69" fmla="*/ 0 h 772"/>
                <a:gd name="T70" fmla="*/ 0 w 440"/>
                <a:gd name="T71" fmla="*/ 0 h 772"/>
                <a:gd name="T72" fmla="*/ 0 w 440"/>
                <a:gd name="T73" fmla="*/ 0 h 772"/>
                <a:gd name="T74" fmla="*/ 0 w 440"/>
                <a:gd name="T75" fmla="*/ 0 h 772"/>
                <a:gd name="T76" fmla="*/ 0 w 440"/>
                <a:gd name="T77" fmla="*/ 0 h 772"/>
                <a:gd name="T78" fmla="*/ 0 w 440"/>
                <a:gd name="T79" fmla="*/ 0 h 772"/>
                <a:gd name="T80" fmla="*/ 0 w 440"/>
                <a:gd name="T81" fmla="*/ 0 h 772"/>
                <a:gd name="T82" fmla="*/ 0 w 440"/>
                <a:gd name="T83" fmla="*/ 0 h 772"/>
                <a:gd name="T84" fmla="*/ 0 w 440"/>
                <a:gd name="T85" fmla="*/ 0 h 772"/>
                <a:gd name="T86" fmla="*/ 0 w 440"/>
                <a:gd name="T87" fmla="*/ 0 h 772"/>
                <a:gd name="T88" fmla="*/ 0 w 440"/>
                <a:gd name="T89" fmla="*/ 0 h 772"/>
                <a:gd name="T90" fmla="*/ 0 w 440"/>
                <a:gd name="T91" fmla="*/ 0 h 772"/>
                <a:gd name="T92" fmla="*/ 0 w 440"/>
                <a:gd name="T93" fmla="*/ 0 h 772"/>
                <a:gd name="T94" fmla="*/ 0 w 440"/>
                <a:gd name="T95" fmla="*/ 0 h 772"/>
                <a:gd name="T96" fmla="*/ 0 w 440"/>
                <a:gd name="T97" fmla="*/ 0 h 772"/>
                <a:gd name="T98" fmla="*/ 0 w 440"/>
                <a:gd name="T99" fmla="*/ 0 h 772"/>
                <a:gd name="T100" fmla="*/ 0 w 440"/>
                <a:gd name="T101" fmla="*/ 0 h 772"/>
                <a:gd name="T102" fmla="*/ 0 w 440"/>
                <a:gd name="T103" fmla="*/ 0 h 772"/>
                <a:gd name="T104" fmla="*/ 0 w 440"/>
                <a:gd name="T105" fmla="*/ 0 h 772"/>
                <a:gd name="T106" fmla="*/ 0 w 440"/>
                <a:gd name="T107" fmla="*/ 0 h 772"/>
                <a:gd name="T108" fmla="*/ 0 w 440"/>
                <a:gd name="T109" fmla="*/ 0 h 772"/>
                <a:gd name="T110" fmla="*/ 0 w 440"/>
                <a:gd name="T111" fmla="*/ 0 h 772"/>
                <a:gd name="T112" fmla="*/ 0 w 440"/>
                <a:gd name="T113" fmla="*/ 0 h 772"/>
                <a:gd name="T114" fmla="*/ 0 w 440"/>
                <a:gd name="T115" fmla="*/ 0 h 772"/>
                <a:gd name="T116" fmla="*/ 0 w 440"/>
                <a:gd name="T117" fmla="*/ 0 h 7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0" h="772">
                  <a:moveTo>
                    <a:pt x="219" y="117"/>
                  </a:moveTo>
                  <a:lnTo>
                    <a:pt x="228" y="117"/>
                  </a:lnTo>
                  <a:lnTo>
                    <a:pt x="237" y="118"/>
                  </a:lnTo>
                  <a:lnTo>
                    <a:pt x="245" y="119"/>
                  </a:lnTo>
                  <a:lnTo>
                    <a:pt x="253" y="121"/>
                  </a:lnTo>
                  <a:lnTo>
                    <a:pt x="261" y="124"/>
                  </a:lnTo>
                  <a:lnTo>
                    <a:pt x="268" y="127"/>
                  </a:lnTo>
                  <a:lnTo>
                    <a:pt x="276" y="132"/>
                  </a:lnTo>
                  <a:lnTo>
                    <a:pt x="282" y="137"/>
                  </a:lnTo>
                  <a:lnTo>
                    <a:pt x="289" y="141"/>
                  </a:lnTo>
                  <a:lnTo>
                    <a:pt x="295" y="148"/>
                  </a:lnTo>
                  <a:lnTo>
                    <a:pt x="302" y="154"/>
                  </a:lnTo>
                  <a:lnTo>
                    <a:pt x="308" y="161"/>
                  </a:lnTo>
                  <a:lnTo>
                    <a:pt x="319" y="176"/>
                  </a:lnTo>
                  <a:lnTo>
                    <a:pt x="329" y="193"/>
                  </a:lnTo>
                  <a:lnTo>
                    <a:pt x="338" y="211"/>
                  </a:lnTo>
                  <a:lnTo>
                    <a:pt x="346" y="232"/>
                  </a:lnTo>
                  <a:lnTo>
                    <a:pt x="352" y="254"/>
                  </a:lnTo>
                  <a:lnTo>
                    <a:pt x="358" y="277"/>
                  </a:lnTo>
                  <a:lnTo>
                    <a:pt x="363" y="301"/>
                  </a:lnTo>
                  <a:lnTo>
                    <a:pt x="365" y="327"/>
                  </a:lnTo>
                  <a:lnTo>
                    <a:pt x="367" y="353"/>
                  </a:lnTo>
                  <a:lnTo>
                    <a:pt x="368" y="381"/>
                  </a:lnTo>
                  <a:lnTo>
                    <a:pt x="367" y="408"/>
                  </a:lnTo>
                  <a:lnTo>
                    <a:pt x="366" y="435"/>
                  </a:lnTo>
                  <a:lnTo>
                    <a:pt x="363" y="462"/>
                  </a:lnTo>
                  <a:lnTo>
                    <a:pt x="359" y="487"/>
                  </a:lnTo>
                  <a:lnTo>
                    <a:pt x="353" y="511"/>
                  </a:lnTo>
                  <a:lnTo>
                    <a:pt x="347" y="534"/>
                  </a:lnTo>
                  <a:lnTo>
                    <a:pt x="339" y="556"/>
                  </a:lnTo>
                  <a:lnTo>
                    <a:pt x="331" y="575"/>
                  </a:lnTo>
                  <a:lnTo>
                    <a:pt x="321" y="593"/>
                  </a:lnTo>
                  <a:lnTo>
                    <a:pt x="310" y="610"/>
                  </a:lnTo>
                  <a:lnTo>
                    <a:pt x="305" y="617"/>
                  </a:lnTo>
                  <a:lnTo>
                    <a:pt x="298" y="624"/>
                  </a:lnTo>
                  <a:lnTo>
                    <a:pt x="292" y="630"/>
                  </a:lnTo>
                  <a:lnTo>
                    <a:pt x="285" y="636"/>
                  </a:lnTo>
                  <a:lnTo>
                    <a:pt x="279" y="641"/>
                  </a:lnTo>
                  <a:lnTo>
                    <a:pt x="271" y="645"/>
                  </a:lnTo>
                  <a:lnTo>
                    <a:pt x="264" y="649"/>
                  </a:lnTo>
                  <a:lnTo>
                    <a:pt x="256" y="653"/>
                  </a:lnTo>
                  <a:lnTo>
                    <a:pt x="249" y="655"/>
                  </a:lnTo>
                  <a:lnTo>
                    <a:pt x="240" y="657"/>
                  </a:lnTo>
                  <a:lnTo>
                    <a:pt x="231" y="658"/>
                  </a:lnTo>
                  <a:lnTo>
                    <a:pt x="223" y="658"/>
                  </a:lnTo>
                  <a:lnTo>
                    <a:pt x="214" y="658"/>
                  </a:lnTo>
                  <a:lnTo>
                    <a:pt x="205" y="657"/>
                  </a:lnTo>
                  <a:lnTo>
                    <a:pt x="197" y="655"/>
                  </a:lnTo>
                  <a:lnTo>
                    <a:pt x="189" y="653"/>
                  </a:lnTo>
                  <a:lnTo>
                    <a:pt x="182" y="649"/>
                  </a:lnTo>
                  <a:lnTo>
                    <a:pt x="174" y="645"/>
                  </a:lnTo>
                  <a:lnTo>
                    <a:pt x="167" y="640"/>
                  </a:lnTo>
                  <a:lnTo>
                    <a:pt x="160" y="634"/>
                  </a:lnTo>
                  <a:lnTo>
                    <a:pt x="153" y="629"/>
                  </a:lnTo>
                  <a:lnTo>
                    <a:pt x="146" y="622"/>
                  </a:lnTo>
                  <a:lnTo>
                    <a:pt x="141" y="615"/>
                  </a:lnTo>
                  <a:lnTo>
                    <a:pt x="134" y="607"/>
                  </a:lnTo>
                  <a:lnTo>
                    <a:pt x="123" y="590"/>
                  </a:lnTo>
                  <a:lnTo>
                    <a:pt x="114" y="572"/>
                  </a:lnTo>
                  <a:lnTo>
                    <a:pt x="105" y="551"/>
                  </a:lnTo>
                  <a:lnTo>
                    <a:pt x="98" y="530"/>
                  </a:lnTo>
                  <a:lnTo>
                    <a:pt x="91" y="506"/>
                  </a:lnTo>
                  <a:lnTo>
                    <a:pt x="87" y="482"/>
                  </a:lnTo>
                  <a:lnTo>
                    <a:pt x="82" y="457"/>
                  </a:lnTo>
                  <a:lnTo>
                    <a:pt x="79" y="432"/>
                  </a:lnTo>
                  <a:lnTo>
                    <a:pt x="77" y="405"/>
                  </a:lnTo>
                  <a:lnTo>
                    <a:pt x="77" y="378"/>
                  </a:lnTo>
                  <a:lnTo>
                    <a:pt x="78" y="353"/>
                  </a:lnTo>
                  <a:lnTo>
                    <a:pt x="79" y="327"/>
                  </a:lnTo>
                  <a:lnTo>
                    <a:pt x="82" y="303"/>
                  </a:lnTo>
                  <a:lnTo>
                    <a:pt x="87" y="279"/>
                  </a:lnTo>
                  <a:lnTo>
                    <a:pt x="92" y="257"/>
                  </a:lnTo>
                  <a:lnTo>
                    <a:pt x="99" y="234"/>
                  </a:lnTo>
                  <a:lnTo>
                    <a:pt x="107" y="215"/>
                  </a:lnTo>
                  <a:lnTo>
                    <a:pt x="116" y="195"/>
                  </a:lnTo>
                  <a:lnTo>
                    <a:pt x="126" y="178"/>
                  </a:lnTo>
                  <a:lnTo>
                    <a:pt x="136" y="163"/>
                  </a:lnTo>
                  <a:lnTo>
                    <a:pt x="148" y="149"/>
                  </a:lnTo>
                  <a:lnTo>
                    <a:pt x="161" y="138"/>
                  </a:lnTo>
                  <a:lnTo>
                    <a:pt x="168" y="133"/>
                  </a:lnTo>
                  <a:lnTo>
                    <a:pt x="174" y="128"/>
                  </a:lnTo>
                  <a:lnTo>
                    <a:pt x="182" y="125"/>
                  </a:lnTo>
                  <a:lnTo>
                    <a:pt x="188" y="122"/>
                  </a:lnTo>
                  <a:lnTo>
                    <a:pt x="196" y="119"/>
                  </a:lnTo>
                  <a:lnTo>
                    <a:pt x="204" y="118"/>
                  </a:lnTo>
                  <a:lnTo>
                    <a:pt x="212" y="117"/>
                  </a:lnTo>
                  <a:lnTo>
                    <a:pt x="219" y="117"/>
                  </a:lnTo>
                  <a:close/>
                  <a:moveTo>
                    <a:pt x="440" y="20"/>
                  </a:moveTo>
                  <a:lnTo>
                    <a:pt x="365" y="20"/>
                  </a:lnTo>
                  <a:lnTo>
                    <a:pt x="365" y="124"/>
                  </a:lnTo>
                  <a:lnTo>
                    <a:pt x="363" y="124"/>
                  </a:lnTo>
                  <a:lnTo>
                    <a:pt x="356" y="110"/>
                  </a:lnTo>
                  <a:lnTo>
                    <a:pt x="348" y="96"/>
                  </a:lnTo>
                  <a:lnTo>
                    <a:pt x="340" y="84"/>
                  </a:lnTo>
                  <a:lnTo>
                    <a:pt x="333" y="72"/>
                  </a:lnTo>
                  <a:lnTo>
                    <a:pt x="324" y="61"/>
                  </a:lnTo>
                  <a:lnTo>
                    <a:pt x="315" y="51"/>
                  </a:lnTo>
                  <a:lnTo>
                    <a:pt x="306" y="41"/>
                  </a:lnTo>
                  <a:lnTo>
                    <a:pt x="296" y="33"/>
                  </a:lnTo>
                  <a:lnTo>
                    <a:pt x="286" y="25"/>
                  </a:lnTo>
                  <a:lnTo>
                    <a:pt x="277" y="18"/>
                  </a:lnTo>
                  <a:lnTo>
                    <a:pt x="267" y="13"/>
                  </a:lnTo>
                  <a:lnTo>
                    <a:pt x="256" y="9"/>
                  </a:lnTo>
                  <a:lnTo>
                    <a:pt x="245" y="4"/>
                  </a:lnTo>
                  <a:lnTo>
                    <a:pt x="235" y="2"/>
                  </a:lnTo>
                  <a:lnTo>
                    <a:pt x="224" y="0"/>
                  </a:lnTo>
                  <a:lnTo>
                    <a:pt x="212" y="0"/>
                  </a:lnTo>
                  <a:lnTo>
                    <a:pt x="200" y="0"/>
                  </a:lnTo>
                  <a:lnTo>
                    <a:pt x="188" y="1"/>
                  </a:lnTo>
                  <a:lnTo>
                    <a:pt x="176" y="4"/>
                  </a:lnTo>
                  <a:lnTo>
                    <a:pt x="164" y="8"/>
                  </a:lnTo>
                  <a:lnTo>
                    <a:pt x="154" y="12"/>
                  </a:lnTo>
                  <a:lnTo>
                    <a:pt x="143" y="17"/>
                  </a:lnTo>
                  <a:lnTo>
                    <a:pt x="133" y="24"/>
                  </a:lnTo>
                  <a:lnTo>
                    <a:pt x="123" y="31"/>
                  </a:lnTo>
                  <a:lnTo>
                    <a:pt x="114" y="39"/>
                  </a:lnTo>
                  <a:lnTo>
                    <a:pt x="104" y="47"/>
                  </a:lnTo>
                  <a:lnTo>
                    <a:pt x="95" y="57"/>
                  </a:lnTo>
                  <a:lnTo>
                    <a:pt x="87" y="68"/>
                  </a:lnTo>
                  <a:lnTo>
                    <a:pt x="78" y="79"/>
                  </a:lnTo>
                  <a:lnTo>
                    <a:pt x="71" y="91"/>
                  </a:lnTo>
                  <a:lnTo>
                    <a:pt x="63" y="102"/>
                  </a:lnTo>
                  <a:lnTo>
                    <a:pt x="56" y="115"/>
                  </a:lnTo>
                  <a:lnTo>
                    <a:pt x="50" y="129"/>
                  </a:lnTo>
                  <a:lnTo>
                    <a:pt x="44" y="143"/>
                  </a:lnTo>
                  <a:lnTo>
                    <a:pt x="38" y="159"/>
                  </a:lnTo>
                  <a:lnTo>
                    <a:pt x="33" y="174"/>
                  </a:lnTo>
                  <a:lnTo>
                    <a:pt x="23" y="206"/>
                  </a:lnTo>
                  <a:lnTo>
                    <a:pt x="14" y="239"/>
                  </a:lnTo>
                  <a:lnTo>
                    <a:pt x="8" y="275"/>
                  </a:lnTo>
                  <a:lnTo>
                    <a:pt x="4" y="312"/>
                  </a:lnTo>
                  <a:lnTo>
                    <a:pt x="1" y="350"/>
                  </a:lnTo>
                  <a:lnTo>
                    <a:pt x="0" y="388"/>
                  </a:lnTo>
                  <a:lnTo>
                    <a:pt x="1" y="426"/>
                  </a:lnTo>
                  <a:lnTo>
                    <a:pt x="4" y="463"/>
                  </a:lnTo>
                  <a:lnTo>
                    <a:pt x="9" y="498"/>
                  </a:lnTo>
                  <a:lnTo>
                    <a:pt x="15" y="533"/>
                  </a:lnTo>
                  <a:lnTo>
                    <a:pt x="23" y="566"/>
                  </a:lnTo>
                  <a:lnTo>
                    <a:pt x="33" y="599"/>
                  </a:lnTo>
                  <a:lnTo>
                    <a:pt x="38" y="614"/>
                  </a:lnTo>
                  <a:lnTo>
                    <a:pt x="45" y="628"/>
                  </a:lnTo>
                  <a:lnTo>
                    <a:pt x="51" y="642"/>
                  </a:lnTo>
                  <a:lnTo>
                    <a:pt x="58" y="656"/>
                  </a:lnTo>
                  <a:lnTo>
                    <a:pt x="64" y="669"/>
                  </a:lnTo>
                  <a:lnTo>
                    <a:pt x="72" y="682"/>
                  </a:lnTo>
                  <a:lnTo>
                    <a:pt x="80" y="693"/>
                  </a:lnTo>
                  <a:lnTo>
                    <a:pt x="88" y="704"/>
                  </a:lnTo>
                  <a:lnTo>
                    <a:pt x="96" y="714"/>
                  </a:lnTo>
                  <a:lnTo>
                    <a:pt x="105" y="724"/>
                  </a:lnTo>
                  <a:lnTo>
                    <a:pt x="115" y="732"/>
                  </a:lnTo>
                  <a:lnTo>
                    <a:pt x="124" y="741"/>
                  </a:lnTo>
                  <a:lnTo>
                    <a:pt x="134" y="748"/>
                  </a:lnTo>
                  <a:lnTo>
                    <a:pt x="144" y="754"/>
                  </a:lnTo>
                  <a:lnTo>
                    <a:pt x="155" y="759"/>
                  </a:lnTo>
                  <a:lnTo>
                    <a:pt x="166" y="764"/>
                  </a:lnTo>
                  <a:lnTo>
                    <a:pt x="176" y="768"/>
                  </a:lnTo>
                  <a:lnTo>
                    <a:pt x="188" y="770"/>
                  </a:lnTo>
                  <a:lnTo>
                    <a:pt x="200" y="771"/>
                  </a:lnTo>
                  <a:lnTo>
                    <a:pt x="212" y="772"/>
                  </a:lnTo>
                  <a:lnTo>
                    <a:pt x="224" y="772"/>
                  </a:lnTo>
                  <a:lnTo>
                    <a:pt x="235" y="770"/>
                  </a:lnTo>
                  <a:lnTo>
                    <a:pt x="245" y="768"/>
                  </a:lnTo>
                  <a:lnTo>
                    <a:pt x="256" y="765"/>
                  </a:lnTo>
                  <a:lnTo>
                    <a:pt x="266" y="761"/>
                  </a:lnTo>
                  <a:lnTo>
                    <a:pt x="276" y="755"/>
                  </a:lnTo>
                  <a:lnTo>
                    <a:pt x="285" y="750"/>
                  </a:lnTo>
                  <a:lnTo>
                    <a:pt x="295" y="742"/>
                  </a:lnTo>
                  <a:lnTo>
                    <a:pt x="305" y="735"/>
                  </a:lnTo>
                  <a:lnTo>
                    <a:pt x="313" y="725"/>
                  </a:lnTo>
                  <a:lnTo>
                    <a:pt x="323" y="715"/>
                  </a:lnTo>
                  <a:lnTo>
                    <a:pt x="331" y="704"/>
                  </a:lnTo>
                  <a:lnTo>
                    <a:pt x="339" y="693"/>
                  </a:lnTo>
                  <a:lnTo>
                    <a:pt x="348" y="680"/>
                  </a:lnTo>
                  <a:lnTo>
                    <a:pt x="356" y="666"/>
                  </a:lnTo>
                  <a:lnTo>
                    <a:pt x="363" y="651"/>
                  </a:lnTo>
                  <a:lnTo>
                    <a:pt x="365" y="651"/>
                  </a:lnTo>
                  <a:lnTo>
                    <a:pt x="365" y="754"/>
                  </a:lnTo>
                  <a:lnTo>
                    <a:pt x="440" y="754"/>
                  </a:lnTo>
                  <a:lnTo>
                    <a:pt x="440" y="20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2" name="Freeform 8"/>
            <p:cNvSpPr>
              <a:spLocks noChangeAspect="1"/>
            </p:cNvSpPr>
            <p:nvPr/>
          </p:nvSpPr>
          <p:spPr bwMode="black">
            <a:xfrm>
              <a:off x="1557" y="3675"/>
              <a:ext cx="59" cy="216"/>
            </a:xfrm>
            <a:custGeom>
              <a:avLst/>
              <a:gdLst>
                <a:gd name="T0" fmla="*/ 0 w 352"/>
                <a:gd name="T1" fmla="*/ 0 h 1289"/>
                <a:gd name="T2" fmla="*/ 0 w 352"/>
                <a:gd name="T3" fmla="*/ 0 h 1289"/>
                <a:gd name="T4" fmla="*/ 0 w 352"/>
                <a:gd name="T5" fmla="*/ 0 h 1289"/>
                <a:gd name="T6" fmla="*/ 0 w 352"/>
                <a:gd name="T7" fmla="*/ 0 h 1289"/>
                <a:gd name="T8" fmla="*/ 0 w 352"/>
                <a:gd name="T9" fmla="*/ 0 h 1289"/>
                <a:gd name="T10" fmla="*/ 0 w 352"/>
                <a:gd name="T11" fmla="*/ 0 h 1289"/>
                <a:gd name="T12" fmla="*/ 0 w 352"/>
                <a:gd name="T13" fmla="*/ 0 h 1289"/>
                <a:gd name="T14" fmla="*/ 0 w 352"/>
                <a:gd name="T15" fmla="*/ 0 h 1289"/>
                <a:gd name="T16" fmla="*/ 0 w 352"/>
                <a:gd name="T17" fmla="*/ 0 h 1289"/>
                <a:gd name="T18" fmla="*/ 0 w 352"/>
                <a:gd name="T19" fmla="*/ 0 h 1289"/>
                <a:gd name="T20" fmla="*/ 0 w 352"/>
                <a:gd name="T21" fmla="*/ 0 h 1289"/>
                <a:gd name="T22" fmla="*/ 0 w 352"/>
                <a:gd name="T23" fmla="*/ 0 h 1289"/>
                <a:gd name="T24" fmla="*/ 0 w 352"/>
                <a:gd name="T25" fmla="*/ 0 h 1289"/>
                <a:gd name="T26" fmla="*/ 0 w 352"/>
                <a:gd name="T27" fmla="*/ 0 h 1289"/>
                <a:gd name="T28" fmla="*/ 0 w 352"/>
                <a:gd name="T29" fmla="*/ 0 h 1289"/>
                <a:gd name="T30" fmla="*/ 0 w 352"/>
                <a:gd name="T31" fmla="*/ 0 h 1289"/>
                <a:gd name="T32" fmla="*/ 0 w 352"/>
                <a:gd name="T33" fmla="*/ 0 h 1289"/>
                <a:gd name="T34" fmla="*/ 0 w 352"/>
                <a:gd name="T35" fmla="*/ 0 h 1289"/>
                <a:gd name="T36" fmla="*/ 0 w 352"/>
                <a:gd name="T37" fmla="*/ 0 h 1289"/>
                <a:gd name="T38" fmla="*/ 0 w 352"/>
                <a:gd name="T39" fmla="*/ 0 h 1289"/>
                <a:gd name="T40" fmla="*/ 0 w 352"/>
                <a:gd name="T41" fmla="*/ 0 h 1289"/>
                <a:gd name="T42" fmla="*/ 0 w 352"/>
                <a:gd name="T43" fmla="*/ 0 h 1289"/>
                <a:gd name="T44" fmla="*/ 0 w 352"/>
                <a:gd name="T45" fmla="*/ 0 h 1289"/>
                <a:gd name="T46" fmla="*/ 0 w 352"/>
                <a:gd name="T47" fmla="*/ 0 h 1289"/>
                <a:gd name="T48" fmla="*/ 0 w 352"/>
                <a:gd name="T49" fmla="*/ 0 h 1289"/>
                <a:gd name="T50" fmla="*/ 0 w 352"/>
                <a:gd name="T51" fmla="*/ 0 h 1289"/>
                <a:gd name="T52" fmla="*/ 0 w 352"/>
                <a:gd name="T53" fmla="*/ 0 h 1289"/>
                <a:gd name="T54" fmla="*/ 0 w 352"/>
                <a:gd name="T55" fmla="*/ 0 h 1289"/>
                <a:gd name="T56" fmla="*/ 0 w 352"/>
                <a:gd name="T57" fmla="*/ 0 h 1289"/>
                <a:gd name="T58" fmla="*/ 0 w 352"/>
                <a:gd name="T59" fmla="*/ 0 h 1289"/>
                <a:gd name="T60" fmla="*/ 0 w 352"/>
                <a:gd name="T61" fmla="*/ 0 h 1289"/>
                <a:gd name="T62" fmla="*/ 0 w 352"/>
                <a:gd name="T63" fmla="*/ 0 h 1289"/>
                <a:gd name="T64" fmla="*/ 0 w 352"/>
                <a:gd name="T65" fmla="*/ 0 h 1289"/>
                <a:gd name="T66" fmla="*/ 0 w 352"/>
                <a:gd name="T67" fmla="*/ 0 h 1289"/>
                <a:gd name="T68" fmla="*/ 0 w 352"/>
                <a:gd name="T69" fmla="*/ 0 h 1289"/>
                <a:gd name="T70" fmla="*/ 0 w 352"/>
                <a:gd name="T71" fmla="*/ 0 h 1289"/>
                <a:gd name="T72" fmla="*/ 0 w 352"/>
                <a:gd name="T73" fmla="*/ 0 h 1289"/>
                <a:gd name="T74" fmla="*/ 0 w 352"/>
                <a:gd name="T75" fmla="*/ 0 h 1289"/>
                <a:gd name="T76" fmla="*/ 0 w 352"/>
                <a:gd name="T77" fmla="*/ 0 h 1289"/>
                <a:gd name="T78" fmla="*/ 0 w 352"/>
                <a:gd name="T79" fmla="*/ 0 h 1289"/>
                <a:gd name="T80" fmla="*/ 0 w 352"/>
                <a:gd name="T81" fmla="*/ 0 h 1289"/>
                <a:gd name="T82" fmla="*/ 0 w 352"/>
                <a:gd name="T83" fmla="*/ 0 h 1289"/>
                <a:gd name="T84" fmla="*/ 0 w 352"/>
                <a:gd name="T85" fmla="*/ 0 h 1289"/>
                <a:gd name="T86" fmla="*/ 0 w 352"/>
                <a:gd name="T87" fmla="*/ 0 h 12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52" h="1289">
                  <a:moveTo>
                    <a:pt x="77" y="0"/>
                  </a:moveTo>
                  <a:lnTo>
                    <a:pt x="77" y="641"/>
                  </a:lnTo>
                  <a:lnTo>
                    <a:pt x="77" y="643"/>
                  </a:lnTo>
                  <a:lnTo>
                    <a:pt x="88" y="619"/>
                  </a:lnTo>
                  <a:lnTo>
                    <a:pt x="101" y="598"/>
                  </a:lnTo>
                  <a:lnTo>
                    <a:pt x="109" y="588"/>
                  </a:lnTo>
                  <a:lnTo>
                    <a:pt x="115" y="578"/>
                  </a:lnTo>
                  <a:lnTo>
                    <a:pt x="123" y="571"/>
                  </a:lnTo>
                  <a:lnTo>
                    <a:pt x="131" y="563"/>
                  </a:lnTo>
                  <a:lnTo>
                    <a:pt x="139" y="557"/>
                  </a:lnTo>
                  <a:lnTo>
                    <a:pt x="147" y="551"/>
                  </a:lnTo>
                  <a:lnTo>
                    <a:pt x="155" y="546"/>
                  </a:lnTo>
                  <a:lnTo>
                    <a:pt x="165" y="541"/>
                  </a:lnTo>
                  <a:lnTo>
                    <a:pt x="174" y="538"/>
                  </a:lnTo>
                  <a:lnTo>
                    <a:pt x="183" y="536"/>
                  </a:lnTo>
                  <a:lnTo>
                    <a:pt x="193" y="535"/>
                  </a:lnTo>
                  <a:lnTo>
                    <a:pt x="204" y="535"/>
                  </a:lnTo>
                  <a:lnTo>
                    <a:pt x="215" y="535"/>
                  </a:lnTo>
                  <a:lnTo>
                    <a:pt x="226" y="536"/>
                  </a:lnTo>
                  <a:lnTo>
                    <a:pt x="235" y="538"/>
                  </a:lnTo>
                  <a:lnTo>
                    <a:pt x="245" y="541"/>
                  </a:lnTo>
                  <a:lnTo>
                    <a:pt x="254" y="545"/>
                  </a:lnTo>
                  <a:lnTo>
                    <a:pt x="262" y="549"/>
                  </a:lnTo>
                  <a:lnTo>
                    <a:pt x="271" y="554"/>
                  </a:lnTo>
                  <a:lnTo>
                    <a:pt x="278" y="560"/>
                  </a:lnTo>
                  <a:lnTo>
                    <a:pt x="285" y="566"/>
                  </a:lnTo>
                  <a:lnTo>
                    <a:pt x="293" y="574"/>
                  </a:lnTo>
                  <a:lnTo>
                    <a:pt x="298" y="581"/>
                  </a:lnTo>
                  <a:lnTo>
                    <a:pt x="304" y="590"/>
                  </a:lnTo>
                  <a:lnTo>
                    <a:pt x="310" y="599"/>
                  </a:lnTo>
                  <a:lnTo>
                    <a:pt x="314" y="608"/>
                  </a:lnTo>
                  <a:lnTo>
                    <a:pt x="320" y="618"/>
                  </a:lnTo>
                  <a:lnTo>
                    <a:pt x="324" y="629"/>
                  </a:lnTo>
                  <a:lnTo>
                    <a:pt x="331" y="652"/>
                  </a:lnTo>
                  <a:lnTo>
                    <a:pt x="337" y="676"/>
                  </a:lnTo>
                  <a:lnTo>
                    <a:pt x="342" y="702"/>
                  </a:lnTo>
                  <a:lnTo>
                    <a:pt x="345" y="730"/>
                  </a:lnTo>
                  <a:lnTo>
                    <a:pt x="349" y="759"/>
                  </a:lnTo>
                  <a:lnTo>
                    <a:pt x="351" y="790"/>
                  </a:lnTo>
                  <a:lnTo>
                    <a:pt x="352" y="820"/>
                  </a:lnTo>
                  <a:lnTo>
                    <a:pt x="352" y="852"/>
                  </a:lnTo>
                  <a:lnTo>
                    <a:pt x="352" y="1289"/>
                  </a:lnTo>
                  <a:lnTo>
                    <a:pt x="277" y="1289"/>
                  </a:lnTo>
                  <a:lnTo>
                    <a:pt x="277" y="876"/>
                  </a:lnTo>
                  <a:lnTo>
                    <a:pt x="277" y="832"/>
                  </a:lnTo>
                  <a:lnTo>
                    <a:pt x="275" y="791"/>
                  </a:lnTo>
                  <a:lnTo>
                    <a:pt x="274" y="771"/>
                  </a:lnTo>
                  <a:lnTo>
                    <a:pt x="272" y="753"/>
                  </a:lnTo>
                  <a:lnTo>
                    <a:pt x="269" y="735"/>
                  </a:lnTo>
                  <a:lnTo>
                    <a:pt x="264" y="718"/>
                  </a:lnTo>
                  <a:lnTo>
                    <a:pt x="259" y="704"/>
                  </a:lnTo>
                  <a:lnTo>
                    <a:pt x="253" y="690"/>
                  </a:lnTo>
                  <a:lnTo>
                    <a:pt x="249" y="685"/>
                  </a:lnTo>
                  <a:lnTo>
                    <a:pt x="245" y="680"/>
                  </a:lnTo>
                  <a:lnTo>
                    <a:pt x="241" y="674"/>
                  </a:lnTo>
                  <a:lnTo>
                    <a:pt x="236" y="670"/>
                  </a:lnTo>
                  <a:lnTo>
                    <a:pt x="231" y="666"/>
                  </a:lnTo>
                  <a:lnTo>
                    <a:pt x="226" y="661"/>
                  </a:lnTo>
                  <a:lnTo>
                    <a:pt x="220" y="658"/>
                  </a:lnTo>
                  <a:lnTo>
                    <a:pt x="214" y="656"/>
                  </a:lnTo>
                  <a:lnTo>
                    <a:pt x="207" y="654"/>
                  </a:lnTo>
                  <a:lnTo>
                    <a:pt x="201" y="653"/>
                  </a:lnTo>
                  <a:lnTo>
                    <a:pt x="193" y="652"/>
                  </a:lnTo>
                  <a:lnTo>
                    <a:pt x="185" y="652"/>
                  </a:lnTo>
                  <a:lnTo>
                    <a:pt x="176" y="652"/>
                  </a:lnTo>
                  <a:lnTo>
                    <a:pt x="167" y="653"/>
                  </a:lnTo>
                  <a:lnTo>
                    <a:pt x="159" y="655"/>
                  </a:lnTo>
                  <a:lnTo>
                    <a:pt x="151" y="658"/>
                  </a:lnTo>
                  <a:lnTo>
                    <a:pt x="144" y="662"/>
                  </a:lnTo>
                  <a:lnTo>
                    <a:pt x="137" y="667"/>
                  </a:lnTo>
                  <a:lnTo>
                    <a:pt x="131" y="672"/>
                  </a:lnTo>
                  <a:lnTo>
                    <a:pt x="124" y="677"/>
                  </a:lnTo>
                  <a:lnTo>
                    <a:pt x="119" y="685"/>
                  </a:lnTo>
                  <a:lnTo>
                    <a:pt x="114" y="691"/>
                  </a:lnTo>
                  <a:lnTo>
                    <a:pt x="109" y="700"/>
                  </a:lnTo>
                  <a:lnTo>
                    <a:pt x="106" y="708"/>
                  </a:lnTo>
                  <a:lnTo>
                    <a:pt x="98" y="726"/>
                  </a:lnTo>
                  <a:lnTo>
                    <a:pt x="92" y="746"/>
                  </a:lnTo>
                  <a:lnTo>
                    <a:pt x="87" y="768"/>
                  </a:lnTo>
                  <a:lnTo>
                    <a:pt x="83" y="792"/>
                  </a:lnTo>
                  <a:lnTo>
                    <a:pt x="81" y="815"/>
                  </a:lnTo>
                  <a:lnTo>
                    <a:pt x="79" y="839"/>
                  </a:lnTo>
                  <a:lnTo>
                    <a:pt x="77" y="890"/>
                  </a:lnTo>
                  <a:lnTo>
                    <a:pt x="77" y="940"/>
                  </a:lnTo>
                  <a:lnTo>
                    <a:pt x="77" y="1289"/>
                  </a:lnTo>
                  <a:lnTo>
                    <a:pt x="0" y="1289"/>
                  </a:lnTo>
                  <a:lnTo>
                    <a:pt x="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3" name="Freeform 9"/>
            <p:cNvSpPr>
              <a:spLocks noChangeAspect="1" noEditPoints="1"/>
            </p:cNvSpPr>
            <p:nvPr/>
          </p:nvSpPr>
          <p:spPr bwMode="black">
            <a:xfrm>
              <a:off x="1633" y="3765"/>
              <a:ext cx="76" cy="128"/>
            </a:xfrm>
            <a:custGeom>
              <a:avLst/>
              <a:gdLst>
                <a:gd name="T0" fmla="*/ 0 w 463"/>
                <a:gd name="T1" fmla="*/ 0 h 772"/>
                <a:gd name="T2" fmla="*/ 0 w 463"/>
                <a:gd name="T3" fmla="*/ 0 h 772"/>
                <a:gd name="T4" fmla="*/ 0 w 463"/>
                <a:gd name="T5" fmla="*/ 0 h 772"/>
                <a:gd name="T6" fmla="*/ 0 w 463"/>
                <a:gd name="T7" fmla="*/ 0 h 772"/>
                <a:gd name="T8" fmla="*/ 0 w 463"/>
                <a:gd name="T9" fmla="*/ 0 h 772"/>
                <a:gd name="T10" fmla="*/ 0 w 463"/>
                <a:gd name="T11" fmla="*/ 0 h 772"/>
                <a:gd name="T12" fmla="*/ 0 w 463"/>
                <a:gd name="T13" fmla="*/ 0 h 772"/>
                <a:gd name="T14" fmla="*/ 0 w 463"/>
                <a:gd name="T15" fmla="*/ 0 h 772"/>
                <a:gd name="T16" fmla="*/ 0 w 463"/>
                <a:gd name="T17" fmla="*/ 0 h 772"/>
                <a:gd name="T18" fmla="*/ 0 w 463"/>
                <a:gd name="T19" fmla="*/ 0 h 772"/>
                <a:gd name="T20" fmla="*/ 0 w 463"/>
                <a:gd name="T21" fmla="*/ 0 h 772"/>
                <a:gd name="T22" fmla="*/ 0 w 463"/>
                <a:gd name="T23" fmla="*/ 0 h 772"/>
                <a:gd name="T24" fmla="*/ 0 w 463"/>
                <a:gd name="T25" fmla="*/ 0 h 772"/>
                <a:gd name="T26" fmla="*/ 0 w 463"/>
                <a:gd name="T27" fmla="*/ 0 h 772"/>
                <a:gd name="T28" fmla="*/ 0 w 463"/>
                <a:gd name="T29" fmla="*/ 0 h 772"/>
                <a:gd name="T30" fmla="*/ 0 w 463"/>
                <a:gd name="T31" fmla="*/ 0 h 772"/>
                <a:gd name="T32" fmla="*/ 0 w 463"/>
                <a:gd name="T33" fmla="*/ 0 h 772"/>
                <a:gd name="T34" fmla="*/ 0 w 463"/>
                <a:gd name="T35" fmla="*/ 0 h 772"/>
                <a:gd name="T36" fmla="*/ 0 w 463"/>
                <a:gd name="T37" fmla="*/ 0 h 772"/>
                <a:gd name="T38" fmla="*/ 0 w 463"/>
                <a:gd name="T39" fmla="*/ 0 h 772"/>
                <a:gd name="T40" fmla="*/ 0 w 463"/>
                <a:gd name="T41" fmla="*/ 0 h 772"/>
                <a:gd name="T42" fmla="*/ 0 w 463"/>
                <a:gd name="T43" fmla="*/ 0 h 772"/>
                <a:gd name="T44" fmla="*/ 0 w 463"/>
                <a:gd name="T45" fmla="*/ 0 h 772"/>
                <a:gd name="T46" fmla="*/ 0 w 463"/>
                <a:gd name="T47" fmla="*/ 0 h 772"/>
                <a:gd name="T48" fmla="*/ 0 w 463"/>
                <a:gd name="T49" fmla="*/ 0 h 772"/>
                <a:gd name="T50" fmla="*/ 0 w 463"/>
                <a:gd name="T51" fmla="*/ 0 h 772"/>
                <a:gd name="T52" fmla="*/ 0 w 463"/>
                <a:gd name="T53" fmla="*/ 0 h 772"/>
                <a:gd name="T54" fmla="*/ 0 w 463"/>
                <a:gd name="T55" fmla="*/ 0 h 772"/>
                <a:gd name="T56" fmla="*/ 0 w 463"/>
                <a:gd name="T57" fmla="*/ 0 h 772"/>
                <a:gd name="T58" fmla="*/ 0 w 463"/>
                <a:gd name="T59" fmla="*/ 0 h 772"/>
                <a:gd name="T60" fmla="*/ 0 w 463"/>
                <a:gd name="T61" fmla="*/ 0 h 772"/>
                <a:gd name="T62" fmla="*/ 0 w 463"/>
                <a:gd name="T63" fmla="*/ 0 h 772"/>
                <a:gd name="T64" fmla="*/ 0 w 463"/>
                <a:gd name="T65" fmla="*/ 0 h 772"/>
                <a:gd name="T66" fmla="*/ 0 w 463"/>
                <a:gd name="T67" fmla="*/ 0 h 772"/>
                <a:gd name="T68" fmla="*/ 0 w 463"/>
                <a:gd name="T69" fmla="*/ 0 h 772"/>
                <a:gd name="T70" fmla="*/ 0 w 463"/>
                <a:gd name="T71" fmla="*/ 0 h 772"/>
                <a:gd name="T72" fmla="*/ 0 w 463"/>
                <a:gd name="T73" fmla="*/ 0 h 772"/>
                <a:gd name="T74" fmla="*/ 0 w 463"/>
                <a:gd name="T75" fmla="*/ 0 h 772"/>
                <a:gd name="T76" fmla="*/ 0 w 463"/>
                <a:gd name="T77" fmla="*/ 0 h 772"/>
                <a:gd name="T78" fmla="*/ 0 w 463"/>
                <a:gd name="T79" fmla="*/ 0 h 772"/>
                <a:gd name="T80" fmla="*/ 0 w 463"/>
                <a:gd name="T81" fmla="*/ 0 h 772"/>
                <a:gd name="T82" fmla="*/ 0 w 463"/>
                <a:gd name="T83" fmla="*/ 0 h 772"/>
                <a:gd name="T84" fmla="*/ 0 w 463"/>
                <a:gd name="T85" fmla="*/ 0 h 772"/>
                <a:gd name="T86" fmla="*/ 0 w 463"/>
                <a:gd name="T87" fmla="*/ 0 h 772"/>
                <a:gd name="T88" fmla="*/ 0 w 463"/>
                <a:gd name="T89" fmla="*/ 0 h 772"/>
                <a:gd name="T90" fmla="*/ 0 w 463"/>
                <a:gd name="T91" fmla="*/ 0 h 772"/>
                <a:gd name="T92" fmla="*/ 0 w 463"/>
                <a:gd name="T93" fmla="*/ 0 h 772"/>
                <a:gd name="T94" fmla="*/ 0 w 463"/>
                <a:gd name="T95" fmla="*/ 0 h 772"/>
                <a:gd name="T96" fmla="*/ 0 w 463"/>
                <a:gd name="T97" fmla="*/ 0 h 772"/>
                <a:gd name="T98" fmla="*/ 0 w 463"/>
                <a:gd name="T99" fmla="*/ 0 h 772"/>
                <a:gd name="T100" fmla="*/ 0 w 463"/>
                <a:gd name="T101" fmla="*/ 0 h 772"/>
                <a:gd name="T102" fmla="*/ 0 w 463"/>
                <a:gd name="T103" fmla="*/ 0 h 772"/>
                <a:gd name="T104" fmla="*/ 0 w 463"/>
                <a:gd name="T105" fmla="*/ 0 h 772"/>
                <a:gd name="T106" fmla="*/ 0 w 463"/>
                <a:gd name="T107" fmla="*/ 0 h 77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3" h="772">
                  <a:moveTo>
                    <a:pt x="233" y="117"/>
                  </a:moveTo>
                  <a:lnTo>
                    <a:pt x="241" y="117"/>
                  </a:lnTo>
                  <a:lnTo>
                    <a:pt x="249" y="118"/>
                  </a:lnTo>
                  <a:lnTo>
                    <a:pt x="258" y="119"/>
                  </a:lnTo>
                  <a:lnTo>
                    <a:pt x="266" y="122"/>
                  </a:lnTo>
                  <a:lnTo>
                    <a:pt x="274" y="124"/>
                  </a:lnTo>
                  <a:lnTo>
                    <a:pt x="281" y="128"/>
                  </a:lnTo>
                  <a:lnTo>
                    <a:pt x="289" y="133"/>
                  </a:lnTo>
                  <a:lnTo>
                    <a:pt x="296" y="137"/>
                  </a:lnTo>
                  <a:lnTo>
                    <a:pt x="303" y="142"/>
                  </a:lnTo>
                  <a:lnTo>
                    <a:pt x="309" y="149"/>
                  </a:lnTo>
                  <a:lnTo>
                    <a:pt x="316" y="155"/>
                  </a:lnTo>
                  <a:lnTo>
                    <a:pt x="322" y="162"/>
                  </a:lnTo>
                  <a:lnTo>
                    <a:pt x="334" y="178"/>
                  </a:lnTo>
                  <a:lnTo>
                    <a:pt x="345" y="195"/>
                  </a:lnTo>
                  <a:lnTo>
                    <a:pt x="355" y="215"/>
                  </a:lnTo>
                  <a:lnTo>
                    <a:pt x="363" y="235"/>
                  </a:lnTo>
                  <a:lnTo>
                    <a:pt x="371" y="258"/>
                  </a:lnTo>
                  <a:lnTo>
                    <a:pt x="377" y="282"/>
                  </a:lnTo>
                  <a:lnTo>
                    <a:pt x="382" y="306"/>
                  </a:lnTo>
                  <a:lnTo>
                    <a:pt x="386" y="332"/>
                  </a:lnTo>
                  <a:lnTo>
                    <a:pt x="388" y="358"/>
                  </a:lnTo>
                  <a:lnTo>
                    <a:pt x="388" y="386"/>
                  </a:lnTo>
                  <a:lnTo>
                    <a:pt x="388" y="414"/>
                  </a:lnTo>
                  <a:lnTo>
                    <a:pt x="386" y="441"/>
                  </a:lnTo>
                  <a:lnTo>
                    <a:pt x="382" y="467"/>
                  </a:lnTo>
                  <a:lnTo>
                    <a:pt x="377" y="492"/>
                  </a:lnTo>
                  <a:lnTo>
                    <a:pt x="371" y="516"/>
                  </a:lnTo>
                  <a:lnTo>
                    <a:pt x="363" y="538"/>
                  </a:lnTo>
                  <a:lnTo>
                    <a:pt x="355" y="560"/>
                  </a:lnTo>
                  <a:lnTo>
                    <a:pt x="345" y="579"/>
                  </a:lnTo>
                  <a:lnTo>
                    <a:pt x="334" y="597"/>
                  </a:lnTo>
                  <a:lnTo>
                    <a:pt x="322" y="612"/>
                  </a:lnTo>
                  <a:lnTo>
                    <a:pt x="316" y="619"/>
                  </a:lnTo>
                  <a:lnTo>
                    <a:pt x="309" y="626"/>
                  </a:lnTo>
                  <a:lnTo>
                    <a:pt x="303" y="632"/>
                  </a:lnTo>
                  <a:lnTo>
                    <a:pt x="296" y="638"/>
                  </a:lnTo>
                  <a:lnTo>
                    <a:pt x="289" y="642"/>
                  </a:lnTo>
                  <a:lnTo>
                    <a:pt x="281" y="646"/>
                  </a:lnTo>
                  <a:lnTo>
                    <a:pt x="274" y="651"/>
                  </a:lnTo>
                  <a:lnTo>
                    <a:pt x="266" y="653"/>
                  </a:lnTo>
                  <a:lnTo>
                    <a:pt x="258" y="656"/>
                  </a:lnTo>
                  <a:lnTo>
                    <a:pt x="249" y="657"/>
                  </a:lnTo>
                  <a:lnTo>
                    <a:pt x="241" y="658"/>
                  </a:lnTo>
                  <a:lnTo>
                    <a:pt x="233" y="658"/>
                  </a:lnTo>
                  <a:lnTo>
                    <a:pt x="224" y="658"/>
                  </a:lnTo>
                  <a:lnTo>
                    <a:pt x="215" y="657"/>
                  </a:lnTo>
                  <a:lnTo>
                    <a:pt x="207" y="656"/>
                  </a:lnTo>
                  <a:lnTo>
                    <a:pt x="199" y="653"/>
                  </a:lnTo>
                  <a:lnTo>
                    <a:pt x="192" y="651"/>
                  </a:lnTo>
                  <a:lnTo>
                    <a:pt x="183" y="646"/>
                  </a:lnTo>
                  <a:lnTo>
                    <a:pt x="177" y="642"/>
                  </a:lnTo>
                  <a:lnTo>
                    <a:pt x="169" y="638"/>
                  </a:lnTo>
                  <a:lnTo>
                    <a:pt x="161" y="632"/>
                  </a:lnTo>
                  <a:lnTo>
                    <a:pt x="155" y="626"/>
                  </a:lnTo>
                  <a:lnTo>
                    <a:pt x="149" y="619"/>
                  </a:lnTo>
                  <a:lnTo>
                    <a:pt x="142" y="612"/>
                  </a:lnTo>
                  <a:lnTo>
                    <a:pt x="130" y="597"/>
                  </a:lnTo>
                  <a:lnTo>
                    <a:pt x="119" y="579"/>
                  </a:lnTo>
                  <a:lnTo>
                    <a:pt x="110" y="560"/>
                  </a:lnTo>
                  <a:lnTo>
                    <a:pt x="101" y="538"/>
                  </a:lnTo>
                  <a:lnTo>
                    <a:pt x="93" y="516"/>
                  </a:lnTo>
                  <a:lnTo>
                    <a:pt x="87" y="492"/>
                  </a:lnTo>
                  <a:lnTo>
                    <a:pt x="83" y="467"/>
                  </a:lnTo>
                  <a:lnTo>
                    <a:pt x="79" y="441"/>
                  </a:lnTo>
                  <a:lnTo>
                    <a:pt x="77" y="414"/>
                  </a:lnTo>
                  <a:lnTo>
                    <a:pt x="76" y="386"/>
                  </a:lnTo>
                  <a:lnTo>
                    <a:pt x="77" y="358"/>
                  </a:lnTo>
                  <a:lnTo>
                    <a:pt x="79" y="332"/>
                  </a:lnTo>
                  <a:lnTo>
                    <a:pt x="83" y="306"/>
                  </a:lnTo>
                  <a:lnTo>
                    <a:pt x="87" y="282"/>
                  </a:lnTo>
                  <a:lnTo>
                    <a:pt x="93" y="258"/>
                  </a:lnTo>
                  <a:lnTo>
                    <a:pt x="101" y="235"/>
                  </a:lnTo>
                  <a:lnTo>
                    <a:pt x="110" y="215"/>
                  </a:lnTo>
                  <a:lnTo>
                    <a:pt x="119" y="195"/>
                  </a:lnTo>
                  <a:lnTo>
                    <a:pt x="130" y="178"/>
                  </a:lnTo>
                  <a:lnTo>
                    <a:pt x="142" y="162"/>
                  </a:lnTo>
                  <a:lnTo>
                    <a:pt x="149" y="155"/>
                  </a:lnTo>
                  <a:lnTo>
                    <a:pt x="155" y="149"/>
                  </a:lnTo>
                  <a:lnTo>
                    <a:pt x="161" y="142"/>
                  </a:lnTo>
                  <a:lnTo>
                    <a:pt x="169" y="137"/>
                  </a:lnTo>
                  <a:lnTo>
                    <a:pt x="177" y="133"/>
                  </a:lnTo>
                  <a:lnTo>
                    <a:pt x="183" y="128"/>
                  </a:lnTo>
                  <a:lnTo>
                    <a:pt x="192" y="124"/>
                  </a:lnTo>
                  <a:lnTo>
                    <a:pt x="199" y="122"/>
                  </a:lnTo>
                  <a:lnTo>
                    <a:pt x="207" y="119"/>
                  </a:lnTo>
                  <a:lnTo>
                    <a:pt x="215" y="118"/>
                  </a:lnTo>
                  <a:lnTo>
                    <a:pt x="224" y="117"/>
                  </a:lnTo>
                  <a:lnTo>
                    <a:pt x="233" y="117"/>
                  </a:lnTo>
                  <a:close/>
                  <a:moveTo>
                    <a:pt x="233" y="772"/>
                  </a:moveTo>
                  <a:lnTo>
                    <a:pt x="245" y="772"/>
                  </a:lnTo>
                  <a:lnTo>
                    <a:pt x="255" y="770"/>
                  </a:lnTo>
                  <a:lnTo>
                    <a:pt x="267" y="768"/>
                  </a:lnTo>
                  <a:lnTo>
                    <a:pt x="279" y="765"/>
                  </a:lnTo>
                  <a:lnTo>
                    <a:pt x="290" y="761"/>
                  </a:lnTo>
                  <a:lnTo>
                    <a:pt x="301" y="755"/>
                  </a:lnTo>
                  <a:lnTo>
                    <a:pt x="312" y="750"/>
                  </a:lnTo>
                  <a:lnTo>
                    <a:pt x="322" y="742"/>
                  </a:lnTo>
                  <a:lnTo>
                    <a:pt x="332" y="735"/>
                  </a:lnTo>
                  <a:lnTo>
                    <a:pt x="342" y="727"/>
                  </a:lnTo>
                  <a:lnTo>
                    <a:pt x="351" y="717"/>
                  </a:lnTo>
                  <a:lnTo>
                    <a:pt x="361" y="708"/>
                  </a:lnTo>
                  <a:lnTo>
                    <a:pt x="370" y="697"/>
                  </a:lnTo>
                  <a:lnTo>
                    <a:pt x="378" y="685"/>
                  </a:lnTo>
                  <a:lnTo>
                    <a:pt x="387" y="673"/>
                  </a:lnTo>
                  <a:lnTo>
                    <a:pt x="396" y="661"/>
                  </a:lnTo>
                  <a:lnTo>
                    <a:pt x="403" y="647"/>
                  </a:lnTo>
                  <a:lnTo>
                    <a:pt x="410" y="633"/>
                  </a:lnTo>
                  <a:lnTo>
                    <a:pt x="417" y="619"/>
                  </a:lnTo>
                  <a:lnTo>
                    <a:pt x="424" y="604"/>
                  </a:lnTo>
                  <a:lnTo>
                    <a:pt x="429" y="589"/>
                  </a:lnTo>
                  <a:lnTo>
                    <a:pt x="435" y="573"/>
                  </a:lnTo>
                  <a:lnTo>
                    <a:pt x="440" y="556"/>
                  </a:lnTo>
                  <a:lnTo>
                    <a:pt x="444" y="539"/>
                  </a:lnTo>
                  <a:lnTo>
                    <a:pt x="449" y="521"/>
                  </a:lnTo>
                  <a:lnTo>
                    <a:pt x="453" y="504"/>
                  </a:lnTo>
                  <a:lnTo>
                    <a:pt x="455" y="485"/>
                  </a:lnTo>
                  <a:lnTo>
                    <a:pt x="458" y="467"/>
                  </a:lnTo>
                  <a:lnTo>
                    <a:pt x="461" y="448"/>
                  </a:lnTo>
                  <a:lnTo>
                    <a:pt x="462" y="428"/>
                  </a:lnTo>
                  <a:lnTo>
                    <a:pt x="463" y="409"/>
                  </a:lnTo>
                  <a:lnTo>
                    <a:pt x="463" y="388"/>
                  </a:lnTo>
                  <a:lnTo>
                    <a:pt x="463" y="368"/>
                  </a:lnTo>
                  <a:lnTo>
                    <a:pt x="462" y="348"/>
                  </a:lnTo>
                  <a:lnTo>
                    <a:pt x="461" y="329"/>
                  </a:lnTo>
                  <a:lnTo>
                    <a:pt x="458" y="310"/>
                  </a:lnTo>
                  <a:lnTo>
                    <a:pt x="456" y="290"/>
                  </a:lnTo>
                  <a:lnTo>
                    <a:pt x="453" y="272"/>
                  </a:lnTo>
                  <a:lnTo>
                    <a:pt x="449" y="254"/>
                  </a:lnTo>
                  <a:lnTo>
                    <a:pt x="445" y="236"/>
                  </a:lnTo>
                  <a:lnTo>
                    <a:pt x="441" y="219"/>
                  </a:lnTo>
                  <a:lnTo>
                    <a:pt x="436" y="202"/>
                  </a:lnTo>
                  <a:lnTo>
                    <a:pt x="430" y="186"/>
                  </a:lnTo>
                  <a:lnTo>
                    <a:pt x="424" y="170"/>
                  </a:lnTo>
                  <a:lnTo>
                    <a:pt x="417" y="155"/>
                  </a:lnTo>
                  <a:lnTo>
                    <a:pt x="411" y="140"/>
                  </a:lnTo>
                  <a:lnTo>
                    <a:pt x="404" y="126"/>
                  </a:lnTo>
                  <a:lnTo>
                    <a:pt x="397" y="112"/>
                  </a:lnTo>
                  <a:lnTo>
                    <a:pt x="388" y="100"/>
                  </a:lnTo>
                  <a:lnTo>
                    <a:pt x="380" y="87"/>
                  </a:lnTo>
                  <a:lnTo>
                    <a:pt x="371" y="77"/>
                  </a:lnTo>
                  <a:lnTo>
                    <a:pt x="362" y="66"/>
                  </a:lnTo>
                  <a:lnTo>
                    <a:pt x="353" y="55"/>
                  </a:lnTo>
                  <a:lnTo>
                    <a:pt x="343" y="46"/>
                  </a:lnTo>
                  <a:lnTo>
                    <a:pt x="333" y="38"/>
                  </a:lnTo>
                  <a:lnTo>
                    <a:pt x="323" y="30"/>
                  </a:lnTo>
                  <a:lnTo>
                    <a:pt x="313" y="23"/>
                  </a:lnTo>
                  <a:lnTo>
                    <a:pt x="302" y="17"/>
                  </a:lnTo>
                  <a:lnTo>
                    <a:pt x="291" y="12"/>
                  </a:lnTo>
                  <a:lnTo>
                    <a:pt x="279" y="8"/>
                  </a:lnTo>
                  <a:lnTo>
                    <a:pt x="268" y="4"/>
                  </a:lnTo>
                  <a:lnTo>
                    <a:pt x="256" y="1"/>
                  </a:lnTo>
                  <a:lnTo>
                    <a:pt x="245" y="0"/>
                  </a:lnTo>
                  <a:lnTo>
                    <a:pt x="233" y="0"/>
                  </a:lnTo>
                  <a:lnTo>
                    <a:pt x="220" y="0"/>
                  </a:lnTo>
                  <a:lnTo>
                    <a:pt x="208" y="1"/>
                  </a:lnTo>
                  <a:lnTo>
                    <a:pt x="197" y="4"/>
                  </a:lnTo>
                  <a:lnTo>
                    <a:pt x="185" y="8"/>
                  </a:lnTo>
                  <a:lnTo>
                    <a:pt x="173" y="12"/>
                  </a:lnTo>
                  <a:lnTo>
                    <a:pt x="163" y="17"/>
                  </a:lnTo>
                  <a:lnTo>
                    <a:pt x="152" y="23"/>
                  </a:lnTo>
                  <a:lnTo>
                    <a:pt x="141" y="30"/>
                  </a:lnTo>
                  <a:lnTo>
                    <a:pt x="131" y="38"/>
                  </a:lnTo>
                  <a:lnTo>
                    <a:pt x="120" y="46"/>
                  </a:lnTo>
                  <a:lnTo>
                    <a:pt x="111" y="55"/>
                  </a:lnTo>
                  <a:lnTo>
                    <a:pt x="102" y="66"/>
                  </a:lnTo>
                  <a:lnTo>
                    <a:pt x="92" y="77"/>
                  </a:lnTo>
                  <a:lnTo>
                    <a:pt x="84" y="87"/>
                  </a:lnTo>
                  <a:lnTo>
                    <a:pt x="75" y="100"/>
                  </a:lnTo>
                  <a:lnTo>
                    <a:pt x="68" y="112"/>
                  </a:lnTo>
                  <a:lnTo>
                    <a:pt x="60" y="126"/>
                  </a:lnTo>
                  <a:lnTo>
                    <a:pt x="52" y="140"/>
                  </a:lnTo>
                  <a:lnTo>
                    <a:pt x="45" y="155"/>
                  </a:lnTo>
                  <a:lnTo>
                    <a:pt x="38" y="170"/>
                  </a:lnTo>
                  <a:lnTo>
                    <a:pt x="33" y="186"/>
                  </a:lnTo>
                  <a:lnTo>
                    <a:pt x="28" y="202"/>
                  </a:lnTo>
                  <a:lnTo>
                    <a:pt x="22" y="219"/>
                  </a:lnTo>
                  <a:lnTo>
                    <a:pt x="18" y="236"/>
                  </a:lnTo>
                  <a:lnTo>
                    <a:pt x="14" y="254"/>
                  </a:lnTo>
                  <a:lnTo>
                    <a:pt x="9" y="272"/>
                  </a:lnTo>
                  <a:lnTo>
                    <a:pt x="6" y="290"/>
                  </a:lnTo>
                  <a:lnTo>
                    <a:pt x="4" y="310"/>
                  </a:lnTo>
                  <a:lnTo>
                    <a:pt x="2" y="329"/>
                  </a:lnTo>
                  <a:lnTo>
                    <a:pt x="1" y="348"/>
                  </a:lnTo>
                  <a:lnTo>
                    <a:pt x="0" y="368"/>
                  </a:lnTo>
                  <a:lnTo>
                    <a:pt x="0" y="388"/>
                  </a:lnTo>
                  <a:lnTo>
                    <a:pt x="0" y="409"/>
                  </a:lnTo>
                  <a:lnTo>
                    <a:pt x="1" y="428"/>
                  </a:lnTo>
                  <a:lnTo>
                    <a:pt x="2" y="448"/>
                  </a:lnTo>
                  <a:lnTo>
                    <a:pt x="4" y="467"/>
                  </a:lnTo>
                  <a:lnTo>
                    <a:pt x="6" y="485"/>
                  </a:lnTo>
                  <a:lnTo>
                    <a:pt x="9" y="504"/>
                  </a:lnTo>
                  <a:lnTo>
                    <a:pt x="14" y="521"/>
                  </a:lnTo>
                  <a:lnTo>
                    <a:pt x="18" y="539"/>
                  </a:lnTo>
                  <a:lnTo>
                    <a:pt x="22" y="556"/>
                  </a:lnTo>
                  <a:lnTo>
                    <a:pt x="28" y="573"/>
                  </a:lnTo>
                  <a:lnTo>
                    <a:pt x="33" y="589"/>
                  </a:lnTo>
                  <a:lnTo>
                    <a:pt x="38" y="604"/>
                  </a:lnTo>
                  <a:lnTo>
                    <a:pt x="45" y="619"/>
                  </a:lnTo>
                  <a:lnTo>
                    <a:pt x="52" y="633"/>
                  </a:lnTo>
                  <a:lnTo>
                    <a:pt x="60" y="647"/>
                  </a:lnTo>
                  <a:lnTo>
                    <a:pt x="68" y="661"/>
                  </a:lnTo>
                  <a:lnTo>
                    <a:pt x="75" y="673"/>
                  </a:lnTo>
                  <a:lnTo>
                    <a:pt x="84" y="685"/>
                  </a:lnTo>
                  <a:lnTo>
                    <a:pt x="92" y="697"/>
                  </a:lnTo>
                  <a:lnTo>
                    <a:pt x="102" y="708"/>
                  </a:lnTo>
                  <a:lnTo>
                    <a:pt x="111" y="717"/>
                  </a:lnTo>
                  <a:lnTo>
                    <a:pt x="120" y="727"/>
                  </a:lnTo>
                  <a:lnTo>
                    <a:pt x="131" y="735"/>
                  </a:lnTo>
                  <a:lnTo>
                    <a:pt x="141" y="742"/>
                  </a:lnTo>
                  <a:lnTo>
                    <a:pt x="152" y="750"/>
                  </a:lnTo>
                  <a:lnTo>
                    <a:pt x="163" y="755"/>
                  </a:lnTo>
                  <a:lnTo>
                    <a:pt x="173" y="761"/>
                  </a:lnTo>
                  <a:lnTo>
                    <a:pt x="185" y="765"/>
                  </a:lnTo>
                  <a:lnTo>
                    <a:pt x="197" y="768"/>
                  </a:lnTo>
                  <a:lnTo>
                    <a:pt x="208" y="770"/>
                  </a:lnTo>
                  <a:lnTo>
                    <a:pt x="220" y="772"/>
                  </a:lnTo>
                  <a:lnTo>
                    <a:pt x="233" y="772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4" name="Freeform 10"/>
            <p:cNvSpPr>
              <a:spLocks noChangeAspect="1"/>
            </p:cNvSpPr>
            <p:nvPr/>
          </p:nvSpPr>
          <p:spPr bwMode="black">
            <a:xfrm>
              <a:off x="1776" y="3685"/>
              <a:ext cx="105" cy="212"/>
            </a:xfrm>
            <a:custGeom>
              <a:avLst/>
              <a:gdLst>
                <a:gd name="T0" fmla="*/ 0 w 628"/>
                <a:gd name="T1" fmla="*/ 0 h 1282"/>
                <a:gd name="T2" fmla="*/ 0 w 628"/>
                <a:gd name="T3" fmla="*/ 0 h 1282"/>
                <a:gd name="T4" fmla="*/ 0 w 628"/>
                <a:gd name="T5" fmla="*/ 0 h 1282"/>
                <a:gd name="T6" fmla="*/ 0 w 628"/>
                <a:gd name="T7" fmla="*/ 0 h 1282"/>
                <a:gd name="T8" fmla="*/ 0 w 628"/>
                <a:gd name="T9" fmla="*/ 0 h 1282"/>
                <a:gd name="T10" fmla="*/ 0 w 628"/>
                <a:gd name="T11" fmla="*/ 0 h 1282"/>
                <a:gd name="T12" fmla="*/ 0 w 628"/>
                <a:gd name="T13" fmla="*/ 0 h 1282"/>
                <a:gd name="T14" fmla="*/ 0 w 628"/>
                <a:gd name="T15" fmla="*/ 0 h 1282"/>
                <a:gd name="T16" fmla="*/ 0 w 628"/>
                <a:gd name="T17" fmla="*/ 0 h 12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28" h="1282">
                  <a:moveTo>
                    <a:pt x="0" y="0"/>
                  </a:moveTo>
                  <a:lnTo>
                    <a:pt x="552" y="964"/>
                  </a:lnTo>
                  <a:lnTo>
                    <a:pt x="552" y="51"/>
                  </a:lnTo>
                  <a:lnTo>
                    <a:pt x="628" y="51"/>
                  </a:lnTo>
                  <a:lnTo>
                    <a:pt x="628" y="1282"/>
                  </a:lnTo>
                  <a:lnTo>
                    <a:pt x="77" y="321"/>
                  </a:lnTo>
                  <a:lnTo>
                    <a:pt x="77" y="1229"/>
                  </a:lnTo>
                  <a:lnTo>
                    <a:pt x="0" y="1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5" name="Freeform 11"/>
            <p:cNvSpPr>
              <a:spLocks noChangeAspect="1" noEditPoints="1"/>
            </p:cNvSpPr>
            <p:nvPr/>
          </p:nvSpPr>
          <p:spPr bwMode="black">
            <a:xfrm>
              <a:off x="1897" y="3765"/>
              <a:ext cx="74" cy="128"/>
            </a:xfrm>
            <a:custGeom>
              <a:avLst/>
              <a:gdLst>
                <a:gd name="T0" fmla="*/ 0 w 440"/>
                <a:gd name="T1" fmla="*/ 0 h 772"/>
                <a:gd name="T2" fmla="*/ 0 w 440"/>
                <a:gd name="T3" fmla="*/ 0 h 772"/>
                <a:gd name="T4" fmla="*/ 0 w 440"/>
                <a:gd name="T5" fmla="*/ 0 h 772"/>
                <a:gd name="T6" fmla="*/ 0 w 440"/>
                <a:gd name="T7" fmla="*/ 0 h 772"/>
                <a:gd name="T8" fmla="*/ 0 w 440"/>
                <a:gd name="T9" fmla="*/ 0 h 772"/>
                <a:gd name="T10" fmla="*/ 0 w 440"/>
                <a:gd name="T11" fmla="*/ 0 h 772"/>
                <a:gd name="T12" fmla="*/ 0 w 440"/>
                <a:gd name="T13" fmla="*/ 0 h 772"/>
                <a:gd name="T14" fmla="*/ 0 w 440"/>
                <a:gd name="T15" fmla="*/ 0 h 772"/>
                <a:gd name="T16" fmla="*/ 0 w 440"/>
                <a:gd name="T17" fmla="*/ 0 h 772"/>
                <a:gd name="T18" fmla="*/ 0 w 440"/>
                <a:gd name="T19" fmla="*/ 0 h 772"/>
                <a:gd name="T20" fmla="*/ 0 w 440"/>
                <a:gd name="T21" fmla="*/ 0 h 772"/>
                <a:gd name="T22" fmla="*/ 0 w 440"/>
                <a:gd name="T23" fmla="*/ 0 h 772"/>
                <a:gd name="T24" fmla="*/ 0 w 440"/>
                <a:gd name="T25" fmla="*/ 0 h 772"/>
                <a:gd name="T26" fmla="*/ 0 w 440"/>
                <a:gd name="T27" fmla="*/ 0 h 772"/>
                <a:gd name="T28" fmla="*/ 0 w 440"/>
                <a:gd name="T29" fmla="*/ 0 h 772"/>
                <a:gd name="T30" fmla="*/ 0 w 440"/>
                <a:gd name="T31" fmla="*/ 0 h 772"/>
                <a:gd name="T32" fmla="*/ 0 w 440"/>
                <a:gd name="T33" fmla="*/ 0 h 772"/>
                <a:gd name="T34" fmla="*/ 0 w 440"/>
                <a:gd name="T35" fmla="*/ 0 h 772"/>
                <a:gd name="T36" fmla="*/ 0 w 440"/>
                <a:gd name="T37" fmla="*/ 0 h 772"/>
                <a:gd name="T38" fmla="*/ 0 w 440"/>
                <a:gd name="T39" fmla="*/ 0 h 772"/>
                <a:gd name="T40" fmla="*/ 0 w 440"/>
                <a:gd name="T41" fmla="*/ 0 h 772"/>
                <a:gd name="T42" fmla="*/ 0 w 440"/>
                <a:gd name="T43" fmla="*/ 0 h 772"/>
                <a:gd name="T44" fmla="*/ 0 w 440"/>
                <a:gd name="T45" fmla="*/ 0 h 772"/>
                <a:gd name="T46" fmla="*/ 0 w 440"/>
                <a:gd name="T47" fmla="*/ 0 h 772"/>
                <a:gd name="T48" fmla="*/ 0 w 440"/>
                <a:gd name="T49" fmla="*/ 0 h 772"/>
                <a:gd name="T50" fmla="*/ 0 w 440"/>
                <a:gd name="T51" fmla="*/ 0 h 772"/>
                <a:gd name="T52" fmla="*/ 0 w 440"/>
                <a:gd name="T53" fmla="*/ 0 h 772"/>
                <a:gd name="T54" fmla="*/ 0 w 440"/>
                <a:gd name="T55" fmla="*/ 0 h 772"/>
                <a:gd name="T56" fmla="*/ 0 w 440"/>
                <a:gd name="T57" fmla="*/ 0 h 772"/>
                <a:gd name="T58" fmla="*/ 0 w 440"/>
                <a:gd name="T59" fmla="*/ 0 h 772"/>
                <a:gd name="T60" fmla="*/ 0 w 440"/>
                <a:gd name="T61" fmla="*/ 0 h 772"/>
                <a:gd name="T62" fmla="*/ 0 w 440"/>
                <a:gd name="T63" fmla="*/ 0 h 772"/>
                <a:gd name="T64" fmla="*/ 0 w 440"/>
                <a:gd name="T65" fmla="*/ 0 h 772"/>
                <a:gd name="T66" fmla="*/ 0 w 440"/>
                <a:gd name="T67" fmla="*/ 0 h 772"/>
                <a:gd name="T68" fmla="*/ 0 w 440"/>
                <a:gd name="T69" fmla="*/ 0 h 772"/>
                <a:gd name="T70" fmla="*/ 0 w 440"/>
                <a:gd name="T71" fmla="*/ 0 h 772"/>
                <a:gd name="T72" fmla="*/ 0 w 440"/>
                <a:gd name="T73" fmla="*/ 0 h 772"/>
                <a:gd name="T74" fmla="*/ 0 w 440"/>
                <a:gd name="T75" fmla="*/ 0 h 772"/>
                <a:gd name="T76" fmla="*/ 0 w 440"/>
                <a:gd name="T77" fmla="*/ 0 h 772"/>
                <a:gd name="T78" fmla="*/ 0 w 440"/>
                <a:gd name="T79" fmla="*/ 0 h 772"/>
                <a:gd name="T80" fmla="*/ 0 w 440"/>
                <a:gd name="T81" fmla="*/ 0 h 772"/>
                <a:gd name="T82" fmla="*/ 0 w 440"/>
                <a:gd name="T83" fmla="*/ 0 h 772"/>
                <a:gd name="T84" fmla="*/ 0 w 440"/>
                <a:gd name="T85" fmla="*/ 0 h 772"/>
                <a:gd name="T86" fmla="*/ 0 w 440"/>
                <a:gd name="T87" fmla="*/ 0 h 772"/>
                <a:gd name="T88" fmla="*/ 0 w 440"/>
                <a:gd name="T89" fmla="*/ 0 h 772"/>
                <a:gd name="T90" fmla="*/ 0 w 440"/>
                <a:gd name="T91" fmla="*/ 0 h 772"/>
                <a:gd name="T92" fmla="*/ 0 w 440"/>
                <a:gd name="T93" fmla="*/ 0 h 772"/>
                <a:gd name="T94" fmla="*/ 0 w 440"/>
                <a:gd name="T95" fmla="*/ 0 h 772"/>
                <a:gd name="T96" fmla="*/ 0 w 440"/>
                <a:gd name="T97" fmla="*/ 0 h 772"/>
                <a:gd name="T98" fmla="*/ 0 w 440"/>
                <a:gd name="T99" fmla="*/ 0 h 772"/>
                <a:gd name="T100" fmla="*/ 0 w 440"/>
                <a:gd name="T101" fmla="*/ 0 h 772"/>
                <a:gd name="T102" fmla="*/ 0 w 440"/>
                <a:gd name="T103" fmla="*/ 0 h 772"/>
                <a:gd name="T104" fmla="*/ 0 w 440"/>
                <a:gd name="T105" fmla="*/ 0 h 772"/>
                <a:gd name="T106" fmla="*/ 0 w 440"/>
                <a:gd name="T107" fmla="*/ 0 h 772"/>
                <a:gd name="T108" fmla="*/ 0 w 440"/>
                <a:gd name="T109" fmla="*/ 0 h 772"/>
                <a:gd name="T110" fmla="*/ 0 w 440"/>
                <a:gd name="T111" fmla="*/ 0 h 772"/>
                <a:gd name="T112" fmla="*/ 0 w 440"/>
                <a:gd name="T113" fmla="*/ 0 h 772"/>
                <a:gd name="T114" fmla="*/ 0 w 440"/>
                <a:gd name="T115" fmla="*/ 0 h 772"/>
                <a:gd name="T116" fmla="*/ 0 w 440"/>
                <a:gd name="T117" fmla="*/ 0 h 7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0" h="772">
                  <a:moveTo>
                    <a:pt x="219" y="117"/>
                  </a:moveTo>
                  <a:lnTo>
                    <a:pt x="228" y="117"/>
                  </a:lnTo>
                  <a:lnTo>
                    <a:pt x="237" y="118"/>
                  </a:lnTo>
                  <a:lnTo>
                    <a:pt x="245" y="119"/>
                  </a:lnTo>
                  <a:lnTo>
                    <a:pt x="253" y="121"/>
                  </a:lnTo>
                  <a:lnTo>
                    <a:pt x="260" y="124"/>
                  </a:lnTo>
                  <a:lnTo>
                    <a:pt x="268" y="127"/>
                  </a:lnTo>
                  <a:lnTo>
                    <a:pt x="275" y="132"/>
                  </a:lnTo>
                  <a:lnTo>
                    <a:pt x="282" y="137"/>
                  </a:lnTo>
                  <a:lnTo>
                    <a:pt x="288" y="141"/>
                  </a:lnTo>
                  <a:lnTo>
                    <a:pt x="295" y="148"/>
                  </a:lnTo>
                  <a:lnTo>
                    <a:pt x="301" y="154"/>
                  </a:lnTo>
                  <a:lnTo>
                    <a:pt x="308" y="161"/>
                  </a:lnTo>
                  <a:lnTo>
                    <a:pt x="319" y="176"/>
                  </a:lnTo>
                  <a:lnTo>
                    <a:pt x="328" y="193"/>
                  </a:lnTo>
                  <a:lnTo>
                    <a:pt x="338" y="211"/>
                  </a:lnTo>
                  <a:lnTo>
                    <a:pt x="346" y="232"/>
                  </a:lnTo>
                  <a:lnTo>
                    <a:pt x="352" y="254"/>
                  </a:lnTo>
                  <a:lnTo>
                    <a:pt x="358" y="277"/>
                  </a:lnTo>
                  <a:lnTo>
                    <a:pt x="362" y="301"/>
                  </a:lnTo>
                  <a:lnTo>
                    <a:pt x="365" y="327"/>
                  </a:lnTo>
                  <a:lnTo>
                    <a:pt x="367" y="353"/>
                  </a:lnTo>
                  <a:lnTo>
                    <a:pt x="368" y="381"/>
                  </a:lnTo>
                  <a:lnTo>
                    <a:pt x="367" y="408"/>
                  </a:lnTo>
                  <a:lnTo>
                    <a:pt x="366" y="435"/>
                  </a:lnTo>
                  <a:lnTo>
                    <a:pt x="363" y="462"/>
                  </a:lnTo>
                  <a:lnTo>
                    <a:pt x="359" y="487"/>
                  </a:lnTo>
                  <a:lnTo>
                    <a:pt x="353" y="511"/>
                  </a:lnTo>
                  <a:lnTo>
                    <a:pt x="347" y="534"/>
                  </a:lnTo>
                  <a:lnTo>
                    <a:pt x="339" y="556"/>
                  </a:lnTo>
                  <a:lnTo>
                    <a:pt x="331" y="575"/>
                  </a:lnTo>
                  <a:lnTo>
                    <a:pt x="321" y="593"/>
                  </a:lnTo>
                  <a:lnTo>
                    <a:pt x="310" y="610"/>
                  </a:lnTo>
                  <a:lnTo>
                    <a:pt x="304" y="617"/>
                  </a:lnTo>
                  <a:lnTo>
                    <a:pt x="297" y="624"/>
                  </a:lnTo>
                  <a:lnTo>
                    <a:pt x="291" y="630"/>
                  </a:lnTo>
                  <a:lnTo>
                    <a:pt x="284" y="636"/>
                  </a:lnTo>
                  <a:lnTo>
                    <a:pt x="278" y="641"/>
                  </a:lnTo>
                  <a:lnTo>
                    <a:pt x="270" y="645"/>
                  </a:lnTo>
                  <a:lnTo>
                    <a:pt x="263" y="649"/>
                  </a:lnTo>
                  <a:lnTo>
                    <a:pt x="254" y="653"/>
                  </a:lnTo>
                  <a:lnTo>
                    <a:pt x="246" y="655"/>
                  </a:lnTo>
                  <a:lnTo>
                    <a:pt x="238" y="657"/>
                  </a:lnTo>
                  <a:lnTo>
                    <a:pt x="229" y="658"/>
                  </a:lnTo>
                  <a:lnTo>
                    <a:pt x="219" y="658"/>
                  </a:lnTo>
                  <a:lnTo>
                    <a:pt x="211" y="658"/>
                  </a:lnTo>
                  <a:lnTo>
                    <a:pt x="203" y="657"/>
                  </a:lnTo>
                  <a:lnTo>
                    <a:pt x="195" y="655"/>
                  </a:lnTo>
                  <a:lnTo>
                    <a:pt x="187" y="653"/>
                  </a:lnTo>
                  <a:lnTo>
                    <a:pt x="179" y="649"/>
                  </a:lnTo>
                  <a:lnTo>
                    <a:pt x="172" y="645"/>
                  </a:lnTo>
                  <a:lnTo>
                    <a:pt x="165" y="640"/>
                  </a:lnTo>
                  <a:lnTo>
                    <a:pt x="158" y="634"/>
                  </a:lnTo>
                  <a:lnTo>
                    <a:pt x="151" y="629"/>
                  </a:lnTo>
                  <a:lnTo>
                    <a:pt x="146" y="622"/>
                  </a:lnTo>
                  <a:lnTo>
                    <a:pt x="139" y="615"/>
                  </a:lnTo>
                  <a:lnTo>
                    <a:pt x="134" y="607"/>
                  </a:lnTo>
                  <a:lnTo>
                    <a:pt x="123" y="590"/>
                  </a:lnTo>
                  <a:lnTo>
                    <a:pt x="114" y="572"/>
                  </a:lnTo>
                  <a:lnTo>
                    <a:pt x="105" y="551"/>
                  </a:lnTo>
                  <a:lnTo>
                    <a:pt x="97" y="530"/>
                  </a:lnTo>
                  <a:lnTo>
                    <a:pt x="91" y="506"/>
                  </a:lnTo>
                  <a:lnTo>
                    <a:pt x="85" y="482"/>
                  </a:lnTo>
                  <a:lnTo>
                    <a:pt x="82" y="457"/>
                  </a:lnTo>
                  <a:lnTo>
                    <a:pt x="79" y="432"/>
                  </a:lnTo>
                  <a:lnTo>
                    <a:pt x="77" y="405"/>
                  </a:lnTo>
                  <a:lnTo>
                    <a:pt x="77" y="378"/>
                  </a:lnTo>
                  <a:lnTo>
                    <a:pt x="77" y="353"/>
                  </a:lnTo>
                  <a:lnTo>
                    <a:pt x="79" y="327"/>
                  </a:lnTo>
                  <a:lnTo>
                    <a:pt x="82" y="303"/>
                  </a:lnTo>
                  <a:lnTo>
                    <a:pt x="87" y="279"/>
                  </a:lnTo>
                  <a:lnTo>
                    <a:pt x="92" y="257"/>
                  </a:lnTo>
                  <a:lnTo>
                    <a:pt x="98" y="234"/>
                  </a:lnTo>
                  <a:lnTo>
                    <a:pt x="107" y="215"/>
                  </a:lnTo>
                  <a:lnTo>
                    <a:pt x="116" y="195"/>
                  </a:lnTo>
                  <a:lnTo>
                    <a:pt x="125" y="178"/>
                  </a:lnTo>
                  <a:lnTo>
                    <a:pt x="136" y="163"/>
                  </a:lnTo>
                  <a:lnTo>
                    <a:pt x="148" y="149"/>
                  </a:lnTo>
                  <a:lnTo>
                    <a:pt x="161" y="138"/>
                  </a:lnTo>
                  <a:lnTo>
                    <a:pt x="168" y="133"/>
                  </a:lnTo>
                  <a:lnTo>
                    <a:pt x="174" y="128"/>
                  </a:lnTo>
                  <a:lnTo>
                    <a:pt x="182" y="125"/>
                  </a:lnTo>
                  <a:lnTo>
                    <a:pt x="188" y="122"/>
                  </a:lnTo>
                  <a:lnTo>
                    <a:pt x="196" y="119"/>
                  </a:lnTo>
                  <a:lnTo>
                    <a:pt x="204" y="118"/>
                  </a:lnTo>
                  <a:lnTo>
                    <a:pt x="212" y="117"/>
                  </a:lnTo>
                  <a:lnTo>
                    <a:pt x="219" y="117"/>
                  </a:lnTo>
                  <a:close/>
                  <a:moveTo>
                    <a:pt x="440" y="20"/>
                  </a:moveTo>
                  <a:lnTo>
                    <a:pt x="363" y="20"/>
                  </a:lnTo>
                  <a:lnTo>
                    <a:pt x="363" y="124"/>
                  </a:lnTo>
                  <a:lnTo>
                    <a:pt x="355" y="110"/>
                  </a:lnTo>
                  <a:lnTo>
                    <a:pt x="348" y="96"/>
                  </a:lnTo>
                  <a:lnTo>
                    <a:pt x="340" y="84"/>
                  </a:lnTo>
                  <a:lnTo>
                    <a:pt x="332" y="72"/>
                  </a:lnTo>
                  <a:lnTo>
                    <a:pt x="323" y="61"/>
                  </a:lnTo>
                  <a:lnTo>
                    <a:pt x="314" y="51"/>
                  </a:lnTo>
                  <a:lnTo>
                    <a:pt x="305" y="41"/>
                  </a:lnTo>
                  <a:lnTo>
                    <a:pt x="295" y="33"/>
                  </a:lnTo>
                  <a:lnTo>
                    <a:pt x="285" y="25"/>
                  </a:lnTo>
                  <a:lnTo>
                    <a:pt x="275" y="18"/>
                  </a:lnTo>
                  <a:lnTo>
                    <a:pt x="265" y="13"/>
                  </a:lnTo>
                  <a:lnTo>
                    <a:pt x="255" y="9"/>
                  </a:lnTo>
                  <a:lnTo>
                    <a:pt x="244" y="4"/>
                  </a:lnTo>
                  <a:lnTo>
                    <a:pt x="233" y="2"/>
                  </a:lnTo>
                  <a:lnTo>
                    <a:pt x="223" y="0"/>
                  </a:lnTo>
                  <a:lnTo>
                    <a:pt x="212" y="0"/>
                  </a:lnTo>
                  <a:lnTo>
                    <a:pt x="200" y="0"/>
                  </a:lnTo>
                  <a:lnTo>
                    <a:pt x="188" y="1"/>
                  </a:lnTo>
                  <a:lnTo>
                    <a:pt x="176" y="4"/>
                  </a:lnTo>
                  <a:lnTo>
                    <a:pt x="164" y="8"/>
                  </a:lnTo>
                  <a:lnTo>
                    <a:pt x="153" y="12"/>
                  </a:lnTo>
                  <a:lnTo>
                    <a:pt x="143" y="17"/>
                  </a:lnTo>
                  <a:lnTo>
                    <a:pt x="133" y="24"/>
                  </a:lnTo>
                  <a:lnTo>
                    <a:pt x="123" y="31"/>
                  </a:lnTo>
                  <a:lnTo>
                    <a:pt x="114" y="39"/>
                  </a:lnTo>
                  <a:lnTo>
                    <a:pt x="104" y="47"/>
                  </a:lnTo>
                  <a:lnTo>
                    <a:pt x="95" y="57"/>
                  </a:lnTo>
                  <a:lnTo>
                    <a:pt x="87" y="68"/>
                  </a:lnTo>
                  <a:lnTo>
                    <a:pt x="78" y="79"/>
                  </a:lnTo>
                  <a:lnTo>
                    <a:pt x="70" y="91"/>
                  </a:lnTo>
                  <a:lnTo>
                    <a:pt x="63" y="102"/>
                  </a:lnTo>
                  <a:lnTo>
                    <a:pt x="56" y="115"/>
                  </a:lnTo>
                  <a:lnTo>
                    <a:pt x="50" y="129"/>
                  </a:lnTo>
                  <a:lnTo>
                    <a:pt x="43" y="143"/>
                  </a:lnTo>
                  <a:lnTo>
                    <a:pt x="38" y="159"/>
                  </a:lnTo>
                  <a:lnTo>
                    <a:pt x="31" y="174"/>
                  </a:lnTo>
                  <a:lnTo>
                    <a:pt x="23" y="206"/>
                  </a:lnTo>
                  <a:lnTo>
                    <a:pt x="14" y="239"/>
                  </a:lnTo>
                  <a:lnTo>
                    <a:pt x="8" y="275"/>
                  </a:lnTo>
                  <a:lnTo>
                    <a:pt x="3" y="312"/>
                  </a:lnTo>
                  <a:lnTo>
                    <a:pt x="1" y="350"/>
                  </a:lnTo>
                  <a:lnTo>
                    <a:pt x="0" y="388"/>
                  </a:lnTo>
                  <a:lnTo>
                    <a:pt x="1" y="426"/>
                  </a:lnTo>
                  <a:lnTo>
                    <a:pt x="3" y="463"/>
                  </a:lnTo>
                  <a:lnTo>
                    <a:pt x="9" y="498"/>
                  </a:lnTo>
                  <a:lnTo>
                    <a:pt x="14" y="533"/>
                  </a:lnTo>
                  <a:lnTo>
                    <a:pt x="23" y="566"/>
                  </a:lnTo>
                  <a:lnTo>
                    <a:pt x="33" y="599"/>
                  </a:lnTo>
                  <a:lnTo>
                    <a:pt x="38" y="614"/>
                  </a:lnTo>
                  <a:lnTo>
                    <a:pt x="44" y="628"/>
                  </a:lnTo>
                  <a:lnTo>
                    <a:pt x="50" y="642"/>
                  </a:lnTo>
                  <a:lnTo>
                    <a:pt x="56" y="656"/>
                  </a:lnTo>
                  <a:lnTo>
                    <a:pt x="64" y="669"/>
                  </a:lnTo>
                  <a:lnTo>
                    <a:pt x="71" y="682"/>
                  </a:lnTo>
                  <a:lnTo>
                    <a:pt x="79" y="693"/>
                  </a:lnTo>
                  <a:lnTo>
                    <a:pt x="87" y="704"/>
                  </a:lnTo>
                  <a:lnTo>
                    <a:pt x="95" y="714"/>
                  </a:lnTo>
                  <a:lnTo>
                    <a:pt x="104" y="724"/>
                  </a:lnTo>
                  <a:lnTo>
                    <a:pt x="114" y="732"/>
                  </a:lnTo>
                  <a:lnTo>
                    <a:pt x="123" y="741"/>
                  </a:lnTo>
                  <a:lnTo>
                    <a:pt x="133" y="748"/>
                  </a:lnTo>
                  <a:lnTo>
                    <a:pt x="143" y="754"/>
                  </a:lnTo>
                  <a:lnTo>
                    <a:pt x="153" y="759"/>
                  </a:lnTo>
                  <a:lnTo>
                    <a:pt x="163" y="764"/>
                  </a:lnTo>
                  <a:lnTo>
                    <a:pt x="175" y="768"/>
                  </a:lnTo>
                  <a:lnTo>
                    <a:pt x="186" y="770"/>
                  </a:lnTo>
                  <a:lnTo>
                    <a:pt x="198" y="771"/>
                  </a:lnTo>
                  <a:lnTo>
                    <a:pt x="210" y="772"/>
                  </a:lnTo>
                  <a:lnTo>
                    <a:pt x="220" y="772"/>
                  </a:lnTo>
                  <a:lnTo>
                    <a:pt x="232" y="770"/>
                  </a:lnTo>
                  <a:lnTo>
                    <a:pt x="243" y="768"/>
                  </a:lnTo>
                  <a:lnTo>
                    <a:pt x="254" y="765"/>
                  </a:lnTo>
                  <a:lnTo>
                    <a:pt x="265" y="761"/>
                  </a:lnTo>
                  <a:lnTo>
                    <a:pt x="275" y="755"/>
                  </a:lnTo>
                  <a:lnTo>
                    <a:pt x="285" y="750"/>
                  </a:lnTo>
                  <a:lnTo>
                    <a:pt x="295" y="742"/>
                  </a:lnTo>
                  <a:lnTo>
                    <a:pt x="305" y="735"/>
                  </a:lnTo>
                  <a:lnTo>
                    <a:pt x="313" y="725"/>
                  </a:lnTo>
                  <a:lnTo>
                    <a:pt x="322" y="715"/>
                  </a:lnTo>
                  <a:lnTo>
                    <a:pt x="331" y="704"/>
                  </a:lnTo>
                  <a:lnTo>
                    <a:pt x="339" y="693"/>
                  </a:lnTo>
                  <a:lnTo>
                    <a:pt x="348" y="680"/>
                  </a:lnTo>
                  <a:lnTo>
                    <a:pt x="355" y="666"/>
                  </a:lnTo>
                  <a:lnTo>
                    <a:pt x="363" y="651"/>
                  </a:lnTo>
                  <a:lnTo>
                    <a:pt x="363" y="754"/>
                  </a:lnTo>
                  <a:lnTo>
                    <a:pt x="440" y="754"/>
                  </a:lnTo>
                  <a:lnTo>
                    <a:pt x="440" y="20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6" name="Freeform 12"/>
            <p:cNvSpPr>
              <a:spLocks noChangeAspect="1"/>
            </p:cNvSpPr>
            <p:nvPr/>
          </p:nvSpPr>
          <p:spPr bwMode="black">
            <a:xfrm>
              <a:off x="1985" y="3723"/>
              <a:ext cx="34" cy="168"/>
            </a:xfrm>
            <a:custGeom>
              <a:avLst/>
              <a:gdLst>
                <a:gd name="T0" fmla="*/ 0 w 198"/>
                <a:gd name="T1" fmla="*/ 0 h 998"/>
                <a:gd name="T2" fmla="*/ 0 w 198"/>
                <a:gd name="T3" fmla="*/ 0 h 998"/>
                <a:gd name="T4" fmla="*/ 0 w 198"/>
                <a:gd name="T5" fmla="*/ 0 h 998"/>
                <a:gd name="T6" fmla="*/ 0 w 198"/>
                <a:gd name="T7" fmla="*/ 0 h 998"/>
                <a:gd name="T8" fmla="*/ 0 w 198"/>
                <a:gd name="T9" fmla="*/ 0 h 998"/>
                <a:gd name="T10" fmla="*/ 0 w 198"/>
                <a:gd name="T11" fmla="*/ 0 h 998"/>
                <a:gd name="T12" fmla="*/ 0 w 198"/>
                <a:gd name="T13" fmla="*/ 0 h 998"/>
                <a:gd name="T14" fmla="*/ 0 w 198"/>
                <a:gd name="T15" fmla="*/ 0 h 998"/>
                <a:gd name="T16" fmla="*/ 0 w 198"/>
                <a:gd name="T17" fmla="*/ 0 h 998"/>
                <a:gd name="T18" fmla="*/ 0 w 198"/>
                <a:gd name="T19" fmla="*/ 0 h 998"/>
                <a:gd name="T20" fmla="*/ 0 w 198"/>
                <a:gd name="T21" fmla="*/ 0 h 998"/>
                <a:gd name="T22" fmla="*/ 0 w 198"/>
                <a:gd name="T23" fmla="*/ 0 h 998"/>
                <a:gd name="T24" fmla="*/ 0 w 198"/>
                <a:gd name="T25" fmla="*/ 0 h 9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8" h="998">
                  <a:moveTo>
                    <a:pt x="122" y="998"/>
                  </a:moveTo>
                  <a:lnTo>
                    <a:pt x="45" y="998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0" y="264"/>
                  </a:lnTo>
                  <a:lnTo>
                    <a:pt x="45" y="264"/>
                  </a:lnTo>
                  <a:lnTo>
                    <a:pt x="45" y="0"/>
                  </a:lnTo>
                  <a:lnTo>
                    <a:pt x="122" y="0"/>
                  </a:lnTo>
                  <a:lnTo>
                    <a:pt x="122" y="264"/>
                  </a:lnTo>
                  <a:lnTo>
                    <a:pt x="198" y="264"/>
                  </a:lnTo>
                  <a:lnTo>
                    <a:pt x="198" y="379"/>
                  </a:lnTo>
                  <a:lnTo>
                    <a:pt x="122" y="379"/>
                  </a:lnTo>
                  <a:lnTo>
                    <a:pt x="122" y="998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7" name="Freeform 13"/>
            <p:cNvSpPr>
              <a:spLocks noChangeAspect="1" noEditPoints="1"/>
            </p:cNvSpPr>
            <p:nvPr/>
          </p:nvSpPr>
          <p:spPr bwMode="black">
            <a:xfrm>
              <a:off x="2029" y="3706"/>
              <a:ext cx="19" cy="185"/>
            </a:xfrm>
            <a:custGeom>
              <a:avLst/>
              <a:gdLst>
                <a:gd name="T0" fmla="*/ 0 w 108"/>
                <a:gd name="T1" fmla="*/ 0 h 1098"/>
                <a:gd name="T2" fmla="*/ 0 w 108"/>
                <a:gd name="T3" fmla="*/ 0 h 1098"/>
                <a:gd name="T4" fmla="*/ 0 w 108"/>
                <a:gd name="T5" fmla="*/ 0 h 1098"/>
                <a:gd name="T6" fmla="*/ 0 w 108"/>
                <a:gd name="T7" fmla="*/ 0 h 1098"/>
                <a:gd name="T8" fmla="*/ 0 w 108"/>
                <a:gd name="T9" fmla="*/ 0 h 1098"/>
                <a:gd name="T10" fmla="*/ 0 w 108"/>
                <a:gd name="T11" fmla="*/ 0 h 1098"/>
                <a:gd name="T12" fmla="*/ 0 w 108"/>
                <a:gd name="T13" fmla="*/ 0 h 1098"/>
                <a:gd name="T14" fmla="*/ 0 w 108"/>
                <a:gd name="T15" fmla="*/ 0 h 1098"/>
                <a:gd name="T16" fmla="*/ 0 w 108"/>
                <a:gd name="T17" fmla="*/ 0 h 1098"/>
                <a:gd name="T18" fmla="*/ 0 w 108"/>
                <a:gd name="T19" fmla="*/ 0 h 1098"/>
                <a:gd name="T20" fmla="*/ 0 w 108"/>
                <a:gd name="T21" fmla="*/ 0 h 1098"/>
                <a:gd name="T22" fmla="*/ 0 w 108"/>
                <a:gd name="T23" fmla="*/ 0 h 1098"/>
                <a:gd name="T24" fmla="*/ 0 w 108"/>
                <a:gd name="T25" fmla="*/ 0 h 1098"/>
                <a:gd name="T26" fmla="*/ 0 w 108"/>
                <a:gd name="T27" fmla="*/ 0 h 1098"/>
                <a:gd name="T28" fmla="*/ 0 w 108"/>
                <a:gd name="T29" fmla="*/ 0 h 1098"/>
                <a:gd name="T30" fmla="*/ 0 w 108"/>
                <a:gd name="T31" fmla="*/ 0 h 1098"/>
                <a:gd name="T32" fmla="*/ 0 w 108"/>
                <a:gd name="T33" fmla="*/ 0 h 1098"/>
                <a:gd name="T34" fmla="*/ 0 w 108"/>
                <a:gd name="T35" fmla="*/ 0 h 1098"/>
                <a:gd name="T36" fmla="*/ 0 w 108"/>
                <a:gd name="T37" fmla="*/ 0 h 1098"/>
                <a:gd name="T38" fmla="*/ 0 w 108"/>
                <a:gd name="T39" fmla="*/ 0 h 1098"/>
                <a:gd name="T40" fmla="*/ 0 w 108"/>
                <a:gd name="T41" fmla="*/ 0 h 1098"/>
                <a:gd name="T42" fmla="*/ 0 w 108"/>
                <a:gd name="T43" fmla="*/ 0 h 1098"/>
                <a:gd name="T44" fmla="*/ 0 w 108"/>
                <a:gd name="T45" fmla="*/ 0 h 1098"/>
                <a:gd name="T46" fmla="*/ 0 w 108"/>
                <a:gd name="T47" fmla="*/ 0 h 1098"/>
                <a:gd name="T48" fmla="*/ 0 w 108"/>
                <a:gd name="T49" fmla="*/ 0 h 1098"/>
                <a:gd name="T50" fmla="*/ 0 w 108"/>
                <a:gd name="T51" fmla="*/ 0 h 1098"/>
                <a:gd name="T52" fmla="*/ 0 w 108"/>
                <a:gd name="T53" fmla="*/ 0 h 1098"/>
                <a:gd name="T54" fmla="*/ 0 w 108"/>
                <a:gd name="T55" fmla="*/ 0 h 1098"/>
                <a:gd name="T56" fmla="*/ 0 w 108"/>
                <a:gd name="T57" fmla="*/ 0 h 1098"/>
                <a:gd name="T58" fmla="*/ 0 w 108"/>
                <a:gd name="T59" fmla="*/ 0 h 1098"/>
                <a:gd name="T60" fmla="*/ 0 w 108"/>
                <a:gd name="T61" fmla="*/ 0 h 1098"/>
                <a:gd name="T62" fmla="*/ 0 w 108"/>
                <a:gd name="T63" fmla="*/ 0 h 1098"/>
                <a:gd name="T64" fmla="*/ 0 w 108"/>
                <a:gd name="T65" fmla="*/ 0 h 10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8" h="1098">
                  <a:moveTo>
                    <a:pt x="90" y="1098"/>
                  </a:moveTo>
                  <a:lnTo>
                    <a:pt x="16" y="1098"/>
                  </a:lnTo>
                  <a:lnTo>
                    <a:pt x="16" y="364"/>
                  </a:lnTo>
                  <a:lnTo>
                    <a:pt x="90" y="364"/>
                  </a:lnTo>
                  <a:lnTo>
                    <a:pt x="90" y="1098"/>
                  </a:lnTo>
                  <a:close/>
                  <a:moveTo>
                    <a:pt x="108" y="87"/>
                  </a:moveTo>
                  <a:lnTo>
                    <a:pt x="108" y="96"/>
                  </a:lnTo>
                  <a:lnTo>
                    <a:pt x="107" y="106"/>
                  </a:lnTo>
                  <a:lnTo>
                    <a:pt x="106" y="114"/>
                  </a:lnTo>
                  <a:lnTo>
                    <a:pt x="104" y="122"/>
                  </a:lnTo>
                  <a:lnTo>
                    <a:pt x="102" y="130"/>
                  </a:lnTo>
                  <a:lnTo>
                    <a:pt x="98" y="137"/>
                  </a:lnTo>
                  <a:lnTo>
                    <a:pt x="95" y="144"/>
                  </a:lnTo>
                  <a:lnTo>
                    <a:pt x="92" y="151"/>
                  </a:lnTo>
                  <a:lnTo>
                    <a:pt x="88" y="156"/>
                  </a:lnTo>
                  <a:lnTo>
                    <a:pt x="83" y="162"/>
                  </a:lnTo>
                  <a:lnTo>
                    <a:pt x="79" y="166"/>
                  </a:lnTo>
                  <a:lnTo>
                    <a:pt x="74" y="170"/>
                  </a:lnTo>
                  <a:lnTo>
                    <a:pt x="69" y="172"/>
                  </a:lnTo>
                  <a:lnTo>
                    <a:pt x="64" y="175"/>
                  </a:lnTo>
                  <a:lnTo>
                    <a:pt x="58" y="177"/>
                  </a:lnTo>
                  <a:lnTo>
                    <a:pt x="53" y="177"/>
                  </a:lnTo>
                  <a:lnTo>
                    <a:pt x="48" y="177"/>
                  </a:lnTo>
                  <a:lnTo>
                    <a:pt x="42" y="175"/>
                  </a:lnTo>
                  <a:lnTo>
                    <a:pt x="37" y="172"/>
                  </a:lnTo>
                  <a:lnTo>
                    <a:pt x="33" y="170"/>
                  </a:lnTo>
                  <a:lnTo>
                    <a:pt x="28" y="166"/>
                  </a:lnTo>
                  <a:lnTo>
                    <a:pt x="23" y="162"/>
                  </a:lnTo>
                  <a:lnTo>
                    <a:pt x="20" y="156"/>
                  </a:lnTo>
                  <a:lnTo>
                    <a:pt x="15" y="151"/>
                  </a:lnTo>
                  <a:lnTo>
                    <a:pt x="12" y="144"/>
                  </a:lnTo>
                  <a:lnTo>
                    <a:pt x="9" y="137"/>
                  </a:lnTo>
                  <a:lnTo>
                    <a:pt x="7" y="130"/>
                  </a:lnTo>
                  <a:lnTo>
                    <a:pt x="5" y="122"/>
                  </a:lnTo>
                  <a:lnTo>
                    <a:pt x="1" y="106"/>
                  </a:lnTo>
                  <a:lnTo>
                    <a:pt x="0" y="87"/>
                  </a:lnTo>
                  <a:lnTo>
                    <a:pt x="1" y="69"/>
                  </a:lnTo>
                  <a:lnTo>
                    <a:pt x="5" y="53"/>
                  </a:lnTo>
                  <a:lnTo>
                    <a:pt x="7" y="45"/>
                  </a:lnTo>
                  <a:lnTo>
                    <a:pt x="9" y="39"/>
                  </a:lnTo>
                  <a:lnTo>
                    <a:pt x="12" y="31"/>
                  </a:lnTo>
                  <a:lnTo>
                    <a:pt x="15" y="26"/>
                  </a:lnTo>
                  <a:lnTo>
                    <a:pt x="20" y="19"/>
                  </a:lnTo>
                  <a:lnTo>
                    <a:pt x="23" y="15"/>
                  </a:lnTo>
                  <a:lnTo>
                    <a:pt x="28" y="10"/>
                  </a:lnTo>
                  <a:lnTo>
                    <a:pt x="33" y="6"/>
                  </a:lnTo>
                  <a:lnTo>
                    <a:pt x="37" y="3"/>
                  </a:lnTo>
                  <a:lnTo>
                    <a:pt x="42" y="1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8" y="0"/>
                  </a:lnTo>
                  <a:lnTo>
                    <a:pt x="64" y="1"/>
                  </a:lnTo>
                  <a:lnTo>
                    <a:pt x="69" y="3"/>
                  </a:lnTo>
                  <a:lnTo>
                    <a:pt x="74" y="6"/>
                  </a:lnTo>
                  <a:lnTo>
                    <a:pt x="79" y="10"/>
                  </a:lnTo>
                  <a:lnTo>
                    <a:pt x="83" y="15"/>
                  </a:lnTo>
                  <a:lnTo>
                    <a:pt x="88" y="19"/>
                  </a:lnTo>
                  <a:lnTo>
                    <a:pt x="92" y="26"/>
                  </a:lnTo>
                  <a:lnTo>
                    <a:pt x="95" y="31"/>
                  </a:lnTo>
                  <a:lnTo>
                    <a:pt x="98" y="39"/>
                  </a:lnTo>
                  <a:lnTo>
                    <a:pt x="102" y="45"/>
                  </a:lnTo>
                  <a:lnTo>
                    <a:pt x="104" y="53"/>
                  </a:lnTo>
                  <a:lnTo>
                    <a:pt x="106" y="61"/>
                  </a:lnTo>
                  <a:lnTo>
                    <a:pt x="107" y="69"/>
                  </a:lnTo>
                  <a:lnTo>
                    <a:pt x="108" y="78"/>
                  </a:lnTo>
                  <a:lnTo>
                    <a:pt x="108" y="87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8" name="Freeform 14"/>
            <p:cNvSpPr>
              <a:spLocks noChangeAspect="1" noEditPoints="1"/>
            </p:cNvSpPr>
            <p:nvPr/>
          </p:nvSpPr>
          <p:spPr bwMode="black">
            <a:xfrm>
              <a:off x="2061" y="3765"/>
              <a:ext cx="78" cy="128"/>
            </a:xfrm>
            <a:custGeom>
              <a:avLst/>
              <a:gdLst>
                <a:gd name="T0" fmla="*/ 0 w 461"/>
                <a:gd name="T1" fmla="*/ 0 h 772"/>
                <a:gd name="T2" fmla="*/ 0 w 461"/>
                <a:gd name="T3" fmla="*/ 0 h 772"/>
                <a:gd name="T4" fmla="*/ 0 w 461"/>
                <a:gd name="T5" fmla="*/ 0 h 772"/>
                <a:gd name="T6" fmla="*/ 0 w 461"/>
                <a:gd name="T7" fmla="*/ 0 h 772"/>
                <a:gd name="T8" fmla="*/ 0 w 461"/>
                <a:gd name="T9" fmla="*/ 0 h 772"/>
                <a:gd name="T10" fmla="*/ 0 w 461"/>
                <a:gd name="T11" fmla="*/ 0 h 772"/>
                <a:gd name="T12" fmla="*/ 0 w 461"/>
                <a:gd name="T13" fmla="*/ 0 h 772"/>
                <a:gd name="T14" fmla="*/ 0 w 461"/>
                <a:gd name="T15" fmla="*/ 0 h 772"/>
                <a:gd name="T16" fmla="*/ 0 w 461"/>
                <a:gd name="T17" fmla="*/ 0 h 772"/>
                <a:gd name="T18" fmla="*/ 0 w 461"/>
                <a:gd name="T19" fmla="*/ 0 h 772"/>
                <a:gd name="T20" fmla="*/ 0 w 461"/>
                <a:gd name="T21" fmla="*/ 0 h 772"/>
                <a:gd name="T22" fmla="*/ 0 w 461"/>
                <a:gd name="T23" fmla="*/ 0 h 772"/>
                <a:gd name="T24" fmla="*/ 0 w 461"/>
                <a:gd name="T25" fmla="*/ 0 h 772"/>
                <a:gd name="T26" fmla="*/ 0 w 461"/>
                <a:gd name="T27" fmla="*/ 0 h 772"/>
                <a:gd name="T28" fmla="*/ 0 w 461"/>
                <a:gd name="T29" fmla="*/ 0 h 772"/>
                <a:gd name="T30" fmla="*/ 0 w 461"/>
                <a:gd name="T31" fmla="*/ 0 h 772"/>
                <a:gd name="T32" fmla="*/ 0 w 461"/>
                <a:gd name="T33" fmla="*/ 0 h 772"/>
                <a:gd name="T34" fmla="*/ 0 w 461"/>
                <a:gd name="T35" fmla="*/ 0 h 772"/>
                <a:gd name="T36" fmla="*/ 0 w 461"/>
                <a:gd name="T37" fmla="*/ 0 h 772"/>
                <a:gd name="T38" fmla="*/ 0 w 461"/>
                <a:gd name="T39" fmla="*/ 0 h 772"/>
                <a:gd name="T40" fmla="*/ 0 w 461"/>
                <a:gd name="T41" fmla="*/ 0 h 772"/>
                <a:gd name="T42" fmla="*/ 0 w 461"/>
                <a:gd name="T43" fmla="*/ 0 h 772"/>
                <a:gd name="T44" fmla="*/ 0 w 461"/>
                <a:gd name="T45" fmla="*/ 0 h 772"/>
                <a:gd name="T46" fmla="*/ 0 w 461"/>
                <a:gd name="T47" fmla="*/ 0 h 772"/>
                <a:gd name="T48" fmla="*/ 0 w 461"/>
                <a:gd name="T49" fmla="*/ 0 h 772"/>
                <a:gd name="T50" fmla="*/ 0 w 461"/>
                <a:gd name="T51" fmla="*/ 0 h 772"/>
                <a:gd name="T52" fmla="*/ 0 w 461"/>
                <a:gd name="T53" fmla="*/ 0 h 772"/>
                <a:gd name="T54" fmla="*/ 0 w 461"/>
                <a:gd name="T55" fmla="*/ 0 h 772"/>
                <a:gd name="T56" fmla="*/ 0 w 461"/>
                <a:gd name="T57" fmla="*/ 0 h 772"/>
                <a:gd name="T58" fmla="*/ 0 w 461"/>
                <a:gd name="T59" fmla="*/ 0 h 772"/>
                <a:gd name="T60" fmla="*/ 0 w 461"/>
                <a:gd name="T61" fmla="*/ 0 h 772"/>
                <a:gd name="T62" fmla="*/ 0 w 461"/>
                <a:gd name="T63" fmla="*/ 0 h 772"/>
                <a:gd name="T64" fmla="*/ 0 w 461"/>
                <a:gd name="T65" fmla="*/ 0 h 772"/>
                <a:gd name="T66" fmla="*/ 0 w 461"/>
                <a:gd name="T67" fmla="*/ 0 h 772"/>
                <a:gd name="T68" fmla="*/ 0 w 461"/>
                <a:gd name="T69" fmla="*/ 0 h 772"/>
                <a:gd name="T70" fmla="*/ 0 w 461"/>
                <a:gd name="T71" fmla="*/ 0 h 772"/>
                <a:gd name="T72" fmla="*/ 0 w 461"/>
                <a:gd name="T73" fmla="*/ 0 h 772"/>
                <a:gd name="T74" fmla="*/ 0 w 461"/>
                <a:gd name="T75" fmla="*/ 0 h 772"/>
                <a:gd name="T76" fmla="*/ 0 w 461"/>
                <a:gd name="T77" fmla="*/ 0 h 772"/>
                <a:gd name="T78" fmla="*/ 0 w 461"/>
                <a:gd name="T79" fmla="*/ 0 h 772"/>
                <a:gd name="T80" fmla="*/ 0 w 461"/>
                <a:gd name="T81" fmla="*/ 0 h 772"/>
                <a:gd name="T82" fmla="*/ 0 w 461"/>
                <a:gd name="T83" fmla="*/ 0 h 772"/>
                <a:gd name="T84" fmla="*/ 0 w 461"/>
                <a:gd name="T85" fmla="*/ 0 h 772"/>
                <a:gd name="T86" fmla="*/ 0 w 461"/>
                <a:gd name="T87" fmla="*/ 0 h 772"/>
                <a:gd name="T88" fmla="*/ 0 w 461"/>
                <a:gd name="T89" fmla="*/ 0 h 772"/>
                <a:gd name="T90" fmla="*/ 0 w 461"/>
                <a:gd name="T91" fmla="*/ 0 h 772"/>
                <a:gd name="T92" fmla="*/ 0 w 461"/>
                <a:gd name="T93" fmla="*/ 0 h 772"/>
                <a:gd name="T94" fmla="*/ 0 w 461"/>
                <a:gd name="T95" fmla="*/ 0 h 772"/>
                <a:gd name="T96" fmla="*/ 0 w 461"/>
                <a:gd name="T97" fmla="*/ 0 h 772"/>
                <a:gd name="T98" fmla="*/ 0 w 461"/>
                <a:gd name="T99" fmla="*/ 0 h 772"/>
                <a:gd name="T100" fmla="*/ 0 w 461"/>
                <a:gd name="T101" fmla="*/ 0 h 772"/>
                <a:gd name="T102" fmla="*/ 0 w 461"/>
                <a:gd name="T103" fmla="*/ 0 h 772"/>
                <a:gd name="T104" fmla="*/ 0 w 461"/>
                <a:gd name="T105" fmla="*/ 0 h 772"/>
                <a:gd name="T106" fmla="*/ 0 w 461"/>
                <a:gd name="T107" fmla="*/ 0 h 77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1" h="772">
                  <a:moveTo>
                    <a:pt x="231" y="117"/>
                  </a:moveTo>
                  <a:lnTo>
                    <a:pt x="240" y="117"/>
                  </a:lnTo>
                  <a:lnTo>
                    <a:pt x="249" y="118"/>
                  </a:lnTo>
                  <a:lnTo>
                    <a:pt x="256" y="119"/>
                  </a:lnTo>
                  <a:lnTo>
                    <a:pt x="265" y="122"/>
                  </a:lnTo>
                  <a:lnTo>
                    <a:pt x="272" y="124"/>
                  </a:lnTo>
                  <a:lnTo>
                    <a:pt x="280" y="128"/>
                  </a:lnTo>
                  <a:lnTo>
                    <a:pt x="287" y="133"/>
                  </a:lnTo>
                  <a:lnTo>
                    <a:pt x="295" y="137"/>
                  </a:lnTo>
                  <a:lnTo>
                    <a:pt x="301" y="142"/>
                  </a:lnTo>
                  <a:lnTo>
                    <a:pt x="309" y="149"/>
                  </a:lnTo>
                  <a:lnTo>
                    <a:pt x="315" y="155"/>
                  </a:lnTo>
                  <a:lnTo>
                    <a:pt x="321" y="162"/>
                  </a:lnTo>
                  <a:lnTo>
                    <a:pt x="333" y="178"/>
                  </a:lnTo>
                  <a:lnTo>
                    <a:pt x="345" y="195"/>
                  </a:lnTo>
                  <a:lnTo>
                    <a:pt x="354" y="215"/>
                  </a:lnTo>
                  <a:lnTo>
                    <a:pt x="363" y="235"/>
                  </a:lnTo>
                  <a:lnTo>
                    <a:pt x="369" y="258"/>
                  </a:lnTo>
                  <a:lnTo>
                    <a:pt x="376" y="282"/>
                  </a:lnTo>
                  <a:lnTo>
                    <a:pt x="381" y="306"/>
                  </a:lnTo>
                  <a:lnTo>
                    <a:pt x="385" y="332"/>
                  </a:lnTo>
                  <a:lnTo>
                    <a:pt x="387" y="358"/>
                  </a:lnTo>
                  <a:lnTo>
                    <a:pt x="388" y="386"/>
                  </a:lnTo>
                  <a:lnTo>
                    <a:pt x="387" y="414"/>
                  </a:lnTo>
                  <a:lnTo>
                    <a:pt x="385" y="441"/>
                  </a:lnTo>
                  <a:lnTo>
                    <a:pt x="381" y="467"/>
                  </a:lnTo>
                  <a:lnTo>
                    <a:pt x="376" y="492"/>
                  </a:lnTo>
                  <a:lnTo>
                    <a:pt x="369" y="516"/>
                  </a:lnTo>
                  <a:lnTo>
                    <a:pt x="363" y="538"/>
                  </a:lnTo>
                  <a:lnTo>
                    <a:pt x="354" y="560"/>
                  </a:lnTo>
                  <a:lnTo>
                    <a:pt x="345" y="579"/>
                  </a:lnTo>
                  <a:lnTo>
                    <a:pt x="333" y="597"/>
                  </a:lnTo>
                  <a:lnTo>
                    <a:pt x="321" y="612"/>
                  </a:lnTo>
                  <a:lnTo>
                    <a:pt x="315" y="619"/>
                  </a:lnTo>
                  <a:lnTo>
                    <a:pt x="309" y="626"/>
                  </a:lnTo>
                  <a:lnTo>
                    <a:pt x="301" y="632"/>
                  </a:lnTo>
                  <a:lnTo>
                    <a:pt x="295" y="638"/>
                  </a:lnTo>
                  <a:lnTo>
                    <a:pt x="287" y="642"/>
                  </a:lnTo>
                  <a:lnTo>
                    <a:pt x="280" y="646"/>
                  </a:lnTo>
                  <a:lnTo>
                    <a:pt x="272" y="651"/>
                  </a:lnTo>
                  <a:lnTo>
                    <a:pt x="265" y="653"/>
                  </a:lnTo>
                  <a:lnTo>
                    <a:pt x="256" y="656"/>
                  </a:lnTo>
                  <a:lnTo>
                    <a:pt x="249" y="657"/>
                  </a:lnTo>
                  <a:lnTo>
                    <a:pt x="240" y="658"/>
                  </a:lnTo>
                  <a:lnTo>
                    <a:pt x="231" y="658"/>
                  </a:lnTo>
                  <a:lnTo>
                    <a:pt x="223" y="658"/>
                  </a:lnTo>
                  <a:lnTo>
                    <a:pt x="214" y="657"/>
                  </a:lnTo>
                  <a:lnTo>
                    <a:pt x="206" y="656"/>
                  </a:lnTo>
                  <a:lnTo>
                    <a:pt x="198" y="653"/>
                  </a:lnTo>
                  <a:lnTo>
                    <a:pt x="190" y="651"/>
                  </a:lnTo>
                  <a:lnTo>
                    <a:pt x="183" y="646"/>
                  </a:lnTo>
                  <a:lnTo>
                    <a:pt x="175" y="642"/>
                  </a:lnTo>
                  <a:lnTo>
                    <a:pt x="168" y="638"/>
                  </a:lnTo>
                  <a:lnTo>
                    <a:pt x="161" y="632"/>
                  </a:lnTo>
                  <a:lnTo>
                    <a:pt x="154" y="626"/>
                  </a:lnTo>
                  <a:lnTo>
                    <a:pt x="147" y="619"/>
                  </a:lnTo>
                  <a:lnTo>
                    <a:pt x="141" y="612"/>
                  </a:lnTo>
                  <a:lnTo>
                    <a:pt x="129" y="597"/>
                  </a:lnTo>
                  <a:lnTo>
                    <a:pt x="118" y="579"/>
                  </a:lnTo>
                  <a:lnTo>
                    <a:pt x="108" y="560"/>
                  </a:lnTo>
                  <a:lnTo>
                    <a:pt x="100" y="538"/>
                  </a:lnTo>
                  <a:lnTo>
                    <a:pt x="92" y="516"/>
                  </a:lnTo>
                  <a:lnTo>
                    <a:pt x="87" y="492"/>
                  </a:lnTo>
                  <a:lnTo>
                    <a:pt x="81" y="467"/>
                  </a:lnTo>
                  <a:lnTo>
                    <a:pt x="78" y="441"/>
                  </a:lnTo>
                  <a:lnTo>
                    <a:pt x="76" y="414"/>
                  </a:lnTo>
                  <a:lnTo>
                    <a:pt x="75" y="386"/>
                  </a:lnTo>
                  <a:lnTo>
                    <a:pt x="76" y="358"/>
                  </a:lnTo>
                  <a:lnTo>
                    <a:pt x="78" y="332"/>
                  </a:lnTo>
                  <a:lnTo>
                    <a:pt x="81" y="306"/>
                  </a:lnTo>
                  <a:lnTo>
                    <a:pt x="87" y="282"/>
                  </a:lnTo>
                  <a:lnTo>
                    <a:pt x="92" y="258"/>
                  </a:lnTo>
                  <a:lnTo>
                    <a:pt x="100" y="235"/>
                  </a:lnTo>
                  <a:lnTo>
                    <a:pt x="108" y="215"/>
                  </a:lnTo>
                  <a:lnTo>
                    <a:pt x="118" y="195"/>
                  </a:lnTo>
                  <a:lnTo>
                    <a:pt x="129" y="178"/>
                  </a:lnTo>
                  <a:lnTo>
                    <a:pt x="141" y="162"/>
                  </a:lnTo>
                  <a:lnTo>
                    <a:pt x="147" y="155"/>
                  </a:lnTo>
                  <a:lnTo>
                    <a:pt x="154" y="149"/>
                  </a:lnTo>
                  <a:lnTo>
                    <a:pt x="161" y="142"/>
                  </a:lnTo>
                  <a:lnTo>
                    <a:pt x="168" y="137"/>
                  </a:lnTo>
                  <a:lnTo>
                    <a:pt x="175" y="133"/>
                  </a:lnTo>
                  <a:lnTo>
                    <a:pt x="183" y="128"/>
                  </a:lnTo>
                  <a:lnTo>
                    <a:pt x="190" y="124"/>
                  </a:lnTo>
                  <a:lnTo>
                    <a:pt x="198" y="122"/>
                  </a:lnTo>
                  <a:lnTo>
                    <a:pt x="206" y="119"/>
                  </a:lnTo>
                  <a:lnTo>
                    <a:pt x="214" y="118"/>
                  </a:lnTo>
                  <a:lnTo>
                    <a:pt x="223" y="117"/>
                  </a:lnTo>
                  <a:lnTo>
                    <a:pt x="231" y="117"/>
                  </a:lnTo>
                  <a:close/>
                  <a:moveTo>
                    <a:pt x="231" y="772"/>
                  </a:moveTo>
                  <a:lnTo>
                    <a:pt x="243" y="772"/>
                  </a:lnTo>
                  <a:lnTo>
                    <a:pt x="255" y="770"/>
                  </a:lnTo>
                  <a:lnTo>
                    <a:pt x="266" y="768"/>
                  </a:lnTo>
                  <a:lnTo>
                    <a:pt x="278" y="765"/>
                  </a:lnTo>
                  <a:lnTo>
                    <a:pt x="288" y="761"/>
                  </a:lnTo>
                  <a:lnTo>
                    <a:pt x="299" y="755"/>
                  </a:lnTo>
                  <a:lnTo>
                    <a:pt x="310" y="750"/>
                  </a:lnTo>
                  <a:lnTo>
                    <a:pt x="321" y="742"/>
                  </a:lnTo>
                  <a:lnTo>
                    <a:pt x="331" y="735"/>
                  </a:lnTo>
                  <a:lnTo>
                    <a:pt x="341" y="727"/>
                  </a:lnTo>
                  <a:lnTo>
                    <a:pt x="351" y="717"/>
                  </a:lnTo>
                  <a:lnTo>
                    <a:pt x="360" y="708"/>
                  </a:lnTo>
                  <a:lnTo>
                    <a:pt x="369" y="697"/>
                  </a:lnTo>
                  <a:lnTo>
                    <a:pt x="378" y="685"/>
                  </a:lnTo>
                  <a:lnTo>
                    <a:pt x="386" y="673"/>
                  </a:lnTo>
                  <a:lnTo>
                    <a:pt x="394" y="661"/>
                  </a:lnTo>
                  <a:lnTo>
                    <a:pt x="402" y="647"/>
                  </a:lnTo>
                  <a:lnTo>
                    <a:pt x="409" y="633"/>
                  </a:lnTo>
                  <a:lnTo>
                    <a:pt x="416" y="619"/>
                  </a:lnTo>
                  <a:lnTo>
                    <a:pt x="422" y="604"/>
                  </a:lnTo>
                  <a:lnTo>
                    <a:pt x="428" y="589"/>
                  </a:lnTo>
                  <a:lnTo>
                    <a:pt x="434" y="573"/>
                  </a:lnTo>
                  <a:lnTo>
                    <a:pt x="439" y="556"/>
                  </a:lnTo>
                  <a:lnTo>
                    <a:pt x="444" y="539"/>
                  </a:lnTo>
                  <a:lnTo>
                    <a:pt x="447" y="521"/>
                  </a:lnTo>
                  <a:lnTo>
                    <a:pt x="451" y="504"/>
                  </a:lnTo>
                  <a:lnTo>
                    <a:pt x="455" y="485"/>
                  </a:lnTo>
                  <a:lnTo>
                    <a:pt x="457" y="467"/>
                  </a:lnTo>
                  <a:lnTo>
                    <a:pt x="459" y="448"/>
                  </a:lnTo>
                  <a:lnTo>
                    <a:pt x="460" y="428"/>
                  </a:lnTo>
                  <a:lnTo>
                    <a:pt x="461" y="409"/>
                  </a:lnTo>
                  <a:lnTo>
                    <a:pt x="461" y="388"/>
                  </a:lnTo>
                  <a:lnTo>
                    <a:pt x="461" y="368"/>
                  </a:lnTo>
                  <a:lnTo>
                    <a:pt x="460" y="348"/>
                  </a:lnTo>
                  <a:lnTo>
                    <a:pt x="459" y="329"/>
                  </a:lnTo>
                  <a:lnTo>
                    <a:pt x="457" y="310"/>
                  </a:lnTo>
                  <a:lnTo>
                    <a:pt x="455" y="290"/>
                  </a:lnTo>
                  <a:lnTo>
                    <a:pt x="451" y="272"/>
                  </a:lnTo>
                  <a:lnTo>
                    <a:pt x="448" y="254"/>
                  </a:lnTo>
                  <a:lnTo>
                    <a:pt x="444" y="236"/>
                  </a:lnTo>
                  <a:lnTo>
                    <a:pt x="440" y="219"/>
                  </a:lnTo>
                  <a:lnTo>
                    <a:pt x="434" y="202"/>
                  </a:lnTo>
                  <a:lnTo>
                    <a:pt x="429" y="186"/>
                  </a:lnTo>
                  <a:lnTo>
                    <a:pt x="423" y="170"/>
                  </a:lnTo>
                  <a:lnTo>
                    <a:pt x="417" y="155"/>
                  </a:lnTo>
                  <a:lnTo>
                    <a:pt x="409" y="140"/>
                  </a:lnTo>
                  <a:lnTo>
                    <a:pt x="403" y="126"/>
                  </a:lnTo>
                  <a:lnTo>
                    <a:pt x="395" y="112"/>
                  </a:lnTo>
                  <a:lnTo>
                    <a:pt x="387" y="100"/>
                  </a:lnTo>
                  <a:lnTo>
                    <a:pt x="379" y="87"/>
                  </a:lnTo>
                  <a:lnTo>
                    <a:pt x="371" y="77"/>
                  </a:lnTo>
                  <a:lnTo>
                    <a:pt x="361" y="66"/>
                  </a:lnTo>
                  <a:lnTo>
                    <a:pt x="352" y="55"/>
                  </a:lnTo>
                  <a:lnTo>
                    <a:pt x="342" y="46"/>
                  </a:lnTo>
                  <a:lnTo>
                    <a:pt x="333" y="38"/>
                  </a:lnTo>
                  <a:lnTo>
                    <a:pt x="322" y="30"/>
                  </a:lnTo>
                  <a:lnTo>
                    <a:pt x="311" y="23"/>
                  </a:lnTo>
                  <a:lnTo>
                    <a:pt x="300" y="17"/>
                  </a:lnTo>
                  <a:lnTo>
                    <a:pt x="290" y="12"/>
                  </a:lnTo>
                  <a:lnTo>
                    <a:pt x="279" y="8"/>
                  </a:lnTo>
                  <a:lnTo>
                    <a:pt x="267" y="4"/>
                  </a:lnTo>
                  <a:lnTo>
                    <a:pt x="255" y="1"/>
                  </a:lnTo>
                  <a:lnTo>
                    <a:pt x="243" y="0"/>
                  </a:lnTo>
                  <a:lnTo>
                    <a:pt x="231" y="0"/>
                  </a:lnTo>
                  <a:lnTo>
                    <a:pt x="219" y="0"/>
                  </a:lnTo>
                  <a:lnTo>
                    <a:pt x="207" y="1"/>
                  </a:lnTo>
                  <a:lnTo>
                    <a:pt x="196" y="4"/>
                  </a:lnTo>
                  <a:lnTo>
                    <a:pt x="184" y="8"/>
                  </a:lnTo>
                  <a:lnTo>
                    <a:pt x="173" y="12"/>
                  </a:lnTo>
                  <a:lnTo>
                    <a:pt x="162" y="17"/>
                  </a:lnTo>
                  <a:lnTo>
                    <a:pt x="151" y="23"/>
                  </a:lnTo>
                  <a:lnTo>
                    <a:pt x="141" y="30"/>
                  </a:lnTo>
                  <a:lnTo>
                    <a:pt x="130" y="38"/>
                  </a:lnTo>
                  <a:lnTo>
                    <a:pt x="120" y="46"/>
                  </a:lnTo>
                  <a:lnTo>
                    <a:pt x="110" y="55"/>
                  </a:lnTo>
                  <a:lnTo>
                    <a:pt x="102" y="66"/>
                  </a:lnTo>
                  <a:lnTo>
                    <a:pt x="92" y="77"/>
                  </a:lnTo>
                  <a:lnTo>
                    <a:pt x="83" y="87"/>
                  </a:lnTo>
                  <a:lnTo>
                    <a:pt x="75" y="100"/>
                  </a:lnTo>
                  <a:lnTo>
                    <a:pt x="67" y="112"/>
                  </a:lnTo>
                  <a:lnTo>
                    <a:pt x="60" y="126"/>
                  </a:lnTo>
                  <a:lnTo>
                    <a:pt x="52" y="140"/>
                  </a:lnTo>
                  <a:lnTo>
                    <a:pt x="46" y="155"/>
                  </a:lnTo>
                  <a:lnTo>
                    <a:pt x="39" y="170"/>
                  </a:lnTo>
                  <a:lnTo>
                    <a:pt x="34" y="186"/>
                  </a:lnTo>
                  <a:lnTo>
                    <a:pt x="28" y="202"/>
                  </a:lnTo>
                  <a:lnTo>
                    <a:pt x="23" y="219"/>
                  </a:lnTo>
                  <a:lnTo>
                    <a:pt x="19" y="236"/>
                  </a:lnTo>
                  <a:lnTo>
                    <a:pt x="14" y="254"/>
                  </a:lnTo>
                  <a:lnTo>
                    <a:pt x="11" y="272"/>
                  </a:lnTo>
                  <a:lnTo>
                    <a:pt x="8" y="290"/>
                  </a:lnTo>
                  <a:lnTo>
                    <a:pt x="6" y="310"/>
                  </a:lnTo>
                  <a:lnTo>
                    <a:pt x="3" y="329"/>
                  </a:lnTo>
                  <a:lnTo>
                    <a:pt x="2" y="348"/>
                  </a:lnTo>
                  <a:lnTo>
                    <a:pt x="1" y="368"/>
                  </a:lnTo>
                  <a:lnTo>
                    <a:pt x="0" y="388"/>
                  </a:lnTo>
                  <a:lnTo>
                    <a:pt x="1" y="409"/>
                  </a:lnTo>
                  <a:lnTo>
                    <a:pt x="2" y="428"/>
                  </a:lnTo>
                  <a:lnTo>
                    <a:pt x="3" y="448"/>
                  </a:lnTo>
                  <a:lnTo>
                    <a:pt x="6" y="467"/>
                  </a:lnTo>
                  <a:lnTo>
                    <a:pt x="8" y="485"/>
                  </a:lnTo>
                  <a:lnTo>
                    <a:pt x="11" y="504"/>
                  </a:lnTo>
                  <a:lnTo>
                    <a:pt x="14" y="521"/>
                  </a:lnTo>
                  <a:lnTo>
                    <a:pt x="19" y="539"/>
                  </a:lnTo>
                  <a:lnTo>
                    <a:pt x="24" y="556"/>
                  </a:lnTo>
                  <a:lnTo>
                    <a:pt x="28" y="573"/>
                  </a:lnTo>
                  <a:lnTo>
                    <a:pt x="34" y="589"/>
                  </a:lnTo>
                  <a:lnTo>
                    <a:pt x="40" y="604"/>
                  </a:lnTo>
                  <a:lnTo>
                    <a:pt x="47" y="619"/>
                  </a:lnTo>
                  <a:lnTo>
                    <a:pt x="53" y="633"/>
                  </a:lnTo>
                  <a:lnTo>
                    <a:pt x="61" y="647"/>
                  </a:lnTo>
                  <a:lnTo>
                    <a:pt x="68" y="661"/>
                  </a:lnTo>
                  <a:lnTo>
                    <a:pt x="76" y="673"/>
                  </a:lnTo>
                  <a:lnTo>
                    <a:pt x="84" y="685"/>
                  </a:lnTo>
                  <a:lnTo>
                    <a:pt x="93" y="697"/>
                  </a:lnTo>
                  <a:lnTo>
                    <a:pt x="103" y="708"/>
                  </a:lnTo>
                  <a:lnTo>
                    <a:pt x="111" y="717"/>
                  </a:lnTo>
                  <a:lnTo>
                    <a:pt x="121" y="727"/>
                  </a:lnTo>
                  <a:lnTo>
                    <a:pt x="131" y="735"/>
                  </a:lnTo>
                  <a:lnTo>
                    <a:pt x="142" y="742"/>
                  </a:lnTo>
                  <a:lnTo>
                    <a:pt x="152" y="750"/>
                  </a:lnTo>
                  <a:lnTo>
                    <a:pt x="162" y="755"/>
                  </a:lnTo>
                  <a:lnTo>
                    <a:pt x="174" y="761"/>
                  </a:lnTo>
                  <a:lnTo>
                    <a:pt x="185" y="765"/>
                  </a:lnTo>
                  <a:lnTo>
                    <a:pt x="196" y="768"/>
                  </a:lnTo>
                  <a:lnTo>
                    <a:pt x="207" y="770"/>
                  </a:lnTo>
                  <a:lnTo>
                    <a:pt x="219" y="772"/>
                  </a:lnTo>
                  <a:lnTo>
                    <a:pt x="231" y="772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9" name="Freeform 15"/>
            <p:cNvSpPr>
              <a:spLocks noChangeAspect="1"/>
            </p:cNvSpPr>
            <p:nvPr/>
          </p:nvSpPr>
          <p:spPr bwMode="black">
            <a:xfrm>
              <a:off x="2154" y="3765"/>
              <a:ext cx="59" cy="126"/>
            </a:xfrm>
            <a:custGeom>
              <a:avLst/>
              <a:gdLst>
                <a:gd name="T0" fmla="*/ 0 w 352"/>
                <a:gd name="T1" fmla="*/ 0 h 754"/>
                <a:gd name="T2" fmla="*/ 0 w 352"/>
                <a:gd name="T3" fmla="*/ 0 h 754"/>
                <a:gd name="T4" fmla="*/ 0 w 352"/>
                <a:gd name="T5" fmla="*/ 0 h 754"/>
                <a:gd name="T6" fmla="*/ 0 w 352"/>
                <a:gd name="T7" fmla="*/ 0 h 754"/>
                <a:gd name="T8" fmla="*/ 0 w 352"/>
                <a:gd name="T9" fmla="*/ 0 h 754"/>
                <a:gd name="T10" fmla="*/ 0 w 352"/>
                <a:gd name="T11" fmla="*/ 0 h 754"/>
                <a:gd name="T12" fmla="*/ 0 w 352"/>
                <a:gd name="T13" fmla="*/ 0 h 754"/>
                <a:gd name="T14" fmla="*/ 0 w 352"/>
                <a:gd name="T15" fmla="*/ 0 h 754"/>
                <a:gd name="T16" fmla="*/ 0 w 352"/>
                <a:gd name="T17" fmla="*/ 0 h 754"/>
                <a:gd name="T18" fmla="*/ 0 w 352"/>
                <a:gd name="T19" fmla="*/ 0 h 754"/>
                <a:gd name="T20" fmla="*/ 0 w 352"/>
                <a:gd name="T21" fmla="*/ 0 h 754"/>
                <a:gd name="T22" fmla="*/ 0 w 352"/>
                <a:gd name="T23" fmla="*/ 0 h 754"/>
                <a:gd name="T24" fmla="*/ 0 w 352"/>
                <a:gd name="T25" fmla="*/ 0 h 754"/>
                <a:gd name="T26" fmla="*/ 0 w 352"/>
                <a:gd name="T27" fmla="*/ 0 h 754"/>
                <a:gd name="T28" fmla="*/ 0 w 352"/>
                <a:gd name="T29" fmla="*/ 0 h 754"/>
                <a:gd name="T30" fmla="*/ 0 w 352"/>
                <a:gd name="T31" fmla="*/ 0 h 754"/>
                <a:gd name="T32" fmla="*/ 0 w 352"/>
                <a:gd name="T33" fmla="*/ 0 h 754"/>
                <a:gd name="T34" fmla="*/ 0 w 352"/>
                <a:gd name="T35" fmla="*/ 0 h 754"/>
                <a:gd name="T36" fmla="*/ 0 w 352"/>
                <a:gd name="T37" fmla="*/ 0 h 754"/>
                <a:gd name="T38" fmla="*/ 0 w 352"/>
                <a:gd name="T39" fmla="*/ 0 h 754"/>
                <a:gd name="T40" fmla="*/ 0 w 352"/>
                <a:gd name="T41" fmla="*/ 0 h 754"/>
                <a:gd name="T42" fmla="*/ 0 w 352"/>
                <a:gd name="T43" fmla="*/ 0 h 754"/>
                <a:gd name="T44" fmla="*/ 0 w 352"/>
                <a:gd name="T45" fmla="*/ 0 h 754"/>
                <a:gd name="T46" fmla="*/ 0 w 352"/>
                <a:gd name="T47" fmla="*/ 0 h 754"/>
                <a:gd name="T48" fmla="*/ 0 w 352"/>
                <a:gd name="T49" fmla="*/ 0 h 754"/>
                <a:gd name="T50" fmla="*/ 0 w 352"/>
                <a:gd name="T51" fmla="*/ 0 h 754"/>
                <a:gd name="T52" fmla="*/ 0 w 352"/>
                <a:gd name="T53" fmla="*/ 0 h 754"/>
                <a:gd name="T54" fmla="*/ 0 w 352"/>
                <a:gd name="T55" fmla="*/ 0 h 754"/>
                <a:gd name="T56" fmla="*/ 0 w 352"/>
                <a:gd name="T57" fmla="*/ 0 h 754"/>
                <a:gd name="T58" fmla="*/ 0 w 352"/>
                <a:gd name="T59" fmla="*/ 0 h 754"/>
                <a:gd name="T60" fmla="*/ 0 w 352"/>
                <a:gd name="T61" fmla="*/ 0 h 754"/>
                <a:gd name="T62" fmla="*/ 0 w 352"/>
                <a:gd name="T63" fmla="*/ 0 h 754"/>
                <a:gd name="T64" fmla="*/ 0 w 352"/>
                <a:gd name="T65" fmla="*/ 0 h 754"/>
                <a:gd name="T66" fmla="*/ 0 w 352"/>
                <a:gd name="T67" fmla="*/ 0 h 754"/>
                <a:gd name="T68" fmla="*/ 0 w 352"/>
                <a:gd name="T69" fmla="*/ 0 h 754"/>
                <a:gd name="T70" fmla="*/ 0 w 352"/>
                <a:gd name="T71" fmla="*/ 0 h 754"/>
                <a:gd name="T72" fmla="*/ 0 w 352"/>
                <a:gd name="T73" fmla="*/ 0 h 754"/>
                <a:gd name="T74" fmla="*/ 0 w 352"/>
                <a:gd name="T75" fmla="*/ 0 h 754"/>
                <a:gd name="T76" fmla="*/ 0 w 352"/>
                <a:gd name="T77" fmla="*/ 0 h 754"/>
                <a:gd name="T78" fmla="*/ 0 w 352"/>
                <a:gd name="T79" fmla="*/ 0 h 754"/>
                <a:gd name="T80" fmla="*/ 0 w 352"/>
                <a:gd name="T81" fmla="*/ 0 h 754"/>
                <a:gd name="T82" fmla="*/ 0 w 352"/>
                <a:gd name="T83" fmla="*/ 0 h 754"/>
                <a:gd name="T84" fmla="*/ 0 w 352"/>
                <a:gd name="T85" fmla="*/ 0 h 75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52" h="754">
                  <a:moveTo>
                    <a:pt x="77" y="108"/>
                  </a:moveTo>
                  <a:lnTo>
                    <a:pt x="90" y="84"/>
                  </a:lnTo>
                  <a:lnTo>
                    <a:pt x="103" y="63"/>
                  </a:lnTo>
                  <a:lnTo>
                    <a:pt x="110" y="53"/>
                  </a:lnTo>
                  <a:lnTo>
                    <a:pt x="117" y="43"/>
                  </a:lnTo>
                  <a:lnTo>
                    <a:pt x="125" y="36"/>
                  </a:lnTo>
                  <a:lnTo>
                    <a:pt x="132" y="28"/>
                  </a:lnTo>
                  <a:lnTo>
                    <a:pt x="140" y="22"/>
                  </a:lnTo>
                  <a:lnTo>
                    <a:pt x="148" y="16"/>
                  </a:lnTo>
                  <a:lnTo>
                    <a:pt x="157" y="11"/>
                  </a:lnTo>
                  <a:lnTo>
                    <a:pt x="166" y="6"/>
                  </a:lnTo>
                  <a:lnTo>
                    <a:pt x="174" y="3"/>
                  </a:lnTo>
                  <a:lnTo>
                    <a:pt x="184" y="1"/>
                  </a:lnTo>
                  <a:lnTo>
                    <a:pt x="194" y="0"/>
                  </a:lnTo>
                  <a:lnTo>
                    <a:pt x="205" y="0"/>
                  </a:lnTo>
                  <a:lnTo>
                    <a:pt x="215" y="0"/>
                  </a:lnTo>
                  <a:lnTo>
                    <a:pt x="226" y="1"/>
                  </a:lnTo>
                  <a:lnTo>
                    <a:pt x="236" y="3"/>
                  </a:lnTo>
                  <a:lnTo>
                    <a:pt x="246" y="6"/>
                  </a:lnTo>
                  <a:lnTo>
                    <a:pt x="255" y="10"/>
                  </a:lnTo>
                  <a:lnTo>
                    <a:pt x="263" y="14"/>
                  </a:lnTo>
                  <a:lnTo>
                    <a:pt x="271" y="19"/>
                  </a:lnTo>
                  <a:lnTo>
                    <a:pt x="279" y="25"/>
                  </a:lnTo>
                  <a:lnTo>
                    <a:pt x="287" y="31"/>
                  </a:lnTo>
                  <a:lnTo>
                    <a:pt x="293" y="39"/>
                  </a:lnTo>
                  <a:lnTo>
                    <a:pt x="300" y="46"/>
                  </a:lnTo>
                  <a:lnTo>
                    <a:pt x="305" y="55"/>
                  </a:lnTo>
                  <a:lnTo>
                    <a:pt x="310" y="64"/>
                  </a:lnTo>
                  <a:lnTo>
                    <a:pt x="316" y="73"/>
                  </a:lnTo>
                  <a:lnTo>
                    <a:pt x="320" y="83"/>
                  </a:lnTo>
                  <a:lnTo>
                    <a:pt x="324" y="94"/>
                  </a:lnTo>
                  <a:lnTo>
                    <a:pt x="332" y="117"/>
                  </a:lnTo>
                  <a:lnTo>
                    <a:pt x="338" y="141"/>
                  </a:lnTo>
                  <a:lnTo>
                    <a:pt x="343" y="167"/>
                  </a:lnTo>
                  <a:lnTo>
                    <a:pt x="347" y="195"/>
                  </a:lnTo>
                  <a:lnTo>
                    <a:pt x="349" y="224"/>
                  </a:lnTo>
                  <a:lnTo>
                    <a:pt x="351" y="255"/>
                  </a:lnTo>
                  <a:lnTo>
                    <a:pt x="352" y="285"/>
                  </a:lnTo>
                  <a:lnTo>
                    <a:pt x="352" y="317"/>
                  </a:lnTo>
                  <a:lnTo>
                    <a:pt x="352" y="754"/>
                  </a:lnTo>
                  <a:lnTo>
                    <a:pt x="279" y="754"/>
                  </a:lnTo>
                  <a:lnTo>
                    <a:pt x="279" y="341"/>
                  </a:lnTo>
                  <a:lnTo>
                    <a:pt x="278" y="297"/>
                  </a:lnTo>
                  <a:lnTo>
                    <a:pt x="277" y="256"/>
                  </a:lnTo>
                  <a:lnTo>
                    <a:pt x="275" y="236"/>
                  </a:lnTo>
                  <a:lnTo>
                    <a:pt x="273" y="218"/>
                  </a:lnTo>
                  <a:lnTo>
                    <a:pt x="269" y="200"/>
                  </a:lnTo>
                  <a:lnTo>
                    <a:pt x="265" y="183"/>
                  </a:lnTo>
                  <a:lnTo>
                    <a:pt x="260" y="169"/>
                  </a:lnTo>
                  <a:lnTo>
                    <a:pt x="253" y="155"/>
                  </a:lnTo>
                  <a:lnTo>
                    <a:pt x="250" y="150"/>
                  </a:lnTo>
                  <a:lnTo>
                    <a:pt x="247" y="145"/>
                  </a:lnTo>
                  <a:lnTo>
                    <a:pt x="242" y="139"/>
                  </a:lnTo>
                  <a:lnTo>
                    <a:pt x="237" y="135"/>
                  </a:lnTo>
                  <a:lnTo>
                    <a:pt x="233" y="131"/>
                  </a:lnTo>
                  <a:lnTo>
                    <a:pt x="227" y="126"/>
                  </a:lnTo>
                  <a:lnTo>
                    <a:pt x="221" y="123"/>
                  </a:lnTo>
                  <a:lnTo>
                    <a:pt x="215" y="121"/>
                  </a:lnTo>
                  <a:lnTo>
                    <a:pt x="209" y="119"/>
                  </a:lnTo>
                  <a:lnTo>
                    <a:pt x="201" y="118"/>
                  </a:lnTo>
                  <a:lnTo>
                    <a:pt x="194" y="117"/>
                  </a:lnTo>
                  <a:lnTo>
                    <a:pt x="186" y="117"/>
                  </a:lnTo>
                  <a:lnTo>
                    <a:pt x="176" y="117"/>
                  </a:lnTo>
                  <a:lnTo>
                    <a:pt x="168" y="118"/>
                  </a:lnTo>
                  <a:lnTo>
                    <a:pt x="159" y="120"/>
                  </a:lnTo>
                  <a:lnTo>
                    <a:pt x="152" y="123"/>
                  </a:lnTo>
                  <a:lnTo>
                    <a:pt x="144" y="127"/>
                  </a:lnTo>
                  <a:lnTo>
                    <a:pt x="138" y="132"/>
                  </a:lnTo>
                  <a:lnTo>
                    <a:pt x="131" y="137"/>
                  </a:lnTo>
                  <a:lnTo>
                    <a:pt x="126" y="142"/>
                  </a:lnTo>
                  <a:lnTo>
                    <a:pt x="120" y="150"/>
                  </a:lnTo>
                  <a:lnTo>
                    <a:pt x="115" y="156"/>
                  </a:lnTo>
                  <a:lnTo>
                    <a:pt x="111" y="165"/>
                  </a:lnTo>
                  <a:lnTo>
                    <a:pt x="106" y="173"/>
                  </a:lnTo>
                  <a:lnTo>
                    <a:pt x="99" y="191"/>
                  </a:lnTo>
                  <a:lnTo>
                    <a:pt x="93" y="211"/>
                  </a:lnTo>
                  <a:lnTo>
                    <a:pt x="88" y="233"/>
                  </a:lnTo>
                  <a:lnTo>
                    <a:pt x="85" y="257"/>
                  </a:lnTo>
                  <a:lnTo>
                    <a:pt x="81" y="280"/>
                  </a:lnTo>
                  <a:lnTo>
                    <a:pt x="79" y="304"/>
                  </a:lnTo>
                  <a:lnTo>
                    <a:pt x="78" y="355"/>
                  </a:lnTo>
                  <a:lnTo>
                    <a:pt x="77" y="405"/>
                  </a:lnTo>
                  <a:lnTo>
                    <a:pt x="77" y="754"/>
                  </a:lnTo>
                  <a:lnTo>
                    <a:pt x="0" y="754"/>
                  </a:lnTo>
                  <a:lnTo>
                    <a:pt x="0" y="20"/>
                  </a:lnTo>
                  <a:lnTo>
                    <a:pt x="77" y="20"/>
                  </a:lnTo>
                  <a:lnTo>
                    <a:pt x="77" y="108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0" name="Freeform 16"/>
            <p:cNvSpPr>
              <a:spLocks noChangeAspect="1" noEditPoints="1"/>
            </p:cNvSpPr>
            <p:nvPr/>
          </p:nvSpPr>
          <p:spPr bwMode="black">
            <a:xfrm>
              <a:off x="2225" y="3765"/>
              <a:ext cx="74" cy="128"/>
            </a:xfrm>
            <a:custGeom>
              <a:avLst/>
              <a:gdLst>
                <a:gd name="T0" fmla="*/ 0 w 440"/>
                <a:gd name="T1" fmla="*/ 0 h 772"/>
                <a:gd name="T2" fmla="*/ 0 w 440"/>
                <a:gd name="T3" fmla="*/ 0 h 772"/>
                <a:gd name="T4" fmla="*/ 0 w 440"/>
                <a:gd name="T5" fmla="*/ 0 h 772"/>
                <a:gd name="T6" fmla="*/ 0 w 440"/>
                <a:gd name="T7" fmla="*/ 0 h 772"/>
                <a:gd name="T8" fmla="*/ 0 w 440"/>
                <a:gd name="T9" fmla="*/ 0 h 772"/>
                <a:gd name="T10" fmla="*/ 0 w 440"/>
                <a:gd name="T11" fmla="*/ 0 h 772"/>
                <a:gd name="T12" fmla="*/ 0 w 440"/>
                <a:gd name="T13" fmla="*/ 0 h 772"/>
                <a:gd name="T14" fmla="*/ 0 w 440"/>
                <a:gd name="T15" fmla="*/ 0 h 772"/>
                <a:gd name="T16" fmla="*/ 0 w 440"/>
                <a:gd name="T17" fmla="*/ 0 h 772"/>
                <a:gd name="T18" fmla="*/ 0 w 440"/>
                <a:gd name="T19" fmla="*/ 0 h 772"/>
                <a:gd name="T20" fmla="*/ 0 w 440"/>
                <a:gd name="T21" fmla="*/ 0 h 772"/>
                <a:gd name="T22" fmla="*/ 0 w 440"/>
                <a:gd name="T23" fmla="*/ 0 h 772"/>
                <a:gd name="T24" fmla="*/ 0 w 440"/>
                <a:gd name="T25" fmla="*/ 0 h 772"/>
                <a:gd name="T26" fmla="*/ 0 w 440"/>
                <a:gd name="T27" fmla="*/ 0 h 772"/>
                <a:gd name="T28" fmla="*/ 0 w 440"/>
                <a:gd name="T29" fmla="*/ 0 h 772"/>
                <a:gd name="T30" fmla="*/ 0 w 440"/>
                <a:gd name="T31" fmla="*/ 0 h 772"/>
                <a:gd name="T32" fmla="*/ 0 w 440"/>
                <a:gd name="T33" fmla="*/ 0 h 772"/>
                <a:gd name="T34" fmla="*/ 0 w 440"/>
                <a:gd name="T35" fmla="*/ 0 h 772"/>
                <a:gd name="T36" fmla="*/ 0 w 440"/>
                <a:gd name="T37" fmla="*/ 0 h 772"/>
                <a:gd name="T38" fmla="*/ 0 w 440"/>
                <a:gd name="T39" fmla="*/ 0 h 772"/>
                <a:gd name="T40" fmla="*/ 0 w 440"/>
                <a:gd name="T41" fmla="*/ 0 h 772"/>
                <a:gd name="T42" fmla="*/ 0 w 440"/>
                <a:gd name="T43" fmla="*/ 0 h 772"/>
                <a:gd name="T44" fmla="*/ 0 w 440"/>
                <a:gd name="T45" fmla="*/ 0 h 772"/>
                <a:gd name="T46" fmla="*/ 0 w 440"/>
                <a:gd name="T47" fmla="*/ 0 h 772"/>
                <a:gd name="T48" fmla="*/ 0 w 440"/>
                <a:gd name="T49" fmla="*/ 0 h 772"/>
                <a:gd name="T50" fmla="*/ 0 w 440"/>
                <a:gd name="T51" fmla="*/ 0 h 772"/>
                <a:gd name="T52" fmla="*/ 0 w 440"/>
                <a:gd name="T53" fmla="*/ 0 h 772"/>
                <a:gd name="T54" fmla="*/ 0 w 440"/>
                <a:gd name="T55" fmla="*/ 0 h 772"/>
                <a:gd name="T56" fmla="*/ 0 w 440"/>
                <a:gd name="T57" fmla="*/ 0 h 772"/>
                <a:gd name="T58" fmla="*/ 0 w 440"/>
                <a:gd name="T59" fmla="*/ 0 h 772"/>
                <a:gd name="T60" fmla="*/ 0 w 440"/>
                <a:gd name="T61" fmla="*/ 0 h 772"/>
                <a:gd name="T62" fmla="*/ 0 w 440"/>
                <a:gd name="T63" fmla="*/ 0 h 772"/>
                <a:gd name="T64" fmla="*/ 0 w 440"/>
                <a:gd name="T65" fmla="*/ 0 h 772"/>
                <a:gd name="T66" fmla="*/ 0 w 440"/>
                <a:gd name="T67" fmla="*/ 0 h 772"/>
                <a:gd name="T68" fmla="*/ 0 w 440"/>
                <a:gd name="T69" fmla="*/ 0 h 772"/>
                <a:gd name="T70" fmla="*/ 0 w 440"/>
                <a:gd name="T71" fmla="*/ 0 h 772"/>
                <a:gd name="T72" fmla="*/ 0 w 440"/>
                <a:gd name="T73" fmla="*/ 0 h 772"/>
                <a:gd name="T74" fmla="*/ 0 w 440"/>
                <a:gd name="T75" fmla="*/ 0 h 772"/>
                <a:gd name="T76" fmla="*/ 0 w 440"/>
                <a:gd name="T77" fmla="*/ 0 h 772"/>
                <a:gd name="T78" fmla="*/ 0 w 440"/>
                <a:gd name="T79" fmla="*/ 0 h 772"/>
                <a:gd name="T80" fmla="*/ 0 w 440"/>
                <a:gd name="T81" fmla="*/ 0 h 772"/>
                <a:gd name="T82" fmla="*/ 0 w 440"/>
                <a:gd name="T83" fmla="*/ 0 h 772"/>
                <a:gd name="T84" fmla="*/ 0 w 440"/>
                <a:gd name="T85" fmla="*/ 0 h 772"/>
                <a:gd name="T86" fmla="*/ 0 w 440"/>
                <a:gd name="T87" fmla="*/ 0 h 772"/>
                <a:gd name="T88" fmla="*/ 0 w 440"/>
                <a:gd name="T89" fmla="*/ 0 h 772"/>
                <a:gd name="T90" fmla="*/ 0 w 440"/>
                <a:gd name="T91" fmla="*/ 0 h 772"/>
                <a:gd name="T92" fmla="*/ 0 w 440"/>
                <a:gd name="T93" fmla="*/ 0 h 772"/>
                <a:gd name="T94" fmla="*/ 0 w 440"/>
                <a:gd name="T95" fmla="*/ 0 h 772"/>
                <a:gd name="T96" fmla="*/ 0 w 440"/>
                <a:gd name="T97" fmla="*/ 0 h 772"/>
                <a:gd name="T98" fmla="*/ 0 w 440"/>
                <a:gd name="T99" fmla="*/ 0 h 772"/>
                <a:gd name="T100" fmla="*/ 0 w 440"/>
                <a:gd name="T101" fmla="*/ 0 h 772"/>
                <a:gd name="T102" fmla="*/ 0 w 440"/>
                <a:gd name="T103" fmla="*/ 0 h 772"/>
                <a:gd name="T104" fmla="*/ 0 w 440"/>
                <a:gd name="T105" fmla="*/ 0 h 772"/>
                <a:gd name="T106" fmla="*/ 0 w 440"/>
                <a:gd name="T107" fmla="*/ 0 h 772"/>
                <a:gd name="T108" fmla="*/ 0 w 440"/>
                <a:gd name="T109" fmla="*/ 0 h 772"/>
                <a:gd name="T110" fmla="*/ 0 w 440"/>
                <a:gd name="T111" fmla="*/ 0 h 772"/>
                <a:gd name="T112" fmla="*/ 0 w 440"/>
                <a:gd name="T113" fmla="*/ 0 h 772"/>
                <a:gd name="T114" fmla="*/ 0 w 440"/>
                <a:gd name="T115" fmla="*/ 0 h 772"/>
                <a:gd name="T116" fmla="*/ 0 w 440"/>
                <a:gd name="T117" fmla="*/ 0 h 7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0" h="772">
                  <a:moveTo>
                    <a:pt x="220" y="117"/>
                  </a:moveTo>
                  <a:lnTo>
                    <a:pt x="229" y="117"/>
                  </a:lnTo>
                  <a:lnTo>
                    <a:pt x="237" y="118"/>
                  </a:lnTo>
                  <a:lnTo>
                    <a:pt x="245" y="119"/>
                  </a:lnTo>
                  <a:lnTo>
                    <a:pt x="254" y="121"/>
                  </a:lnTo>
                  <a:lnTo>
                    <a:pt x="261" y="124"/>
                  </a:lnTo>
                  <a:lnTo>
                    <a:pt x="269" y="127"/>
                  </a:lnTo>
                  <a:lnTo>
                    <a:pt x="275" y="132"/>
                  </a:lnTo>
                  <a:lnTo>
                    <a:pt x="283" y="137"/>
                  </a:lnTo>
                  <a:lnTo>
                    <a:pt x="289" y="141"/>
                  </a:lnTo>
                  <a:lnTo>
                    <a:pt x="296" y="148"/>
                  </a:lnTo>
                  <a:lnTo>
                    <a:pt x="302" y="154"/>
                  </a:lnTo>
                  <a:lnTo>
                    <a:pt x="308" y="161"/>
                  </a:lnTo>
                  <a:lnTo>
                    <a:pt x="319" y="176"/>
                  </a:lnTo>
                  <a:lnTo>
                    <a:pt x="329" y="193"/>
                  </a:lnTo>
                  <a:lnTo>
                    <a:pt x="338" y="211"/>
                  </a:lnTo>
                  <a:lnTo>
                    <a:pt x="346" y="232"/>
                  </a:lnTo>
                  <a:lnTo>
                    <a:pt x="353" y="254"/>
                  </a:lnTo>
                  <a:lnTo>
                    <a:pt x="358" y="277"/>
                  </a:lnTo>
                  <a:lnTo>
                    <a:pt x="363" y="301"/>
                  </a:lnTo>
                  <a:lnTo>
                    <a:pt x="366" y="327"/>
                  </a:lnTo>
                  <a:lnTo>
                    <a:pt x="368" y="353"/>
                  </a:lnTo>
                  <a:lnTo>
                    <a:pt x="368" y="381"/>
                  </a:lnTo>
                  <a:lnTo>
                    <a:pt x="368" y="408"/>
                  </a:lnTo>
                  <a:lnTo>
                    <a:pt x="366" y="435"/>
                  </a:lnTo>
                  <a:lnTo>
                    <a:pt x="363" y="462"/>
                  </a:lnTo>
                  <a:lnTo>
                    <a:pt x="359" y="487"/>
                  </a:lnTo>
                  <a:lnTo>
                    <a:pt x="354" y="511"/>
                  </a:lnTo>
                  <a:lnTo>
                    <a:pt x="348" y="534"/>
                  </a:lnTo>
                  <a:lnTo>
                    <a:pt x="340" y="556"/>
                  </a:lnTo>
                  <a:lnTo>
                    <a:pt x="331" y="575"/>
                  </a:lnTo>
                  <a:lnTo>
                    <a:pt x="322" y="593"/>
                  </a:lnTo>
                  <a:lnTo>
                    <a:pt x="310" y="610"/>
                  </a:lnTo>
                  <a:lnTo>
                    <a:pt x="304" y="617"/>
                  </a:lnTo>
                  <a:lnTo>
                    <a:pt x="298" y="624"/>
                  </a:lnTo>
                  <a:lnTo>
                    <a:pt x="291" y="630"/>
                  </a:lnTo>
                  <a:lnTo>
                    <a:pt x="285" y="636"/>
                  </a:lnTo>
                  <a:lnTo>
                    <a:pt x="277" y="641"/>
                  </a:lnTo>
                  <a:lnTo>
                    <a:pt x="270" y="645"/>
                  </a:lnTo>
                  <a:lnTo>
                    <a:pt x="262" y="649"/>
                  </a:lnTo>
                  <a:lnTo>
                    <a:pt x="255" y="653"/>
                  </a:lnTo>
                  <a:lnTo>
                    <a:pt x="246" y="655"/>
                  </a:lnTo>
                  <a:lnTo>
                    <a:pt x="237" y="657"/>
                  </a:lnTo>
                  <a:lnTo>
                    <a:pt x="229" y="658"/>
                  </a:lnTo>
                  <a:lnTo>
                    <a:pt x="220" y="658"/>
                  </a:lnTo>
                  <a:lnTo>
                    <a:pt x="212" y="658"/>
                  </a:lnTo>
                  <a:lnTo>
                    <a:pt x="203" y="657"/>
                  </a:lnTo>
                  <a:lnTo>
                    <a:pt x="195" y="655"/>
                  </a:lnTo>
                  <a:lnTo>
                    <a:pt x="188" y="653"/>
                  </a:lnTo>
                  <a:lnTo>
                    <a:pt x="180" y="649"/>
                  </a:lnTo>
                  <a:lnTo>
                    <a:pt x="173" y="645"/>
                  </a:lnTo>
                  <a:lnTo>
                    <a:pt x="165" y="640"/>
                  </a:lnTo>
                  <a:lnTo>
                    <a:pt x="159" y="634"/>
                  </a:lnTo>
                  <a:lnTo>
                    <a:pt x="152" y="629"/>
                  </a:lnTo>
                  <a:lnTo>
                    <a:pt x="146" y="622"/>
                  </a:lnTo>
                  <a:lnTo>
                    <a:pt x="140" y="615"/>
                  </a:lnTo>
                  <a:lnTo>
                    <a:pt x="134" y="607"/>
                  </a:lnTo>
                  <a:lnTo>
                    <a:pt x="123" y="590"/>
                  </a:lnTo>
                  <a:lnTo>
                    <a:pt x="113" y="572"/>
                  </a:lnTo>
                  <a:lnTo>
                    <a:pt x="106" y="551"/>
                  </a:lnTo>
                  <a:lnTo>
                    <a:pt x="98" y="530"/>
                  </a:lnTo>
                  <a:lnTo>
                    <a:pt x="92" y="506"/>
                  </a:lnTo>
                  <a:lnTo>
                    <a:pt x="86" y="482"/>
                  </a:lnTo>
                  <a:lnTo>
                    <a:pt x="82" y="457"/>
                  </a:lnTo>
                  <a:lnTo>
                    <a:pt x="80" y="432"/>
                  </a:lnTo>
                  <a:lnTo>
                    <a:pt x="78" y="405"/>
                  </a:lnTo>
                  <a:lnTo>
                    <a:pt x="77" y="378"/>
                  </a:lnTo>
                  <a:lnTo>
                    <a:pt x="78" y="353"/>
                  </a:lnTo>
                  <a:lnTo>
                    <a:pt x="80" y="327"/>
                  </a:lnTo>
                  <a:lnTo>
                    <a:pt x="83" y="303"/>
                  </a:lnTo>
                  <a:lnTo>
                    <a:pt x="87" y="279"/>
                  </a:lnTo>
                  <a:lnTo>
                    <a:pt x="93" y="257"/>
                  </a:lnTo>
                  <a:lnTo>
                    <a:pt x="99" y="234"/>
                  </a:lnTo>
                  <a:lnTo>
                    <a:pt x="107" y="215"/>
                  </a:lnTo>
                  <a:lnTo>
                    <a:pt x="115" y="195"/>
                  </a:lnTo>
                  <a:lnTo>
                    <a:pt x="125" y="178"/>
                  </a:lnTo>
                  <a:lnTo>
                    <a:pt x="136" y="163"/>
                  </a:lnTo>
                  <a:lnTo>
                    <a:pt x="148" y="149"/>
                  </a:lnTo>
                  <a:lnTo>
                    <a:pt x="161" y="138"/>
                  </a:lnTo>
                  <a:lnTo>
                    <a:pt x="167" y="133"/>
                  </a:lnTo>
                  <a:lnTo>
                    <a:pt x="175" y="128"/>
                  </a:lnTo>
                  <a:lnTo>
                    <a:pt x="181" y="125"/>
                  </a:lnTo>
                  <a:lnTo>
                    <a:pt x="189" y="122"/>
                  </a:lnTo>
                  <a:lnTo>
                    <a:pt x="196" y="119"/>
                  </a:lnTo>
                  <a:lnTo>
                    <a:pt x="204" y="118"/>
                  </a:lnTo>
                  <a:lnTo>
                    <a:pt x="212" y="117"/>
                  </a:lnTo>
                  <a:lnTo>
                    <a:pt x="220" y="117"/>
                  </a:lnTo>
                  <a:close/>
                  <a:moveTo>
                    <a:pt x="440" y="20"/>
                  </a:moveTo>
                  <a:lnTo>
                    <a:pt x="363" y="20"/>
                  </a:lnTo>
                  <a:lnTo>
                    <a:pt x="363" y="124"/>
                  </a:lnTo>
                  <a:lnTo>
                    <a:pt x="356" y="110"/>
                  </a:lnTo>
                  <a:lnTo>
                    <a:pt x="349" y="96"/>
                  </a:lnTo>
                  <a:lnTo>
                    <a:pt x="340" y="84"/>
                  </a:lnTo>
                  <a:lnTo>
                    <a:pt x="332" y="72"/>
                  </a:lnTo>
                  <a:lnTo>
                    <a:pt x="324" y="61"/>
                  </a:lnTo>
                  <a:lnTo>
                    <a:pt x="314" y="51"/>
                  </a:lnTo>
                  <a:lnTo>
                    <a:pt x="305" y="41"/>
                  </a:lnTo>
                  <a:lnTo>
                    <a:pt x="296" y="33"/>
                  </a:lnTo>
                  <a:lnTo>
                    <a:pt x="286" y="25"/>
                  </a:lnTo>
                  <a:lnTo>
                    <a:pt x="276" y="18"/>
                  </a:lnTo>
                  <a:lnTo>
                    <a:pt x="265" y="13"/>
                  </a:lnTo>
                  <a:lnTo>
                    <a:pt x="255" y="9"/>
                  </a:lnTo>
                  <a:lnTo>
                    <a:pt x="245" y="4"/>
                  </a:lnTo>
                  <a:lnTo>
                    <a:pt x="234" y="2"/>
                  </a:lnTo>
                  <a:lnTo>
                    <a:pt x="223" y="0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8" y="1"/>
                  </a:lnTo>
                  <a:lnTo>
                    <a:pt x="176" y="4"/>
                  </a:lnTo>
                  <a:lnTo>
                    <a:pt x="165" y="8"/>
                  </a:lnTo>
                  <a:lnTo>
                    <a:pt x="154" y="12"/>
                  </a:lnTo>
                  <a:lnTo>
                    <a:pt x="143" y="17"/>
                  </a:lnTo>
                  <a:lnTo>
                    <a:pt x="133" y="24"/>
                  </a:lnTo>
                  <a:lnTo>
                    <a:pt x="123" y="31"/>
                  </a:lnTo>
                  <a:lnTo>
                    <a:pt x="113" y="39"/>
                  </a:lnTo>
                  <a:lnTo>
                    <a:pt x="105" y="47"/>
                  </a:lnTo>
                  <a:lnTo>
                    <a:pt x="95" y="57"/>
                  </a:lnTo>
                  <a:lnTo>
                    <a:pt x="87" y="68"/>
                  </a:lnTo>
                  <a:lnTo>
                    <a:pt x="79" y="79"/>
                  </a:lnTo>
                  <a:lnTo>
                    <a:pt x="71" y="91"/>
                  </a:lnTo>
                  <a:lnTo>
                    <a:pt x="64" y="102"/>
                  </a:lnTo>
                  <a:lnTo>
                    <a:pt x="56" y="115"/>
                  </a:lnTo>
                  <a:lnTo>
                    <a:pt x="50" y="129"/>
                  </a:lnTo>
                  <a:lnTo>
                    <a:pt x="44" y="143"/>
                  </a:lnTo>
                  <a:lnTo>
                    <a:pt x="38" y="159"/>
                  </a:lnTo>
                  <a:lnTo>
                    <a:pt x="32" y="174"/>
                  </a:lnTo>
                  <a:lnTo>
                    <a:pt x="23" y="206"/>
                  </a:lnTo>
                  <a:lnTo>
                    <a:pt x="15" y="239"/>
                  </a:lnTo>
                  <a:lnTo>
                    <a:pt x="9" y="275"/>
                  </a:lnTo>
                  <a:lnTo>
                    <a:pt x="4" y="312"/>
                  </a:lnTo>
                  <a:lnTo>
                    <a:pt x="1" y="350"/>
                  </a:lnTo>
                  <a:lnTo>
                    <a:pt x="0" y="388"/>
                  </a:lnTo>
                  <a:lnTo>
                    <a:pt x="1" y="426"/>
                  </a:lnTo>
                  <a:lnTo>
                    <a:pt x="4" y="463"/>
                  </a:lnTo>
                  <a:lnTo>
                    <a:pt x="9" y="498"/>
                  </a:lnTo>
                  <a:lnTo>
                    <a:pt x="15" y="533"/>
                  </a:lnTo>
                  <a:lnTo>
                    <a:pt x="24" y="566"/>
                  </a:lnTo>
                  <a:lnTo>
                    <a:pt x="33" y="599"/>
                  </a:lnTo>
                  <a:lnTo>
                    <a:pt x="39" y="614"/>
                  </a:lnTo>
                  <a:lnTo>
                    <a:pt x="44" y="628"/>
                  </a:lnTo>
                  <a:lnTo>
                    <a:pt x="51" y="642"/>
                  </a:lnTo>
                  <a:lnTo>
                    <a:pt x="57" y="656"/>
                  </a:lnTo>
                  <a:lnTo>
                    <a:pt x="65" y="669"/>
                  </a:lnTo>
                  <a:lnTo>
                    <a:pt x="71" y="682"/>
                  </a:lnTo>
                  <a:lnTo>
                    <a:pt x="80" y="693"/>
                  </a:lnTo>
                  <a:lnTo>
                    <a:pt x="87" y="704"/>
                  </a:lnTo>
                  <a:lnTo>
                    <a:pt x="96" y="714"/>
                  </a:lnTo>
                  <a:lnTo>
                    <a:pt x="105" y="724"/>
                  </a:lnTo>
                  <a:lnTo>
                    <a:pt x="113" y="732"/>
                  </a:lnTo>
                  <a:lnTo>
                    <a:pt x="123" y="741"/>
                  </a:lnTo>
                  <a:lnTo>
                    <a:pt x="133" y="748"/>
                  </a:lnTo>
                  <a:lnTo>
                    <a:pt x="143" y="754"/>
                  </a:lnTo>
                  <a:lnTo>
                    <a:pt x="153" y="759"/>
                  </a:lnTo>
                  <a:lnTo>
                    <a:pt x="164" y="764"/>
                  </a:lnTo>
                  <a:lnTo>
                    <a:pt x="175" y="768"/>
                  </a:lnTo>
                  <a:lnTo>
                    <a:pt x="187" y="770"/>
                  </a:lnTo>
                  <a:lnTo>
                    <a:pt x="197" y="771"/>
                  </a:lnTo>
                  <a:lnTo>
                    <a:pt x="209" y="772"/>
                  </a:lnTo>
                  <a:lnTo>
                    <a:pt x="221" y="772"/>
                  </a:lnTo>
                  <a:lnTo>
                    <a:pt x="233" y="770"/>
                  </a:lnTo>
                  <a:lnTo>
                    <a:pt x="244" y="768"/>
                  </a:lnTo>
                  <a:lnTo>
                    <a:pt x="255" y="765"/>
                  </a:lnTo>
                  <a:lnTo>
                    <a:pt x="265" y="761"/>
                  </a:lnTo>
                  <a:lnTo>
                    <a:pt x="275" y="755"/>
                  </a:lnTo>
                  <a:lnTo>
                    <a:pt x="286" y="750"/>
                  </a:lnTo>
                  <a:lnTo>
                    <a:pt x="296" y="742"/>
                  </a:lnTo>
                  <a:lnTo>
                    <a:pt x="304" y="735"/>
                  </a:lnTo>
                  <a:lnTo>
                    <a:pt x="314" y="725"/>
                  </a:lnTo>
                  <a:lnTo>
                    <a:pt x="323" y="715"/>
                  </a:lnTo>
                  <a:lnTo>
                    <a:pt x="331" y="704"/>
                  </a:lnTo>
                  <a:lnTo>
                    <a:pt x="340" y="693"/>
                  </a:lnTo>
                  <a:lnTo>
                    <a:pt x="348" y="680"/>
                  </a:lnTo>
                  <a:lnTo>
                    <a:pt x="355" y="666"/>
                  </a:lnTo>
                  <a:lnTo>
                    <a:pt x="363" y="651"/>
                  </a:lnTo>
                  <a:lnTo>
                    <a:pt x="363" y="754"/>
                  </a:lnTo>
                  <a:lnTo>
                    <a:pt x="440" y="754"/>
                  </a:lnTo>
                  <a:lnTo>
                    <a:pt x="440" y="20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1" name="Rectangle 17"/>
            <p:cNvSpPr>
              <a:spLocks noChangeAspect="1" noChangeArrowheads="1"/>
            </p:cNvSpPr>
            <p:nvPr/>
          </p:nvSpPr>
          <p:spPr bwMode="black">
            <a:xfrm>
              <a:off x="2322" y="3675"/>
              <a:ext cx="13" cy="216"/>
            </a:xfrm>
            <a:prstGeom prst="rect">
              <a:avLst/>
            </a:pr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2" name="Freeform 18"/>
            <p:cNvSpPr>
              <a:spLocks noChangeAspect="1"/>
            </p:cNvSpPr>
            <p:nvPr/>
          </p:nvSpPr>
          <p:spPr bwMode="black">
            <a:xfrm>
              <a:off x="2407" y="3693"/>
              <a:ext cx="46" cy="198"/>
            </a:xfrm>
            <a:custGeom>
              <a:avLst/>
              <a:gdLst>
                <a:gd name="T0" fmla="*/ 0 w 276"/>
                <a:gd name="T1" fmla="*/ 0 h 1178"/>
                <a:gd name="T2" fmla="*/ 0 w 276"/>
                <a:gd name="T3" fmla="*/ 0 h 1178"/>
                <a:gd name="T4" fmla="*/ 0 w 276"/>
                <a:gd name="T5" fmla="*/ 0 h 1178"/>
                <a:gd name="T6" fmla="*/ 0 w 276"/>
                <a:gd name="T7" fmla="*/ 0 h 1178"/>
                <a:gd name="T8" fmla="*/ 0 w 276"/>
                <a:gd name="T9" fmla="*/ 0 h 1178"/>
                <a:gd name="T10" fmla="*/ 0 w 276"/>
                <a:gd name="T11" fmla="*/ 0 h 1178"/>
                <a:gd name="T12" fmla="*/ 0 w 276"/>
                <a:gd name="T13" fmla="*/ 0 h 1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6" h="1178">
                  <a:moveTo>
                    <a:pt x="80" y="1056"/>
                  </a:moveTo>
                  <a:lnTo>
                    <a:pt x="276" y="1056"/>
                  </a:lnTo>
                  <a:lnTo>
                    <a:pt x="276" y="1178"/>
                  </a:lnTo>
                  <a:lnTo>
                    <a:pt x="0" y="1178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1056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3" name="Freeform 19"/>
            <p:cNvSpPr>
              <a:spLocks noChangeAspect="1" noEditPoints="1"/>
            </p:cNvSpPr>
            <p:nvPr/>
          </p:nvSpPr>
          <p:spPr bwMode="black">
            <a:xfrm>
              <a:off x="2457" y="3765"/>
              <a:ext cx="74" cy="128"/>
            </a:xfrm>
            <a:custGeom>
              <a:avLst/>
              <a:gdLst>
                <a:gd name="T0" fmla="*/ 0 w 439"/>
                <a:gd name="T1" fmla="*/ 0 h 772"/>
                <a:gd name="T2" fmla="*/ 0 w 439"/>
                <a:gd name="T3" fmla="*/ 0 h 772"/>
                <a:gd name="T4" fmla="*/ 0 w 439"/>
                <a:gd name="T5" fmla="*/ 0 h 772"/>
                <a:gd name="T6" fmla="*/ 0 w 439"/>
                <a:gd name="T7" fmla="*/ 0 h 772"/>
                <a:gd name="T8" fmla="*/ 0 w 439"/>
                <a:gd name="T9" fmla="*/ 0 h 772"/>
                <a:gd name="T10" fmla="*/ 0 w 439"/>
                <a:gd name="T11" fmla="*/ 0 h 772"/>
                <a:gd name="T12" fmla="*/ 0 w 439"/>
                <a:gd name="T13" fmla="*/ 0 h 772"/>
                <a:gd name="T14" fmla="*/ 0 w 439"/>
                <a:gd name="T15" fmla="*/ 0 h 772"/>
                <a:gd name="T16" fmla="*/ 0 w 439"/>
                <a:gd name="T17" fmla="*/ 0 h 772"/>
                <a:gd name="T18" fmla="*/ 0 w 439"/>
                <a:gd name="T19" fmla="*/ 0 h 772"/>
                <a:gd name="T20" fmla="*/ 0 w 439"/>
                <a:gd name="T21" fmla="*/ 0 h 772"/>
                <a:gd name="T22" fmla="*/ 0 w 439"/>
                <a:gd name="T23" fmla="*/ 0 h 772"/>
                <a:gd name="T24" fmla="*/ 0 w 439"/>
                <a:gd name="T25" fmla="*/ 0 h 772"/>
                <a:gd name="T26" fmla="*/ 0 w 439"/>
                <a:gd name="T27" fmla="*/ 0 h 772"/>
                <a:gd name="T28" fmla="*/ 0 w 439"/>
                <a:gd name="T29" fmla="*/ 0 h 772"/>
                <a:gd name="T30" fmla="*/ 0 w 439"/>
                <a:gd name="T31" fmla="*/ 0 h 772"/>
                <a:gd name="T32" fmla="*/ 0 w 439"/>
                <a:gd name="T33" fmla="*/ 0 h 772"/>
                <a:gd name="T34" fmla="*/ 0 w 439"/>
                <a:gd name="T35" fmla="*/ 0 h 772"/>
                <a:gd name="T36" fmla="*/ 0 w 439"/>
                <a:gd name="T37" fmla="*/ 0 h 772"/>
                <a:gd name="T38" fmla="*/ 0 w 439"/>
                <a:gd name="T39" fmla="*/ 0 h 772"/>
                <a:gd name="T40" fmla="*/ 0 w 439"/>
                <a:gd name="T41" fmla="*/ 0 h 772"/>
                <a:gd name="T42" fmla="*/ 0 w 439"/>
                <a:gd name="T43" fmla="*/ 0 h 772"/>
                <a:gd name="T44" fmla="*/ 0 w 439"/>
                <a:gd name="T45" fmla="*/ 0 h 772"/>
                <a:gd name="T46" fmla="*/ 0 w 439"/>
                <a:gd name="T47" fmla="*/ 0 h 772"/>
                <a:gd name="T48" fmla="*/ 0 w 439"/>
                <a:gd name="T49" fmla="*/ 0 h 772"/>
                <a:gd name="T50" fmla="*/ 0 w 439"/>
                <a:gd name="T51" fmla="*/ 0 h 772"/>
                <a:gd name="T52" fmla="*/ 0 w 439"/>
                <a:gd name="T53" fmla="*/ 0 h 772"/>
                <a:gd name="T54" fmla="*/ 0 w 439"/>
                <a:gd name="T55" fmla="*/ 0 h 772"/>
                <a:gd name="T56" fmla="*/ 0 w 439"/>
                <a:gd name="T57" fmla="*/ 0 h 772"/>
                <a:gd name="T58" fmla="*/ 0 w 439"/>
                <a:gd name="T59" fmla="*/ 0 h 772"/>
                <a:gd name="T60" fmla="*/ 0 w 439"/>
                <a:gd name="T61" fmla="*/ 0 h 772"/>
                <a:gd name="T62" fmla="*/ 0 w 439"/>
                <a:gd name="T63" fmla="*/ 0 h 772"/>
                <a:gd name="T64" fmla="*/ 0 w 439"/>
                <a:gd name="T65" fmla="*/ 0 h 772"/>
                <a:gd name="T66" fmla="*/ 0 w 439"/>
                <a:gd name="T67" fmla="*/ 0 h 772"/>
                <a:gd name="T68" fmla="*/ 0 w 439"/>
                <a:gd name="T69" fmla="*/ 0 h 772"/>
                <a:gd name="T70" fmla="*/ 0 w 439"/>
                <a:gd name="T71" fmla="*/ 0 h 772"/>
                <a:gd name="T72" fmla="*/ 0 w 439"/>
                <a:gd name="T73" fmla="*/ 0 h 772"/>
                <a:gd name="T74" fmla="*/ 0 w 439"/>
                <a:gd name="T75" fmla="*/ 0 h 772"/>
                <a:gd name="T76" fmla="*/ 0 w 439"/>
                <a:gd name="T77" fmla="*/ 0 h 772"/>
                <a:gd name="T78" fmla="*/ 0 w 439"/>
                <a:gd name="T79" fmla="*/ 0 h 772"/>
                <a:gd name="T80" fmla="*/ 0 w 439"/>
                <a:gd name="T81" fmla="*/ 0 h 772"/>
                <a:gd name="T82" fmla="*/ 0 w 439"/>
                <a:gd name="T83" fmla="*/ 0 h 772"/>
                <a:gd name="T84" fmla="*/ 0 w 439"/>
                <a:gd name="T85" fmla="*/ 0 h 772"/>
                <a:gd name="T86" fmla="*/ 0 w 439"/>
                <a:gd name="T87" fmla="*/ 0 h 772"/>
                <a:gd name="T88" fmla="*/ 0 w 439"/>
                <a:gd name="T89" fmla="*/ 0 h 772"/>
                <a:gd name="T90" fmla="*/ 0 w 439"/>
                <a:gd name="T91" fmla="*/ 0 h 772"/>
                <a:gd name="T92" fmla="*/ 0 w 439"/>
                <a:gd name="T93" fmla="*/ 0 h 772"/>
                <a:gd name="T94" fmla="*/ 0 w 439"/>
                <a:gd name="T95" fmla="*/ 0 h 772"/>
                <a:gd name="T96" fmla="*/ 0 w 439"/>
                <a:gd name="T97" fmla="*/ 0 h 772"/>
                <a:gd name="T98" fmla="*/ 0 w 439"/>
                <a:gd name="T99" fmla="*/ 0 h 772"/>
                <a:gd name="T100" fmla="*/ 0 w 439"/>
                <a:gd name="T101" fmla="*/ 0 h 772"/>
                <a:gd name="T102" fmla="*/ 0 w 439"/>
                <a:gd name="T103" fmla="*/ 0 h 772"/>
                <a:gd name="T104" fmla="*/ 0 w 439"/>
                <a:gd name="T105" fmla="*/ 0 h 772"/>
                <a:gd name="T106" fmla="*/ 0 w 439"/>
                <a:gd name="T107" fmla="*/ 0 h 772"/>
                <a:gd name="T108" fmla="*/ 0 w 439"/>
                <a:gd name="T109" fmla="*/ 0 h 772"/>
                <a:gd name="T110" fmla="*/ 0 w 439"/>
                <a:gd name="T111" fmla="*/ 0 h 772"/>
                <a:gd name="T112" fmla="*/ 0 w 439"/>
                <a:gd name="T113" fmla="*/ 0 h 772"/>
                <a:gd name="T114" fmla="*/ 0 w 439"/>
                <a:gd name="T115" fmla="*/ 0 h 772"/>
                <a:gd name="T116" fmla="*/ 0 w 439"/>
                <a:gd name="T117" fmla="*/ 0 h 7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39" h="772">
                  <a:moveTo>
                    <a:pt x="220" y="117"/>
                  </a:moveTo>
                  <a:lnTo>
                    <a:pt x="229" y="117"/>
                  </a:lnTo>
                  <a:lnTo>
                    <a:pt x="236" y="118"/>
                  </a:lnTo>
                  <a:lnTo>
                    <a:pt x="245" y="119"/>
                  </a:lnTo>
                  <a:lnTo>
                    <a:pt x="252" y="121"/>
                  </a:lnTo>
                  <a:lnTo>
                    <a:pt x="260" y="124"/>
                  </a:lnTo>
                  <a:lnTo>
                    <a:pt x="267" y="127"/>
                  </a:lnTo>
                  <a:lnTo>
                    <a:pt x="275" y="132"/>
                  </a:lnTo>
                  <a:lnTo>
                    <a:pt x="281" y="137"/>
                  </a:lnTo>
                  <a:lnTo>
                    <a:pt x="289" y="141"/>
                  </a:lnTo>
                  <a:lnTo>
                    <a:pt x="296" y="148"/>
                  </a:lnTo>
                  <a:lnTo>
                    <a:pt x="301" y="154"/>
                  </a:lnTo>
                  <a:lnTo>
                    <a:pt x="307" y="161"/>
                  </a:lnTo>
                  <a:lnTo>
                    <a:pt x="318" y="176"/>
                  </a:lnTo>
                  <a:lnTo>
                    <a:pt x="329" y="193"/>
                  </a:lnTo>
                  <a:lnTo>
                    <a:pt x="338" y="211"/>
                  </a:lnTo>
                  <a:lnTo>
                    <a:pt x="345" y="232"/>
                  </a:lnTo>
                  <a:lnTo>
                    <a:pt x="353" y="254"/>
                  </a:lnTo>
                  <a:lnTo>
                    <a:pt x="358" y="277"/>
                  </a:lnTo>
                  <a:lnTo>
                    <a:pt x="362" y="301"/>
                  </a:lnTo>
                  <a:lnTo>
                    <a:pt x="366" y="327"/>
                  </a:lnTo>
                  <a:lnTo>
                    <a:pt x="368" y="353"/>
                  </a:lnTo>
                  <a:lnTo>
                    <a:pt x="368" y="381"/>
                  </a:lnTo>
                  <a:lnTo>
                    <a:pt x="368" y="408"/>
                  </a:lnTo>
                  <a:lnTo>
                    <a:pt x="366" y="435"/>
                  </a:lnTo>
                  <a:lnTo>
                    <a:pt x="362" y="462"/>
                  </a:lnTo>
                  <a:lnTo>
                    <a:pt x="358" y="487"/>
                  </a:lnTo>
                  <a:lnTo>
                    <a:pt x="354" y="511"/>
                  </a:lnTo>
                  <a:lnTo>
                    <a:pt x="347" y="534"/>
                  </a:lnTo>
                  <a:lnTo>
                    <a:pt x="340" y="556"/>
                  </a:lnTo>
                  <a:lnTo>
                    <a:pt x="330" y="575"/>
                  </a:lnTo>
                  <a:lnTo>
                    <a:pt x="320" y="593"/>
                  </a:lnTo>
                  <a:lnTo>
                    <a:pt x="310" y="610"/>
                  </a:lnTo>
                  <a:lnTo>
                    <a:pt x="304" y="617"/>
                  </a:lnTo>
                  <a:lnTo>
                    <a:pt x="298" y="624"/>
                  </a:lnTo>
                  <a:lnTo>
                    <a:pt x="291" y="630"/>
                  </a:lnTo>
                  <a:lnTo>
                    <a:pt x="284" y="636"/>
                  </a:lnTo>
                  <a:lnTo>
                    <a:pt x="277" y="641"/>
                  </a:lnTo>
                  <a:lnTo>
                    <a:pt x="270" y="645"/>
                  </a:lnTo>
                  <a:lnTo>
                    <a:pt x="262" y="649"/>
                  </a:lnTo>
                  <a:lnTo>
                    <a:pt x="254" y="653"/>
                  </a:lnTo>
                  <a:lnTo>
                    <a:pt x="246" y="655"/>
                  </a:lnTo>
                  <a:lnTo>
                    <a:pt x="237" y="657"/>
                  </a:lnTo>
                  <a:lnTo>
                    <a:pt x="229" y="658"/>
                  </a:lnTo>
                  <a:lnTo>
                    <a:pt x="220" y="658"/>
                  </a:lnTo>
                  <a:lnTo>
                    <a:pt x="211" y="658"/>
                  </a:lnTo>
                  <a:lnTo>
                    <a:pt x="203" y="657"/>
                  </a:lnTo>
                  <a:lnTo>
                    <a:pt x="195" y="655"/>
                  </a:lnTo>
                  <a:lnTo>
                    <a:pt x="186" y="653"/>
                  </a:lnTo>
                  <a:lnTo>
                    <a:pt x="179" y="649"/>
                  </a:lnTo>
                  <a:lnTo>
                    <a:pt x="172" y="645"/>
                  </a:lnTo>
                  <a:lnTo>
                    <a:pt x="165" y="640"/>
                  </a:lnTo>
                  <a:lnTo>
                    <a:pt x="158" y="634"/>
                  </a:lnTo>
                  <a:lnTo>
                    <a:pt x="152" y="629"/>
                  </a:lnTo>
                  <a:lnTo>
                    <a:pt x="145" y="622"/>
                  </a:lnTo>
                  <a:lnTo>
                    <a:pt x="139" y="615"/>
                  </a:lnTo>
                  <a:lnTo>
                    <a:pt x="134" y="607"/>
                  </a:lnTo>
                  <a:lnTo>
                    <a:pt x="123" y="590"/>
                  </a:lnTo>
                  <a:lnTo>
                    <a:pt x="113" y="572"/>
                  </a:lnTo>
                  <a:lnTo>
                    <a:pt x="104" y="551"/>
                  </a:lnTo>
                  <a:lnTo>
                    <a:pt x="97" y="530"/>
                  </a:lnTo>
                  <a:lnTo>
                    <a:pt x="91" y="506"/>
                  </a:lnTo>
                  <a:lnTo>
                    <a:pt x="86" y="482"/>
                  </a:lnTo>
                  <a:lnTo>
                    <a:pt x="82" y="457"/>
                  </a:lnTo>
                  <a:lnTo>
                    <a:pt x="79" y="432"/>
                  </a:lnTo>
                  <a:lnTo>
                    <a:pt x="77" y="405"/>
                  </a:lnTo>
                  <a:lnTo>
                    <a:pt x="76" y="378"/>
                  </a:lnTo>
                  <a:lnTo>
                    <a:pt x="77" y="353"/>
                  </a:lnTo>
                  <a:lnTo>
                    <a:pt x="80" y="327"/>
                  </a:lnTo>
                  <a:lnTo>
                    <a:pt x="82" y="303"/>
                  </a:lnTo>
                  <a:lnTo>
                    <a:pt x="86" y="279"/>
                  </a:lnTo>
                  <a:lnTo>
                    <a:pt x="93" y="257"/>
                  </a:lnTo>
                  <a:lnTo>
                    <a:pt x="99" y="234"/>
                  </a:lnTo>
                  <a:lnTo>
                    <a:pt x="107" y="215"/>
                  </a:lnTo>
                  <a:lnTo>
                    <a:pt x="115" y="195"/>
                  </a:lnTo>
                  <a:lnTo>
                    <a:pt x="125" y="178"/>
                  </a:lnTo>
                  <a:lnTo>
                    <a:pt x="136" y="163"/>
                  </a:lnTo>
                  <a:lnTo>
                    <a:pt x="148" y="149"/>
                  </a:lnTo>
                  <a:lnTo>
                    <a:pt x="161" y="138"/>
                  </a:lnTo>
                  <a:lnTo>
                    <a:pt x="167" y="133"/>
                  </a:lnTo>
                  <a:lnTo>
                    <a:pt x="174" y="128"/>
                  </a:lnTo>
                  <a:lnTo>
                    <a:pt x="181" y="125"/>
                  </a:lnTo>
                  <a:lnTo>
                    <a:pt x="189" y="122"/>
                  </a:lnTo>
                  <a:lnTo>
                    <a:pt x="196" y="119"/>
                  </a:lnTo>
                  <a:lnTo>
                    <a:pt x="204" y="118"/>
                  </a:lnTo>
                  <a:lnTo>
                    <a:pt x="211" y="117"/>
                  </a:lnTo>
                  <a:lnTo>
                    <a:pt x="220" y="117"/>
                  </a:lnTo>
                  <a:close/>
                  <a:moveTo>
                    <a:pt x="439" y="20"/>
                  </a:moveTo>
                  <a:lnTo>
                    <a:pt x="366" y="20"/>
                  </a:lnTo>
                  <a:lnTo>
                    <a:pt x="366" y="124"/>
                  </a:lnTo>
                  <a:lnTo>
                    <a:pt x="362" y="124"/>
                  </a:lnTo>
                  <a:lnTo>
                    <a:pt x="356" y="110"/>
                  </a:lnTo>
                  <a:lnTo>
                    <a:pt x="348" y="96"/>
                  </a:lnTo>
                  <a:lnTo>
                    <a:pt x="340" y="84"/>
                  </a:lnTo>
                  <a:lnTo>
                    <a:pt x="332" y="72"/>
                  </a:lnTo>
                  <a:lnTo>
                    <a:pt x="324" y="61"/>
                  </a:lnTo>
                  <a:lnTo>
                    <a:pt x="315" y="51"/>
                  </a:lnTo>
                  <a:lnTo>
                    <a:pt x="305" y="41"/>
                  </a:lnTo>
                  <a:lnTo>
                    <a:pt x="297" y="33"/>
                  </a:lnTo>
                  <a:lnTo>
                    <a:pt x="287" y="25"/>
                  </a:lnTo>
                  <a:lnTo>
                    <a:pt x="276" y="18"/>
                  </a:lnTo>
                  <a:lnTo>
                    <a:pt x="266" y="13"/>
                  </a:lnTo>
                  <a:lnTo>
                    <a:pt x="256" y="9"/>
                  </a:lnTo>
                  <a:lnTo>
                    <a:pt x="245" y="4"/>
                  </a:lnTo>
                  <a:lnTo>
                    <a:pt x="234" y="2"/>
                  </a:lnTo>
                  <a:lnTo>
                    <a:pt x="223" y="0"/>
                  </a:lnTo>
                  <a:lnTo>
                    <a:pt x="211" y="0"/>
                  </a:lnTo>
                  <a:lnTo>
                    <a:pt x="199" y="0"/>
                  </a:lnTo>
                  <a:lnTo>
                    <a:pt x="188" y="1"/>
                  </a:lnTo>
                  <a:lnTo>
                    <a:pt x="176" y="4"/>
                  </a:lnTo>
                  <a:lnTo>
                    <a:pt x="165" y="8"/>
                  </a:lnTo>
                  <a:lnTo>
                    <a:pt x="154" y="12"/>
                  </a:lnTo>
                  <a:lnTo>
                    <a:pt x="143" y="17"/>
                  </a:lnTo>
                  <a:lnTo>
                    <a:pt x="132" y="24"/>
                  </a:lnTo>
                  <a:lnTo>
                    <a:pt x="123" y="31"/>
                  </a:lnTo>
                  <a:lnTo>
                    <a:pt x="113" y="39"/>
                  </a:lnTo>
                  <a:lnTo>
                    <a:pt x="103" y="47"/>
                  </a:lnTo>
                  <a:lnTo>
                    <a:pt x="95" y="57"/>
                  </a:lnTo>
                  <a:lnTo>
                    <a:pt x="86" y="68"/>
                  </a:lnTo>
                  <a:lnTo>
                    <a:pt x="79" y="79"/>
                  </a:lnTo>
                  <a:lnTo>
                    <a:pt x="71" y="91"/>
                  </a:lnTo>
                  <a:lnTo>
                    <a:pt x="63" y="102"/>
                  </a:lnTo>
                  <a:lnTo>
                    <a:pt x="56" y="115"/>
                  </a:lnTo>
                  <a:lnTo>
                    <a:pt x="49" y="129"/>
                  </a:lnTo>
                  <a:lnTo>
                    <a:pt x="43" y="143"/>
                  </a:lnTo>
                  <a:lnTo>
                    <a:pt x="37" y="159"/>
                  </a:lnTo>
                  <a:lnTo>
                    <a:pt x="32" y="174"/>
                  </a:lnTo>
                  <a:lnTo>
                    <a:pt x="22" y="206"/>
                  </a:lnTo>
                  <a:lnTo>
                    <a:pt x="14" y="239"/>
                  </a:lnTo>
                  <a:lnTo>
                    <a:pt x="8" y="275"/>
                  </a:lnTo>
                  <a:lnTo>
                    <a:pt x="3" y="312"/>
                  </a:lnTo>
                  <a:lnTo>
                    <a:pt x="1" y="350"/>
                  </a:lnTo>
                  <a:lnTo>
                    <a:pt x="0" y="388"/>
                  </a:lnTo>
                  <a:lnTo>
                    <a:pt x="1" y="426"/>
                  </a:lnTo>
                  <a:lnTo>
                    <a:pt x="4" y="463"/>
                  </a:lnTo>
                  <a:lnTo>
                    <a:pt x="8" y="498"/>
                  </a:lnTo>
                  <a:lnTo>
                    <a:pt x="15" y="533"/>
                  </a:lnTo>
                  <a:lnTo>
                    <a:pt x="22" y="566"/>
                  </a:lnTo>
                  <a:lnTo>
                    <a:pt x="32" y="599"/>
                  </a:lnTo>
                  <a:lnTo>
                    <a:pt x="37" y="614"/>
                  </a:lnTo>
                  <a:lnTo>
                    <a:pt x="44" y="628"/>
                  </a:lnTo>
                  <a:lnTo>
                    <a:pt x="50" y="642"/>
                  </a:lnTo>
                  <a:lnTo>
                    <a:pt x="57" y="656"/>
                  </a:lnTo>
                  <a:lnTo>
                    <a:pt x="63" y="669"/>
                  </a:lnTo>
                  <a:lnTo>
                    <a:pt x="71" y="682"/>
                  </a:lnTo>
                  <a:lnTo>
                    <a:pt x="79" y="693"/>
                  </a:lnTo>
                  <a:lnTo>
                    <a:pt x="87" y="704"/>
                  </a:lnTo>
                  <a:lnTo>
                    <a:pt x="96" y="714"/>
                  </a:lnTo>
                  <a:lnTo>
                    <a:pt x="104" y="724"/>
                  </a:lnTo>
                  <a:lnTo>
                    <a:pt x="113" y="732"/>
                  </a:lnTo>
                  <a:lnTo>
                    <a:pt x="123" y="741"/>
                  </a:lnTo>
                  <a:lnTo>
                    <a:pt x="132" y="748"/>
                  </a:lnTo>
                  <a:lnTo>
                    <a:pt x="142" y="754"/>
                  </a:lnTo>
                  <a:lnTo>
                    <a:pt x="153" y="759"/>
                  </a:lnTo>
                  <a:lnTo>
                    <a:pt x="164" y="764"/>
                  </a:lnTo>
                  <a:lnTo>
                    <a:pt x="175" y="768"/>
                  </a:lnTo>
                  <a:lnTo>
                    <a:pt x="185" y="770"/>
                  </a:lnTo>
                  <a:lnTo>
                    <a:pt x="197" y="771"/>
                  </a:lnTo>
                  <a:lnTo>
                    <a:pt x="209" y="772"/>
                  </a:lnTo>
                  <a:lnTo>
                    <a:pt x="221" y="772"/>
                  </a:lnTo>
                  <a:lnTo>
                    <a:pt x="232" y="770"/>
                  </a:lnTo>
                  <a:lnTo>
                    <a:pt x="244" y="768"/>
                  </a:lnTo>
                  <a:lnTo>
                    <a:pt x="254" y="765"/>
                  </a:lnTo>
                  <a:lnTo>
                    <a:pt x="265" y="761"/>
                  </a:lnTo>
                  <a:lnTo>
                    <a:pt x="275" y="755"/>
                  </a:lnTo>
                  <a:lnTo>
                    <a:pt x="285" y="750"/>
                  </a:lnTo>
                  <a:lnTo>
                    <a:pt x="294" y="742"/>
                  </a:lnTo>
                  <a:lnTo>
                    <a:pt x="304" y="735"/>
                  </a:lnTo>
                  <a:lnTo>
                    <a:pt x="314" y="725"/>
                  </a:lnTo>
                  <a:lnTo>
                    <a:pt x="323" y="715"/>
                  </a:lnTo>
                  <a:lnTo>
                    <a:pt x="331" y="704"/>
                  </a:lnTo>
                  <a:lnTo>
                    <a:pt x="339" y="693"/>
                  </a:lnTo>
                  <a:lnTo>
                    <a:pt x="347" y="680"/>
                  </a:lnTo>
                  <a:lnTo>
                    <a:pt x="355" y="666"/>
                  </a:lnTo>
                  <a:lnTo>
                    <a:pt x="362" y="651"/>
                  </a:lnTo>
                  <a:lnTo>
                    <a:pt x="366" y="651"/>
                  </a:lnTo>
                  <a:lnTo>
                    <a:pt x="366" y="754"/>
                  </a:lnTo>
                  <a:lnTo>
                    <a:pt x="439" y="754"/>
                  </a:lnTo>
                  <a:lnTo>
                    <a:pt x="439" y="20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4" name="Freeform 20"/>
            <p:cNvSpPr>
              <a:spLocks noChangeAspect="1" noEditPoints="1"/>
            </p:cNvSpPr>
            <p:nvPr/>
          </p:nvSpPr>
          <p:spPr bwMode="black">
            <a:xfrm>
              <a:off x="2554" y="3675"/>
              <a:ext cx="74" cy="219"/>
            </a:xfrm>
            <a:custGeom>
              <a:avLst/>
              <a:gdLst>
                <a:gd name="T0" fmla="*/ 0 w 440"/>
                <a:gd name="T1" fmla="*/ 0 h 1307"/>
                <a:gd name="T2" fmla="*/ 0 w 440"/>
                <a:gd name="T3" fmla="*/ 0 h 1307"/>
                <a:gd name="T4" fmla="*/ 0 w 440"/>
                <a:gd name="T5" fmla="*/ 0 h 1307"/>
                <a:gd name="T6" fmla="*/ 0 w 440"/>
                <a:gd name="T7" fmla="*/ 0 h 1307"/>
                <a:gd name="T8" fmla="*/ 0 w 440"/>
                <a:gd name="T9" fmla="*/ 0 h 1307"/>
                <a:gd name="T10" fmla="*/ 0 w 440"/>
                <a:gd name="T11" fmla="*/ 0 h 1307"/>
                <a:gd name="T12" fmla="*/ 0 w 440"/>
                <a:gd name="T13" fmla="*/ 0 h 1307"/>
                <a:gd name="T14" fmla="*/ 0 w 440"/>
                <a:gd name="T15" fmla="*/ 0 h 1307"/>
                <a:gd name="T16" fmla="*/ 0 w 440"/>
                <a:gd name="T17" fmla="*/ 0 h 1307"/>
                <a:gd name="T18" fmla="*/ 0 w 440"/>
                <a:gd name="T19" fmla="*/ 0 h 1307"/>
                <a:gd name="T20" fmla="*/ 0 w 440"/>
                <a:gd name="T21" fmla="*/ 0 h 1307"/>
                <a:gd name="T22" fmla="*/ 0 w 440"/>
                <a:gd name="T23" fmla="*/ 0 h 1307"/>
                <a:gd name="T24" fmla="*/ 0 w 440"/>
                <a:gd name="T25" fmla="*/ 0 h 1307"/>
                <a:gd name="T26" fmla="*/ 0 w 440"/>
                <a:gd name="T27" fmla="*/ 0 h 1307"/>
                <a:gd name="T28" fmla="*/ 0 w 440"/>
                <a:gd name="T29" fmla="*/ 0 h 1307"/>
                <a:gd name="T30" fmla="*/ 0 w 440"/>
                <a:gd name="T31" fmla="*/ 0 h 1307"/>
                <a:gd name="T32" fmla="*/ 0 w 440"/>
                <a:gd name="T33" fmla="*/ 0 h 1307"/>
                <a:gd name="T34" fmla="*/ 0 w 440"/>
                <a:gd name="T35" fmla="*/ 0 h 1307"/>
                <a:gd name="T36" fmla="*/ 0 w 440"/>
                <a:gd name="T37" fmla="*/ 0 h 1307"/>
                <a:gd name="T38" fmla="*/ 0 w 440"/>
                <a:gd name="T39" fmla="*/ 0 h 1307"/>
                <a:gd name="T40" fmla="*/ 0 w 440"/>
                <a:gd name="T41" fmla="*/ 0 h 1307"/>
                <a:gd name="T42" fmla="*/ 0 w 440"/>
                <a:gd name="T43" fmla="*/ 0 h 1307"/>
                <a:gd name="T44" fmla="*/ 0 w 440"/>
                <a:gd name="T45" fmla="*/ 0 h 1307"/>
                <a:gd name="T46" fmla="*/ 0 w 440"/>
                <a:gd name="T47" fmla="*/ 0 h 1307"/>
                <a:gd name="T48" fmla="*/ 0 w 440"/>
                <a:gd name="T49" fmla="*/ 0 h 1307"/>
                <a:gd name="T50" fmla="*/ 0 w 440"/>
                <a:gd name="T51" fmla="*/ 0 h 1307"/>
                <a:gd name="T52" fmla="*/ 0 w 440"/>
                <a:gd name="T53" fmla="*/ 0 h 1307"/>
                <a:gd name="T54" fmla="*/ 0 w 440"/>
                <a:gd name="T55" fmla="*/ 0 h 1307"/>
                <a:gd name="T56" fmla="*/ 0 w 440"/>
                <a:gd name="T57" fmla="*/ 0 h 1307"/>
                <a:gd name="T58" fmla="*/ 0 w 440"/>
                <a:gd name="T59" fmla="*/ 0 h 1307"/>
                <a:gd name="T60" fmla="*/ 0 w 440"/>
                <a:gd name="T61" fmla="*/ 0 h 1307"/>
                <a:gd name="T62" fmla="*/ 0 w 440"/>
                <a:gd name="T63" fmla="*/ 0 h 1307"/>
                <a:gd name="T64" fmla="*/ 0 w 440"/>
                <a:gd name="T65" fmla="*/ 0 h 1307"/>
                <a:gd name="T66" fmla="*/ 0 w 440"/>
                <a:gd name="T67" fmla="*/ 0 h 1307"/>
                <a:gd name="T68" fmla="*/ 0 w 440"/>
                <a:gd name="T69" fmla="*/ 0 h 1307"/>
                <a:gd name="T70" fmla="*/ 0 w 440"/>
                <a:gd name="T71" fmla="*/ 0 h 1307"/>
                <a:gd name="T72" fmla="*/ 0 w 440"/>
                <a:gd name="T73" fmla="*/ 0 h 1307"/>
                <a:gd name="T74" fmla="*/ 0 w 440"/>
                <a:gd name="T75" fmla="*/ 0 h 1307"/>
                <a:gd name="T76" fmla="*/ 0 w 440"/>
                <a:gd name="T77" fmla="*/ 0 h 1307"/>
                <a:gd name="T78" fmla="*/ 0 w 440"/>
                <a:gd name="T79" fmla="*/ 0 h 1307"/>
                <a:gd name="T80" fmla="*/ 0 w 440"/>
                <a:gd name="T81" fmla="*/ 0 h 1307"/>
                <a:gd name="T82" fmla="*/ 0 w 440"/>
                <a:gd name="T83" fmla="*/ 0 h 1307"/>
                <a:gd name="T84" fmla="*/ 0 w 440"/>
                <a:gd name="T85" fmla="*/ 0 h 1307"/>
                <a:gd name="T86" fmla="*/ 0 w 440"/>
                <a:gd name="T87" fmla="*/ 0 h 1307"/>
                <a:gd name="T88" fmla="*/ 0 w 440"/>
                <a:gd name="T89" fmla="*/ 0 h 1307"/>
                <a:gd name="T90" fmla="*/ 0 w 440"/>
                <a:gd name="T91" fmla="*/ 0 h 1307"/>
                <a:gd name="T92" fmla="*/ 0 w 440"/>
                <a:gd name="T93" fmla="*/ 0 h 1307"/>
                <a:gd name="T94" fmla="*/ 0 w 440"/>
                <a:gd name="T95" fmla="*/ 0 h 1307"/>
                <a:gd name="T96" fmla="*/ 0 w 440"/>
                <a:gd name="T97" fmla="*/ 0 h 1307"/>
                <a:gd name="T98" fmla="*/ 0 w 440"/>
                <a:gd name="T99" fmla="*/ 0 h 1307"/>
                <a:gd name="T100" fmla="*/ 0 w 440"/>
                <a:gd name="T101" fmla="*/ 0 h 1307"/>
                <a:gd name="T102" fmla="*/ 0 w 440"/>
                <a:gd name="T103" fmla="*/ 0 h 1307"/>
                <a:gd name="T104" fmla="*/ 0 w 440"/>
                <a:gd name="T105" fmla="*/ 0 h 1307"/>
                <a:gd name="T106" fmla="*/ 0 w 440"/>
                <a:gd name="T107" fmla="*/ 0 h 1307"/>
                <a:gd name="T108" fmla="*/ 0 w 440"/>
                <a:gd name="T109" fmla="*/ 0 h 1307"/>
                <a:gd name="T110" fmla="*/ 0 w 440"/>
                <a:gd name="T111" fmla="*/ 0 h 1307"/>
                <a:gd name="T112" fmla="*/ 0 w 440"/>
                <a:gd name="T113" fmla="*/ 0 h 1307"/>
                <a:gd name="T114" fmla="*/ 0 w 440"/>
                <a:gd name="T115" fmla="*/ 0 h 1307"/>
                <a:gd name="T116" fmla="*/ 0 w 440"/>
                <a:gd name="T117" fmla="*/ 0 h 13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0" h="1307">
                  <a:moveTo>
                    <a:pt x="214" y="652"/>
                  </a:moveTo>
                  <a:lnTo>
                    <a:pt x="223" y="652"/>
                  </a:lnTo>
                  <a:lnTo>
                    <a:pt x="231" y="653"/>
                  </a:lnTo>
                  <a:lnTo>
                    <a:pt x="240" y="654"/>
                  </a:lnTo>
                  <a:lnTo>
                    <a:pt x="247" y="656"/>
                  </a:lnTo>
                  <a:lnTo>
                    <a:pt x="255" y="659"/>
                  </a:lnTo>
                  <a:lnTo>
                    <a:pt x="262" y="662"/>
                  </a:lnTo>
                  <a:lnTo>
                    <a:pt x="270" y="667"/>
                  </a:lnTo>
                  <a:lnTo>
                    <a:pt x="277" y="672"/>
                  </a:lnTo>
                  <a:lnTo>
                    <a:pt x="283" y="676"/>
                  </a:lnTo>
                  <a:lnTo>
                    <a:pt x="289" y="683"/>
                  </a:lnTo>
                  <a:lnTo>
                    <a:pt x="296" y="689"/>
                  </a:lnTo>
                  <a:lnTo>
                    <a:pt x="301" y="696"/>
                  </a:lnTo>
                  <a:lnTo>
                    <a:pt x="313" y="711"/>
                  </a:lnTo>
                  <a:lnTo>
                    <a:pt x="323" y="728"/>
                  </a:lnTo>
                  <a:lnTo>
                    <a:pt x="333" y="746"/>
                  </a:lnTo>
                  <a:lnTo>
                    <a:pt x="340" y="767"/>
                  </a:lnTo>
                  <a:lnTo>
                    <a:pt x="347" y="789"/>
                  </a:lnTo>
                  <a:lnTo>
                    <a:pt x="352" y="812"/>
                  </a:lnTo>
                  <a:lnTo>
                    <a:pt x="356" y="836"/>
                  </a:lnTo>
                  <a:lnTo>
                    <a:pt x="360" y="862"/>
                  </a:lnTo>
                  <a:lnTo>
                    <a:pt x="362" y="888"/>
                  </a:lnTo>
                  <a:lnTo>
                    <a:pt x="363" y="916"/>
                  </a:lnTo>
                  <a:lnTo>
                    <a:pt x="362" y="943"/>
                  </a:lnTo>
                  <a:lnTo>
                    <a:pt x="361" y="970"/>
                  </a:lnTo>
                  <a:lnTo>
                    <a:pt x="357" y="997"/>
                  </a:lnTo>
                  <a:lnTo>
                    <a:pt x="353" y="1022"/>
                  </a:lnTo>
                  <a:lnTo>
                    <a:pt x="348" y="1046"/>
                  </a:lnTo>
                  <a:lnTo>
                    <a:pt x="341" y="1069"/>
                  </a:lnTo>
                  <a:lnTo>
                    <a:pt x="334" y="1091"/>
                  </a:lnTo>
                  <a:lnTo>
                    <a:pt x="325" y="1110"/>
                  </a:lnTo>
                  <a:lnTo>
                    <a:pt x="315" y="1128"/>
                  </a:lnTo>
                  <a:lnTo>
                    <a:pt x="305" y="1145"/>
                  </a:lnTo>
                  <a:lnTo>
                    <a:pt x="298" y="1152"/>
                  </a:lnTo>
                  <a:lnTo>
                    <a:pt x="292" y="1159"/>
                  </a:lnTo>
                  <a:lnTo>
                    <a:pt x="285" y="1165"/>
                  </a:lnTo>
                  <a:lnTo>
                    <a:pt x="279" y="1171"/>
                  </a:lnTo>
                  <a:lnTo>
                    <a:pt x="271" y="1176"/>
                  </a:lnTo>
                  <a:lnTo>
                    <a:pt x="265" y="1180"/>
                  </a:lnTo>
                  <a:lnTo>
                    <a:pt x="257" y="1184"/>
                  </a:lnTo>
                  <a:lnTo>
                    <a:pt x="248" y="1188"/>
                  </a:lnTo>
                  <a:lnTo>
                    <a:pt x="241" y="1190"/>
                  </a:lnTo>
                  <a:lnTo>
                    <a:pt x="232" y="1192"/>
                  </a:lnTo>
                  <a:lnTo>
                    <a:pt x="224" y="1193"/>
                  </a:lnTo>
                  <a:lnTo>
                    <a:pt x="214" y="1193"/>
                  </a:lnTo>
                  <a:lnTo>
                    <a:pt x="205" y="1193"/>
                  </a:lnTo>
                  <a:lnTo>
                    <a:pt x="198" y="1192"/>
                  </a:lnTo>
                  <a:lnTo>
                    <a:pt x="189" y="1190"/>
                  </a:lnTo>
                  <a:lnTo>
                    <a:pt x="182" y="1188"/>
                  </a:lnTo>
                  <a:lnTo>
                    <a:pt x="174" y="1184"/>
                  </a:lnTo>
                  <a:lnTo>
                    <a:pt x="166" y="1180"/>
                  </a:lnTo>
                  <a:lnTo>
                    <a:pt x="160" y="1175"/>
                  </a:lnTo>
                  <a:lnTo>
                    <a:pt x="152" y="1169"/>
                  </a:lnTo>
                  <a:lnTo>
                    <a:pt x="146" y="1164"/>
                  </a:lnTo>
                  <a:lnTo>
                    <a:pt x="139" y="1157"/>
                  </a:lnTo>
                  <a:lnTo>
                    <a:pt x="134" y="1150"/>
                  </a:lnTo>
                  <a:lnTo>
                    <a:pt x="129" y="1142"/>
                  </a:lnTo>
                  <a:lnTo>
                    <a:pt x="118" y="1125"/>
                  </a:lnTo>
                  <a:lnTo>
                    <a:pt x="108" y="1107"/>
                  </a:lnTo>
                  <a:lnTo>
                    <a:pt x="99" y="1086"/>
                  </a:lnTo>
                  <a:lnTo>
                    <a:pt x="92" y="1065"/>
                  </a:lnTo>
                  <a:lnTo>
                    <a:pt x="85" y="1041"/>
                  </a:lnTo>
                  <a:lnTo>
                    <a:pt x="80" y="1017"/>
                  </a:lnTo>
                  <a:lnTo>
                    <a:pt x="77" y="992"/>
                  </a:lnTo>
                  <a:lnTo>
                    <a:pt x="74" y="967"/>
                  </a:lnTo>
                  <a:lnTo>
                    <a:pt x="71" y="940"/>
                  </a:lnTo>
                  <a:lnTo>
                    <a:pt x="71" y="913"/>
                  </a:lnTo>
                  <a:lnTo>
                    <a:pt x="71" y="888"/>
                  </a:lnTo>
                  <a:lnTo>
                    <a:pt x="74" y="862"/>
                  </a:lnTo>
                  <a:lnTo>
                    <a:pt x="77" y="838"/>
                  </a:lnTo>
                  <a:lnTo>
                    <a:pt x="81" y="814"/>
                  </a:lnTo>
                  <a:lnTo>
                    <a:pt x="87" y="792"/>
                  </a:lnTo>
                  <a:lnTo>
                    <a:pt x="93" y="769"/>
                  </a:lnTo>
                  <a:lnTo>
                    <a:pt x="102" y="750"/>
                  </a:lnTo>
                  <a:lnTo>
                    <a:pt x="110" y="730"/>
                  </a:lnTo>
                  <a:lnTo>
                    <a:pt x="120" y="713"/>
                  </a:lnTo>
                  <a:lnTo>
                    <a:pt x="131" y="698"/>
                  </a:lnTo>
                  <a:lnTo>
                    <a:pt x="143" y="684"/>
                  </a:lnTo>
                  <a:lnTo>
                    <a:pt x="155" y="673"/>
                  </a:lnTo>
                  <a:lnTo>
                    <a:pt x="162" y="668"/>
                  </a:lnTo>
                  <a:lnTo>
                    <a:pt x="169" y="663"/>
                  </a:lnTo>
                  <a:lnTo>
                    <a:pt x="176" y="660"/>
                  </a:lnTo>
                  <a:lnTo>
                    <a:pt x="183" y="657"/>
                  </a:lnTo>
                  <a:lnTo>
                    <a:pt x="190" y="654"/>
                  </a:lnTo>
                  <a:lnTo>
                    <a:pt x="198" y="653"/>
                  </a:lnTo>
                  <a:lnTo>
                    <a:pt x="206" y="652"/>
                  </a:lnTo>
                  <a:lnTo>
                    <a:pt x="214" y="652"/>
                  </a:lnTo>
                  <a:close/>
                  <a:moveTo>
                    <a:pt x="0" y="1289"/>
                  </a:moveTo>
                  <a:lnTo>
                    <a:pt x="74" y="1289"/>
                  </a:lnTo>
                  <a:lnTo>
                    <a:pt x="74" y="1186"/>
                  </a:lnTo>
                  <a:lnTo>
                    <a:pt x="77" y="1186"/>
                  </a:lnTo>
                  <a:lnTo>
                    <a:pt x="83" y="1201"/>
                  </a:lnTo>
                  <a:lnTo>
                    <a:pt x="91" y="1215"/>
                  </a:lnTo>
                  <a:lnTo>
                    <a:pt x="98" y="1228"/>
                  </a:lnTo>
                  <a:lnTo>
                    <a:pt x="106" y="1239"/>
                  </a:lnTo>
                  <a:lnTo>
                    <a:pt x="115" y="1250"/>
                  </a:lnTo>
                  <a:lnTo>
                    <a:pt x="123" y="1260"/>
                  </a:lnTo>
                  <a:lnTo>
                    <a:pt x="133" y="1270"/>
                  </a:lnTo>
                  <a:lnTo>
                    <a:pt x="142" y="1277"/>
                  </a:lnTo>
                  <a:lnTo>
                    <a:pt x="152" y="1285"/>
                  </a:lnTo>
                  <a:lnTo>
                    <a:pt x="162" y="1290"/>
                  </a:lnTo>
                  <a:lnTo>
                    <a:pt x="173" y="1296"/>
                  </a:lnTo>
                  <a:lnTo>
                    <a:pt x="183" y="1300"/>
                  </a:lnTo>
                  <a:lnTo>
                    <a:pt x="193" y="1303"/>
                  </a:lnTo>
                  <a:lnTo>
                    <a:pt x="205" y="1305"/>
                  </a:lnTo>
                  <a:lnTo>
                    <a:pt x="216" y="1307"/>
                  </a:lnTo>
                  <a:lnTo>
                    <a:pt x="228" y="1307"/>
                  </a:lnTo>
                  <a:lnTo>
                    <a:pt x="240" y="1306"/>
                  </a:lnTo>
                  <a:lnTo>
                    <a:pt x="252" y="1305"/>
                  </a:lnTo>
                  <a:lnTo>
                    <a:pt x="262" y="1303"/>
                  </a:lnTo>
                  <a:lnTo>
                    <a:pt x="273" y="1299"/>
                  </a:lnTo>
                  <a:lnTo>
                    <a:pt x="285" y="1294"/>
                  </a:lnTo>
                  <a:lnTo>
                    <a:pt x="295" y="1289"/>
                  </a:lnTo>
                  <a:lnTo>
                    <a:pt x="306" y="1283"/>
                  </a:lnTo>
                  <a:lnTo>
                    <a:pt x="315" y="1276"/>
                  </a:lnTo>
                  <a:lnTo>
                    <a:pt x="325" y="1267"/>
                  </a:lnTo>
                  <a:lnTo>
                    <a:pt x="334" y="1259"/>
                  </a:lnTo>
                  <a:lnTo>
                    <a:pt x="343" y="1249"/>
                  </a:lnTo>
                  <a:lnTo>
                    <a:pt x="351" y="1238"/>
                  </a:lnTo>
                  <a:lnTo>
                    <a:pt x="360" y="1228"/>
                  </a:lnTo>
                  <a:lnTo>
                    <a:pt x="367" y="1216"/>
                  </a:lnTo>
                  <a:lnTo>
                    <a:pt x="375" y="1204"/>
                  </a:lnTo>
                  <a:lnTo>
                    <a:pt x="382" y="1191"/>
                  </a:lnTo>
                  <a:lnTo>
                    <a:pt x="389" y="1177"/>
                  </a:lnTo>
                  <a:lnTo>
                    <a:pt x="395" y="1163"/>
                  </a:lnTo>
                  <a:lnTo>
                    <a:pt x="401" y="1148"/>
                  </a:lnTo>
                  <a:lnTo>
                    <a:pt x="406" y="1133"/>
                  </a:lnTo>
                  <a:lnTo>
                    <a:pt x="417" y="1101"/>
                  </a:lnTo>
                  <a:lnTo>
                    <a:pt x="424" y="1067"/>
                  </a:lnTo>
                  <a:lnTo>
                    <a:pt x="431" y="1032"/>
                  </a:lnTo>
                  <a:lnTo>
                    <a:pt x="435" y="996"/>
                  </a:lnTo>
                  <a:lnTo>
                    <a:pt x="438" y="959"/>
                  </a:lnTo>
                  <a:lnTo>
                    <a:pt x="440" y="921"/>
                  </a:lnTo>
                  <a:lnTo>
                    <a:pt x="438" y="882"/>
                  </a:lnTo>
                  <a:lnTo>
                    <a:pt x="435" y="845"/>
                  </a:lnTo>
                  <a:lnTo>
                    <a:pt x="431" y="809"/>
                  </a:lnTo>
                  <a:lnTo>
                    <a:pt x="424" y="773"/>
                  </a:lnTo>
                  <a:lnTo>
                    <a:pt x="417" y="740"/>
                  </a:lnTo>
                  <a:lnTo>
                    <a:pt x="406" y="708"/>
                  </a:lnTo>
                  <a:lnTo>
                    <a:pt x="401" y="692"/>
                  </a:lnTo>
                  <a:lnTo>
                    <a:pt x="395" y="678"/>
                  </a:lnTo>
                  <a:lnTo>
                    <a:pt x="389" y="663"/>
                  </a:lnTo>
                  <a:lnTo>
                    <a:pt x="382" y="650"/>
                  </a:lnTo>
                  <a:lnTo>
                    <a:pt x="375" y="637"/>
                  </a:lnTo>
                  <a:lnTo>
                    <a:pt x="367" y="625"/>
                  </a:lnTo>
                  <a:lnTo>
                    <a:pt x="360" y="614"/>
                  </a:lnTo>
                  <a:lnTo>
                    <a:pt x="351" y="602"/>
                  </a:lnTo>
                  <a:lnTo>
                    <a:pt x="343" y="592"/>
                  </a:lnTo>
                  <a:lnTo>
                    <a:pt x="334" y="582"/>
                  </a:lnTo>
                  <a:lnTo>
                    <a:pt x="325" y="574"/>
                  </a:lnTo>
                  <a:lnTo>
                    <a:pt x="315" y="566"/>
                  </a:lnTo>
                  <a:lnTo>
                    <a:pt x="306" y="559"/>
                  </a:lnTo>
                  <a:lnTo>
                    <a:pt x="295" y="552"/>
                  </a:lnTo>
                  <a:lnTo>
                    <a:pt x="285" y="547"/>
                  </a:lnTo>
                  <a:lnTo>
                    <a:pt x="273" y="543"/>
                  </a:lnTo>
                  <a:lnTo>
                    <a:pt x="262" y="539"/>
                  </a:lnTo>
                  <a:lnTo>
                    <a:pt x="252" y="536"/>
                  </a:lnTo>
                  <a:lnTo>
                    <a:pt x="240" y="535"/>
                  </a:lnTo>
                  <a:lnTo>
                    <a:pt x="228" y="535"/>
                  </a:lnTo>
                  <a:lnTo>
                    <a:pt x="216" y="535"/>
                  </a:lnTo>
                  <a:lnTo>
                    <a:pt x="205" y="537"/>
                  </a:lnTo>
                  <a:lnTo>
                    <a:pt x="193" y="539"/>
                  </a:lnTo>
                  <a:lnTo>
                    <a:pt x="183" y="544"/>
                  </a:lnTo>
                  <a:lnTo>
                    <a:pt x="173" y="548"/>
                  </a:lnTo>
                  <a:lnTo>
                    <a:pt x="162" y="553"/>
                  </a:lnTo>
                  <a:lnTo>
                    <a:pt x="152" y="560"/>
                  </a:lnTo>
                  <a:lnTo>
                    <a:pt x="142" y="568"/>
                  </a:lnTo>
                  <a:lnTo>
                    <a:pt x="133" y="576"/>
                  </a:lnTo>
                  <a:lnTo>
                    <a:pt x="123" y="586"/>
                  </a:lnTo>
                  <a:lnTo>
                    <a:pt x="115" y="596"/>
                  </a:lnTo>
                  <a:lnTo>
                    <a:pt x="106" y="607"/>
                  </a:lnTo>
                  <a:lnTo>
                    <a:pt x="98" y="619"/>
                  </a:lnTo>
                  <a:lnTo>
                    <a:pt x="91" y="631"/>
                  </a:lnTo>
                  <a:lnTo>
                    <a:pt x="83" y="645"/>
                  </a:lnTo>
                  <a:lnTo>
                    <a:pt x="77" y="659"/>
                  </a:lnTo>
                  <a:lnTo>
                    <a:pt x="74" y="659"/>
                  </a:lnTo>
                  <a:lnTo>
                    <a:pt x="74" y="0"/>
                  </a:lnTo>
                  <a:lnTo>
                    <a:pt x="0" y="0"/>
                  </a:lnTo>
                  <a:lnTo>
                    <a:pt x="0" y="1289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5" name="Freeform 21"/>
            <p:cNvSpPr>
              <a:spLocks noChangeAspect="1" noEditPoints="1"/>
            </p:cNvSpPr>
            <p:nvPr/>
          </p:nvSpPr>
          <p:spPr bwMode="black">
            <a:xfrm>
              <a:off x="2638" y="3765"/>
              <a:ext cx="76" cy="128"/>
            </a:xfrm>
            <a:custGeom>
              <a:avLst/>
              <a:gdLst>
                <a:gd name="T0" fmla="*/ 0 w 463"/>
                <a:gd name="T1" fmla="*/ 0 h 772"/>
                <a:gd name="T2" fmla="*/ 0 w 463"/>
                <a:gd name="T3" fmla="*/ 0 h 772"/>
                <a:gd name="T4" fmla="*/ 0 w 463"/>
                <a:gd name="T5" fmla="*/ 0 h 772"/>
                <a:gd name="T6" fmla="*/ 0 w 463"/>
                <a:gd name="T7" fmla="*/ 0 h 772"/>
                <a:gd name="T8" fmla="*/ 0 w 463"/>
                <a:gd name="T9" fmla="*/ 0 h 772"/>
                <a:gd name="T10" fmla="*/ 0 w 463"/>
                <a:gd name="T11" fmla="*/ 0 h 772"/>
                <a:gd name="T12" fmla="*/ 0 w 463"/>
                <a:gd name="T13" fmla="*/ 0 h 772"/>
                <a:gd name="T14" fmla="*/ 0 w 463"/>
                <a:gd name="T15" fmla="*/ 0 h 772"/>
                <a:gd name="T16" fmla="*/ 0 w 463"/>
                <a:gd name="T17" fmla="*/ 0 h 772"/>
                <a:gd name="T18" fmla="*/ 0 w 463"/>
                <a:gd name="T19" fmla="*/ 0 h 772"/>
                <a:gd name="T20" fmla="*/ 0 w 463"/>
                <a:gd name="T21" fmla="*/ 0 h 772"/>
                <a:gd name="T22" fmla="*/ 0 w 463"/>
                <a:gd name="T23" fmla="*/ 0 h 772"/>
                <a:gd name="T24" fmla="*/ 0 w 463"/>
                <a:gd name="T25" fmla="*/ 0 h 772"/>
                <a:gd name="T26" fmla="*/ 0 w 463"/>
                <a:gd name="T27" fmla="*/ 0 h 772"/>
                <a:gd name="T28" fmla="*/ 0 w 463"/>
                <a:gd name="T29" fmla="*/ 0 h 772"/>
                <a:gd name="T30" fmla="*/ 0 w 463"/>
                <a:gd name="T31" fmla="*/ 0 h 772"/>
                <a:gd name="T32" fmla="*/ 0 w 463"/>
                <a:gd name="T33" fmla="*/ 0 h 772"/>
                <a:gd name="T34" fmla="*/ 0 w 463"/>
                <a:gd name="T35" fmla="*/ 0 h 772"/>
                <a:gd name="T36" fmla="*/ 0 w 463"/>
                <a:gd name="T37" fmla="*/ 0 h 772"/>
                <a:gd name="T38" fmla="*/ 0 w 463"/>
                <a:gd name="T39" fmla="*/ 0 h 772"/>
                <a:gd name="T40" fmla="*/ 0 w 463"/>
                <a:gd name="T41" fmla="*/ 0 h 772"/>
                <a:gd name="T42" fmla="*/ 0 w 463"/>
                <a:gd name="T43" fmla="*/ 0 h 772"/>
                <a:gd name="T44" fmla="*/ 0 w 463"/>
                <a:gd name="T45" fmla="*/ 0 h 772"/>
                <a:gd name="T46" fmla="*/ 0 w 463"/>
                <a:gd name="T47" fmla="*/ 0 h 772"/>
                <a:gd name="T48" fmla="*/ 0 w 463"/>
                <a:gd name="T49" fmla="*/ 0 h 772"/>
                <a:gd name="T50" fmla="*/ 0 w 463"/>
                <a:gd name="T51" fmla="*/ 0 h 772"/>
                <a:gd name="T52" fmla="*/ 0 w 463"/>
                <a:gd name="T53" fmla="*/ 0 h 772"/>
                <a:gd name="T54" fmla="*/ 0 w 463"/>
                <a:gd name="T55" fmla="*/ 0 h 772"/>
                <a:gd name="T56" fmla="*/ 0 w 463"/>
                <a:gd name="T57" fmla="*/ 0 h 772"/>
                <a:gd name="T58" fmla="*/ 0 w 463"/>
                <a:gd name="T59" fmla="*/ 0 h 772"/>
                <a:gd name="T60" fmla="*/ 0 w 463"/>
                <a:gd name="T61" fmla="*/ 0 h 772"/>
                <a:gd name="T62" fmla="*/ 0 w 463"/>
                <a:gd name="T63" fmla="*/ 0 h 772"/>
                <a:gd name="T64" fmla="*/ 0 w 463"/>
                <a:gd name="T65" fmla="*/ 0 h 772"/>
                <a:gd name="T66" fmla="*/ 0 w 463"/>
                <a:gd name="T67" fmla="*/ 0 h 772"/>
                <a:gd name="T68" fmla="*/ 0 w 463"/>
                <a:gd name="T69" fmla="*/ 0 h 772"/>
                <a:gd name="T70" fmla="*/ 0 w 463"/>
                <a:gd name="T71" fmla="*/ 0 h 772"/>
                <a:gd name="T72" fmla="*/ 0 w 463"/>
                <a:gd name="T73" fmla="*/ 0 h 772"/>
                <a:gd name="T74" fmla="*/ 0 w 463"/>
                <a:gd name="T75" fmla="*/ 0 h 772"/>
                <a:gd name="T76" fmla="*/ 0 w 463"/>
                <a:gd name="T77" fmla="*/ 0 h 772"/>
                <a:gd name="T78" fmla="*/ 0 w 463"/>
                <a:gd name="T79" fmla="*/ 0 h 772"/>
                <a:gd name="T80" fmla="*/ 0 w 463"/>
                <a:gd name="T81" fmla="*/ 0 h 772"/>
                <a:gd name="T82" fmla="*/ 0 w 463"/>
                <a:gd name="T83" fmla="*/ 0 h 772"/>
                <a:gd name="T84" fmla="*/ 0 w 463"/>
                <a:gd name="T85" fmla="*/ 0 h 772"/>
                <a:gd name="T86" fmla="*/ 0 w 463"/>
                <a:gd name="T87" fmla="*/ 0 h 772"/>
                <a:gd name="T88" fmla="*/ 0 w 463"/>
                <a:gd name="T89" fmla="*/ 0 h 772"/>
                <a:gd name="T90" fmla="*/ 0 w 463"/>
                <a:gd name="T91" fmla="*/ 0 h 772"/>
                <a:gd name="T92" fmla="*/ 0 w 463"/>
                <a:gd name="T93" fmla="*/ 0 h 772"/>
                <a:gd name="T94" fmla="*/ 0 w 463"/>
                <a:gd name="T95" fmla="*/ 0 h 772"/>
                <a:gd name="T96" fmla="*/ 0 w 463"/>
                <a:gd name="T97" fmla="*/ 0 h 772"/>
                <a:gd name="T98" fmla="*/ 0 w 463"/>
                <a:gd name="T99" fmla="*/ 0 h 772"/>
                <a:gd name="T100" fmla="*/ 0 w 463"/>
                <a:gd name="T101" fmla="*/ 0 h 772"/>
                <a:gd name="T102" fmla="*/ 0 w 463"/>
                <a:gd name="T103" fmla="*/ 0 h 772"/>
                <a:gd name="T104" fmla="*/ 0 w 463"/>
                <a:gd name="T105" fmla="*/ 0 h 772"/>
                <a:gd name="T106" fmla="*/ 0 w 463"/>
                <a:gd name="T107" fmla="*/ 0 h 77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3" h="772">
                  <a:moveTo>
                    <a:pt x="233" y="117"/>
                  </a:moveTo>
                  <a:lnTo>
                    <a:pt x="242" y="117"/>
                  </a:lnTo>
                  <a:lnTo>
                    <a:pt x="250" y="118"/>
                  </a:lnTo>
                  <a:lnTo>
                    <a:pt x="258" y="119"/>
                  </a:lnTo>
                  <a:lnTo>
                    <a:pt x="267" y="122"/>
                  </a:lnTo>
                  <a:lnTo>
                    <a:pt x="274" y="124"/>
                  </a:lnTo>
                  <a:lnTo>
                    <a:pt x="282" y="128"/>
                  </a:lnTo>
                  <a:lnTo>
                    <a:pt x="290" y="133"/>
                  </a:lnTo>
                  <a:lnTo>
                    <a:pt x="297" y="137"/>
                  </a:lnTo>
                  <a:lnTo>
                    <a:pt x="304" y="142"/>
                  </a:lnTo>
                  <a:lnTo>
                    <a:pt x="310" y="149"/>
                  </a:lnTo>
                  <a:lnTo>
                    <a:pt x="317" y="155"/>
                  </a:lnTo>
                  <a:lnTo>
                    <a:pt x="323" y="162"/>
                  </a:lnTo>
                  <a:lnTo>
                    <a:pt x="335" y="178"/>
                  </a:lnTo>
                  <a:lnTo>
                    <a:pt x="346" y="195"/>
                  </a:lnTo>
                  <a:lnTo>
                    <a:pt x="355" y="215"/>
                  </a:lnTo>
                  <a:lnTo>
                    <a:pt x="364" y="235"/>
                  </a:lnTo>
                  <a:lnTo>
                    <a:pt x="372" y="258"/>
                  </a:lnTo>
                  <a:lnTo>
                    <a:pt x="378" y="282"/>
                  </a:lnTo>
                  <a:lnTo>
                    <a:pt x="382" y="306"/>
                  </a:lnTo>
                  <a:lnTo>
                    <a:pt x="387" y="332"/>
                  </a:lnTo>
                  <a:lnTo>
                    <a:pt x="389" y="358"/>
                  </a:lnTo>
                  <a:lnTo>
                    <a:pt x="389" y="386"/>
                  </a:lnTo>
                  <a:lnTo>
                    <a:pt x="389" y="414"/>
                  </a:lnTo>
                  <a:lnTo>
                    <a:pt x="387" y="441"/>
                  </a:lnTo>
                  <a:lnTo>
                    <a:pt x="382" y="467"/>
                  </a:lnTo>
                  <a:lnTo>
                    <a:pt x="378" y="492"/>
                  </a:lnTo>
                  <a:lnTo>
                    <a:pt x="372" y="516"/>
                  </a:lnTo>
                  <a:lnTo>
                    <a:pt x="364" y="538"/>
                  </a:lnTo>
                  <a:lnTo>
                    <a:pt x="355" y="560"/>
                  </a:lnTo>
                  <a:lnTo>
                    <a:pt x="346" y="579"/>
                  </a:lnTo>
                  <a:lnTo>
                    <a:pt x="335" y="597"/>
                  </a:lnTo>
                  <a:lnTo>
                    <a:pt x="323" y="612"/>
                  </a:lnTo>
                  <a:lnTo>
                    <a:pt x="317" y="619"/>
                  </a:lnTo>
                  <a:lnTo>
                    <a:pt x="310" y="626"/>
                  </a:lnTo>
                  <a:lnTo>
                    <a:pt x="304" y="632"/>
                  </a:lnTo>
                  <a:lnTo>
                    <a:pt x="297" y="638"/>
                  </a:lnTo>
                  <a:lnTo>
                    <a:pt x="290" y="642"/>
                  </a:lnTo>
                  <a:lnTo>
                    <a:pt x="282" y="646"/>
                  </a:lnTo>
                  <a:lnTo>
                    <a:pt x="274" y="651"/>
                  </a:lnTo>
                  <a:lnTo>
                    <a:pt x="267" y="653"/>
                  </a:lnTo>
                  <a:lnTo>
                    <a:pt x="258" y="656"/>
                  </a:lnTo>
                  <a:lnTo>
                    <a:pt x="250" y="657"/>
                  </a:lnTo>
                  <a:lnTo>
                    <a:pt x="242" y="658"/>
                  </a:lnTo>
                  <a:lnTo>
                    <a:pt x="233" y="658"/>
                  </a:lnTo>
                  <a:lnTo>
                    <a:pt x="225" y="658"/>
                  </a:lnTo>
                  <a:lnTo>
                    <a:pt x="216" y="657"/>
                  </a:lnTo>
                  <a:lnTo>
                    <a:pt x="208" y="656"/>
                  </a:lnTo>
                  <a:lnTo>
                    <a:pt x="200" y="653"/>
                  </a:lnTo>
                  <a:lnTo>
                    <a:pt x="192" y="651"/>
                  </a:lnTo>
                  <a:lnTo>
                    <a:pt x="184" y="646"/>
                  </a:lnTo>
                  <a:lnTo>
                    <a:pt x="177" y="642"/>
                  </a:lnTo>
                  <a:lnTo>
                    <a:pt x="170" y="638"/>
                  </a:lnTo>
                  <a:lnTo>
                    <a:pt x="162" y="632"/>
                  </a:lnTo>
                  <a:lnTo>
                    <a:pt x="156" y="626"/>
                  </a:lnTo>
                  <a:lnTo>
                    <a:pt x="149" y="619"/>
                  </a:lnTo>
                  <a:lnTo>
                    <a:pt x="143" y="612"/>
                  </a:lnTo>
                  <a:lnTo>
                    <a:pt x="131" y="597"/>
                  </a:lnTo>
                  <a:lnTo>
                    <a:pt x="120" y="579"/>
                  </a:lnTo>
                  <a:lnTo>
                    <a:pt x="110" y="560"/>
                  </a:lnTo>
                  <a:lnTo>
                    <a:pt x="102" y="538"/>
                  </a:lnTo>
                  <a:lnTo>
                    <a:pt x="94" y="516"/>
                  </a:lnTo>
                  <a:lnTo>
                    <a:pt x="88" y="492"/>
                  </a:lnTo>
                  <a:lnTo>
                    <a:pt x="83" y="467"/>
                  </a:lnTo>
                  <a:lnTo>
                    <a:pt x="80" y="441"/>
                  </a:lnTo>
                  <a:lnTo>
                    <a:pt x="78" y="414"/>
                  </a:lnTo>
                  <a:lnTo>
                    <a:pt x="77" y="386"/>
                  </a:lnTo>
                  <a:lnTo>
                    <a:pt x="78" y="358"/>
                  </a:lnTo>
                  <a:lnTo>
                    <a:pt x="80" y="332"/>
                  </a:lnTo>
                  <a:lnTo>
                    <a:pt x="83" y="306"/>
                  </a:lnTo>
                  <a:lnTo>
                    <a:pt x="88" y="282"/>
                  </a:lnTo>
                  <a:lnTo>
                    <a:pt x="94" y="258"/>
                  </a:lnTo>
                  <a:lnTo>
                    <a:pt x="102" y="235"/>
                  </a:lnTo>
                  <a:lnTo>
                    <a:pt x="110" y="215"/>
                  </a:lnTo>
                  <a:lnTo>
                    <a:pt x="120" y="195"/>
                  </a:lnTo>
                  <a:lnTo>
                    <a:pt x="131" y="178"/>
                  </a:lnTo>
                  <a:lnTo>
                    <a:pt x="143" y="162"/>
                  </a:lnTo>
                  <a:lnTo>
                    <a:pt x="149" y="155"/>
                  </a:lnTo>
                  <a:lnTo>
                    <a:pt x="156" y="149"/>
                  </a:lnTo>
                  <a:lnTo>
                    <a:pt x="162" y="142"/>
                  </a:lnTo>
                  <a:lnTo>
                    <a:pt x="170" y="137"/>
                  </a:lnTo>
                  <a:lnTo>
                    <a:pt x="177" y="133"/>
                  </a:lnTo>
                  <a:lnTo>
                    <a:pt x="184" y="128"/>
                  </a:lnTo>
                  <a:lnTo>
                    <a:pt x="192" y="124"/>
                  </a:lnTo>
                  <a:lnTo>
                    <a:pt x="200" y="122"/>
                  </a:lnTo>
                  <a:lnTo>
                    <a:pt x="208" y="119"/>
                  </a:lnTo>
                  <a:lnTo>
                    <a:pt x="216" y="118"/>
                  </a:lnTo>
                  <a:lnTo>
                    <a:pt x="225" y="117"/>
                  </a:lnTo>
                  <a:lnTo>
                    <a:pt x="233" y="117"/>
                  </a:lnTo>
                  <a:close/>
                  <a:moveTo>
                    <a:pt x="233" y="772"/>
                  </a:moveTo>
                  <a:lnTo>
                    <a:pt x="245" y="772"/>
                  </a:lnTo>
                  <a:lnTo>
                    <a:pt x="256" y="770"/>
                  </a:lnTo>
                  <a:lnTo>
                    <a:pt x="268" y="768"/>
                  </a:lnTo>
                  <a:lnTo>
                    <a:pt x="280" y="765"/>
                  </a:lnTo>
                  <a:lnTo>
                    <a:pt x="291" y="761"/>
                  </a:lnTo>
                  <a:lnTo>
                    <a:pt x="301" y="755"/>
                  </a:lnTo>
                  <a:lnTo>
                    <a:pt x="312" y="750"/>
                  </a:lnTo>
                  <a:lnTo>
                    <a:pt x="323" y="742"/>
                  </a:lnTo>
                  <a:lnTo>
                    <a:pt x="333" y="735"/>
                  </a:lnTo>
                  <a:lnTo>
                    <a:pt x="342" y="727"/>
                  </a:lnTo>
                  <a:lnTo>
                    <a:pt x="352" y="717"/>
                  </a:lnTo>
                  <a:lnTo>
                    <a:pt x="362" y="708"/>
                  </a:lnTo>
                  <a:lnTo>
                    <a:pt x="371" y="697"/>
                  </a:lnTo>
                  <a:lnTo>
                    <a:pt x="379" y="685"/>
                  </a:lnTo>
                  <a:lnTo>
                    <a:pt x="388" y="673"/>
                  </a:lnTo>
                  <a:lnTo>
                    <a:pt x="396" y="661"/>
                  </a:lnTo>
                  <a:lnTo>
                    <a:pt x="404" y="647"/>
                  </a:lnTo>
                  <a:lnTo>
                    <a:pt x="410" y="633"/>
                  </a:lnTo>
                  <a:lnTo>
                    <a:pt x="418" y="619"/>
                  </a:lnTo>
                  <a:lnTo>
                    <a:pt x="425" y="604"/>
                  </a:lnTo>
                  <a:lnTo>
                    <a:pt x="430" y="589"/>
                  </a:lnTo>
                  <a:lnTo>
                    <a:pt x="435" y="573"/>
                  </a:lnTo>
                  <a:lnTo>
                    <a:pt x="441" y="556"/>
                  </a:lnTo>
                  <a:lnTo>
                    <a:pt x="445" y="539"/>
                  </a:lnTo>
                  <a:lnTo>
                    <a:pt x="449" y="521"/>
                  </a:lnTo>
                  <a:lnTo>
                    <a:pt x="454" y="504"/>
                  </a:lnTo>
                  <a:lnTo>
                    <a:pt x="456" y="485"/>
                  </a:lnTo>
                  <a:lnTo>
                    <a:pt x="459" y="467"/>
                  </a:lnTo>
                  <a:lnTo>
                    <a:pt x="461" y="448"/>
                  </a:lnTo>
                  <a:lnTo>
                    <a:pt x="462" y="428"/>
                  </a:lnTo>
                  <a:lnTo>
                    <a:pt x="463" y="409"/>
                  </a:lnTo>
                  <a:lnTo>
                    <a:pt x="463" y="388"/>
                  </a:lnTo>
                  <a:lnTo>
                    <a:pt x="463" y="368"/>
                  </a:lnTo>
                  <a:lnTo>
                    <a:pt x="462" y="348"/>
                  </a:lnTo>
                  <a:lnTo>
                    <a:pt x="461" y="329"/>
                  </a:lnTo>
                  <a:lnTo>
                    <a:pt x="459" y="310"/>
                  </a:lnTo>
                  <a:lnTo>
                    <a:pt x="457" y="290"/>
                  </a:lnTo>
                  <a:lnTo>
                    <a:pt x="454" y="272"/>
                  </a:lnTo>
                  <a:lnTo>
                    <a:pt x="449" y="254"/>
                  </a:lnTo>
                  <a:lnTo>
                    <a:pt x="446" y="236"/>
                  </a:lnTo>
                  <a:lnTo>
                    <a:pt x="442" y="219"/>
                  </a:lnTo>
                  <a:lnTo>
                    <a:pt x="436" y="202"/>
                  </a:lnTo>
                  <a:lnTo>
                    <a:pt x="431" y="186"/>
                  </a:lnTo>
                  <a:lnTo>
                    <a:pt x="425" y="170"/>
                  </a:lnTo>
                  <a:lnTo>
                    <a:pt x="418" y="155"/>
                  </a:lnTo>
                  <a:lnTo>
                    <a:pt x="412" y="140"/>
                  </a:lnTo>
                  <a:lnTo>
                    <a:pt x="405" y="126"/>
                  </a:lnTo>
                  <a:lnTo>
                    <a:pt x="398" y="112"/>
                  </a:lnTo>
                  <a:lnTo>
                    <a:pt x="389" y="100"/>
                  </a:lnTo>
                  <a:lnTo>
                    <a:pt x="380" y="87"/>
                  </a:lnTo>
                  <a:lnTo>
                    <a:pt x="372" y="77"/>
                  </a:lnTo>
                  <a:lnTo>
                    <a:pt x="363" y="66"/>
                  </a:lnTo>
                  <a:lnTo>
                    <a:pt x="353" y="55"/>
                  </a:lnTo>
                  <a:lnTo>
                    <a:pt x="344" y="46"/>
                  </a:lnTo>
                  <a:lnTo>
                    <a:pt x="334" y="38"/>
                  </a:lnTo>
                  <a:lnTo>
                    <a:pt x="324" y="30"/>
                  </a:lnTo>
                  <a:lnTo>
                    <a:pt x="313" y="23"/>
                  </a:lnTo>
                  <a:lnTo>
                    <a:pt x="303" y="17"/>
                  </a:lnTo>
                  <a:lnTo>
                    <a:pt x="292" y="12"/>
                  </a:lnTo>
                  <a:lnTo>
                    <a:pt x="280" y="8"/>
                  </a:lnTo>
                  <a:lnTo>
                    <a:pt x="269" y="4"/>
                  </a:lnTo>
                  <a:lnTo>
                    <a:pt x="257" y="1"/>
                  </a:lnTo>
                  <a:lnTo>
                    <a:pt x="245" y="0"/>
                  </a:lnTo>
                  <a:lnTo>
                    <a:pt x="233" y="0"/>
                  </a:lnTo>
                  <a:lnTo>
                    <a:pt x="220" y="0"/>
                  </a:lnTo>
                  <a:lnTo>
                    <a:pt x="209" y="1"/>
                  </a:lnTo>
                  <a:lnTo>
                    <a:pt x="198" y="4"/>
                  </a:lnTo>
                  <a:lnTo>
                    <a:pt x="186" y="8"/>
                  </a:lnTo>
                  <a:lnTo>
                    <a:pt x="174" y="12"/>
                  </a:lnTo>
                  <a:lnTo>
                    <a:pt x="163" y="17"/>
                  </a:lnTo>
                  <a:lnTo>
                    <a:pt x="152" y="23"/>
                  </a:lnTo>
                  <a:lnTo>
                    <a:pt x="142" y="30"/>
                  </a:lnTo>
                  <a:lnTo>
                    <a:pt x="132" y="38"/>
                  </a:lnTo>
                  <a:lnTo>
                    <a:pt x="121" y="46"/>
                  </a:lnTo>
                  <a:lnTo>
                    <a:pt x="111" y="55"/>
                  </a:lnTo>
                  <a:lnTo>
                    <a:pt x="103" y="66"/>
                  </a:lnTo>
                  <a:lnTo>
                    <a:pt x="93" y="77"/>
                  </a:lnTo>
                  <a:lnTo>
                    <a:pt x="84" y="87"/>
                  </a:lnTo>
                  <a:lnTo>
                    <a:pt x="76" y="100"/>
                  </a:lnTo>
                  <a:lnTo>
                    <a:pt x="68" y="112"/>
                  </a:lnTo>
                  <a:lnTo>
                    <a:pt x="60" y="126"/>
                  </a:lnTo>
                  <a:lnTo>
                    <a:pt x="53" y="140"/>
                  </a:lnTo>
                  <a:lnTo>
                    <a:pt x="46" y="155"/>
                  </a:lnTo>
                  <a:lnTo>
                    <a:pt x="39" y="170"/>
                  </a:lnTo>
                  <a:lnTo>
                    <a:pt x="34" y="186"/>
                  </a:lnTo>
                  <a:lnTo>
                    <a:pt x="28" y="202"/>
                  </a:lnTo>
                  <a:lnTo>
                    <a:pt x="23" y="219"/>
                  </a:lnTo>
                  <a:lnTo>
                    <a:pt x="19" y="236"/>
                  </a:lnTo>
                  <a:lnTo>
                    <a:pt x="14" y="254"/>
                  </a:lnTo>
                  <a:lnTo>
                    <a:pt x="10" y="272"/>
                  </a:lnTo>
                  <a:lnTo>
                    <a:pt x="7" y="290"/>
                  </a:lnTo>
                  <a:lnTo>
                    <a:pt x="5" y="310"/>
                  </a:lnTo>
                  <a:lnTo>
                    <a:pt x="2" y="329"/>
                  </a:lnTo>
                  <a:lnTo>
                    <a:pt x="1" y="348"/>
                  </a:lnTo>
                  <a:lnTo>
                    <a:pt x="0" y="368"/>
                  </a:lnTo>
                  <a:lnTo>
                    <a:pt x="0" y="388"/>
                  </a:lnTo>
                  <a:lnTo>
                    <a:pt x="0" y="409"/>
                  </a:lnTo>
                  <a:lnTo>
                    <a:pt x="1" y="428"/>
                  </a:lnTo>
                  <a:lnTo>
                    <a:pt x="2" y="448"/>
                  </a:lnTo>
                  <a:lnTo>
                    <a:pt x="5" y="467"/>
                  </a:lnTo>
                  <a:lnTo>
                    <a:pt x="7" y="485"/>
                  </a:lnTo>
                  <a:lnTo>
                    <a:pt x="10" y="504"/>
                  </a:lnTo>
                  <a:lnTo>
                    <a:pt x="14" y="521"/>
                  </a:lnTo>
                  <a:lnTo>
                    <a:pt x="19" y="539"/>
                  </a:lnTo>
                  <a:lnTo>
                    <a:pt x="23" y="556"/>
                  </a:lnTo>
                  <a:lnTo>
                    <a:pt x="28" y="573"/>
                  </a:lnTo>
                  <a:lnTo>
                    <a:pt x="34" y="589"/>
                  </a:lnTo>
                  <a:lnTo>
                    <a:pt x="39" y="604"/>
                  </a:lnTo>
                  <a:lnTo>
                    <a:pt x="46" y="619"/>
                  </a:lnTo>
                  <a:lnTo>
                    <a:pt x="53" y="633"/>
                  </a:lnTo>
                  <a:lnTo>
                    <a:pt x="60" y="647"/>
                  </a:lnTo>
                  <a:lnTo>
                    <a:pt x="68" y="661"/>
                  </a:lnTo>
                  <a:lnTo>
                    <a:pt x="76" y="673"/>
                  </a:lnTo>
                  <a:lnTo>
                    <a:pt x="84" y="685"/>
                  </a:lnTo>
                  <a:lnTo>
                    <a:pt x="93" y="697"/>
                  </a:lnTo>
                  <a:lnTo>
                    <a:pt x="103" y="708"/>
                  </a:lnTo>
                  <a:lnTo>
                    <a:pt x="111" y="717"/>
                  </a:lnTo>
                  <a:lnTo>
                    <a:pt x="121" y="727"/>
                  </a:lnTo>
                  <a:lnTo>
                    <a:pt x="132" y="735"/>
                  </a:lnTo>
                  <a:lnTo>
                    <a:pt x="142" y="742"/>
                  </a:lnTo>
                  <a:lnTo>
                    <a:pt x="152" y="750"/>
                  </a:lnTo>
                  <a:lnTo>
                    <a:pt x="163" y="755"/>
                  </a:lnTo>
                  <a:lnTo>
                    <a:pt x="174" y="761"/>
                  </a:lnTo>
                  <a:lnTo>
                    <a:pt x="186" y="765"/>
                  </a:lnTo>
                  <a:lnTo>
                    <a:pt x="198" y="768"/>
                  </a:lnTo>
                  <a:lnTo>
                    <a:pt x="209" y="770"/>
                  </a:lnTo>
                  <a:lnTo>
                    <a:pt x="220" y="772"/>
                  </a:lnTo>
                  <a:lnTo>
                    <a:pt x="233" y="772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6" name="Freeform 22"/>
            <p:cNvSpPr>
              <a:spLocks noChangeAspect="1"/>
            </p:cNvSpPr>
            <p:nvPr/>
          </p:nvSpPr>
          <p:spPr bwMode="black">
            <a:xfrm>
              <a:off x="2729" y="3765"/>
              <a:ext cx="40" cy="126"/>
            </a:xfrm>
            <a:custGeom>
              <a:avLst/>
              <a:gdLst>
                <a:gd name="T0" fmla="*/ 0 w 242"/>
                <a:gd name="T1" fmla="*/ 0 h 754"/>
                <a:gd name="T2" fmla="*/ 0 w 242"/>
                <a:gd name="T3" fmla="*/ 0 h 754"/>
                <a:gd name="T4" fmla="*/ 0 w 242"/>
                <a:gd name="T5" fmla="*/ 0 h 754"/>
                <a:gd name="T6" fmla="*/ 0 w 242"/>
                <a:gd name="T7" fmla="*/ 0 h 754"/>
                <a:gd name="T8" fmla="*/ 0 w 242"/>
                <a:gd name="T9" fmla="*/ 0 h 754"/>
                <a:gd name="T10" fmla="*/ 0 w 242"/>
                <a:gd name="T11" fmla="*/ 0 h 754"/>
                <a:gd name="T12" fmla="*/ 0 w 242"/>
                <a:gd name="T13" fmla="*/ 0 h 754"/>
                <a:gd name="T14" fmla="*/ 0 w 242"/>
                <a:gd name="T15" fmla="*/ 0 h 754"/>
                <a:gd name="T16" fmla="*/ 0 w 242"/>
                <a:gd name="T17" fmla="*/ 0 h 754"/>
                <a:gd name="T18" fmla="*/ 0 w 242"/>
                <a:gd name="T19" fmla="*/ 0 h 754"/>
                <a:gd name="T20" fmla="*/ 0 w 242"/>
                <a:gd name="T21" fmla="*/ 0 h 754"/>
                <a:gd name="T22" fmla="*/ 0 w 242"/>
                <a:gd name="T23" fmla="*/ 0 h 754"/>
                <a:gd name="T24" fmla="*/ 0 w 242"/>
                <a:gd name="T25" fmla="*/ 0 h 754"/>
                <a:gd name="T26" fmla="*/ 0 w 242"/>
                <a:gd name="T27" fmla="*/ 0 h 754"/>
                <a:gd name="T28" fmla="*/ 0 w 242"/>
                <a:gd name="T29" fmla="*/ 0 h 754"/>
                <a:gd name="T30" fmla="*/ 0 w 242"/>
                <a:gd name="T31" fmla="*/ 0 h 754"/>
                <a:gd name="T32" fmla="*/ 0 w 242"/>
                <a:gd name="T33" fmla="*/ 0 h 754"/>
                <a:gd name="T34" fmla="*/ 0 w 242"/>
                <a:gd name="T35" fmla="*/ 0 h 754"/>
                <a:gd name="T36" fmla="*/ 0 w 242"/>
                <a:gd name="T37" fmla="*/ 0 h 754"/>
                <a:gd name="T38" fmla="*/ 0 w 242"/>
                <a:gd name="T39" fmla="*/ 0 h 754"/>
                <a:gd name="T40" fmla="*/ 0 w 242"/>
                <a:gd name="T41" fmla="*/ 0 h 754"/>
                <a:gd name="T42" fmla="*/ 0 w 242"/>
                <a:gd name="T43" fmla="*/ 0 h 754"/>
                <a:gd name="T44" fmla="*/ 0 w 242"/>
                <a:gd name="T45" fmla="*/ 0 h 754"/>
                <a:gd name="T46" fmla="*/ 0 w 242"/>
                <a:gd name="T47" fmla="*/ 0 h 754"/>
                <a:gd name="T48" fmla="*/ 0 w 242"/>
                <a:gd name="T49" fmla="*/ 0 h 754"/>
                <a:gd name="T50" fmla="*/ 0 w 242"/>
                <a:gd name="T51" fmla="*/ 0 h 754"/>
                <a:gd name="T52" fmla="*/ 0 w 242"/>
                <a:gd name="T53" fmla="*/ 0 h 754"/>
                <a:gd name="T54" fmla="*/ 0 w 242"/>
                <a:gd name="T55" fmla="*/ 0 h 754"/>
                <a:gd name="T56" fmla="*/ 0 w 242"/>
                <a:gd name="T57" fmla="*/ 0 h 754"/>
                <a:gd name="T58" fmla="*/ 0 w 242"/>
                <a:gd name="T59" fmla="*/ 0 h 754"/>
                <a:gd name="T60" fmla="*/ 0 w 242"/>
                <a:gd name="T61" fmla="*/ 0 h 754"/>
                <a:gd name="T62" fmla="*/ 0 w 242"/>
                <a:gd name="T63" fmla="*/ 0 h 754"/>
                <a:gd name="T64" fmla="*/ 0 w 242"/>
                <a:gd name="T65" fmla="*/ 0 h 754"/>
                <a:gd name="T66" fmla="*/ 0 w 242"/>
                <a:gd name="T67" fmla="*/ 0 h 754"/>
                <a:gd name="T68" fmla="*/ 0 w 242"/>
                <a:gd name="T69" fmla="*/ 0 h 754"/>
                <a:gd name="T70" fmla="*/ 0 w 242"/>
                <a:gd name="T71" fmla="*/ 0 h 754"/>
                <a:gd name="T72" fmla="*/ 0 w 242"/>
                <a:gd name="T73" fmla="*/ 0 h 754"/>
                <a:gd name="T74" fmla="*/ 0 w 242"/>
                <a:gd name="T75" fmla="*/ 0 h 754"/>
                <a:gd name="T76" fmla="*/ 0 w 242"/>
                <a:gd name="T77" fmla="*/ 0 h 754"/>
                <a:gd name="T78" fmla="*/ 0 w 242"/>
                <a:gd name="T79" fmla="*/ 0 h 754"/>
                <a:gd name="T80" fmla="*/ 0 w 242"/>
                <a:gd name="T81" fmla="*/ 0 h 754"/>
                <a:gd name="T82" fmla="*/ 0 w 242"/>
                <a:gd name="T83" fmla="*/ 0 h 754"/>
                <a:gd name="T84" fmla="*/ 0 w 242"/>
                <a:gd name="T85" fmla="*/ 0 h 754"/>
                <a:gd name="T86" fmla="*/ 0 w 242"/>
                <a:gd name="T87" fmla="*/ 0 h 754"/>
                <a:gd name="T88" fmla="*/ 0 w 242"/>
                <a:gd name="T89" fmla="*/ 0 h 754"/>
                <a:gd name="T90" fmla="*/ 0 w 242"/>
                <a:gd name="T91" fmla="*/ 0 h 754"/>
                <a:gd name="T92" fmla="*/ 0 w 242"/>
                <a:gd name="T93" fmla="*/ 0 h 754"/>
                <a:gd name="T94" fmla="*/ 0 w 242"/>
                <a:gd name="T95" fmla="*/ 0 h 754"/>
                <a:gd name="T96" fmla="*/ 0 w 242"/>
                <a:gd name="T97" fmla="*/ 0 h 754"/>
                <a:gd name="T98" fmla="*/ 0 w 242"/>
                <a:gd name="T99" fmla="*/ 0 h 754"/>
                <a:gd name="T100" fmla="*/ 0 w 242"/>
                <a:gd name="T101" fmla="*/ 0 h 754"/>
                <a:gd name="T102" fmla="*/ 0 w 242"/>
                <a:gd name="T103" fmla="*/ 0 h 75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42" h="754">
                  <a:moveTo>
                    <a:pt x="75" y="100"/>
                  </a:moveTo>
                  <a:lnTo>
                    <a:pt x="77" y="100"/>
                  </a:lnTo>
                  <a:lnTo>
                    <a:pt x="87" y="79"/>
                  </a:lnTo>
                  <a:lnTo>
                    <a:pt x="97" y="59"/>
                  </a:lnTo>
                  <a:lnTo>
                    <a:pt x="106" y="43"/>
                  </a:lnTo>
                  <a:lnTo>
                    <a:pt x="117" y="28"/>
                  </a:lnTo>
                  <a:lnTo>
                    <a:pt x="122" y="22"/>
                  </a:lnTo>
                  <a:lnTo>
                    <a:pt x="129" y="16"/>
                  </a:lnTo>
                  <a:lnTo>
                    <a:pt x="135" y="11"/>
                  </a:lnTo>
                  <a:lnTo>
                    <a:pt x="142" y="8"/>
                  </a:lnTo>
                  <a:lnTo>
                    <a:pt x="148" y="4"/>
                  </a:lnTo>
                  <a:lnTo>
                    <a:pt x="156" y="1"/>
                  </a:lnTo>
                  <a:lnTo>
                    <a:pt x="165" y="0"/>
                  </a:lnTo>
                  <a:lnTo>
                    <a:pt x="173" y="0"/>
                  </a:lnTo>
                  <a:lnTo>
                    <a:pt x="183" y="0"/>
                  </a:lnTo>
                  <a:lnTo>
                    <a:pt x="192" y="2"/>
                  </a:lnTo>
                  <a:lnTo>
                    <a:pt x="201" y="4"/>
                  </a:lnTo>
                  <a:lnTo>
                    <a:pt x="209" y="9"/>
                  </a:lnTo>
                  <a:lnTo>
                    <a:pt x="217" y="14"/>
                  </a:lnTo>
                  <a:lnTo>
                    <a:pt x="226" y="19"/>
                  </a:lnTo>
                  <a:lnTo>
                    <a:pt x="234" y="26"/>
                  </a:lnTo>
                  <a:lnTo>
                    <a:pt x="242" y="33"/>
                  </a:lnTo>
                  <a:lnTo>
                    <a:pt x="205" y="148"/>
                  </a:lnTo>
                  <a:lnTo>
                    <a:pt x="195" y="136"/>
                  </a:lnTo>
                  <a:lnTo>
                    <a:pt x="185" y="126"/>
                  </a:lnTo>
                  <a:lnTo>
                    <a:pt x="180" y="122"/>
                  </a:lnTo>
                  <a:lnTo>
                    <a:pt x="174" y="119"/>
                  </a:lnTo>
                  <a:lnTo>
                    <a:pt x="167" y="117"/>
                  </a:lnTo>
                  <a:lnTo>
                    <a:pt x="159" y="117"/>
                  </a:lnTo>
                  <a:lnTo>
                    <a:pt x="153" y="117"/>
                  </a:lnTo>
                  <a:lnTo>
                    <a:pt x="145" y="118"/>
                  </a:lnTo>
                  <a:lnTo>
                    <a:pt x="139" y="121"/>
                  </a:lnTo>
                  <a:lnTo>
                    <a:pt x="132" y="124"/>
                  </a:lnTo>
                  <a:lnTo>
                    <a:pt x="127" y="127"/>
                  </a:lnTo>
                  <a:lnTo>
                    <a:pt x="121" y="133"/>
                  </a:lnTo>
                  <a:lnTo>
                    <a:pt x="116" y="138"/>
                  </a:lnTo>
                  <a:lnTo>
                    <a:pt x="112" y="145"/>
                  </a:lnTo>
                  <a:lnTo>
                    <a:pt x="104" y="160"/>
                  </a:lnTo>
                  <a:lnTo>
                    <a:pt x="97" y="176"/>
                  </a:lnTo>
                  <a:lnTo>
                    <a:pt x="91" y="195"/>
                  </a:lnTo>
                  <a:lnTo>
                    <a:pt x="87" y="216"/>
                  </a:lnTo>
                  <a:lnTo>
                    <a:pt x="83" y="236"/>
                  </a:lnTo>
                  <a:lnTo>
                    <a:pt x="80" y="259"/>
                  </a:lnTo>
                  <a:lnTo>
                    <a:pt x="78" y="282"/>
                  </a:lnTo>
                  <a:lnTo>
                    <a:pt x="77" y="303"/>
                  </a:lnTo>
                  <a:lnTo>
                    <a:pt x="75" y="347"/>
                  </a:lnTo>
                  <a:lnTo>
                    <a:pt x="75" y="386"/>
                  </a:lnTo>
                  <a:lnTo>
                    <a:pt x="75" y="754"/>
                  </a:lnTo>
                  <a:lnTo>
                    <a:pt x="0" y="754"/>
                  </a:lnTo>
                  <a:lnTo>
                    <a:pt x="0" y="20"/>
                  </a:lnTo>
                  <a:lnTo>
                    <a:pt x="75" y="20"/>
                  </a:lnTo>
                  <a:lnTo>
                    <a:pt x="75" y="100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7" name="Freeform 23"/>
            <p:cNvSpPr>
              <a:spLocks noChangeAspect="1" noEditPoints="1"/>
            </p:cNvSpPr>
            <p:nvPr/>
          </p:nvSpPr>
          <p:spPr bwMode="black">
            <a:xfrm>
              <a:off x="2771" y="3765"/>
              <a:ext cx="74" cy="128"/>
            </a:xfrm>
            <a:custGeom>
              <a:avLst/>
              <a:gdLst>
                <a:gd name="T0" fmla="*/ 0 w 439"/>
                <a:gd name="T1" fmla="*/ 0 h 772"/>
                <a:gd name="T2" fmla="*/ 0 w 439"/>
                <a:gd name="T3" fmla="*/ 0 h 772"/>
                <a:gd name="T4" fmla="*/ 0 w 439"/>
                <a:gd name="T5" fmla="*/ 0 h 772"/>
                <a:gd name="T6" fmla="*/ 0 w 439"/>
                <a:gd name="T7" fmla="*/ 0 h 772"/>
                <a:gd name="T8" fmla="*/ 0 w 439"/>
                <a:gd name="T9" fmla="*/ 0 h 772"/>
                <a:gd name="T10" fmla="*/ 0 w 439"/>
                <a:gd name="T11" fmla="*/ 0 h 772"/>
                <a:gd name="T12" fmla="*/ 0 w 439"/>
                <a:gd name="T13" fmla="*/ 0 h 772"/>
                <a:gd name="T14" fmla="*/ 0 w 439"/>
                <a:gd name="T15" fmla="*/ 0 h 772"/>
                <a:gd name="T16" fmla="*/ 0 w 439"/>
                <a:gd name="T17" fmla="*/ 0 h 772"/>
                <a:gd name="T18" fmla="*/ 0 w 439"/>
                <a:gd name="T19" fmla="*/ 0 h 772"/>
                <a:gd name="T20" fmla="*/ 0 w 439"/>
                <a:gd name="T21" fmla="*/ 0 h 772"/>
                <a:gd name="T22" fmla="*/ 0 w 439"/>
                <a:gd name="T23" fmla="*/ 0 h 772"/>
                <a:gd name="T24" fmla="*/ 0 w 439"/>
                <a:gd name="T25" fmla="*/ 0 h 772"/>
                <a:gd name="T26" fmla="*/ 0 w 439"/>
                <a:gd name="T27" fmla="*/ 0 h 772"/>
                <a:gd name="T28" fmla="*/ 0 w 439"/>
                <a:gd name="T29" fmla="*/ 0 h 772"/>
                <a:gd name="T30" fmla="*/ 0 w 439"/>
                <a:gd name="T31" fmla="*/ 0 h 772"/>
                <a:gd name="T32" fmla="*/ 0 w 439"/>
                <a:gd name="T33" fmla="*/ 0 h 772"/>
                <a:gd name="T34" fmla="*/ 0 w 439"/>
                <a:gd name="T35" fmla="*/ 0 h 772"/>
                <a:gd name="T36" fmla="*/ 0 w 439"/>
                <a:gd name="T37" fmla="*/ 0 h 772"/>
                <a:gd name="T38" fmla="*/ 0 w 439"/>
                <a:gd name="T39" fmla="*/ 0 h 772"/>
                <a:gd name="T40" fmla="*/ 0 w 439"/>
                <a:gd name="T41" fmla="*/ 0 h 772"/>
                <a:gd name="T42" fmla="*/ 0 w 439"/>
                <a:gd name="T43" fmla="*/ 0 h 772"/>
                <a:gd name="T44" fmla="*/ 0 w 439"/>
                <a:gd name="T45" fmla="*/ 0 h 772"/>
                <a:gd name="T46" fmla="*/ 0 w 439"/>
                <a:gd name="T47" fmla="*/ 0 h 772"/>
                <a:gd name="T48" fmla="*/ 0 w 439"/>
                <a:gd name="T49" fmla="*/ 0 h 772"/>
                <a:gd name="T50" fmla="*/ 0 w 439"/>
                <a:gd name="T51" fmla="*/ 0 h 772"/>
                <a:gd name="T52" fmla="*/ 0 w 439"/>
                <a:gd name="T53" fmla="*/ 0 h 772"/>
                <a:gd name="T54" fmla="*/ 0 w 439"/>
                <a:gd name="T55" fmla="*/ 0 h 772"/>
                <a:gd name="T56" fmla="*/ 0 w 439"/>
                <a:gd name="T57" fmla="*/ 0 h 772"/>
                <a:gd name="T58" fmla="*/ 0 w 439"/>
                <a:gd name="T59" fmla="*/ 0 h 772"/>
                <a:gd name="T60" fmla="*/ 0 w 439"/>
                <a:gd name="T61" fmla="*/ 0 h 772"/>
                <a:gd name="T62" fmla="*/ 0 w 439"/>
                <a:gd name="T63" fmla="*/ 0 h 772"/>
                <a:gd name="T64" fmla="*/ 0 w 439"/>
                <a:gd name="T65" fmla="*/ 0 h 772"/>
                <a:gd name="T66" fmla="*/ 0 w 439"/>
                <a:gd name="T67" fmla="*/ 0 h 772"/>
                <a:gd name="T68" fmla="*/ 0 w 439"/>
                <a:gd name="T69" fmla="*/ 0 h 772"/>
                <a:gd name="T70" fmla="*/ 0 w 439"/>
                <a:gd name="T71" fmla="*/ 0 h 772"/>
                <a:gd name="T72" fmla="*/ 0 w 439"/>
                <a:gd name="T73" fmla="*/ 0 h 772"/>
                <a:gd name="T74" fmla="*/ 0 w 439"/>
                <a:gd name="T75" fmla="*/ 0 h 772"/>
                <a:gd name="T76" fmla="*/ 0 w 439"/>
                <a:gd name="T77" fmla="*/ 0 h 772"/>
                <a:gd name="T78" fmla="*/ 0 w 439"/>
                <a:gd name="T79" fmla="*/ 0 h 772"/>
                <a:gd name="T80" fmla="*/ 0 w 439"/>
                <a:gd name="T81" fmla="*/ 0 h 772"/>
                <a:gd name="T82" fmla="*/ 0 w 439"/>
                <a:gd name="T83" fmla="*/ 0 h 772"/>
                <a:gd name="T84" fmla="*/ 0 w 439"/>
                <a:gd name="T85" fmla="*/ 0 h 772"/>
                <a:gd name="T86" fmla="*/ 0 w 439"/>
                <a:gd name="T87" fmla="*/ 0 h 772"/>
                <a:gd name="T88" fmla="*/ 0 w 439"/>
                <a:gd name="T89" fmla="*/ 0 h 772"/>
                <a:gd name="T90" fmla="*/ 0 w 439"/>
                <a:gd name="T91" fmla="*/ 0 h 772"/>
                <a:gd name="T92" fmla="*/ 0 w 439"/>
                <a:gd name="T93" fmla="*/ 0 h 772"/>
                <a:gd name="T94" fmla="*/ 0 w 439"/>
                <a:gd name="T95" fmla="*/ 0 h 772"/>
                <a:gd name="T96" fmla="*/ 0 w 439"/>
                <a:gd name="T97" fmla="*/ 0 h 772"/>
                <a:gd name="T98" fmla="*/ 0 w 439"/>
                <a:gd name="T99" fmla="*/ 0 h 772"/>
                <a:gd name="T100" fmla="*/ 0 w 439"/>
                <a:gd name="T101" fmla="*/ 0 h 772"/>
                <a:gd name="T102" fmla="*/ 0 w 439"/>
                <a:gd name="T103" fmla="*/ 0 h 772"/>
                <a:gd name="T104" fmla="*/ 0 w 439"/>
                <a:gd name="T105" fmla="*/ 0 h 772"/>
                <a:gd name="T106" fmla="*/ 0 w 439"/>
                <a:gd name="T107" fmla="*/ 0 h 772"/>
                <a:gd name="T108" fmla="*/ 0 w 439"/>
                <a:gd name="T109" fmla="*/ 0 h 772"/>
                <a:gd name="T110" fmla="*/ 0 w 439"/>
                <a:gd name="T111" fmla="*/ 0 h 772"/>
                <a:gd name="T112" fmla="*/ 0 w 439"/>
                <a:gd name="T113" fmla="*/ 0 h 772"/>
                <a:gd name="T114" fmla="*/ 0 w 439"/>
                <a:gd name="T115" fmla="*/ 0 h 772"/>
                <a:gd name="T116" fmla="*/ 0 w 439"/>
                <a:gd name="T117" fmla="*/ 0 h 7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39" h="772">
                  <a:moveTo>
                    <a:pt x="219" y="117"/>
                  </a:moveTo>
                  <a:lnTo>
                    <a:pt x="227" y="117"/>
                  </a:lnTo>
                  <a:lnTo>
                    <a:pt x="236" y="118"/>
                  </a:lnTo>
                  <a:lnTo>
                    <a:pt x="245" y="119"/>
                  </a:lnTo>
                  <a:lnTo>
                    <a:pt x="252" y="121"/>
                  </a:lnTo>
                  <a:lnTo>
                    <a:pt x="260" y="124"/>
                  </a:lnTo>
                  <a:lnTo>
                    <a:pt x="267" y="127"/>
                  </a:lnTo>
                  <a:lnTo>
                    <a:pt x="275" y="132"/>
                  </a:lnTo>
                  <a:lnTo>
                    <a:pt x="281" y="137"/>
                  </a:lnTo>
                  <a:lnTo>
                    <a:pt x="288" y="141"/>
                  </a:lnTo>
                  <a:lnTo>
                    <a:pt x="294" y="148"/>
                  </a:lnTo>
                  <a:lnTo>
                    <a:pt x="301" y="154"/>
                  </a:lnTo>
                  <a:lnTo>
                    <a:pt x="307" y="161"/>
                  </a:lnTo>
                  <a:lnTo>
                    <a:pt x="318" y="176"/>
                  </a:lnTo>
                  <a:lnTo>
                    <a:pt x="328" y="193"/>
                  </a:lnTo>
                  <a:lnTo>
                    <a:pt x="338" y="211"/>
                  </a:lnTo>
                  <a:lnTo>
                    <a:pt x="345" y="232"/>
                  </a:lnTo>
                  <a:lnTo>
                    <a:pt x="352" y="254"/>
                  </a:lnTo>
                  <a:lnTo>
                    <a:pt x="357" y="277"/>
                  </a:lnTo>
                  <a:lnTo>
                    <a:pt x="361" y="301"/>
                  </a:lnTo>
                  <a:lnTo>
                    <a:pt x="365" y="327"/>
                  </a:lnTo>
                  <a:lnTo>
                    <a:pt x="367" y="353"/>
                  </a:lnTo>
                  <a:lnTo>
                    <a:pt x="368" y="381"/>
                  </a:lnTo>
                  <a:lnTo>
                    <a:pt x="367" y="408"/>
                  </a:lnTo>
                  <a:lnTo>
                    <a:pt x="366" y="435"/>
                  </a:lnTo>
                  <a:lnTo>
                    <a:pt x="362" y="462"/>
                  </a:lnTo>
                  <a:lnTo>
                    <a:pt x="358" y="487"/>
                  </a:lnTo>
                  <a:lnTo>
                    <a:pt x="353" y="511"/>
                  </a:lnTo>
                  <a:lnTo>
                    <a:pt x="346" y="534"/>
                  </a:lnTo>
                  <a:lnTo>
                    <a:pt x="339" y="556"/>
                  </a:lnTo>
                  <a:lnTo>
                    <a:pt x="330" y="575"/>
                  </a:lnTo>
                  <a:lnTo>
                    <a:pt x="320" y="593"/>
                  </a:lnTo>
                  <a:lnTo>
                    <a:pt x="309" y="610"/>
                  </a:lnTo>
                  <a:lnTo>
                    <a:pt x="304" y="617"/>
                  </a:lnTo>
                  <a:lnTo>
                    <a:pt x="298" y="624"/>
                  </a:lnTo>
                  <a:lnTo>
                    <a:pt x="291" y="630"/>
                  </a:lnTo>
                  <a:lnTo>
                    <a:pt x="285" y="636"/>
                  </a:lnTo>
                  <a:lnTo>
                    <a:pt x="278" y="641"/>
                  </a:lnTo>
                  <a:lnTo>
                    <a:pt x="271" y="645"/>
                  </a:lnTo>
                  <a:lnTo>
                    <a:pt x="263" y="649"/>
                  </a:lnTo>
                  <a:lnTo>
                    <a:pt x="256" y="653"/>
                  </a:lnTo>
                  <a:lnTo>
                    <a:pt x="248" y="655"/>
                  </a:lnTo>
                  <a:lnTo>
                    <a:pt x="239" y="657"/>
                  </a:lnTo>
                  <a:lnTo>
                    <a:pt x="231" y="658"/>
                  </a:lnTo>
                  <a:lnTo>
                    <a:pt x="222" y="658"/>
                  </a:lnTo>
                  <a:lnTo>
                    <a:pt x="213" y="658"/>
                  </a:lnTo>
                  <a:lnTo>
                    <a:pt x="205" y="657"/>
                  </a:lnTo>
                  <a:lnTo>
                    <a:pt x="196" y="655"/>
                  </a:lnTo>
                  <a:lnTo>
                    <a:pt x="189" y="653"/>
                  </a:lnTo>
                  <a:lnTo>
                    <a:pt x="181" y="649"/>
                  </a:lnTo>
                  <a:lnTo>
                    <a:pt x="173" y="645"/>
                  </a:lnTo>
                  <a:lnTo>
                    <a:pt x="166" y="640"/>
                  </a:lnTo>
                  <a:lnTo>
                    <a:pt x="158" y="634"/>
                  </a:lnTo>
                  <a:lnTo>
                    <a:pt x="152" y="629"/>
                  </a:lnTo>
                  <a:lnTo>
                    <a:pt x="145" y="622"/>
                  </a:lnTo>
                  <a:lnTo>
                    <a:pt x="140" y="615"/>
                  </a:lnTo>
                  <a:lnTo>
                    <a:pt x="134" y="607"/>
                  </a:lnTo>
                  <a:lnTo>
                    <a:pt x="123" y="590"/>
                  </a:lnTo>
                  <a:lnTo>
                    <a:pt x="113" y="572"/>
                  </a:lnTo>
                  <a:lnTo>
                    <a:pt x="104" y="551"/>
                  </a:lnTo>
                  <a:lnTo>
                    <a:pt x="97" y="530"/>
                  </a:lnTo>
                  <a:lnTo>
                    <a:pt x="90" y="506"/>
                  </a:lnTo>
                  <a:lnTo>
                    <a:pt x="86" y="482"/>
                  </a:lnTo>
                  <a:lnTo>
                    <a:pt x="82" y="457"/>
                  </a:lnTo>
                  <a:lnTo>
                    <a:pt x="78" y="432"/>
                  </a:lnTo>
                  <a:lnTo>
                    <a:pt x="76" y="405"/>
                  </a:lnTo>
                  <a:lnTo>
                    <a:pt x="76" y="378"/>
                  </a:lnTo>
                  <a:lnTo>
                    <a:pt x="77" y="353"/>
                  </a:lnTo>
                  <a:lnTo>
                    <a:pt x="78" y="327"/>
                  </a:lnTo>
                  <a:lnTo>
                    <a:pt x="82" y="303"/>
                  </a:lnTo>
                  <a:lnTo>
                    <a:pt x="87" y="279"/>
                  </a:lnTo>
                  <a:lnTo>
                    <a:pt x="92" y="257"/>
                  </a:lnTo>
                  <a:lnTo>
                    <a:pt x="99" y="234"/>
                  </a:lnTo>
                  <a:lnTo>
                    <a:pt x="107" y="215"/>
                  </a:lnTo>
                  <a:lnTo>
                    <a:pt x="116" y="195"/>
                  </a:lnTo>
                  <a:lnTo>
                    <a:pt x="126" y="178"/>
                  </a:lnTo>
                  <a:lnTo>
                    <a:pt x="137" y="163"/>
                  </a:lnTo>
                  <a:lnTo>
                    <a:pt x="149" y="149"/>
                  </a:lnTo>
                  <a:lnTo>
                    <a:pt x="162" y="138"/>
                  </a:lnTo>
                  <a:lnTo>
                    <a:pt x="168" y="133"/>
                  </a:lnTo>
                  <a:lnTo>
                    <a:pt x="175" y="128"/>
                  </a:lnTo>
                  <a:lnTo>
                    <a:pt x="181" y="125"/>
                  </a:lnTo>
                  <a:lnTo>
                    <a:pt x="189" y="122"/>
                  </a:lnTo>
                  <a:lnTo>
                    <a:pt x="196" y="119"/>
                  </a:lnTo>
                  <a:lnTo>
                    <a:pt x="204" y="118"/>
                  </a:lnTo>
                  <a:lnTo>
                    <a:pt x="211" y="117"/>
                  </a:lnTo>
                  <a:lnTo>
                    <a:pt x="219" y="117"/>
                  </a:lnTo>
                  <a:close/>
                  <a:moveTo>
                    <a:pt x="439" y="20"/>
                  </a:moveTo>
                  <a:lnTo>
                    <a:pt x="365" y="20"/>
                  </a:lnTo>
                  <a:lnTo>
                    <a:pt x="365" y="124"/>
                  </a:lnTo>
                  <a:lnTo>
                    <a:pt x="362" y="124"/>
                  </a:lnTo>
                  <a:lnTo>
                    <a:pt x="355" y="110"/>
                  </a:lnTo>
                  <a:lnTo>
                    <a:pt x="347" y="96"/>
                  </a:lnTo>
                  <a:lnTo>
                    <a:pt x="340" y="84"/>
                  </a:lnTo>
                  <a:lnTo>
                    <a:pt x="331" y="72"/>
                  </a:lnTo>
                  <a:lnTo>
                    <a:pt x="324" y="61"/>
                  </a:lnTo>
                  <a:lnTo>
                    <a:pt x="314" y="51"/>
                  </a:lnTo>
                  <a:lnTo>
                    <a:pt x="305" y="41"/>
                  </a:lnTo>
                  <a:lnTo>
                    <a:pt x="295" y="33"/>
                  </a:lnTo>
                  <a:lnTo>
                    <a:pt x="286" y="25"/>
                  </a:lnTo>
                  <a:lnTo>
                    <a:pt x="276" y="18"/>
                  </a:lnTo>
                  <a:lnTo>
                    <a:pt x="266" y="13"/>
                  </a:lnTo>
                  <a:lnTo>
                    <a:pt x="256" y="9"/>
                  </a:lnTo>
                  <a:lnTo>
                    <a:pt x="245" y="4"/>
                  </a:lnTo>
                  <a:lnTo>
                    <a:pt x="234" y="2"/>
                  </a:lnTo>
                  <a:lnTo>
                    <a:pt x="223" y="0"/>
                  </a:lnTo>
                  <a:lnTo>
                    <a:pt x="211" y="0"/>
                  </a:lnTo>
                  <a:lnTo>
                    <a:pt x="199" y="0"/>
                  </a:lnTo>
                  <a:lnTo>
                    <a:pt x="187" y="1"/>
                  </a:lnTo>
                  <a:lnTo>
                    <a:pt x="176" y="4"/>
                  </a:lnTo>
                  <a:lnTo>
                    <a:pt x="164" y="8"/>
                  </a:lnTo>
                  <a:lnTo>
                    <a:pt x="153" y="12"/>
                  </a:lnTo>
                  <a:lnTo>
                    <a:pt x="142" y="17"/>
                  </a:lnTo>
                  <a:lnTo>
                    <a:pt x="132" y="24"/>
                  </a:lnTo>
                  <a:lnTo>
                    <a:pt x="123" y="31"/>
                  </a:lnTo>
                  <a:lnTo>
                    <a:pt x="113" y="39"/>
                  </a:lnTo>
                  <a:lnTo>
                    <a:pt x="103" y="47"/>
                  </a:lnTo>
                  <a:lnTo>
                    <a:pt x="95" y="57"/>
                  </a:lnTo>
                  <a:lnTo>
                    <a:pt x="86" y="68"/>
                  </a:lnTo>
                  <a:lnTo>
                    <a:pt x="77" y="79"/>
                  </a:lnTo>
                  <a:lnTo>
                    <a:pt x="70" y="91"/>
                  </a:lnTo>
                  <a:lnTo>
                    <a:pt x="62" y="102"/>
                  </a:lnTo>
                  <a:lnTo>
                    <a:pt x="56" y="115"/>
                  </a:lnTo>
                  <a:lnTo>
                    <a:pt x="49" y="129"/>
                  </a:lnTo>
                  <a:lnTo>
                    <a:pt x="43" y="143"/>
                  </a:lnTo>
                  <a:lnTo>
                    <a:pt x="37" y="159"/>
                  </a:lnTo>
                  <a:lnTo>
                    <a:pt x="31" y="174"/>
                  </a:lnTo>
                  <a:lnTo>
                    <a:pt x="22" y="206"/>
                  </a:lnTo>
                  <a:lnTo>
                    <a:pt x="14" y="239"/>
                  </a:lnTo>
                  <a:lnTo>
                    <a:pt x="7" y="275"/>
                  </a:lnTo>
                  <a:lnTo>
                    <a:pt x="3" y="312"/>
                  </a:lnTo>
                  <a:lnTo>
                    <a:pt x="1" y="350"/>
                  </a:lnTo>
                  <a:lnTo>
                    <a:pt x="0" y="388"/>
                  </a:lnTo>
                  <a:lnTo>
                    <a:pt x="1" y="426"/>
                  </a:lnTo>
                  <a:lnTo>
                    <a:pt x="3" y="463"/>
                  </a:lnTo>
                  <a:lnTo>
                    <a:pt x="8" y="498"/>
                  </a:lnTo>
                  <a:lnTo>
                    <a:pt x="14" y="533"/>
                  </a:lnTo>
                  <a:lnTo>
                    <a:pt x="22" y="566"/>
                  </a:lnTo>
                  <a:lnTo>
                    <a:pt x="32" y="599"/>
                  </a:lnTo>
                  <a:lnTo>
                    <a:pt x="37" y="614"/>
                  </a:lnTo>
                  <a:lnTo>
                    <a:pt x="44" y="628"/>
                  </a:lnTo>
                  <a:lnTo>
                    <a:pt x="50" y="642"/>
                  </a:lnTo>
                  <a:lnTo>
                    <a:pt x="57" y="656"/>
                  </a:lnTo>
                  <a:lnTo>
                    <a:pt x="63" y="669"/>
                  </a:lnTo>
                  <a:lnTo>
                    <a:pt x="71" y="682"/>
                  </a:lnTo>
                  <a:lnTo>
                    <a:pt x="78" y="693"/>
                  </a:lnTo>
                  <a:lnTo>
                    <a:pt x="87" y="704"/>
                  </a:lnTo>
                  <a:lnTo>
                    <a:pt x="96" y="714"/>
                  </a:lnTo>
                  <a:lnTo>
                    <a:pt x="104" y="724"/>
                  </a:lnTo>
                  <a:lnTo>
                    <a:pt x="114" y="732"/>
                  </a:lnTo>
                  <a:lnTo>
                    <a:pt x="124" y="741"/>
                  </a:lnTo>
                  <a:lnTo>
                    <a:pt x="134" y="748"/>
                  </a:lnTo>
                  <a:lnTo>
                    <a:pt x="143" y="754"/>
                  </a:lnTo>
                  <a:lnTo>
                    <a:pt x="154" y="759"/>
                  </a:lnTo>
                  <a:lnTo>
                    <a:pt x="165" y="764"/>
                  </a:lnTo>
                  <a:lnTo>
                    <a:pt x="176" y="768"/>
                  </a:lnTo>
                  <a:lnTo>
                    <a:pt x="187" y="770"/>
                  </a:lnTo>
                  <a:lnTo>
                    <a:pt x="199" y="771"/>
                  </a:lnTo>
                  <a:lnTo>
                    <a:pt x="211" y="772"/>
                  </a:lnTo>
                  <a:lnTo>
                    <a:pt x="223" y="772"/>
                  </a:lnTo>
                  <a:lnTo>
                    <a:pt x="234" y="770"/>
                  </a:lnTo>
                  <a:lnTo>
                    <a:pt x="245" y="768"/>
                  </a:lnTo>
                  <a:lnTo>
                    <a:pt x="256" y="765"/>
                  </a:lnTo>
                  <a:lnTo>
                    <a:pt x="266" y="761"/>
                  </a:lnTo>
                  <a:lnTo>
                    <a:pt x="276" y="755"/>
                  </a:lnTo>
                  <a:lnTo>
                    <a:pt x="286" y="750"/>
                  </a:lnTo>
                  <a:lnTo>
                    <a:pt x="295" y="742"/>
                  </a:lnTo>
                  <a:lnTo>
                    <a:pt x="305" y="735"/>
                  </a:lnTo>
                  <a:lnTo>
                    <a:pt x="314" y="725"/>
                  </a:lnTo>
                  <a:lnTo>
                    <a:pt x="324" y="715"/>
                  </a:lnTo>
                  <a:lnTo>
                    <a:pt x="331" y="704"/>
                  </a:lnTo>
                  <a:lnTo>
                    <a:pt x="340" y="693"/>
                  </a:lnTo>
                  <a:lnTo>
                    <a:pt x="347" y="680"/>
                  </a:lnTo>
                  <a:lnTo>
                    <a:pt x="355" y="666"/>
                  </a:lnTo>
                  <a:lnTo>
                    <a:pt x="362" y="651"/>
                  </a:lnTo>
                  <a:lnTo>
                    <a:pt x="365" y="651"/>
                  </a:lnTo>
                  <a:lnTo>
                    <a:pt x="365" y="754"/>
                  </a:lnTo>
                  <a:lnTo>
                    <a:pt x="439" y="754"/>
                  </a:lnTo>
                  <a:lnTo>
                    <a:pt x="439" y="20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8" name="Freeform 24"/>
            <p:cNvSpPr>
              <a:spLocks noChangeAspect="1"/>
            </p:cNvSpPr>
            <p:nvPr/>
          </p:nvSpPr>
          <p:spPr bwMode="black">
            <a:xfrm>
              <a:off x="2862" y="3723"/>
              <a:ext cx="34" cy="168"/>
            </a:xfrm>
            <a:custGeom>
              <a:avLst/>
              <a:gdLst>
                <a:gd name="T0" fmla="*/ 0 w 199"/>
                <a:gd name="T1" fmla="*/ 0 h 998"/>
                <a:gd name="T2" fmla="*/ 0 w 199"/>
                <a:gd name="T3" fmla="*/ 0 h 998"/>
                <a:gd name="T4" fmla="*/ 0 w 199"/>
                <a:gd name="T5" fmla="*/ 0 h 998"/>
                <a:gd name="T6" fmla="*/ 0 w 199"/>
                <a:gd name="T7" fmla="*/ 0 h 998"/>
                <a:gd name="T8" fmla="*/ 0 w 199"/>
                <a:gd name="T9" fmla="*/ 0 h 998"/>
                <a:gd name="T10" fmla="*/ 0 w 199"/>
                <a:gd name="T11" fmla="*/ 0 h 998"/>
                <a:gd name="T12" fmla="*/ 0 w 199"/>
                <a:gd name="T13" fmla="*/ 0 h 998"/>
                <a:gd name="T14" fmla="*/ 0 w 199"/>
                <a:gd name="T15" fmla="*/ 0 h 998"/>
                <a:gd name="T16" fmla="*/ 0 w 199"/>
                <a:gd name="T17" fmla="*/ 0 h 998"/>
                <a:gd name="T18" fmla="*/ 0 w 199"/>
                <a:gd name="T19" fmla="*/ 0 h 998"/>
                <a:gd name="T20" fmla="*/ 0 w 199"/>
                <a:gd name="T21" fmla="*/ 0 h 998"/>
                <a:gd name="T22" fmla="*/ 0 w 199"/>
                <a:gd name="T23" fmla="*/ 0 h 998"/>
                <a:gd name="T24" fmla="*/ 0 w 199"/>
                <a:gd name="T25" fmla="*/ 0 h 9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9" h="998">
                  <a:moveTo>
                    <a:pt x="119" y="998"/>
                  </a:moveTo>
                  <a:lnTo>
                    <a:pt x="46" y="998"/>
                  </a:lnTo>
                  <a:lnTo>
                    <a:pt x="46" y="379"/>
                  </a:lnTo>
                  <a:lnTo>
                    <a:pt x="0" y="379"/>
                  </a:lnTo>
                  <a:lnTo>
                    <a:pt x="0" y="264"/>
                  </a:lnTo>
                  <a:lnTo>
                    <a:pt x="46" y="264"/>
                  </a:lnTo>
                  <a:lnTo>
                    <a:pt x="46" y="0"/>
                  </a:lnTo>
                  <a:lnTo>
                    <a:pt x="119" y="0"/>
                  </a:lnTo>
                  <a:lnTo>
                    <a:pt x="119" y="264"/>
                  </a:lnTo>
                  <a:lnTo>
                    <a:pt x="199" y="264"/>
                  </a:lnTo>
                  <a:lnTo>
                    <a:pt x="199" y="379"/>
                  </a:lnTo>
                  <a:lnTo>
                    <a:pt x="119" y="379"/>
                  </a:lnTo>
                  <a:lnTo>
                    <a:pt x="119" y="998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9" name="Freeform 25"/>
            <p:cNvSpPr>
              <a:spLocks noChangeAspect="1" noEditPoints="1"/>
            </p:cNvSpPr>
            <p:nvPr/>
          </p:nvSpPr>
          <p:spPr bwMode="black">
            <a:xfrm>
              <a:off x="2900" y="3765"/>
              <a:ext cx="78" cy="128"/>
            </a:xfrm>
            <a:custGeom>
              <a:avLst/>
              <a:gdLst>
                <a:gd name="T0" fmla="*/ 0 w 461"/>
                <a:gd name="T1" fmla="*/ 0 h 772"/>
                <a:gd name="T2" fmla="*/ 0 w 461"/>
                <a:gd name="T3" fmla="*/ 0 h 772"/>
                <a:gd name="T4" fmla="*/ 0 w 461"/>
                <a:gd name="T5" fmla="*/ 0 h 772"/>
                <a:gd name="T6" fmla="*/ 0 w 461"/>
                <a:gd name="T7" fmla="*/ 0 h 772"/>
                <a:gd name="T8" fmla="*/ 0 w 461"/>
                <a:gd name="T9" fmla="*/ 0 h 772"/>
                <a:gd name="T10" fmla="*/ 0 w 461"/>
                <a:gd name="T11" fmla="*/ 0 h 772"/>
                <a:gd name="T12" fmla="*/ 0 w 461"/>
                <a:gd name="T13" fmla="*/ 0 h 772"/>
                <a:gd name="T14" fmla="*/ 0 w 461"/>
                <a:gd name="T15" fmla="*/ 0 h 772"/>
                <a:gd name="T16" fmla="*/ 0 w 461"/>
                <a:gd name="T17" fmla="*/ 0 h 772"/>
                <a:gd name="T18" fmla="*/ 0 w 461"/>
                <a:gd name="T19" fmla="*/ 0 h 772"/>
                <a:gd name="T20" fmla="*/ 0 w 461"/>
                <a:gd name="T21" fmla="*/ 0 h 772"/>
                <a:gd name="T22" fmla="*/ 0 w 461"/>
                <a:gd name="T23" fmla="*/ 0 h 772"/>
                <a:gd name="T24" fmla="*/ 0 w 461"/>
                <a:gd name="T25" fmla="*/ 0 h 772"/>
                <a:gd name="T26" fmla="*/ 0 w 461"/>
                <a:gd name="T27" fmla="*/ 0 h 772"/>
                <a:gd name="T28" fmla="*/ 0 w 461"/>
                <a:gd name="T29" fmla="*/ 0 h 772"/>
                <a:gd name="T30" fmla="*/ 0 w 461"/>
                <a:gd name="T31" fmla="*/ 0 h 772"/>
                <a:gd name="T32" fmla="*/ 0 w 461"/>
                <a:gd name="T33" fmla="*/ 0 h 772"/>
                <a:gd name="T34" fmla="*/ 0 w 461"/>
                <a:gd name="T35" fmla="*/ 0 h 772"/>
                <a:gd name="T36" fmla="*/ 0 w 461"/>
                <a:gd name="T37" fmla="*/ 0 h 772"/>
                <a:gd name="T38" fmla="*/ 0 w 461"/>
                <a:gd name="T39" fmla="*/ 0 h 772"/>
                <a:gd name="T40" fmla="*/ 0 w 461"/>
                <a:gd name="T41" fmla="*/ 0 h 772"/>
                <a:gd name="T42" fmla="*/ 0 w 461"/>
                <a:gd name="T43" fmla="*/ 0 h 772"/>
                <a:gd name="T44" fmla="*/ 0 w 461"/>
                <a:gd name="T45" fmla="*/ 0 h 772"/>
                <a:gd name="T46" fmla="*/ 0 w 461"/>
                <a:gd name="T47" fmla="*/ 0 h 772"/>
                <a:gd name="T48" fmla="*/ 0 w 461"/>
                <a:gd name="T49" fmla="*/ 0 h 772"/>
                <a:gd name="T50" fmla="*/ 0 w 461"/>
                <a:gd name="T51" fmla="*/ 0 h 772"/>
                <a:gd name="T52" fmla="*/ 0 w 461"/>
                <a:gd name="T53" fmla="*/ 0 h 772"/>
                <a:gd name="T54" fmla="*/ 0 w 461"/>
                <a:gd name="T55" fmla="*/ 0 h 772"/>
                <a:gd name="T56" fmla="*/ 0 w 461"/>
                <a:gd name="T57" fmla="*/ 0 h 772"/>
                <a:gd name="T58" fmla="*/ 0 w 461"/>
                <a:gd name="T59" fmla="*/ 0 h 772"/>
                <a:gd name="T60" fmla="*/ 0 w 461"/>
                <a:gd name="T61" fmla="*/ 0 h 772"/>
                <a:gd name="T62" fmla="*/ 0 w 461"/>
                <a:gd name="T63" fmla="*/ 0 h 772"/>
                <a:gd name="T64" fmla="*/ 0 w 461"/>
                <a:gd name="T65" fmla="*/ 0 h 772"/>
                <a:gd name="T66" fmla="*/ 0 w 461"/>
                <a:gd name="T67" fmla="*/ 0 h 772"/>
                <a:gd name="T68" fmla="*/ 0 w 461"/>
                <a:gd name="T69" fmla="*/ 0 h 772"/>
                <a:gd name="T70" fmla="*/ 0 w 461"/>
                <a:gd name="T71" fmla="*/ 0 h 772"/>
                <a:gd name="T72" fmla="*/ 0 w 461"/>
                <a:gd name="T73" fmla="*/ 0 h 772"/>
                <a:gd name="T74" fmla="*/ 0 w 461"/>
                <a:gd name="T75" fmla="*/ 0 h 772"/>
                <a:gd name="T76" fmla="*/ 0 w 461"/>
                <a:gd name="T77" fmla="*/ 0 h 772"/>
                <a:gd name="T78" fmla="*/ 0 w 461"/>
                <a:gd name="T79" fmla="*/ 0 h 772"/>
                <a:gd name="T80" fmla="*/ 0 w 461"/>
                <a:gd name="T81" fmla="*/ 0 h 772"/>
                <a:gd name="T82" fmla="*/ 0 w 461"/>
                <a:gd name="T83" fmla="*/ 0 h 772"/>
                <a:gd name="T84" fmla="*/ 0 w 461"/>
                <a:gd name="T85" fmla="*/ 0 h 772"/>
                <a:gd name="T86" fmla="*/ 0 w 461"/>
                <a:gd name="T87" fmla="*/ 0 h 772"/>
                <a:gd name="T88" fmla="*/ 0 w 461"/>
                <a:gd name="T89" fmla="*/ 0 h 772"/>
                <a:gd name="T90" fmla="*/ 0 w 461"/>
                <a:gd name="T91" fmla="*/ 0 h 772"/>
                <a:gd name="T92" fmla="*/ 0 w 461"/>
                <a:gd name="T93" fmla="*/ 0 h 772"/>
                <a:gd name="T94" fmla="*/ 0 w 461"/>
                <a:gd name="T95" fmla="*/ 0 h 772"/>
                <a:gd name="T96" fmla="*/ 0 w 461"/>
                <a:gd name="T97" fmla="*/ 0 h 772"/>
                <a:gd name="T98" fmla="*/ 0 w 461"/>
                <a:gd name="T99" fmla="*/ 0 h 772"/>
                <a:gd name="T100" fmla="*/ 0 w 461"/>
                <a:gd name="T101" fmla="*/ 0 h 772"/>
                <a:gd name="T102" fmla="*/ 0 w 461"/>
                <a:gd name="T103" fmla="*/ 0 h 772"/>
                <a:gd name="T104" fmla="*/ 0 w 461"/>
                <a:gd name="T105" fmla="*/ 0 h 772"/>
                <a:gd name="T106" fmla="*/ 0 w 461"/>
                <a:gd name="T107" fmla="*/ 0 h 77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1" h="772">
                  <a:moveTo>
                    <a:pt x="230" y="117"/>
                  </a:moveTo>
                  <a:lnTo>
                    <a:pt x="239" y="117"/>
                  </a:lnTo>
                  <a:lnTo>
                    <a:pt x="247" y="118"/>
                  </a:lnTo>
                  <a:lnTo>
                    <a:pt x="256" y="119"/>
                  </a:lnTo>
                  <a:lnTo>
                    <a:pt x="264" y="122"/>
                  </a:lnTo>
                  <a:lnTo>
                    <a:pt x="272" y="124"/>
                  </a:lnTo>
                  <a:lnTo>
                    <a:pt x="280" y="128"/>
                  </a:lnTo>
                  <a:lnTo>
                    <a:pt x="287" y="133"/>
                  </a:lnTo>
                  <a:lnTo>
                    <a:pt x="294" y="137"/>
                  </a:lnTo>
                  <a:lnTo>
                    <a:pt x="301" y="142"/>
                  </a:lnTo>
                  <a:lnTo>
                    <a:pt x="308" y="149"/>
                  </a:lnTo>
                  <a:lnTo>
                    <a:pt x="314" y="155"/>
                  </a:lnTo>
                  <a:lnTo>
                    <a:pt x="321" y="162"/>
                  </a:lnTo>
                  <a:lnTo>
                    <a:pt x="333" y="178"/>
                  </a:lnTo>
                  <a:lnTo>
                    <a:pt x="343" y="195"/>
                  </a:lnTo>
                  <a:lnTo>
                    <a:pt x="353" y="215"/>
                  </a:lnTo>
                  <a:lnTo>
                    <a:pt x="362" y="235"/>
                  </a:lnTo>
                  <a:lnTo>
                    <a:pt x="369" y="258"/>
                  </a:lnTo>
                  <a:lnTo>
                    <a:pt x="376" y="282"/>
                  </a:lnTo>
                  <a:lnTo>
                    <a:pt x="380" y="306"/>
                  </a:lnTo>
                  <a:lnTo>
                    <a:pt x="383" y="332"/>
                  </a:lnTo>
                  <a:lnTo>
                    <a:pt x="386" y="358"/>
                  </a:lnTo>
                  <a:lnTo>
                    <a:pt x="387" y="386"/>
                  </a:lnTo>
                  <a:lnTo>
                    <a:pt x="386" y="414"/>
                  </a:lnTo>
                  <a:lnTo>
                    <a:pt x="383" y="441"/>
                  </a:lnTo>
                  <a:lnTo>
                    <a:pt x="380" y="467"/>
                  </a:lnTo>
                  <a:lnTo>
                    <a:pt x="376" y="492"/>
                  </a:lnTo>
                  <a:lnTo>
                    <a:pt x="369" y="516"/>
                  </a:lnTo>
                  <a:lnTo>
                    <a:pt x="362" y="538"/>
                  </a:lnTo>
                  <a:lnTo>
                    <a:pt x="353" y="560"/>
                  </a:lnTo>
                  <a:lnTo>
                    <a:pt x="343" y="579"/>
                  </a:lnTo>
                  <a:lnTo>
                    <a:pt x="333" y="597"/>
                  </a:lnTo>
                  <a:lnTo>
                    <a:pt x="321" y="612"/>
                  </a:lnTo>
                  <a:lnTo>
                    <a:pt x="314" y="619"/>
                  </a:lnTo>
                  <a:lnTo>
                    <a:pt x="308" y="626"/>
                  </a:lnTo>
                  <a:lnTo>
                    <a:pt x="301" y="632"/>
                  </a:lnTo>
                  <a:lnTo>
                    <a:pt x="294" y="638"/>
                  </a:lnTo>
                  <a:lnTo>
                    <a:pt x="287" y="642"/>
                  </a:lnTo>
                  <a:lnTo>
                    <a:pt x="280" y="646"/>
                  </a:lnTo>
                  <a:lnTo>
                    <a:pt x="272" y="651"/>
                  </a:lnTo>
                  <a:lnTo>
                    <a:pt x="264" y="653"/>
                  </a:lnTo>
                  <a:lnTo>
                    <a:pt x="256" y="656"/>
                  </a:lnTo>
                  <a:lnTo>
                    <a:pt x="247" y="657"/>
                  </a:lnTo>
                  <a:lnTo>
                    <a:pt x="239" y="658"/>
                  </a:lnTo>
                  <a:lnTo>
                    <a:pt x="230" y="658"/>
                  </a:lnTo>
                  <a:lnTo>
                    <a:pt x="221" y="658"/>
                  </a:lnTo>
                  <a:lnTo>
                    <a:pt x="214" y="657"/>
                  </a:lnTo>
                  <a:lnTo>
                    <a:pt x="205" y="656"/>
                  </a:lnTo>
                  <a:lnTo>
                    <a:pt x="197" y="653"/>
                  </a:lnTo>
                  <a:lnTo>
                    <a:pt x="189" y="651"/>
                  </a:lnTo>
                  <a:lnTo>
                    <a:pt x="181" y="646"/>
                  </a:lnTo>
                  <a:lnTo>
                    <a:pt x="174" y="642"/>
                  </a:lnTo>
                  <a:lnTo>
                    <a:pt x="167" y="638"/>
                  </a:lnTo>
                  <a:lnTo>
                    <a:pt x="160" y="632"/>
                  </a:lnTo>
                  <a:lnTo>
                    <a:pt x="153" y="626"/>
                  </a:lnTo>
                  <a:lnTo>
                    <a:pt x="147" y="619"/>
                  </a:lnTo>
                  <a:lnTo>
                    <a:pt x="140" y="612"/>
                  </a:lnTo>
                  <a:lnTo>
                    <a:pt x="129" y="597"/>
                  </a:lnTo>
                  <a:lnTo>
                    <a:pt x="118" y="579"/>
                  </a:lnTo>
                  <a:lnTo>
                    <a:pt x="108" y="560"/>
                  </a:lnTo>
                  <a:lnTo>
                    <a:pt x="99" y="538"/>
                  </a:lnTo>
                  <a:lnTo>
                    <a:pt x="92" y="516"/>
                  </a:lnTo>
                  <a:lnTo>
                    <a:pt x="85" y="492"/>
                  </a:lnTo>
                  <a:lnTo>
                    <a:pt x="81" y="467"/>
                  </a:lnTo>
                  <a:lnTo>
                    <a:pt x="77" y="441"/>
                  </a:lnTo>
                  <a:lnTo>
                    <a:pt x="75" y="414"/>
                  </a:lnTo>
                  <a:lnTo>
                    <a:pt x="75" y="386"/>
                  </a:lnTo>
                  <a:lnTo>
                    <a:pt x="75" y="358"/>
                  </a:lnTo>
                  <a:lnTo>
                    <a:pt x="77" y="332"/>
                  </a:lnTo>
                  <a:lnTo>
                    <a:pt x="81" y="306"/>
                  </a:lnTo>
                  <a:lnTo>
                    <a:pt x="85" y="282"/>
                  </a:lnTo>
                  <a:lnTo>
                    <a:pt x="92" y="258"/>
                  </a:lnTo>
                  <a:lnTo>
                    <a:pt x="99" y="235"/>
                  </a:lnTo>
                  <a:lnTo>
                    <a:pt x="108" y="215"/>
                  </a:lnTo>
                  <a:lnTo>
                    <a:pt x="118" y="195"/>
                  </a:lnTo>
                  <a:lnTo>
                    <a:pt x="129" y="178"/>
                  </a:lnTo>
                  <a:lnTo>
                    <a:pt x="140" y="162"/>
                  </a:lnTo>
                  <a:lnTo>
                    <a:pt x="147" y="155"/>
                  </a:lnTo>
                  <a:lnTo>
                    <a:pt x="153" y="149"/>
                  </a:lnTo>
                  <a:lnTo>
                    <a:pt x="160" y="142"/>
                  </a:lnTo>
                  <a:lnTo>
                    <a:pt x="167" y="137"/>
                  </a:lnTo>
                  <a:lnTo>
                    <a:pt x="174" y="133"/>
                  </a:lnTo>
                  <a:lnTo>
                    <a:pt x="181" y="128"/>
                  </a:lnTo>
                  <a:lnTo>
                    <a:pt x="189" y="124"/>
                  </a:lnTo>
                  <a:lnTo>
                    <a:pt x="197" y="122"/>
                  </a:lnTo>
                  <a:lnTo>
                    <a:pt x="205" y="119"/>
                  </a:lnTo>
                  <a:lnTo>
                    <a:pt x="214" y="118"/>
                  </a:lnTo>
                  <a:lnTo>
                    <a:pt x="221" y="117"/>
                  </a:lnTo>
                  <a:lnTo>
                    <a:pt x="230" y="117"/>
                  </a:lnTo>
                  <a:close/>
                  <a:moveTo>
                    <a:pt x="230" y="772"/>
                  </a:moveTo>
                  <a:lnTo>
                    <a:pt x="242" y="772"/>
                  </a:lnTo>
                  <a:lnTo>
                    <a:pt x="254" y="770"/>
                  </a:lnTo>
                  <a:lnTo>
                    <a:pt x="266" y="768"/>
                  </a:lnTo>
                  <a:lnTo>
                    <a:pt x="276" y="765"/>
                  </a:lnTo>
                  <a:lnTo>
                    <a:pt x="288" y="761"/>
                  </a:lnTo>
                  <a:lnTo>
                    <a:pt x="299" y="755"/>
                  </a:lnTo>
                  <a:lnTo>
                    <a:pt x="310" y="750"/>
                  </a:lnTo>
                  <a:lnTo>
                    <a:pt x="320" y="742"/>
                  </a:lnTo>
                  <a:lnTo>
                    <a:pt x="330" y="735"/>
                  </a:lnTo>
                  <a:lnTo>
                    <a:pt x="340" y="727"/>
                  </a:lnTo>
                  <a:lnTo>
                    <a:pt x="350" y="717"/>
                  </a:lnTo>
                  <a:lnTo>
                    <a:pt x="360" y="708"/>
                  </a:lnTo>
                  <a:lnTo>
                    <a:pt x="368" y="697"/>
                  </a:lnTo>
                  <a:lnTo>
                    <a:pt x="377" y="685"/>
                  </a:lnTo>
                  <a:lnTo>
                    <a:pt x="386" y="673"/>
                  </a:lnTo>
                  <a:lnTo>
                    <a:pt x="393" y="661"/>
                  </a:lnTo>
                  <a:lnTo>
                    <a:pt x="401" y="647"/>
                  </a:lnTo>
                  <a:lnTo>
                    <a:pt x="408" y="633"/>
                  </a:lnTo>
                  <a:lnTo>
                    <a:pt x="415" y="619"/>
                  </a:lnTo>
                  <a:lnTo>
                    <a:pt x="421" y="604"/>
                  </a:lnTo>
                  <a:lnTo>
                    <a:pt x="428" y="589"/>
                  </a:lnTo>
                  <a:lnTo>
                    <a:pt x="433" y="573"/>
                  </a:lnTo>
                  <a:lnTo>
                    <a:pt x="438" y="556"/>
                  </a:lnTo>
                  <a:lnTo>
                    <a:pt x="443" y="539"/>
                  </a:lnTo>
                  <a:lnTo>
                    <a:pt x="447" y="521"/>
                  </a:lnTo>
                  <a:lnTo>
                    <a:pt x="450" y="504"/>
                  </a:lnTo>
                  <a:lnTo>
                    <a:pt x="454" y="485"/>
                  </a:lnTo>
                  <a:lnTo>
                    <a:pt x="457" y="467"/>
                  </a:lnTo>
                  <a:lnTo>
                    <a:pt x="458" y="448"/>
                  </a:lnTo>
                  <a:lnTo>
                    <a:pt x="460" y="428"/>
                  </a:lnTo>
                  <a:lnTo>
                    <a:pt x="461" y="409"/>
                  </a:lnTo>
                  <a:lnTo>
                    <a:pt x="461" y="388"/>
                  </a:lnTo>
                  <a:lnTo>
                    <a:pt x="461" y="368"/>
                  </a:lnTo>
                  <a:lnTo>
                    <a:pt x="460" y="348"/>
                  </a:lnTo>
                  <a:lnTo>
                    <a:pt x="458" y="329"/>
                  </a:lnTo>
                  <a:lnTo>
                    <a:pt x="457" y="310"/>
                  </a:lnTo>
                  <a:lnTo>
                    <a:pt x="454" y="290"/>
                  </a:lnTo>
                  <a:lnTo>
                    <a:pt x="450" y="272"/>
                  </a:lnTo>
                  <a:lnTo>
                    <a:pt x="447" y="254"/>
                  </a:lnTo>
                  <a:lnTo>
                    <a:pt x="443" y="236"/>
                  </a:lnTo>
                  <a:lnTo>
                    <a:pt x="438" y="219"/>
                  </a:lnTo>
                  <a:lnTo>
                    <a:pt x="434" y="202"/>
                  </a:lnTo>
                  <a:lnTo>
                    <a:pt x="428" y="186"/>
                  </a:lnTo>
                  <a:lnTo>
                    <a:pt x="422" y="170"/>
                  </a:lnTo>
                  <a:lnTo>
                    <a:pt x="416" y="155"/>
                  </a:lnTo>
                  <a:lnTo>
                    <a:pt x="409" y="140"/>
                  </a:lnTo>
                  <a:lnTo>
                    <a:pt x="402" y="126"/>
                  </a:lnTo>
                  <a:lnTo>
                    <a:pt x="394" y="112"/>
                  </a:lnTo>
                  <a:lnTo>
                    <a:pt x="387" y="100"/>
                  </a:lnTo>
                  <a:lnTo>
                    <a:pt x="378" y="87"/>
                  </a:lnTo>
                  <a:lnTo>
                    <a:pt x="369" y="77"/>
                  </a:lnTo>
                  <a:lnTo>
                    <a:pt x="361" y="66"/>
                  </a:lnTo>
                  <a:lnTo>
                    <a:pt x="351" y="55"/>
                  </a:lnTo>
                  <a:lnTo>
                    <a:pt x="341" y="46"/>
                  </a:lnTo>
                  <a:lnTo>
                    <a:pt x="332" y="38"/>
                  </a:lnTo>
                  <a:lnTo>
                    <a:pt x="321" y="30"/>
                  </a:lnTo>
                  <a:lnTo>
                    <a:pt x="311" y="23"/>
                  </a:lnTo>
                  <a:lnTo>
                    <a:pt x="300" y="17"/>
                  </a:lnTo>
                  <a:lnTo>
                    <a:pt x="289" y="12"/>
                  </a:lnTo>
                  <a:lnTo>
                    <a:pt x="278" y="8"/>
                  </a:lnTo>
                  <a:lnTo>
                    <a:pt x="266" y="4"/>
                  </a:lnTo>
                  <a:lnTo>
                    <a:pt x="255" y="1"/>
                  </a:lnTo>
                  <a:lnTo>
                    <a:pt x="243" y="0"/>
                  </a:lnTo>
                  <a:lnTo>
                    <a:pt x="230" y="0"/>
                  </a:lnTo>
                  <a:lnTo>
                    <a:pt x="218" y="0"/>
                  </a:lnTo>
                  <a:lnTo>
                    <a:pt x="206" y="1"/>
                  </a:lnTo>
                  <a:lnTo>
                    <a:pt x="194" y="4"/>
                  </a:lnTo>
                  <a:lnTo>
                    <a:pt x="184" y="8"/>
                  </a:lnTo>
                  <a:lnTo>
                    <a:pt x="172" y="12"/>
                  </a:lnTo>
                  <a:lnTo>
                    <a:pt x="161" y="17"/>
                  </a:lnTo>
                  <a:lnTo>
                    <a:pt x="150" y="23"/>
                  </a:lnTo>
                  <a:lnTo>
                    <a:pt x="139" y="30"/>
                  </a:lnTo>
                  <a:lnTo>
                    <a:pt x="130" y="38"/>
                  </a:lnTo>
                  <a:lnTo>
                    <a:pt x="120" y="46"/>
                  </a:lnTo>
                  <a:lnTo>
                    <a:pt x="110" y="55"/>
                  </a:lnTo>
                  <a:lnTo>
                    <a:pt x="101" y="66"/>
                  </a:lnTo>
                  <a:lnTo>
                    <a:pt x="92" y="77"/>
                  </a:lnTo>
                  <a:lnTo>
                    <a:pt x="83" y="87"/>
                  </a:lnTo>
                  <a:lnTo>
                    <a:pt x="75" y="100"/>
                  </a:lnTo>
                  <a:lnTo>
                    <a:pt x="67" y="112"/>
                  </a:lnTo>
                  <a:lnTo>
                    <a:pt x="59" y="126"/>
                  </a:lnTo>
                  <a:lnTo>
                    <a:pt x="52" y="140"/>
                  </a:lnTo>
                  <a:lnTo>
                    <a:pt x="45" y="155"/>
                  </a:lnTo>
                  <a:lnTo>
                    <a:pt x="39" y="170"/>
                  </a:lnTo>
                  <a:lnTo>
                    <a:pt x="32" y="186"/>
                  </a:lnTo>
                  <a:lnTo>
                    <a:pt x="27" y="202"/>
                  </a:lnTo>
                  <a:lnTo>
                    <a:pt x="23" y="219"/>
                  </a:lnTo>
                  <a:lnTo>
                    <a:pt x="17" y="236"/>
                  </a:lnTo>
                  <a:lnTo>
                    <a:pt x="14" y="254"/>
                  </a:lnTo>
                  <a:lnTo>
                    <a:pt x="10" y="272"/>
                  </a:lnTo>
                  <a:lnTo>
                    <a:pt x="7" y="290"/>
                  </a:lnTo>
                  <a:lnTo>
                    <a:pt x="4" y="310"/>
                  </a:lnTo>
                  <a:lnTo>
                    <a:pt x="2" y="329"/>
                  </a:lnTo>
                  <a:lnTo>
                    <a:pt x="1" y="348"/>
                  </a:lnTo>
                  <a:lnTo>
                    <a:pt x="0" y="368"/>
                  </a:lnTo>
                  <a:lnTo>
                    <a:pt x="0" y="388"/>
                  </a:lnTo>
                  <a:lnTo>
                    <a:pt x="0" y="409"/>
                  </a:lnTo>
                  <a:lnTo>
                    <a:pt x="1" y="428"/>
                  </a:lnTo>
                  <a:lnTo>
                    <a:pt x="2" y="448"/>
                  </a:lnTo>
                  <a:lnTo>
                    <a:pt x="4" y="467"/>
                  </a:lnTo>
                  <a:lnTo>
                    <a:pt x="8" y="485"/>
                  </a:lnTo>
                  <a:lnTo>
                    <a:pt x="10" y="504"/>
                  </a:lnTo>
                  <a:lnTo>
                    <a:pt x="14" y="521"/>
                  </a:lnTo>
                  <a:lnTo>
                    <a:pt x="18" y="539"/>
                  </a:lnTo>
                  <a:lnTo>
                    <a:pt x="23" y="556"/>
                  </a:lnTo>
                  <a:lnTo>
                    <a:pt x="28" y="573"/>
                  </a:lnTo>
                  <a:lnTo>
                    <a:pt x="34" y="589"/>
                  </a:lnTo>
                  <a:lnTo>
                    <a:pt x="39" y="604"/>
                  </a:lnTo>
                  <a:lnTo>
                    <a:pt x="45" y="619"/>
                  </a:lnTo>
                  <a:lnTo>
                    <a:pt x="53" y="633"/>
                  </a:lnTo>
                  <a:lnTo>
                    <a:pt x="59" y="647"/>
                  </a:lnTo>
                  <a:lnTo>
                    <a:pt x="67" y="661"/>
                  </a:lnTo>
                  <a:lnTo>
                    <a:pt x="76" y="673"/>
                  </a:lnTo>
                  <a:lnTo>
                    <a:pt x="84" y="685"/>
                  </a:lnTo>
                  <a:lnTo>
                    <a:pt x="93" y="697"/>
                  </a:lnTo>
                  <a:lnTo>
                    <a:pt x="102" y="708"/>
                  </a:lnTo>
                  <a:lnTo>
                    <a:pt x="111" y="717"/>
                  </a:lnTo>
                  <a:lnTo>
                    <a:pt x="121" y="727"/>
                  </a:lnTo>
                  <a:lnTo>
                    <a:pt x="131" y="735"/>
                  </a:lnTo>
                  <a:lnTo>
                    <a:pt x="140" y="742"/>
                  </a:lnTo>
                  <a:lnTo>
                    <a:pt x="151" y="750"/>
                  </a:lnTo>
                  <a:lnTo>
                    <a:pt x="162" y="755"/>
                  </a:lnTo>
                  <a:lnTo>
                    <a:pt x="173" y="761"/>
                  </a:lnTo>
                  <a:lnTo>
                    <a:pt x="184" y="765"/>
                  </a:lnTo>
                  <a:lnTo>
                    <a:pt x="196" y="768"/>
                  </a:lnTo>
                  <a:lnTo>
                    <a:pt x="207" y="770"/>
                  </a:lnTo>
                  <a:lnTo>
                    <a:pt x="218" y="772"/>
                  </a:lnTo>
                  <a:lnTo>
                    <a:pt x="230" y="772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0" name="Freeform 26"/>
            <p:cNvSpPr>
              <a:spLocks noChangeAspect="1"/>
            </p:cNvSpPr>
            <p:nvPr/>
          </p:nvSpPr>
          <p:spPr bwMode="black">
            <a:xfrm>
              <a:off x="2995" y="3765"/>
              <a:ext cx="40" cy="126"/>
            </a:xfrm>
            <a:custGeom>
              <a:avLst/>
              <a:gdLst>
                <a:gd name="T0" fmla="*/ 0 w 240"/>
                <a:gd name="T1" fmla="*/ 0 h 754"/>
                <a:gd name="T2" fmla="*/ 0 w 240"/>
                <a:gd name="T3" fmla="*/ 0 h 754"/>
                <a:gd name="T4" fmla="*/ 0 w 240"/>
                <a:gd name="T5" fmla="*/ 0 h 754"/>
                <a:gd name="T6" fmla="*/ 0 w 240"/>
                <a:gd name="T7" fmla="*/ 0 h 754"/>
                <a:gd name="T8" fmla="*/ 0 w 240"/>
                <a:gd name="T9" fmla="*/ 0 h 754"/>
                <a:gd name="T10" fmla="*/ 0 w 240"/>
                <a:gd name="T11" fmla="*/ 0 h 754"/>
                <a:gd name="T12" fmla="*/ 0 w 240"/>
                <a:gd name="T13" fmla="*/ 0 h 754"/>
                <a:gd name="T14" fmla="*/ 0 w 240"/>
                <a:gd name="T15" fmla="*/ 0 h 754"/>
                <a:gd name="T16" fmla="*/ 0 w 240"/>
                <a:gd name="T17" fmla="*/ 0 h 754"/>
                <a:gd name="T18" fmla="*/ 0 w 240"/>
                <a:gd name="T19" fmla="*/ 0 h 754"/>
                <a:gd name="T20" fmla="*/ 0 w 240"/>
                <a:gd name="T21" fmla="*/ 0 h 754"/>
                <a:gd name="T22" fmla="*/ 0 w 240"/>
                <a:gd name="T23" fmla="*/ 0 h 754"/>
                <a:gd name="T24" fmla="*/ 0 w 240"/>
                <a:gd name="T25" fmla="*/ 0 h 754"/>
                <a:gd name="T26" fmla="*/ 0 w 240"/>
                <a:gd name="T27" fmla="*/ 0 h 754"/>
                <a:gd name="T28" fmla="*/ 0 w 240"/>
                <a:gd name="T29" fmla="*/ 0 h 754"/>
                <a:gd name="T30" fmla="*/ 0 w 240"/>
                <a:gd name="T31" fmla="*/ 0 h 754"/>
                <a:gd name="T32" fmla="*/ 0 w 240"/>
                <a:gd name="T33" fmla="*/ 0 h 754"/>
                <a:gd name="T34" fmla="*/ 0 w 240"/>
                <a:gd name="T35" fmla="*/ 0 h 754"/>
                <a:gd name="T36" fmla="*/ 0 w 240"/>
                <a:gd name="T37" fmla="*/ 0 h 754"/>
                <a:gd name="T38" fmla="*/ 0 w 240"/>
                <a:gd name="T39" fmla="*/ 0 h 754"/>
                <a:gd name="T40" fmla="*/ 0 w 240"/>
                <a:gd name="T41" fmla="*/ 0 h 754"/>
                <a:gd name="T42" fmla="*/ 0 w 240"/>
                <a:gd name="T43" fmla="*/ 0 h 754"/>
                <a:gd name="T44" fmla="*/ 0 w 240"/>
                <a:gd name="T45" fmla="*/ 0 h 754"/>
                <a:gd name="T46" fmla="*/ 0 w 240"/>
                <a:gd name="T47" fmla="*/ 0 h 754"/>
                <a:gd name="T48" fmla="*/ 0 w 240"/>
                <a:gd name="T49" fmla="*/ 0 h 754"/>
                <a:gd name="T50" fmla="*/ 0 w 240"/>
                <a:gd name="T51" fmla="*/ 0 h 754"/>
                <a:gd name="T52" fmla="*/ 0 w 240"/>
                <a:gd name="T53" fmla="*/ 0 h 754"/>
                <a:gd name="T54" fmla="*/ 0 w 240"/>
                <a:gd name="T55" fmla="*/ 0 h 754"/>
                <a:gd name="T56" fmla="*/ 0 w 240"/>
                <a:gd name="T57" fmla="*/ 0 h 754"/>
                <a:gd name="T58" fmla="*/ 0 w 240"/>
                <a:gd name="T59" fmla="*/ 0 h 754"/>
                <a:gd name="T60" fmla="*/ 0 w 240"/>
                <a:gd name="T61" fmla="*/ 0 h 754"/>
                <a:gd name="T62" fmla="*/ 0 w 240"/>
                <a:gd name="T63" fmla="*/ 0 h 754"/>
                <a:gd name="T64" fmla="*/ 0 w 240"/>
                <a:gd name="T65" fmla="*/ 0 h 754"/>
                <a:gd name="T66" fmla="*/ 0 w 240"/>
                <a:gd name="T67" fmla="*/ 0 h 754"/>
                <a:gd name="T68" fmla="*/ 0 w 240"/>
                <a:gd name="T69" fmla="*/ 0 h 754"/>
                <a:gd name="T70" fmla="*/ 0 w 240"/>
                <a:gd name="T71" fmla="*/ 0 h 754"/>
                <a:gd name="T72" fmla="*/ 0 w 240"/>
                <a:gd name="T73" fmla="*/ 0 h 754"/>
                <a:gd name="T74" fmla="*/ 0 w 240"/>
                <a:gd name="T75" fmla="*/ 0 h 754"/>
                <a:gd name="T76" fmla="*/ 0 w 240"/>
                <a:gd name="T77" fmla="*/ 0 h 754"/>
                <a:gd name="T78" fmla="*/ 0 w 240"/>
                <a:gd name="T79" fmla="*/ 0 h 754"/>
                <a:gd name="T80" fmla="*/ 0 w 240"/>
                <a:gd name="T81" fmla="*/ 0 h 754"/>
                <a:gd name="T82" fmla="*/ 0 w 240"/>
                <a:gd name="T83" fmla="*/ 0 h 754"/>
                <a:gd name="T84" fmla="*/ 0 w 240"/>
                <a:gd name="T85" fmla="*/ 0 h 754"/>
                <a:gd name="T86" fmla="*/ 0 w 240"/>
                <a:gd name="T87" fmla="*/ 0 h 754"/>
                <a:gd name="T88" fmla="*/ 0 w 240"/>
                <a:gd name="T89" fmla="*/ 0 h 754"/>
                <a:gd name="T90" fmla="*/ 0 w 240"/>
                <a:gd name="T91" fmla="*/ 0 h 754"/>
                <a:gd name="T92" fmla="*/ 0 w 240"/>
                <a:gd name="T93" fmla="*/ 0 h 754"/>
                <a:gd name="T94" fmla="*/ 0 w 240"/>
                <a:gd name="T95" fmla="*/ 0 h 754"/>
                <a:gd name="T96" fmla="*/ 0 w 240"/>
                <a:gd name="T97" fmla="*/ 0 h 754"/>
                <a:gd name="T98" fmla="*/ 0 w 240"/>
                <a:gd name="T99" fmla="*/ 0 h 754"/>
                <a:gd name="T100" fmla="*/ 0 w 240"/>
                <a:gd name="T101" fmla="*/ 0 h 754"/>
                <a:gd name="T102" fmla="*/ 0 w 240"/>
                <a:gd name="T103" fmla="*/ 0 h 75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40" h="754">
                  <a:moveTo>
                    <a:pt x="74" y="100"/>
                  </a:moveTo>
                  <a:lnTo>
                    <a:pt x="76" y="100"/>
                  </a:lnTo>
                  <a:lnTo>
                    <a:pt x="86" y="79"/>
                  </a:lnTo>
                  <a:lnTo>
                    <a:pt x="96" y="59"/>
                  </a:lnTo>
                  <a:lnTo>
                    <a:pt x="105" y="43"/>
                  </a:lnTo>
                  <a:lnTo>
                    <a:pt x="116" y="28"/>
                  </a:lnTo>
                  <a:lnTo>
                    <a:pt x="123" y="22"/>
                  </a:lnTo>
                  <a:lnTo>
                    <a:pt x="128" y="16"/>
                  </a:lnTo>
                  <a:lnTo>
                    <a:pt x="134" y="11"/>
                  </a:lnTo>
                  <a:lnTo>
                    <a:pt x="142" y="8"/>
                  </a:lnTo>
                  <a:lnTo>
                    <a:pt x="148" y="4"/>
                  </a:lnTo>
                  <a:lnTo>
                    <a:pt x="157" y="1"/>
                  </a:lnTo>
                  <a:lnTo>
                    <a:pt x="166" y="0"/>
                  </a:lnTo>
                  <a:lnTo>
                    <a:pt x="174" y="0"/>
                  </a:lnTo>
                  <a:lnTo>
                    <a:pt x="183" y="0"/>
                  </a:lnTo>
                  <a:lnTo>
                    <a:pt x="192" y="2"/>
                  </a:lnTo>
                  <a:lnTo>
                    <a:pt x="200" y="4"/>
                  </a:lnTo>
                  <a:lnTo>
                    <a:pt x="209" y="9"/>
                  </a:lnTo>
                  <a:lnTo>
                    <a:pt x="217" y="14"/>
                  </a:lnTo>
                  <a:lnTo>
                    <a:pt x="225" y="19"/>
                  </a:lnTo>
                  <a:lnTo>
                    <a:pt x="233" y="26"/>
                  </a:lnTo>
                  <a:lnTo>
                    <a:pt x="240" y="33"/>
                  </a:lnTo>
                  <a:lnTo>
                    <a:pt x="207" y="148"/>
                  </a:lnTo>
                  <a:lnTo>
                    <a:pt x="195" y="136"/>
                  </a:lnTo>
                  <a:lnTo>
                    <a:pt x="185" y="126"/>
                  </a:lnTo>
                  <a:lnTo>
                    <a:pt x="180" y="122"/>
                  </a:lnTo>
                  <a:lnTo>
                    <a:pt x="173" y="119"/>
                  </a:lnTo>
                  <a:lnTo>
                    <a:pt x="168" y="117"/>
                  </a:lnTo>
                  <a:lnTo>
                    <a:pt x="161" y="117"/>
                  </a:lnTo>
                  <a:lnTo>
                    <a:pt x="154" y="117"/>
                  </a:lnTo>
                  <a:lnTo>
                    <a:pt x="146" y="118"/>
                  </a:lnTo>
                  <a:lnTo>
                    <a:pt x="140" y="121"/>
                  </a:lnTo>
                  <a:lnTo>
                    <a:pt x="133" y="124"/>
                  </a:lnTo>
                  <a:lnTo>
                    <a:pt x="128" y="127"/>
                  </a:lnTo>
                  <a:lnTo>
                    <a:pt x="123" y="133"/>
                  </a:lnTo>
                  <a:lnTo>
                    <a:pt x="117" y="138"/>
                  </a:lnTo>
                  <a:lnTo>
                    <a:pt x="113" y="145"/>
                  </a:lnTo>
                  <a:lnTo>
                    <a:pt x="104" y="160"/>
                  </a:lnTo>
                  <a:lnTo>
                    <a:pt x="98" y="176"/>
                  </a:lnTo>
                  <a:lnTo>
                    <a:pt x="91" y="195"/>
                  </a:lnTo>
                  <a:lnTo>
                    <a:pt x="87" y="216"/>
                  </a:lnTo>
                  <a:lnTo>
                    <a:pt x="83" y="236"/>
                  </a:lnTo>
                  <a:lnTo>
                    <a:pt x="79" y="259"/>
                  </a:lnTo>
                  <a:lnTo>
                    <a:pt x="77" y="282"/>
                  </a:lnTo>
                  <a:lnTo>
                    <a:pt x="76" y="303"/>
                  </a:lnTo>
                  <a:lnTo>
                    <a:pt x="74" y="347"/>
                  </a:lnTo>
                  <a:lnTo>
                    <a:pt x="74" y="386"/>
                  </a:lnTo>
                  <a:lnTo>
                    <a:pt x="74" y="754"/>
                  </a:lnTo>
                  <a:lnTo>
                    <a:pt x="0" y="754"/>
                  </a:lnTo>
                  <a:lnTo>
                    <a:pt x="0" y="20"/>
                  </a:lnTo>
                  <a:lnTo>
                    <a:pt x="74" y="20"/>
                  </a:lnTo>
                  <a:lnTo>
                    <a:pt x="74" y="100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1" name="Freeform 27"/>
            <p:cNvSpPr>
              <a:spLocks noChangeAspect="1"/>
            </p:cNvSpPr>
            <p:nvPr/>
          </p:nvSpPr>
          <p:spPr bwMode="black">
            <a:xfrm>
              <a:off x="3041" y="3767"/>
              <a:ext cx="78" cy="191"/>
            </a:xfrm>
            <a:custGeom>
              <a:avLst/>
              <a:gdLst>
                <a:gd name="T0" fmla="*/ 0 w 472"/>
                <a:gd name="T1" fmla="*/ 0 h 1144"/>
                <a:gd name="T2" fmla="*/ 0 w 472"/>
                <a:gd name="T3" fmla="*/ 0 h 1144"/>
                <a:gd name="T4" fmla="*/ 0 w 472"/>
                <a:gd name="T5" fmla="*/ 0 h 1144"/>
                <a:gd name="T6" fmla="*/ 0 w 472"/>
                <a:gd name="T7" fmla="*/ 0 h 1144"/>
                <a:gd name="T8" fmla="*/ 0 w 472"/>
                <a:gd name="T9" fmla="*/ 0 h 1144"/>
                <a:gd name="T10" fmla="*/ 0 w 472"/>
                <a:gd name="T11" fmla="*/ 0 h 1144"/>
                <a:gd name="T12" fmla="*/ 0 w 472"/>
                <a:gd name="T13" fmla="*/ 0 h 1144"/>
                <a:gd name="T14" fmla="*/ 0 w 472"/>
                <a:gd name="T15" fmla="*/ 0 h 1144"/>
                <a:gd name="T16" fmla="*/ 0 w 472"/>
                <a:gd name="T17" fmla="*/ 0 h 1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2" h="1144">
                  <a:moveTo>
                    <a:pt x="0" y="0"/>
                  </a:moveTo>
                  <a:lnTo>
                    <a:pt x="88" y="0"/>
                  </a:lnTo>
                  <a:lnTo>
                    <a:pt x="244" y="525"/>
                  </a:lnTo>
                  <a:lnTo>
                    <a:pt x="387" y="0"/>
                  </a:lnTo>
                  <a:lnTo>
                    <a:pt x="472" y="0"/>
                  </a:lnTo>
                  <a:lnTo>
                    <a:pt x="146" y="1144"/>
                  </a:lnTo>
                  <a:lnTo>
                    <a:pt x="62" y="1144"/>
                  </a:lnTo>
                  <a:lnTo>
                    <a:pt x="204" y="6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2" name="Freeform 28"/>
            <p:cNvSpPr>
              <a:spLocks noChangeAspect="1"/>
            </p:cNvSpPr>
            <p:nvPr/>
          </p:nvSpPr>
          <p:spPr bwMode="black">
            <a:xfrm>
              <a:off x="1178" y="3969"/>
              <a:ext cx="93" cy="34"/>
            </a:xfrm>
            <a:custGeom>
              <a:avLst/>
              <a:gdLst>
                <a:gd name="T0" fmla="*/ 0 w 557"/>
                <a:gd name="T1" fmla="*/ 0 h 196"/>
                <a:gd name="T2" fmla="*/ 0 w 557"/>
                <a:gd name="T3" fmla="*/ 0 h 196"/>
                <a:gd name="T4" fmla="*/ 0 w 557"/>
                <a:gd name="T5" fmla="*/ 0 h 196"/>
                <a:gd name="T6" fmla="*/ 0 w 557"/>
                <a:gd name="T7" fmla="*/ 0 h 196"/>
                <a:gd name="T8" fmla="*/ 0 w 557"/>
                <a:gd name="T9" fmla="*/ 0 h 196"/>
                <a:gd name="T10" fmla="*/ 0 w 557"/>
                <a:gd name="T11" fmla="*/ 0 h 196"/>
                <a:gd name="T12" fmla="*/ 0 w 557"/>
                <a:gd name="T13" fmla="*/ 0 h 196"/>
                <a:gd name="T14" fmla="*/ 0 w 557"/>
                <a:gd name="T15" fmla="*/ 0 h 196"/>
                <a:gd name="T16" fmla="*/ 0 w 557"/>
                <a:gd name="T17" fmla="*/ 0 h 196"/>
                <a:gd name="T18" fmla="*/ 0 w 557"/>
                <a:gd name="T19" fmla="*/ 0 h 196"/>
                <a:gd name="T20" fmla="*/ 0 w 557"/>
                <a:gd name="T21" fmla="*/ 0 h 196"/>
                <a:gd name="T22" fmla="*/ 0 w 557"/>
                <a:gd name="T23" fmla="*/ 0 h 196"/>
                <a:gd name="T24" fmla="*/ 0 w 557"/>
                <a:gd name="T25" fmla="*/ 0 h 196"/>
                <a:gd name="T26" fmla="*/ 0 w 557"/>
                <a:gd name="T27" fmla="*/ 0 h 196"/>
                <a:gd name="T28" fmla="*/ 0 w 557"/>
                <a:gd name="T29" fmla="*/ 0 h 196"/>
                <a:gd name="T30" fmla="*/ 0 w 557"/>
                <a:gd name="T31" fmla="*/ 0 h 196"/>
                <a:gd name="T32" fmla="*/ 0 w 557"/>
                <a:gd name="T33" fmla="*/ 0 h 196"/>
                <a:gd name="T34" fmla="*/ 0 w 557"/>
                <a:gd name="T35" fmla="*/ 0 h 196"/>
                <a:gd name="T36" fmla="*/ 0 w 557"/>
                <a:gd name="T37" fmla="*/ 0 h 196"/>
                <a:gd name="T38" fmla="*/ 0 w 557"/>
                <a:gd name="T39" fmla="*/ 0 h 196"/>
                <a:gd name="T40" fmla="*/ 0 w 557"/>
                <a:gd name="T41" fmla="*/ 0 h 196"/>
                <a:gd name="T42" fmla="*/ 0 w 557"/>
                <a:gd name="T43" fmla="*/ 0 h 196"/>
                <a:gd name="T44" fmla="*/ 0 w 557"/>
                <a:gd name="T45" fmla="*/ 0 h 196"/>
                <a:gd name="T46" fmla="*/ 0 w 557"/>
                <a:gd name="T47" fmla="*/ 0 h 196"/>
                <a:gd name="T48" fmla="*/ 0 w 557"/>
                <a:gd name="T49" fmla="*/ 0 h 196"/>
                <a:gd name="T50" fmla="*/ 0 w 557"/>
                <a:gd name="T51" fmla="*/ 0 h 196"/>
                <a:gd name="T52" fmla="*/ 0 w 557"/>
                <a:gd name="T53" fmla="*/ 0 h 196"/>
                <a:gd name="T54" fmla="*/ 0 w 557"/>
                <a:gd name="T55" fmla="*/ 0 h 196"/>
                <a:gd name="T56" fmla="*/ 0 w 557"/>
                <a:gd name="T57" fmla="*/ 0 h 196"/>
                <a:gd name="T58" fmla="*/ 0 w 557"/>
                <a:gd name="T59" fmla="*/ 0 h 196"/>
                <a:gd name="T60" fmla="*/ 0 w 557"/>
                <a:gd name="T61" fmla="*/ 0 h 196"/>
                <a:gd name="T62" fmla="*/ 0 w 557"/>
                <a:gd name="T63" fmla="*/ 0 h 196"/>
                <a:gd name="T64" fmla="*/ 0 w 557"/>
                <a:gd name="T65" fmla="*/ 0 h 196"/>
                <a:gd name="T66" fmla="*/ 0 w 557"/>
                <a:gd name="T67" fmla="*/ 0 h 196"/>
                <a:gd name="T68" fmla="*/ 0 w 557"/>
                <a:gd name="T69" fmla="*/ 0 h 196"/>
                <a:gd name="T70" fmla="*/ 0 w 557"/>
                <a:gd name="T71" fmla="*/ 0 h 196"/>
                <a:gd name="T72" fmla="*/ 0 w 557"/>
                <a:gd name="T73" fmla="*/ 0 h 1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57" h="196">
                  <a:moveTo>
                    <a:pt x="557" y="0"/>
                  </a:moveTo>
                  <a:lnTo>
                    <a:pt x="535" y="20"/>
                  </a:lnTo>
                  <a:lnTo>
                    <a:pt x="511" y="39"/>
                  </a:lnTo>
                  <a:lnTo>
                    <a:pt x="485" y="57"/>
                  </a:lnTo>
                  <a:lnTo>
                    <a:pt x="457" y="73"/>
                  </a:lnTo>
                  <a:lnTo>
                    <a:pt x="428" y="89"/>
                  </a:lnTo>
                  <a:lnTo>
                    <a:pt x="396" y="103"/>
                  </a:lnTo>
                  <a:lnTo>
                    <a:pt x="364" y="117"/>
                  </a:lnTo>
                  <a:lnTo>
                    <a:pt x="330" y="130"/>
                  </a:lnTo>
                  <a:lnTo>
                    <a:pt x="294" y="141"/>
                  </a:lnTo>
                  <a:lnTo>
                    <a:pt x="256" y="152"/>
                  </a:lnTo>
                  <a:lnTo>
                    <a:pt x="217" y="162"/>
                  </a:lnTo>
                  <a:lnTo>
                    <a:pt x="176" y="170"/>
                  </a:lnTo>
                  <a:lnTo>
                    <a:pt x="134" y="179"/>
                  </a:lnTo>
                  <a:lnTo>
                    <a:pt x="91" y="185"/>
                  </a:lnTo>
                  <a:lnTo>
                    <a:pt x="47" y="191"/>
                  </a:lnTo>
                  <a:lnTo>
                    <a:pt x="0" y="196"/>
                  </a:lnTo>
                  <a:lnTo>
                    <a:pt x="50" y="193"/>
                  </a:lnTo>
                  <a:lnTo>
                    <a:pt x="96" y="189"/>
                  </a:lnTo>
                  <a:lnTo>
                    <a:pt x="142" y="182"/>
                  </a:lnTo>
                  <a:lnTo>
                    <a:pt x="186" y="176"/>
                  </a:lnTo>
                  <a:lnTo>
                    <a:pt x="227" y="168"/>
                  </a:lnTo>
                  <a:lnTo>
                    <a:pt x="267" y="158"/>
                  </a:lnTo>
                  <a:lnTo>
                    <a:pt x="305" y="149"/>
                  </a:lnTo>
                  <a:lnTo>
                    <a:pt x="341" y="137"/>
                  </a:lnTo>
                  <a:lnTo>
                    <a:pt x="376" y="124"/>
                  </a:lnTo>
                  <a:lnTo>
                    <a:pt x="407" y="111"/>
                  </a:lnTo>
                  <a:lnTo>
                    <a:pt x="437" y="96"/>
                  </a:lnTo>
                  <a:lnTo>
                    <a:pt x="466" y="79"/>
                  </a:lnTo>
                  <a:lnTo>
                    <a:pt x="480" y="70"/>
                  </a:lnTo>
                  <a:lnTo>
                    <a:pt x="491" y="61"/>
                  </a:lnTo>
                  <a:lnTo>
                    <a:pt x="504" y="52"/>
                  </a:lnTo>
                  <a:lnTo>
                    <a:pt x="515" y="42"/>
                  </a:lnTo>
                  <a:lnTo>
                    <a:pt x="527" y="32"/>
                  </a:lnTo>
                  <a:lnTo>
                    <a:pt x="538" y="22"/>
                  </a:lnTo>
                  <a:lnTo>
                    <a:pt x="548" y="12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3" name="Freeform 29"/>
            <p:cNvSpPr>
              <a:spLocks noChangeAspect="1"/>
            </p:cNvSpPr>
            <p:nvPr/>
          </p:nvSpPr>
          <p:spPr bwMode="black">
            <a:xfrm>
              <a:off x="270" y="3456"/>
              <a:ext cx="306" cy="105"/>
            </a:xfrm>
            <a:custGeom>
              <a:avLst/>
              <a:gdLst>
                <a:gd name="T0" fmla="*/ 0 w 1832"/>
                <a:gd name="T1" fmla="*/ 0 h 635"/>
                <a:gd name="T2" fmla="*/ 0 w 1832"/>
                <a:gd name="T3" fmla="*/ 0 h 635"/>
                <a:gd name="T4" fmla="*/ 0 w 1832"/>
                <a:gd name="T5" fmla="*/ 0 h 635"/>
                <a:gd name="T6" fmla="*/ 0 w 1832"/>
                <a:gd name="T7" fmla="*/ 0 h 635"/>
                <a:gd name="T8" fmla="*/ 0 w 1832"/>
                <a:gd name="T9" fmla="*/ 0 h 635"/>
                <a:gd name="T10" fmla="*/ 0 w 1832"/>
                <a:gd name="T11" fmla="*/ 0 h 635"/>
                <a:gd name="T12" fmla="*/ 0 w 1832"/>
                <a:gd name="T13" fmla="*/ 0 h 635"/>
                <a:gd name="T14" fmla="*/ 0 w 1832"/>
                <a:gd name="T15" fmla="*/ 0 h 635"/>
                <a:gd name="T16" fmla="*/ 0 w 1832"/>
                <a:gd name="T17" fmla="*/ 0 h 635"/>
                <a:gd name="T18" fmla="*/ 0 w 1832"/>
                <a:gd name="T19" fmla="*/ 0 h 635"/>
                <a:gd name="T20" fmla="*/ 0 w 1832"/>
                <a:gd name="T21" fmla="*/ 0 h 635"/>
                <a:gd name="T22" fmla="*/ 0 w 1832"/>
                <a:gd name="T23" fmla="*/ 0 h 635"/>
                <a:gd name="T24" fmla="*/ 0 w 1832"/>
                <a:gd name="T25" fmla="*/ 0 h 635"/>
                <a:gd name="T26" fmla="*/ 0 w 1832"/>
                <a:gd name="T27" fmla="*/ 0 h 635"/>
                <a:gd name="T28" fmla="*/ 0 w 1832"/>
                <a:gd name="T29" fmla="*/ 0 h 635"/>
                <a:gd name="T30" fmla="*/ 0 w 1832"/>
                <a:gd name="T31" fmla="*/ 0 h 635"/>
                <a:gd name="T32" fmla="*/ 0 w 1832"/>
                <a:gd name="T33" fmla="*/ 0 h 635"/>
                <a:gd name="T34" fmla="*/ 0 w 1832"/>
                <a:gd name="T35" fmla="*/ 0 h 635"/>
                <a:gd name="T36" fmla="*/ 0 w 1832"/>
                <a:gd name="T37" fmla="*/ 0 h 635"/>
                <a:gd name="T38" fmla="*/ 0 w 1832"/>
                <a:gd name="T39" fmla="*/ 0 h 635"/>
                <a:gd name="T40" fmla="*/ 0 w 1832"/>
                <a:gd name="T41" fmla="*/ 0 h 635"/>
                <a:gd name="T42" fmla="*/ 0 w 1832"/>
                <a:gd name="T43" fmla="*/ 0 h 635"/>
                <a:gd name="T44" fmla="*/ 0 w 1832"/>
                <a:gd name="T45" fmla="*/ 0 h 635"/>
                <a:gd name="T46" fmla="*/ 0 w 1832"/>
                <a:gd name="T47" fmla="*/ 0 h 635"/>
                <a:gd name="T48" fmla="*/ 0 w 1832"/>
                <a:gd name="T49" fmla="*/ 0 h 635"/>
                <a:gd name="T50" fmla="*/ 0 w 1832"/>
                <a:gd name="T51" fmla="*/ 0 h 635"/>
                <a:gd name="T52" fmla="*/ 0 w 1832"/>
                <a:gd name="T53" fmla="*/ 0 h 635"/>
                <a:gd name="T54" fmla="*/ 0 w 1832"/>
                <a:gd name="T55" fmla="*/ 0 h 635"/>
                <a:gd name="T56" fmla="*/ 0 w 1832"/>
                <a:gd name="T57" fmla="*/ 0 h 635"/>
                <a:gd name="T58" fmla="*/ 0 w 1832"/>
                <a:gd name="T59" fmla="*/ 0 h 635"/>
                <a:gd name="T60" fmla="*/ 0 w 1832"/>
                <a:gd name="T61" fmla="*/ 0 h 635"/>
                <a:gd name="T62" fmla="*/ 0 w 1832"/>
                <a:gd name="T63" fmla="*/ 0 h 635"/>
                <a:gd name="T64" fmla="*/ 0 w 1832"/>
                <a:gd name="T65" fmla="*/ 0 h 635"/>
                <a:gd name="T66" fmla="*/ 0 w 1832"/>
                <a:gd name="T67" fmla="*/ 0 h 635"/>
                <a:gd name="T68" fmla="*/ 0 w 1832"/>
                <a:gd name="T69" fmla="*/ 0 h 635"/>
                <a:gd name="T70" fmla="*/ 0 w 1832"/>
                <a:gd name="T71" fmla="*/ 0 h 635"/>
                <a:gd name="T72" fmla="*/ 0 w 1832"/>
                <a:gd name="T73" fmla="*/ 0 h 635"/>
                <a:gd name="T74" fmla="*/ 0 w 1832"/>
                <a:gd name="T75" fmla="*/ 0 h 635"/>
                <a:gd name="T76" fmla="*/ 0 w 1832"/>
                <a:gd name="T77" fmla="*/ 0 h 635"/>
                <a:gd name="T78" fmla="*/ 0 w 1832"/>
                <a:gd name="T79" fmla="*/ 0 h 635"/>
                <a:gd name="T80" fmla="*/ 0 w 1832"/>
                <a:gd name="T81" fmla="*/ 0 h 635"/>
                <a:gd name="T82" fmla="*/ 0 w 1832"/>
                <a:gd name="T83" fmla="*/ 0 h 635"/>
                <a:gd name="T84" fmla="*/ 0 w 1832"/>
                <a:gd name="T85" fmla="*/ 0 h 635"/>
                <a:gd name="T86" fmla="*/ 0 w 1832"/>
                <a:gd name="T87" fmla="*/ 0 h 635"/>
                <a:gd name="T88" fmla="*/ 0 w 1832"/>
                <a:gd name="T89" fmla="*/ 0 h 635"/>
                <a:gd name="T90" fmla="*/ 0 w 1832"/>
                <a:gd name="T91" fmla="*/ 0 h 635"/>
                <a:gd name="T92" fmla="*/ 0 w 1832"/>
                <a:gd name="T93" fmla="*/ 0 h 635"/>
                <a:gd name="T94" fmla="*/ 0 w 1832"/>
                <a:gd name="T95" fmla="*/ 0 h 635"/>
                <a:gd name="T96" fmla="*/ 0 w 1832"/>
                <a:gd name="T97" fmla="*/ 0 h 6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832" h="635">
                  <a:moveTo>
                    <a:pt x="1514" y="0"/>
                  </a:moveTo>
                  <a:lnTo>
                    <a:pt x="1492" y="1"/>
                  </a:lnTo>
                  <a:lnTo>
                    <a:pt x="1472" y="3"/>
                  </a:lnTo>
                  <a:lnTo>
                    <a:pt x="1451" y="6"/>
                  </a:lnTo>
                  <a:lnTo>
                    <a:pt x="1431" y="11"/>
                  </a:lnTo>
                  <a:lnTo>
                    <a:pt x="1411" y="17"/>
                  </a:lnTo>
                  <a:lnTo>
                    <a:pt x="1392" y="24"/>
                  </a:lnTo>
                  <a:lnTo>
                    <a:pt x="1373" y="32"/>
                  </a:lnTo>
                  <a:lnTo>
                    <a:pt x="1356" y="42"/>
                  </a:lnTo>
                  <a:lnTo>
                    <a:pt x="1339" y="52"/>
                  </a:lnTo>
                  <a:lnTo>
                    <a:pt x="1323" y="64"/>
                  </a:lnTo>
                  <a:lnTo>
                    <a:pt x="1307" y="76"/>
                  </a:lnTo>
                  <a:lnTo>
                    <a:pt x="1293" y="90"/>
                  </a:lnTo>
                  <a:lnTo>
                    <a:pt x="1279" y="104"/>
                  </a:lnTo>
                  <a:lnTo>
                    <a:pt x="1266" y="119"/>
                  </a:lnTo>
                  <a:lnTo>
                    <a:pt x="1255" y="135"/>
                  </a:lnTo>
                  <a:lnTo>
                    <a:pt x="1244" y="151"/>
                  </a:lnTo>
                  <a:lnTo>
                    <a:pt x="1160" y="141"/>
                  </a:lnTo>
                  <a:lnTo>
                    <a:pt x="1078" y="133"/>
                  </a:lnTo>
                  <a:lnTo>
                    <a:pt x="997" y="126"/>
                  </a:lnTo>
                  <a:lnTo>
                    <a:pt x="919" y="122"/>
                  </a:lnTo>
                  <a:lnTo>
                    <a:pt x="842" y="119"/>
                  </a:lnTo>
                  <a:lnTo>
                    <a:pt x="768" y="118"/>
                  </a:lnTo>
                  <a:lnTo>
                    <a:pt x="696" y="119"/>
                  </a:lnTo>
                  <a:lnTo>
                    <a:pt x="626" y="122"/>
                  </a:lnTo>
                  <a:lnTo>
                    <a:pt x="617" y="122"/>
                  </a:lnTo>
                  <a:lnTo>
                    <a:pt x="606" y="122"/>
                  </a:lnTo>
                  <a:lnTo>
                    <a:pt x="563" y="125"/>
                  </a:lnTo>
                  <a:lnTo>
                    <a:pt x="520" y="129"/>
                  </a:lnTo>
                  <a:lnTo>
                    <a:pt x="478" y="134"/>
                  </a:lnTo>
                  <a:lnTo>
                    <a:pt x="438" y="139"/>
                  </a:lnTo>
                  <a:lnTo>
                    <a:pt x="400" y="146"/>
                  </a:lnTo>
                  <a:lnTo>
                    <a:pt x="361" y="153"/>
                  </a:lnTo>
                  <a:lnTo>
                    <a:pt x="324" y="161"/>
                  </a:lnTo>
                  <a:lnTo>
                    <a:pt x="287" y="169"/>
                  </a:lnTo>
                  <a:lnTo>
                    <a:pt x="265" y="177"/>
                  </a:lnTo>
                  <a:lnTo>
                    <a:pt x="243" y="184"/>
                  </a:lnTo>
                  <a:lnTo>
                    <a:pt x="221" y="192"/>
                  </a:lnTo>
                  <a:lnTo>
                    <a:pt x="202" y="201"/>
                  </a:lnTo>
                  <a:lnTo>
                    <a:pt x="183" y="209"/>
                  </a:lnTo>
                  <a:lnTo>
                    <a:pt x="165" y="219"/>
                  </a:lnTo>
                  <a:lnTo>
                    <a:pt x="148" y="229"/>
                  </a:lnTo>
                  <a:lnTo>
                    <a:pt x="132" y="239"/>
                  </a:lnTo>
                  <a:lnTo>
                    <a:pt x="117" y="250"/>
                  </a:lnTo>
                  <a:lnTo>
                    <a:pt x="103" y="261"/>
                  </a:lnTo>
                  <a:lnTo>
                    <a:pt x="90" y="272"/>
                  </a:lnTo>
                  <a:lnTo>
                    <a:pt x="78" y="284"/>
                  </a:lnTo>
                  <a:lnTo>
                    <a:pt x="67" y="297"/>
                  </a:lnTo>
                  <a:lnTo>
                    <a:pt x="56" y="309"/>
                  </a:lnTo>
                  <a:lnTo>
                    <a:pt x="48" y="321"/>
                  </a:lnTo>
                  <a:lnTo>
                    <a:pt x="39" y="334"/>
                  </a:lnTo>
                  <a:lnTo>
                    <a:pt x="31" y="348"/>
                  </a:lnTo>
                  <a:lnTo>
                    <a:pt x="25" y="362"/>
                  </a:lnTo>
                  <a:lnTo>
                    <a:pt x="18" y="377"/>
                  </a:lnTo>
                  <a:lnTo>
                    <a:pt x="14" y="392"/>
                  </a:lnTo>
                  <a:lnTo>
                    <a:pt x="10" y="406"/>
                  </a:lnTo>
                  <a:lnTo>
                    <a:pt x="7" y="421"/>
                  </a:lnTo>
                  <a:lnTo>
                    <a:pt x="3" y="437"/>
                  </a:lnTo>
                  <a:lnTo>
                    <a:pt x="2" y="452"/>
                  </a:lnTo>
                  <a:lnTo>
                    <a:pt x="1" y="468"/>
                  </a:lnTo>
                  <a:lnTo>
                    <a:pt x="0" y="484"/>
                  </a:lnTo>
                  <a:lnTo>
                    <a:pt x="1" y="502"/>
                  </a:lnTo>
                  <a:lnTo>
                    <a:pt x="2" y="518"/>
                  </a:lnTo>
                  <a:lnTo>
                    <a:pt x="4" y="535"/>
                  </a:lnTo>
                  <a:lnTo>
                    <a:pt x="7" y="552"/>
                  </a:lnTo>
                  <a:lnTo>
                    <a:pt x="11" y="570"/>
                  </a:lnTo>
                  <a:lnTo>
                    <a:pt x="14" y="588"/>
                  </a:lnTo>
                  <a:lnTo>
                    <a:pt x="16" y="578"/>
                  </a:lnTo>
                  <a:lnTo>
                    <a:pt x="18" y="570"/>
                  </a:lnTo>
                  <a:lnTo>
                    <a:pt x="21" y="560"/>
                  </a:lnTo>
                  <a:lnTo>
                    <a:pt x="23" y="550"/>
                  </a:lnTo>
                  <a:lnTo>
                    <a:pt x="32" y="531"/>
                  </a:lnTo>
                  <a:lnTo>
                    <a:pt x="45" y="512"/>
                  </a:lnTo>
                  <a:lnTo>
                    <a:pt x="59" y="495"/>
                  </a:lnTo>
                  <a:lnTo>
                    <a:pt x="76" y="478"/>
                  </a:lnTo>
                  <a:lnTo>
                    <a:pt x="94" y="463"/>
                  </a:lnTo>
                  <a:lnTo>
                    <a:pt x="113" y="448"/>
                  </a:lnTo>
                  <a:lnTo>
                    <a:pt x="136" y="434"/>
                  </a:lnTo>
                  <a:lnTo>
                    <a:pt x="160" y="421"/>
                  </a:lnTo>
                  <a:lnTo>
                    <a:pt x="185" y="409"/>
                  </a:lnTo>
                  <a:lnTo>
                    <a:pt x="213" y="397"/>
                  </a:lnTo>
                  <a:lnTo>
                    <a:pt x="242" y="387"/>
                  </a:lnTo>
                  <a:lnTo>
                    <a:pt x="272" y="378"/>
                  </a:lnTo>
                  <a:lnTo>
                    <a:pt x="305" y="369"/>
                  </a:lnTo>
                  <a:lnTo>
                    <a:pt x="339" y="360"/>
                  </a:lnTo>
                  <a:lnTo>
                    <a:pt x="375" y="354"/>
                  </a:lnTo>
                  <a:lnTo>
                    <a:pt x="412" y="347"/>
                  </a:lnTo>
                  <a:lnTo>
                    <a:pt x="451" y="342"/>
                  </a:lnTo>
                  <a:lnTo>
                    <a:pt x="491" y="338"/>
                  </a:lnTo>
                  <a:lnTo>
                    <a:pt x="533" y="334"/>
                  </a:lnTo>
                  <a:lnTo>
                    <a:pt x="577" y="332"/>
                  </a:lnTo>
                  <a:lnTo>
                    <a:pt x="621" y="330"/>
                  </a:lnTo>
                  <a:lnTo>
                    <a:pt x="667" y="329"/>
                  </a:lnTo>
                  <a:lnTo>
                    <a:pt x="715" y="329"/>
                  </a:lnTo>
                  <a:lnTo>
                    <a:pt x="764" y="330"/>
                  </a:lnTo>
                  <a:lnTo>
                    <a:pt x="814" y="331"/>
                  </a:lnTo>
                  <a:lnTo>
                    <a:pt x="866" y="333"/>
                  </a:lnTo>
                  <a:lnTo>
                    <a:pt x="918" y="337"/>
                  </a:lnTo>
                  <a:lnTo>
                    <a:pt x="972" y="341"/>
                  </a:lnTo>
                  <a:lnTo>
                    <a:pt x="1027" y="346"/>
                  </a:lnTo>
                  <a:lnTo>
                    <a:pt x="1083" y="352"/>
                  </a:lnTo>
                  <a:lnTo>
                    <a:pt x="1140" y="358"/>
                  </a:lnTo>
                  <a:lnTo>
                    <a:pt x="1198" y="366"/>
                  </a:lnTo>
                  <a:lnTo>
                    <a:pt x="1202" y="380"/>
                  </a:lnTo>
                  <a:lnTo>
                    <a:pt x="1205" y="394"/>
                  </a:lnTo>
                  <a:lnTo>
                    <a:pt x="1208" y="408"/>
                  </a:lnTo>
                  <a:lnTo>
                    <a:pt x="1212" y="421"/>
                  </a:lnTo>
                  <a:lnTo>
                    <a:pt x="1218" y="434"/>
                  </a:lnTo>
                  <a:lnTo>
                    <a:pt x="1223" y="448"/>
                  </a:lnTo>
                  <a:lnTo>
                    <a:pt x="1230" y="460"/>
                  </a:lnTo>
                  <a:lnTo>
                    <a:pt x="1236" y="473"/>
                  </a:lnTo>
                  <a:lnTo>
                    <a:pt x="1243" y="484"/>
                  </a:lnTo>
                  <a:lnTo>
                    <a:pt x="1250" y="496"/>
                  </a:lnTo>
                  <a:lnTo>
                    <a:pt x="1259" y="507"/>
                  </a:lnTo>
                  <a:lnTo>
                    <a:pt x="1268" y="518"/>
                  </a:lnTo>
                  <a:lnTo>
                    <a:pt x="1276" y="529"/>
                  </a:lnTo>
                  <a:lnTo>
                    <a:pt x="1286" y="538"/>
                  </a:lnTo>
                  <a:lnTo>
                    <a:pt x="1296" y="548"/>
                  </a:lnTo>
                  <a:lnTo>
                    <a:pt x="1305" y="558"/>
                  </a:lnTo>
                  <a:lnTo>
                    <a:pt x="1316" y="566"/>
                  </a:lnTo>
                  <a:lnTo>
                    <a:pt x="1328" y="575"/>
                  </a:lnTo>
                  <a:lnTo>
                    <a:pt x="1339" y="583"/>
                  </a:lnTo>
                  <a:lnTo>
                    <a:pt x="1351" y="590"/>
                  </a:lnTo>
                  <a:lnTo>
                    <a:pt x="1363" y="598"/>
                  </a:lnTo>
                  <a:lnTo>
                    <a:pt x="1376" y="603"/>
                  </a:lnTo>
                  <a:lnTo>
                    <a:pt x="1388" y="610"/>
                  </a:lnTo>
                  <a:lnTo>
                    <a:pt x="1401" y="615"/>
                  </a:lnTo>
                  <a:lnTo>
                    <a:pt x="1414" y="619"/>
                  </a:lnTo>
                  <a:lnTo>
                    <a:pt x="1428" y="624"/>
                  </a:lnTo>
                  <a:lnTo>
                    <a:pt x="1441" y="627"/>
                  </a:lnTo>
                  <a:lnTo>
                    <a:pt x="1455" y="630"/>
                  </a:lnTo>
                  <a:lnTo>
                    <a:pt x="1471" y="632"/>
                  </a:lnTo>
                  <a:lnTo>
                    <a:pt x="1485" y="634"/>
                  </a:lnTo>
                  <a:lnTo>
                    <a:pt x="1500" y="635"/>
                  </a:lnTo>
                  <a:lnTo>
                    <a:pt x="1514" y="635"/>
                  </a:lnTo>
                  <a:lnTo>
                    <a:pt x="1530" y="634"/>
                  </a:lnTo>
                  <a:lnTo>
                    <a:pt x="1546" y="633"/>
                  </a:lnTo>
                  <a:lnTo>
                    <a:pt x="1562" y="631"/>
                  </a:lnTo>
                  <a:lnTo>
                    <a:pt x="1578" y="629"/>
                  </a:lnTo>
                  <a:lnTo>
                    <a:pt x="1594" y="626"/>
                  </a:lnTo>
                  <a:lnTo>
                    <a:pt x="1609" y="621"/>
                  </a:lnTo>
                  <a:lnTo>
                    <a:pt x="1623" y="616"/>
                  </a:lnTo>
                  <a:lnTo>
                    <a:pt x="1638" y="611"/>
                  </a:lnTo>
                  <a:lnTo>
                    <a:pt x="1652" y="604"/>
                  </a:lnTo>
                  <a:lnTo>
                    <a:pt x="1665" y="597"/>
                  </a:lnTo>
                  <a:lnTo>
                    <a:pt x="1679" y="589"/>
                  </a:lnTo>
                  <a:lnTo>
                    <a:pt x="1692" y="580"/>
                  </a:lnTo>
                  <a:lnTo>
                    <a:pt x="1704" y="572"/>
                  </a:lnTo>
                  <a:lnTo>
                    <a:pt x="1716" y="562"/>
                  </a:lnTo>
                  <a:lnTo>
                    <a:pt x="1727" y="552"/>
                  </a:lnTo>
                  <a:lnTo>
                    <a:pt x="1738" y="542"/>
                  </a:lnTo>
                  <a:lnTo>
                    <a:pt x="1749" y="531"/>
                  </a:lnTo>
                  <a:lnTo>
                    <a:pt x="1759" y="519"/>
                  </a:lnTo>
                  <a:lnTo>
                    <a:pt x="1768" y="507"/>
                  </a:lnTo>
                  <a:lnTo>
                    <a:pt x="1777" y="495"/>
                  </a:lnTo>
                  <a:lnTo>
                    <a:pt x="1786" y="482"/>
                  </a:lnTo>
                  <a:lnTo>
                    <a:pt x="1793" y="468"/>
                  </a:lnTo>
                  <a:lnTo>
                    <a:pt x="1801" y="455"/>
                  </a:lnTo>
                  <a:lnTo>
                    <a:pt x="1807" y="441"/>
                  </a:lnTo>
                  <a:lnTo>
                    <a:pt x="1813" y="426"/>
                  </a:lnTo>
                  <a:lnTo>
                    <a:pt x="1818" y="412"/>
                  </a:lnTo>
                  <a:lnTo>
                    <a:pt x="1822" y="397"/>
                  </a:lnTo>
                  <a:lnTo>
                    <a:pt x="1826" y="382"/>
                  </a:lnTo>
                  <a:lnTo>
                    <a:pt x="1828" y="366"/>
                  </a:lnTo>
                  <a:lnTo>
                    <a:pt x="1830" y="350"/>
                  </a:lnTo>
                  <a:lnTo>
                    <a:pt x="1831" y="334"/>
                  </a:lnTo>
                  <a:lnTo>
                    <a:pt x="1832" y="317"/>
                  </a:lnTo>
                  <a:lnTo>
                    <a:pt x="1831" y="301"/>
                  </a:lnTo>
                  <a:lnTo>
                    <a:pt x="1830" y="285"/>
                  </a:lnTo>
                  <a:lnTo>
                    <a:pt x="1828" y="270"/>
                  </a:lnTo>
                  <a:lnTo>
                    <a:pt x="1826" y="254"/>
                  </a:lnTo>
                  <a:lnTo>
                    <a:pt x="1822" y="238"/>
                  </a:lnTo>
                  <a:lnTo>
                    <a:pt x="1818" y="223"/>
                  </a:lnTo>
                  <a:lnTo>
                    <a:pt x="1813" y="208"/>
                  </a:lnTo>
                  <a:lnTo>
                    <a:pt x="1807" y="194"/>
                  </a:lnTo>
                  <a:lnTo>
                    <a:pt x="1801" y="180"/>
                  </a:lnTo>
                  <a:lnTo>
                    <a:pt x="1793" y="166"/>
                  </a:lnTo>
                  <a:lnTo>
                    <a:pt x="1786" y="153"/>
                  </a:lnTo>
                  <a:lnTo>
                    <a:pt x="1777" y="140"/>
                  </a:lnTo>
                  <a:lnTo>
                    <a:pt x="1768" y="128"/>
                  </a:lnTo>
                  <a:lnTo>
                    <a:pt x="1759" y="115"/>
                  </a:lnTo>
                  <a:lnTo>
                    <a:pt x="1749" y="105"/>
                  </a:lnTo>
                  <a:lnTo>
                    <a:pt x="1738" y="93"/>
                  </a:lnTo>
                  <a:lnTo>
                    <a:pt x="1727" y="83"/>
                  </a:lnTo>
                  <a:lnTo>
                    <a:pt x="1716" y="72"/>
                  </a:lnTo>
                  <a:lnTo>
                    <a:pt x="1704" y="64"/>
                  </a:lnTo>
                  <a:lnTo>
                    <a:pt x="1692" y="54"/>
                  </a:lnTo>
                  <a:lnTo>
                    <a:pt x="1679" y="46"/>
                  </a:lnTo>
                  <a:lnTo>
                    <a:pt x="1665" y="39"/>
                  </a:lnTo>
                  <a:lnTo>
                    <a:pt x="1652" y="31"/>
                  </a:lnTo>
                  <a:lnTo>
                    <a:pt x="1638" y="25"/>
                  </a:lnTo>
                  <a:lnTo>
                    <a:pt x="1623" y="19"/>
                  </a:lnTo>
                  <a:lnTo>
                    <a:pt x="1609" y="14"/>
                  </a:lnTo>
                  <a:lnTo>
                    <a:pt x="1594" y="10"/>
                  </a:lnTo>
                  <a:lnTo>
                    <a:pt x="1578" y="6"/>
                  </a:lnTo>
                  <a:lnTo>
                    <a:pt x="1562" y="3"/>
                  </a:lnTo>
                  <a:lnTo>
                    <a:pt x="1546" y="2"/>
                  </a:lnTo>
                  <a:lnTo>
                    <a:pt x="1530" y="0"/>
                  </a:lnTo>
                  <a:lnTo>
                    <a:pt x="1514" y="0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4" name="Freeform 30"/>
            <p:cNvSpPr>
              <a:spLocks noChangeAspect="1"/>
            </p:cNvSpPr>
            <p:nvPr/>
          </p:nvSpPr>
          <p:spPr bwMode="black">
            <a:xfrm>
              <a:off x="463" y="3580"/>
              <a:ext cx="116" cy="235"/>
            </a:xfrm>
            <a:custGeom>
              <a:avLst/>
              <a:gdLst>
                <a:gd name="T0" fmla="*/ 0 w 694"/>
                <a:gd name="T1" fmla="*/ 0 h 1421"/>
                <a:gd name="T2" fmla="*/ 0 w 694"/>
                <a:gd name="T3" fmla="*/ 0 h 1421"/>
                <a:gd name="T4" fmla="*/ 0 w 694"/>
                <a:gd name="T5" fmla="*/ 0 h 1421"/>
                <a:gd name="T6" fmla="*/ 0 w 694"/>
                <a:gd name="T7" fmla="*/ 0 h 1421"/>
                <a:gd name="T8" fmla="*/ 0 w 694"/>
                <a:gd name="T9" fmla="*/ 0 h 1421"/>
                <a:gd name="T10" fmla="*/ 0 w 694"/>
                <a:gd name="T11" fmla="*/ 0 h 1421"/>
                <a:gd name="T12" fmla="*/ 0 w 694"/>
                <a:gd name="T13" fmla="*/ 0 h 1421"/>
                <a:gd name="T14" fmla="*/ 0 w 694"/>
                <a:gd name="T15" fmla="*/ 0 h 1421"/>
                <a:gd name="T16" fmla="*/ 0 w 694"/>
                <a:gd name="T17" fmla="*/ 0 h 1421"/>
                <a:gd name="T18" fmla="*/ 0 w 694"/>
                <a:gd name="T19" fmla="*/ 0 h 1421"/>
                <a:gd name="T20" fmla="*/ 0 w 694"/>
                <a:gd name="T21" fmla="*/ 0 h 1421"/>
                <a:gd name="T22" fmla="*/ 0 w 694"/>
                <a:gd name="T23" fmla="*/ 0 h 14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94" h="1421">
                  <a:moveTo>
                    <a:pt x="694" y="0"/>
                  </a:moveTo>
                  <a:lnTo>
                    <a:pt x="0" y="0"/>
                  </a:lnTo>
                  <a:lnTo>
                    <a:pt x="0" y="1016"/>
                  </a:lnTo>
                  <a:lnTo>
                    <a:pt x="84" y="1069"/>
                  </a:lnTo>
                  <a:lnTo>
                    <a:pt x="170" y="1122"/>
                  </a:lnTo>
                  <a:lnTo>
                    <a:pt x="256" y="1175"/>
                  </a:lnTo>
                  <a:lnTo>
                    <a:pt x="343" y="1227"/>
                  </a:lnTo>
                  <a:lnTo>
                    <a:pt x="431" y="1277"/>
                  </a:lnTo>
                  <a:lnTo>
                    <a:pt x="518" y="1326"/>
                  </a:lnTo>
                  <a:lnTo>
                    <a:pt x="607" y="1374"/>
                  </a:lnTo>
                  <a:lnTo>
                    <a:pt x="694" y="1421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" name="Freeform 31"/>
            <p:cNvSpPr>
              <a:spLocks noChangeAspect="1"/>
            </p:cNvSpPr>
            <p:nvPr/>
          </p:nvSpPr>
          <p:spPr bwMode="black">
            <a:xfrm>
              <a:off x="240" y="3519"/>
              <a:ext cx="1050" cy="496"/>
            </a:xfrm>
            <a:custGeom>
              <a:avLst/>
              <a:gdLst>
                <a:gd name="T0" fmla="*/ 0 w 6301"/>
                <a:gd name="T1" fmla="*/ 0 h 2981"/>
                <a:gd name="T2" fmla="*/ 0 w 6301"/>
                <a:gd name="T3" fmla="*/ 0 h 2981"/>
                <a:gd name="T4" fmla="*/ 0 w 6301"/>
                <a:gd name="T5" fmla="*/ 0 h 2981"/>
                <a:gd name="T6" fmla="*/ 0 w 6301"/>
                <a:gd name="T7" fmla="*/ 0 h 2981"/>
                <a:gd name="T8" fmla="*/ 0 w 6301"/>
                <a:gd name="T9" fmla="*/ 0 h 2981"/>
                <a:gd name="T10" fmla="*/ 0 w 6301"/>
                <a:gd name="T11" fmla="*/ 0 h 2981"/>
                <a:gd name="T12" fmla="*/ 0 w 6301"/>
                <a:gd name="T13" fmla="*/ 0 h 2981"/>
                <a:gd name="T14" fmla="*/ 0 w 6301"/>
                <a:gd name="T15" fmla="*/ 0 h 2981"/>
                <a:gd name="T16" fmla="*/ 0 w 6301"/>
                <a:gd name="T17" fmla="*/ 0 h 2981"/>
                <a:gd name="T18" fmla="*/ 0 w 6301"/>
                <a:gd name="T19" fmla="*/ 0 h 2981"/>
                <a:gd name="T20" fmla="*/ 0 w 6301"/>
                <a:gd name="T21" fmla="*/ 0 h 2981"/>
                <a:gd name="T22" fmla="*/ 0 w 6301"/>
                <a:gd name="T23" fmla="*/ 0 h 2981"/>
                <a:gd name="T24" fmla="*/ 0 w 6301"/>
                <a:gd name="T25" fmla="*/ 0 h 2981"/>
                <a:gd name="T26" fmla="*/ 0 w 6301"/>
                <a:gd name="T27" fmla="*/ 0 h 2981"/>
                <a:gd name="T28" fmla="*/ 0 w 6301"/>
                <a:gd name="T29" fmla="*/ 0 h 2981"/>
                <a:gd name="T30" fmla="*/ 0 w 6301"/>
                <a:gd name="T31" fmla="*/ 0 h 2981"/>
                <a:gd name="T32" fmla="*/ 0 w 6301"/>
                <a:gd name="T33" fmla="*/ 0 h 2981"/>
                <a:gd name="T34" fmla="*/ 0 w 6301"/>
                <a:gd name="T35" fmla="*/ 0 h 2981"/>
                <a:gd name="T36" fmla="*/ 0 w 6301"/>
                <a:gd name="T37" fmla="*/ 0 h 2981"/>
                <a:gd name="T38" fmla="*/ 0 w 6301"/>
                <a:gd name="T39" fmla="*/ 0 h 2981"/>
                <a:gd name="T40" fmla="*/ 0 w 6301"/>
                <a:gd name="T41" fmla="*/ 0 h 2981"/>
                <a:gd name="T42" fmla="*/ 0 w 6301"/>
                <a:gd name="T43" fmla="*/ 0 h 2981"/>
                <a:gd name="T44" fmla="*/ 0 w 6301"/>
                <a:gd name="T45" fmla="*/ 0 h 2981"/>
                <a:gd name="T46" fmla="*/ 0 w 6301"/>
                <a:gd name="T47" fmla="*/ 0 h 2981"/>
                <a:gd name="T48" fmla="*/ 0 w 6301"/>
                <a:gd name="T49" fmla="*/ 0 h 2981"/>
                <a:gd name="T50" fmla="*/ 0 w 6301"/>
                <a:gd name="T51" fmla="*/ 0 h 2981"/>
                <a:gd name="T52" fmla="*/ 0 w 6301"/>
                <a:gd name="T53" fmla="*/ 0 h 2981"/>
                <a:gd name="T54" fmla="*/ 0 w 6301"/>
                <a:gd name="T55" fmla="*/ 0 h 2981"/>
                <a:gd name="T56" fmla="*/ 0 w 6301"/>
                <a:gd name="T57" fmla="*/ 0 h 2981"/>
                <a:gd name="T58" fmla="*/ 0 w 6301"/>
                <a:gd name="T59" fmla="*/ 0 h 2981"/>
                <a:gd name="T60" fmla="*/ 0 w 6301"/>
                <a:gd name="T61" fmla="*/ 0 h 2981"/>
                <a:gd name="T62" fmla="*/ 0 w 6301"/>
                <a:gd name="T63" fmla="*/ 0 h 2981"/>
                <a:gd name="T64" fmla="*/ 0 w 6301"/>
                <a:gd name="T65" fmla="*/ 0 h 2981"/>
                <a:gd name="T66" fmla="*/ 0 w 6301"/>
                <a:gd name="T67" fmla="*/ 0 h 2981"/>
                <a:gd name="T68" fmla="*/ 0 w 6301"/>
                <a:gd name="T69" fmla="*/ 0 h 2981"/>
                <a:gd name="T70" fmla="*/ 0 w 6301"/>
                <a:gd name="T71" fmla="*/ 0 h 2981"/>
                <a:gd name="T72" fmla="*/ 0 w 6301"/>
                <a:gd name="T73" fmla="*/ 0 h 2981"/>
                <a:gd name="T74" fmla="*/ 0 w 6301"/>
                <a:gd name="T75" fmla="*/ 0 h 2981"/>
                <a:gd name="T76" fmla="*/ 0 w 6301"/>
                <a:gd name="T77" fmla="*/ 0 h 2981"/>
                <a:gd name="T78" fmla="*/ 0 w 6301"/>
                <a:gd name="T79" fmla="*/ 0 h 2981"/>
                <a:gd name="T80" fmla="*/ 0 w 6301"/>
                <a:gd name="T81" fmla="*/ 0 h 2981"/>
                <a:gd name="T82" fmla="*/ 0 w 6301"/>
                <a:gd name="T83" fmla="*/ 0 h 2981"/>
                <a:gd name="T84" fmla="*/ 0 w 6301"/>
                <a:gd name="T85" fmla="*/ 0 h 2981"/>
                <a:gd name="T86" fmla="*/ 0 w 6301"/>
                <a:gd name="T87" fmla="*/ 0 h 2981"/>
                <a:gd name="T88" fmla="*/ 0 w 6301"/>
                <a:gd name="T89" fmla="*/ 0 h 2981"/>
                <a:gd name="T90" fmla="*/ 0 w 6301"/>
                <a:gd name="T91" fmla="*/ 0 h 2981"/>
                <a:gd name="T92" fmla="*/ 0 w 6301"/>
                <a:gd name="T93" fmla="*/ 0 h 2981"/>
                <a:gd name="T94" fmla="*/ 0 w 6301"/>
                <a:gd name="T95" fmla="*/ 0 h 2981"/>
                <a:gd name="T96" fmla="*/ 0 w 6301"/>
                <a:gd name="T97" fmla="*/ 0 h 2981"/>
                <a:gd name="T98" fmla="*/ 0 w 6301"/>
                <a:gd name="T99" fmla="*/ 0 h 2981"/>
                <a:gd name="T100" fmla="*/ 0 w 6301"/>
                <a:gd name="T101" fmla="*/ 0 h 2981"/>
                <a:gd name="T102" fmla="*/ 0 w 6301"/>
                <a:gd name="T103" fmla="*/ 0 h 2981"/>
                <a:gd name="T104" fmla="*/ 0 w 6301"/>
                <a:gd name="T105" fmla="*/ 0 h 2981"/>
                <a:gd name="T106" fmla="*/ 0 w 6301"/>
                <a:gd name="T107" fmla="*/ 0 h 2981"/>
                <a:gd name="T108" fmla="*/ 0 w 6301"/>
                <a:gd name="T109" fmla="*/ 0 h 2981"/>
                <a:gd name="T110" fmla="*/ 0 w 6301"/>
                <a:gd name="T111" fmla="*/ 0 h 2981"/>
                <a:gd name="T112" fmla="*/ 0 w 6301"/>
                <a:gd name="T113" fmla="*/ 0 h 29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301" h="2981">
                  <a:moveTo>
                    <a:pt x="5008" y="1207"/>
                  </a:moveTo>
                  <a:lnTo>
                    <a:pt x="5008" y="366"/>
                  </a:lnTo>
                  <a:lnTo>
                    <a:pt x="4316" y="366"/>
                  </a:lnTo>
                  <a:lnTo>
                    <a:pt x="4316" y="821"/>
                  </a:lnTo>
                  <a:lnTo>
                    <a:pt x="4287" y="807"/>
                  </a:lnTo>
                  <a:lnTo>
                    <a:pt x="4258" y="793"/>
                  </a:lnTo>
                  <a:lnTo>
                    <a:pt x="4229" y="779"/>
                  </a:lnTo>
                  <a:lnTo>
                    <a:pt x="4200" y="765"/>
                  </a:lnTo>
                  <a:lnTo>
                    <a:pt x="4170" y="751"/>
                  </a:lnTo>
                  <a:lnTo>
                    <a:pt x="4140" y="737"/>
                  </a:lnTo>
                  <a:lnTo>
                    <a:pt x="4110" y="723"/>
                  </a:lnTo>
                  <a:lnTo>
                    <a:pt x="4081" y="709"/>
                  </a:lnTo>
                  <a:lnTo>
                    <a:pt x="4081" y="366"/>
                  </a:lnTo>
                  <a:lnTo>
                    <a:pt x="3416" y="366"/>
                  </a:lnTo>
                  <a:lnTo>
                    <a:pt x="3416" y="426"/>
                  </a:lnTo>
                  <a:lnTo>
                    <a:pt x="3318" y="388"/>
                  </a:lnTo>
                  <a:lnTo>
                    <a:pt x="3221" y="351"/>
                  </a:lnTo>
                  <a:lnTo>
                    <a:pt x="3127" y="316"/>
                  </a:lnTo>
                  <a:lnTo>
                    <a:pt x="3034" y="283"/>
                  </a:lnTo>
                  <a:lnTo>
                    <a:pt x="2943" y="252"/>
                  </a:lnTo>
                  <a:lnTo>
                    <a:pt x="2856" y="222"/>
                  </a:lnTo>
                  <a:lnTo>
                    <a:pt x="2770" y="196"/>
                  </a:lnTo>
                  <a:lnTo>
                    <a:pt x="2687" y="170"/>
                  </a:lnTo>
                  <a:lnTo>
                    <a:pt x="2682" y="193"/>
                  </a:lnTo>
                  <a:lnTo>
                    <a:pt x="2765" y="219"/>
                  </a:lnTo>
                  <a:lnTo>
                    <a:pt x="2850" y="246"/>
                  </a:lnTo>
                  <a:lnTo>
                    <a:pt x="2939" y="276"/>
                  </a:lnTo>
                  <a:lnTo>
                    <a:pt x="3029" y="308"/>
                  </a:lnTo>
                  <a:lnTo>
                    <a:pt x="3122" y="340"/>
                  </a:lnTo>
                  <a:lnTo>
                    <a:pt x="3217" y="376"/>
                  </a:lnTo>
                  <a:lnTo>
                    <a:pt x="3316" y="413"/>
                  </a:lnTo>
                  <a:lnTo>
                    <a:pt x="3416" y="452"/>
                  </a:lnTo>
                  <a:lnTo>
                    <a:pt x="3416" y="1562"/>
                  </a:lnTo>
                  <a:lnTo>
                    <a:pt x="2986" y="366"/>
                  </a:lnTo>
                  <a:lnTo>
                    <a:pt x="2274" y="366"/>
                  </a:lnTo>
                  <a:lnTo>
                    <a:pt x="2274" y="1909"/>
                  </a:lnTo>
                  <a:lnTo>
                    <a:pt x="2349" y="1944"/>
                  </a:lnTo>
                  <a:lnTo>
                    <a:pt x="2423" y="1980"/>
                  </a:lnTo>
                  <a:lnTo>
                    <a:pt x="2496" y="2013"/>
                  </a:lnTo>
                  <a:lnTo>
                    <a:pt x="2567" y="2045"/>
                  </a:lnTo>
                  <a:lnTo>
                    <a:pt x="2638" y="2076"/>
                  </a:lnTo>
                  <a:lnTo>
                    <a:pt x="2706" y="2104"/>
                  </a:lnTo>
                  <a:lnTo>
                    <a:pt x="2772" y="2132"/>
                  </a:lnTo>
                  <a:lnTo>
                    <a:pt x="2838" y="2158"/>
                  </a:lnTo>
                  <a:lnTo>
                    <a:pt x="2863" y="2168"/>
                  </a:lnTo>
                  <a:lnTo>
                    <a:pt x="2889" y="2177"/>
                  </a:lnTo>
                  <a:lnTo>
                    <a:pt x="2914" y="2187"/>
                  </a:lnTo>
                  <a:lnTo>
                    <a:pt x="2939" y="2197"/>
                  </a:lnTo>
                  <a:lnTo>
                    <a:pt x="2939" y="1869"/>
                  </a:lnTo>
                  <a:lnTo>
                    <a:pt x="3072" y="2250"/>
                  </a:lnTo>
                  <a:lnTo>
                    <a:pt x="3136" y="2274"/>
                  </a:lnTo>
                  <a:lnTo>
                    <a:pt x="3201" y="2299"/>
                  </a:lnTo>
                  <a:lnTo>
                    <a:pt x="3266" y="2323"/>
                  </a:lnTo>
                  <a:lnTo>
                    <a:pt x="3330" y="2346"/>
                  </a:lnTo>
                  <a:lnTo>
                    <a:pt x="3394" y="2368"/>
                  </a:lnTo>
                  <a:lnTo>
                    <a:pt x="3458" y="2391"/>
                  </a:lnTo>
                  <a:lnTo>
                    <a:pt x="3522" y="2412"/>
                  </a:lnTo>
                  <a:lnTo>
                    <a:pt x="3585" y="2434"/>
                  </a:lnTo>
                  <a:lnTo>
                    <a:pt x="3648" y="2456"/>
                  </a:lnTo>
                  <a:lnTo>
                    <a:pt x="3711" y="2476"/>
                  </a:lnTo>
                  <a:lnTo>
                    <a:pt x="3773" y="2496"/>
                  </a:lnTo>
                  <a:lnTo>
                    <a:pt x="3836" y="2515"/>
                  </a:lnTo>
                  <a:lnTo>
                    <a:pt x="3897" y="2534"/>
                  </a:lnTo>
                  <a:lnTo>
                    <a:pt x="3959" y="2553"/>
                  </a:lnTo>
                  <a:lnTo>
                    <a:pt x="4019" y="2571"/>
                  </a:lnTo>
                  <a:lnTo>
                    <a:pt x="4081" y="2588"/>
                  </a:lnTo>
                  <a:lnTo>
                    <a:pt x="4081" y="738"/>
                  </a:lnTo>
                  <a:lnTo>
                    <a:pt x="4110" y="752"/>
                  </a:lnTo>
                  <a:lnTo>
                    <a:pt x="4140" y="766"/>
                  </a:lnTo>
                  <a:lnTo>
                    <a:pt x="4170" y="780"/>
                  </a:lnTo>
                  <a:lnTo>
                    <a:pt x="4200" y="794"/>
                  </a:lnTo>
                  <a:lnTo>
                    <a:pt x="4229" y="808"/>
                  </a:lnTo>
                  <a:lnTo>
                    <a:pt x="4258" y="823"/>
                  </a:lnTo>
                  <a:lnTo>
                    <a:pt x="4287" y="837"/>
                  </a:lnTo>
                  <a:lnTo>
                    <a:pt x="4316" y="853"/>
                  </a:lnTo>
                  <a:lnTo>
                    <a:pt x="4316" y="2650"/>
                  </a:lnTo>
                  <a:lnTo>
                    <a:pt x="4403" y="2671"/>
                  </a:lnTo>
                  <a:lnTo>
                    <a:pt x="4488" y="2692"/>
                  </a:lnTo>
                  <a:lnTo>
                    <a:pt x="4572" y="2711"/>
                  </a:lnTo>
                  <a:lnTo>
                    <a:pt x="4655" y="2729"/>
                  </a:lnTo>
                  <a:lnTo>
                    <a:pt x="4736" y="2745"/>
                  </a:lnTo>
                  <a:lnTo>
                    <a:pt x="4816" y="2760"/>
                  </a:lnTo>
                  <a:lnTo>
                    <a:pt x="4895" y="2774"/>
                  </a:lnTo>
                  <a:lnTo>
                    <a:pt x="4973" y="2786"/>
                  </a:lnTo>
                  <a:lnTo>
                    <a:pt x="5048" y="2797"/>
                  </a:lnTo>
                  <a:lnTo>
                    <a:pt x="5122" y="2806"/>
                  </a:lnTo>
                  <a:lnTo>
                    <a:pt x="5194" y="2814"/>
                  </a:lnTo>
                  <a:lnTo>
                    <a:pt x="5264" y="2820"/>
                  </a:lnTo>
                  <a:lnTo>
                    <a:pt x="5333" y="2826"/>
                  </a:lnTo>
                  <a:lnTo>
                    <a:pt x="5400" y="2829"/>
                  </a:lnTo>
                  <a:lnTo>
                    <a:pt x="5465" y="2832"/>
                  </a:lnTo>
                  <a:lnTo>
                    <a:pt x="5528" y="2832"/>
                  </a:lnTo>
                  <a:lnTo>
                    <a:pt x="5528" y="2322"/>
                  </a:lnTo>
                  <a:lnTo>
                    <a:pt x="5008" y="2322"/>
                  </a:lnTo>
                  <a:lnTo>
                    <a:pt x="5008" y="1239"/>
                  </a:lnTo>
                  <a:lnTo>
                    <a:pt x="5086" y="1288"/>
                  </a:lnTo>
                  <a:lnTo>
                    <a:pt x="5162" y="1338"/>
                  </a:lnTo>
                  <a:lnTo>
                    <a:pt x="5235" y="1387"/>
                  </a:lnTo>
                  <a:lnTo>
                    <a:pt x="5307" y="1436"/>
                  </a:lnTo>
                  <a:lnTo>
                    <a:pt x="5378" y="1486"/>
                  </a:lnTo>
                  <a:lnTo>
                    <a:pt x="5445" y="1535"/>
                  </a:lnTo>
                  <a:lnTo>
                    <a:pt x="5510" y="1584"/>
                  </a:lnTo>
                  <a:lnTo>
                    <a:pt x="5573" y="1634"/>
                  </a:lnTo>
                  <a:lnTo>
                    <a:pt x="5633" y="1682"/>
                  </a:lnTo>
                  <a:lnTo>
                    <a:pt x="5692" y="1731"/>
                  </a:lnTo>
                  <a:lnTo>
                    <a:pt x="5748" y="1779"/>
                  </a:lnTo>
                  <a:lnTo>
                    <a:pt x="5801" y="1827"/>
                  </a:lnTo>
                  <a:lnTo>
                    <a:pt x="5852" y="1874"/>
                  </a:lnTo>
                  <a:lnTo>
                    <a:pt x="5900" y="1922"/>
                  </a:lnTo>
                  <a:lnTo>
                    <a:pt x="5944" y="1968"/>
                  </a:lnTo>
                  <a:lnTo>
                    <a:pt x="5988" y="2013"/>
                  </a:lnTo>
                  <a:lnTo>
                    <a:pt x="6026" y="2060"/>
                  </a:lnTo>
                  <a:lnTo>
                    <a:pt x="6063" y="2104"/>
                  </a:lnTo>
                  <a:lnTo>
                    <a:pt x="6097" y="2148"/>
                  </a:lnTo>
                  <a:lnTo>
                    <a:pt x="6127" y="2192"/>
                  </a:lnTo>
                  <a:lnTo>
                    <a:pt x="6155" y="2234"/>
                  </a:lnTo>
                  <a:lnTo>
                    <a:pt x="6179" y="2277"/>
                  </a:lnTo>
                  <a:lnTo>
                    <a:pt x="6199" y="2318"/>
                  </a:lnTo>
                  <a:lnTo>
                    <a:pt x="6216" y="2357"/>
                  </a:lnTo>
                  <a:lnTo>
                    <a:pt x="6231" y="2397"/>
                  </a:lnTo>
                  <a:lnTo>
                    <a:pt x="6241" y="2435"/>
                  </a:lnTo>
                  <a:lnTo>
                    <a:pt x="6249" y="2473"/>
                  </a:lnTo>
                  <a:lnTo>
                    <a:pt x="6252" y="2508"/>
                  </a:lnTo>
                  <a:lnTo>
                    <a:pt x="6252" y="2544"/>
                  </a:lnTo>
                  <a:lnTo>
                    <a:pt x="6249" y="2578"/>
                  </a:lnTo>
                  <a:lnTo>
                    <a:pt x="6240" y="2610"/>
                  </a:lnTo>
                  <a:lnTo>
                    <a:pt x="6229" y="2642"/>
                  </a:lnTo>
                  <a:lnTo>
                    <a:pt x="6204" y="2686"/>
                  </a:lnTo>
                  <a:lnTo>
                    <a:pt x="6170" y="2726"/>
                  </a:lnTo>
                  <a:lnTo>
                    <a:pt x="6129" y="2762"/>
                  </a:lnTo>
                  <a:lnTo>
                    <a:pt x="6082" y="2793"/>
                  </a:lnTo>
                  <a:lnTo>
                    <a:pt x="6026" y="2821"/>
                  </a:lnTo>
                  <a:lnTo>
                    <a:pt x="5965" y="2844"/>
                  </a:lnTo>
                  <a:lnTo>
                    <a:pt x="5898" y="2863"/>
                  </a:lnTo>
                  <a:lnTo>
                    <a:pt x="5825" y="2880"/>
                  </a:lnTo>
                  <a:lnTo>
                    <a:pt x="5745" y="2891"/>
                  </a:lnTo>
                  <a:lnTo>
                    <a:pt x="5659" y="2899"/>
                  </a:lnTo>
                  <a:lnTo>
                    <a:pt x="5569" y="2903"/>
                  </a:lnTo>
                  <a:lnTo>
                    <a:pt x="5473" y="2904"/>
                  </a:lnTo>
                  <a:lnTo>
                    <a:pt x="5372" y="2901"/>
                  </a:lnTo>
                  <a:lnTo>
                    <a:pt x="5266" y="2895"/>
                  </a:lnTo>
                  <a:lnTo>
                    <a:pt x="5157" y="2885"/>
                  </a:lnTo>
                  <a:lnTo>
                    <a:pt x="5043" y="2871"/>
                  </a:lnTo>
                  <a:lnTo>
                    <a:pt x="4924" y="2855"/>
                  </a:lnTo>
                  <a:lnTo>
                    <a:pt x="4803" y="2834"/>
                  </a:lnTo>
                  <a:lnTo>
                    <a:pt x="4677" y="2812"/>
                  </a:lnTo>
                  <a:lnTo>
                    <a:pt x="4548" y="2786"/>
                  </a:lnTo>
                  <a:lnTo>
                    <a:pt x="4417" y="2756"/>
                  </a:lnTo>
                  <a:lnTo>
                    <a:pt x="4282" y="2723"/>
                  </a:lnTo>
                  <a:lnTo>
                    <a:pt x="4145" y="2689"/>
                  </a:lnTo>
                  <a:lnTo>
                    <a:pt x="4005" y="2650"/>
                  </a:lnTo>
                  <a:lnTo>
                    <a:pt x="3864" y="2609"/>
                  </a:lnTo>
                  <a:lnTo>
                    <a:pt x="3720" y="2565"/>
                  </a:lnTo>
                  <a:lnTo>
                    <a:pt x="3576" y="2518"/>
                  </a:lnTo>
                  <a:lnTo>
                    <a:pt x="3429" y="2470"/>
                  </a:lnTo>
                  <a:lnTo>
                    <a:pt x="3281" y="2418"/>
                  </a:lnTo>
                  <a:lnTo>
                    <a:pt x="3132" y="2363"/>
                  </a:lnTo>
                  <a:lnTo>
                    <a:pt x="2983" y="2307"/>
                  </a:lnTo>
                  <a:lnTo>
                    <a:pt x="2833" y="2247"/>
                  </a:lnTo>
                  <a:lnTo>
                    <a:pt x="2753" y="2217"/>
                  </a:lnTo>
                  <a:lnTo>
                    <a:pt x="2671" y="2184"/>
                  </a:lnTo>
                  <a:lnTo>
                    <a:pt x="2586" y="2148"/>
                  </a:lnTo>
                  <a:lnTo>
                    <a:pt x="2498" y="2110"/>
                  </a:lnTo>
                  <a:lnTo>
                    <a:pt x="2410" y="2070"/>
                  </a:lnTo>
                  <a:lnTo>
                    <a:pt x="2319" y="2027"/>
                  </a:lnTo>
                  <a:lnTo>
                    <a:pt x="2227" y="1983"/>
                  </a:lnTo>
                  <a:lnTo>
                    <a:pt x="2134" y="1938"/>
                  </a:lnTo>
                  <a:lnTo>
                    <a:pt x="2040" y="1889"/>
                  </a:lnTo>
                  <a:lnTo>
                    <a:pt x="1947" y="1840"/>
                  </a:lnTo>
                  <a:lnTo>
                    <a:pt x="1852" y="1789"/>
                  </a:lnTo>
                  <a:lnTo>
                    <a:pt x="1757" y="1736"/>
                  </a:lnTo>
                  <a:lnTo>
                    <a:pt x="1663" y="1682"/>
                  </a:lnTo>
                  <a:lnTo>
                    <a:pt x="1569" y="1627"/>
                  </a:lnTo>
                  <a:lnTo>
                    <a:pt x="1476" y="1571"/>
                  </a:lnTo>
                  <a:lnTo>
                    <a:pt x="1384" y="1514"/>
                  </a:lnTo>
                  <a:lnTo>
                    <a:pt x="1294" y="1459"/>
                  </a:lnTo>
                  <a:lnTo>
                    <a:pt x="1208" y="1403"/>
                  </a:lnTo>
                  <a:lnTo>
                    <a:pt x="1124" y="1348"/>
                  </a:lnTo>
                  <a:lnTo>
                    <a:pt x="1043" y="1292"/>
                  </a:lnTo>
                  <a:lnTo>
                    <a:pt x="965" y="1235"/>
                  </a:lnTo>
                  <a:lnTo>
                    <a:pt x="891" y="1180"/>
                  </a:lnTo>
                  <a:lnTo>
                    <a:pt x="818" y="1125"/>
                  </a:lnTo>
                  <a:lnTo>
                    <a:pt x="749" y="1070"/>
                  </a:lnTo>
                  <a:lnTo>
                    <a:pt x="683" y="1016"/>
                  </a:lnTo>
                  <a:lnTo>
                    <a:pt x="621" y="963"/>
                  </a:lnTo>
                  <a:lnTo>
                    <a:pt x="561" y="909"/>
                  </a:lnTo>
                  <a:lnTo>
                    <a:pt x="505" y="856"/>
                  </a:lnTo>
                  <a:lnTo>
                    <a:pt x="452" y="803"/>
                  </a:lnTo>
                  <a:lnTo>
                    <a:pt x="402" y="751"/>
                  </a:lnTo>
                  <a:lnTo>
                    <a:pt x="355" y="700"/>
                  </a:lnTo>
                  <a:lnTo>
                    <a:pt x="312" y="650"/>
                  </a:lnTo>
                  <a:lnTo>
                    <a:pt x="272" y="600"/>
                  </a:lnTo>
                  <a:lnTo>
                    <a:pt x="235" y="552"/>
                  </a:lnTo>
                  <a:lnTo>
                    <a:pt x="203" y="504"/>
                  </a:lnTo>
                  <a:lnTo>
                    <a:pt x="173" y="458"/>
                  </a:lnTo>
                  <a:lnTo>
                    <a:pt x="147" y="412"/>
                  </a:lnTo>
                  <a:lnTo>
                    <a:pt x="124" y="368"/>
                  </a:lnTo>
                  <a:lnTo>
                    <a:pt x="105" y="325"/>
                  </a:lnTo>
                  <a:lnTo>
                    <a:pt x="90" y="283"/>
                  </a:lnTo>
                  <a:lnTo>
                    <a:pt x="78" y="242"/>
                  </a:lnTo>
                  <a:lnTo>
                    <a:pt x="69" y="203"/>
                  </a:lnTo>
                  <a:lnTo>
                    <a:pt x="65" y="165"/>
                  </a:lnTo>
                  <a:lnTo>
                    <a:pt x="64" y="129"/>
                  </a:lnTo>
                  <a:lnTo>
                    <a:pt x="67" y="94"/>
                  </a:lnTo>
                  <a:lnTo>
                    <a:pt x="73" y="62"/>
                  </a:lnTo>
                  <a:lnTo>
                    <a:pt x="84" y="29"/>
                  </a:lnTo>
                  <a:lnTo>
                    <a:pt x="99" y="0"/>
                  </a:lnTo>
                  <a:lnTo>
                    <a:pt x="89" y="12"/>
                  </a:lnTo>
                  <a:lnTo>
                    <a:pt x="78" y="25"/>
                  </a:lnTo>
                  <a:lnTo>
                    <a:pt x="68" y="38"/>
                  </a:lnTo>
                  <a:lnTo>
                    <a:pt x="59" y="51"/>
                  </a:lnTo>
                  <a:lnTo>
                    <a:pt x="51" y="65"/>
                  </a:lnTo>
                  <a:lnTo>
                    <a:pt x="43" y="79"/>
                  </a:lnTo>
                  <a:lnTo>
                    <a:pt x="37" y="94"/>
                  </a:lnTo>
                  <a:lnTo>
                    <a:pt x="30" y="109"/>
                  </a:lnTo>
                  <a:lnTo>
                    <a:pt x="17" y="142"/>
                  </a:lnTo>
                  <a:lnTo>
                    <a:pt x="8" y="176"/>
                  </a:lnTo>
                  <a:lnTo>
                    <a:pt x="2" y="212"/>
                  </a:lnTo>
                  <a:lnTo>
                    <a:pt x="0" y="248"/>
                  </a:lnTo>
                  <a:lnTo>
                    <a:pt x="1" y="286"/>
                  </a:lnTo>
                  <a:lnTo>
                    <a:pt x="6" y="326"/>
                  </a:lnTo>
                  <a:lnTo>
                    <a:pt x="15" y="366"/>
                  </a:lnTo>
                  <a:lnTo>
                    <a:pt x="27" y="407"/>
                  </a:lnTo>
                  <a:lnTo>
                    <a:pt x="42" y="449"/>
                  </a:lnTo>
                  <a:lnTo>
                    <a:pt x="62" y="492"/>
                  </a:lnTo>
                  <a:lnTo>
                    <a:pt x="83" y="536"/>
                  </a:lnTo>
                  <a:lnTo>
                    <a:pt x="109" y="582"/>
                  </a:lnTo>
                  <a:lnTo>
                    <a:pt x="139" y="628"/>
                  </a:lnTo>
                  <a:lnTo>
                    <a:pt x="172" y="675"/>
                  </a:lnTo>
                  <a:lnTo>
                    <a:pt x="208" y="723"/>
                  </a:lnTo>
                  <a:lnTo>
                    <a:pt x="248" y="772"/>
                  </a:lnTo>
                  <a:lnTo>
                    <a:pt x="291" y="820"/>
                  </a:lnTo>
                  <a:lnTo>
                    <a:pt x="338" y="871"/>
                  </a:lnTo>
                  <a:lnTo>
                    <a:pt x="388" y="922"/>
                  </a:lnTo>
                  <a:lnTo>
                    <a:pt x="442" y="972"/>
                  </a:lnTo>
                  <a:lnTo>
                    <a:pt x="498" y="1024"/>
                  </a:lnTo>
                  <a:lnTo>
                    <a:pt x="558" y="1077"/>
                  </a:lnTo>
                  <a:lnTo>
                    <a:pt x="622" y="1130"/>
                  </a:lnTo>
                  <a:lnTo>
                    <a:pt x="689" y="1184"/>
                  </a:lnTo>
                  <a:lnTo>
                    <a:pt x="759" y="1238"/>
                  </a:lnTo>
                  <a:lnTo>
                    <a:pt x="832" y="1293"/>
                  </a:lnTo>
                  <a:lnTo>
                    <a:pt x="909" y="1348"/>
                  </a:lnTo>
                  <a:lnTo>
                    <a:pt x="990" y="1403"/>
                  </a:lnTo>
                  <a:lnTo>
                    <a:pt x="1073" y="1459"/>
                  </a:lnTo>
                  <a:lnTo>
                    <a:pt x="1161" y="1515"/>
                  </a:lnTo>
                  <a:lnTo>
                    <a:pt x="1250" y="1571"/>
                  </a:lnTo>
                  <a:lnTo>
                    <a:pt x="1344" y="1628"/>
                  </a:lnTo>
                  <a:lnTo>
                    <a:pt x="1344" y="2925"/>
                  </a:lnTo>
                  <a:lnTo>
                    <a:pt x="2038" y="2925"/>
                  </a:lnTo>
                  <a:lnTo>
                    <a:pt x="2038" y="2007"/>
                  </a:lnTo>
                  <a:lnTo>
                    <a:pt x="2067" y="2021"/>
                  </a:lnTo>
                  <a:lnTo>
                    <a:pt x="2096" y="2035"/>
                  </a:lnTo>
                  <a:lnTo>
                    <a:pt x="2125" y="2048"/>
                  </a:lnTo>
                  <a:lnTo>
                    <a:pt x="2154" y="2063"/>
                  </a:lnTo>
                  <a:lnTo>
                    <a:pt x="2183" y="2077"/>
                  </a:lnTo>
                  <a:lnTo>
                    <a:pt x="2213" y="2091"/>
                  </a:lnTo>
                  <a:lnTo>
                    <a:pt x="2243" y="2106"/>
                  </a:lnTo>
                  <a:lnTo>
                    <a:pt x="2274" y="2120"/>
                  </a:lnTo>
                  <a:lnTo>
                    <a:pt x="2274" y="2925"/>
                  </a:lnTo>
                  <a:lnTo>
                    <a:pt x="2939" y="2925"/>
                  </a:lnTo>
                  <a:lnTo>
                    <a:pt x="2939" y="2409"/>
                  </a:lnTo>
                  <a:lnTo>
                    <a:pt x="2967" y="2420"/>
                  </a:lnTo>
                  <a:lnTo>
                    <a:pt x="2994" y="2431"/>
                  </a:lnTo>
                  <a:lnTo>
                    <a:pt x="3022" y="2442"/>
                  </a:lnTo>
                  <a:lnTo>
                    <a:pt x="3049" y="2452"/>
                  </a:lnTo>
                  <a:lnTo>
                    <a:pt x="3076" y="2463"/>
                  </a:lnTo>
                  <a:lnTo>
                    <a:pt x="3103" y="2473"/>
                  </a:lnTo>
                  <a:lnTo>
                    <a:pt x="3130" y="2484"/>
                  </a:lnTo>
                  <a:lnTo>
                    <a:pt x="3156" y="2493"/>
                  </a:lnTo>
                  <a:lnTo>
                    <a:pt x="3310" y="2925"/>
                  </a:lnTo>
                  <a:lnTo>
                    <a:pt x="4081" y="2925"/>
                  </a:lnTo>
                  <a:lnTo>
                    <a:pt x="4081" y="2783"/>
                  </a:lnTo>
                  <a:lnTo>
                    <a:pt x="4110" y="2790"/>
                  </a:lnTo>
                  <a:lnTo>
                    <a:pt x="4140" y="2798"/>
                  </a:lnTo>
                  <a:lnTo>
                    <a:pt x="4170" y="2805"/>
                  </a:lnTo>
                  <a:lnTo>
                    <a:pt x="4200" y="2812"/>
                  </a:lnTo>
                  <a:lnTo>
                    <a:pt x="4229" y="2819"/>
                  </a:lnTo>
                  <a:lnTo>
                    <a:pt x="4258" y="2826"/>
                  </a:lnTo>
                  <a:lnTo>
                    <a:pt x="4287" y="2831"/>
                  </a:lnTo>
                  <a:lnTo>
                    <a:pt x="4316" y="2838"/>
                  </a:lnTo>
                  <a:lnTo>
                    <a:pt x="4316" y="2925"/>
                  </a:lnTo>
                  <a:lnTo>
                    <a:pt x="4761" y="2925"/>
                  </a:lnTo>
                  <a:lnTo>
                    <a:pt x="4835" y="2936"/>
                  </a:lnTo>
                  <a:lnTo>
                    <a:pt x="4906" y="2945"/>
                  </a:lnTo>
                  <a:lnTo>
                    <a:pt x="4976" y="2954"/>
                  </a:lnTo>
                  <a:lnTo>
                    <a:pt x="5045" y="2962"/>
                  </a:lnTo>
                  <a:lnTo>
                    <a:pt x="5113" y="2968"/>
                  </a:lnTo>
                  <a:lnTo>
                    <a:pt x="5179" y="2972"/>
                  </a:lnTo>
                  <a:lnTo>
                    <a:pt x="5244" y="2977"/>
                  </a:lnTo>
                  <a:lnTo>
                    <a:pt x="5307" y="2979"/>
                  </a:lnTo>
                  <a:lnTo>
                    <a:pt x="5369" y="2981"/>
                  </a:lnTo>
                  <a:lnTo>
                    <a:pt x="5429" y="2981"/>
                  </a:lnTo>
                  <a:lnTo>
                    <a:pt x="5488" y="2980"/>
                  </a:lnTo>
                  <a:lnTo>
                    <a:pt x="5545" y="2978"/>
                  </a:lnTo>
                  <a:lnTo>
                    <a:pt x="5601" y="2975"/>
                  </a:lnTo>
                  <a:lnTo>
                    <a:pt x="5654" y="2969"/>
                  </a:lnTo>
                  <a:lnTo>
                    <a:pt x="5706" y="2964"/>
                  </a:lnTo>
                  <a:lnTo>
                    <a:pt x="5757" y="2956"/>
                  </a:lnTo>
                  <a:lnTo>
                    <a:pt x="5805" y="2948"/>
                  </a:lnTo>
                  <a:lnTo>
                    <a:pt x="5850" y="2938"/>
                  </a:lnTo>
                  <a:lnTo>
                    <a:pt x="5896" y="2927"/>
                  </a:lnTo>
                  <a:lnTo>
                    <a:pt x="5938" y="2914"/>
                  </a:lnTo>
                  <a:lnTo>
                    <a:pt x="5978" y="2901"/>
                  </a:lnTo>
                  <a:lnTo>
                    <a:pt x="6017" y="2886"/>
                  </a:lnTo>
                  <a:lnTo>
                    <a:pt x="6052" y="2870"/>
                  </a:lnTo>
                  <a:lnTo>
                    <a:pt x="6086" y="2852"/>
                  </a:lnTo>
                  <a:lnTo>
                    <a:pt x="6118" y="2832"/>
                  </a:lnTo>
                  <a:lnTo>
                    <a:pt x="6147" y="2812"/>
                  </a:lnTo>
                  <a:lnTo>
                    <a:pt x="6174" y="2790"/>
                  </a:lnTo>
                  <a:lnTo>
                    <a:pt x="6199" y="2767"/>
                  </a:lnTo>
                  <a:lnTo>
                    <a:pt x="6222" y="2743"/>
                  </a:lnTo>
                  <a:lnTo>
                    <a:pt x="6242" y="2717"/>
                  </a:lnTo>
                  <a:lnTo>
                    <a:pt x="6260" y="2689"/>
                  </a:lnTo>
                  <a:lnTo>
                    <a:pt x="6275" y="2661"/>
                  </a:lnTo>
                  <a:lnTo>
                    <a:pt x="6287" y="2629"/>
                  </a:lnTo>
                  <a:lnTo>
                    <a:pt x="6295" y="2596"/>
                  </a:lnTo>
                  <a:lnTo>
                    <a:pt x="6301" y="2562"/>
                  </a:lnTo>
                  <a:lnTo>
                    <a:pt x="6301" y="2527"/>
                  </a:lnTo>
                  <a:lnTo>
                    <a:pt x="6299" y="2490"/>
                  </a:lnTo>
                  <a:lnTo>
                    <a:pt x="6292" y="2452"/>
                  </a:lnTo>
                  <a:lnTo>
                    <a:pt x="6281" y="2414"/>
                  </a:lnTo>
                  <a:lnTo>
                    <a:pt x="6267" y="2373"/>
                  </a:lnTo>
                  <a:lnTo>
                    <a:pt x="6250" y="2332"/>
                  </a:lnTo>
                  <a:lnTo>
                    <a:pt x="6228" y="2289"/>
                  </a:lnTo>
                  <a:lnTo>
                    <a:pt x="6205" y="2246"/>
                  </a:lnTo>
                  <a:lnTo>
                    <a:pt x="6177" y="2202"/>
                  </a:lnTo>
                  <a:lnTo>
                    <a:pt x="6145" y="2157"/>
                  </a:lnTo>
                  <a:lnTo>
                    <a:pt x="6111" y="2111"/>
                  </a:lnTo>
                  <a:lnTo>
                    <a:pt x="6073" y="2064"/>
                  </a:lnTo>
                  <a:lnTo>
                    <a:pt x="6033" y="2018"/>
                  </a:lnTo>
                  <a:lnTo>
                    <a:pt x="5989" y="1969"/>
                  </a:lnTo>
                  <a:lnTo>
                    <a:pt x="5942" y="1921"/>
                  </a:lnTo>
                  <a:lnTo>
                    <a:pt x="5893" y="1872"/>
                  </a:lnTo>
                  <a:lnTo>
                    <a:pt x="5840" y="1822"/>
                  </a:lnTo>
                  <a:lnTo>
                    <a:pt x="5785" y="1772"/>
                  </a:lnTo>
                  <a:lnTo>
                    <a:pt x="5726" y="1721"/>
                  </a:lnTo>
                  <a:lnTo>
                    <a:pt x="5666" y="1670"/>
                  </a:lnTo>
                  <a:lnTo>
                    <a:pt x="5602" y="1620"/>
                  </a:lnTo>
                  <a:lnTo>
                    <a:pt x="5536" y="1569"/>
                  </a:lnTo>
                  <a:lnTo>
                    <a:pt x="5468" y="1517"/>
                  </a:lnTo>
                  <a:lnTo>
                    <a:pt x="5397" y="1465"/>
                  </a:lnTo>
                  <a:lnTo>
                    <a:pt x="5324" y="1413"/>
                  </a:lnTo>
                  <a:lnTo>
                    <a:pt x="5248" y="1362"/>
                  </a:lnTo>
                  <a:lnTo>
                    <a:pt x="5170" y="1310"/>
                  </a:lnTo>
                  <a:lnTo>
                    <a:pt x="5090" y="1258"/>
                  </a:lnTo>
                  <a:lnTo>
                    <a:pt x="5008" y="1207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29" name="Group 32"/>
          <p:cNvGrpSpPr>
            <a:grpSpLocks/>
          </p:cNvGrpSpPr>
          <p:nvPr/>
        </p:nvGrpSpPr>
        <p:grpSpPr bwMode="auto">
          <a:xfrm>
            <a:off x="605368" y="309564"/>
            <a:ext cx="8295217" cy="314325"/>
            <a:chOff x="286" y="195"/>
            <a:chExt cx="3919" cy="198"/>
          </a:xfrm>
        </p:grpSpPr>
        <p:sp>
          <p:nvSpPr>
            <p:cNvPr id="1036" name="Line 33"/>
            <p:cNvSpPr>
              <a:spLocks noChangeShapeType="1"/>
            </p:cNvSpPr>
            <p:nvPr userDrawn="1"/>
          </p:nvSpPr>
          <p:spPr bwMode="auto">
            <a:xfrm>
              <a:off x="286" y="196"/>
              <a:ext cx="1688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7" name="Line 34"/>
            <p:cNvSpPr>
              <a:spLocks noChangeShapeType="1"/>
            </p:cNvSpPr>
            <p:nvPr userDrawn="1"/>
          </p:nvSpPr>
          <p:spPr bwMode="auto">
            <a:xfrm>
              <a:off x="1969" y="195"/>
              <a:ext cx="196" cy="196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8" name="Line 35"/>
            <p:cNvSpPr>
              <a:spLocks noChangeShapeType="1"/>
            </p:cNvSpPr>
            <p:nvPr userDrawn="1"/>
          </p:nvSpPr>
          <p:spPr bwMode="auto">
            <a:xfrm>
              <a:off x="2165" y="393"/>
              <a:ext cx="2040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0" name="Group 36"/>
          <p:cNvGrpSpPr>
            <a:grpSpLocks/>
          </p:cNvGrpSpPr>
          <p:nvPr/>
        </p:nvGrpSpPr>
        <p:grpSpPr bwMode="auto">
          <a:xfrm>
            <a:off x="611717" y="163513"/>
            <a:ext cx="11006667" cy="593725"/>
            <a:chOff x="289" y="103"/>
            <a:chExt cx="5200" cy="374"/>
          </a:xfrm>
        </p:grpSpPr>
        <p:sp>
          <p:nvSpPr>
            <p:cNvPr id="1033" name="Rectangle 37"/>
            <p:cNvSpPr>
              <a:spLocks noChangeArrowheads="1"/>
            </p:cNvSpPr>
            <p:nvPr userDrawn="1"/>
          </p:nvSpPr>
          <p:spPr bwMode="auto">
            <a:xfrm>
              <a:off x="289" y="155"/>
              <a:ext cx="1879" cy="6"/>
            </a:xfrm>
            <a:prstGeom prst="rect">
              <a:avLst/>
            </a:prstGeom>
            <a:solidFill>
              <a:srgbClr val="FF660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4" name="Rectangle 38"/>
            <p:cNvSpPr>
              <a:spLocks noChangeArrowheads="1"/>
            </p:cNvSpPr>
            <p:nvPr userDrawn="1"/>
          </p:nvSpPr>
          <p:spPr bwMode="auto">
            <a:xfrm rot="2700000">
              <a:off x="2113" y="287"/>
              <a:ext cx="374" cy="6"/>
            </a:xfrm>
            <a:prstGeom prst="rect">
              <a:avLst/>
            </a:prstGeom>
            <a:solidFill>
              <a:srgbClr val="FF660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5" name="Rectangle 39"/>
            <p:cNvSpPr>
              <a:spLocks noChangeArrowheads="1"/>
            </p:cNvSpPr>
            <p:nvPr userDrawn="1"/>
          </p:nvSpPr>
          <p:spPr bwMode="auto">
            <a:xfrm>
              <a:off x="2431" y="423"/>
              <a:ext cx="3058" cy="6"/>
            </a:xfrm>
            <a:prstGeom prst="rect">
              <a:avLst/>
            </a:prstGeom>
            <a:solidFill>
              <a:srgbClr val="FF660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4792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211734" y="6553200"/>
            <a:ext cx="240876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Business Sensitive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4793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18384" y="6553200"/>
            <a:ext cx="361949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845BFCC-A836-2348-BCFE-473B668E53E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77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4213" indent="-22701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Font typeface="Times New Roman" charset="0"/>
        <a:buChar char="–"/>
        <a:defRPr sz="1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Font typeface="Times New Roman" charset="0"/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307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6608" y="703073"/>
            <a:ext cx="11805392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6608" y="1819085"/>
            <a:ext cx="11805392" cy="462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19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2" r:id="rId17"/>
    <p:sldLayoutId id="2147483717" r:id="rId1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b="0" kern="1200">
          <a:solidFill>
            <a:schemeClr val="accent1"/>
          </a:solidFill>
          <a:latin typeface="Arial"/>
          <a:ea typeface="MS PGothic" panose="020B0600070205080204" pitchFamily="34" charset="-128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9pPr>
    </p:titleStyle>
    <p:bodyStyle>
      <a:lvl1pPr marL="304792" indent="-304792" algn="l" rtl="0" eaLnBrk="1" fontAlgn="base" hangingPunct="1">
        <a:spcBef>
          <a:spcPts val="2667"/>
        </a:spcBef>
        <a:spcAft>
          <a:spcPct val="0"/>
        </a:spcAft>
        <a:buClr>
          <a:schemeClr val="accent3">
            <a:lumMod val="60000"/>
            <a:lumOff val="40000"/>
          </a:schemeClr>
        </a:buClr>
        <a:buSzPct val="75000"/>
        <a:buFont typeface="Wingdings" charset="2"/>
        <a:buChar char="n"/>
        <a:defRPr sz="2667" kern="1200">
          <a:solidFill>
            <a:schemeClr val="accent1"/>
          </a:solidFill>
          <a:latin typeface="Cambria"/>
          <a:ea typeface="MS PGothic" panose="020B0600070205080204" pitchFamily="34" charset="-128"/>
          <a:cs typeface="Cambria"/>
        </a:defRPr>
      </a:lvl1pPr>
      <a:lvl2pPr marL="609585" indent="-304792" algn="l" rtl="0" eaLnBrk="1" fontAlgn="base" hangingPunct="1">
        <a:spcBef>
          <a:spcPts val="800"/>
        </a:spcBef>
        <a:spcAft>
          <a:spcPct val="0"/>
        </a:spcAft>
        <a:buClr>
          <a:schemeClr val="accent3"/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Cambria"/>
          <a:ea typeface="MS PGothic" panose="020B0600070205080204" pitchFamily="34" charset="-128"/>
          <a:cs typeface="Cambria"/>
        </a:defRPr>
      </a:lvl2pPr>
      <a:lvl3pPr marL="914377" indent="-304792" algn="l" rtl="0" eaLnBrk="1" fontAlgn="base" hangingPunct="1">
        <a:spcBef>
          <a:spcPts val="800"/>
        </a:spcBef>
        <a:spcAft>
          <a:spcPct val="0"/>
        </a:spcAft>
        <a:buClr>
          <a:schemeClr val="accent3">
            <a:lumMod val="60000"/>
            <a:lumOff val="40000"/>
          </a:schemeClr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Cambria"/>
          <a:ea typeface="MS PGothic" panose="020B0600070205080204" pitchFamily="34" charset="-128"/>
          <a:cs typeface="Cambria"/>
        </a:defRPr>
      </a:lvl3pPr>
      <a:lvl4pPr marL="1219170" indent="-304792" algn="l" rtl="0" eaLnBrk="1" fontAlgn="base" hangingPunct="1">
        <a:spcBef>
          <a:spcPts val="800"/>
        </a:spcBef>
        <a:spcAft>
          <a:spcPct val="0"/>
        </a:spcAft>
        <a:buClr>
          <a:schemeClr val="accent3"/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Cambria"/>
          <a:ea typeface="MS PGothic" panose="020B0600070205080204" pitchFamily="34" charset="-128"/>
          <a:cs typeface="Cambria"/>
        </a:defRPr>
      </a:lvl4pPr>
      <a:lvl5pPr marL="1523962" indent="-304792" algn="l" rtl="0" eaLnBrk="1" fontAlgn="base" hangingPunct="1">
        <a:spcBef>
          <a:spcPts val="800"/>
        </a:spcBef>
        <a:spcAft>
          <a:spcPct val="0"/>
        </a:spcAft>
        <a:buClr>
          <a:schemeClr val="accent3">
            <a:lumMod val="60000"/>
            <a:lumOff val="40000"/>
          </a:schemeClr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Cambria"/>
          <a:ea typeface="MS PGothic" panose="020B0600070205080204" pitchFamily="34" charset="-128"/>
          <a:cs typeface="Cambria"/>
        </a:defRPr>
      </a:lvl5pPr>
      <a:lvl6pPr marL="1837221" indent="-304792" algn="l" defTabSz="121917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24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37780" indent="-304792" algn="l" defTabSz="121917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24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440456" indent="-304792" algn="l" defTabSz="121917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24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743131" indent="-304792" algn="l" defTabSz="121917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24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3.png"/><Relationship Id="rId11" Type="http://schemas.openxmlformats.org/officeDocument/2006/relationships/image" Target="../media/image40.png"/><Relationship Id="rId5" Type="http://schemas.openxmlformats.org/officeDocument/2006/relationships/image" Target="../media/image180.png"/><Relationship Id="rId10" Type="http://schemas.openxmlformats.org/officeDocument/2006/relationships/image" Target="../media/image39.png"/><Relationship Id="rId4" Type="http://schemas.openxmlformats.org/officeDocument/2006/relationships/image" Target="../media/image32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3" Type="http://schemas.openxmlformats.org/officeDocument/2006/relationships/image" Target="../media/image42.png"/><Relationship Id="rId7" Type="http://schemas.openxmlformats.org/officeDocument/2006/relationships/image" Target="../media/image52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8.png"/><Relationship Id="rId5" Type="http://schemas.openxmlformats.org/officeDocument/2006/relationships/image" Target="../media/image60.png"/><Relationship Id="rId4" Type="http://schemas.openxmlformats.org/officeDocument/2006/relationships/image" Target="../media/image47.png"/><Relationship Id="rId9" Type="http://schemas.openxmlformats.org/officeDocument/2006/relationships/image" Target="../media/image5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440.png"/><Relationship Id="rId7" Type="http://schemas.openxmlformats.org/officeDocument/2006/relationships/image" Target="../media/image4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51.png"/><Relationship Id="rId9" Type="http://schemas.openxmlformats.org/officeDocument/2006/relationships/image" Target="../media/image3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2.png"/><Relationship Id="rId7" Type="http://schemas.openxmlformats.org/officeDocument/2006/relationships/image" Target="../media/image521.png"/><Relationship Id="rId2" Type="http://schemas.openxmlformats.org/officeDocument/2006/relationships/image" Target="../media/image47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10.png"/><Relationship Id="rId5" Type="http://schemas.openxmlformats.org/officeDocument/2006/relationships/image" Target="../media/image500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1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00.png"/><Relationship Id="rId5" Type="http://schemas.openxmlformats.org/officeDocument/2006/relationships/image" Target="../media/image59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0.png"/><Relationship Id="rId5" Type="http://schemas.openxmlformats.org/officeDocument/2006/relationships/image" Target="../media/image14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633FA-E997-294C-8A57-32C0F04C6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58" y="941547"/>
            <a:ext cx="10684232" cy="1671023"/>
          </a:xfrm>
        </p:spPr>
        <p:txBody>
          <a:bodyPr/>
          <a:lstStyle/>
          <a:p>
            <a:r>
              <a:rPr lang="en-US" sz="4000" dirty="0"/>
              <a:t>Self-Consistent Kinetic Simulations of Runaway Electron Termination Schemes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6FA64-52F2-D748-A83E-093AD3782FC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0186" y="3091542"/>
            <a:ext cx="10075333" cy="3037115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Chris McDevitt</a:t>
            </a:r>
            <a:endParaRPr lang="en-US" dirty="0"/>
          </a:p>
          <a:p>
            <a:pPr marL="0" indent="0" algn="ctr">
              <a:buNone/>
            </a:pPr>
            <a:r>
              <a:rPr lang="en-US" sz="3200" dirty="0"/>
              <a:t>University of Florida</a:t>
            </a:r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buNone/>
            </a:pPr>
            <a:r>
              <a:rPr lang="en-US" sz="2600" dirty="0"/>
              <a:t>Acknowledgements: </a:t>
            </a:r>
            <a:r>
              <a:rPr lang="en-US" sz="2600" dirty="0" err="1"/>
              <a:t>Xianzhu</a:t>
            </a:r>
            <a:r>
              <a:rPr lang="en-US" sz="2600" dirty="0"/>
              <a:t> Tang and the Tokamak Disruption Simulation (TDS) team</a:t>
            </a:r>
          </a:p>
          <a:p>
            <a:pPr marL="0" indent="0" algn="ctr">
              <a:buNone/>
            </a:pPr>
            <a:r>
              <a:rPr lang="en-US" sz="2400" dirty="0"/>
              <a:t>Work supported by DOE OFES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B504D3-C49B-2D4F-849F-AA8EF5D8B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3100" y="6117771"/>
            <a:ext cx="24765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75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8C8DC-4B98-8045-9DC4-7B9341909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60" y="328992"/>
            <a:ext cx="10075333" cy="723622"/>
          </a:xfrm>
        </p:spPr>
        <p:txBody>
          <a:bodyPr/>
          <a:lstStyle/>
          <a:p>
            <a:r>
              <a:rPr lang="en-US" dirty="0"/>
              <a:t>Kinetic Runaway Electron-Bulk Plasma 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79768E-871C-E64E-9951-844C88AD70EE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>
              <a:xfrm>
                <a:off x="437160" y="1162972"/>
                <a:ext cx="6034661" cy="5366035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Runaway electrons </a:t>
                </a:r>
                <a:r>
                  <a:rPr lang="en-US" sz="2000" dirty="0">
                    <a:solidFill>
                      <a:srgbClr val="FF0000"/>
                    </a:solidFill>
                  </a:rPr>
                  <a:t>[McDevitt et al. 2019]</a:t>
                </a:r>
                <a:r>
                  <a:rPr lang="en-US" dirty="0">
                    <a:solidFill>
                      <a:srgbClr val="00B050"/>
                    </a:solidFill>
                  </a:rPr>
                  <a:t>:</a:t>
                </a:r>
              </a:p>
              <a:p>
                <a:pPr lvl="1"/>
                <a:r>
                  <a:rPr lang="en-US" sz="1800" dirty="0"/>
                  <a:t>Drift kinetic electrons</a:t>
                </a:r>
              </a:p>
              <a:p>
                <a:pPr lvl="1"/>
                <a:r>
                  <a:rPr lang="en-US" sz="1800" dirty="0"/>
                  <a:t>Collisions with partially ionized impurities</a:t>
                </a:r>
              </a:p>
              <a:p>
                <a:pPr lvl="1"/>
                <a:r>
                  <a:rPr lang="en-US" sz="1800" dirty="0"/>
                  <a:t>Large-angle collisions</a:t>
                </a:r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Inductive electric field: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1800" dirty="0"/>
                  <a:t> evolved via flux-diffusion eq.</a:t>
                </a:r>
              </a:p>
              <a:p>
                <a:pPr lvl="1"/>
                <a:r>
                  <a:rPr lang="en-US" sz="1800" dirty="0"/>
                  <a:t>Coupling to RE current:</a:t>
                </a:r>
              </a:p>
              <a:p>
                <a:pPr marL="30479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𝜕𝜓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𝑅𝐸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  <a:p>
                <a:pPr lvl="1"/>
                <a:r>
                  <a:rPr lang="en-US" sz="1800" dirty="0"/>
                  <a:t>Conducting wall B.C./circular flux surfaces</a:t>
                </a:r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Power balance:</a:t>
                </a:r>
              </a:p>
              <a:p>
                <a:pPr lvl="1"/>
                <a:r>
                  <a:rPr lang="en-US" sz="1800" dirty="0"/>
                  <a:t>Radiative losses (FLYCHK), Ohmic heating, and Bulk heating by collisions with REs</a:t>
                </a:r>
              </a:p>
              <a:p>
                <a:pPr lvl="1"/>
                <a:r>
                  <a:rPr lang="en-US" sz="1800" dirty="0"/>
                  <a:t>Charge state evaluated using data from Col. Rad. model FLYCHK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79768E-871C-E64E-9951-844C88AD70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437160" y="1162972"/>
                <a:ext cx="6034661" cy="5366035"/>
              </a:xfrm>
              <a:blipFill>
                <a:blip r:embed="rId2"/>
                <a:stretch>
                  <a:fillRect l="-420" t="-708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CEB5363-73C0-174D-BB0C-6903E60E3B9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484157" y="1162973"/>
                <a:ext cx="5052198" cy="4977341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04792" indent="-304792" algn="l" rtl="0" eaLnBrk="1" fontAlgn="base" hangingPunct="1">
                  <a:spcBef>
                    <a:spcPts val="600"/>
                  </a:spcBef>
                  <a:spcAft>
                    <a:spcPts val="600"/>
                  </a:spcAft>
                  <a:buClr>
                    <a:schemeClr val="accent3">
                      <a:lumMod val="60000"/>
                      <a:lumOff val="40000"/>
                    </a:schemeClr>
                  </a:buClr>
                  <a:buSzPct val="75000"/>
                  <a:buFont typeface="Wingdings" charset="2"/>
                  <a:buChar char="n"/>
                  <a:defRPr sz="2200" kern="1200" baseline="0">
                    <a:solidFill>
                      <a:schemeClr val="accent6">
                        <a:lumMod val="75000"/>
                      </a:schemeClr>
                    </a:solidFill>
                    <a:latin typeface="Cambria"/>
                    <a:ea typeface="MS PGothic" panose="020B0600070205080204" pitchFamily="34" charset="-128"/>
                    <a:cs typeface="Cambria"/>
                  </a:defRPr>
                </a:lvl1pPr>
                <a:lvl2pPr marL="609585" indent="-304792" algn="l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chemeClr val="accent3"/>
                  </a:buClr>
                  <a:buSzPct val="75000"/>
                  <a:buFont typeface="Wingdings" charset="2"/>
                  <a:buChar char="n"/>
                  <a:defRPr sz="2000" kern="1200" baseline="0">
                    <a:solidFill>
                      <a:schemeClr val="accent6">
                        <a:lumMod val="75000"/>
                      </a:schemeClr>
                    </a:solidFill>
                    <a:latin typeface="Cambria"/>
                    <a:ea typeface="MS PGothic" panose="020B0600070205080204" pitchFamily="34" charset="-128"/>
                    <a:cs typeface="Cambria"/>
                  </a:defRPr>
                </a:lvl2pPr>
                <a:lvl3pPr marL="914377" indent="-304792" algn="l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chemeClr val="accent3">
                      <a:lumMod val="60000"/>
                      <a:lumOff val="40000"/>
                    </a:schemeClr>
                  </a:buClr>
                  <a:buSzPct val="75000"/>
                  <a:buFont typeface="Wingdings" charset="2"/>
                  <a:buChar char="n"/>
                  <a:defRPr kern="1200">
                    <a:solidFill>
                      <a:schemeClr val="accent6">
                        <a:lumMod val="75000"/>
                      </a:schemeClr>
                    </a:solidFill>
                    <a:latin typeface="Cambria"/>
                    <a:ea typeface="MS PGothic" panose="020B0600070205080204" pitchFamily="34" charset="-128"/>
                    <a:cs typeface="Cambria"/>
                  </a:defRPr>
                </a:lvl3pPr>
                <a:lvl4pPr marL="1219170" indent="-304792" algn="l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chemeClr val="accent3"/>
                  </a:buClr>
                  <a:buSzPct val="75000"/>
                  <a:buFont typeface="Wingdings" charset="2"/>
                  <a:buChar char="n"/>
                  <a:defRPr kern="1200">
                    <a:solidFill>
                      <a:schemeClr val="accent6">
                        <a:lumMod val="75000"/>
                      </a:schemeClr>
                    </a:solidFill>
                    <a:latin typeface="Cambria"/>
                    <a:ea typeface="MS PGothic" panose="020B0600070205080204" pitchFamily="34" charset="-128"/>
                    <a:cs typeface="Cambria"/>
                  </a:defRPr>
                </a:lvl4pPr>
                <a:lvl5pPr marL="1523962" indent="-304792" algn="l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chemeClr val="accent3">
                      <a:lumMod val="60000"/>
                      <a:lumOff val="40000"/>
                    </a:schemeClr>
                  </a:buClr>
                  <a:buSzPct val="75000"/>
                  <a:buFont typeface="Wingdings" charset="2"/>
                  <a:buChar char="n"/>
                  <a:defRPr kern="1200">
                    <a:solidFill>
                      <a:schemeClr val="accent6">
                        <a:lumMod val="75000"/>
                      </a:schemeClr>
                    </a:solidFill>
                    <a:latin typeface="Cambria"/>
                    <a:ea typeface="MS PGothic" panose="020B0600070205080204" pitchFamily="34" charset="-128"/>
                    <a:cs typeface="Cambria"/>
                  </a:defRPr>
                </a:lvl5pPr>
                <a:lvl6pPr marL="1837221" indent="-304792" algn="l" defTabSz="121917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24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137780" indent="-304792" algn="l" defTabSz="121917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24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440456" indent="-304792" algn="l" defTabSz="121917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24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743131" indent="-304792" algn="l" defTabSz="121917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2400" kern="120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00B050"/>
                    </a:solidFill>
                  </a:rPr>
                  <a:t>Transport by 3D Fields:</a:t>
                </a:r>
              </a:p>
              <a:p>
                <a:pPr lvl="1"/>
                <a:r>
                  <a:rPr lang="en-US" sz="1800" dirty="0">
                    <a:solidFill>
                      <a:schemeClr val="bg2">
                        <a:lumMod val="75000"/>
                      </a:schemeClr>
                    </a:solidFill>
                  </a:rPr>
                  <a:t>Transport of REs by a global MHD instability is described by a spatial diffusivity:</a:t>
                </a:r>
              </a:p>
              <a:p>
                <a:pPr marL="30479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𝑅𝐸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𝑘𝑖𝑛</m:t>
                          </m:r>
                        </m:sup>
                      </m:sSubSup>
                      <m:d>
                        <m:dPr>
                          <m:ctrlPr>
                            <a:rPr lang="en-US" sz="18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18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sz="18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8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180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18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d>
                          <m:r>
                            <a:rPr lang="en-US" sz="18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𝑡𝑟𝑎𝑝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1800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sz="18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𝑅𝐸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sz="1800" dirty="0">
                    <a:solidFill>
                      <a:schemeClr val="bg2">
                        <a:lumMod val="75000"/>
                      </a:schemeClr>
                    </a:solidFill>
                  </a:rPr>
                  <a:t>This model </a:t>
                </a:r>
                <a:r>
                  <a:rPr lang="en-US" sz="18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includes</a:t>
                </a:r>
                <a:r>
                  <a:rPr lang="en-US" sz="1800" dirty="0">
                    <a:solidFill>
                      <a:schemeClr val="bg2">
                        <a:lumMod val="75000"/>
                      </a:schemeClr>
                    </a:solidFill>
                  </a:rPr>
                  <a:t> the relatively good confinement of trapped electrons </a:t>
                </a:r>
                <a:r>
                  <a:rPr lang="en-US" sz="1800" dirty="0">
                    <a:solidFill>
                      <a:srgbClr val="FF0000"/>
                    </a:solidFill>
                  </a:rPr>
                  <a:t>[</a:t>
                </a:r>
                <a:r>
                  <a:rPr lang="en-US" sz="1800" dirty="0" err="1">
                    <a:solidFill>
                      <a:srgbClr val="FF0000"/>
                    </a:solidFill>
                  </a:rPr>
                  <a:t>Mynick-Krommes</a:t>
                </a:r>
                <a:r>
                  <a:rPr lang="en-US" sz="1800" dirty="0">
                    <a:solidFill>
                      <a:srgbClr val="FF0000"/>
                    </a:solidFill>
                  </a:rPr>
                  <a:t> 1979, Chandran-Cowley 1998]</a:t>
                </a:r>
              </a:p>
              <a:p>
                <a:pPr lvl="1"/>
                <a:r>
                  <a:rPr lang="en-US" sz="1800" dirty="0">
                    <a:solidFill>
                      <a:schemeClr val="bg2">
                        <a:lumMod val="75000"/>
                      </a:schemeClr>
                    </a:solidFill>
                  </a:rPr>
                  <a:t>This model </a:t>
                </a:r>
                <a:r>
                  <a:rPr lang="en-US" sz="18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excludes</a:t>
                </a:r>
                <a:r>
                  <a:rPr lang="en-US" sz="1800" dirty="0">
                    <a:solidFill>
                      <a:schemeClr val="bg2">
                        <a:lumMod val="75000"/>
                      </a:schemeClr>
                    </a:solidFill>
                  </a:rPr>
                  <a:t> remnant islands</a:t>
                </a:r>
                <a:r>
                  <a:rPr lang="en-US" sz="1800" dirty="0">
                    <a:solidFill>
                      <a:schemeClr val="bg2">
                        <a:lumMod val="75000"/>
                      </a:schemeClr>
                    </a:solidFill>
                    <a:sym typeface="Wingdings" pitchFamily="2" charset="2"/>
                  </a:rPr>
                  <a:t> and the r</a:t>
                </a:r>
                <a:r>
                  <a:rPr lang="en-US" sz="1800" dirty="0">
                    <a:solidFill>
                      <a:schemeClr val="bg2">
                        <a:lumMod val="75000"/>
                      </a:schemeClr>
                    </a:solidFill>
                  </a:rPr>
                  <a:t>eduction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𝑅𝐸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2">
                        <a:lumMod val="75000"/>
                      </a:schemeClr>
                    </a:solidFill>
                  </a:rPr>
                  <a:t> by finite orbit width effects for relativistic electrons </a:t>
                </a:r>
                <a:r>
                  <a:rPr lang="en-US" sz="1800" dirty="0">
                    <a:solidFill>
                      <a:srgbClr val="FF0000"/>
                    </a:solidFill>
                  </a:rPr>
                  <a:t>[Myra et al. 1993]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CEB5363-73C0-174D-BB0C-6903E60E3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84157" y="1162973"/>
                <a:ext cx="5052198" cy="4977341"/>
              </a:xfrm>
              <a:prstGeom prst="rect">
                <a:avLst/>
              </a:prstGeom>
              <a:blipFill>
                <a:blip r:embed="rId3"/>
                <a:stretch>
                  <a:fillRect l="-501" t="-763"/>
                </a:stretch>
              </a:blipFill>
              <a:ln>
                <a:noFill/>
              </a:ln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992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BEE6-22B3-C337-4735-8DB8E786E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58" y="266632"/>
            <a:ext cx="10448556" cy="723622"/>
          </a:xfrm>
        </p:spPr>
        <p:txBody>
          <a:bodyPr/>
          <a:lstStyle/>
          <a:p>
            <a:r>
              <a:rPr lang="en-US" dirty="0"/>
              <a:t>Transport of Relativistic Electrons in 3D Magnetic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B652F-57D4-50D5-CEF4-075EB1B66AE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37158" y="1415143"/>
            <a:ext cx="6562355" cy="3396343"/>
          </a:xfrm>
        </p:spPr>
        <p:txBody>
          <a:bodyPr/>
          <a:lstStyle/>
          <a:p>
            <a:r>
              <a:rPr lang="en-US" dirty="0"/>
              <a:t>A test particle simulation of guiding center orbits in a stochastic magnetic field suggests:</a:t>
            </a:r>
          </a:p>
          <a:p>
            <a:pPr lvl="1"/>
            <a:r>
              <a:rPr lang="en-US" dirty="0"/>
              <a:t>Magnetically trapped electron orbits are not directly impacted by the 3D magnetic fields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Their loss rates are instead determined by a combination of </a:t>
            </a:r>
            <a:r>
              <a:rPr lang="en-US" dirty="0">
                <a:solidFill>
                  <a:srgbClr val="00B050"/>
                </a:solidFill>
              </a:rPr>
              <a:t>slowing down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collisional </a:t>
            </a:r>
            <a:r>
              <a:rPr lang="en-US" dirty="0" err="1">
                <a:solidFill>
                  <a:srgbClr val="00B050"/>
                </a:solidFill>
              </a:rPr>
              <a:t>detrapping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and the </a:t>
            </a:r>
            <a:r>
              <a:rPr lang="en-US" dirty="0">
                <a:solidFill>
                  <a:srgbClr val="00B050"/>
                </a:solidFill>
              </a:rPr>
              <a:t>Ware pinch</a:t>
            </a:r>
          </a:p>
          <a:p>
            <a:pPr lvl="1"/>
            <a:r>
              <a:rPr lang="en-US" dirty="0"/>
              <a:t>Energetic trapped electrons can remain confined for several milliseconds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6104F5-C43D-24C6-1F71-38926C2DC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2686" y="1140277"/>
            <a:ext cx="5392056" cy="404404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F245C9-BFED-C3BA-C541-9E3441E0F339}"/>
              </a:ext>
            </a:extLst>
          </p:cNvPr>
          <p:cNvSpPr txBox="1">
            <a:spLocks/>
          </p:cNvSpPr>
          <p:nvPr/>
        </p:nvSpPr>
        <p:spPr bwMode="auto">
          <a:xfrm>
            <a:off x="437158" y="5094169"/>
            <a:ext cx="10075333" cy="98005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04792" indent="-304792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Wingdings" charset="2"/>
              <a:buChar char="n"/>
              <a:defRPr sz="2200" kern="1200" baseline="0">
                <a:solidFill>
                  <a:schemeClr val="accent6">
                    <a:lumMod val="75000"/>
                  </a:schemeClr>
                </a:solidFill>
                <a:latin typeface="Cambria"/>
                <a:ea typeface="MS PGothic" panose="020B0600070205080204" pitchFamily="34" charset="-128"/>
                <a:cs typeface="Cambria"/>
              </a:defRPr>
            </a:lvl1pPr>
            <a:lvl2pPr marL="609585" indent="-304792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" charset="2"/>
              <a:buChar char="n"/>
              <a:defRPr sz="2000" kern="1200" baseline="0">
                <a:solidFill>
                  <a:schemeClr val="accent6">
                    <a:lumMod val="75000"/>
                  </a:schemeClr>
                </a:solidFill>
                <a:latin typeface="Cambria"/>
                <a:ea typeface="MS PGothic" panose="020B0600070205080204" pitchFamily="34" charset="-128"/>
                <a:cs typeface="Cambria"/>
              </a:defRPr>
            </a:lvl2pPr>
            <a:lvl3pPr marL="914377" indent="-304792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Wingdings" charset="2"/>
              <a:buChar char="n"/>
              <a:defRPr kern="1200">
                <a:solidFill>
                  <a:schemeClr val="accent6">
                    <a:lumMod val="75000"/>
                  </a:schemeClr>
                </a:solidFill>
                <a:latin typeface="Cambria"/>
                <a:ea typeface="MS PGothic" panose="020B0600070205080204" pitchFamily="34" charset="-128"/>
                <a:cs typeface="Cambria"/>
              </a:defRPr>
            </a:lvl3pPr>
            <a:lvl4pPr marL="1219170" indent="-304792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" charset="2"/>
              <a:buChar char="n"/>
              <a:defRPr kern="1200">
                <a:solidFill>
                  <a:schemeClr val="accent6">
                    <a:lumMod val="75000"/>
                  </a:schemeClr>
                </a:solidFill>
                <a:latin typeface="Cambria"/>
                <a:ea typeface="MS PGothic" panose="020B0600070205080204" pitchFamily="34" charset="-128"/>
                <a:cs typeface="Cambria"/>
              </a:defRPr>
            </a:lvl4pPr>
            <a:lvl5pPr marL="1523962" indent="-304792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Wingdings" charset="2"/>
              <a:buChar char="n"/>
              <a:defRPr kern="1200">
                <a:solidFill>
                  <a:schemeClr val="accent6">
                    <a:lumMod val="75000"/>
                  </a:schemeClr>
                </a:solidFill>
                <a:latin typeface="Cambria"/>
                <a:ea typeface="MS PGothic" panose="020B0600070205080204" pitchFamily="34" charset="-128"/>
                <a:cs typeface="Cambria"/>
              </a:defRPr>
            </a:lvl5pPr>
            <a:lvl6pPr marL="1837221" indent="-304792" algn="l" defTabSz="121917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37780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24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40456" indent="-304792" algn="l" defTabSz="121917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24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131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24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a dominantly deuterium plasma, the confinement time is largely set by the deuterium density and electric field strength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D890B1-572E-ACFC-9EF7-C09D312F0EDD}"/>
                  </a:ext>
                </a:extLst>
              </p:cNvPr>
              <p:cNvSpPr txBox="1"/>
              <p:nvPr/>
            </p:nvSpPr>
            <p:spPr>
              <a:xfrm>
                <a:off x="7879757" y="3910894"/>
                <a:ext cx="3005958" cy="522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=5×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e>
                    </m:d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=50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, r/a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=0.5</m:t>
                    </m:r>
                  </m:oMath>
                </a14:m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D890B1-572E-ACFC-9EF7-C09D312F0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757" y="3910894"/>
                <a:ext cx="3005958" cy="522515"/>
              </a:xfrm>
              <a:prstGeom prst="rect">
                <a:avLst/>
              </a:prstGeom>
              <a:blipFill>
                <a:blip r:embed="rId3"/>
                <a:stretch>
                  <a:fillRect l="-840" t="-2439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634ED4A-1FF1-FAE7-7145-B618BD00A396}"/>
              </a:ext>
            </a:extLst>
          </p:cNvPr>
          <p:cNvSpPr txBox="1"/>
          <p:nvPr/>
        </p:nvSpPr>
        <p:spPr>
          <a:xfrm>
            <a:off x="7876289" y="1626171"/>
            <a:ext cx="2274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Test-Particles in 3D Field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A487B4-FABC-EC32-A149-2112EE75B286}"/>
              </a:ext>
            </a:extLst>
          </p:cNvPr>
          <p:cNvSpPr txBox="1"/>
          <p:nvPr/>
        </p:nvSpPr>
        <p:spPr>
          <a:xfrm>
            <a:off x="7734771" y="2242204"/>
            <a:ext cx="1594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Trapped-passing</a:t>
            </a:r>
          </a:p>
          <a:p>
            <a:r>
              <a:rPr lang="en-US" sz="1400" dirty="0">
                <a:solidFill>
                  <a:srgbClr val="FF0000"/>
                </a:solidFill>
              </a:rPr>
              <a:t>boundary</a:t>
            </a:r>
          </a:p>
        </p:txBody>
      </p:sp>
    </p:spTree>
    <p:extLst>
      <p:ext uri="{BB962C8B-B14F-4D97-AF65-F5344CB8AC3E}">
        <p14:creationId xmlns:p14="http://schemas.microsoft.com/office/powerpoint/2010/main" val="2587950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93EFC-5439-0F4E-9232-72A4E6A0CDF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37158" y="1317171"/>
            <a:ext cx="7493441" cy="2246007"/>
          </a:xfrm>
        </p:spPr>
        <p:txBody>
          <a:bodyPr/>
          <a:lstStyle/>
          <a:p>
            <a:r>
              <a:rPr lang="en-US" sz="1800" dirty="0"/>
              <a:t>The presence of a significant quantity of high-Z material leads to a broad pitch distribution of REs when near the threshold electric field </a:t>
            </a:r>
            <a:r>
              <a:rPr lang="en-US" sz="1800" dirty="0">
                <a:solidFill>
                  <a:srgbClr val="FF0000"/>
                </a:solidFill>
              </a:rPr>
              <a:t>[McDevitt et al. 2019]</a:t>
            </a:r>
          </a:p>
          <a:p>
            <a:pPr lvl="1"/>
            <a:r>
              <a:rPr lang="en-US" sz="1600" dirty="0"/>
              <a:t>Such a distribution will contain a non-negligible number of trapped energetic electrons</a:t>
            </a:r>
          </a:p>
          <a:p>
            <a:pPr lvl="1"/>
            <a:r>
              <a:rPr lang="en-US" sz="1600" dirty="0"/>
              <a:t>The number of such trapped energetic electrons increases with the amount of Neon in the plasma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648C340-DC9F-0E4F-B8E4-4CDC8DFC7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1475" y="3664300"/>
            <a:ext cx="4211992" cy="31589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5F9849-8D66-414E-A020-C2C321889AD7}"/>
              </a:ext>
            </a:extLst>
          </p:cNvPr>
          <p:cNvSpPr txBox="1"/>
          <p:nvPr/>
        </p:nvSpPr>
        <p:spPr>
          <a:xfrm>
            <a:off x="2412259" y="4689696"/>
            <a:ext cx="1466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 MHD</a:t>
            </a:r>
          </a:p>
          <a:p>
            <a:r>
              <a:rPr lang="en-US" dirty="0"/>
              <a:t>event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202BC4-BE87-924C-B375-553FAC268511}"/>
              </a:ext>
            </a:extLst>
          </p:cNvPr>
          <p:cNvSpPr txBox="1"/>
          <p:nvPr/>
        </p:nvSpPr>
        <p:spPr>
          <a:xfrm>
            <a:off x="1238700" y="3622838"/>
            <a:ext cx="2347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Momentum Space Dist.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60B0753-3080-424A-8D7F-3EE1A23FA543}"/>
              </a:ext>
            </a:extLst>
          </p:cNvPr>
          <p:cNvSpPr txBox="1">
            <a:spLocks/>
          </p:cNvSpPr>
          <p:nvPr/>
        </p:nvSpPr>
        <p:spPr bwMode="auto">
          <a:xfrm>
            <a:off x="437159" y="181451"/>
            <a:ext cx="7542850" cy="113571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0" kern="1200" baseline="0">
                <a:solidFill>
                  <a:schemeClr val="accent6">
                    <a:lumMod val="75000"/>
                  </a:schemeClr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Rockwell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Rockwell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Rockwell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Rockwell" charset="0"/>
                <a:ea typeface="MS PGothic" panose="020B0600070205080204" pitchFamily="34" charset="-128"/>
                <a:cs typeface="MS PGothic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Rockwell" charset="0"/>
                <a:ea typeface="ＭＳ Ｐゴシック" charset="0"/>
                <a:cs typeface="ＭＳ Ｐゴシック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Rockwell" charset="0"/>
                <a:ea typeface="ＭＳ Ｐゴシック" charset="0"/>
                <a:cs typeface="ＭＳ Ｐゴシック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Rockwell" charset="0"/>
                <a:ea typeface="ＭＳ Ｐゴシック" charset="0"/>
                <a:cs typeface="ＭＳ Ｐゴシック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Rockwel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Phase Space Evolution of Energetic Electron Population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1D5015A-947F-B247-84AB-BE398362F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0008" y="610697"/>
            <a:ext cx="4125684" cy="30942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5023F7-83E6-3F48-96BE-1709130782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3754" y="3704692"/>
            <a:ext cx="4040592" cy="303044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A312973-E450-084A-A0A8-A33410CD471B}"/>
              </a:ext>
            </a:extLst>
          </p:cNvPr>
          <p:cNvSpPr txBox="1"/>
          <p:nvPr/>
        </p:nvSpPr>
        <p:spPr>
          <a:xfrm>
            <a:off x="5304714" y="3624208"/>
            <a:ext cx="2347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Momentum Space Dist.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3D1FAC2-CC69-924C-8E42-D5D6838F63E0}"/>
                  </a:ext>
                </a:extLst>
              </p:cNvPr>
              <p:cNvSpPr txBox="1"/>
              <p:nvPr/>
            </p:nvSpPr>
            <p:spPr>
              <a:xfrm>
                <a:off x="1980726" y="5599998"/>
                <a:ext cx="20349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𝑁𝑒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=5.6×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3D1FAC2-CC69-924C-8E42-D5D6838F6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726" y="5599998"/>
                <a:ext cx="2034916" cy="307777"/>
              </a:xfrm>
              <a:prstGeom prst="rect">
                <a:avLst/>
              </a:prstGeom>
              <a:blipFill>
                <a:blip r:embed="rId5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940E8286-5582-C84E-AB2D-3990FF38A54A}"/>
              </a:ext>
            </a:extLst>
          </p:cNvPr>
          <p:cNvSpPr txBox="1"/>
          <p:nvPr/>
        </p:nvSpPr>
        <p:spPr>
          <a:xfrm>
            <a:off x="6054017" y="4689383"/>
            <a:ext cx="1519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During MHD</a:t>
            </a:r>
          </a:p>
          <a:p>
            <a:r>
              <a:rPr lang="en-US" dirty="0"/>
              <a:t>event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4CB42DD-E7BA-B14E-9123-C9B8A33662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0008" y="3683933"/>
            <a:ext cx="4211992" cy="315899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22EAB38-00B7-2849-94C3-767DD85A9D45}"/>
              </a:ext>
            </a:extLst>
          </p:cNvPr>
          <p:cNvSpPr txBox="1"/>
          <p:nvPr/>
        </p:nvSpPr>
        <p:spPr>
          <a:xfrm>
            <a:off x="10266009" y="4655606"/>
            <a:ext cx="1303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MHD</a:t>
            </a:r>
          </a:p>
          <a:p>
            <a:r>
              <a:rPr lang="en-US" dirty="0"/>
              <a:t>event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0FC9B7-4E0F-4147-BC6C-9A1B6D515B87}"/>
              </a:ext>
            </a:extLst>
          </p:cNvPr>
          <p:cNvSpPr txBox="1"/>
          <p:nvPr/>
        </p:nvSpPr>
        <p:spPr>
          <a:xfrm>
            <a:off x="9334941" y="3644667"/>
            <a:ext cx="2347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Momentum Space Dist.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9E8FD3-168B-FC40-A890-A3954BABDD17}"/>
              </a:ext>
            </a:extLst>
          </p:cNvPr>
          <p:cNvSpPr txBox="1"/>
          <p:nvPr/>
        </p:nvSpPr>
        <p:spPr>
          <a:xfrm>
            <a:off x="5798346" y="5540829"/>
            <a:ext cx="161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Remnant trapped</a:t>
            </a:r>
          </a:p>
          <a:p>
            <a:r>
              <a:rPr lang="en-US" sz="1400" dirty="0">
                <a:solidFill>
                  <a:srgbClr val="FF0000"/>
                </a:solidFill>
              </a:rPr>
              <a:t>electrons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55E4FF8-F6EC-A64E-93DF-BA008AFE7027}"/>
              </a:ext>
            </a:extLst>
          </p:cNvPr>
          <p:cNvCxnSpPr>
            <a:cxnSpLocks/>
          </p:cNvCxnSpPr>
          <p:nvPr/>
        </p:nvCxnSpPr>
        <p:spPr>
          <a:xfrm flipH="1" flipV="1">
            <a:off x="5466577" y="5037155"/>
            <a:ext cx="800438" cy="508374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EA25A60-0672-2340-940A-DB837A4BA1AB}"/>
              </a:ext>
            </a:extLst>
          </p:cNvPr>
          <p:cNvSpPr txBox="1"/>
          <p:nvPr/>
        </p:nvSpPr>
        <p:spPr>
          <a:xfrm>
            <a:off x="9221392" y="580033"/>
            <a:ext cx="1845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Current Evolution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F47758-C71A-EF46-988D-68466C9E83C1}"/>
                  </a:ext>
                </a:extLst>
              </p:cNvPr>
              <p:cNvSpPr txBox="1"/>
              <p:nvPr/>
            </p:nvSpPr>
            <p:spPr>
              <a:xfrm>
                <a:off x="2169831" y="3918344"/>
                <a:ext cx="14903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≈33 </m:t>
                      </m:r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ms</m:t>
                      </m:r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F47758-C71A-EF46-988D-68466C9E8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831" y="3918344"/>
                <a:ext cx="1490344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CF57363-95DC-5149-8F88-A74FCE84BC22}"/>
                  </a:ext>
                </a:extLst>
              </p:cNvPr>
              <p:cNvSpPr txBox="1"/>
              <p:nvPr/>
            </p:nvSpPr>
            <p:spPr>
              <a:xfrm>
                <a:off x="6109133" y="3956740"/>
                <a:ext cx="14956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≈39 </m:t>
                      </m:r>
                      <m:r>
                        <a:rPr lang="en-US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ms</m:t>
                      </m:r>
                      <m:r>
                        <a:rPr lang="en-US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CF57363-95DC-5149-8F88-A74FCE84B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133" y="3956740"/>
                <a:ext cx="1495666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6F05EBE-78FE-B44C-B098-0FCAA261D791}"/>
                  </a:ext>
                </a:extLst>
              </p:cNvPr>
              <p:cNvSpPr txBox="1"/>
              <p:nvPr/>
            </p:nvSpPr>
            <p:spPr>
              <a:xfrm>
                <a:off x="10215633" y="3956740"/>
                <a:ext cx="14988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=47 </m:t>
                      </m:r>
                      <m:r>
                        <a:rPr lang="en-US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ms</m:t>
                      </m:r>
                      <m:r>
                        <a:rPr lang="en-US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6F05EBE-78FE-B44C-B098-0FCAA261D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5633" y="3956740"/>
                <a:ext cx="1498872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FB3F39-51B2-1A4E-A278-838638956FB8}"/>
              </a:ext>
            </a:extLst>
          </p:cNvPr>
          <p:cNvCxnSpPr/>
          <p:nvPr/>
        </p:nvCxnSpPr>
        <p:spPr>
          <a:xfrm>
            <a:off x="9435313" y="1295401"/>
            <a:ext cx="0" cy="3026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B57989E-73F9-4442-BA2B-46DFCC085E67}"/>
              </a:ext>
            </a:extLst>
          </p:cNvPr>
          <p:cNvCxnSpPr/>
          <p:nvPr/>
        </p:nvCxnSpPr>
        <p:spPr>
          <a:xfrm>
            <a:off x="9587713" y="1295401"/>
            <a:ext cx="0" cy="30265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0BFEFD9-5211-A849-AEA6-5BEE699D1DB5}"/>
              </a:ext>
            </a:extLst>
          </p:cNvPr>
          <p:cNvCxnSpPr>
            <a:cxnSpLocks/>
          </p:cNvCxnSpPr>
          <p:nvPr/>
        </p:nvCxnSpPr>
        <p:spPr>
          <a:xfrm>
            <a:off x="9750273" y="1251857"/>
            <a:ext cx="0" cy="45505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B1C85C-A7A4-4D4A-B022-02F057CABEE0}"/>
                  </a:ext>
                </a:extLst>
              </p:cNvPr>
              <p:cNvSpPr txBox="1"/>
              <p:nvPr/>
            </p:nvSpPr>
            <p:spPr>
              <a:xfrm>
                <a:off x="9221392" y="987029"/>
                <a:ext cx="4050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B1C85C-A7A4-4D4A-B022-02F057CAB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392" y="987029"/>
                <a:ext cx="405047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45E3D2E-B5BF-5348-9CB1-4C03189ECE77}"/>
                  </a:ext>
                </a:extLst>
              </p:cNvPr>
              <p:cNvSpPr txBox="1"/>
              <p:nvPr/>
            </p:nvSpPr>
            <p:spPr>
              <a:xfrm>
                <a:off x="9409718" y="950015"/>
                <a:ext cx="4097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45E3D2E-B5BF-5348-9CB1-4C03189EC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718" y="950015"/>
                <a:ext cx="409791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5CA7E87-23E6-2647-9597-B1AA30047953}"/>
                  </a:ext>
                </a:extLst>
              </p:cNvPr>
              <p:cNvSpPr txBox="1"/>
              <p:nvPr/>
            </p:nvSpPr>
            <p:spPr>
              <a:xfrm>
                <a:off x="9587712" y="971105"/>
                <a:ext cx="4097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5CA7E87-23E6-2647-9597-B1AA30047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712" y="971105"/>
                <a:ext cx="409791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9719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93EFC-5439-0F4E-9232-72A4E6A0CDF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37158" y="1317171"/>
            <a:ext cx="7493441" cy="2246007"/>
          </a:xfrm>
        </p:spPr>
        <p:txBody>
          <a:bodyPr/>
          <a:lstStyle/>
          <a:p>
            <a:r>
              <a:rPr lang="en-US" sz="1800" dirty="0"/>
              <a:t>The presence of a significant quantity of high-Z material leads to a broad pitch distribution of REs when near the threshold electric field </a:t>
            </a:r>
            <a:r>
              <a:rPr lang="en-US" sz="1800" dirty="0">
                <a:solidFill>
                  <a:srgbClr val="FF0000"/>
                </a:solidFill>
              </a:rPr>
              <a:t>[McDevitt et al. 2019]</a:t>
            </a:r>
          </a:p>
          <a:p>
            <a:pPr lvl="1"/>
            <a:r>
              <a:rPr lang="en-US" sz="1600" dirty="0"/>
              <a:t>Such a distribution will contain a non-negligible number of trapped energetic electrons</a:t>
            </a:r>
          </a:p>
          <a:p>
            <a:pPr lvl="1"/>
            <a:r>
              <a:rPr lang="en-US" sz="1600" dirty="0"/>
              <a:t>The number of such trapped energetic electrons increases with the amount of Neon in the plasma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648C340-DC9F-0E4F-B8E4-4CDC8DFC7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1475" y="3664300"/>
            <a:ext cx="4211992" cy="31589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5F9849-8D66-414E-A020-C2C321889AD7}"/>
              </a:ext>
            </a:extLst>
          </p:cNvPr>
          <p:cNvSpPr txBox="1"/>
          <p:nvPr/>
        </p:nvSpPr>
        <p:spPr>
          <a:xfrm>
            <a:off x="2412259" y="4689696"/>
            <a:ext cx="1466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 MHD</a:t>
            </a:r>
          </a:p>
          <a:p>
            <a:r>
              <a:rPr lang="en-US" dirty="0"/>
              <a:t>event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202BC4-BE87-924C-B375-553FAC268511}"/>
              </a:ext>
            </a:extLst>
          </p:cNvPr>
          <p:cNvSpPr txBox="1"/>
          <p:nvPr/>
        </p:nvSpPr>
        <p:spPr>
          <a:xfrm>
            <a:off x="1238700" y="3622838"/>
            <a:ext cx="2347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Momentum Space Dist.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60B0753-3080-424A-8D7F-3EE1A23FA543}"/>
              </a:ext>
            </a:extLst>
          </p:cNvPr>
          <p:cNvSpPr txBox="1">
            <a:spLocks/>
          </p:cNvSpPr>
          <p:nvPr/>
        </p:nvSpPr>
        <p:spPr bwMode="auto">
          <a:xfrm>
            <a:off x="437159" y="181451"/>
            <a:ext cx="7542850" cy="113571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0" kern="1200" baseline="0">
                <a:solidFill>
                  <a:schemeClr val="accent6">
                    <a:lumMod val="75000"/>
                  </a:schemeClr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Rockwell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Rockwell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Rockwell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Rockwell" charset="0"/>
                <a:ea typeface="MS PGothic" panose="020B0600070205080204" pitchFamily="34" charset="-128"/>
                <a:cs typeface="MS PGothic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Rockwell" charset="0"/>
                <a:ea typeface="ＭＳ Ｐゴシック" charset="0"/>
                <a:cs typeface="ＭＳ Ｐゴシック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Rockwell" charset="0"/>
                <a:ea typeface="ＭＳ Ｐゴシック" charset="0"/>
                <a:cs typeface="ＭＳ Ｐゴシック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Rockwell" charset="0"/>
                <a:ea typeface="ＭＳ Ｐゴシック" charset="0"/>
                <a:cs typeface="ＭＳ Ｐゴシック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Rockwel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Phase Space Evolution of Energetic Electron Population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1D5015A-947F-B247-84AB-BE398362F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0008" y="610697"/>
            <a:ext cx="4125684" cy="30942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5023F7-83E6-3F48-96BE-1709130782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3754" y="3704692"/>
            <a:ext cx="4040592" cy="303044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A312973-E450-084A-A0A8-A33410CD471B}"/>
              </a:ext>
            </a:extLst>
          </p:cNvPr>
          <p:cNvSpPr txBox="1"/>
          <p:nvPr/>
        </p:nvSpPr>
        <p:spPr>
          <a:xfrm>
            <a:off x="5304714" y="3624208"/>
            <a:ext cx="2347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Momentum Space Dist.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40E8286-5582-C84E-AB2D-3990FF38A54A}"/>
              </a:ext>
            </a:extLst>
          </p:cNvPr>
          <p:cNvSpPr txBox="1"/>
          <p:nvPr/>
        </p:nvSpPr>
        <p:spPr>
          <a:xfrm>
            <a:off x="6054017" y="4689383"/>
            <a:ext cx="1519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During MHD</a:t>
            </a:r>
          </a:p>
          <a:p>
            <a:r>
              <a:rPr lang="en-US" dirty="0"/>
              <a:t>event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4CB42DD-E7BA-B14E-9123-C9B8A33662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0008" y="3683933"/>
            <a:ext cx="4211992" cy="315899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22EAB38-00B7-2849-94C3-767DD85A9D45}"/>
              </a:ext>
            </a:extLst>
          </p:cNvPr>
          <p:cNvSpPr txBox="1"/>
          <p:nvPr/>
        </p:nvSpPr>
        <p:spPr>
          <a:xfrm>
            <a:off x="10266009" y="4655606"/>
            <a:ext cx="1303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MHD</a:t>
            </a:r>
          </a:p>
          <a:p>
            <a:r>
              <a:rPr lang="en-US" dirty="0"/>
              <a:t>event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0FC9B7-4E0F-4147-BC6C-9A1B6D515B87}"/>
              </a:ext>
            </a:extLst>
          </p:cNvPr>
          <p:cNvSpPr txBox="1"/>
          <p:nvPr/>
        </p:nvSpPr>
        <p:spPr>
          <a:xfrm>
            <a:off x="9334941" y="3644667"/>
            <a:ext cx="2347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Momentum Space Dist.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9E8FD3-168B-FC40-A890-A3954BABDD17}"/>
              </a:ext>
            </a:extLst>
          </p:cNvPr>
          <p:cNvSpPr txBox="1"/>
          <p:nvPr/>
        </p:nvSpPr>
        <p:spPr>
          <a:xfrm>
            <a:off x="5798346" y="5540829"/>
            <a:ext cx="161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Remnant trapped</a:t>
            </a:r>
          </a:p>
          <a:p>
            <a:r>
              <a:rPr lang="en-US" sz="1400" dirty="0">
                <a:solidFill>
                  <a:srgbClr val="FF0000"/>
                </a:solidFill>
              </a:rPr>
              <a:t>electrons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55E4FF8-F6EC-A64E-93DF-BA008AFE7027}"/>
              </a:ext>
            </a:extLst>
          </p:cNvPr>
          <p:cNvCxnSpPr>
            <a:cxnSpLocks/>
          </p:cNvCxnSpPr>
          <p:nvPr/>
        </p:nvCxnSpPr>
        <p:spPr>
          <a:xfrm flipH="1" flipV="1">
            <a:off x="5466577" y="5037155"/>
            <a:ext cx="800438" cy="508374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EA25A60-0672-2340-940A-DB837A4BA1AB}"/>
              </a:ext>
            </a:extLst>
          </p:cNvPr>
          <p:cNvSpPr txBox="1"/>
          <p:nvPr/>
        </p:nvSpPr>
        <p:spPr>
          <a:xfrm>
            <a:off x="9369092" y="283290"/>
            <a:ext cx="2497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Number of Trapped</a:t>
            </a:r>
          </a:p>
          <a:p>
            <a:r>
              <a:rPr lang="en-US" sz="1600" dirty="0"/>
              <a:t>Electrons above 100 keV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48A0768-B8C2-A248-97EA-B4AD8F6EE350}"/>
                  </a:ext>
                </a:extLst>
              </p:cNvPr>
              <p:cNvSpPr txBox="1"/>
              <p:nvPr/>
            </p:nvSpPr>
            <p:spPr>
              <a:xfrm>
                <a:off x="1980726" y="5599998"/>
                <a:ext cx="20349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𝑁𝑒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=5.6×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48A0768-B8C2-A248-97EA-B4AD8F6EE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726" y="5599998"/>
                <a:ext cx="2034916" cy="307777"/>
              </a:xfrm>
              <a:prstGeom prst="rect">
                <a:avLst/>
              </a:prstGeom>
              <a:blipFill>
                <a:blip r:embed="rId6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481C015-C61B-77A2-A930-7074F9DC6893}"/>
                  </a:ext>
                </a:extLst>
              </p:cNvPr>
              <p:cNvSpPr txBox="1"/>
              <p:nvPr/>
            </p:nvSpPr>
            <p:spPr>
              <a:xfrm>
                <a:off x="2169831" y="3918344"/>
                <a:ext cx="14903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≈33 </m:t>
                      </m:r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ms</m:t>
                      </m:r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481C015-C61B-77A2-A930-7074F9DC6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831" y="3918344"/>
                <a:ext cx="1490344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8CF1598-114B-98B9-B1D7-6271FDD598C9}"/>
                  </a:ext>
                </a:extLst>
              </p:cNvPr>
              <p:cNvSpPr txBox="1"/>
              <p:nvPr/>
            </p:nvSpPr>
            <p:spPr>
              <a:xfrm>
                <a:off x="6109133" y="3956740"/>
                <a:ext cx="14956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≈39 </m:t>
                      </m:r>
                      <m:r>
                        <a:rPr lang="en-US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ms</m:t>
                      </m:r>
                      <m:r>
                        <a:rPr lang="en-US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8CF1598-114B-98B9-B1D7-6271FDD59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133" y="3956740"/>
                <a:ext cx="1495666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6F9F478-65B2-67EF-F3C9-B44F70DEEF9B}"/>
                  </a:ext>
                </a:extLst>
              </p:cNvPr>
              <p:cNvSpPr txBox="1"/>
              <p:nvPr/>
            </p:nvSpPr>
            <p:spPr>
              <a:xfrm>
                <a:off x="10215633" y="3956740"/>
                <a:ext cx="14988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=47 </m:t>
                      </m:r>
                      <m:r>
                        <a:rPr lang="en-US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ms</m:t>
                      </m:r>
                      <m:r>
                        <a:rPr lang="en-US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6F9F478-65B2-67EF-F3C9-B44F70DEE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5633" y="3956740"/>
                <a:ext cx="1498872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630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AAE9E-34E3-C049-B671-5C0C77E54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58" y="172464"/>
            <a:ext cx="10387052" cy="1132320"/>
          </a:xfrm>
        </p:spPr>
        <p:txBody>
          <a:bodyPr/>
          <a:lstStyle/>
          <a:p>
            <a:r>
              <a:rPr lang="en-US" dirty="0"/>
              <a:t>Remnant Seed Scaling with Duration the Flux Surfaces Remain Open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347D8A-9AFF-D845-9D77-950FA1290F52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>
              <a:xfrm>
                <a:off x="437159" y="1497027"/>
                <a:ext cx="7656680" cy="4738363"/>
              </a:xfrm>
            </p:spPr>
            <p:txBody>
              <a:bodyPr/>
              <a:lstStyle/>
              <a:p>
                <a:r>
                  <a:rPr lang="en-US" dirty="0"/>
                  <a:t>For an MHD event on a timescale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𝑜𝑝𝑒𝑛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</m:oMath>
                </a14:m>
                <a:r>
                  <a:rPr lang="en-US" dirty="0"/>
                  <a:t> the number of remnant REs is a sensitive function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𝑜𝑝𝑒𝑛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𝑜𝑝𝑒𝑛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the number of surviving REs decays on a timescale set by the </a:t>
                </a:r>
                <a:r>
                  <a:rPr lang="en-US" dirty="0">
                    <a:solidFill>
                      <a:srgbClr val="00B050"/>
                    </a:solidFill>
                  </a:rPr>
                  <a:t>detrapping rate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1/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𝑑𝑒𝑡𝑟𝑎𝑝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of relativistic electrons</a:t>
                </a:r>
              </a:p>
              <a:p>
                <a:pPr lvl="1"/>
                <a:r>
                  <a:rPr lang="en-US" dirty="0"/>
                  <a:t>For a plasma with the majority of its high-Z contents purged by the deuterium injection,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𝑑𝑒𝑡𝑟𝑎𝑝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This trapped electron seed likely sets a lower bound on the magnitude of the remnant `seed’ population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347D8A-9AFF-D845-9D77-950FA1290F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437159" y="1497027"/>
                <a:ext cx="7656680" cy="4738363"/>
              </a:xfrm>
              <a:blipFill>
                <a:blip r:embed="rId2"/>
                <a:stretch>
                  <a:fillRect l="-331" t="-1070" r="-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051E899-47CA-5B4C-A6CB-3E21D7BCB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8936" y="3875315"/>
            <a:ext cx="3976913" cy="29826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DC7E03-B9D6-9A46-BB45-5754184511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3149" y="1029733"/>
            <a:ext cx="3862701" cy="28970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0ED0861-1C8F-1C44-8773-D39DF76301CC}"/>
              </a:ext>
            </a:extLst>
          </p:cNvPr>
          <p:cNvSpPr/>
          <p:nvPr/>
        </p:nvSpPr>
        <p:spPr>
          <a:xfrm>
            <a:off x="10023571" y="4081800"/>
            <a:ext cx="687823" cy="2153591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A5086D-415A-E84D-B2BF-23CAE97F7FC2}"/>
              </a:ext>
            </a:extLst>
          </p:cNvPr>
          <p:cNvSpPr txBox="1"/>
          <p:nvPr/>
        </p:nvSpPr>
        <p:spPr>
          <a:xfrm>
            <a:off x="10711394" y="4823455"/>
            <a:ext cx="1222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MHD event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F80423E-2F2C-AD45-83A5-E6E19BBEA6F4}"/>
              </a:ext>
            </a:extLst>
          </p:cNvPr>
          <p:cNvCxnSpPr>
            <a:cxnSpLocks/>
          </p:cNvCxnSpPr>
          <p:nvPr/>
        </p:nvCxnSpPr>
        <p:spPr>
          <a:xfrm flipV="1">
            <a:off x="9697099" y="5216225"/>
            <a:ext cx="412694" cy="49371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E1B8756-419C-014A-B93D-F6E2E6BC040D}"/>
              </a:ext>
            </a:extLst>
          </p:cNvPr>
          <p:cNvSpPr txBox="1"/>
          <p:nvPr/>
        </p:nvSpPr>
        <p:spPr>
          <a:xfrm>
            <a:off x="9355552" y="5697524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loss of</a:t>
            </a:r>
          </a:p>
          <a:p>
            <a:r>
              <a:rPr lang="en-US" sz="1200" dirty="0">
                <a:solidFill>
                  <a:srgbClr val="FF0000"/>
                </a:solidFill>
              </a:rPr>
              <a:t>passing REs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AEAE14E-FFF7-EA4B-9403-B8CD046C3427}"/>
              </a:ext>
            </a:extLst>
          </p:cNvPr>
          <p:cNvCxnSpPr>
            <a:cxnSpLocks/>
          </p:cNvCxnSpPr>
          <p:nvPr/>
        </p:nvCxnSpPr>
        <p:spPr>
          <a:xfrm flipH="1">
            <a:off x="10486383" y="5589802"/>
            <a:ext cx="303141" cy="338554"/>
          </a:xfrm>
          <a:prstGeom prst="straightConnector1">
            <a:avLst/>
          </a:prstGeom>
          <a:ln>
            <a:solidFill>
              <a:srgbClr val="00B05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0C3A12E-A86A-7944-9293-6E6B315E0085}"/>
              </a:ext>
            </a:extLst>
          </p:cNvPr>
          <p:cNvSpPr txBox="1"/>
          <p:nvPr/>
        </p:nvSpPr>
        <p:spPr>
          <a:xfrm>
            <a:off x="10778228" y="5297414"/>
            <a:ext cx="1048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loss of</a:t>
            </a:r>
          </a:p>
          <a:p>
            <a:r>
              <a:rPr lang="en-US" sz="1200" dirty="0">
                <a:solidFill>
                  <a:srgbClr val="00B050"/>
                </a:solidFill>
              </a:rPr>
              <a:t>trapped REs</a:t>
            </a:r>
          </a:p>
        </p:txBody>
      </p:sp>
    </p:spTree>
    <p:extLst>
      <p:ext uri="{BB962C8B-B14F-4D97-AF65-F5344CB8AC3E}">
        <p14:creationId xmlns:p14="http://schemas.microsoft.com/office/powerpoint/2010/main" val="416890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DAC001-31F1-1B01-A40C-7FEF28902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8680" y="1035781"/>
            <a:ext cx="4043320" cy="30324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3D528F-2743-7C69-4046-25898B5F4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58" y="312159"/>
            <a:ext cx="10611839" cy="723622"/>
          </a:xfrm>
        </p:spPr>
        <p:txBody>
          <a:bodyPr/>
          <a:lstStyle/>
          <a:p>
            <a:r>
              <a:rPr lang="en-US" dirty="0"/>
              <a:t>Impact of Deuterium Density on RE Reconstitution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015AB-28E9-714E-46EF-9BB3E74B08B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37159" y="1338943"/>
            <a:ext cx="7444098" cy="5067702"/>
          </a:xfrm>
        </p:spPr>
        <p:txBody>
          <a:bodyPr/>
          <a:lstStyle/>
          <a:p>
            <a:r>
              <a:rPr lang="en-US" dirty="0"/>
              <a:t>Increasing the deuterium density leads to more efficient </a:t>
            </a:r>
            <a:r>
              <a:rPr lang="en-US" dirty="0" err="1"/>
              <a:t>detrapping</a:t>
            </a:r>
            <a:r>
              <a:rPr lang="en-US" dirty="0"/>
              <a:t> of electrons </a:t>
            </a:r>
            <a:r>
              <a:rPr lang="en-US" dirty="0">
                <a:sym typeface="Wingdings" pitchFamily="2" charset="2"/>
              </a:rPr>
              <a:t> reduces remnant seed</a:t>
            </a:r>
            <a:endParaRPr lang="en-US" sz="2000" dirty="0">
              <a:sym typeface="Wingdings" pitchFamily="2" charset="2"/>
            </a:endParaRPr>
          </a:p>
          <a:p>
            <a:r>
              <a:rPr lang="en-US" sz="2000" dirty="0">
                <a:sym typeface="Wingdings" pitchFamily="2" charset="2"/>
              </a:rPr>
              <a:t>Higher deuterium density increases the:</a:t>
            </a:r>
          </a:p>
          <a:p>
            <a:pPr lvl="1"/>
            <a:r>
              <a:rPr lang="en-US" dirty="0">
                <a:sym typeface="Wingdings" pitchFamily="2" charset="2"/>
              </a:rPr>
              <a:t>Slowing down/pitch scattering rate due to higher density</a:t>
            </a:r>
          </a:p>
          <a:p>
            <a:pPr lvl="1"/>
            <a:r>
              <a:rPr lang="en-US" dirty="0">
                <a:sym typeface="Wingdings" pitchFamily="2" charset="2"/>
              </a:rPr>
              <a:t>Larger Ware pitch due to a moderately cooler plasma and hence a larger electric field</a:t>
            </a:r>
          </a:p>
          <a:p>
            <a:r>
              <a:rPr lang="en-US" dirty="0"/>
              <a:t>Increase of deuterium density by a factor of two leads to a 20% decrease in the reconstituted current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Implies higher deuterium content optimal for removing trapped remnant seed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CC86F9-D972-537B-07BB-63F31A040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8680" y="3869054"/>
            <a:ext cx="4043320" cy="30324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9BF870-B004-BC6C-8962-2787311E9F74}"/>
                  </a:ext>
                </a:extLst>
              </p:cNvPr>
              <p:cNvSpPr txBox="1"/>
              <p:nvPr/>
            </p:nvSpPr>
            <p:spPr>
              <a:xfrm>
                <a:off x="10028865" y="1198317"/>
                <a:ext cx="20563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3×10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[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sz="1600" b="0" i="0" smtClean="0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9BF870-B004-BC6C-8962-2787311E9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8865" y="1198317"/>
                <a:ext cx="2056397" cy="338554"/>
              </a:xfrm>
              <a:prstGeom prst="rect">
                <a:avLst/>
              </a:prstGeom>
              <a:blipFill>
                <a:blip r:embed="rId4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3AAC40-F333-5DE1-2E43-67FDB0BF7AE0}"/>
                  </a:ext>
                </a:extLst>
              </p:cNvPr>
              <p:cNvSpPr txBox="1"/>
              <p:nvPr/>
            </p:nvSpPr>
            <p:spPr>
              <a:xfrm>
                <a:off x="10045607" y="1492541"/>
                <a:ext cx="20563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6×10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[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sz="1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3AAC40-F333-5DE1-2E43-67FDB0BF7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5607" y="1492541"/>
                <a:ext cx="2056397" cy="338554"/>
              </a:xfrm>
              <a:prstGeom prst="rect">
                <a:avLst/>
              </a:prstGeom>
              <a:blipFill>
                <a:blip r:embed="rId5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8334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6196D-D5BB-9D47-A91A-E2123F38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58" y="269912"/>
            <a:ext cx="10075333" cy="723622"/>
          </a:xfrm>
        </p:spPr>
        <p:txBody>
          <a:bodyPr/>
          <a:lstStyle/>
          <a:p>
            <a:r>
              <a:rPr lang="en-US" dirty="0"/>
              <a:t>Impact of MHD Properties on RE Reconstitution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EDD307-D348-8148-9579-1D4FECCB79CF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>
              <a:xfrm>
                <a:off x="437157" y="1189857"/>
                <a:ext cx="10754127" cy="2705879"/>
              </a:xfrm>
            </p:spPr>
            <p:txBody>
              <a:bodyPr/>
              <a:lstStyle/>
              <a:p>
                <a:r>
                  <a:rPr lang="en-US" dirty="0"/>
                  <a:t>A critical uncertainty when determining the size of the reformed current is the length of time the magnetic flux surfaces remain open</a:t>
                </a:r>
              </a:p>
              <a:p>
                <a:r>
                  <a:rPr lang="en-US" dirty="0"/>
                  <a:t>Considering a scan of this timescale indicates:</a:t>
                </a:r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𝑜𝑝𝑒𝑛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</m:oMath>
                </a14:m>
                <a:r>
                  <a:rPr lang="en-US" dirty="0"/>
                  <a:t>, the remnant seed decays exponentially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𝑜𝑝𝑒𝑛</m:t>
                        </m:r>
                      </m:sub>
                    </m:sSub>
                  </m:oMath>
                </a14:m>
                <a:r>
                  <a:rPr lang="en-US" dirty="0"/>
                  <a:t> is increased</a:t>
                </a: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𝑜𝑝𝑒𝑛</m:t>
                        </m:r>
                      </m:sub>
                    </m:sSub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, the size of the “current step” taken only increases linearly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𝑜𝑝𝑒𝑛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EDD307-D348-8148-9579-1D4FECCB79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437157" y="1189857"/>
                <a:ext cx="10754127" cy="2705879"/>
              </a:xfrm>
              <a:blipFill>
                <a:blip r:embed="rId2"/>
                <a:stretch>
                  <a:fillRect l="-236" t="-1402" r="-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0EFAFD2-EA11-6C4A-BC30-3849C902B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9769" y="3752622"/>
            <a:ext cx="4053540" cy="3040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269D5E-8BA1-394A-8768-E9E539E8D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0128" y="3815667"/>
            <a:ext cx="4053540" cy="30401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F441A3-6225-3D4E-B38C-F3BB302B8847}"/>
                  </a:ext>
                </a:extLst>
              </p:cNvPr>
              <p:cNvSpPr txBox="1"/>
              <p:nvPr/>
            </p:nvSpPr>
            <p:spPr>
              <a:xfrm>
                <a:off x="10358742" y="5712409"/>
                <a:ext cx="1724831" cy="435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𝑅𝐸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2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≈5.3</m:t>
                    </m:r>
                  </m:oMath>
                </a14:m>
                <a:r>
                  <a:rPr lang="en-US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 [MA]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F441A3-6225-3D4E-B38C-F3BB302B8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8742" y="5712409"/>
                <a:ext cx="1724831" cy="435056"/>
              </a:xfrm>
              <a:prstGeom prst="rect">
                <a:avLst/>
              </a:prstGeom>
              <a:blipFill>
                <a:blip r:embed="rId5"/>
                <a:stretch>
                  <a:fillRect r="-219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1053C1F-02A4-6A4E-A423-3BD2069B20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842" y="3649508"/>
            <a:ext cx="4254936" cy="31912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87CE47-6B7F-8E41-8773-E558ABAFBCD2}"/>
              </a:ext>
            </a:extLst>
          </p:cNvPr>
          <p:cNvSpPr txBox="1"/>
          <p:nvPr/>
        </p:nvSpPr>
        <p:spPr>
          <a:xfrm>
            <a:off x="5376965" y="3619344"/>
            <a:ext cx="2444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Size of Remnant Seed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244F8E-0A67-B14F-BBDB-54F8D9CE4042}"/>
              </a:ext>
            </a:extLst>
          </p:cNvPr>
          <p:cNvSpPr txBox="1"/>
          <p:nvPr/>
        </p:nvSpPr>
        <p:spPr>
          <a:xfrm>
            <a:off x="9746837" y="3619344"/>
            <a:ext cx="159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Drop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086023-1805-4B48-8769-A3B405653532}"/>
              </a:ext>
            </a:extLst>
          </p:cNvPr>
          <p:cNvSpPr txBox="1"/>
          <p:nvPr/>
        </p:nvSpPr>
        <p:spPr>
          <a:xfrm>
            <a:off x="1571694" y="3619344"/>
            <a:ext cx="2060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Evolution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F6F60A7-73E5-E549-9920-49DF5F37B853}"/>
                  </a:ext>
                </a:extLst>
              </p:cNvPr>
              <p:cNvSpPr txBox="1"/>
              <p:nvPr/>
            </p:nvSpPr>
            <p:spPr>
              <a:xfrm>
                <a:off x="2459887" y="4018840"/>
                <a:ext cx="1660455" cy="324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𝑜𝑝𝑒𝑛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≈0.089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ms</m:t>
                      </m:r>
                    </m:oMath>
                  </m:oMathPara>
                </a14:m>
                <a:endParaRPr lang="en-US" sz="1400" dirty="0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F6F60A7-73E5-E549-9920-49DF5F37B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887" y="4018840"/>
                <a:ext cx="1660455" cy="324384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11E435-76A2-0F4C-9007-5AF3C10CBA74}"/>
                  </a:ext>
                </a:extLst>
              </p:cNvPr>
              <p:cNvSpPr txBox="1"/>
              <p:nvPr/>
            </p:nvSpPr>
            <p:spPr>
              <a:xfrm>
                <a:off x="2447971" y="4253095"/>
                <a:ext cx="1561068" cy="324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𝑜𝑝𝑒𝑛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≈0.36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ms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11E435-76A2-0F4C-9007-5AF3C10CB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971" y="4253095"/>
                <a:ext cx="1561068" cy="324384"/>
              </a:xfrm>
              <a:prstGeom prst="rect">
                <a:avLst/>
              </a:prstGeom>
              <a:blipFill>
                <a:blip r:embed="rId8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65CDE78-578B-A34B-B8EC-A6031C346C29}"/>
                  </a:ext>
                </a:extLst>
              </p:cNvPr>
              <p:cNvSpPr txBox="1"/>
              <p:nvPr/>
            </p:nvSpPr>
            <p:spPr>
              <a:xfrm>
                <a:off x="2459887" y="4487350"/>
                <a:ext cx="1461682" cy="324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rgbClr val="2DFFF9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2DFFF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2DFFF9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2DFFF9"/>
                              </a:solidFill>
                              <a:latin typeface="Cambria Math" panose="02040503050406030204" pitchFamily="18" charset="0"/>
                            </a:rPr>
                            <m:t>𝑜𝑝𝑒𝑛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2DFFF9"/>
                          </a:solidFill>
                          <a:latin typeface="Cambria Math" panose="02040503050406030204" pitchFamily="18" charset="0"/>
                        </a:rPr>
                        <m:t>≈1.4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rgbClr val="2DFFF9"/>
                          </a:solidFill>
                          <a:latin typeface="Cambria Math" panose="02040503050406030204" pitchFamily="18" charset="0"/>
                        </a:rPr>
                        <m:t>ms</m:t>
                      </m:r>
                    </m:oMath>
                  </m:oMathPara>
                </a14:m>
                <a:endParaRPr lang="en-US" sz="1400" dirty="0">
                  <a:solidFill>
                    <a:srgbClr val="2DFFF9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65CDE78-578B-A34B-B8EC-A6031C346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887" y="4487350"/>
                <a:ext cx="1461682" cy="324384"/>
              </a:xfrm>
              <a:prstGeom prst="rect">
                <a:avLst/>
              </a:prstGeom>
              <a:blipFill>
                <a:blip r:embed="rId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166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A1024-A9D1-254C-BB58-5999CCA17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58" y="484347"/>
            <a:ext cx="10075333" cy="723622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A4906-B5E8-9547-A170-D5676BCA76D9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>
              <a:xfrm>
                <a:off x="437158" y="1534886"/>
                <a:ext cx="11202214" cy="4425444"/>
              </a:xfrm>
            </p:spPr>
            <p:txBody>
              <a:bodyPr/>
              <a:lstStyle/>
              <a:p>
                <a:r>
                  <a:rPr lang="en-US" sz="2400" dirty="0"/>
                  <a:t>A remnant seed of trapped electrons can provide a bound on the extent to which a RE beam can be expelled by a global MHD instability</a:t>
                </a:r>
              </a:p>
              <a:p>
                <a:endParaRPr lang="en-US" sz="1400" dirty="0"/>
              </a:p>
              <a:p>
                <a:r>
                  <a:rPr lang="en-US" sz="2400" dirty="0"/>
                  <a:t>The magnitude of this seed is significant when a large fraction of high-Z material is purged from the plasma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𝑑𝑒𝑡𝑟𝑎𝑝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600" i="1" smtClean="0">
                            <a:latin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/>
                <a:r>
                  <a:rPr lang="en-US" sz="2200" dirty="0"/>
                  <a:t>Reduced in plasmas with high deuterium content</a:t>
                </a:r>
              </a:p>
              <a:p>
                <a:endParaRPr lang="en-US" sz="1400" dirty="0"/>
              </a:p>
              <a:p>
                <a:r>
                  <a:rPr lang="en-US" sz="2400" dirty="0"/>
                  <a:t>For large quantities of RE current (&gt; 2 MA), this seed can lead to the partial reconstitution of the RE beam</a:t>
                </a:r>
              </a:p>
              <a:p>
                <a:pPr lvl="1"/>
                <a:r>
                  <a:rPr lang="en-US" sz="2200" dirty="0"/>
                  <a:t>Current drops between 2-4 MA are typical across a range of parameters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A4906-B5E8-9547-A170-D5676BCA76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437158" y="1534886"/>
                <a:ext cx="11202214" cy="4425444"/>
              </a:xfrm>
              <a:blipFill>
                <a:blip r:embed="rId3"/>
                <a:stretch>
                  <a:fillRect l="-340" t="-857" r="-1019" b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8349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C0A49-A177-A947-B138-2F28DB705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A8A82-6976-F442-A320-14380B04137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17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6A7474-A76E-FC4F-85F6-520A81CCE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2496" y="975091"/>
            <a:ext cx="4043320" cy="30324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A8DF9C-BCC2-5F48-9F88-C23A18B5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58" y="337956"/>
            <a:ext cx="10075333" cy="723622"/>
          </a:xfrm>
        </p:spPr>
        <p:txBody>
          <a:bodyPr/>
          <a:lstStyle/>
          <a:p>
            <a:r>
              <a:rPr lang="en-US" dirty="0"/>
              <a:t>RE Reconstitution: Efficiency of Avalanche Mechanism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37993D-C7D8-2D4F-AF98-E309E3B759BD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>
              <a:xfrm>
                <a:off x="437158" y="1077762"/>
                <a:ext cx="7946191" cy="5234026"/>
              </a:xfrm>
            </p:spPr>
            <p:txBody>
              <a:bodyPr/>
              <a:lstStyle/>
              <a:p>
                <a:r>
                  <a:rPr lang="en-US" sz="2000" dirty="0"/>
                  <a:t>Once the magnetic flux surfaces close, the growth of the remnant seed can be approximated by </a:t>
                </a:r>
                <a:r>
                  <a:rPr lang="en-US" sz="1800" dirty="0">
                    <a:solidFill>
                      <a:srgbClr val="FF0000"/>
                    </a:solidFill>
                  </a:rPr>
                  <a:t>[Rosenbluth-</a:t>
                </a:r>
                <a:r>
                  <a:rPr lang="en-US" sz="1800" dirty="0" err="1">
                    <a:solidFill>
                      <a:srgbClr val="FF0000"/>
                    </a:solidFill>
                  </a:rPr>
                  <a:t>Putvinski</a:t>
                </a:r>
                <a:r>
                  <a:rPr lang="en-US" sz="1800" dirty="0">
                    <a:solidFill>
                      <a:srgbClr val="FF0000"/>
                    </a:solidFill>
                  </a:rPr>
                  <a:t> 1997, Boozer 2015]</a:t>
                </a:r>
                <a:r>
                  <a:rPr lang="en-US" sz="18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𝑅𝐸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𝑅𝐸</m:t>
                          </m:r>
                        </m:sub>
                        <m:sup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b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sz="2000" dirty="0"/>
                  <a:t> quantifies the efficiency through which REs are amplified via poloidal flux consumption</a:t>
                </a:r>
              </a:p>
              <a:p>
                <a:r>
                  <a:rPr lang="en-US" sz="2000" dirty="0"/>
                  <a:t>Comparing with the available poloidal flux, the number of possible order of magnitude amplifications of the local current can be estimated</a:t>
                </a:r>
              </a:p>
              <a:p>
                <a:r>
                  <a:rPr lang="en-US" sz="2000" dirty="0"/>
                  <a:t>For a case with a RE plateau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≈5.3</m:t>
                    </m:r>
                  </m:oMath>
                </a14:m>
                <a:r>
                  <a:rPr lang="en-US" sz="2000" dirty="0"/>
                  <a:t> MA:</a:t>
                </a:r>
              </a:p>
              <a:p>
                <a:pPr lvl="1"/>
                <a:r>
                  <a:rPr lang="en-US" sz="1800" dirty="0"/>
                  <a:t>More than ten orders of magnitude of RE amplification is possible at the plasma origin</a:t>
                </a:r>
              </a:p>
              <a:p>
                <a:pPr lvl="1"/>
                <a:r>
                  <a:rPr lang="en-US" sz="1800" dirty="0"/>
                  <a:t>4-5 orders of magnitude are possible at mid radius</a:t>
                </a:r>
              </a:p>
              <a:p>
                <a:pPr lvl="1"/>
                <a:r>
                  <a:rPr lang="en-US" sz="1800" dirty="0"/>
                  <a:t>Achieved amplification factor will thus depend sensitively on the spatial profile of the remnant seed</a:t>
                </a:r>
              </a:p>
              <a:p>
                <a:pPr lvl="1"/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37993D-C7D8-2D4F-AF98-E309E3B759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437158" y="1077762"/>
                <a:ext cx="7946191" cy="5234026"/>
              </a:xfrm>
              <a:blipFill>
                <a:blip r:embed="rId3"/>
                <a:stretch>
                  <a:fillRect l="-160" t="-484" r="-479" b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6E0A571-2F5F-FE40-B838-0B8E299E05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6705" y="3878109"/>
            <a:ext cx="3962400" cy="2971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2E927BE-89D1-8343-A174-D135A4A2185A}"/>
                  </a:ext>
                </a:extLst>
              </p:cNvPr>
              <p:cNvSpPr txBox="1"/>
              <p:nvPr/>
            </p:nvSpPr>
            <p:spPr>
              <a:xfrm>
                <a:off x="10827143" y="2686994"/>
                <a:ext cx="9397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 b="0" i="1" smtClean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600" b="0" i="1" smtClean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2E927BE-89D1-8343-A174-D135A4A21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7143" y="2686994"/>
                <a:ext cx="939744" cy="338554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59D967-D488-5143-9045-62FB56A8F883}"/>
                  </a:ext>
                </a:extLst>
              </p:cNvPr>
              <p:cNvSpPr txBox="1"/>
              <p:nvPr/>
            </p:nvSpPr>
            <p:spPr>
              <a:xfrm>
                <a:off x="10827142" y="2990883"/>
                <a:ext cx="10920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≈0.4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59D967-D488-5143-9045-62FB56A8F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7142" y="2990883"/>
                <a:ext cx="1092029" cy="338554"/>
              </a:xfrm>
              <a:prstGeom prst="rect">
                <a:avLst/>
              </a:prstGeom>
              <a:blipFill>
                <a:blip r:embed="rId6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BCECC5-CE83-DE4E-BBC7-5B5BA17AE2DA}"/>
                  </a:ext>
                </a:extLst>
              </p:cNvPr>
              <p:cNvSpPr txBox="1"/>
              <p:nvPr/>
            </p:nvSpPr>
            <p:spPr>
              <a:xfrm>
                <a:off x="9513465" y="3992241"/>
                <a:ext cx="1910395" cy="4278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𝑝𝑙𝑎𝑡𝑒𝑎𝑢</m:t>
                          </m:r>
                        </m:sub>
                        <m:sup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≈5.3 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MA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BCECC5-CE83-DE4E-BBC7-5B5BA17AE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3465" y="3992241"/>
                <a:ext cx="1910395" cy="427809"/>
              </a:xfrm>
              <a:prstGeom prst="rect">
                <a:avLst/>
              </a:prstGeom>
              <a:blipFill>
                <a:blip r:embed="rId7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56FA6A-49FE-F849-99FD-D9161C55A6A3}"/>
                  </a:ext>
                </a:extLst>
              </p:cNvPr>
              <p:cNvSpPr txBox="1"/>
              <p:nvPr/>
            </p:nvSpPr>
            <p:spPr>
              <a:xfrm>
                <a:off x="10901262" y="5508011"/>
                <a:ext cx="10884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56FA6A-49FE-F849-99FD-D9161C55A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1262" y="5508011"/>
                <a:ext cx="1088438" cy="338554"/>
              </a:xfrm>
              <a:prstGeom prst="rect">
                <a:avLst/>
              </a:prstGeom>
              <a:blipFill>
                <a:blip r:embed="rId8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D4A03D-3821-224D-8CED-C419B9D6CE91}"/>
                  </a:ext>
                </a:extLst>
              </p:cNvPr>
              <p:cNvSpPr txBox="1"/>
              <p:nvPr/>
            </p:nvSpPr>
            <p:spPr>
              <a:xfrm>
                <a:off x="10901262" y="5840213"/>
                <a:ext cx="11934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𝑖𝑛𝑖𝑡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D4A03D-3821-224D-8CED-C419B9D6C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1262" y="5840213"/>
                <a:ext cx="1193404" cy="338554"/>
              </a:xfrm>
              <a:prstGeom prst="rect">
                <a:avLst/>
              </a:prstGeom>
              <a:blipFill>
                <a:blip r:embed="rId9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570F59-5762-5D48-B281-68E0B05ED921}"/>
              </a:ext>
            </a:extLst>
          </p:cNvPr>
          <p:cNvCxnSpPr>
            <a:cxnSpLocks/>
          </p:cNvCxnSpPr>
          <p:nvPr/>
        </p:nvCxnSpPr>
        <p:spPr>
          <a:xfrm>
            <a:off x="10670399" y="5719484"/>
            <a:ext cx="237663" cy="0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8A67AF7-B930-A04F-8C52-0AE6E187D681}"/>
              </a:ext>
            </a:extLst>
          </p:cNvPr>
          <p:cNvCxnSpPr>
            <a:cxnSpLocks/>
          </p:cNvCxnSpPr>
          <p:nvPr/>
        </p:nvCxnSpPr>
        <p:spPr>
          <a:xfrm>
            <a:off x="10685233" y="6009490"/>
            <a:ext cx="2376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06EC8-5597-CC47-87E5-B061BD2C4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58" y="440803"/>
            <a:ext cx="10075333" cy="723622"/>
          </a:xfrm>
        </p:spPr>
        <p:txBody>
          <a:bodyPr/>
          <a:lstStyle/>
          <a:p>
            <a:r>
              <a:rPr lang="en-US" dirty="0"/>
              <a:t>Motivation: Benign Termination of Runaway Electrons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B1E57-E300-2E4E-ABE4-2ABF468B339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37159" y="1500252"/>
            <a:ext cx="6540525" cy="4402346"/>
          </a:xfrm>
        </p:spPr>
        <p:txBody>
          <a:bodyPr/>
          <a:lstStyle/>
          <a:p>
            <a:r>
              <a:rPr lang="en-US" sz="2000" dirty="0"/>
              <a:t>Recent experiments on JET [</a:t>
            </a:r>
            <a:r>
              <a:rPr lang="en-US" sz="2000" dirty="0" err="1">
                <a:solidFill>
                  <a:srgbClr val="FF0000"/>
                </a:solidFill>
              </a:rPr>
              <a:t>Reux</a:t>
            </a:r>
            <a:r>
              <a:rPr lang="en-US" sz="2000" dirty="0">
                <a:solidFill>
                  <a:srgbClr val="FF0000"/>
                </a:solidFill>
              </a:rPr>
              <a:t> et al. 2021</a:t>
            </a:r>
            <a:r>
              <a:rPr lang="en-US" sz="2000" dirty="0"/>
              <a:t>] and DIII-D [</a:t>
            </a:r>
            <a:r>
              <a:rPr lang="en-US" sz="2000" dirty="0">
                <a:solidFill>
                  <a:srgbClr val="FF0000"/>
                </a:solidFill>
              </a:rPr>
              <a:t>Paz-Soldan et al. 2021</a:t>
            </a:r>
            <a:r>
              <a:rPr lang="en-US" sz="2000" dirty="0"/>
              <a:t>] have demonstrated the benign termination of a RE beam via massive low-Z (deuterium) material injection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The injection of large quantities of deuterium lead to a “purge” of high-Z impurities</a:t>
            </a:r>
          </a:p>
          <a:p>
            <a:pPr lvl="1"/>
            <a:r>
              <a:rPr lang="en-US" dirty="0"/>
              <a:t>Observations and MHD simulations </a:t>
            </a:r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en-US" dirty="0" err="1">
                <a:solidFill>
                  <a:srgbClr val="FF0000"/>
                </a:solidFill>
              </a:rPr>
              <a:t>Bandaru</a:t>
            </a:r>
            <a:r>
              <a:rPr lang="en-US" dirty="0">
                <a:solidFill>
                  <a:srgbClr val="FF0000"/>
                </a:solidFill>
              </a:rPr>
              <a:t> et al. 2021]  </a:t>
            </a:r>
            <a:r>
              <a:rPr lang="en-US" dirty="0"/>
              <a:t>suggest a large scale MHD instability leads to the expulsion of the majority of REs over a large region of the vessel wall</a:t>
            </a:r>
          </a:p>
          <a:p>
            <a:pPr lvl="1"/>
            <a:r>
              <a:rPr lang="en-US" dirty="0"/>
              <a:t>Avoids large localized heat loads even for substantial quantities of RE current</a:t>
            </a:r>
          </a:p>
          <a:p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E937CB-CDE3-174A-99EA-6F006C613894}"/>
              </a:ext>
            </a:extLst>
          </p:cNvPr>
          <p:cNvSpPr/>
          <p:nvPr/>
        </p:nvSpPr>
        <p:spPr>
          <a:xfrm>
            <a:off x="8075549" y="6330443"/>
            <a:ext cx="480621" cy="3316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A8E1CD4-F348-8F4F-B2AD-261E6666503E}"/>
              </a:ext>
            </a:extLst>
          </p:cNvPr>
          <p:cNvGrpSpPr/>
          <p:nvPr/>
        </p:nvGrpSpPr>
        <p:grpSpPr>
          <a:xfrm>
            <a:off x="6977684" y="1320025"/>
            <a:ext cx="4985716" cy="2340454"/>
            <a:chOff x="7685570" y="1088547"/>
            <a:chExt cx="2705100" cy="135527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5E1E2BA-745A-0544-B29A-DE774841D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85570" y="1088547"/>
              <a:ext cx="2705100" cy="9525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FFB1C06-59CA-B24A-A06A-FC83882BD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04670" y="2062818"/>
              <a:ext cx="2286000" cy="381000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C002F02-5379-FB4C-9805-0B8F9B30729F}"/>
              </a:ext>
            </a:extLst>
          </p:cNvPr>
          <p:cNvSpPr/>
          <p:nvPr/>
        </p:nvSpPr>
        <p:spPr>
          <a:xfrm>
            <a:off x="6812748" y="2574882"/>
            <a:ext cx="480621" cy="492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25B91F-8A14-A7E0-D22C-C1BCFF4377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0119" y="3506029"/>
            <a:ext cx="3822220" cy="315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17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8BF0E8-B514-9043-BB25-DE13BD2409CE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>
              <a:xfrm>
                <a:off x="437158" y="1295400"/>
                <a:ext cx="10569825" cy="2839159"/>
              </a:xfrm>
            </p:spPr>
            <p:txBody>
              <a:bodyPr/>
              <a:lstStyle/>
              <a:p>
                <a:r>
                  <a:rPr lang="en-US" dirty="0"/>
                  <a:t>The amount of Neon remaining in the plasma after the 2</a:t>
                </a:r>
                <a:r>
                  <a:rPr lang="en-US" baseline="30000" dirty="0"/>
                  <a:t>nd</a:t>
                </a:r>
                <a:r>
                  <a:rPr lang="en-US" dirty="0"/>
                  <a:t> injection of Deuterium has a complex impact on RE reconstitution:</a:t>
                </a:r>
              </a:p>
              <a:p>
                <a:pPr lvl="1"/>
                <a:r>
                  <a:rPr lang="en-US" dirty="0" err="1">
                    <a:solidFill>
                      <a:srgbClr val="00B050"/>
                    </a:solidFill>
                  </a:rPr>
                  <a:t>Detrapping</a:t>
                </a:r>
                <a:r>
                  <a:rPr lang="en-US" dirty="0">
                    <a:solidFill>
                      <a:srgbClr val="00B050"/>
                    </a:solidFill>
                  </a:rPr>
                  <a:t> rate</a:t>
                </a:r>
                <a:r>
                  <a:rPr lang="en-US" dirty="0"/>
                  <a:t>: more Neon implies a faster </a:t>
                </a:r>
                <a:r>
                  <a:rPr lang="en-US" dirty="0" err="1"/>
                  <a:t>detrapping</a:t>
                </a:r>
                <a:r>
                  <a:rPr lang="en-US" dirty="0"/>
                  <a:t> rate</a:t>
                </a:r>
                <a:endParaRPr lang="en-US" dirty="0">
                  <a:sym typeface="Wingdings" pitchFamily="2" charset="2"/>
                </a:endParaRP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  <a:sym typeface="Wingdings" pitchFamily="2" charset="2"/>
                  </a:rPr>
                  <a:t>Efficiency of avalanche</a:t>
                </a:r>
                <a:r>
                  <a:rPr lang="en-US" dirty="0">
                    <a:sym typeface="Wingdings" pitchFamily="2" charset="2"/>
                  </a:rPr>
                  <a:t>: more Neon tends to lead to smaller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10</m:t>
                        </m:r>
                      </m:sub>
                    </m:sSub>
                  </m:oMath>
                </a14:m>
                <a:endParaRPr lang="en-US" dirty="0">
                  <a:sym typeface="Wingdings" pitchFamily="2" charset="2"/>
                </a:endParaRPr>
              </a:p>
              <a:p>
                <a:r>
                  <a:rPr lang="en-US" dirty="0"/>
                  <a:t>These two competing processes can partially offset one another leading to a somewhat weak dependence on the Neon content of the plasma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8BF0E8-B514-9043-BB25-DE13BD2409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437158" y="1295400"/>
                <a:ext cx="10569825" cy="2839159"/>
              </a:xfrm>
              <a:blipFill>
                <a:blip r:embed="rId2"/>
                <a:stretch>
                  <a:fillRect l="-240" t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474B25C9-67E9-5D47-9DC3-8139244D0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58" y="397263"/>
            <a:ext cx="10840442" cy="723622"/>
          </a:xfrm>
        </p:spPr>
        <p:txBody>
          <a:bodyPr/>
          <a:lstStyle/>
          <a:p>
            <a:r>
              <a:rPr lang="en-US" dirty="0"/>
              <a:t>Impact of Impurity Composition on RE Reconstitution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D67139-529A-174F-9F17-718621925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65" y="4018842"/>
            <a:ext cx="3785544" cy="28391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46A46D-ED1B-E747-81CE-E3D12776C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8192" y="3862916"/>
            <a:ext cx="3785544" cy="28391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A12E41C-B00A-AB4D-AE71-6108F0FB4037}"/>
                  </a:ext>
                </a:extLst>
              </p:cNvPr>
              <p:cNvSpPr txBox="1"/>
              <p:nvPr/>
            </p:nvSpPr>
            <p:spPr>
              <a:xfrm>
                <a:off x="1889234" y="5551641"/>
                <a:ext cx="177715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rgbClr val="2DFFF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2DFFF9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2DFFF9"/>
                              </a:solidFill>
                              <a:latin typeface="Cambria Math" panose="02040503050406030204" pitchFamily="18" charset="0"/>
                            </a:rPr>
                            <m:t>𝑁𝑒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rgbClr val="2DFFF9"/>
                          </a:solidFill>
                          <a:latin typeface="Cambria Math" panose="02040503050406030204" pitchFamily="18" charset="0"/>
                        </a:rPr>
                        <m:t>=1.4×</m:t>
                      </m:r>
                      <m:sSup>
                        <m:sSupPr>
                          <m:ctrlPr>
                            <a:rPr lang="en-US" sz="1200" b="0" i="1" smtClean="0">
                              <a:solidFill>
                                <a:srgbClr val="2DFFF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2DFFF9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2DFFF9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  <m:r>
                        <a:rPr lang="en-US" sz="1200" b="0" i="1" smtClean="0">
                          <a:solidFill>
                            <a:srgbClr val="2DFFF9"/>
                          </a:solidFill>
                          <a:latin typeface="Cambria Math" panose="02040503050406030204" pitchFamily="18" charset="0"/>
                        </a:rPr>
                        <m:t> [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solidFill>
                            <a:srgbClr val="2DFFF9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sSup>
                        <m:sSupPr>
                          <m:ctrlPr>
                            <a:rPr lang="en-US" sz="1200" b="0" i="1" smtClean="0">
                              <a:solidFill>
                                <a:srgbClr val="2DFFF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rgbClr val="2DFFF9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sz="1200" b="0" i="0" smtClean="0">
                              <a:solidFill>
                                <a:srgbClr val="2DFFF9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sz="1200" b="0" i="1" smtClean="0">
                          <a:solidFill>
                            <a:srgbClr val="2DFFF9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200" dirty="0">
                  <a:solidFill>
                    <a:srgbClr val="2DFFF9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A12E41C-B00A-AB4D-AE71-6108F0FB4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234" y="5551641"/>
                <a:ext cx="1777153" cy="276999"/>
              </a:xfrm>
              <a:prstGeom prst="rect">
                <a:avLst/>
              </a:prstGeom>
              <a:blipFill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D169E5-F1B2-C647-8318-1A8C85992851}"/>
                  </a:ext>
                </a:extLst>
              </p:cNvPr>
              <p:cNvSpPr txBox="1"/>
              <p:nvPr/>
            </p:nvSpPr>
            <p:spPr>
              <a:xfrm>
                <a:off x="1889234" y="5746758"/>
                <a:ext cx="177715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𝑁𝑒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=5.6×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c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D169E5-F1B2-C647-8318-1A8C85992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234" y="5746758"/>
                <a:ext cx="1777153" cy="276999"/>
              </a:xfrm>
              <a:prstGeom prst="rect">
                <a:avLst/>
              </a:prstGeom>
              <a:blipFill>
                <a:blip r:embed="rId6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459483-EF8B-FE47-9FC3-3F2980360A9A}"/>
                  </a:ext>
                </a:extLst>
              </p:cNvPr>
              <p:cNvSpPr txBox="1"/>
              <p:nvPr/>
            </p:nvSpPr>
            <p:spPr>
              <a:xfrm>
                <a:off x="1889234" y="5928205"/>
                <a:ext cx="18621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𝑁𝑒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=2.24×</m:t>
                      </m:r>
                      <m:sSup>
                        <m:sSupPr>
                          <m:ctrlPr>
                            <a:rPr lang="en-US" sz="1200" b="0" i="1" smtClean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</m:sSup>
                      <m:r>
                        <a:rPr lang="en-US" sz="1200" b="0" i="1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[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sSup>
                        <m:sSupPr>
                          <m:ctrlPr>
                            <a:rPr lang="en-US" sz="1200" b="0" i="1" smtClean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sz="1200" b="0" i="0" smtClean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sz="1200" b="0" i="1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200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459483-EF8B-FE47-9FC3-3F2980360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234" y="5928205"/>
                <a:ext cx="1862113" cy="276999"/>
              </a:xfrm>
              <a:prstGeom prst="rect">
                <a:avLst/>
              </a:prstGeom>
              <a:blipFill>
                <a:blip r:embed="rId7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1328568-DCBE-0646-B560-CB1E2B7C3B54}"/>
              </a:ext>
            </a:extLst>
          </p:cNvPr>
          <p:cNvCxnSpPr/>
          <p:nvPr/>
        </p:nvCxnSpPr>
        <p:spPr>
          <a:xfrm>
            <a:off x="1790174" y="5697760"/>
            <a:ext cx="190500" cy="0"/>
          </a:xfrm>
          <a:prstGeom prst="line">
            <a:avLst/>
          </a:prstGeom>
          <a:ln w="19050">
            <a:solidFill>
              <a:srgbClr val="2DFFF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D48B71-980D-9B46-80A2-2A7674A6C8DB}"/>
              </a:ext>
            </a:extLst>
          </p:cNvPr>
          <p:cNvCxnSpPr/>
          <p:nvPr/>
        </p:nvCxnSpPr>
        <p:spPr>
          <a:xfrm>
            <a:off x="1788818" y="5884679"/>
            <a:ext cx="1905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47C9B6-44E7-B149-8833-B0FBD8510808}"/>
              </a:ext>
            </a:extLst>
          </p:cNvPr>
          <p:cNvCxnSpPr/>
          <p:nvPr/>
        </p:nvCxnSpPr>
        <p:spPr>
          <a:xfrm>
            <a:off x="1788818" y="6059316"/>
            <a:ext cx="190500" cy="0"/>
          </a:xfrm>
          <a:prstGeom prst="line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8375E77-61CA-2A44-9BBA-162A80FEC6B4}"/>
              </a:ext>
            </a:extLst>
          </p:cNvPr>
          <p:cNvSpPr/>
          <p:nvPr/>
        </p:nvSpPr>
        <p:spPr>
          <a:xfrm>
            <a:off x="1037766" y="4169154"/>
            <a:ext cx="160412" cy="2116401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67E53D-08E7-7442-8606-1EAF1ADEAA39}"/>
              </a:ext>
            </a:extLst>
          </p:cNvPr>
          <p:cNvSpPr txBox="1"/>
          <p:nvPr/>
        </p:nvSpPr>
        <p:spPr>
          <a:xfrm>
            <a:off x="1288966" y="4258906"/>
            <a:ext cx="964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MHD event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57C18E-7DC9-9E48-9772-1320A38E98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6971" y="3833563"/>
            <a:ext cx="4051188" cy="3038391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854953BD-E866-454E-A8CA-368644AD7D40}"/>
              </a:ext>
            </a:extLst>
          </p:cNvPr>
          <p:cNvSpPr/>
          <p:nvPr/>
        </p:nvSpPr>
        <p:spPr>
          <a:xfrm>
            <a:off x="6744855" y="4469120"/>
            <a:ext cx="470300" cy="1229698"/>
          </a:xfrm>
          <a:prstGeom prst="downArrow">
            <a:avLst/>
          </a:prstGeom>
          <a:solidFill>
            <a:schemeClr val="bg1">
              <a:lumMod val="65000"/>
              <a:alpha val="49547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8BE350-0030-8543-9216-7741CB76A4C0}"/>
              </a:ext>
            </a:extLst>
          </p:cNvPr>
          <p:cNvSpPr txBox="1"/>
          <p:nvPr/>
        </p:nvSpPr>
        <p:spPr>
          <a:xfrm>
            <a:off x="5988483" y="5699450"/>
            <a:ext cx="198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More Neon remaining</a:t>
            </a:r>
          </a:p>
          <a:p>
            <a:r>
              <a:rPr lang="en-US" sz="1400" dirty="0"/>
              <a:t>in the plasma</a:t>
            </a:r>
          </a:p>
        </p:txBody>
      </p:sp>
    </p:spTree>
    <p:extLst>
      <p:ext uri="{BB962C8B-B14F-4D97-AF65-F5344CB8AC3E}">
        <p14:creationId xmlns:p14="http://schemas.microsoft.com/office/powerpoint/2010/main" val="1903092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8C8DC-4B98-8045-9DC4-7B9341909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60" y="198363"/>
            <a:ext cx="10372354" cy="1155088"/>
          </a:xfrm>
        </p:spPr>
        <p:txBody>
          <a:bodyPr/>
          <a:lstStyle/>
          <a:p>
            <a:r>
              <a:rPr lang="en-US" dirty="0"/>
              <a:t>Comparison of Diffusive Approximation with Test-Particle Simulations in a Stochastic Magnetic Field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CEB5363-73C0-174D-BB0C-6903E60E3B94}"/>
              </a:ext>
            </a:extLst>
          </p:cNvPr>
          <p:cNvSpPr txBox="1">
            <a:spLocks/>
          </p:cNvSpPr>
          <p:nvPr/>
        </p:nvSpPr>
        <p:spPr bwMode="auto">
          <a:xfrm>
            <a:off x="437159" y="1479235"/>
            <a:ext cx="11123469" cy="20329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xmlns:a14="http://schemas.microsoft.com/office/drawing/2010/main" xmlns:mc="http://schemas.openxmlformats.org/markup-compatibility/2006" val="1"/>
            </a:ex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04792" indent="-304792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Wingdings" charset="2"/>
              <a:buChar char="n"/>
              <a:defRPr sz="2200" kern="1200" baseline="0">
                <a:solidFill>
                  <a:schemeClr val="accent6">
                    <a:lumMod val="75000"/>
                  </a:schemeClr>
                </a:solidFill>
                <a:latin typeface="Cambria"/>
                <a:ea typeface="MS PGothic" panose="020B0600070205080204" pitchFamily="34" charset="-128"/>
                <a:cs typeface="Cambria"/>
              </a:defRPr>
            </a:lvl1pPr>
            <a:lvl2pPr marL="609585" indent="-304792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" charset="2"/>
              <a:buChar char="n"/>
              <a:defRPr sz="2000" kern="1200" baseline="0">
                <a:solidFill>
                  <a:schemeClr val="accent6">
                    <a:lumMod val="75000"/>
                  </a:schemeClr>
                </a:solidFill>
                <a:latin typeface="Cambria"/>
                <a:ea typeface="MS PGothic" panose="020B0600070205080204" pitchFamily="34" charset="-128"/>
                <a:cs typeface="Cambria"/>
              </a:defRPr>
            </a:lvl2pPr>
            <a:lvl3pPr marL="914377" indent="-304792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Wingdings" charset="2"/>
              <a:buChar char="n"/>
              <a:defRPr kern="1200">
                <a:solidFill>
                  <a:schemeClr val="accent6">
                    <a:lumMod val="75000"/>
                  </a:schemeClr>
                </a:solidFill>
                <a:latin typeface="Cambria"/>
                <a:ea typeface="MS PGothic" panose="020B0600070205080204" pitchFamily="34" charset="-128"/>
                <a:cs typeface="Cambria"/>
              </a:defRPr>
            </a:lvl3pPr>
            <a:lvl4pPr marL="1219170" indent="-304792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" charset="2"/>
              <a:buChar char="n"/>
              <a:defRPr kern="1200">
                <a:solidFill>
                  <a:schemeClr val="accent6">
                    <a:lumMod val="75000"/>
                  </a:schemeClr>
                </a:solidFill>
                <a:latin typeface="Cambria"/>
                <a:ea typeface="MS PGothic" panose="020B0600070205080204" pitchFamily="34" charset="-128"/>
                <a:cs typeface="Cambria"/>
              </a:defRPr>
            </a:lvl4pPr>
            <a:lvl5pPr marL="1523962" indent="-304792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Wingdings" charset="2"/>
              <a:buChar char="n"/>
              <a:defRPr kern="1200">
                <a:solidFill>
                  <a:schemeClr val="accent6">
                    <a:lumMod val="75000"/>
                  </a:schemeClr>
                </a:solidFill>
                <a:latin typeface="Cambria"/>
                <a:ea typeface="MS PGothic" panose="020B0600070205080204" pitchFamily="34" charset="-128"/>
                <a:cs typeface="Cambria"/>
              </a:defRPr>
            </a:lvl5pPr>
            <a:lvl6pPr marL="1837221" indent="-304792" algn="l" defTabSz="121917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37780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24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40456" indent="-304792" algn="l" defTabSz="121917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24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131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24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While the diffusive approximation reproduces several qualitative aspects of the test-particle simulations, detailed differences are evident: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The diffusive approximation overestimates the confinement time of electrons near the trapped-passing boundary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Does not include small population of confined passing runaways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45C037-B381-D4FD-346E-CAE63B8BE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767171"/>
            <a:ext cx="4121105" cy="30908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31BE5B-DD26-CD21-C19D-1E67679EE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6630" y="3767171"/>
            <a:ext cx="4121105" cy="30908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5185-273E-9951-FC45-C2B75D5784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0896" y="3771188"/>
            <a:ext cx="4121105" cy="30908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74BAC4-BE6C-74D4-7371-361A93A42604}"/>
              </a:ext>
            </a:extLst>
          </p:cNvPr>
          <p:cNvSpPr txBox="1"/>
          <p:nvPr/>
        </p:nvSpPr>
        <p:spPr>
          <a:xfrm>
            <a:off x="5067843" y="4096326"/>
            <a:ext cx="2146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Diffusive approximation</a:t>
            </a:r>
          </a:p>
          <a:p>
            <a:r>
              <a:rPr lang="en-US" sz="1400" dirty="0">
                <a:solidFill>
                  <a:schemeClr val="bg1"/>
                </a:solidFill>
              </a:rPr>
              <a:t>of transport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ACAED6-1839-C3DC-5410-F88B67108FB0}"/>
              </a:ext>
            </a:extLst>
          </p:cNvPr>
          <p:cNvSpPr txBox="1"/>
          <p:nvPr/>
        </p:nvSpPr>
        <p:spPr>
          <a:xfrm>
            <a:off x="8972784" y="3586521"/>
            <a:ext cx="280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Comparison of RE losses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BA900E-C8F4-D682-E0F9-10DA3248F81C}"/>
              </a:ext>
            </a:extLst>
          </p:cNvPr>
          <p:cNvSpPr txBox="1"/>
          <p:nvPr/>
        </p:nvSpPr>
        <p:spPr>
          <a:xfrm>
            <a:off x="10249031" y="4140520"/>
            <a:ext cx="1232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Diff. Approx.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1E138C-0C9B-615A-2A20-AE4C54C9A705}"/>
              </a:ext>
            </a:extLst>
          </p:cNvPr>
          <p:cNvSpPr txBox="1"/>
          <p:nvPr/>
        </p:nvSpPr>
        <p:spPr>
          <a:xfrm>
            <a:off x="9809647" y="4794681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3D Field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A88EF6-66F8-C183-CC11-59ADB7C91159}"/>
              </a:ext>
            </a:extLst>
          </p:cNvPr>
          <p:cNvSpPr txBox="1"/>
          <p:nvPr/>
        </p:nvSpPr>
        <p:spPr>
          <a:xfrm>
            <a:off x="780920" y="4193161"/>
            <a:ext cx="2274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Test-Particles in 3D Field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BB19AF-7F13-E443-FC62-5FDDD7FB6210}"/>
              </a:ext>
            </a:extLst>
          </p:cNvPr>
          <p:cNvSpPr/>
          <p:nvPr/>
        </p:nvSpPr>
        <p:spPr>
          <a:xfrm>
            <a:off x="8956856" y="3955853"/>
            <a:ext cx="45720" cy="2243258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252EEB-B48B-8613-73BB-324EF15A871D}"/>
              </a:ext>
            </a:extLst>
          </p:cNvPr>
          <p:cNvSpPr txBox="1"/>
          <p:nvPr/>
        </p:nvSpPr>
        <p:spPr>
          <a:xfrm>
            <a:off x="9023917" y="5132430"/>
            <a:ext cx="1252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Loss of passing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electrons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1F51D80-A0A3-E436-FB73-F6722F213E3B}"/>
              </a:ext>
            </a:extLst>
          </p:cNvPr>
          <p:cNvCxnSpPr>
            <a:cxnSpLocks/>
            <a:stCxn id="19" idx="0"/>
          </p:cNvCxnSpPr>
          <p:nvPr/>
        </p:nvCxnSpPr>
        <p:spPr>
          <a:xfrm flipH="1" flipV="1">
            <a:off x="9023917" y="4575180"/>
            <a:ext cx="626133" cy="55725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443D0A-92E4-E23E-4AAB-8C6ECCC75F75}"/>
              </a:ext>
            </a:extLst>
          </p:cNvPr>
          <p:cNvCxnSpPr>
            <a:cxnSpLocks/>
          </p:cNvCxnSpPr>
          <p:nvPr/>
        </p:nvCxnSpPr>
        <p:spPr>
          <a:xfrm>
            <a:off x="9023917" y="5812970"/>
            <a:ext cx="2615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EB52DEE-CD73-48F6-0184-D08C43434F78}"/>
              </a:ext>
            </a:extLst>
          </p:cNvPr>
          <p:cNvCxnSpPr>
            <a:cxnSpLocks/>
          </p:cNvCxnSpPr>
          <p:nvPr/>
        </p:nvCxnSpPr>
        <p:spPr>
          <a:xfrm>
            <a:off x="9023917" y="6063343"/>
            <a:ext cx="26159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DDAB702-6845-CF54-5E86-54B12C3DFBDA}"/>
              </a:ext>
            </a:extLst>
          </p:cNvPr>
          <p:cNvSpPr txBox="1"/>
          <p:nvPr/>
        </p:nvSpPr>
        <p:spPr>
          <a:xfrm>
            <a:off x="9284311" y="5659411"/>
            <a:ext cx="790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total REs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EC196F-849A-6FB4-38E5-D9095F661068}"/>
              </a:ext>
            </a:extLst>
          </p:cNvPr>
          <p:cNvSpPr txBox="1"/>
          <p:nvPr/>
        </p:nvSpPr>
        <p:spPr>
          <a:xfrm>
            <a:off x="9289750" y="5900960"/>
            <a:ext cx="10480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trapped REs</a:t>
            </a:r>
          </a:p>
        </p:txBody>
      </p:sp>
    </p:spTree>
    <p:extLst>
      <p:ext uri="{BB962C8B-B14F-4D97-AF65-F5344CB8AC3E}">
        <p14:creationId xmlns:p14="http://schemas.microsoft.com/office/powerpoint/2010/main" val="1281237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86186-B272-8E4D-8BC3-A13AAC74A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58" y="520764"/>
            <a:ext cx="10075333" cy="723622"/>
          </a:xfrm>
        </p:spPr>
        <p:txBody>
          <a:bodyPr/>
          <a:lstStyle/>
          <a:p>
            <a:r>
              <a:rPr lang="en-US" dirty="0"/>
              <a:t>Transport of Remnant Seed by the Ware Pinch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F3DB2-732F-014B-A188-1E1653DC8AE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37158" y="1244386"/>
            <a:ext cx="10674379" cy="2486041"/>
          </a:xfrm>
        </p:spPr>
        <p:txBody>
          <a:bodyPr/>
          <a:lstStyle/>
          <a:p>
            <a:r>
              <a:rPr lang="en-US" dirty="0"/>
              <a:t>The Ware pinch provides a means of </a:t>
            </a:r>
            <a:r>
              <a:rPr lang="en-US" dirty="0" err="1"/>
              <a:t>convecting</a:t>
            </a:r>
            <a:r>
              <a:rPr lang="en-US" dirty="0"/>
              <a:t> the trapped seed inward:</a:t>
            </a:r>
          </a:p>
          <a:p>
            <a:pPr lvl="1"/>
            <a:r>
              <a:rPr lang="en-US" dirty="0"/>
              <a:t>A large inductive electric field is triggered after the expulsion of the majority of the RE current</a:t>
            </a:r>
          </a:p>
          <a:p>
            <a:pPr lvl="1"/>
            <a:r>
              <a:rPr lang="en-US" dirty="0"/>
              <a:t>This large electric field drives a strong Ware pinch of the trapped electrons</a:t>
            </a:r>
          </a:p>
          <a:p>
            <a:pPr lvl="1"/>
            <a:r>
              <a:rPr lang="en-US" dirty="0"/>
              <a:t>As the trapped electrons move inward, they are more easily </a:t>
            </a:r>
            <a:r>
              <a:rPr lang="en-US" dirty="0" err="1"/>
              <a:t>collisionally</a:t>
            </a:r>
            <a:r>
              <a:rPr lang="en-US" dirty="0"/>
              <a:t> and </a:t>
            </a:r>
            <a:r>
              <a:rPr lang="en-US" dirty="0" err="1"/>
              <a:t>collisionlessly</a:t>
            </a:r>
            <a:r>
              <a:rPr lang="en-US" dirty="0"/>
              <a:t> </a:t>
            </a:r>
            <a:r>
              <a:rPr lang="en-US" dirty="0" err="1"/>
              <a:t>detrapped</a:t>
            </a:r>
            <a:r>
              <a:rPr lang="en-US" dirty="0"/>
              <a:t> allowing for the RE seed to be distributed deeper into the plasma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540F4D-654A-F348-B0EF-2D10004D9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1475" y="3664300"/>
            <a:ext cx="4211992" cy="31589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2FA482-5DDF-324E-A984-52D4C2CBC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1742" y="3682417"/>
            <a:ext cx="4070292" cy="30527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F6A211-A114-8249-9700-B448657D08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0008" y="3683933"/>
            <a:ext cx="4211992" cy="31589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0DF3081-B73B-9941-B1C3-D1FDA394CBDD}"/>
                  </a:ext>
                </a:extLst>
              </p:cNvPr>
              <p:cNvSpPr txBox="1"/>
              <p:nvPr/>
            </p:nvSpPr>
            <p:spPr>
              <a:xfrm>
                <a:off x="2597543" y="4084717"/>
                <a:ext cx="1286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0DF3081-B73B-9941-B1C3-D1FDA394C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543" y="4084717"/>
                <a:ext cx="1286699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70E595-8639-0943-A2AE-339E28A8D039}"/>
                  </a:ext>
                </a:extLst>
              </p:cNvPr>
              <p:cNvSpPr txBox="1"/>
              <p:nvPr/>
            </p:nvSpPr>
            <p:spPr>
              <a:xfrm>
                <a:off x="6523260" y="4059092"/>
                <a:ext cx="12723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70E595-8639-0943-A2AE-339E28A8D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260" y="4059092"/>
                <a:ext cx="1272336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730103-E71F-9D41-8584-C0FC6BE32022}"/>
                  </a:ext>
                </a:extLst>
              </p:cNvPr>
              <p:cNvSpPr txBox="1"/>
              <p:nvPr/>
            </p:nvSpPr>
            <p:spPr>
              <a:xfrm>
                <a:off x="10629189" y="4091460"/>
                <a:ext cx="12723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730103-E71F-9D41-8584-C0FC6BE32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9189" y="4091460"/>
                <a:ext cx="1272336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958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2F4D89C-CF43-4919-EA37-324B57A84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4227" y="1613338"/>
            <a:ext cx="4624065" cy="34680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4EAD81-3479-A187-3473-8576261D6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57" y="396930"/>
            <a:ext cx="10075333" cy="615446"/>
          </a:xfrm>
        </p:spPr>
        <p:txBody>
          <a:bodyPr/>
          <a:lstStyle/>
          <a:p>
            <a:r>
              <a:rPr lang="en-US" dirty="0"/>
              <a:t>Runaway Termination: Power Balance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A653EE-F1AE-AB83-24E4-1B8AE724D503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>
              <a:xfrm>
                <a:off x="371843" y="1391228"/>
                <a:ext cx="7419964" cy="5015416"/>
              </a:xfrm>
            </p:spPr>
            <p:txBody>
              <a:bodyPr/>
              <a:lstStyle/>
              <a:p>
                <a:r>
                  <a:rPr lang="en-US" dirty="0"/>
                  <a:t>RE reconstitution can be avoided if the electric field remains at or below the avalanche threshold</a:t>
                </a:r>
              </a:p>
              <a:p>
                <a:pPr lvl="1"/>
                <a:r>
                  <a:rPr lang="en-US" dirty="0"/>
                  <a:t>For a plasma whose current is carried by near bulk electrons the electric field can be approximated by Ohm’s law</a:t>
                </a:r>
              </a:p>
              <a:p>
                <a:pPr marL="30479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The electric field is thus largely set by the electron temperature and local current density</a:t>
                </a:r>
              </a:p>
              <a:p>
                <a:r>
                  <a:rPr lang="en-US" dirty="0"/>
                  <a:t>For a plasma containing a significant quantity of Neon, the system will be radiatively pinned to a low temperature </a:t>
                </a:r>
              </a:p>
              <a:p>
                <a:pPr lvl="1"/>
                <a:r>
                  <a:rPr lang="en-US" dirty="0"/>
                  <a:t>Ensures a large electric field</a:t>
                </a:r>
              </a:p>
              <a:p>
                <a:pPr lvl="1"/>
                <a:r>
                  <a:rPr lang="en-US" dirty="0"/>
                  <a:t>Can the corresponding increase in the avalanche threshold compensate for this increased electric field?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A653EE-F1AE-AB83-24E4-1B8AE724D5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371843" y="1391228"/>
                <a:ext cx="7419964" cy="5015416"/>
              </a:xfrm>
              <a:blipFill>
                <a:blip r:embed="rId3"/>
                <a:stretch>
                  <a:fillRect l="-342" t="-758" r="-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139709F-49FE-DDED-F950-12C9AC02771B}"/>
                  </a:ext>
                </a:extLst>
              </p:cNvPr>
              <p:cNvSpPr txBox="1"/>
              <p:nvPr/>
            </p:nvSpPr>
            <p:spPr>
              <a:xfrm>
                <a:off x="9522449" y="3659837"/>
                <a:ext cx="18225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5×10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[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139709F-49FE-DDED-F950-12C9AC027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2449" y="3659837"/>
                <a:ext cx="1822550" cy="307777"/>
              </a:xfrm>
              <a:prstGeom prst="rect">
                <a:avLst/>
              </a:prstGeom>
              <a:blipFill>
                <a:blip r:embed="rId4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380092-FA5A-2CD2-7D96-CDB9C147A223}"/>
                  </a:ext>
                </a:extLst>
              </p:cNvPr>
              <p:cNvSpPr txBox="1"/>
              <p:nvPr/>
            </p:nvSpPr>
            <p:spPr>
              <a:xfrm>
                <a:off x="9539191" y="3910517"/>
                <a:ext cx="1822550" cy="310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5×10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[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sz="1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380092-FA5A-2CD2-7D96-CDB9C147A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9191" y="3910517"/>
                <a:ext cx="1822550" cy="310406"/>
              </a:xfrm>
              <a:prstGeom prst="rect">
                <a:avLst/>
              </a:prstGeom>
              <a:blipFill>
                <a:blip r:embed="rId5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7D985C0-8728-4449-FC1B-493491FC5BEE}"/>
              </a:ext>
            </a:extLst>
          </p:cNvPr>
          <p:cNvSpPr txBox="1"/>
          <p:nvPr/>
        </p:nvSpPr>
        <p:spPr>
          <a:xfrm>
            <a:off x="8740681" y="1434772"/>
            <a:ext cx="2799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 Balance, 1% Neon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C6EB9A-20C2-1AD0-C093-71B11CFB9FF3}"/>
                  </a:ext>
                </a:extLst>
              </p:cNvPr>
              <p:cNvSpPr txBox="1"/>
              <p:nvPr/>
            </p:nvSpPr>
            <p:spPr>
              <a:xfrm>
                <a:off x="8794557" y="1873695"/>
                <a:ext cx="1589025" cy="360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‖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[MA/m</a:t>
                </a:r>
                <a:r>
                  <a:rPr lang="en-US" sz="1600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1600" dirty="0">
                    <a:solidFill>
                      <a:schemeClr val="tx1"/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C6EB9A-20C2-1AD0-C093-71B11CFB9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4557" y="1873695"/>
                <a:ext cx="1589025" cy="360676"/>
              </a:xfrm>
              <a:prstGeom prst="rect">
                <a:avLst/>
              </a:prstGeom>
              <a:blipFill>
                <a:blip r:embed="rId6"/>
                <a:stretch>
                  <a:fillRect t="-6667" r="-79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06D38F3-DD09-A5FC-9CAC-2A16D0D875BC}"/>
                  </a:ext>
                </a:extLst>
              </p:cNvPr>
              <p:cNvSpPr txBox="1"/>
              <p:nvPr/>
            </p:nvSpPr>
            <p:spPr>
              <a:xfrm>
                <a:off x="8857320" y="2343240"/>
                <a:ext cx="9733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solidFill>
                          <a:srgbClr val="29940A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1400" dirty="0">
                    <a:solidFill>
                      <a:srgbClr val="29940A"/>
                    </a:solidFill>
                  </a:rPr>
                  <a:t> heating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06D38F3-DD09-A5FC-9CAC-2A16D0D87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7320" y="2343240"/>
                <a:ext cx="973343" cy="307777"/>
              </a:xfrm>
              <a:prstGeom prst="rect">
                <a:avLst/>
              </a:prstGeom>
              <a:blipFill>
                <a:blip r:embed="rId7"/>
                <a:stretch>
                  <a:fillRect t="-4000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418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5EDCF-F8F4-A9AE-4E10-240E2A8CC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59" y="239483"/>
            <a:ext cx="9272898" cy="761999"/>
          </a:xfrm>
        </p:spPr>
        <p:txBody>
          <a:bodyPr/>
          <a:lstStyle/>
          <a:p>
            <a:r>
              <a:rPr lang="en-US" dirty="0"/>
              <a:t>Runaway Reconstitution: Avalanche Threshold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7FCF14-10D0-8810-0F1A-FD14A5D24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7088" y="789218"/>
            <a:ext cx="5754910" cy="43161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ACF5E4-F70F-62FC-B9B0-1C5C18ED54A8}"/>
                  </a:ext>
                </a:extLst>
              </p:cNvPr>
              <p:cNvSpPr txBox="1"/>
              <p:nvPr/>
            </p:nvSpPr>
            <p:spPr>
              <a:xfrm>
                <a:off x="10026400" y="929507"/>
                <a:ext cx="1412631" cy="327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 [MA/m</a:t>
                </a:r>
                <a:r>
                  <a:rPr lang="en-US" sz="1400" baseline="30000" dirty="0">
                    <a:solidFill>
                      <a:schemeClr val="bg1"/>
                    </a:solidFill>
                  </a:rPr>
                  <a:t>2</a:t>
                </a:r>
                <a:r>
                  <a:rPr lang="en-US" sz="1400" dirty="0">
                    <a:solidFill>
                      <a:schemeClr val="bg1"/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ACF5E4-F70F-62FC-B9B0-1C5C18ED5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400" y="929507"/>
                <a:ext cx="1412631" cy="327077"/>
              </a:xfrm>
              <a:prstGeom prst="rect">
                <a:avLst/>
              </a:prstGeom>
              <a:blipFill>
                <a:blip r:embed="rId3"/>
                <a:stretch>
                  <a:fillRect t="-370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3EEB08-B9C2-99BA-DDDB-8B328EF76B08}"/>
                  </a:ext>
                </a:extLst>
              </p:cNvPr>
              <p:cNvSpPr txBox="1"/>
              <p:nvPr/>
            </p:nvSpPr>
            <p:spPr>
              <a:xfrm>
                <a:off x="9449458" y="1468604"/>
                <a:ext cx="1589025" cy="360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‖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[MA/m</a:t>
                </a:r>
                <a:r>
                  <a:rPr lang="en-US" sz="1600" baseline="30000" dirty="0">
                    <a:solidFill>
                      <a:schemeClr val="bg1"/>
                    </a:solidFill>
                  </a:rPr>
                  <a:t>2</a:t>
                </a:r>
                <a:r>
                  <a:rPr lang="en-US" sz="1600" dirty="0">
                    <a:solidFill>
                      <a:schemeClr val="bg1"/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3EEB08-B9C2-99BA-DDDB-8B328EF76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9458" y="1468604"/>
                <a:ext cx="1589025" cy="360676"/>
              </a:xfrm>
              <a:prstGeom prst="rect">
                <a:avLst/>
              </a:prstGeom>
              <a:blipFill>
                <a:blip r:embed="rId4"/>
                <a:stretch>
                  <a:fillRect t="-3448" r="-794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5C81BF4C-3147-7148-D7F9-8161D661A71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37159" y="1849605"/>
                <a:ext cx="6192242" cy="4557040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04792" indent="-304792" algn="l" rtl="0" eaLnBrk="1" fontAlgn="base" hangingPunct="1">
                  <a:spcBef>
                    <a:spcPts val="600"/>
                  </a:spcBef>
                  <a:spcAft>
                    <a:spcPts val="600"/>
                  </a:spcAft>
                  <a:buClr>
                    <a:schemeClr val="accent3">
                      <a:lumMod val="60000"/>
                      <a:lumOff val="40000"/>
                    </a:schemeClr>
                  </a:buClr>
                  <a:buSzPct val="75000"/>
                  <a:buFont typeface="Wingdings" charset="2"/>
                  <a:buChar char="n"/>
                  <a:defRPr sz="2200" kern="1200" baseline="0">
                    <a:solidFill>
                      <a:schemeClr val="accent6">
                        <a:lumMod val="75000"/>
                      </a:schemeClr>
                    </a:solidFill>
                    <a:latin typeface="Cambria"/>
                    <a:ea typeface="MS PGothic" panose="020B0600070205080204" pitchFamily="34" charset="-128"/>
                    <a:cs typeface="Cambria"/>
                  </a:defRPr>
                </a:lvl1pPr>
                <a:lvl2pPr marL="609585" indent="-304792" algn="l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chemeClr val="accent3"/>
                  </a:buClr>
                  <a:buSzPct val="75000"/>
                  <a:buFont typeface="Wingdings" charset="2"/>
                  <a:buChar char="n"/>
                  <a:defRPr sz="2000" kern="1200" baseline="0">
                    <a:solidFill>
                      <a:schemeClr val="accent6">
                        <a:lumMod val="75000"/>
                      </a:schemeClr>
                    </a:solidFill>
                    <a:latin typeface="Cambria"/>
                    <a:ea typeface="MS PGothic" panose="020B0600070205080204" pitchFamily="34" charset="-128"/>
                    <a:cs typeface="Cambria"/>
                  </a:defRPr>
                </a:lvl2pPr>
                <a:lvl3pPr marL="914377" indent="-304792" algn="l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chemeClr val="accent3">
                      <a:lumMod val="60000"/>
                      <a:lumOff val="40000"/>
                    </a:schemeClr>
                  </a:buClr>
                  <a:buSzPct val="75000"/>
                  <a:buFont typeface="Wingdings" charset="2"/>
                  <a:buChar char="n"/>
                  <a:defRPr kern="1200">
                    <a:solidFill>
                      <a:schemeClr val="accent6">
                        <a:lumMod val="75000"/>
                      </a:schemeClr>
                    </a:solidFill>
                    <a:latin typeface="Cambria"/>
                    <a:ea typeface="MS PGothic" panose="020B0600070205080204" pitchFamily="34" charset="-128"/>
                    <a:cs typeface="Cambria"/>
                  </a:defRPr>
                </a:lvl3pPr>
                <a:lvl4pPr marL="1219170" indent="-304792" algn="l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chemeClr val="accent3"/>
                  </a:buClr>
                  <a:buSzPct val="75000"/>
                  <a:buFont typeface="Wingdings" charset="2"/>
                  <a:buChar char="n"/>
                  <a:defRPr kern="1200">
                    <a:solidFill>
                      <a:schemeClr val="accent6">
                        <a:lumMod val="75000"/>
                      </a:schemeClr>
                    </a:solidFill>
                    <a:latin typeface="Cambria"/>
                    <a:ea typeface="MS PGothic" panose="020B0600070205080204" pitchFamily="34" charset="-128"/>
                    <a:cs typeface="Cambria"/>
                  </a:defRPr>
                </a:lvl4pPr>
                <a:lvl5pPr marL="1523962" indent="-304792" algn="l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chemeClr val="accent3">
                      <a:lumMod val="60000"/>
                      <a:lumOff val="40000"/>
                    </a:schemeClr>
                  </a:buClr>
                  <a:buSzPct val="75000"/>
                  <a:buFont typeface="Wingdings" charset="2"/>
                  <a:buChar char="n"/>
                  <a:defRPr kern="1200">
                    <a:solidFill>
                      <a:schemeClr val="accent6">
                        <a:lumMod val="75000"/>
                      </a:schemeClr>
                    </a:solidFill>
                    <a:latin typeface="Cambria"/>
                    <a:ea typeface="MS PGothic" panose="020B0600070205080204" pitchFamily="34" charset="-128"/>
                    <a:cs typeface="Cambria"/>
                  </a:defRPr>
                </a:lvl5pPr>
                <a:lvl6pPr marL="1837221" indent="-304792" algn="l" defTabSz="121917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24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137780" indent="-304792" algn="l" defTabSz="121917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24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440456" indent="-304792" algn="l" defTabSz="121917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24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743131" indent="-304792" algn="l" defTabSz="121917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2400" kern="120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Remaining below the avalanche threshold is challenging:</a:t>
                </a:r>
              </a:p>
              <a:p>
                <a:pPr lvl="1"/>
                <a:r>
                  <a:rPr lang="en-US" dirty="0"/>
                  <a:t>At high Neon fractions,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𝑎𝑣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≫1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itchFamily="2" charset="2"/>
                  </a:rPr>
                  <a:t> Nearly complete purge of Neon is required</a:t>
                </a:r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5C81BF4C-3147-7148-D7F9-8161D661A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7159" y="1849605"/>
                <a:ext cx="6192242" cy="4557040"/>
              </a:xfrm>
              <a:prstGeom prst="rect">
                <a:avLst/>
              </a:prstGeom>
              <a:blipFill>
                <a:blip r:embed="rId5"/>
                <a:stretch>
                  <a:fillRect l="-409" t="-833"/>
                </a:stretch>
              </a:blipFill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7C115C5-70EF-B401-1AA3-37D786E175B4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>
              <a:xfrm>
                <a:off x="6706464" y="4947135"/>
                <a:ext cx="5408470" cy="1791121"/>
              </a:xfrm>
            </p:spPr>
            <p:txBody>
              <a:bodyPr/>
              <a:lstStyle/>
              <a:p>
                <a:r>
                  <a:rPr lang="en-US" sz="1800" dirty="0">
                    <a:solidFill>
                      <a:schemeClr val="tx1"/>
                    </a:solidFill>
                  </a:rPr>
                  <a:t>Power balance evaluated via Collisional Radiative model [</a:t>
                </a:r>
                <a:r>
                  <a:rPr lang="en-US" sz="1800" dirty="0">
                    <a:solidFill>
                      <a:srgbClr val="FF0000"/>
                    </a:solidFill>
                  </a:rPr>
                  <a:t>Chung et al. 2005</a:t>
                </a:r>
                <a:r>
                  <a:rPr lang="en-US" sz="1800" dirty="0">
                    <a:solidFill>
                      <a:schemeClr val="tx1"/>
                    </a:solidFill>
                  </a:rPr>
                  <a:t>]</a:t>
                </a:r>
              </a:p>
              <a:p>
                <a:pPr lvl="1"/>
                <a:r>
                  <a:rPr lang="en-US" sz="1600" b="0" dirty="0">
                    <a:solidFill>
                      <a:schemeClr val="tx1"/>
                    </a:solidFill>
                    <a:sym typeface="Wingdings" pitchFamily="2" charset="2"/>
                  </a:rPr>
                  <a:t>Ohm’s law used to evaluate electric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𝐸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‖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𝜂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𝑒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𝑗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‖</m:t>
                        </m:r>
                      </m:sub>
                    </m:sSub>
                  </m:oMath>
                </a14:m>
                <a:endParaRPr lang="en-US" sz="1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𝑎𝑣</m:t>
                        </m:r>
                      </m:sub>
                    </m:sSub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evaluated from O-X merger threshold [</a:t>
                </a:r>
                <a:r>
                  <a:rPr lang="en-US" sz="1800" dirty="0">
                    <a:solidFill>
                      <a:srgbClr val="FF0000"/>
                    </a:solidFill>
                  </a:rPr>
                  <a:t>McDevitt et al. 2018</a:t>
                </a:r>
                <a:r>
                  <a:rPr lang="en-US" sz="1800" dirty="0">
                    <a:solidFill>
                      <a:schemeClr val="tx1"/>
                    </a:solidFill>
                  </a:rPr>
                  <a:t>]</a:t>
                </a:r>
              </a:p>
            </p:txBody>
          </p:sp>
        </mc:Choice>
        <mc:Fallback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7C115C5-70EF-B401-1AA3-37D786E175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6706464" y="4947135"/>
                <a:ext cx="5408470" cy="1791121"/>
              </a:xfrm>
              <a:blipFill>
                <a:blip r:embed="rId6"/>
                <a:stretch>
                  <a:fillRect l="-235" t="-1408" b="-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E9A887F-53B2-95C8-BA3B-68F94777BA8B}"/>
              </a:ext>
            </a:extLst>
          </p:cNvPr>
          <p:cNvSpPr txBox="1">
            <a:spLocks/>
          </p:cNvSpPr>
          <p:nvPr/>
        </p:nvSpPr>
        <p:spPr bwMode="auto">
          <a:xfrm>
            <a:off x="437158" y="1012025"/>
            <a:ext cx="6540585" cy="9582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04792" indent="-304792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Wingdings" charset="2"/>
              <a:buChar char="n"/>
              <a:defRPr sz="2200" kern="1200" baseline="0">
                <a:solidFill>
                  <a:schemeClr val="accent6">
                    <a:lumMod val="75000"/>
                  </a:schemeClr>
                </a:solidFill>
                <a:latin typeface="Cambria"/>
                <a:ea typeface="MS PGothic" panose="020B0600070205080204" pitchFamily="34" charset="-128"/>
                <a:cs typeface="Cambria"/>
              </a:defRPr>
            </a:lvl1pPr>
            <a:lvl2pPr marL="609585" indent="-304792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" charset="2"/>
              <a:buChar char="n"/>
              <a:defRPr sz="2000" kern="1200" baseline="0">
                <a:solidFill>
                  <a:schemeClr val="accent6">
                    <a:lumMod val="75000"/>
                  </a:schemeClr>
                </a:solidFill>
                <a:latin typeface="Cambria"/>
                <a:ea typeface="MS PGothic" panose="020B0600070205080204" pitchFamily="34" charset="-128"/>
                <a:cs typeface="Cambria"/>
              </a:defRPr>
            </a:lvl2pPr>
            <a:lvl3pPr marL="914377" indent="-304792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Wingdings" charset="2"/>
              <a:buChar char="n"/>
              <a:defRPr kern="1200">
                <a:solidFill>
                  <a:schemeClr val="accent6">
                    <a:lumMod val="75000"/>
                  </a:schemeClr>
                </a:solidFill>
                <a:latin typeface="Cambria"/>
                <a:ea typeface="MS PGothic" panose="020B0600070205080204" pitchFamily="34" charset="-128"/>
                <a:cs typeface="Cambria"/>
              </a:defRPr>
            </a:lvl3pPr>
            <a:lvl4pPr marL="1219170" indent="-304792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" charset="2"/>
              <a:buChar char="n"/>
              <a:defRPr kern="1200">
                <a:solidFill>
                  <a:schemeClr val="accent6">
                    <a:lumMod val="75000"/>
                  </a:schemeClr>
                </a:solidFill>
                <a:latin typeface="Cambria"/>
                <a:ea typeface="MS PGothic" panose="020B0600070205080204" pitchFamily="34" charset="-128"/>
                <a:cs typeface="Cambria"/>
              </a:defRPr>
            </a:lvl4pPr>
            <a:lvl5pPr marL="1523962" indent="-304792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Wingdings" charset="2"/>
              <a:buChar char="n"/>
              <a:defRPr kern="1200">
                <a:solidFill>
                  <a:schemeClr val="accent6">
                    <a:lumMod val="75000"/>
                  </a:schemeClr>
                </a:solidFill>
                <a:latin typeface="Cambria"/>
                <a:ea typeface="MS PGothic" panose="020B0600070205080204" pitchFamily="34" charset="-128"/>
                <a:cs typeface="Cambria"/>
              </a:defRPr>
            </a:lvl5pPr>
            <a:lvl6pPr marL="1837221" indent="-304792" algn="l" defTabSz="121917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37780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24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40456" indent="-304792" algn="l" defTabSz="121917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24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131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24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most robust means to avoid RE reconstitution is to remain below the avalanche threshold</a:t>
            </a:r>
          </a:p>
        </p:txBody>
      </p:sp>
    </p:spTree>
    <p:extLst>
      <p:ext uri="{BB962C8B-B14F-4D97-AF65-F5344CB8AC3E}">
        <p14:creationId xmlns:p14="http://schemas.microsoft.com/office/powerpoint/2010/main" val="652869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7FCF14-10D0-8810-0F1A-FD14A5D24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7088" y="789220"/>
            <a:ext cx="5754910" cy="43161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339DBB-46E8-81B5-1319-C20F5CE2B71A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>
              <a:xfrm>
                <a:off x="437158" y="1849605"/>
                <a:ext cx="6269305" cy="4557040"/>
              </a:xfrm>
            </p:spPr>
            <p:txBody>
              <a:bodyPr/>
              <a:lstStyle/>
              <a:p>
                <a:r>
                  <a:rPr lang="en-US" dirty="0"/>
                  <a:t>Remaining below the avalanche threshold is challenging:</a:t>
                </a:r>
              </a:p>
              <a:p>
                <a:pPr lvl="1"/>
                <a:r>
                  <a:rPr lang="en-US" dirty="0"/>
                  <a:t>At high Neon fractions,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𝑎𝑣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≫1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itchFamily="2" charset="2"/>
                  </a:rPr>
                  <a:t> Nearly complete purge of Neon is required</a:t>
                </a:r>
              </a:p>
              <a:p>
                <a:pPr lvl="1"/>
                <a:r>
                  <a:rPr lang="en-US" dirty="0"/>
                  <a:t>At low neon densities, the plasma reheats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&gt;100</m:t>
                    </m:r>
                  </m:oMath>
                </a14:m>
                <a:r>
                  <a:rPr lang="en-US" dirty="0"/>
                  <a:t> eV, implies long current decay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339DBB-46E8-81B5-1319-C20F5CE2B7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437158" y="1849605"/>
                <a:ext cx="6269305" cy="4557040"/>
              </a:xfrm>
              <a:blipFill>
                <a:blip r:embed="rId3"/>
                <a:stretch>
                  <a:fillRect l="-405" t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ACF5E4-F70F-62FC-B9B0-1C5C18ED54A8}"/>
                  </a:ext>
                </a:extLst>
              </p:cNvPr>
              <p:cNvSpPr txBox="1"/>
              <p:nvPr/>
            </p:nvSpPr>
            <p:spPr>
              <a:xfrm>
                <a:off x="10026400" y="929507"/>
                <a:ext cx="1412631" cy="327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 [MA/m</a:t>
                </a:r>
                <a:r>
                  <a:rPr lang="en-US" sz="1400" baseline="30000" dirty="0">
                    <a:solidFill>
                      <a:schemeClr val="bg1"/>
                    </a:solidFill>
                  </a:rPr>
                  <a:t>2</a:t>
                </a:r>
                <a:r>
                  <a:rPr lang="en-US" sz="1400" dirty="0">
                    <a:solidFill>
                      <a:schemeClr val="bg1"/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ACF5E4-F70F-62FC-B9B0-1C5C18ED5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400" y="929507"/>
                <a:ext cx="1412631" cy="327077"/>
              </a:xfrm>
              <a:prstGeom prst="rect">
                <a:avLst/>
              </a:prstGeom>
              <a:blipFill>
                <a:blip r:embed="rId4"/>
                <a:stretch>
                  <a:fillRect t="-370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2F93E377-9164-B408-E12E-FA658896D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59" y="239483"/>
            <a:ext cx="9272898" cy="761999"/>
          </a:xfrm>
        </p:spPr>
        <p:txBody>
          <a:bodyPr/>
          <a:lstStyle/>
          <a:p>
            <a:r>
              <a:rPr lang="en-US" dirty="0"/>
              <a:t>Runaway Reconstitution: Avalanche Threshold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5C92C9F-0BD7-8E2C-6654-9279D77FB30F}"/>
              </a:ext>
            </a:extLst>
          </p:cNvPr>
          <p:cNvSpPr txBox="1">
            <a:spLocks/>
          </p:cNvSpPr>
          <p:nvPr/>
        </p:nvSpPr>
        <p:spPr bwMode="auto">
          <a:xfrm>
            <a:off x="437158" y="1012025"/>
            <a:ext cx="6540585" cy="9582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04792" indent="-304792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Wingdings" charset="2"/>
              <a:buChar char="n"/>
              <a:defRPr sz="2200" kern="1200" baseline="0">
                <a:solidFill>
                  <a:schemeClr val="accent6">
                    <a:lumMod val="75000"/>
                  </a:schemeClr>
                </a:solidFill>
                <a:latin typeface="Cambria"/>
                <a:ea typeface="MS PGothic" panose="020B0600070205080204" pitchFamily="34" charset="-128"/>
                <a:cs typeface="Cambria"/>
              </a:defRPr>
            </a:lvl1pPr>
            <a:lvl2pPr marL="609585" indent="-304792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" charset="2"/>
              <a:buChar char="n"/>
              <a:defRPr sz="2000" kern="1200" baseline="0">
                <a:solidFill>
                  <a:schemeClr val="accent6">
                    <a:lumMod val="75000"/>
                  </a:schemeClr>
                </a:solidFill>
                <a:latin typeface="Cambria"/>
                <a:ea typeface="MS PGothic" panose="020B0600070205080204" pitchFamily="34" charset="-128"/>
                <a:cs typeface="Cambria"/>
              </a:defRPr>
            </a:lvl2pPr>
            <a:lvl3pPr marL="914377" indent="-304792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Wingdings" charset="2"/>
              <a:buChar char="n"/>
              <a:defRPr kern="1200">
                <a:solidFill>
                  <a:schemeClr val="accent6">
                    <a:lumMod val="75000"/>
                  </a:schemeClr>
                </a:solidFill>
                <a:latin typeface="Cambria"/>
                <a:ea typeface="MS PGothic" panose="020B0600070205080204" pitchFamily="34" charset="-128"/>
                <a:cs typeface="Cambria"/>
              </a:defRPr>
            </a:lvl3pPr>
            <a:lvl4pPr marL="1219170" indent="-304792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" charset="2"/>
              <a:buChar char="n"/>
              <a:defRPr kern="1200">
                <a:solidFill>
                  <a:schemeClr val="accent6">
                    <a:lumMod val="75000"/>
                  </a:schemeClr>
                </a:solidFill>
                <a:latin typeface="Cambria"/>
                <a:ea typeface="MS PGothic" panose="020B0600070205080204" pitchFamily="34" charset="-128"/>
                <a:cs typeface="Cambria"/>
              </a:defRPr>
            </a:lvl4pPr>
            <a:lvl5pPr marL="1523962" indent="-304792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Wingdings" charset="2"/>
              <a:buChar char="n"/>
              <a:defRPr kern="1200">
                <a:solidFill>
                  <a:schemeClr val="accent6">
                    <a:lumMod val="75000"/>
                  </a:schemeClr>
                </a:solidFill>
                <a:latin typeface="Cambria"/>
                <a:ea typeface="MS PGothic" panose="020B0600070205080204" pitchFamily="34" charset="-128"/>
                <a:cs typeface="Cambria"/>
              </a:defRPr>
            </a:lvl5pPr>
            <a:lvl6pPr marL="1837221" indent="-304792" algn="l" defTabSz="121917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37780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24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40456" indent="-304792" algn="l" defTabSz="121917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24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131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24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most robust means to avoid RE reconstitution is to remain below the avalanche threshold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A4D9CC-5C14-4ABA-B08F-625C07CF4609}"/>
                  </a:ext>
                </a:extLst>
              </p:cNvPr>
              <p:cNvSpPr txBox="1"/>
              <p:nvPr/>
            </p:nvSpPr>
            <p:spPr>
              <a:xfrm>
                <a:off x="9449458" y="1468604"/>
                <a:ext cx="1589025" cy="360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‖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[MA/m</a:t>
                </a:r>
                <a:r>
                  <a:rPr lang="en-US" sz="1600" baseline="30000" dirty="0">
                    <a:solidFill>
                      <a:schemeClr val="bg1"/>
                    </a:solidFill>
                  </a:rPr>
                  <a:t>2</a:t>
                </a:r>
                <a:r>
                  <a:rPr lang="en-US" sz="1600" dirty="0">
                    <a:solidFill>
                      <a:schemeClr val="bg1"/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A4D9CC-5C14-4ABA-B08F-625C07CF4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9458" y="1468604"/>
                <a:ext cx="1589025" cy="360676"/>
              </a:xfrm>
              <a:prstGeom prst="rect">
                <a:avLst/>
              </a:prstGeom>
              <a:blipFill>
                <a:blip r:embed="rId6"/>
                <a:stretch>
                  <a:fillRect t="-3448" r="-794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C3717D8-C744-B36B-8C27-7256CC4BAAB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706464" y="4947135"/>
                <a:ext cx="5408470" cy="1791121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04792" indent="-304792" algn="l" rtl="0" eaLnBrk="1" fontAlgn="base" hangingPunct="1">
                  <a:spcBef>
                    <a:spcPts val="600"/>
                  </a:spcBef>
                  <a:spcAft>
                    <a:spcPts val="600"/>
                  </a:spcAft>
                  <a:buClr>
                    <a:schemeClr val="accent3">
                      <a:lumMod val="60000"/>
                      <a:lumOff val="40000"/>
                    </a:schemeClr>
                  </a:buClr>
                  <a:buSzPct val="75000"/>
                  <a:buFont typeface="Wingdings" charset="2"/>
                  <a:buChar char="n"/>
                  <a:defRPr sz="2200" kern="1200" baseline="0">
                    <a:solidFill>
                      <a:schemeClr val="accent6">
                        <a:lumMod val="75000"/>
                      </a:schemeClr>
                    </a:solidFill>
                    <a:latin typeface="Cambria"/>
                    <a:ea typeface="MS PGothic" panose="020B0600070205080204" pitchFamily="34" charset="-128"/>
                    <a:cs typeface="Cambria"/>
                  </a:defRPr>
                </a:lvl1pPr>
                <a:lvl2pPr marL="609585" indent="-304792" algn="l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chemeClr val="accent3"/>
                  </a:buClr>
                  <a:buSzPct val="75000"/>
                  <a:buFont typeface="Wingdings" charset="2"/>
                  <a:buChar char="n"/>
                  <a:defRPr sz="2000" kern="1200" baseline="0">
                    <a:solidFill>
                      <a:schemeClr val="accent6">
                        <a:lumMod val="75000"/>
                      </a:schemeClr>
                    </a:solidFill>
                    <a:latin typeface="Cambria"/>
                    <a:ea typeface="MS PGothic" panose="020B0600070205080204" pitchFamily="34" charset="-128"/>
                    <a:cs typeface="Cambria"/>
                  </a:defRPr>
                </a:lvl2pPr>
                <a:lvl3pPr marL="914377" indent="-304792" algn="l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chemeClr val="accent3">
                      <a:lumMod val="60000"/>
                      <a:lumOff val="40000"/>
                    </a:schemeClr>
                  </a:buClr>
                  <a:buSzPct val="75000"/>
                  <a:buFont typeface="Wingdings" charset="2"/>
                  <a:buChar char="n"/>
                  <a:defRPr kern="1200">
                    <a:solidFill>
                      <a:schemeClr val="accent6">
                        <a:lumMod val="75000"/>
                      </a:schemeClr>
                    </a:solidFill>
                    <a:latin typeface="Cambria"/>
                    <a:ea typeface="MS PGothic" panose="020B0600070205080204" pitchFamily="34" charset="-128"/>
                    <a:cs typeface="Cambria"/>
                  </a:defRPr>
                </a:lvl3pPr>
                <a:lvl4pPr marL="1219170" indent="-304792" algn="l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chemeClr val="accent3"/>
                  </a:buClr>
                  <a:buSzPct val="75000"/>
                  <a:buFont typeface="Wingdings" charset="2"/>
                  <a:buChar char="n"/>
                  <a:defRPr kern="1200">
                    <a:solidFill>
                      <a:schemeClr val="accent6">
                        <a:lumMod val="75000"/>
                      </a:schemeClr>
                    </a:solidFill>
                    <a:latin typeface="Cambria"/>
                    <a:ea typeface="MS PGothic" panose="020B0600070205080204" pitchFamily="34" charset="-128"/>
                    <a:cs typeface="Cambria"/>
                  </a:defRPr>
                </a:lvl4pPr>
                <a:lvl5pPr marL="1523962" indent="-304792" algn="l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chemeClr val="accent3">
                      <a:lumMod val="60000"/>
                      <a:lumOff val="40000"/>
                    </a:schemeClr>
                  </a:buClr>
                  <a:buSzPct val="75000"/>
                  <a:buFont typeface="Wingdings" charset="2"/>
                  <a:buChar char="n"/>
                  <a:defRPr kern="1200">
                    <a:solidFill>
                      <a:schemeClr val="accent6">
                        <a:lumMod val="75000"/>
                      </a:schemeClr>
                    </a:solidFill>
                    <a:latin typeface="Cambria"/>
                    <a:ea typeface="MS PGothic" panose="020B0600070205080204" pitchFamily="34" charset="-128"/>
                    <a:cs typeface="Cambria"/>
                  </a:defRPr>
                </a:lvl5pPr>
                <a:lvl6pPr marL="1837221" indent="-304792" algn="l" defTabSz="121917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24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137780" indent="-304792" algn="l" defTabSz="121917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24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440456" indent="-304792" algn="l" defTabSz="121917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24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743131" indent="-304792" algn="l" defTabSz="121917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2400" kern="120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>
                    <a:solidFill>
                      <a:schemeClr val="tx1"/>
                    </a:solidFill>
                  </a:rPr>
                  <a:t>Power balance evaluated via Collisional Radiative model [</a:t>
                </a:r>
                <a:r>
                  <a:rPr lang="en-US" sz="1800" dirty="0">
                    <a:solidFill>
                      <a:srgbClr val="FF0000"/>
                    </a:solidFill>
                  </a:rPr>
                  <a:t>Chung et al. 2005</a:t>
                </a:r>
                <a:r>
                  <a:rPr lang="en-US" sz="1800" dirty="0">
                    <a:solidFill>
                      <a:schemeClr val="tx1"/>
                    </a:solidFill>
                  </a:rPr>
                  <a:t>]</a:t>
                </a:r>
              </a:p>
              <a:p>
                <a:pPr lvl="1"/>
                <a:r>
                  <a:rPr lang="en-US" sz="1600" dirty="0">
                    <a:solidFill>
                      <a:schemeClr val="tx1"/>
                    </a:solidFill>
                    <a:sym typeface="Wingdings" pitchFamily="2" charset="2"/>
                  </a:rPr>
                  <a:t>Ohm’s law used to evaluate electric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𝐸</m:t>
                        </m:r>
                      </m:e>
                      <m:sub>
                        <m: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‖</m:t>
                        </m:r>
                      </m:sub>
                    </m:sSub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𝜂</m:t>
                    </m:r>
                    <m:d>
                      <m:d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𝑒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𝑗</m:t>
                        </m:r>
                      </m:e>
                      <m:sub>
                        <m: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‖</m:t>
                        </m:r>
                      </m:sub>
                    </m:sSub>
                  </m:oMath>
                </a14:m>
                <a:endParaRPr lang="en-US" sz="1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𝑎𝑣</m:t>
                        </m:r>
                      </m:sub>
                    </m:sSub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evaluated from O-X merger threshold [</a:t>
                </a:r>
                <a:r>
                  <a:rPr lang="en-US" sz="1800" dirty="0">
                    <a:solidFill>
                      <a:srgbClr val="FF0000"/>
                    </a:solidFill>
                  </a:rPr>
                  <a:t>McDevitt et al. 2018</a:t>
                </a:r>
                <a:r>
                  <a:rPr lang="en-US" sz="1800" dirty="0">
                    <a:solidFill>
                      <a:schemeClr val="tx1"/>
                    </a:solidFill>
                  </a:rPr>
                  <a:t>]</a:t>
                </a: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C3717D8-C744-B36B-8C27-7256CC4BA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06464" y="4947135"/>
                <a:ext cx="5408470" cy="1791121"/>
              </a:xfrm>
              <a:prstGeom prst="rect">
                <a:avLst/>
              </a:prstGeom>
              <a:blipFill>
                <a:blip r:embed="rId7"/>
                <a:stretch>
                  <a:fillRect l="-235" t="-1408" b="-704"/>
                </a:stretch>
              </a:blipFill>
              <a:ln>
                <a:noFill/>
              </a:ln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4003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7FCF14-10D0-8810-0F1A-FD14A5D24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7088" y="789217"/>
            <a:ext cx="5754909" cy="4316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ACF5E4-F70F-62FC-B9B0-1C5C18ED54A8}"/>
                  </a:ext>
                </a:extLst>
              </p:cNvPr>
              <p:cNvSpPr txBox="1"/>
              <p:nvPr/>
            </p:nvSpPr>
            <p:spPr>
              <a:xfrm>
                <a:off x="10026400" y="929507"/>
                <a:ext cx="1412631" cy="327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 [MA/m</a:t>
                </a:r>
                <a:r>
                  <a:rPr lang="en-US" sz="1400" baseline="30000" dirty="0">
                    <a:solidFill>
                      <a:schemeClr val="bg1"/>
                    </a:solidFill>
                  </a:rPr>
                  <a:t>2</a:t>
                </a:r>
                <a:r>
                  <a:rPr lang="en-US" sz="1400" dirty="0">
                    <a:solidFill>
                      <a:schemeClr val="bg1"/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ACF5E4-F70F-62FC-B9B0-1C5C18ED5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400" y="929507"/>
                <a:ext cx="1412631" cy="327077"/>
              </a:xfrm>
              <a:prstGeom prst="rect">
                <a:avLst/>
              </a:prstGeom>
              <a:blipFill>
                <a:blip r:embed="rId3"/>
                <a:stretch>
                  <a:fillRect t="-370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BF0071F6-9382-05BC-55FC-17C2403EFE33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>
              <a:xfrm>
                <a:off x="437158" y="1849605"/>
                <a:ext cx="6269305" cy="4557040"/>
              </a:xfrm>
            </p:spPr>
            <p:txBody>
              <a:bodyPr/>
              <a:lstStyle/>
              <a:p>
                <a:r>
                  <a:rPr lang="en-US" dirty="0"/>
                  <a:t>Remaining below the avalanche threshold is challenging:</a:t>
                </a:r>
              </a:p>
              <a:p>
                <a:pPr lvl="1"/>
                <a:r>
                  <a:rPr lang="en-US" dirty="0"/>
                  <a:t>At high Neon fractions,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𝑎𝑣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≫1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itchFamily="2" charset="2"/>
                  </a:rPr>
                  <a:t> Nearly complete purge of Neon is required</a:t>
                </a:r>
              </a:p>
              <a:p>
                <a:pPr lvl="1"/>
                <a:r>
                  <a:rPr lang="en-US" dirty="0"/>
                  <a:t>At low neon densities, the plasma reheats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&gt;100</m:t>
                    </m:r>
                  </m:oMath>
                </a14:m>
                <a:r>
                  <a:rPr lang="en-US" dirty="0"/>
                  <a:t> eV, implies long current decay</a:t>
                </a:r>
              </a:p>
              <a:p>
                <a:r>
                  <a:rPr lang="en-US" dirty="0"/>
                  <a:t>For lower current densities reduction of Ohmic heating leads to the plasma recombining </a:t>
                </a:r>
              </a:p>
              <a:p>
                <a:pPr lvl="1"/>
                <a:r>
                  <a:rPr lang="en-US" dirty="0"/>
                  <a:t>Further reduces access to the no RE region</a:t>
                </a:r>
              </a:p>
            </p:txBody>
          </p:sp>
        </mc:Choice>
        <mc:Fallback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BF0071F6-9382-05BC-55FC-17C2403EFE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437158" y="1849605"/>
                <a:ext cx="6269305" cy="4557040"/>
              </a:xfrm>
              <a:blipFill>
                <a:blip r:embed="rId4"/>
                <a:stretch>
                  <a:fillRect l="-405" t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itle 1">
            <a:extLst>
              <a:ext uri="{FF2B5EF4-FFF2-40B4-BE49-F238E27FC236}">
                <a16:creationId xmlns:a16="http://schemas.microsoft.com/office/drawing/2014/main" id="{02A679ED-92DB-F9E7-C336-FC599CF67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59" y="239483"/>
            <a:ext cx="9272898" cy="761999"/>
          </a:xfrm>
        </p:spPr>
        <p:txBody>
          <a:bodyPr/>
          <a:lstStyle/>
          <a:p>
            <a:r>
              <a:rPr lang="en-US" dirty="0"/>
              <a:t>Runaway Reconstitution: Avalanche Threshold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15167DD-631F-6EB6-24A1-36DE3201995A}"/>
              </a:ext>
            </a:extLst>
          </p:cNvPr>
          <p:cNvSpPr txBox="1">
            <a:spLocks/>
          </p:cNvSpPr>
          <p:nvPr/>
        </p:nvSpPr>
        <p:spPr bwMode="auto">
          <a:xfrm>
            <a:off x="437158" y="1012025"/>
            <a:ext cx="6540585" cy="9582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04792" indent="-304792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Wingdings" charset="2"/>
              <a:buChar char="n"/>
              <a:defRPr sz="2200" kern="1200" baseline="0">
                <a:solidFill>
                  <a:schemeClr val="accent6">
                    <a:lumMod val="75000"/>
                  </a:schemeClr>
                </a:solidFill>
                <a:latin typeface="Cambria"/>
                <a:ea typeface="MS PGothic" panose="020B0600070205080204" pitchFamily="34" charset="-128"/>
                <a:cs typeface="Cambria"/>
              </a:defRPr>
            </a:lvl1pPr>
            <a:lvl2pPr marL="609585" indent="-304792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" charset="2"/>
              <a:buChar char="n"/>
              <a:defRPr sz="2000" kern="1200" baseline="0">
                <a:solidFill>
                  <a:schemeClr val="accent6">
                    <a:lumMod val="75000"/>
                  </a:schemeClr>
                </a:solidFill>
                <a:latin typeface="Cambria"/>
                <a:ea typeface="MS PGothic" panose="020B0600070205080204" pitchFamily="34" charset="-128"/>
                <a:cs typeface="Cambria"/>
              </a:defRPr>
            </a:lvl2pPr>
            <a:lvl3pPr marL="914377" indent="-304792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Wingdings" charset="2"/>
              <a:buChar char="n"/>
              <a:defRPr kern="1200">
                <a:solidFill>
                  <a:schemeClr val="accent6">
                    <a:lumMod val="75000"/>
                  </a:schemeClr>
                </a:solidFill>
                <a:latin typeface="Cambria"/>
                <a:ea typeface="MS PGothic" panose="020B0600070205080204" pitchFamily="34" charset="-128"/>
                <a:cs typeface="Cambria"/>
              </a:defRPr>
            </a:lvl3pPr>
            <a:lvl4pPr marL="1219170" indent="-304792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" charset="2"/>
              <a:buChar char="n"/>
              <a:defRPr kern="1200">
                <a:solidFill>
                  <a:schemeClr val="accent6">
                    <a:lumMod val="75000"/>
                  </a:schemeClr>
                </a:solidFill>
                <a:latin typeface="Cambria"/>
                <a:ea typeface="MS PGothic" panose="020B0600070205080204" pitchFamily="34" charset="-128"/>
                <a:cs typeface="Cambria"/>
              </a:defRPr>
            </a:lvl4pPr>
            <a:lvl5pPr marL="1523962" indent="-304792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Wingdings" charset="2"/>
              <a:buChar char="n"/>
              <a:defRPr kern="1200">
                <a:solidFill>
                  <a:schemeClr val="accent6">
                    <a:lumMod val="75000"/>
                  </a:schemeClr>
                </a:solidFill>
                <a:latin typeface="Cambria"/>
                <a:ea typeface="MS PGothic" panose="020B0600070205080204" pitchFamily="34" charset="-128"/>
                <a:cs typeface="Cambria"/>
              </a:defRPr>
            </a:lvl5pPr>
            <a:lvl6pPr marL="1837221" indent="-304792" algn="l" defTabSz="121917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37780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24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40456" indent="-304792" algn="l" defTabSz="121917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24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131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24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most robust means to avoid RE reconstitution is to remain below the avalanche threshold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9E09B8-5CF6-2EF9-2E03-3A850629DCC0}"/>
                  </a:ext>
                </a:extLst>
              </p:cNvPr>
              <p:cNvSpPr txBox="1"/>
              <p:nvPr/>
            </p:nvSpPr>
            <p:spPr>
              <a:xfrm>
                <a:off x="9449458" y="1468604"/>
                <a:ext cx="1744517" cy="360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‖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1.5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[MA/m</a:t>
                </a:r>
                <a:r>
                  <a:rPr lang="en-US" sz="1600" baseline="30000" dirty="0">
                    <a:solidFill>
                      <a:schemeClr val="bg1"/>
                    </a:solidFill>
                  </a:rPr>
                  <a:t>2</a:t>
                </a:r>
                <a:r>
                  <a:rPr lang="en-US" sz="1600" dirty="0">
                    <a:solidFill>
                      <a:schemeClr val="bg1"/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9E09B8-5CF6-2EF9-2E03-3A850629D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9458" y="1468604"/>
                <a:ext cx="1744517" cy="360676"/>
              </a:xfrm>
              <a:prstGeom prst="rect">
                <a:avLst/>
              </a:prstGeom>
              <a:blipFill>
                <a:blip r:embed="rId6"/>
                <a:stretch>
                  <a:fillRect t="-3448" r="-725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ECE8B23C-FE89-81B2-44D5-BAC85CA2EEE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706464" y="4947135"/>
                <a:ext cx="5408470" cy="1791121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04792" indent="-304792" algn="l" rtl="0" eaLnBrk="1" fontAlgn="base" hangingPunct="1">
                  <a:spcBef>
                    <a:spcPts val="600"/>
                  </a:spcBef>
                  <a:spcAft>
                    <a:spcPts val="600"/>
                  </a:spcAft>
                  <a:buClr>
                    <a:schemeClr val="accent3">
                      <a:lumMod val="60000"/>
                      <a:lumOff val="40000"/>
                    </a:schemeClr>
                  </a:buClr>
                  <a:buSzPct val="75000"/>
                  <a:buFont typeface="Wingdings" charset="2"/>
                  <a:buChar char="n"/>
                  <a:defRPr sz="2200" kern="1200" baseline="0">
                    <a:solidFill>
                      <a:schemeClr val="accent6">
                        <a:lumMod val="75000"/>
                      </a:schemeClr>
                    </a:solidFill>
                    <a:latin typeface="Cambria"/>
                    <a:ea typeface="MS PGothic" panose="020B0600070205080204" pitchFamily="34" charset="-128"/>
                    <a:cs typeface="Cambria"/>
                  </a:defRPr>
                </a:lvl1pPr>
                <a:lvl2pPr marL="609585" indent="-304792" algn="l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chemeClr val="accent3"/>
                  </a:buClr>
                  <a:buSzPct val="75000"/>
                  <a:buFont typeface="Wingdings" charset="2"/>
                  <a:buChar char="n"/>
                  <a:defRPr sz="2000" kern="1200" baseline="0">
                    <a:solidFill>
                      <a:schemeClr val="accent6">
                        <a:lumMod val="75000"/>
                      </a:schemeClr>
                    </a:solidFill>
                    <a:latin typeface="Cambria"/>
                    <a:ea typeface="MS PGothic" panose="020B0600070205080204" pitchFamily="34" charset="-128"/>
                    <a:cs typeface="Cambria"/>
                  </a:defRPr>
                </a:lvl2pPr>
                <a:lvl3pPr marL="914377" indent="-304792" algn="l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chemeClr val="accent3">
                      <a:lumMod val="60000"/>
                      <a:lumOff val="40000"/>
                    </a:schemeClr>
                  </a:buClr>
                  <a:buSzPct val="75000"/>
                  <a:buFont typeface="Wingdings" charset="2"/>
                  <a:buChar char="n"/>
                  <a:defRPr kern="1200">
                    <a:solidFill>
                      <a:schemeClr val="accent6">
                        <a:lumMod val="75000"/>
                      </a:schemeClr>
                    </a:solidFill>
                    <a:latin typeface="Cambria"/>
                    <a:ea typeface="MS PGothic" panose="020B0600070205080204" pitchFamily="34" charset="-128"/>
                    <a:cs typeface="Cambria"/>
                  </a:defRPr>
                </a:lvl3pPr>
                <a:lvl4pPr marL="1219170" indent="-304792" algn="l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chemeClr val="accent3"/>
                  </a:buClr>
                  <a:buSzPct val="75000"/>
                  <a:buFont typeface="Wingdings" charset="2"/>
                  <a:buChar char="n"/>
                  <a:defRPr kern="1200">
                    <a:solidFill>
                      <a:schemeClr val="accent6">
                        <a:lumMod val="75000"/>
                      </a:schemeClr>
                    </a:solidFill>
                    <a:latin typeface="Cambria"/>
                    <a:ea typeface="MS PGothic" panose="020B0600070205080204" pitchFamily="34" charset="-128"/>
                    <a:cs typeface="Cambria"/>
                  </a:defRPr>
                </a:lvl4pPr>
                <a:lvl5pPr marL="1523962" indent="-304792" algn="l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chemeClr val="accent3">
                      <a:lumMod val="60000"/>
                      <a:lumOff val="40000"/>
                    </a:schemeClr>
                  </a:buClr>
                  <a:buSzPct val="75000"/>
                  <a:buFont typeface="Wingdings" charset="2"/>
                  <a:buChar char="n"/>
                  <a:defRPr kern="1200">
                    <a:solidFill>
                      <a:schemeClr val="accent6">
                        <a:lumMod val="75000"/>
                      </a:schemeClr>
                    </a:solidFill>
                    <a:latin typeface="Cambria"/>
                    <a:ea typeface="MS PGothic" panose="020B0600070205080204" pitchFamily="34" charset="-128"/>
                    <a:cs typeface="Cambria"/>
                  </a:defRPr>
                </a:lvl5pPr>
                <a:lvl6pPr marL="1837221" indent="-304792" algn="l" defTabSz="121917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24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137780" indent="-304792" algn="l" defTabSz="121917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24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440456" indent="-304792" algn="l" defTabSz="121917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24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743131" indent="-304792" algn="l" defTabSz="121917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2400" kern="120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>
                    <a:solidFill>
                      <a:schemeClr val="tx1"/>
                    </a:solidFill>
                  </a:rPr>
                  <a:t>Power balance evaluated via Collisional Radiative model [</a:t>
                </a:r>
                <a:r>
                  <a:rPr lang="en-US" sz="1800" dirty="0">
                    <a:solidFill>
                      <a:srgbClr val="FF0000"/>
                    </a:solidFill>
                  </a:rPr>
                  <a:t>Chung et al. 2005</a:t>
                </a:r>
                <a:r>
                  <a:rPr lang="en-US" sz="1800" dirty="0">
                    <a:solidFill>
                      <a:schemeClr val="tx1"/>
                    </a:solidFill>
                  </a:rPr>
                  <a:t>]</a:t>
                </a:r>
              </a:p>
              <a:p>
                <a:pPr lvl="1"/>
                <a:r>
                  <a:rPr lang="en-US" sz="1600" dirty="0">
                    <a:solidFill>
                      <a:schemeClr val="tx1"/>
                    </a:solidFill>
                    <a:sym typeface="Wingdings" pitchFamily="2" charset="2"/>
                  </a:rPr>
                  <a:t>Ohm’s law used to evaluate electric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𝐸</m:t>
                        </m:r>
                      </m:e>
                      <m:sub>
                        <m: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‖</m:t>
                        </m:r>
                      </m:sub>
                    </m:sSub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𝜂</m:t>
                    </m:r>
                    <m:d>
                      <m:d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𝑒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𝑗</m:t>
                        </m:r>
                      </m:e>
                      <m:sub>
                        <m: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‖</m:t>
                        </m:r>
                      </m:sub>
                    </m:sSub>
                  </m:oMath>
                </a14:m>
                <a:endParaRPr lang="en-US" sz="1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𝑎𝑣</m:t>
                        </m:r>
                      </m:sub>
                    </m:sSub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evaluated from O-X merger threshold [</a:t>
                </a:r>
                <a:r>
                  <a:rPr lang="en-US" sz="1800" dirty="0">
                    <a:solidFill>
                      <a:srgbClr val="FF0000"/>
                    </a:solidFill>
                  </a:rPr>
                  <a:t>McDevitt et al. 2018</a:t>
                </a:r>
                <a:r>
                  <a:rPr lang="en-US" sz="1800" dirty="0">
                    <a:solidFill>
                      <a:schemeClr val="tx1"/>
                    </a:solidFill>
                  </a:rPr>
                  <a:t>]</a:t>
                </a: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ECE8B23C-FE89-81B2-44D5-BAC85CA2E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06464" y="4947135"/>
                <a:ext cx="5408470" cy="1791121"/>
              </a:xfrm>
              <a:prstGeom prst="rect">
                <a:avLst/>
              </a:prstGeom>
              <a:blipFill>
                <a:blip r:embed="rId7"/>
                <a:stretch>
                  <a:fillRect l="-235" t="-1408" b="-704"/>
                </a:stretch>
              </a:blipFill>
              <a:ln>
                <a:noFill/>
              </a:ln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4483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0EE54-3F3E-2245-ABB7-CE7A3B2E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58" y="520764"/>
            <a:ext cx="10590071" cy="723622"/>
          </a:xfrm>
        </p:spPr>
        <p:txBody>
          <a:bodyPr/>
          <a:lstStyle/>
          <a:p>
            <a:r>
              <a:rPr lang="en-US" dirty="0"/>
              <a:t>Runaway Reconstitution: Above the Avalanche Threshold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D4515-5FBD-D543-9D3B-493B412F0CE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37158" y="1244386"/>
            <a:ext cx="11239649" cy="5162259"/>
          </a:xfrm>
        </p:spPr>
        <p:txBody>
          <a:bodyPr/>
          <a:lstStyle/>
          <a:p>
            <a:r>
              <a:rPr lang="en-US" dirty="0"/>
              <a:t>If the system remains above the avalanche threshold, RE reconstitution will be strongly impacted by: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Size of remnant seed:</a:t>
            </a:r>
          </a:p>
          <a:p>
            <a:pPr lvl="1"/>
            <a:r>
              <a:rPr lang="en-US" dirty="0"/>
              <a:t>The true value of the number of energetic `seed’ electrons remaining in the plasma is difficult to evaluate </a:t>
            </a:r>
            <a:r>
              <a:rPr lang="en-US" dirty="0">
                <a:sym typeface="Wingdings" pitchFamily="2" charset="2"/>
              </a:rPr>
              <a:t> depends sensitively on MHD spectrum</a:t>
            </a:r>
          </a:p>
          <a:p>
            <a:pPr lvl="1"/>
            <a:r>
              <a:rPr lang="en-US" dirty="0">
                <a:sym typeface="Wingdings" pitchFamily="2" charset="2"/>
              </a:rPr>
              <a:t>Here we seek to identify an energetic electron population that is robustly confined across a range of MHD perturbations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Plasma composition/properties of the MHD instability:</a:t>
            </a:r>
          </a:p>
          <a:p>
            <a:pPr lvl="1"/>
            <a:r>
              <a:rPr lang="en-US" dirty="0"/>
              <a:t>Dependence on the plasma density</a:t>
            </a:r>
          </a:p>
          <a:p>
            <a:pPr lvl="1"/>
            <a:r>
              <a:rPr lang="en-US" dirty="0"/>
              <a:t>Sensitivity to the duration of the MHD instability</a:t>
            </a:r>
          </a:p>
        </p:txBody>
      </p:sp>
    </p:spTree>
    <p:extLst>
      <p:ext uri="{BB962C8B-B14F-4D97-AF65-F5344CB8AC3E}">
        <p14:creationId xmlns:p14="http://schemas.microsoft.com/office/powerpoint/2010/main" val="2175954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B1A59-A3E1-E98E-6DED-E38DB90E1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58" y="440808"/>
            <a:ext cx="10075333" cy="723622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F2A73-A9C1-AB39-EBB4-B2C75A5B4C1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37158" y="1338943"/>
            <a:ext cx="10075333" cy="5067702"/>
          </a:xfrm>
        </p:spPr>
        <p:txBody>
          <a:bodyPr/>
          <a:lstStyle/>
          <a:p>
            <a:r>
              <a:rPr lang="en-US" sz="2800" dirty="0"/>
              <a:t>Transport of relativistic electrons in stochastic magnetic fields</a:t>
            </a:r>
          </a:p>
          <a:p>
            <a:pPr lvl="1"/>
            <a:r>
              <a:rPr lang="en-US" sz="2400" dirty="0"/>
              <a:t>Loss time as a function of the electron’s phase space location</a:t>
            </a:r>
          </a:p>
          <a:p>
            <a:endParaRPr lang="en-US" sz="1800" dirty="0"/>
          </a:p>
          <a:p>
            <a:r>
              <a:rPr lang="en-US" sz="2800" dirty="0"/>
              <a:t>The phase space evolution of REs during the current plateau</a:t>
            </a:r>
          </a:p>
          <a:p>
            <a:pPr lvl="1"/>
            <a:r>
              <a:rPr lang="en-US" sz="2400" dirty="0"/>
              <a:t>Trapped remnant seed population</a:t>
            </a:r>
          </a:p>
          <a:p>
            <a:pPr lvl="1"/>
            <a:endParaRPr lang="en-US" sz="1800" dirty="0"/>
          </a:p>
          <a:p>
            <a:r>
              <a:rPr lang="en-US" sz="2800" dirty="0"/>
              <a:t>Conditions for the partial reconstitution of the RE plateau</a:t>
            </a:r>
          </a:p>
          <a:p>
            <a:pPr lvl="1"/>
            <a:r>
              <a:rPr lang="en-US" sz="2600" dirty="0"/>
              <a:t>Depend on plasma composition/MHD mode properties</a:t>
            </a:r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04603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6F0A75B-3E82-814D-AEF0-30D8F1E7C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0960" y="3474722"/>
            <a:ext cx="4511036" cy="33832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1053B-51BA-7748-ADEA-78CCE9CEE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9229" y="473319"/>
            <a:ext cx="4212768" cy="31595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AA2EC2-575A-B743-830A-E2F233A56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58" y="375490"/>
            <a:ext cx="10075333" cy="723622"/>
          </a:xfrm>
        </p:spPr>
        <p:txBody>
          <a:bodyPr/>
          <a:lstStyle/>
          <a:p>
            <a:r>
              <a:rPr lang="en-US" dirty="0"/>
              <a:t>Runaway Beam Formation/Termination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431DB-BD87-F441-972F-16198461281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37158" y="1264490"/>
            <a:ext cx="7542067" cy="5104225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Our focus will be on identifying the critical quantities that dictate the evolution of the RE beam during and after the MHD instability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We will thus impose an </a:t>
            </a:r>
            <a:r>
              <a:rPr lang="en-US" dirty="0">
                <a:solidFill>
                  <a:srgbClr val="FF0000"/>
                </a:solidFill>
              </a:rPr>
              <a:t>idealized thermal quench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as a means of initializing a RE plateau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The initial plasma current will be varied in order to generate RE beams of different magnitudes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Two injections of impurities will be introduced</a:t>
            </a:r>
          </a:p>
          <a:p>
            <a:pPr marL="761993" lvl="1" indent="-45720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 pure Neon injection is performed early in the simulation</a:t>
            </a:r>
          </a:p>
          <a:p>
            <a:pPr marL="761993" lvl="1" indent="-45720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 second injection of Deuterium is made later in the simulation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Shortly after the Deuterium injection, a large fraction of Neon is assumed to be “purged” from the plasma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1BFA26-3044-0147-8EAB-5D84FC190A97}"/>
                  </a:ext>
                </a:extLst>
              </p:cNvPr>
              <p:cNvSpPr txBox="1"/>
              <p:nvPr/>
            </p:nvSpPr>
            <p:spPr>
              <a:xfrm>
                <a:off x="10755084" y="830454"/>
                <a:ext cx="1126142" cy="324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2DFFF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2DFFF9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2DFFF9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2DFFF9"/>
                        </a:solidFill>
                        <a:latin typeface="Cambria Math" panose="02040503050406030204" pitchFamily="18" charset="0"/>
                      </a:rPr>
                      <m:t>≈6.2</m:t>
                    </m:r>
                  </m:oMath>
                </a14:m>
                <a:r>
                  <a:rPr lang="en-US" sz="1400" dirty="0">
                    <a:solidFill>
                      <a:srgbClr val="2DFFF9"/>
                    </a:solidFill>
                  </a:rPr>
                  <a:t> MA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1BFA26-3044-0147-8EAB-5D84FC190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5084" y="830454"/>
                <a:ext cx="1126142" cy="324384"/>
              </a:xfrm>
              <a:prstGeom prst="rect">
                <a:avLst/>
              </a:prstGeom>
              <a:blipFill>
                <a:blip r:embed="rId4"/>
                <a:stretch>
                  <a:fillRect t="-7692" r="-1111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5DB45C-4075-D945-A4FE-4D8997E1539B}"/>
                  </a:ext>
                </a:extLst>
              </p:cNvPr>
              <p:cNvSpPr txBox="1"/>
              <p:nvPr/>
            </p:nvSpPr>
            <p:spPr>
              <a:xfrm>
                <a:off x="10765970" y="1080827"/>
                <a:ext cx="1126142" cy="324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≈4.1</m:t>
                    </m:r>
                  </m:oMath>
                </a14:m>
                <a:r>
                  <a:rPr lang="en-US" sz="1400" dirty="0"/>
                  <a:t> MA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5DB45C-4075-D945-A4FE-4D8997E15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5970" y="1080827"/>
                <a:ext cx="1126142" cy="324384"/>
              </a:xfrm>
              <a:prstGeom prst="rect">
                <a:avLst/>
              </a:prstGeom>
              <a:blipFill>
                <a:blip r:embed="rId5"/>
                <a:stretch>
                  <a:fillRect t="-370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9A89FF-A14B-2C42-B662-235B72413997}"/>
                  </a:ext>
                </a:extLst>
              </p:cNvPr>
              <p:cNvSpPr txBox="1"/>
              <p:nvPr/>
            </p:nvSpPr>
            <p:spPr>
              <a:xfrm>
                <a:off x="10776856" y="1342086"/>
                <a:ext cx="989886" cy="324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≈2</m:t>
                    </m:r>
                  </m:oMath>
                </a14:m>
                <a:r>
                  <a:rPr lang="en-US" sz="14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 MA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9A89FF-A14B-2C42-B662-235B72413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6856" y="1342086"/>
                <a:ext cx="989886" cy="324384"/>
              </a:xfrm>
              <a:prstGeom prst="rect">
                <a:avLst/>
              </a:prstGeom>
              <a:blipFill>
                <a:blip r:embed="rId6"/>
                <a:stretch>
                  <a:fillRect t="-7407" r="-1266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40D94B4-8A1E-AD49-9149-5EDF8112AB04}"/>
              </a:ext>
            </a:extLst>
          </p:cNvPr>
          <p:cNvCxnSpPr>
            <a:cxnSpLocks/>
          </p:cNvCxnSpPr>
          <p:nvPr/>
        </p:nvCxnSpPr>
        <p:spPr>
          <a:xfrm flipV="1">
            <a:off x="9413828" y="5073958"/>
            <a:ext cx="0" cy="50967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40D3D42-2A0B-634F-8004-930570A46AAE}"/>
              </a:ext>
            </a:extLst>
          </p:cNvPr>
          <p:cNvSpPr txBox="1"/>
          <p:nvPr/>
        </p:nvSpPr>
        <p:spPr>
          <a:xfrm>
            <a:off x="8647295" y="5139466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Neon</a:t>
            </a:r>
          </a:p>
          <a:p>
            <a:r>
              <a:rPr lang="en-US" sz="1200" dirty="0">
                <a:solidFill>
                  <a:srgbClr val="FF0000"/>
                </a:solidFill>
              </a:rPr>
              <a:t>injection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1A9D58-4FD4-AC49-AB4D-AC7A1767C52B}"/>
              </a:ext>
            </a:extLst>
          </p:cNvPr>
          <p:cNvSpPr txBox="1"/>
          <p:nvPr/>
        </p:nvSpPr>
        <p:spPr>
          <a:xfrm>
            <a:off x="10761498" y="4231702"/>
            <a:ext cx="937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Deuterium</a:t>
            </a:r>
          </a:p>
          <a:p>
            <a:r>
              <a:rPr lang="en-US" sz="1200" dirty="0"/>
              <a:t>injection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202BED-C529-0842-893F-2A9CDAF0EF0D}"/>
              </a:ext>
            </a:extLst>
          </p:cNvPr>
          <p:cNvCxnSpPr>
            <a:cxnSpLocks/>
          </p:cNvCxnSpPr>
          <p:nvPr/>
        </p:nvCxnSpPr>
        <p:spPr>
          <a:xfrm flipV="1">
            <a:off x="10624457" y="4296000"/>
            <a:ext cx="1" cy="29204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664C2CE-930C-9140-AA4C-3A8EC692DBD6}"/>
              </a:ext>
            </a:extLst>
          </p:cNvPr>
          <p:cNvCxnSpPr>
            <a:cxnSpLocks/>
          </p:cNvCxnSpPr>
          <p:nvPr/>
        </p:nvCxnSpPr>
        <p:spPr>
          <a:xfrm>
            <a:off x="10690916" y="4965032"/>
            <a:ext cx="0" cy="425115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82C87E8-74C3-9F43-ABA1-FE1A63E9F67B}"/>
              </a:ext>
            </a:extLst>
          </p:cNvPr>
          <p:cNvSpPr txBox="1"/>
          <p:nvPr/>
        </p:nvSpPr>
        <p:spPr>
          <a:xfrm>
            <a:off x="9955317" y="5121963"/>
            <a:ext cx="608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Neon</a:t>
            </a:r>
          </a:p>
          <a:p>
            <a:r>
              <a:rPr lang="en-US" sz="1200" dirty="0">
                <a:solidFill>
                  <a:srgbClr val="FF0000"/>
                </a:solidFill>
              </a:rPr>
              <a:t>purge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2D28BF2-41B1-2942-A287-D93FE85F2015}"/>
              </a:ext>
            </a:extLst>
          </p:cNvPr>
          <p:cNvSpPr/>
          <p:nvPr/>
        </p:nvSpPr>
        <p:spPr>
          <a:xfrm>
            <a:off x="8038012" y="5479355"/>
            <a:ext cx="150678" cy="1042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95556A-88E1-434F-8137-207806BBFF2B}"/>
                  </a:ext>
                </a:extLst>
              </p:cNvPr>
              <p:cNvSpPr txBox="1"/>
              <p:nvPr/>
            </p:nvSpPr>
            <p:spPr>
              <a:xfrm>
                <a:off x="8911444" y="844517"/>
                <a:ext cx="7777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29940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rgbClr val="29940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29940A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i="1">
                                  <a:solidFill>
                                    <a:srgbClr val="29940A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29940A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29940A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95556A-88E1-434F-8137-207806BBF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1444" y="844517"/>
                <a:ext cx="77771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8432407"/>
      </p:ext>
    </p:extLst>
  </p:cSld>
  <p:clrMapOvr>
    <a:masterClrMapping/>
  </p:clrMapOvr>
</p:sld>
</file>

<file path=ppt/theme/theme1.xml><?xml version="1.0" encoding="utf-8"?>
<a:theme xmlns:a="http://schemas.openxmlformats.org/drawingml/2006/main" name="1_INL_Presentation-Mixed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8284F"/>
      </a:accent1>
      <a:accent2>
        <a:srgbClr val="FF730B"/>
      </a:accent2>
      <a:accent3>
        <a:srgbClr val="FFFFFF"/>
      </a:accent3>
      <a:accent4>
        <a:srgbClr val="000000"/>
      </a:accent4>
      <a:accent5>
        <a:srgbClr val="0D4680"/>
      </a:accent5>
      <a:accent6>
        <a:srgbClr val="D58544"/>
      </a:accent6>
      <a:hlink>
        <a:srgbClr val="CCCCFF"/>
      </a:hlink>
      <a:folHlink>
        <a:srgbClr val="B2B2B2"/>
      </a:folHlink>
    </a:clrScheme>
    <a:fontScheme name="1_INL_Presentation-Mix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INL_Presentation-Mix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L_Presentation-Mixe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L_Presentation-Mixe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L_Presentation-Mixe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L_Presentation-Mixe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L_Presentation-Mixe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L_Presentation-Mixe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F">
  <a:themeElements>
    <a:clrScheme name="Custom 7">
      <a:dk1>
        <a:sysClr val="windowText" lastClr="000000"/>
      </a:dk1>
      <a:lt1>
        <a:sysClr val="window" lastClr="FFFFFF"/>
      </a:lt1>
      <a:dk2>
        <a:srgbClr val="000C3E"/>
      </a:dk2>
      <a:lt2>
        <a:srgbClr val="6C9AC3"/>
      </a:lt2>
      <a:accent1>
        <a:srgbClr val="00529B"/>
      </a:accent1>
      <a:accent2>
        <a:srgbClr val="00529B"/>
      </a:accent2>
      <a:accent3>
        <a:srgbClr val="E17F35"/>
      </a:accent3>
      <a:accent4>
        <a:srgbClr val="FF462C"/>
      </a:accent4>
      <a:accent5>
        <a:srgbClr val="FF462C"/>
      </a:accent5>
      <a:accent6>
        <a:srgbClr val="6C9AC3"/>
      </a:accent6>
      <a:hlink>
        <a:srgbClr val="FF462C"/>
      </a:hlink>
      <a:folHlink>
        <a:srgbClr val="FF7F35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F" id="{65997F10-1D6B-4608-B6B2-586D271FB332}" vid="{438264FA-007B-4C76-97E4-6C70DAE85DF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73314</TotalTime>
  <Words>2233</Words>
  <Application>Microsoft Macintosh PowerPoint</Application>
  <PresentationFormat>Widescreen</PresentationFormat>
  <Paragraphs>251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Cambria</vt:lpstr>
      <vt:lpstr>Cambria Math</vt:lpstr>
      <vt:lpstr>Rockwell</vt:lpstr>
      <vt:lpstr>Times New Roman</vt:lpstr>
      <vt:lpstr>Wingdings</vt:lpstr>
      <vt:lpstr>1_INL_Presentation-Mixed</vt:lpstr>
      <vt:lpstr>1_UF</vt:lpstr>
      <vt:lpstr>Self-Consistent Kinetic Simulations of Runaway Electron Termination Schemes</vt:lpstr>
      <vt:lpstr>Motivation: Benign Termination of Runaway Electrons</vt:lpstr>
      <vt:lpstr>Runaway Termination: Power Balance</vt:lpstr>
      <vt:lpstr>Runaway Reconstitution: Avalanche Threshold</vt:lpstr>
      <vt:lpstr>Runaway Reconstitution: Avalanche Threshold</vt:lpstr>
      <vt:lpstr>Runaway Reconstitution: Avalanche Threshold</vt:lpstr>
      <vt:lpstr>Runaway Reconstitution: Above the Avalanche Threshold</vt:lpstr>
      <vt:lpstr>Outline</vt:lpstr>
      <vt:lpstr>Runaway Beam Formation/Termination</vt:lpstr>
      <vt:lpstr>Kinetic Runaway Electron-Bulk Plasma Integration</vt:lpstr>
      <vt:lpstr>Transport of Relativistic Electrons in 3D Magnetic Fields</vt:lpstr>
      <vt:lpstr>PowerPoint Presentation</vt:lpstr>
      <vt:lpstr>PowerPoint Presentation</vt:lpstr>
      <vt:lpstr>Remnant Seed Scaling with Duration the Flux Surfaces Remain Open</vt:lpstr>
      <vt:lpstr>Impact of Deuterium Density on RE Reconstitution</vt:lpstr>
      <vt:lpstr>Impact of MHD Properties on RE Reconstitution</vt:lpstr>
      <vt:lpstr>Summary</vt:lpstr>
      <vt:lpstr>PowerPoint Presentation</vt:lpstr>
      <vt:lpstr>RE Reconstitution: Efficiency of Avalanche Mechanism</vt:lpstr>
      <vt:lpstr>Impact of Impurity Composition on RE Reconstitution</vt:lpstr>
      <vt:lpstr>Comparison of Diffusive Approximation with Test-Particle Simulations in a Stochastic Magnetic Field</vt:lpstr>
      <vt:lpstr>Transport of Remnant Seed by the Ware Pinch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Aitkaliyeva,Assel</dc:creator>
  <cp:lastModifiedBy>McDevitt,Christopher</cp:lastModifiedBy>
  <cp:revision>1910</cp:revision>
  <dcterms:created xsi:type="dcterms:W3CDTF">2017-05-26T20:52:06Z</dcterms:created>
  <dcterms:modified xsi:type="dcterms:W3CDTF">2022-07-20T17:44:05Z</dcterms:modified>
</cp:coreProperties>
</file>