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photoAlbum layout="2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ISOPOULOS, Sotirios" userId="cdb5f293-a6a6-4469-85c7-7abe6a3bb647" providerId="ADAL" clId="{E5E94AC1-0CE9-4B19-AE5C-4DC2E6688244}"/>
    <pc:docChg chg="modSld">
      <pc:chgData name="CHARISOPOULOS, Sotirios" userId="cdb5f293-a6a6-4469-85c7-7abe6a3bb647" providerId="ADAL" clId="{E5E94AC1-0CE9-4B19-AE5C-4DC2E6688244}" dt="2022-12-22T21:44:25.372" v="13" actId="20577"/>
      <pc:docMkLst>
        <pc:docMk/>
      </pc:docMkLst>
      <pc:sldChg chg="modSp mod">
        <pc:chgData name="CHARISOPOULOS, Sotirios" userId="cdb5f293-a6a6-4469-85c7-7abe6a3bb647" providerId="ADAL" clId="{E5E94AC1-0CE9-4B19-AE5C-4DC2E6688244}" dt="2022-12-22T21:44:25.372" v="13" actId="20577"/>
        <pc:sldMkLst>
          <pc:docMk/>
          <pc:sldMk cId="2932696656" sldId="256"/>
        </pc:sldMkLst>
        <pc:spChg chg="mod">
          <ac:chgData name="CHARISOPOULOS, Sotirios" userId="cdb5f293-a6a6-4469-85c7-7abe6a3bb647" providerId="ADAL" clId="{E5E94AC1-0CE9-4B19-AE5C-4DC2E6688244}" dt="2022-12-22T21:44:25.372" v="13" actId="20577"/>
          <ac:spMkLst>
            <pc:docMk/>
            <pc:sldMk cId="2932696656" sldId="256"/>
            <ac:spMk id="3" creationId="{E22EE92B-D334-459D-9767-09D7ECBFE01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0B84F-AACC-470D-A94A-7CE3DC3B6C9F}" type="datetimeFigureOut">
              <a:rPr lang="en-GB" smtClean="0"/>
              <a:t>2022-12-22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ADCB7-5CF2-47DA-9C2B-434671D6B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30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DCB7-5CF2-47DA-9C2B-434671D6BF5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73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DCB7-5CF2-47DA-9C2B-434671D6BF5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88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ADF04-1015-44CF-B555-5AE2EF65C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6DA6C3-9AC6-4B71-9426-7BE69B596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3659C-FFD8-481B-BF50-2A250146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44B9-9E17-4682-ABCC-D9C1B54BEE4C}" type="datetimeFigureOut">
              <a:rPr lang="en-GB" smtClean="0"/>
              <a:t>2022-12-22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13429-829F-44BF-828F-0F36D3CFB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57CD-4E60-4BB5-AB05-D5E80B0D4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368B0-0ED7-48B6-A5A1-505C5422B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15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2B78D-AD80-4CF7-8E67-A5AC51AB6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C824E-74C3-423E-AD4D-165B5808F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E496F-D3B2-472A-A641-6EB4538D5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44B9-9E17-4682-ABCC-D9C1B54BEE4C}" type="datetimeFigureOut">
              <a:rPr lang="en-GB" smtClean="0"/>
              <a:t>2022-12-22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6BBA5-1882-4782-9A73-6F280FB6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52981-1B8A-49D3-800E-3899BDBE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368B0-0ED7-48B6-A5A1-505C5422B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45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3D2139-ECBD-48B6-8D7B-99C55ECBB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4CE5A-CB0A-4813-AE2F-0EE514C53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89D61-5C9C-4C91-B0DC-466660A27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44B9-9E17-4682-ABCC-D9C1B54BEE4C}" type="datetimeFigureOut">
              <a:rPr lang="en-GB" smtClean="0"/>
              <a:t>2022-12-22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45516-7C04-4F0E-A194-B19CA9997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8A270-8F6B-4DEB-B7BD-F08CFE1E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368B0-0ED7-48B6-A5A1-505C5422B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98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B53D-4A1D-4C4B-906E-E3F5F285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4D931-85AE-4F66-AE8A-E65D55F75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9831A-7164-4D23-B74A-6E1A066C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44B9-9E17-4682-ABCC-D9C1B54BEE4C}" type="datetimeFigureOut">
              <a:rPr lang="en-GB" smtClean="0"/>
              <a:t>2022-12-22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D4FD3-858C-474D-AE8B-B0085D8E6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C44F2-1E64-40A8-9D70-D214522F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368B0-0ED7-48B6-A5A1-505C5422B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40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0E539-42CF-4801-8F0A-FDBA337A6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69F5D-2881-4660-85BA-FFCC8C276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F2908-9FBD-41AF-AA5F-396DA84FA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44B9-9E17-4682-ABCC-D9C1B54BEE4C}" type="datetimeFigureOut">
              <a:rPr lang="en-GB" smtClean="0"/>
              <a:t>2022-12-22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31429-502A-4EF3-BAE5-7971DF06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487E4-7497-4224-B09A-BCAA339B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368B0-0ED7-48B6-A5A1-505C5422B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50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504B-7B14-4954-8820-45DEFBE6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3C1C0-3866-481B-8DAB-DFF0A688F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B5558-8372-4884-9C7E-170D9258A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E922C-F696-497F-B8C0-26E0F9107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44B9-9E17-4682-ABCC-D9C1B54BEE4C}" type="datetimeFigureOut">
              <a:rPr lang="en-GB" smtClean="0"/>
              <a:t>2022-12-22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9E6A6-794A-4725-806D-F45A6312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E328B-09B0-46C3-AE61-6493E1275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368B0-0ED7-48B6-A5A1-505C5422B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335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AEDBF-67BE-4F85-9E63-81703894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06F1C-CC81-4C10-8DAB-8B22BB118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262AD-6F58-4E9E-9FB8-882F3844A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D51025-3F17-48D8-89FD-BBEF8A25A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02212-CC4A-4263-B08B-96AF59C71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853C90-085C-454F-8F3A-810275FD4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44B9-9E17-4682-ABCC-D9C1B54BEE4C}" type="datetimeFigureOut">
              <a:rPr lang="en-GB" smtClean="0"/>
              <a:t>2022-12-22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6E1BB4-1420-438B-8BE3-9A2580848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6F4C83-74DE-4BC1-B6DE-91624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368B0-0ED7-48B6-A5A1-505C5422B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13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20D3-0E7F-49FA-BB21-1A5E5481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2ED720-8C53-48C0-A362-AC165BF97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44B9-9E17-4682-ABCC-D9C1B54BEE4C}" type="datetimeFigureOut">
              <a:rPr lang="en-GB" smtClean="0"/>
              <a:t>2022-12-22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1B67F-79A6-4D49-85AC-C5538BA4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10982-0224-45CF-B416-9DC5C97FB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368B0-0ED7-48B6-A5A1-505C5422B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83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0D8222-061C-4322-B88E-EA097820C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44B9-9E17-4682-ABCC-D9C1B54BEE4C}" type="datetimeFigureOut">
              <a:rPr lang="en-GB" smtClean="0"/>
              <a:t>2022-12-22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1CC6E-104C-44A4-9554-0C201DD19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AC34C-1391-4D87-B8A5-8182510B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368B0-0ED7-48B6-A5A1-505C5422B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38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E7413-B6D5-405F-9398-E6D0ECEB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FF719-98B1-4FE9-9EB0-131E63CC9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699DD-4CE5-4D90-AFBB-F30D287C3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E39F0-CFD8-4517-87E7-B2B0563F6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44B9-9E17-4682-ABCC-D9C1B54BEE4C}" type="datetimeFigureOut">
              <a:rPr lang="en-GB" smtClean="0"/>
              <a:t>2022-12-22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B2C23-AF6A-460D-8A48-49D5121F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51F3D-7439-4545-B4BB-A98BED1D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368B0-0ED7-48B6-A5A1-505C5422B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221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65EB-DE1C-4EA9-9036-4F65EF202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095607-84BC-4F68-A8E2-B5FF921824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821BA-C0B0-40DB-A2D2-CAF50583F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B4B26-D8E5-4EE7-A7A8-6A1EF6584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44B9-9E17-4682-ABCC-D9C1B54BEE4C}" type="datetimeFigureOut">
              <a:rPr lang="en-GB" smtClean="0"/>
              <a:t>2022-12-22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6B2E6-1698-4404-BEB8-4A3EF7D25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C0639-E9CD-4436-8B1B-93791ADE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368B0-0ED7-48B6-A5A1-505C5422B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2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9EA759-C8AC-464D-87D9-434D5774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7BF42-5BAA-4801-93F5-8A28B79B8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B6A4C-457C-444D-BB85-D9C3B012F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944B9-9E17-4682-ABCC-D9C1B54BEE4C}" type="datetimeFigureOut">
              <a:rPr lang="en-GB" smtClean="0"/>
              <a:t>2022-12-22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32ACD-C4C8-4F1E-8E65-D58403B4A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0F124-F483-4626-BF3A-6976ACDE0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368B0-0ED7-48B6-A5A1-505C5422B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360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3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1DBB4E-186C-4798-8774-55328B330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318" y="1949004"/>
            <a:ext cx="7412429" cy="2308324"/>
          </a:xfrm>
        </p:spPr>
        <p:txBody>
          <a:bodyPr>
            <a:normAutofit fontScale="90000"/>
          </a:bodyPr>
          <a:lstStyle/>
          <a:p>
            <a:pPr algn="l"/>
            <a:r>
              <a:rPr lang="en-GB" sz="7200" dirty="0">
                <a:solidFill>
                  <a:schemeClr val="bg1"/>
                </a:solidFill>
              </a:rPr>
              <a:t>Plenary Session 15: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7200" dirty="0">
                <a:solidFill>
                  <a:schemeClr val="bg1"/>
                </a:solidFill>
              </a:rPr>
              <a:t>Conference Summary and Highlights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EE92B-D334-459D-9767-09D7ECBFE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078" y="5009288"/>
            <a:ext cx="7025753" cy="101277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GB" dirty="0" err="1">
                <a:solidFill>
                  <a:schemeClr val="bg1"/>
                </a:solidFill>
              </a:rPr>
              <a:t>hoto</a:t>
            </a:r>
            <a:r>
              <a:rPr lang="en-GB">
                <a:solidFill>
                  <a:schemeClr val="bg1"/>
                </a:solidFill>
              </a:rPr>
              <a:t> Album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C631374-1FA9-4E70-A1D3-8A696598A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149" y="1268963"/>
            <a:ext cx="3054233" cy="432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96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21A3503">
            <a:extLst>
              <a:ext uri="{FF2B5EF4-FFF2-40B4-BE49-F238E27FC236}">
                <a16:creationId xmlns:a16="http://schemas.microsoft.com/office/drawing/2014/main" id="{A6B00426-A763-4B49-88C6-0E6D010A696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9" r="10767" b="-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21A3495">
            <a:extLst>
              <a:ext uri="{FF2B5EF4-FFF2-40B4-BE49-F238E27FC236}">
                <a16:creationId xmlns:a16="http://schemas.microsoft.com/office/drawing/2014/main" id="{A99E4F1A-849A-4D9D-99C4-BD168B75EA1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4" r="10642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20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21A3517">
            <a:extLst>
              <a:ext uri="{FF2B5EF4-FFF2-40B4-BE49-F238E27FC236}">
                <a16:creationId xmlns:a16="http://schemas.microsoft.com/office/drawing/2014/main" id="{12F1E575-4974-4E61-B187-915CF17017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1636062"/>
            <a:ext cx="5372100" cy="35858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21A3515">
            <a:extLst>
              <a:ext uri="{FF2B5EF4-FFF2-40B4-BE49-F238E27FC236}">
                <a16:creationId xmlns:a16="http://schemas.microsoft.com/office/drawing/2014/main" id="{CEA169D6-12C6-45CB-896E-B91259A09C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1636062"/>
            <a:ext cx="5372099" cy="358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21A3534">
            <a:extLst>
              <a:ext uri="{FF2B5EF4-FFF2-40B4-BE49-F238E27FC236}">
                <a16:creationId xmlns:a16="http://schemas.microsoft.com/office/drawing/2014/main" id="{1481428B-4EEB-4410-A85E-A80FE046C3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1636062"/>
            <a:ext cx="5372100" cy="3585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Rectangle 18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21A3528">
            <a:extLst>
              <a:ext uri="{FF2B5EF4-FFF2-40B4-BE49-F238E27FC236}">
                <a16:creationId xmlns:a16="http://schemas.microsoft.com/office/drawing/2014/main" id="{0C95DE6A-B603-4D2E-B24C-1B0D55C90C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1636062"/>
            <a:ext cx="5372099" cy="3585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8764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21A3520">
            <a:extLst>
              <a:ext uri="{FF2B5EF4-FFF2-40B4-BE49-F238E27FC236}">
                <a16:creationId xmlns:a16="http://schemas.microsoft.com/office/drawing/2014/main" id="{BDB23C1B-DF93-4C26-861F-90F72AB9419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5" r="22391" b="-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21A3532">
            <a:extLst>
              <a:ext uri="{FF2B5EF4-FFF2-40B4-BE49-F238E27FC236}">
                <a16:creationId xmlns:a16="http://schemas.microsoft.com/office/drawing/2014/main" id="{5841F31F-7F87-4691-8A9B-ABB29D1BFCD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12518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55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</Words>
  <Application>Microsoft Office PowerPoint</Application>
  <PresentationFormat>Widescreen</PresentationFormat>
  <Paragraphs>4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Plenary Session 15: Conference Summary and Highlights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Plenary Session 15: Conference Summary and Highlights</dc:title>
  <dc:creator>CHARISOPOULOS, Sotirios</dc:creator>
  <cp:lastModifiedBy>CHARISOPOULOS, Sotirios</cp:lastModifiedBy>
  <cp:revision>1</cp:revision>
  <dcterms:created xsi:type="dcterms:W3CDTF">2022-12-22T21:33:46Z</dcterms:created>
  <dcterms:modified xsi:type="dcterms:W3CDTF">2022-12-22T21:44:27Z</dcterms:modified>
</cp:coreProperties>
</file>