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84E8B-82CA-4DC3-A417-6B48A2BE19D4}" v="2" dt="2022-03-24T12:30:46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ISOPOULOS, Sotirios" userId="cdb5f293-a6a6-4469-85c7-7abe6a3bb647" providerId="ADAL" clId="{41ACEC42-7B01-4AD5-AD38-A75049DCDC12}"/>
    <pc:docChg chg="custSel modSld">
      <pc:chgData name="CHARISOPOULOS, Sotirios" userId="cdb5f293-a6a6-4469-85c7-7abe6a3bb647" providerId="ADAL" clId="{41ACEC42-7B01-4AD5-AD38-A75049DCDC12}" dt="2022-03-24T13:11:48.644" v="86" actId="20577"/>
      <pc:docMkLst>
        <pc:docMk/>
      </pc:docMkLst>
      <pc:sldChg chg="modSp mod">
        <pc:chgData name="CHARISOPOULOS, Sotirios" userId="cdb5f293-a6a6-4469-85c7-7abe6a3bb647" providerId="ADAL" clId="{41ACEC42-7B01-4AD5-AD38-A75049DCDC12}" dt="2022-03-24T13:11:48.644" v="86" actId="20577"/>
        <pc:sldMkLst>
          <pc:docMk/>
          <pc:sldMk cId="1584566188" sldId="257"/>
        </pc:sldMkLst>
        <pc:spChg chg="mod">
          <ac:chgData name="CHARISOPOULOS, Sotirios" userId="cdb5f293-a6a6-4469-85c7-7abe6a3bb647" providerId="ADAL" clId="{41ACEC42-7B01-4AD5-AD38-A75049DCDC12}" dt="2022-03-24T13:11:23.654" v="4" actId="20577"/>
          <ac:spMkLst>
            <pc:docMk/>
            <pc:sldMk cId="1584566188" sldId="257"/>
            <ac:spMk id="7" creationId="{65F125C7-4CB4-498E-AE3F-8F5D03296875}"/>
          </ac:spMkLst>
        </pc:spChg>
        <pc:spChg chg="mod">
          <ac:chgData name="CHARISOPOULOS, Sotirios" userId="cdb5f293-a6a6-4469-85c7-7abe6a3bb647" providerId="ADAL" clId="{41ACEC42-7B01-4AD5-AD38-A75049DCDC12}" dt="2022-03-24T13:11:31.892" v="43" actId="1037"/>
          <ac:spMkLst>
            <pc:docMk/>
            <pc:sldMk cId="1584566188" sldId="257"/>
            <ac:spMk id="16" creationId="{55939026-7CDE-4DB2-92FE-A0DB96DFCB39}"/>
          </ac:spMkLst>
        </pc:spChg>
        <pc:spChg chg="mod">
          <ac:chgData name="CHARISOPOULOS, Sotirios" userId="cdb5f293-a6a6-4469-85c7-7abe6a3bb647" providerId="ADAL" clId="{41ACEC42-7B01-4AD5-AD38-A75049DCDC12}" dt="2022-03-24T13:11:48.644" v="86" actId="20577"/>
          <ac:spMkLst>
            <pc:docMk/>
            <pc:sldMk cId="1584566188" sldId="257"/>
            <ac:spMk id="17" creationId="{8DA41066-0071-46D7-9FA4-DEA4CC008D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22C9-DBC6-4514-9804-7D3EFA112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5CAC6-0A6D-41CE-9A24-CE0A403AA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ADE14-1292-42FF-BD2C-5D8592BD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F68EA-8F6C-404F-ABC2-0EEFF944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61CB-0B83-48D3-AF95-CBB4E730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9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4299-CB8E-4A44-92A2-043196ED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436FE-E767-4078-A861-AA74C1156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8CBCD-C30A-4909-B52D-273DB42B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051B-46C9-4BAB-9F5F-33E59299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BBF22-17EA-4C46-A5CF-EE9DF01F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6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70878-1858-449B-A5B2-8F4D7C563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DB4D9-7965-4DDA-B9D5-37191A582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E72D9-CA21-4C9E-8431-E887559A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24FC5-0702-490A-A8E4-D7A0F5DD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CAE52-25EC-43B6-B8BC-3D21AAA3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1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9FC5-36C3-4772-A101-B58E9C3D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22FC-13D6-4EF9-A0CA-4441D223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8658D-9803-49B7-AA6A-69E1896A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2CC-B489-465A-AB0B-F2F9D5C0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24EC0-A45D-42A6-A672-28F24496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5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97C3-D382-4981-99B1-A6766CF3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9E2B-18AC-4799-894A-19C7A7414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6F797-2BD7-4B1A-AC28-3749A788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76EB5-3A7D-46FB-8E59-62668702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1C92-1F67-4EDC-B816-C1304571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3C2A-F578-4636-9978-DB517BD99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4940-F41F-42C3-B56D-660C225C5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063ED-769D-420F-BEEC-044AF919E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88BB2-A583-47D8-B3BC-E5F46D20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54064-DF0A-4569-A4C7-B2C6B72A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C0A95-95FE-4F03-B7A5-41EDECE9C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0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C831-1429-41CD-9BAD-448C25F9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215DE-87EA-443E-9743-2470224F7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41479-73AD-4A53-97B9-B7EAE9A5C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A3985-388D-49E2-8AB0-76D3EADF4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7A42F-4DC0-4A3F-990E-759EBAFA6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12299B-9F98-4E88-992D-362BE3D2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4516C-1B4B-442F-9387-B7EE8206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A9BEB-3D85-476F-B7F0-2F2E192C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2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91BD-59ED-42C4-978F-52A9CA6A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54EF9-8E54-44C0-9E37-CA02709F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2A5D8-8307-47C1-98DC-CED130FE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41A6A-37AE-4353-B138-8F7FD3EF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3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1B4C1-96FB-405B-9B47-F2515FE5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11EDB-61DA-4223-8D8F-2B3F3743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D8D59-24E0-4DCA-9CF4-8E80353D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2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A155-62C4-422B-A54D-10D0E229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6527-D48F-4937-B0EF-32AF9799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C0293-BB83-4CBB-930F-9B0718417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89600-E18F-4830-94B0-04BD9BDC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DBD32-6DCA-4476-84B2-6A05A82E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E2DAD-1BC4-4649-AD79-9FBDFB35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1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9305-6711-4579-B46E-7479C049E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9EC9C-D1C6-4631-A1C0-7AD5B3917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DE671-B47C-4AF1-9CAC-35545AA0D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01EF6-5B36-4851-A849-99489586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02BB8-855C-48AA-B02C-EBE7080C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91163-91F5-4B2D-A2D4-A21E0E21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2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E8987D-D7DA-47B9-9B18-2D5F22C5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D7BA5-E472-4442-B6F4-B61B0DD51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B572D-4819-49A9-8C9E-23D35795F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FD0A-487B-4514-A054-8012BF766F2D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12BCB-3F72-4265-9F5A-4704E2CEB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7F9EA-A4E5-4535-8C2F-F60713E68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5628-E7A5-4DD3-9FC5-8C8731A1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4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9516142-877A-464D-B43B-1816206570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r="5692" b="11528"/>
          <a:stretch/>
        </p:blipFill>
        <p:spPr>
          <a:xfrm>
            <a:off x="7307179" y="-19596"/>
            <a:ext cx="4884821" cy="6877596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7EEB914F-4044-431E-859B-B1CD6A7BD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1" y="501809"/>
            <a:ext cx="6962272" cy="1272529"/>
          </a:xfrm>
        </p:spPr>
        <p:txBody>
          <a:bodyPr>
            <a:normAutofit/>
          </a:bodyPr>
          <a:lstStyle/>
          <a:p>
            <a:r>
              <a:rPr lang="en-US" sz="4000" dirty="0"/>
              <a:t>Title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B41396B3-C4F8-4758-89E9-F72AFEBBF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1" y="2190036"/>
            <a:ext cx="6962272" cy="780761"/>
          </a:xfrm>
        </p:spPr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E8A25055-AD2C-4937-A7CE-030688D11B64}"/>
              </a:ext>
            </a:extLst>
          </p:cNvPr>
          <p:cNvSpPr txBox="1">
            <a:spLocks/>
          </p:cNvSpPr>
          <p:nvPr/>
        </p:nvSpPr>
        <p:spPr>
          <a:xfrm>
            <a:off x="240631" y="3529263"/>
            <a:ext cx="6962273" cy="30955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Name of Author(s)</a:t>
            </a:r>
          </a:p>
          <a:p>
            <a:r>
              <a:rPr lang="en-GB" sz="2000" dirty="0"/>
              <a:t>Name of Author(s)</a:t>
            </a:r>
          </a:p>
          <a:p>
            <a:r>
              <a:rPr lang="en-GB" sz="2000" dirty="0"/>
              <a:t>…..</a:t>
            </a:r>
          </a:p>
          <a:p>
            <a:r>
              <a:rPr lang="en-GB" sz="2000" dirty="0"/>
              <a:t>Department Name(s) and/or Institution Name(s)</a:t>
            </a:r>
          </a:p>
          <a:p>
            <a:r>
              <a:rPr lang="en-GB" sz="2000" dirty="0"/>
              <a:t>Department Name(s) and/or Institution Name(s)</a:t>
            </a:r>
          </a:p>
          <a:p>
            <a:r>
              <a:rPr lang="en-GB" sz="2000" dirty="0"/>
              <a:t>…..</a:t>
            </a:r>
          </a:p>
          <a:p>
            <a:pPr algn="l"/>
            <a:endParaRPr lang="en-GB" sz="2000" dirty="0"/>
          </a:p>
          <a:p>
            <a:r>
              <a:rPr lang="en-GB" sz="2000" dirty="0"/>
              <a:t>(contact-email@email.com)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32DE12-466A-45F5-A302-4C7E3A45BFA2}"/>
              </a:ext>
            </a:extLst>
          </p:cNvPr>
          <p:cNvSpPr txBox="1"/>
          <p:nvPr/>
        </p:nvSpPr>
        <p:spPr>
          <a:xfrm>
            <a:off x="240631" y="132477"/>
            <a:ext cx="6962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IAEA-CN301-xxx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1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F7B2252-0B23-4A37-8307-15D803276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9161"/>
            <a:ext cx="12192000" cy="64839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5939026-7CDE-4DB2-92FE-A0DB96DFCB39}"/>
              </a:ext>
            </a:extLst>
          </p:cNvPr>
          <p:cNvSpPr txBox="1"/>
          <p:nvPr/>
        </p:nvSpPr>
        <p:spPr>
          <a:xfrm>
            <a:off x="4082720" y="6428691"/>
            <a:ext cx="375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Speaker name …………….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A41066-0071-46D7-9FA4-DEA4CC008D23}"/>
              </a:ext>
            </a:extLst>
          </p:cNvPr>
          <p:cNvSpPr txBox="1"/>
          <p:nvPr/>
        </p:nvSpPr>
        <p:spPr>
          <a:xfrm>
            <a:off x="2109532" y="6428691"/>
            <a:ext cx="118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Slide  x/n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F125C7-4CB4-498E-AE3F-8F5D03296875}"/>
              </a:ext>
            </a:extLst>
          </p:cNvPr>
          <p:cNvSpPr txBox="1"/>
          <p:nvPr/>
        </p:nvSpPr>
        <p:spPr>
          <a:xfrm>
            <a:off x="56144" y="6428691"/>
            <a:ext cx="170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IAEA-CN301-xxx</a:t>
            </a:r>
          </a:p>
        </p:txBody>
      </p:sp>
    </p:spTree>
    <p:extLst>
      <p:ext uri="{BB962C8B-B14F-4D97-AF65-F5344CB8AC3E}">
        <p14:creationId xmlns:p14="http://schemas.microsoft.com/office/powerpoint/2010/main" val="158456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4">
            <a:extLst>
              <a:ext uri="{FF2B5EF4-FFF2-40B4-BE49-F238E27FC236}">
                <a16:creationId xmlns:a16="http://schemas.microsoft.com/office/drawing/2014/main" id="{E8A25055-AD2C-4937-A7CE-030688D11B64}"/>
              </a:ext>
            </a:extLst>
          </p:cNvPr>
          <p:cNvSpPr txBox="1">
            <a:spLocks/>
          </p:cNvSpPr>
          <p:nvPr/>
        </p:nvSpPr>
        <p:spPr>
          <a:xfrm>
            <a:off x="224589" y="3914274"/>
            <a:ext cx="6922169" cy="27105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Acknowledgements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F4ADF38-5389-4DE4-AEC7-81D1573F1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89" y="1597916"/>
            <a:ext cx="6922169" cy="1077105"/>
          </a:xfrm>
        </p:spPr>
        <p:txBody>
          <a:bodyPr>
            <a:normAutofit/>
          </a:bodyPr>
          <a:lstStyle/>
          <a:p>
            <a:r>
              <a:rPr lang="en-US" sz="4000" dirty="0"/>
              <a:t>Thank you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2C4D9354-EFBC-4196-9E82-D4952FC69C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r="5692" b="11528"/>
          <a:stretch/>
        </p:blipFill>
        <p:spPr>
          <a:xfrm>
            <a:off x="7307179" y="-19596"/>
            <a:ext cx="4884821" cy="68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9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CHARISOPOULOS, Sotirios</dc:creator>
  <cp:lastModifiedBy>CHARISOPOULOS, Sotirios</cp:lastModifiedBy>
  <cp:revision>4</cp:revision>
  <dcterms:created xsi:type="dcterms:W3CDTF">2022-03-17T15:20:17Z</dcterms:created>
  <dcterms:modified xsi:type="dcterms:W3CDTF">2022-03-24T13:11:55Z</dcterms:modified>
</cp:coreProperties>
</file>