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ISOPOULOS, Sotirios" userId="cdb5f293-a6a6-4469-85c7-7abe6a3bb647" providerId="ADAL" clId="{A72ECCC1-8000-43E5-861A-A71620AAAE14}"/>
    <pc:docChg chg="modSld">
      <pc:chgData name="CHARISOPOULOS, Sotirios" userId="cdb5f293-a6a6-4469-85c7-7abe6a3bb647" providerId="ADAL" clId="{A72ECCC1-8000-43E5-861A-A71620AAAE14}" dt="2022-03-24T13:10:57.399" v="11" actId="20577"/>
      <pc:docMkLst>
        <pc:docMk/>
      </pc:docMkLst>
      <pc:sldChg chg="modSp mod">
        <pc:chgData name="CHARISOPOULOS, Sotirios" userId="cdb5f293-a6a6-4469-85c7-7abe6a3bb647" providerId="ADAL" clId="{A72ECCC1-8000-43E5-861A-A71620AAAE14}" dt="2022-03-24T13:10:57.399" v="11" actId="20577"/>
        <pc:sldMkLst>
          <pc:docMk/>
          <pc:sldMk cId="1501748425" sldId="258"/>
        </pc:sldMkLst>
        <pc:spChg chg="mod">
          <ac:chgData name="CHARISOPOULOS, Sotirios" userId="cdb5f293-a6a6-4469-85c7-7abe6a3bb647" providerId="ADAL" clId="{A72ECCC1-8000-43E5-861A-A71620AAAE14}" dt="2022-03-24T13:10:57.399" v="11" actId="20577"/>
          <ac:spMkLst>
            <pc:docMk/>
            <pc:sldMk cId="1501748425" sldId="258"/>
            <ac:spMk id="12" creationId="{6FF97D85-D610-4768-9E55-E2B8C1E515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0FDF-90DE-4B2D-AD35-26FF6E06B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790A3-26E8-45FE-B768-84C9471B0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6A296-A172-4188-8A81-6A119F1A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B3978-5655-4A6C-AE6A-10EE3C40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1DF9D-A718-4FBF-8BB0-164436AA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7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D2A1-4106-4E40-AB95-A1B5C2BF6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77DD9-D0EC-4393-933E-508572A17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00B83-6608-4946-99BE-5EE5D79C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338D7-B480-4388-BBDC-4283B874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D9E59-0778-46BB-9A5B-22658E67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19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9F98B-04F0-4C14-98F4-25EEEA450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64AD5-0221-4A6C-8745-E6D555EE1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DD025-7398-4BB5-8B98-B928C7D4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E0633-26BB-48B9-B00E-802B05C0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0E904-5A02-4E1E-A794-E2139045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1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3B65-5014-4E6B-A4F0-26B2418B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F1A09-0FE2-4939-A346-6CF434A6E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F1DCB-B4E5-4219-9BAF-9C4004F6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DF4E-C1E9-4049-BDA1-526BA08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3D8B-5EF3-4D99-B20D-C5CBDF2B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2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FDBB-7C5E-43FC-A9F7-E08D9F31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0F0E1-6669-49D8-B257-F58278BC6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EEDF2-6EF7-494D-A4B4-5532970A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5ACF-91CE-429C-9258-7B92594A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48364-CA28-44E0-ABEF-2485B47E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2325-B742-4D5A-9D0E-DD7662E2A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52AF9-3082-4117-A9FA-86731BFA8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48BBB-5D59-48EB-809F-9C293287C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CF57C-4480-4376-9C2C-71018DD8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AC7E4-C88A-41CB-B3A9-A6FF0342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1D8E2-203D-4B8D-994B-8FA651F5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05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08B7-BEF3-426C-8035-E61C7AD06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B311F-5626-41E1-B0F6-4E6065EB6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9D97F-44D4-45F8-90D6-5083F912C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411CB2-6E7B-4100-86CB-364D92E1E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3BDEF-6A59-4180-AE75-4B35C1CB0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71083D-AFEB-40FD-BA39-5528CA42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1265-2835-4879-A1E4-8F6CFBA4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6737A-46A0-4238-9AA5-B807F138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7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67DE-5A4A-4CB8-AE92-AFFA2CF6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D9693B-A2BB-47DC-9AF0-463789F6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DD0B6-202E-4A9A-8AA4-A7B6F257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25A01-8C5D-44EB-B812-61B2EF0A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66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31B72-FCF6-4275-ABD8-C8B3E6C4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BD60CF-2F08-4949-B282-78DD12A2E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8DC39-D7E3-4AF2-A998-BDFFF8DDB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F4E8B-BBD9-41ED-9E45-EFA821DF1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7E449-2EDF-4EA9-8DC5-9AE764FEB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DA7B6F-1D41-4B88-BEB5-AFF3426E8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D4090-B92F-4D2E-9E9F-2EB40CA70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EBD61-058E-4812-9075-423DA463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8B8B1-1F21-435D-B095-B792AB56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33BD-E349-491B-AB79-2CB3F043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9C3FB1-C444-4CFB-BA7C-8722CD6B4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98849-E86D-4F1C-B2B3-81BDE991F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7F706-5B0C-4281-A9F4-F49EA80B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E0FBD-AF66-4CE0-84E6-79341AE4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21624-116A-438C-B32C-2EFA8013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95BD79-8AD7-4A4E-A68E-503DD15E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AD056-1DA4-468D-9C70-03271B9A4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67584-9631-4361-B3E1-4E0E467AF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6CC1-8176-4A61-8E56-94FD32645D3E}" type="datetimeFigureOut">
              <a:rPr lang="en-GB" smtClean="0"/>
              <a:t>2022-03-24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512D6-8267-4CCE-BA34-89E6D4364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9F0D2-2532-496D-BA9D-1DFF83BFA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D5BA1-B316-4937-8459-2F4798B24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21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0CEC58-9339-491E-8795-91071350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9161"/>
            <a:ext cx="12192000" cy="648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24BDFA-7B98-46AD-BC79-58FA55886EC4}"/>
              </a:ext>
            </a:extLst>
          </p:cNvPr>
          <p:cNvSpPr txBox="1"/>
          <p:nvPr/>
        </p:nvSpPr>
        <p:spPr>
          <a:xfrm>
            <a:off x="3962395" y="6432154"/>
            <a:ext cx="375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Presenter name …………….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477D6-83BB-4905-A99D-8D321A42705C}"/>
              </a:ext>
            </a:extLst>
          </p:cNvPr>
          <p:cNvSpPr txBox="1"/>
          <p:nvPr/>
        </p:nvSpPr>
        <p:spPr>
          <a:xfrm>
            <a:off x="2125577" y="6423768"/>
            <a:ext cx="118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Slide x/n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F97D85-D610-4768-9E55-E2B8C1E5152C}"/>
              </a:ext>
            </a:extLst>
          </p:cNvPr>
          <p:cNvSpPr txBox="1"/>
          <p:nvPr/>
        </p:nvSpPr>
        <p:spPr>
          <a:xfrm>
            <a:off x="276726" y="48128"/>
            <a:ext cx="11638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Title</a:t>
            </a:r>
            <a:endParaRPr lang="en-GB" sz="3200" dirty="0">
              <a:latin typeface="+mj-lt"/>
            </a:endParaRP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438890A0-7BD1-4705-86E1-BA7507888788}"/>
              </a:ext>
            </a:extLst>
          </p:cNvPr>
          <p:cNvSpPr txBox="1">
            <a:spLocks/>
          </p:cNvSpPr>
          <p:nvPr/>
        </p:nvSpPr>
        <p:spPr>
          <a:xfrm>
            <a:off x="276726" y="1549376"/>
            <a:ext cx="11638548" cy="27271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Name of Author(s)</a:t>
            </a:r>
          </a:p>
          <a:p>
            <a:r>
              <a:rPr lang="en-GB" sz="1800" dirty="0"/>
              <a:t>Name of Author(s)</a:t>
            </a:r>
          </a:p>
          <a:p>
            <a:r>
              <a:rPr lang="en-GB" sz="1800" dirty="0"/>
              <a:t>…..</a:t>
            </a:r>
          </a:p>
          <a:p>
            <a:r>
              <a:rPr lang="en-GB" sz="1800" dirty="0"/>
              <a:t>Department Name(s) and/or Institution Name(s)</a:t>
            </a:r>
          </a:p>
          <a:p>
            <a:r>
              <a:rPr lang="en-GB" sz="1800" dirty="0"/>
              <a:t>Department Name(s) and/or Institution Name(s)</a:t>
            </a:r>
          </a:p>
          <a:p>
            <a:r>
              <a:rPr lang="en-GB" sz="1800" dirty="0"/>
              <a:t>…..</a:t>
            </a:r>
          </a:p>
          <a:p>
            <a:pPr algn="l"/>
            <a:endParaRPr lang="en-GB" sz="1800" dirty="0"/>
          </a:p>
          <a:p>
            <a:r>
              <a:rPr lang="en-GB" sz="1800" dirty="0"/>
              <a:t>(contact-email@email.com)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3B0311-3381-407A-B052-DA6CC160CE80}"/>
              </a:ext>
            </a:extLst>
          </p:cNvPr>
          <p:cNvSpPr txBox="1"/>
          <p:nvPr/>
        </p:nvSpPr>
        <p:spPr>
          <a:xfrm>
            <a:off x="32083" y="6409762"/>
            <a:ext cx="186088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IAEA-CN301-xxx</a:t>
            </a:r>
            <a:endParaRPr lang="en-GB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68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0CEC58-9339-491E-8795-91071350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9161"/>
            <a:ext cx="12192000" cy="648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24BDFA-7B98-46AD-BC79-58FA55886EC4}"/>
              </a:ext>
            </a:extLst>
          </p:cNvPr>
          <p:cNvSpPr txBox="1"/>
          <p:nvPr/>
        </p:nvSpPr>
        <p:spPr>
          <a:xfrm>
            <a:off x="3962395" y="6432154"/>
            <a:ext cx="375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Presenter name …………….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477D6-83BB-4905-A99D-8D321A42705C}"/>
              </a:ext>
            </a:extLst>
          </p:cNvPr>
          <p:cNvSpPr txBox="1"/>
          <p:nvPr/>
        </p:nvSpPr>
        <p:spPr>
          <a:xfrm>
            <a:off x="2125577" y="6423768"/>
            <a:ext cx="118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Slide x/n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3B0311-3381-407A-B052-DA6CC160CE80}"/>
              </a:ext>
            </a:extLst>
          </p:cNvPr>
          <p:cNvSpPr txBox="1"/>
          <p:nvPr/>
        </p:nvSpPr>
        <p:spPr>
          <a:xfrm>
            <a:off x="32083" y="6409762"/>
            <a:ext cx="186088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IAEA-CN301-xxx</a:t>
            </a:r>
            <a:endParaRPr lang="en-GB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A37EFA7A-7399-49C7-BB23-140266611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820" y="341389"/>
            <a:ext cx="11622506" cy="2722654"/>
          </a:xfrm>
        </p:spPr>
        <p:txBody>
          <a:bodyPr>
            <a:normAutofit/>
          </a:bodyPr>
          <a:lstStyle/>
          <a:p>
            <a:r>
              <a:rPr lang="en-US" dirty="0"/>
              <a:t>main poster body</a:t>
            </a:r>
          </a:p>
        </p:txBody>
      </p:sp>
    </p:spTree>
    <p:extLst>
      <p:ext uri="{BB962C8B-B14F-4D97-AF65-F5344CB8AC3E}">
        <p14:creationId xmlns:p14="http://schemas.microsoft.com/office/powerpoint/2010/main" val="343882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0CEC58-9339-491E-8795-91071350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9161"/>
            <a:ext cx="12192000" cy="648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24BDFA-7B98-46AD-BC79-58FA55886EC4}"/>
              </a:ext>
            </a:extLst>
          </p:cNvPr>
          <p:cNvSpPr txBox="1"/>
          <p:nvPr/>
        </p:nvSpPr>
        <p:spPr>
          <a:xfrm>
            <a:off x="3962395" y="6432154"/>
            <a:ext cx="375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Presenter name …………….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477D6-83BB-4905-A99D-8D321A42705C}"/>
              </a:ext>
            </a:extLst>
          </p:cNvPr>
          <p:cNvSpPr txBox="1"/>
          <p:nvPr/>
        </p:nvSpPr>
        <p:spPr>
          <a:xfrm>
            <a:off x="2125577" y="6423768"/>
            <a:ext cx="118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Slide x/n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F97D85-D610-4768-9E55-E2B8C1E5152C}"/>
              </a:ext>
            </a:extLst>
          </p:cNvPr>
          <p:cNvSpPr txBox="1"/>
          <p:nvPr/>
        </p:nvSpPr>
        <p:spPr>
          <a:xfrm>
            <a:off x="276726" y="48128"/>
            <a:ext cx="11638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Thank you</a:t>
            </a:r>
            <a:endParaRPr lang="en-GB" sz="3200" dirty="0">
              <a:latin typeface="+mj-lt"/>
            </a:endParaRP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438890A0-7BD1-4705-86E1-BA7507888788}"/>
              </a:ext>
            </a:extLst>
          </p:cNvPr>
          <p:cNvSpPr txBox="1">
            <a:spLocks/>
          </p:cNvSpPr>
          <p:nvPr/>
        </p:nvSpPr>
        <p:spPr>
          <a:xfrm>
            <a:off x="276726" y="1549376"/>
            <a:ext cx="11638548" cy="27271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Acknowledgments</a:t>
            </a:r>
            <a:r>
              <a:rPr lang="en-GB" sz="18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3B0311-3381-407A-B052-DA6CC160CE80}"/>
              </a:ext>
            </a:extLst>
          </p:cNvPr>
          <p:cNvSpPr txBox="1"/>
          <p:nvPr/>
        </p:nvSpPr>
        <p:spPr>
          <a:xfrm>
            <a:off x="32083" y="6409762"/>
            <a:ext cx="1860885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IAEA-CN301-xxx</a:t>
            </a:r>
            <a:endParaRPr lang="en-GB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4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main poster body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CHARISOPOULOS, Sotirios</dc:creator>
  <cp:lastModifiedBy>CHARISOPOULOS, Sotirios</cp:lastModifiedBy>
  <cp:revision>2</cp:revision>
  <dcterms:created xsi:type="dcterms:W3CDTF">2022-03-24T12:57:36Z</dcterms:created>
  <dcterms:modified xsi:type="dcterms:W3CDTF">2022-03-24T13:11:01Z</dcterms:modified>
</cp:coreProperties>
</file>