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4"/>
  </p:notesMasterIdLst>
  <p:handoutMasterIdLst>
    <p:handoutMasterId r:id="rId15"/>
  </p:handoutMasterIdLst>
  <p:sldIdLst>
    <p:sldId id="294" r:id="rId6"/>
    <p:sldId id="770" r:id="rId7"/>
    <p:sldId id="775" r:id="rId8"/>
    <p:sldId id="771" r:id="rId9"/>
    <p:sldId id="769" r:id="rId10"/>
    <p:sldId id="779" r:id="rId11"/>
    <p:sldId id="780" r:id="rId12"/>
    <p:sldId id="781" r:id="rId1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TANCOURT HERNANDEZ, Luisa Aniuska" initials="BHLA" lastIdx="4" clrIdx="0">
    <p:extLst>
      <p:ext uri="{19B8F6BF-5375-455C-9EA6-DF929625EA0E}">
        <p15:presenceInfo xmlns:p15="http://schemas.microsoft.com/office/powerpoint/2012/main" userId="S-1-5-21-166859615-1578262993-1734353810-48469" providerId="AD"/>
      </p:ext>
    </p:extLst>
  </p:cmAuthor>
  <p:cmAuthor id="2" name="KAMENOPOULOU, Vasiliki" initials="KV" lastIdx="1" clrIdx="1">
    <p:extLst>
      <p:ext uri="{19B8F6BF-5375-455C-9EA6-DF929625EA0E}">
        <p15:presenceInfo xmlns:p15="http://schemas.microsoft.com/office/powerpoint/2012/main" userId="S::V.Kamenopoulou@iaea.org::9e717245-1a0f-453f-968f-9790d599a0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Rg st="1" end="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FD7"/>
    <a:srgbClr val="264D99"/>
    <a:srgbClr val="CCECFF"/>
    <a:srgbClr val="FF0000"/>
    <a:srgbClr val="FFCCFF"/>
    <a:srgbClr val="66C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71" autoAdjust="0"/>
    <p:restoredTop sz="89733" autoAdjust="0"/>
  </p:normalViewPr>
  <p:slideViewPr>
    <p:cSldViewPr>
      <p:cViewPr varScale="1">
        <p:scale>
          <a:sx n="117" d="100"/>
          <a:sy n="117" d="100"/>
        </p:scale>
        <p:origin x="103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slide" Target="../slides/slide5.xml"/><Relationship Id="rId1" Type="http://schemas.openxmlformats.org/officeDocument/2006/relationships/slide" Target="../slides/slide2.xml"/><Relationship Id="rId6" Type="http://schemas.openxmlformats.org/officeDocument/2006/relationships/slide" Target="../slides/slide8.xml"/><Relationship Id="rId5" Type="http://schemas.openxmlformats.org/officeDocument/2006/relationships/slide" Target="../slides/slide4.xml"/><Relationship Id="rId4" Type="http://schemas.openxmlformats.org/officeDocument/2006/relationships/slide" Target="../slides/slide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RISS-%20Questionnaire-16-06-2022.docx" TargetMode="External"/><Relationship Id="rId2" Type="http://schemas.openxmlformats.org/officeDocument/2006/relationships/hyperlink" Target="../My%20Documents/RISS/CURRENT%20VERSIONS/WORK%20DOCUMENTS/Questionnaire/RISS-%20Questionnaire-12-04-2022.docx" TargetMode="External"/><Relationship Id="rId1" Type="http://schemas.openxmlformats.org/officeDocument/2006/relationships/hyperlink" Target="pc8763_final%20version_ed2.pdf" TargetMode="External"/><Relationship Id="rId4" Type="http://schemas.openxmlformats.org/officeDocument/2006/relationships/hyperlink" Target="RISS-Report-Template-16-06-2022.doc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RISS-Report-Template-16-06-2022.doc" TargetMode="External"/><Relationship Id="rId2" Type="http://schemas.openxmlformats.org/officeDocument/2006/relationships/hyperlink" Target="RISS-%20Questionnaire-16-06-2022.docx" TargetMode="External"/><Relationship Id="rId1" Type="http://schemas.openxmlformats.org/officeDocument/2006/relationships/hyperlink" Target="pc8763_final%20version_ed2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658AE5-C9AF-44C6-87B1-31B613D8134B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E927B62-0B21-4BCB-9583-0A9BB973CFEA}">
      <dgm:prSet phldrT="[Tex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u="sng" dirty="0"/>
            <a:t>definition</a:t>
          </a:r>
          <a:endParaRPr lang="en-GB" u="sng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F97D8E45-87F1-4272-86AB-93C40CC370FC}" type="parTrans" cxnId="{3B1DEEE9-2A6F-428F-AC08-B2A5377F9B53}">
      <dgm:prSet/>
      <dgm:spPr/>
      <dgm:t>
        <a:bodyPr/>
        <a:lstStyle/>
        <a:p>
          <a:endParaRPr lang="en-GB"/>
        </a:p>
      </dgm:t>
    </dgm:pt>
    <dgm:pt modelId="{519FBCF4-178E-44C6-BAD2-ABEBBE8D026D}" type="sibTrans" cxnId="{3B1DEEE9-2A6F-428F-AC08-B2A5377F9B53}">
      <dgm:prSet/>
      <dgm:spPr/>
      <dgm:t>
        <a:bodyPr/>
        <a:lstStyle/>
        <a:p>
          <a:endParaRPr lang="en-GB"/>
        </a:p>
      </dgm:t>
    </dgm:pt>
    <dgm:pt modelId="{74A04734-CEC3-4C85-B729-9E43CE3793ED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u="sng" dirty="0"/>
            <a:t>process</a:t>
          </a:r>
          <a:endParaRPr lang="en-GB" u="sng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124448A7-528C-4DC6-AC7A-109AA17C7B6A}" type="parTrans" cxnId="{308F84DF-9ED2-4DA2-8E60-F1CA5F0965F8}">
      <dgm:prSet/>
      <dgm:spPr/>
      <dgm:t>
        <a:bodyPr/>
        <a:lstStyle/>
        <a:p>
          <a:endParaRPr lang="en-GB"/>
        </a:p>
      </dgm:t>
    </dgm:pt>
    <dgm:pt modelId="{38457310-77F8-49BD-BC32-69C79E0B78FF}" type="sibTrans" cxnId="{308F84DF-9ED2-4DA2-8E60-F1CA5F0965F8}">
      <dgm:prSet/>
      <dgm:spPr/>
      <dgm:t>
        <a:bodyPr/>
        <a:lstStyle/>
        <a:p>
          <a:endParaRPr lang="en-GB"/>
        </a:p>
      </dgm:t>
    </dgm:pt>
    <dgm:pt modelId="{A24F961B-18FD-48A1-B93D-E07075240DEF}">
      <dgm:prSet phldrT="[Text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u="sng" dirty="0">
              <a:hlinkClick xmlns:r="http://schemas.openxmlformats.org/officeDocument/2006/relationships" r:id="rId2" action="ppaction://hlinksldjump"/>
            </a:rPr>
            <a:t>documents</a:t>
          </a:r>
          <a:endParaRPr lang="en-GB" u="sng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23A8E6F4-9CEC-4B5A-96C8-A09D40C5DDF0}" type="parTrans" cxnId="{D3E89947-7137-4CB4-A555-AEDE20A307FD}">
      <dgm:prSet/>
      <dgm:spPr/>
      <dgm:t>
        <a:bodyPr/>
        <a:lstStyle/>
        <a:p>
          <a:endParaRPr lang="en-GB"/>
        </a:p>
      </dgm:t>
    </dgm:pt>
    <dgm:pt modelId="{074CDB7B-1CBA-4271-BEC3-0A40B60A6D79}" type="sibTrans" cxnId="{D3E89947-7137-4CB4-A555-AEDE20A307FD}">
      <dgm:prSet/>
      <dgm:spPr/>
      <dgm:t>
        <a:bodyPr/>
        <a:lstStyle/>
        <a:p>
          <a:endParaRPr lang="en-GB"/>
        </a:p>
      </dgm:t>
    </dgm:pt>
    <dgm:pt modelId="{B892FC3F-D146-46B3-A6AE-555B7159F6DF}">
      <dgm:prSet phldrT="[Text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u="sng" dirty="0"/>
            <a:t>scope</a:t>
          </a:r>
          <a:endParaRPr lang="en-GB" u="sng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2FDDD67F-755E-4C47-AD44-833BD3FCBEB8}" type="parTrans" cxnId="{E2C22F60-EF69-4AC6-B687-68D361B25D30}">
      <dgm:prSet/>
      <dgm:spPr/>
      <dgm:t>
        <a:bodyPr/>
        <a:lstStyle/>
        <a:p>
          <a:endParaRPr lang="en-GB"/>
        </a:p>
      </dgm:t>
    </dgm:pt>
    <dgm:pt modelId="{B9C4C9AE-5B84-4B6D-809E-7663A31E457A}" type="sibTrans" cxnId="{E2C22F60-EF69-4AC6-B687-68D361B25D30}">
      <dgm:prSet/>
      <dgm:spPr/>
      <dgm:t>
        <a:bodyPr/>
        <a:lstStyle/>
        <a:p>
          <a:endParaRPr lang="en-GB"/>
        </a:p>
      </dgm:t>
    </dgm:pt>
    <dgm:pt modelId="{7006AF91-B302-42E1-B59A-F3C5E825DA4D}">
      <dgm:prSet phldrT="[Text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u="sng" dirty="0"/>
            <a:t>objectives</a:t>
          </a:r>
          <a:endParaRPr lang="en-GB" u="sng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57B376E3-BD78-4970-AB5A-8DC45EDDB6FC}" type="parTrans" cxnId="{810CC21F-80B0-4B27-9766-D8666953F575}">
      <dgm:prSet/>
      <dgm:spPr/>
      <dgm:t>
        <a:bodyPr/>
        <a:lstStyle/>
        <a:p>
          <a:endParaRPr lang="en-GB"/>
        </a:p>
      </dgm:t>
    </dgm:pt>
    <dgm:pt modelId="{B942F174-33C5-4B44-99B5-00BB1B2ECBF0}" type="sibTrans" cxnId="{810CC21F-80B0-4B27-9766-D8666953F575}">
      <dgm:prSet/>
      <dgm:spPr/>
      <dgm:t>
        <a:bodyPr/>
        <a:lstStyle/>
        <a:p>
          <a:endParaRPr lang="en-GB"/>
        </a:p>
      </dgm:t>
    </dgm:pt>
    <dgm:pt modelId="{A3CD4A7A-F96D-4186-AB2D-65D2A8FCBCC1}">
      <dgm:prSet phldrT="[Text]"/>
      <dgm:spPr>
        <a:solidFill>
          <a:srgbClr val="FCFFD7">
            <a:alpha val="89804"/>
          </a:srgbClr>
        </a:solidFill>
      </dgm:spPr>
      <dgm:t>
        <a:bodyPr/>
        <a:lstStyle/>
        <a:p>
          <a:r>
            <a:rPr lang="en-US" b="0" u="none" dirty="0">
              <a:hlinkClick xmlns:r="http://schemas.openxmlformats.org/officeDocument/2006/relationships" r:id="" action="ppaction://noaction"/>
            </a:rPr>
            <a:t>pictures</a:t>
          </a:r>
          <a:endParaRPr lang="en-GB" b="0" u="none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F4E3511F-F2C9-4B1A-9CD0-4A3A3B0DA188}" type="parTrans" cxnId="{F2DC856B-7B87-4868-9A36-22724840EC0E}">
      <dgm:prSet/>
      <dgm:spPr/>
      <dgm:t>
        <a:bodyPr/>
        <a:lstStyle/>
        <a:p>
          <a:endParaRPr lang="en-GB"/>
        </a:p>
      </dgm:t>
    </dgm:pt>
    <dgm:pt modelId="{95D40485-CD57-4D80-8016-F7E3AAA934E0}" type="sibTrans" cxnId="{F2DC856B-7B87-4868-9A36-22724840EC0E}">
      <dgm:prSet/>
      <dgm:spPr/>
      <dgm:t>
        <a:bodyPr/>
        <a:lstStyle/>
        <a:p>
          <a:endParaRPr lang="en-GB"/>
        </a:p>
      </dgm:t>
    </dgm:pt>
    <dgm:pt modelId="{FDBA39FE-8E2D-4BD0-A10C-9938B8A3883F}" type="pres">
      <dgm:prSet presAssocID="{34658AE5-C9AF-44C6-87B1-31B613D8134B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89F6D545-7F6A-46F4-9CDF-3F640D86A7A5}" type="pres">
      <dgm:prSet presAssocID="{A3CD4A7A-F96D-4186-AB2D-65D2A8FCBCC1}" presName="Accent6" presStyleCnt="0"/>
      <dgm:spPr/>
    </dgm:pt>
    <dgm:pt modelId="{0F2ABC5D-1F34-4A4E-B956-2EFC0AA5E3E3}" type="pres">
      <dgm:prSet presAssocID="{A3CD4A7A-F96D-4186-AB2D-65D2A8FCBCC1}" presName="Accent" presStyleLbl="node1" presStyleIdx="0" presStyleCnt="6"/>
      <dgm:spPr/>
    </dgm:pt>
    <dgm:pt modelId="{BB198806-B175-44D7-91F1-82F174063AC2}" type="pres">
      <dgm:prSet presAssocID="{A3CD4A7A-F96D-4186-AB2D-65D2A8FCBCC1}" presName="ParentBackground6" presStyleCnt="0"/>
      <dgm:spPr/>
    </dgm:pt>
    <dgm:pt modelId="{257C52B3-97B9-4903-A3E7-9FB1C0888627}" type="pres">
      <dgm:prSet presAssocID="{A3CD4A7A-F96D-4186-AB2D-65D2A8FCBCC1}" presName="ParentBackground" presStyleLbl="fgAcc1" presStyleIdx="0" presStyleCnt="6"/>
      <dgm:spPr/>
    </dgm:pt>
    <dgm:pt modelId="{F427FF8F-0912-4693-886C-75088B200BE2}" type="pres">
      <dgm:prSet presAssocID="{A3CD4A7A-F96D-4186-AB2D-65D2A8FCBCC1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6233735-F94C-46B8-B0CE-7906AE5E9297}" type="pres">
      <dgm:prSet presAssocID="{A24F961B-18FD-48A1-B93D-E07075240DEF}" presName="Accent5" presStyleCnt="0"/>
      <dgm:spPr/>
    </dgm:pt>
    <dgm:pt modelId="{3690A1F2-8695-4653-8D3E-90DEF0306D49}" type="pres">
      <dgm:prSet presAssocID="{A24F961B-18FD-48A1-B93D-E07075240DEF}" presName="Accent" presStyleLbl="node1" presStyleIdx="1" presStyleCnt="6"/>
      <dgm:spPr/>
    </dgm:pt>
    <dgm:pt modelId="{002F6971-2A75-4347-9BA2-8786EA0D8C3B}" type="pres">
      <dgm:prSet presAssocID="{A24F961B-18FD-48A1-B93D-E07075240DEF}" presName="ParentBackground5" presStyleCnt="0"/>
      <dgm:spPr/>
    </dgm:pt>
    <dgm:pt modelId="{B35972FA-9C0F-4DF1-9B90-0C71160728FA}" type="pres">
      <dgm:prSet presAssocID="{A24F961B-18FD-48A1-B93D-E07075240DEF}" presName="ParentBackground" presStyleLbl="fgAcc1" presStyleIdx="1" presStyleCnt="6"/>
      <dgm:spPr/>
    </dgm:pt>
    <dgm:pt modelId="{A1B376AF-184D-4D8B-BBCC-ACFF0056A3C2}" type="pres">
      <dgm:prSet presAssocID="{A24F961B-18FD-48A1-B93D-E07075240DEF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6262B9B-2E21-432A-96C0-ED1B526D068D}" type="pres">
      <dgm:prSet presAssocID="{74A04734-CEC3-4C85-B729-9E43CE3793ED}" presName="Accent4" presStyleCnt="0"/>
      <dgm:spPr/>
    </dgm:pt>
    <dgm:pt modelId="{B347EAA0-E2DC-4821-8434-6B59FB042342}" type="pres">
      <dgm:prSet presAssocID="{74A04734-CEC3-4C85-B729-9E43CE3793ED}" presName="Accent" presStyleLbl="node1" presStyleIdx="2" presStyleCnt="6"/>
      <dgm:spPr/>
    </dgm:pt>
    <dgm:pt modelId="{62855C2C-D97A-47C8-8174-0FA26F0AF346}" type="pres">
      <dgm:prSet presAssocID="{74A04734-CEC3-4C85-B729-9E43CE3793ED}" presName="ParentBackground4" presStyleCnt="0"/>
      <dgm:spPr/>
    </dgm:pt>
    <dgm:pt modelId="{390C0E58-942C-4AE6-A578-3CBF94A41F7D}" type="pres">
      <dgm:prSet presAssocID="{74A04734-CEC3-4C85-B729-9E43CE3793ED}" presName="ParentBackground" presStyleLbl="fgAcc1" presStyleIdx="2" presStyleCnt="6"/>
      <dgm:spPr/>
    </dgm:pt>
    <dgm:pt modelId="{DC009519-7652-4E92-BB33-62B4CCFB75A1}" type="pres">
      <dgm:prSet presAssocID="{74A04734-CEC3-4C85-B729-9E43CE3793ED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67EA487-4BF2-4AFE-8D37-1BF1A3CC60BF}" type="pres">
      <dgm:prSet presAssocID="{7006AF91-B302-42E1-B59A-F3C5E825DA4D}" presName="Accent3" presStyleCnt="0"/>
      <dgm:spPr/>
    </dgm:pt>
    <dgm:pt modelId="{5D1C22D5-C092-4562-82FF-E3CD82FA5190}" type="pres">
      <dgm:prSet presAssocID="{7006AF91-B302-42E1-B59A-F3C5E825DA4D}" presName="Accent" presStyleLbl="node1" presStyleIdx="3" presStyleCnt="6"/>
      <dgm:spPr/>
    </dgm:pt>
    <dgm:pt modelId="{969ADA9C-ABD4-4979-8525-AEF39815B259}" type="pres">
      <dgm:prSet presAssocID="{7006AF91-B302-42E1-B59A-F3C5E825DA4D}" presName="ParentBackground3" presStyleCnt="0"/>
      <dgm:spPr/>
    </dgm:pt>
    <dgm:pt modelId="{C61375FB-E1BB-46FE-B022-40DF132B9E75}" type="pres">
      <dgm:prSet presAssocID="{7006AF91-B302-42E1-B59A-F3C5E825DA4D}" presName="ParentBackground" presStyleLbl="fgAcc1" presStyleIdx="3" presStyleCnt="6"/>
      <dgm:spPr/>
    </dgm:pt>
    <dgm:pt modelId="{15AE0279-0978-4B99-A44C-36C7591F4660}" type="pres">
      <dgm:prSet presAssocID="{7006AF91-B302-42E1-B59A-F3C5E825DA4D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31E02EA-6D95-4ACD-9B75-879609F19A77}" type="pres">
      <dgm:prSet presAssocID="{B892FC3F-D146-46B3-A6AE-555B7159F6DF}" presName="Accent2" presStyleCnt="0"/>
      <dgm:spPr/>
    </dgm:pt>
    <dgm:pt modelId="{49088B58-CE2E-472D-992E-681DD725534B}" type="pres">
      <dgm:prSet presAssocID="{B892FC3F-D146-46B3-A6AE-555B7159F6DF}" presName="Accent" presStyleLbl="node1" presStyleIdx="4" presStyleCnt="6"/>
      <dgm:spPr/>
    </dgm:pt>
    <dgm:pt modelId="{B1ECE920-224F-47C1-8950-72A8ED8EDCC9}" type="pres">
      <dgm:prSet presAssocID="{B892FC3F-D146-46B3-A6AE-555B7159F6DF}" presName="ParentBackground2" presStyleCnt="0"/>
      <dgm:spPr/>
    </dgm:pt>
    <dgm:pt modelId="{F14CAC6F-689F-4D9D-8EEE-6F612539585F}" type="pres">
      <dgm:prSet presAssocID="{B892FC3F-D146-46B3-A6AE-555B7159F6DF}" presName="ParentBackground" presStyleLbl="fgAcc1" presStyleIdx="4" presStyleCnt="6"/>
      <dgm:spPr/>
    </dgm:pt>
    <dgm:pt modelId="{A6F55261-195D-4DD8-B24F-6B3DDBB29154}" type="pres">
      <dgm:prSet presAssocID="{B892FC3F-D146-46B3-A6AE-555B7159F6DF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DFC8BAE-9018-4667-841F-EBE1C8638E67}" type="pres">
      <dgm:prSet presAssocID="{5E927B62-0B21-4BCB-9583-0A9BB973CFEA}" presName="Accent1" presStyleCnt="0"/>
      <dgm:spPr/>
    </dgm:pt>
    <dgm:pt modelId="{27F8DDEC-CCE0-4B42-A797-2F554C14A535}" type="pres">
      <dgm:prSet presAssocID="{5E927B62-0B21-4BCB-9583-0A9BB973CFEA}" presName="Accent" presStyleLbl="node1" presStyleIdx="5" presStyleCnt="6"/>
      <dgm:spPr/>
    </dgm:pt>
    <dgm:pt modelId="{6DD08AEC-0E92-4811-B6C3-C689949E9C1D}" type="pres">
      <dgm:prSet presAssocID="{5E927B62-0B21-4BCB-9583-0A9BB973CFEA}" presName="ParentBackground1" presStyleCnt="0"/>
      <dgm:spPr/>
    </dgm:pt>
    <dgm:pt modelId="{3BFD8A20-47A4-493F-8806-5D49681CD4CA}" type="pres">
      <dgm:prSet presAssocID="{5E927B62-0B21-4BCB-9583-0A9BB973CFEA}" presName="ParentBackground" presStyleLbl="fgAcc1" presStyleIdx="5" presStyleCnt="6"/>
      <dgm:spPr/>
    </dgm:pt>
    <dgm:pt modelId="{D2F8B50E-B51E-4E64-B6A4-1C6224F5DE37}" type="pres">
      <dgm:prSet presAssocID="{5E927B62-0B21-4BCB-9583-0A9BB973CFE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F80AA60C-AF7E-4A72-A88C-D63F768A0A4C}" type="presOf" srcId="{A3CD4A7A-F96D-4186-AB2D-65D2A8FCBCC1}" destId="{257C52B3-97B9-4903-A3E7-9FB1C0888627}" srcOrd="0" destOrd="0" presId="urn:microsoft.com/office/officeart/2011/layout/CircleProcess"/>
    <dgm:cxn modelId="{3E62F918-5DC8-443E-A2B5-85B600F46207}" type="presOf" srcId="{A24F961B-18FD-48A1-B93D-E07075240DEF}" destId="{B35972FA-9C0F-4DF1-9B90-0C71160728FA}" srcOrd="0" destOrd="0" presId="urn:microsoft.com/office/officeart/2011/layout/CircleProcess"/>
    <dgm:cxn modelId="{810CC21F-80B0-4B27-9766-D8666953F575}" srcId="{34658AE5-C9AF-44C6-87B1-31B613D8134B}" destId="{7006AF91-B302-42E1-B59A-F3C5E825DA4D}" srcOrd="2" destOrd="0" parTransId="{57B376E3-BD78-4970-AB5A-8DC45EDDB6FC}" sibTransId="{B942F174-33C5-4B44-99B5-00BB1B2ECBF0}"/>
    <dgm:cxn modelId="{7F9E6823-0BDB-47AA-85BF-FC79189CEDB4}" type="presOf" srcId="{74A04734-CEC3-4C85-B729-9E43CE3793ED}" destId="{DC009519-7652-4E92-BB33-62B4CCFB75A1}" srcOrd="1" destOrd="0" presId="urn:microsoft.com/office/officeart/2011/layout/CircleProcess"/>
    <dgm:cxn modelId="{E2C22F60-EF69-4AC6-B687-68D361B25D30}" srcId="{34658AE5-C9AF-44C6-87B1-31B613D8134B}" destId="{B892FC3F-D146-46B3-A6AE-555B7159F6DF}" srcOrd="1" destOrd="0" parTransId="{2FDDD67F-755E-4C47-AD44-833BD3FCBEB8}" sibTransId="{B9C4C9AE-5B84-4B6D-809E-7663A31E457A}"/>
    <dgm:cxn modelId="{D3E89947-7137-4CB4-A555-AEDE20A307FD}" srcId="{34658AE5-C9AF-44C6-87B1-31B613D8134B}" destId="{A24F961B-18FD-48A1-B93D-E07075240DEF}" srcOrd="4" destOrd="0" parTransId="{23A8E6F4-9CEC-4B5A-96C8-A09D40C5DDF0}" sibTransId="{074CDB7B-1CBA-4271-BEC3-0A40B60A6D79}"/>
    <dgm:cxn modelId="{BC2D0348-C3BB-436D-9D7D-235FDD3C690E}" type="presOf" srcId="{5E927B62-0B21-4BCB-9583-0A9BB973CFEA}" destId="{3BFD8A20-47A4-493F-8806-5D49681CD4CA}" srcOrd="0" destOrd="0" presId="urn:microsoft.com/office/officeart/2011/layout/CircleProcess"/>
    <dgm:cxn modelId="{F2DC856B-7B87-4868-9A36-22724840EC0E}" srcId="{34658AE5-C9AF-44C6-87B1-31B613D8134B}" destId="{A3CD4A7A-F96D-4186-AB2D-65D2A8FCBCC1}" srcOrd="5" destOrd="0" parTransId="{F4E3511F-F2C9-4B1A-9CD0-4A3A3B0DA188}" sibTransId="{95D40485-CD57-4D80-8016-F7E3AAA934E0}"/>
    <dgm:cxn modelId="{60697D59-A1FB-47B8-BB9D-8C327E07CC1D}" type="presOf" srcId="{7006AF91-B302-42E1-B59A-F3C5E825DA4D}" destId="{15AE0279-0978-4B99-A44C-36C7591F4660}" srcOrd="1" destOrd="0" presId="urn:microsoft.com/office/officeart/2011/layout/CircleProcess"/>
    <dgm:cxn modelId="{50AACC7B-CEC6-4FD4-ABA0-4CBA2B00746F}" type="presOf" srcId="{A3CD4A7A-F96D-4186-AB2D-65D2A8FCBCC1}" destId="{F427FF8F-0912-4693-886C-75088B200BE2}" srcOrd="1" destOrd="0" presId="urn:microsoft.com/office/officeart/2011/layout/CircleProcess"/>
    <dgm:cxn modelId="{D4CAF080-942C-4067-8403-13C12FC1F0E8}" type="presOf" srcId="{A24F961B-18FD-48A1-B93D-E07075240DEF}" destId="{A1B376AF-184D-4D8B-BBCC-ACFF0056A3C2}" srcOrd="1" destOrd="0" presId="urn:microsoft.com/office/officeart/2011/layout/CircleProcess"/>
    <dgm:cxn modelId="{508B9F93-6A80-41B0-BF8A-8194FF950E1A}" type="presOf" srcId="{34658AE5-C9AF-44C6-87B1-31B613D8134B}" destId="{FDBA39FE-8E2D-4BD0-A10C-9938B8A3883F}" srcOrd="0" destOrd="0" presId="urn:microsoft.com/office/officeart/2011/layout/CircleProcess"/>
    <dgm:cxn modelId="{842A05AC-D52B-4798-8534-7783AB6DC91E}" type="presOf" srcId="{7006AF91-B302-42E1-B59A-F3C5E825DA4D}" destId="{C61375FB-E1BB-46FE-B022-40DF132B9E75}" srcOrd="0" destOrd="0" presId="urn:microsoft.com/office/officeart/2011/layout/CircleProcess"/>
    <dgm:cxn modelId="{27972BB1-FE34-4382-8105-BD2AF4282097}" type="presOf" srcId="{B892FC3F-D146-46B3-A6AE-555B7159F6DF}" destId="{A6F55261-195D-4DD8-B24F-6B3DDBB29154}" srcOrd="1" destOrd="0" presId="urn:microsoft.com/office/officeart/2011/layout/CircleProcess"/>
    <dgm:cxn modelId="{B85352CB-1424-49F5-8A42-534B9ADC6681}" type="presOf" srcId="{B892FC3F-D146-46B3-A6AE-555B7159F6DF}" destId="{F14CAC6F-689F-4D9D-8EEE-6F612539585F}" srcOrd="0" destOrd="0" presId="urn:microsoft.com/office/officeart/2011/layout/CircleProcess"/>
    <dgm:cxn modelId="{308F84DF-9ED2-4DA2-8E60-F1CA5F0965F8}" srcId="{34658AE5-C9AF-44C6-87B1-31B613D8134B}" destId="{74A04734-CEC3-4C85-B729-9E43CE3793ED}" srcOrd="3" destOrd="0" parTransId="{124448A7-528C-4DC6-AC7A-109AA17C7B6A}" sibTransId="{38457310-77F8-49BD-BC32-69C79E0B78FF}"/>
    <dgm:cxn modelId="{3B1DEEE9-2A6F-428F-AC08-B2A5377F9B53}" srcId="{34658AE5-C9AF-44C6-87B1-31B613D8134B}" destId="{5E927B62-0B21-4BCB-9583-0A9BB973CFEA}" srcOrd="0" destOrd="0" parTransId="{F97D8E45-87F1-4272-86AB-93C40CC370FC}" sibTransId="{519FBCF4-178E-44C6-BAD2-ABEBBE8D026D}"/>
    <dgm:cxn modelId="{DEA99AEC-E43E-4253-9166-A5392FF26EED}" type="presOf" srcId="{5E927B62-0B21-4BCB-9583-0A9BB973CFEA}" destId="{D2F8B50E-B51E-4E64-B6A4-1C6224F5DE37}" srcOrd="1" destOrd="0" presId="urn:microsoft.com/office/officeart/2011/layout/CircleProcess"/>
    <dgm:cxn modelId="{61A3F9F8-AC26-41DF-8845-8A390EE3FE06}" type="presOf" srcId="{74A04734-CEC3-4C85-B729-9E43CE3793ED}" destId="{390C0E58-942C-4AE6-A578-3CBF94A41F7D}" srcOrd="0" destOrd="0" presId="urn:microsoft.com/office/officeart/2011/layout/CircleProcess"/>
    <dgm:cxn modelId="{A9F4EFAE-47C5-4C10-B9DD-BA4A249BF890}" type="presParOf" srcId="{FDBA39FE-8E2D-4BD0-A10C-9938B8A3883F}" destId="{89F6D545-7F6A-46F4-9CDF-3F640D86A7A5}" srcOrd="0" destOrd="0" presId="urn:microsoft.com/office/officeart/2011/layout/CircleProcess"/>
    <dgm:cxn modelId="{95F59CE5-E69D-4855-8FDC-894427870295}" type="presParOf" srcId="{89F6D545-7F6A-46F4-9CDF-3F640D86A7A5}" destId="{0F2ABC5D-1F34-4A4E-B956-2EFC0AA5E3E3}" srcOrd="0" destOrd="0" presId="urn:microsoft.com/office/officeart/2011/layout/CircleProcess"/>
    <dgm:cxn modelId="{EF44D49A-1506-425C-A19E-371D41FD0F28}" type="presParOf" srcId="{FDBA39FE-8E2D-4BD0-A10C-9938B8A3883F}" destId="{BB198806-B175-44D7-91F1-82F174063AC2}" srcOrd="1" destOrd="0" presId="urn:microsoft.com/office/officeart/2011/layout/CircleProcess"/>
    <dgm:cxn modelId="{396AC3CD-87B8-4B7F-A7F8-D399E9F14905}" type="presParOf" srcId="{BB198806-B175-44D7-91F1-82F174063AC2}" destId="{257C52B3-97B9-4903-A3E7-9FB1C0888627}" srcOrd="0" destOrd="0" presId="urn:microsoft.com/office/officeart/2011/layout/CircleProcess"/>
    <dgm:cxn modelId="{DC0F2B03-CEF1-4B56-AAAD-0405A82B1563}" type="presParOf" srcId="{FDBA39FE-8E2D-4BD0-A10C-9938B8A3883F}" destId="{F427FF8F-0912-4693-886C-75088B200BE2}" srcOrd="2" destOrd="0" presId="urn:microsoft.com/office/officeart/2011/layout/CircleProcess"/>
    <dgm:cxn modelId="{4F45A923-EEE2-430A-A4A0-73DEEA9619D2}" type="presParOf" srcId="{FDBA39FE-8E2D-4BD0-A10C-9938B8A3883F}" destId="{B6233735-F94C-46B8-B0CE-7906AE5E9297}" srcOrd="3" destOrd="0" presId="urn:microsoft.com/office/officeart/2011/layout/CircleProcess"/>
    <dgm:cxn modelId="{1992DEEC-33A2-4D58-97A7-FFD0AEE814C5}" type="presParOf" srcId="{B6233735-F94C-46B8-B0CE-7906AE5E9297}" destId="{3690A1F2-8695-4653-8D3E-90DEF0306D49}" srcOrd="0" destOrd="0" presId="urn:microsoft.com/office/officeart/2011/layout/CircleProcess"/>
    <dgm:cxn modelId="{72195265-B5C2-4314-8CC4-2E5A9C6A3EEF}" type="presParOf" srcId="{FDBA39FE-8E2D-4BD0-A10C-9938B8A3883F}" destId="{002F6971-2A75-4347-9BA2-8786EA0D8C3B}" srcOrd="4" destOrd="0" presId="urn:microsoft.com/office/officeart/2011/layout/CircleProcess"/>
    <dgm:cxn modelId="{0375B31F-AF45-46CE-A2EC-C0CE241B804A}" type="presParOf" srcId="{002F6971-2A75-4347-9BA2-8786EA0D8C3B}" destId="{B35972FA-9C0F-4DF1-9B90-0C71160728FA}" srcOrd="0" destOrd="0" presId="urn:microsoft.com/office/officeart/2011/layout/CircleProcess"/>
    <dgm:cxn modelId="{6BE09F76-0212-4BA7-A364-12BB85AD82EA}" type="presParOf" srcId="{FDBA39FE-8E2D-4BD0-A10C-9938B8A3883F}" destId="{A1B376AF-184D-4D8B-BBCC-ACFF0056A3C2}" srcOrd="5" destOrd="0" presId="urn:microsoft.com/office/officeart/2011/layout/CircleProcess"/>
    <dgm:cxn modelId="{E825961A-542B-4D8E-95A2-D497E0FDA9B7}" type="presParOf" srcId="{FDBA39FE-8E2D-4BD0-A10C-9938B8A3883F}" destId="{06262B9B-2E21-432A-96C0-ED1B526D068D}" srcOrd="6" destOrd="0" presId="urn:microsoft.com/office/officeart/2011/layout/CircleProcess"/>
    <dgm:cxn modelId="{A1658896-3BD9-4B8B-990B-1009534832EE}" type="presParOf" srcId="{06262B9B-2E21-432A-96C0-ED1B526D068D}" destId="{B347EAA0-E2DC-4821-8434-6B59FB042342}" srcOrd="0" destOrd="0" presId="urn:microsoft.com/office/officeart/2011/layout/CircleProcess"/>
    <dgm:cxn modelId="{6CBB47C2-8CE2-4428-9FFC-F3EC40620E89}" type="presParOf" srcId="{FDBA39FE-8E2D-4BD0-A10C-9938B8A3883F}" destId="{62855C2C-D97A-47C8-8174-0FA26F0AF346}" srcOrd="7" destOrd="0" presId="urn:microsoft.com/office/officeart/2011/layout/CircleProcess"/>
    <dgm:cxn modelId="{3BAF0AED-10B7-413C-9580-116657A05ED0}" type="presParOf" srcId="{62855C2C-D97A-47C8-8174-0FA26F0AF346}" destId="{390C0E58-942C-4AE6-A578-3CBF94A41F7D}" srcOrd="0" destOrd="0" presId="urn:microsoft.com/office/officeart/2011/layout/CircleProcess"/>
    <dgm:cxn modelId="{7A991F60-4736-4867-8EAC-889737E54203}" type="presParOf" srcId="{FDBA39FE-8E2D-4BD0-A10C-9938B8A3883F}" destId="{DC009519-7652-4E92-BB33-62B4CCFB75A1}" srcOrd="8" destOrd="0" presId="urn:microsoft.com/office/officeart/2011/layout/CircleProcess"/>
    <dgm:cxn modelId="{2D304EF3-2FA2-4743-959E-13D0EEC8328B}" type="presParOf" srcId="{FDBA39FE-8E2D-4BD0-A10C-9938B8A3883F}" destId="{E67EA487-4BF2-4AFE-8D37-1BF1A3CC60BF}" srcOrd="9" destOrd="0" presId="urn:microsoft.com/office/officeart/2011/layout/CircleProcess"/>
    <dgm:cxn modelId="{CB3EFFD8-6DD9-4B83-8D7B-6CF94C5B67DA}" type="presParOf" srcId="{E67EA487-4BF2-4AFE-8D37-1BF1A3CC60BF}" destId="{5D1C22D5-C092-4562-82FF-E3CD82FA5190}" srcOrd="0" destOrd="0" presId="urn:microsoft.com/office/officeart/2011/layout/CircleProcess"/>
    <dgm:cxn modelId="{F63D0797-1212-43AE-953E-89D6131A403E}" type="presParOf" srcId="{FDBA39FE-8E2D-4BD0-A10C-9938B8A3883F}" destId="{969ADA9C-ABD4-4979-8525-AEF39815B259}" srcOrd="10" destOrd="0" presId="urn:microsoft.com/office/officeart/2011/layout/CircleProcess"/>
    <dgm:cxn modelId="{57949E1F-8F6C-493D-9844-33F17B040F3E}" type="presParOf" srcId="{969ADA9C-ABD4-4979-8525-AEF39815B259}" destId="{C61375FB-E1BB-46FE-B022-40DF132B9E75}" srcOrd="0" destOrd="0" presId="urn:microsoft.com/office/officeart/2011/layout/CircleProcess"/>
    <dgm:cxn modelId="{6319741C-4D91-46FF-A5FF-1D32561CE919}" type="presParOf" srcId="{FDBA39FE-8E2D-4BD0-A10C-9938B8A3883F}" destId="{15AE0279-0978-4B99-A44C-36C7591F4660}" srcOrd="11" destOrd="0" presId="urn:microsoft.com/office/officeart/2011/layout/CircleProcess"/>
    <dgm:cxn modelId="{4DAEFBBD-4CE8-461F-B89B-97672145BBF1}" type="presParOf" srcId="{FDBA39FE-8E2D-4BD0-A10C-9938B8A3883F}" destId="{631E02EA-6D95-4ACD-9B75-879609F19A77}" srcOrd="12" destOrd="0" presId="urn:microsoft.com/office/officeart/2011/layout/CircleProcess"/>
    <dgm:cxn modelId="{A121FF6E-8FD5-4D82-A3F9-4888F4F2B46D}" type="presParOf" srcId="{631E02EA-6D95-4ACD-9B75-879609F19A77}" destId="{49088B58-CE2E-472D-992E-681DD725534B}" srcOrd="0" destOrd="0" presId="urn:microsoft.com/office/officeart/2011/layout/CircleProcess"/>
    <dgm:cxn modelId="{B944E0EA-AAA2-42D5-8489-AEBCD8BAD621}" type="presParOf" srcId="{FDBA39FE-8E2D-4BD0-A10C-9938B8A3883F}" destId="{B1ECE920-224F-47C1-8950-72A8ED8EDCC9}" srcOrd="13" destOrd="0" presId="urn:microsoft.com/office/officeart/2011/layout/CircleProcess"/>
    <dgm:cxn modelId="{C1CDFAAD-1076-436C-8209-67FD7A673377}" type="presParOf" srcId="{B1ECE920-224F-47C1-8950-72A8ED8EDCC9}" destId="{F14CAC6F-689F-4D9D-8EEE-6F612539585F}" srcOrd="0" destOrd="0" presId="urn:microsoft.com/office/officeart/2011/layout/CircleProcess"/>
    <dgm:cxn modelId="{716D1355-4F75-4CB3-9484-815461DBFCD7}" type="presParOf" srcId="{FDBA39FE-8E2D-4BD0-A10C-9938B8A3883F}" destId="{A6F55261-195D-4DD8-B24F-6B3DDBB29154}" srcOrd="14" destOrd="0" presId="urn:microsoft.com/office/officeart/2011/layout/CircleProcess"/>
    <dgm:cxn modelId="{047E1BF0-559C-486B-9E91-055391EE2E8B}" type="presParOf" srcId="{FDBA39FE-8E2D-4BD0-A10C-9938B8A3883F}" destId="{6DFC8BAE-9018-4667-841F-EBE1C8638E67}" srcOrd="15" destOrd="0" presId="urn:microsoft.com/office/officeart/2011/layout/CircleProcess"/>
    <dgm:cxn modelId="{8FFD564C-A3C7-449F-92BD-0BFD498E5684}" type="presParOf" srcId="{6DFC8BAE-9018-4667-841F-EBE1C8638E67}" destId="{27F8DDEC-CCE0-4B42-A797-2F554C14A535}" srcOrd="0" destOrd="0" presId="urn:microsoft.com/office/officeart/2011/layout/CircleProcess"/>
    <dgm:cxn modelId="{8A8C44F6-E88E-4E93-BF8E-62B074CBDA5B}" type="presParOf" srcId="{FDBA39FE-8E2D-4BD0-A10C-9938B8A3883F}" destId="{6DD08AEC-0E92-4811-B6C3-C689949E9C1D}" srcOrd="16" destOrd="0" presId="urn:microsoft.com/office/officeart/2011/layout/CircleProcess"/>
    <dgm:cxn modelId="{3C2366B2-5F10-4224-936B-32C5F2C2508A}" type="presParOf" srcId="{6DD08AEC-0E92-4811-B6C3-C689949E9C1D}" destId="{3BFD8A20-47A4-493F-8806-5D49681CD4CA}" srcOrd="0" destOrd="0" presId="urn:microsoft.com/office/officeart/2011/layout/CircleProcess"/>
    <dgm:cxn modelId="{03EBC0CE-A1D9-4AFD-9773-2F2825271FAA}" type="presParOf" srcId="{FDBA39FE-8E2D-4BD0-A10C-9938B8A3883F}" destId="{D2F8B50E-B51E-4E64-B6A4-1C6224F5DE37}" srcOrd="17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D77BE7-0C1A-48EF-8C46-11B88BD5CFD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05DBB92-92D0-435B-87EF-4A986CEC7238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>
              <a:hlinkClick xmlns:r="http://schemas.openxmlformats.org/officeDocument/2006/relationships" r:id="rId1" action="ppaction://hlinkfile"/>
            </a:rPr>
            <a:t>Guidelines</a:t>
          </a:r>
          <a:endParaRPr lang="en-GB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file"/>
          </dgm14:cNvPr>
        </a:ext>
      </dgm:extLst>
    </dgm:pt>
    <dgm:pt modelId="{CF8123CE-F10E-4267-AFB4-4A1F0D4229A4}" type="parTrans" cxnId="{AE8AF80A-30EB-41AE-8B2A-D6E6E2D0BD51}">
      <dgm:prSet/>
      <dgm:spPr/>
      <dgm:t>
        <a:bodyPr/>
        <a:lstStyle/>
        <a:p>
          <a:endParaRPr lang="en-GB"/>
        </a:p>
      </dgm:t>
    </dgm:pt>
    <dgm:pt modelId="{B2436583-9561-405D-8A99-70DC161FEFD0}" type="sibTrans" cxnId="{AE8AF80A-30EB-41AE-8B2A-D6E6E2D0BD51}">
      <dgm:prSet/>
      <dgm:spPr/>
      <dgm:t>
        <a:bodyPr/>
        <a:lstStyle/>
        <a:p>
          <a:endParaRPr lang="en-GB"/>
        </a:p>
      </dgm:t>
    </dgm:pt>
    <dgm:pt modelId="{34948489-0913-4745-B3C4-7405ECED209D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hlinkClick xmlns:r="http://schemas.openxmlformats.org/officeDocument/2006/relationships" r:id="rId3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Questionnaire</a:t>
          </a:r>
          <a:endParaRPr lang="en-GB" dirty="0">
            <a:solidFill>
              <a:schemeClr val="bg1"/>
            </a:solidFill>
          </a:endParaRPr>
        </a:p>
      </dgm:t>
    </dgm:pt>
    <dgm:pt modelId="{D30D01F4-B723-4868-BD00-F34E59A51CF3}" type="parTrans" cxnId="{A087CF19-97C3-44C8-B790-1D7DFD747CB0}">
      <dgm:prSet/>
      <dgm:spPr/>
      <dgm:t>
        <a:bodyPr/>
        <a:lstStyle/>
        <a:p>
          <a:endParaRPr lang="en-GB"/>
        </a:p>
      </dgm:t>
    </dgm:pt>
    <dgm:pt modelId="{FB6E5541-F5D5-4E32-AB26-7F6FD2F59BD7}" type="sibTrans" cxnId="{A087CF19-97C3-44C8-B790-1D7DFD747CB0}">
      <dgm:prSet/>
      <dgm:spPr/>
      <dgm:t>
        <a:bodyPr/>
        <a:lstStyle/>
        <a:p>
          <a:endParaRPr lang="en-GB"/>
        </a:p>
      </dgm:t>
    </dgm:pt>
    <dgm:pt modelId="{A1E2217E-7A41-4A5D-9F1A-8F5BC0AFB0D8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>
              <a:solidFill>
                <a:srgbClr val="FFFF00"/>
              </a:solidFill>
              <a:hlinkClick xmlns:r="http://schemas.openxmlformats.org/officeDocument/2006/relationships" r:id="rId4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Report Template</a:t>
          </a:r>
          <a:endParaRPr lang="en-GB" dirty="0">
            <a:solidFill>
              <a:srgbClr val="FFFF00"/>
            </a:solidFill>
          </a:endParaRPr>
        </a:p>
      </dgm:t>
    </dgm:pt>
    <dgm:pt modelId="{6612E764-2C35-489B-B755-92C775B37645}" type="parTrans" cxnId="{7CBD1F1F-153D-4FD2-AAF4-163DA1D8E239}">
      <dgm:prSet/>
      <dgm:spPr/>
      <dgm:t>
        <a:bodyPr/>
        <a:lstStyle/>
        <a:p>
          <a:endParaRPr lang="en-GB"/>
        </a:p>
      </dgm:t>
    </dgm:pt>
    <dgm:pt modelId="{31F4C196-ACB0-461F-9BD3-7B0F42C99D9F}" type="sibTrans" cxnId="{7CBD1F1F-153D-4FD2-AAF4-163DA1D8E239}">
      <dgm:prSet/>
      <dgm:spPr/>
      <dgm:t>
        <a:bodyPr/>
        <a:lstStyle/>
        <a:p>
          <a:endParaRPr lang="en-GB"/>
        </a:p>
      </dgm:t>
    </dgm:pt>
    <dgm:pt modelId="{B29F0FC2-B1A6-46CF-92AC-6DB85827AADB}" type="pres">
      <dgm:prSet presAssocID="{43D77BE7-0C1A-48EF-8C46-11B88BD5CFD9}" presName="Name0" presStyleCnt="0">
        <dgm:presLayoutVars>
          <dgm:chMax val="7"/>
          <dgm:chPref val="7"/>
          <dgm:dir/>
        </dgm:presLayoutVars>
      </dgm:prSet>
      <dgm:spPr/>
    </dgm:pt>
    <dgm:pt modelId="{800694D1-FC87-423F-B1FF-B724EA8C5953}" type="pres">
      <dgm:prSet presAssocID="{43D77BE7-0C1A-48EF-8C46-11B88BD5CFD9}" presName="Name1" presStyleCnt="0"/>
      <dgm:spPr/>
    </dgm:pt>
    <dgm:pt modelId="{19A78CAD-D476-4B7F-8B7F-D4294D2602CE}" type="pres">
      <dgm:prSet presAssocID="{43D77BE7-0C1A-48EF-8C46-11B88BD5CFD9}" presName="cycle" presStyleCnt="0"/>
      <dgm:spPr/>
    </dgm:pt>
    <dgm:pt modelId="{415BB6FA-9821-4976-8D09-7A66433C44FD}" type="pres">
      <dgm:prSet presAssocID="{43D77BE7-0C1A-48EF-8C46-11B88BD5CFD9}" presName="srcNode" presStyleLbl="node1" presStyleIdx="0" presStyleCnt="3"/>
      <dgm:spPr/>
    </dgm:pt>
    <dgm:pt modelId="{E771139F-83D1-40F9-9D54-30C72E6CD964}" type="pres">
      <dgm:prSet presAssocID="{43D77BE7-0C1A-48EF-8C46-11B88BD5CFD9}" presName="conn" presStyleLbl="parChTrans1D2" presStyleIdx="0" presStyleCnt="1"/>
      <dgm:spPr/>
    </dgm:pt>
    <dgm:pt modelId="{D06EEBEF-B962-4CF9-A427-6D67ECBDFE01}" type="pres">
      <dgm:prSet presAssocID="{43D77BE7-0C1A-48EF-8C46-11B88BD5CFD9}" presName="extraNode" presStyleLbl="node1" presStyleIdx="0" presStyleCnt="3"/>
      <dgm:spPr/>
    </dgm:pt>
    <dgm:pt modelId="{4B359694-C701-497D-A1E7-07C4CEAE113F}" type="pres">
      <dgm:prSet presAssocID="{43D77BE7-0C1A-48EF-8C46-11B88BD5CFD9}" presName="dstNode" presStyleLbl="node1" presStyleIdx="0" presStyleCnt="3"/>
      <dgm:spPr/>
    </dgm:pt>
    <dgm:pt modelId="{84D8EBD2-C267-409B-A10B-6E63F3DC6615}" type="pres">
      <dgm:prSet presAssocID="{405DBB92-92D0-435B-87EF-4A986CEC7238}" presName="text_1" presStyleLbl="node1" presStyleIdx="0" presStyleCnt="3">
        <dgm:presLayoutVars>
          <dgm:bulletEnabled val="1"/>
        </dgm:presLayoutVars>
      </dgm:prSet>
      <dgm:spPr/>
    </dgm:pt>
    <dgm:pt modelId="{B323D6C6-4F7D-4EE3-B6DB-65B01ADAC59E}" type="pres">
      <dgm:prSet presAssocID="{405DBB92-92D0-435B-87EF-4A986CEC7238}" presName="accent_1" presStyleCnt="0"/>
      <dgm:spPr/>
    </dgm:pt>
    <dgm:pt modelId="{9074FCA9-9E73-46BA-8F3E-6A3A3439A998}" type="pres">
      <dgm:prSet presAssocID="{405DBB92-92D0-435B-87EF-4A986CEC7238}" presName="accentRepeatNode" presStyleLbl="solidFgAcc1" presStyleIdx="0" presStyleCnt="3"/>
      <dgm:spPr/>
    </dgm:pt>
    <dgm:pt modelId="{99235AB0-D316-400F-8C19-D8F2A3A69993}" type="pres">
      <dgm:prSet presAssocID="{34948489-0913-4745-B3C4-7405ECED209D}" presName="text_2" presStyleLbl="node1" presStyleIdx="1" presStyleCnt="3">
        <dgm:presLayoutVars>
          <dgm:bulletEnabled val="1"/>
        </dgm:presLayoutVars>
      </dgm:prSet>
      <dgm:spPr/>
    </dgm:pt>
    <dgm:pt modelId="{DD5519FC-E23B-4AAD-9D97-A7CACB5C4753}" type="pres">
      <dgm:prSet presAssocID="{34948489-0913-4745-B3C4-7405ECED209D}" presName="accent_2" presStyleCnt="0"/>
      <dgm:spPr/>
    </dgm:pt>
    <dgm:pt modelId="{A1B667CF-361C-49B0-8C54-3A1D1A3FBD18}" type="pres">
      <dgm:prSet presAssocID="{34948489-0913-4745-B3C4-7405ECED209D}" presName="accentRepeatNode" presStyleLbl="solidFgAcc1" presStyleIdx="1" presStyleCnt="3"/>
      <dgm:spPr/>
    </dgm:pt>
    <dgm:pt modelId="{B9CE190C-21EE-4465-996B-BE17B0836DFC}" type="pres">
      <dgm:prSet presAssocID="{A1E2217E-7A41-4A5D-9F1A-8F5BC0AFB0D8}" presName="text_3" presStyleLbl="node1" presStyleIdx="2" presStyleCnt="3">
        <dgm:presLayoutVars>
          <dgm:bulletEnabled val="1"/>
        </dgm:presLayoutVars>
      </dgm:prSet>
      <dgm:spPr/>
    </dgm:pt>
    <dgm:pt modelId="{5A64C63C-E403-419C-86F0-5D0307722B9E}" type="pres">
      <dgm:prSet presAssocID="{A1E2217E-7A41-4A5D-9F1A-8F5BC0AFB0D8}" presName="accent_3" presStyleCnt="0"/>
      <dgm:spPr/>
    </dgm:pt>
    <dgm:pt modelId="{0B3E55FD-9375-4D9F-B80D-C8E48724FAF1}" type="pres">
      <dgm:prSet presAssocID="{A1E2217E-7A41-4A5D-9F1A-8F5BC0AFB0D8}" presName="accentRepeatNode" presStyleLbl="solidFgAcc1" presStyleIdx="2" presStyleCnt="3"/>
      <dgm:spPr/>
    </dgm:pt>
  </dgm:ptLst>
  <dgm:cxnLst>
    <dgm:cxn modelId="{AE8AF80A-30EB-41AE-8B2A-D6E6E2D0BD51}" srcId="{43D77BE7-0C1A-48EF-8C46-11B88BD5CFD9}" destId="{405DBB92-92D0-435B-87EF-4A986CEC7238}" srcOrd="0" destOrd="0" parTransId="{CF8123CE-F10E-4267-AFB4-4A1F0D4229A4}" sibTransId="{B2436583-9561-405D-8A99-70DC161FEFD0}"/>
    <dgm:cxn modelId="{F28B2910-C922-4CBF-95CC-E97E62EDEC57}" type="presOf" srcId="{405DBB92-92D0-435B-87EF-4A986CEC7238}" destId="{84D8EBD2-C267-409B-A10B-6E63F3DC6615}" srcOrd="0" destOrd="0" presId="urn:microsoft.com/office/officeart/2008/layout/VerticalCurvedList"/>
    <dgm:cxn modelId="{A087CF19-97C3-44C8-B790-1D7DFD747CB0}" srcId="{43D77BE7-0C1A-48EF-8C46-11B88BD5CFD9}" destId="{34948489-0913-4745-B3C4-7405ECED209D}" srcOrd="1" destOrd="0" parTransId="{D30D01F4-B723-4868-BD00-F34E59A51CF3}" sibTransId="{FB6E5541-F5D5-4E32-AB26-7F6FD2F59BD7}"/>
    <dgm:cxn modelId="{7CBD1F1F-153D-4FD2-AAF4-163DA1D8E239}" srcId="{43D77BE7-0C1A-48EF-8C46-11B88BD5CFD9}" destId="{A1E2217E-7A41-4A5D-9F1A-8F5BC0AFB0D8}" srcOrd="2" destOrd="0" parTransId="{6612E764-2C35-489B-B755-92C775B37645}" sibTransId="{31F4C196-ACB0-461F-9BD3-7B0F42C99D9F}"/>
    <dgm:cxn modelId="{49DF095D-C651-4097-997B-FF568E8C67BA}" type="presOf" srcId="{B2436583-9561-405D-8A99-70DC161FEFD0}" destId="{E771139F-83D1-40F9-9D54-30C72E6CD964}" srcOrd="0" destOrd="0" presId="urn:microsoft.com/office/officeart/2008/layout/VerticalCurvedList"/>
    <dgm:cxn modelId="{BAB5DA87-7775-4793-AE13-E1276F42F96B}" type="presOf" srcId="{43D77BE7-0C1A-48EF-8C46-11B88BD5CFD9}" destId="{B29F0FC2-B1A6-46CF-92AC-6DB85827AADB}" srcOrd="0" destOrd="0" presId="urn:microsoft.com/office/officeart/2008/layout/VerticalCurvedList"/>
    <dgm:cxn modelId="{DF2DE1AF-771E-4EDB-97FD-9F1E718930EA}" type="presOf" srcId="{34948489-0913-4745-B3C4-7405ECED209D}" destId="{99235AB0-D316-400F-8C19-D8F2A3A69993}" srcOrd="0" destOrd="0" presId="urn:microsoft.com/office/officeart/2008/layout/VerticalCurvedList"/>
    <dgm:cxn modelId="{D1119BCA-B407-437E-8B04-8F44F916F3E0}" type="presOf" srcId="{A1E2217E-7A41-4A5D-9F1A-8F5BC0AFB0D8}" destId="{B9CE190C-21EE-4465-996B-BE17B0836DFC}" srcOrd="0" destOrd="0" presId="urn:microsoft.com/office/officeart/2008/layout/VerticalCurvedList"/>
    <dgm:cxn modelId="{83618560-7B6F-4EC7-9D65-3F9BCB886EA4}" type="presParOf" srcId="{B29F0FC2-B1A6-46CF-92AC-6DB85827AADB}" destId="{800694D1-FC87-423F-B1FF-B724EA8C5953}" srcOrd="0" destOrd="0" presId="urn:microsoft.com/office/officeart/2008/layout/VerticalCurvedList"/>
    <dgm:cxn modelId="{07A51C92-19A4-4009-986E-C7B5999EC5FC}" type="presParOf" srcId="{800694D1-FC87-423F-B1FF-B724EA8C5953}" destId="{19A78CAD-D476-4B7F-8B7F-D4294D2602CE}" srcOrd="0" destOrd="0" presId="urn:microsoft.com/office/officeart/2008/layout/VerticalCurvedList"/>
    <dgm:cxn modelId="{D35E3779-C4C4-457F-8357-7F9F1B43C5D6}" type="presParOf" srcId="{19A78CAD-D476-4B7F-8B7F-D4294D2602CE}" destId="{415BB6FA-9821-4976-8D09-7A66433C44FD}" srcOrd="0" destOrd="0" presId="urn:microsoft.com/office/officeart/2008/layout/VerticalCurvedList"/>
    <dgm:cxn modelId="{E7B7DB59-2239-4C21-94C2-F763382A9C33}" type="presParOf" srcId="{19A78CAD-D476-4B7F-8B7F-D4294D2602CE}" destId="{E771139F-83D1-40F9-9D54-30C72E6CD964}" srcOrd="1" destOrd="0" presId="urn:microsoft.com/office/officeart/2008/layout/VerticalCurvedList"/>
    <dgm:cxn modelId="{C818A8DD-5201-402F-9FCF-7F1555791F19}" type="presParOf" srcId="{19A78CAD-D476-4B7F-8B7F-D4294D2602CE}" destId="{D06EEBEF-B962-4CF9-A427-6D67ECBDFE01}" srcOrd="2" destOrd="0" presId="urn:microsoft.com/office/officeart/2008/layout/VerticalCurvedList"/>
    <dgm:cxn modelId="{D47D9EC2-DCC0-4DDD-8A3A-EEF715203D10}" type="presParOf" srcId="{19A78CAD-D476-4B7F-8B7F-D4294D2602CE}" destId="{4B359694-C701-497D-A1E7-07C4CEAE113F}" srcOrd="3" destOrd="0" presId="urn:microsoft.com/office/officeart/2008/layout/VerticalCurvedList"/>
    <dgm:cxn modelId="{E86FD721-7015-4C7A-BBCF-E24BB21E44AD}" type="presParOf" srcId="{800694D1-FC87-423F-B1FF-B724EA8C5953}" destId="{84D8EBD2-C267-409B-A10B-6E63F3DC6615}" srcOrd="1" destOrd="0" presId="urn:microsoft.com/office/officeart/2008/layout/VerticalCurvedList"/>
    <dgm:cxn modelId="{0063AB23-1A89-4781-8FF1-3C258AA53AE5}" type="presParOf" srcId="{800694D1-FC87-423F-B1FF-B724EA8C5953}" destId="{B323D6C6-4F7D-4EE3-B6DB-65B01ADAC59E}" srcOrd="2" destOrd="0" presId="urn:microsoft.com/office/officeart/2008/layout/VerticalCurvedList"/>
    <dgm:cxn modelId="{32A380FE-F69F-4BAE-88DA-80D77DD4B741}" type="presParOf" srcId="{B323D6C6-4F7D-4EE3-B6DB-65B01ADAC59E}" destId="{9074FCA9-9E73-46BA-8F3E-6A3A3439A998}" srcOrd="0" destOrd="0" presId="urn:microsoft.com/office/officeart/2008/layout/VerticalCurvedList"/>
    <dgm:cxn modelId="{92325FF0-244A-4AC4-9476-C63FF7F573BC}" type="presParOf" srcId="{800694D1-FC87-423F-B1FF-B724EA8C5953}" destId="{99235AB0-D316-400F-8C19-D8F2A3A69993}" srcOrd="3" destOrd="0" presId="urn:microsoft.com/office/officeart/2008/layout/VerticalCurvedList"/>
    <dgm:cxn modelId="{A0042531-9F01-41BC-97E6-D05A499E0B92}" type="presParOf" srcId="{800694D1-FC87-423F-B1FF-B724EA8C5953}" destId="{DD5519FC-E23B-4AAD-9D97-A7CACB5C4753}" srcOrd="4" destOrd="0" presId="urn:microsoft.com/office/officeart/2008/layout/VerticalCurvedList"/>
    <dgm:cxn modelId="{D69E8103-BB0F-4B6E-9154-746BFF149923}" type="presParOf" srcId="{DD5519FC-E23B-4AAD-9D97-A7CACB5C4753}" destId="{A1B667CF-361C-49B0-8C54-3A1D1A3FBD18}" srcOrd="0" destOrd="0" presId="urn:microsoft.com/office/officeart/2008/layout/VerticalCurvedList"/>
    <dgm:cxn modelId="{DBBBFBB9-209A-4DDB-886C-CB052BF00CB3}" type="presParOf" srcId="{800694D1-FC87-423F-B1FF-B724EA8C5953}" destId="{B9CE190C-21EE-4465-996B-BE17B0836DFC}" srcOrd="5" destOrd="0" presId="urn:microsoft.com/office/officeart/2008/layout/VerticalCurvedList"/>
    <dgm:cxn modelId="{A4E10AFD-932E-438C-B491-2E952F3F765A}" type="presParOf" srcId="{800694D1-FC87-423F-B1FF-B724EA8C5953}" destId="{5A64C63C-E403-419C-86F0-5D0307722B9E}" srcOrd="6" destOrd="0" presId="urn:microsoft.com/office/officeart/2008/layout/VerticalCurvedList"/>
    <dgm:cxn modelId="{A0200D4A-E9A9-443A-91F9-C932B789A81A}" type="presParOf" srcId="{5A64C63C-E403-419C-86F0-5D0307722B9E}" destId="{0B3E55FD-9375-4D9F-B80D-C8E48724FAF1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ABC5D-1F34-4A4E-B956-2EFC0AA5E3E3}">
      <dsp:nvSpPr>
        <dsp:cNvPr id="0" name=""/>
        <dsp:cNvSpPr/>
      </dsp:nvSpPr>
      <dsp:spPr>
        <a:xfrm>
          <a:off x="6875072" y="878724"/>
          <a:ext cx="1267349" cy="12671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C52B3-97B9-4903-A3E7-9FB1C0888627}">
      <dsp:nvSpPr>
        <dsp:cNvPr id="0" name=""/>
        <dsp:cNvSpPr/>
      </dsp:nvSpPr>
      <dsp:spPr>
        <a:xfrm>
          <a:off x="6917746" y="920969"/>
          <a:ext cx="1182805" cy="1182619"/>
        </a:xfrm>
        <a:prstGeom prst="ellipse">
          <a:avLst/>
        </a:prstGeom>
        <a:solidFill>
          <a:srgbClr val="FCFFD7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u="none" kern="1200" dirty="0">
              <a:hlinkClick xmlns:r="http://schemas.openxmlformats.org/officeDocument/2006/relationships" r:id="" action="ppaction://noaction"/>
            </a:rPr>
            <a:t>pictures</a:t>
          </a:r>
          <a:endParaRPr lang="en-GB" sz="1300" b="0" u="none" kern="1200" dirty="0"/>
        </a:p>
      </dsp:txBody>
      <dsp:txXfrm>
        <a:off x="7086834" y="1089946"/>
        <a:ext cx="844631" cy="844665"/>
      </dsp:txXfrm>
    </dsp:sp>
    <dsp:sp modelId="{3690A1F2-8695-4653-8D3E-90DEF0306D49}">
      <dsp:nvSpPr>
        <dsp:cNvPr id="0" name=""/>
        <dsp:cNvSpPr/>
      </dsp:nvSpPr>
      <dsp:spPr>
        <a:xfrm rot="2700000">
          <a:off x="5565942" y="878582"/>
          <a:ext cx="1267171" cy="126717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972FA-9C0F-4DF1-9B90-0C71160728FA}">
      <dsp:nvSpPr>
        <dsp:cNvPr id="0" name=""/>
        <dsp:cNvSpPr/>
      </dsp:nvSpPr>
      <dsp:spPr>
        <a:xfrm>
          <a:off x="5608527" y="920969"/>
          <a:ext cx="1182805" cy="1182619"/>
        </a:xfrm>
        <a:prstGeom prst="ellipse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u="sng" kern="1200" dirty="0">
              <a:hlinkClick xmlns:r="http://schemas.openxmlformats.org/officeDocument/2006/relationships" r:id="" action="ppaction://hlinksldjump"/>
            </a:rPr>
            <a:t>documents</a:t>
          </a:r>
          <a:endParaRPr lang="en-GB" sz="1300" u="sng" kern="1200" dirty="0"/>
        </a:p>
      </dsp:txBody>
      <dsp:txXfrm>
        <a:off x="5777615" y="1089946"/>
        <a:ext cx="844631" cy="844665"/>
      </dsp:txXfrm>
    </dsp:sp>
    <dsp:sp modelId="{B347EAA0-E2DC-4821-8434-6B59FB042342}">
      <dsp:nvSpPr>
        <dsp:cNvPr id="0" name=""/>
        <dsp:cNvSpPr/>
      </dsp:nvSpPr>
      <dsp:spPr>
        <a:xfrm rot="2700000">
          <a:off x="4256723" y="878582"/>
          <a:ext cx="1267171" cy="126717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0C0E58-942C-4AE6-A578-3CBF94A41F7D}">
      <dsp:nvSpPr>
        <dsp:cNvPr id="0" name=""/>
        <dsp:cNvSpPr/>
      </dsp:nvSpPr>
      <dsp:spPr>
        <a:xfrm>
          <a:off x="4299308" y="920969"/>
          <a:ext cx="1182805" cy="1182619"/>
        </a:xfrm>
        <a:prstGeom prst="ellipse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u="sng" kern="1200" dirty="0"/>
            <a:t>process</a:t>
          </a:r>
          <a:endParaRPr lang="en-GB" sz="1300" u="sng" kern="1200" dirty="0"/>
        </a:p>
      </dsp:txBody>
      <dsp:txXfrm>
        <a:off x="4468396" y="1089946"/>
        <a:ext cx="844631" cy="844665"/>
      </dsp:txXfrm>
    </dsp:sp>
    <dsp:sp modelId="{5D1C22D5-C092-4562-82FF-E3CD82FA5190}">
      <dsp:nvSpPr>
        <dsp:cNvPr id="0" name=""/>
        <dsp:cNvSpPr/>
      </dsp:nvSpPr>
      <dsp:spPr>
        <a:xfrm rot="2700000">
          <a:off x="2947504" y="878582"/>
          <a:ext cx="1267171" cy="126717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375FB-E1BB-46FE-B022-40DF132B9E75}">
      <dsp:nvSpPr>
        <dsp:cNvPr id="0" name=""/>
        <dsp:cNvSpPr/>
      </dsp:nvSpPr>
      <dsp:spPr>
        <a:xfrm>
          <a:off x="2990090" y="920969"/>
          <a:ext cx="1182805" cy="1182619"/>
        </a:xfrm>
        <a:prstGeom prst="ellipse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u="sng" kern="1200" dirty="0"/>
            <a:t>objectives</a:t>
          </a:r>
          <a:endParaRPr lang="en-GB" sz="1300" u="sng" kern="1200" dirty="0"/>
        </a:p>
      </dsp:txBody>
      <dsp:txXfrm>
        <a:off x="3158372" y="1089946"/>
        <a:ext cx="844631" cy="844665"/>
      </dsp:txXfrm>
    </dsp:sp>
    <dsp:sp modelId="{49088B58-CE2E-472D-992E-681DD725534B}">
      <dsp:nvSpPr>
        <dsp:cNvPr id="0" name=""/>
        <dsp:cNvSpPr/>
      </dsp:nvSpPr>
      <dsp:spPr>
        <a:xfrm rot="2700000">
          <a:off x="1638286" y="878582"/>
          <a:ext cx="1267171" cy="126717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4CAC6F-689F-4D9D-8EEE-6F612539585F}">
      <dsp:nvSpPr>
        <dsp:cNvPr id="0" name=""/>
        <dsp:cNvSpPr/>
      </dsp:nvSpPr>
      <dsp:spPr>
        <a:xfrm>
          <a:off x="1680871" y="920969"/>
          <a:ext cx="1182805" cy="1182619"/>
        </a:xfrm>
        <a:prstGeom prst="ellipse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u="sng" kern="1200" dirty="0"/>
            <a:t>scope</a:t>
          </a:r>
          <a:endParaRPr lang="en-GB" sz="1300" u="sng" kern="1200" dirty="0"/>
        </a:p>
      </dsp:txBody>
      <dsp:txXfrm>
        <a:off x="1849153" y="1089946"/>
        <a:ext cx="844631" cy="844665"/>
      </dsp:txXfrm>
    </dsp:sp>
    <dsp:sp modelId="{27F8DDEC-CCE0-4B42-A797-2F554C14A535}">
      <dsp:nvSpPr>
        <dsp:cNvPr id="0" name=""/>
        <dsp:cNvSpPr/>
      </dsp:nvSpPr>
      <dsp:spPr>
        <a:xfrm rot="2700000">
          <a:off x="329067" y="878582"/>
          <a:ext cx="1267171" cy="126717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D8A20-47A4-493F-8806-5D49681CD4CA}">
      <dsp:nvSpPr>
        <dsp:cNvPr id="0" name=""/>
        <dsp:cNvSpPr/>
      </dsp:nvSpPr>
      <dsp:spPr>
        <a:xfrm>
          <a:off x="370847" y="920969"/>
          <a:ext cx="1182805" cy="1182619"/>
        </a:xfrm>
        <a:prstGeom prst="ellipse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u="sng" kern="1200" dirty="0"/>
            <a:t>definition</a:t>
          </a:r>
          <a:endParaRPr lang="en-GB" sz="1300" u="sng" kern="1200" dirty="0"/>
        </a:p>
      </dsp:txBody>
      <dsp:txXfrm>
        <a:off x="539934" y="1089946"/>
        <a:ext cx="844631" cy="8446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1139F-83D1-40F9-9D54-30C72E6CD964}">
      <dsp:nvSpPr>
        <dsp:cNvPr id="0" name=""/>
        <dsp:cNvSpPr/>
      </dsp:nvSpPr>
      <dsp:spPr>
        <a:xfrm>
          <a:off x="-5706160" y="-873596"/>
          <a:ext cx="6794848" cy="6794848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8EBD2-C267-409B-A10B-6E63F3DC6615}">
      <dsp:nvSpPr>
        <dsp:cNvPr id="0" name=""/>
        <dsp:cNvSpPr/>
      </dsp:nvSpPr>
      <dsp:spPr>
        <a:xfrm>
          <a:off x="700614" y="504765"/>
          <a:ext cx="6156684" cy="1009531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01315" tIns="139700" rIns="139700" bIns="13970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>
              <a:hlinkClick xmlns:r="http://schemas.openxmlformats.org/officeDocument/2006/relationships" r:id="rId1" action="ppaction://hlinkfile"/>
            </a:rPr>
            <a:t>Guidelines</a:t>
          </a:r>
          <a:endParaRPr lang="en-GB" sz="5500" kern="1200" dirty="0"/>
        </a:p>
      </dsp:txBody>
      <dsp:txXfrm>
        <a:off x="700614" y="504765"/>
        <a:ext cx="6156684" cy="1009531"/>
      </dsp:txXfrm>
    </dsp:sp>
    <dsp:sp modelId="{9074FCA9-9E73-46BA-8F3E-6A3A3439A998}">
      <dsp:nvSpPr>
        <dsp:cNvPr id="0" name=""/>
        <dsp:cNvSpPr/>
      </dsp:nvSpPr>
      <dsp:spPr>
        <a:xfrm>
          <a:off x="69657" y="378574"/>
          <a:ext cx="1261913" cy="12619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35AB0-D316-400F-8C19-D8F2A3A69993}">
      <dsp:nvSpPr>
        <dsp:cNvPr id="0" name=""/>
        <dsp:cNvSpPr/>
      </dsp:nvSpPr>
      <dsp:spPr>
        <a:xfrm>
          <a:off x="1067579" y="2019061"/>
          <a:ext cx="5789720" cy="1009531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1315" tIns="139700" rIns="139700" bIns="13970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>
              <a:solidFill>
                <a:schemeClr val="bg1"/>
              </a:solidFill>
              <a:hlinkClick xmlns:r="http://schemas.openxmlformats.org/officeDocument/2006/relationships"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Questionnaire</a:t>
          </a:r>
          <a:endParaRPr lang="en-GB" sz="5500" kern="1200" dirty="0">
            <a:solidFill>
              <a:schemeClr val="bg1"/>
            </a:solidFill>
          </a:endParaRPr>
        </a:p>
      </dsp:txBody>
      <dsp:txXfrm>
        <a:off x="1067579" y="2019061"/>
        <a:ext cx="5789720" cy="1009531"/>
      </dsp:txXfrm>
    </dsp:sp>
    <dsp:sp modelId="{A1B667CF-361C-49B0-8C54-3A1D1A3FBD18}">
      <dsp:nvSpPr>
        <dsp:cNvPr id="0" name=""/>
        <dsp:cNvSpPr/>
      </dsp:nvSpPr>
      <dsp:spPr>
        <a:xfrm>
          <a:off x="436622" y="1892870"/>
          <a:ext cx="1261913" cy="12619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E190C-21EE-4465-996B-BE17B0836DFC}">
      <dsp:nvSpPr>
        <dsp:cNvPr id="0" name=""/>
        <dsp:cNvSpPr/>
      </dsp:nvSpPr>
      <dsp:spPr>
        <a:xfrm>
          <a:off x="700614" y="3533358"/>
          <a:ext cx="6156684" cy="1009531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1315" tIns="139700" rIns="139700" bIns="13970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>
              <a:solidFill>
                <a:srgbClr val="FFFF00"/>
              </a:solidFill>
              <a:hlinkClick xmlns:r="http://schemas.openxmlformats.org/officeDocument/2006/relationships" r:id="rId3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Report Template</a:t>
          </a:r>
          <a:endParaRPr lang="en-GB" sz="5500" kern="1200" dirty="0">
            <a:solidFill>
              <a:srgbClr val="FFFF00"/>
            </a:solidFill>
          </a:endParaRPr>
        </a:p>
      </dsp:txBody>
      <dsp:txXfrm>
        <a:off x="700614" y="3533358"/>
        <a:ext cx="6156684" cy="1009531"/>
      </dsp:txXfrm>
    </dsp:sp>
    <dsp:sp modelId="{0B3E55FD-9375-4D9F-B80D-C8E48724FAF1}">
      <dsp:nvSpPr>
        <dsp:cNvPr id="0" name=""/>
        <dsp:cNvSpPr/>
      </dsp:nvSpPr>
      <dsp:spPr>
        <a:xfrm>
          <a:off x="69657" y="3407167"/>
          <a:ext cx="1261913" cy="12619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2D6419-5AA2-4EEA-B768-A571A6B9BA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02B6F9-AB4C-452F-A4B1-0A35B67124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93152-A6E2-4E27-9F2A-8E655422304C}" type="datetimeFigureOut">
              <a:rPr lang="en-GB" smtClean="0"/>
              <a:t>2022-06-17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556E4-61C5-4082-BFE0-6E2B05091A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F6F05-C125-48AB-8A63-29990CC554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97A5E-E783-4173-9769-691578D5A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673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90" y="0"/>
            <a:ext cx="2946400" cy="496888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r">
              <a:defRPr sz="1200"/>
            </a:lvl1pPr>
          </a:lstStyle>
          <a:p>
            <a:fld id="{5E945880-6D3B-45FB-851F-AFC0D1D23A0C}" type="datetimeFigureOut">
              <a:rPr lang="en-GB" smtClean="0"/>
              <a:t>2022-06-17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1" tIns="45705" rIns="91411" bIns="4570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4" y="4716466"/>
            <a:ext cx="5438775" cy="4467225"/>
          </a:xfrm>
          <a:prstGeom prst="rect">
            <a:avLst/>
          </a:prstGeom>
        </p:spPr>
        <p:txBody>
          <a:bodyPr vert="horz" lIns="91411" tIns="45705" rIns="91411" bIns="4570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90" y="9429750"/>
            <a:ext cx="2946400" cy="496888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r">
              <a:defRPr sz="1200"/>
            </a:lvl1pPr>
          </a:lstStyle>
          <a:p>
            <a:fld id="{5750A1E1-C8D9-4447-9192-37BA973CD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4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062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F97A4-9254-4400-8668-9BD44D13ACD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245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F97A4-9254-4400-8668-9BD44D13ACD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68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AF97A4-9254-4400-8668-9BD44D13ACD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38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50A1E1-C8D9-4447-9192-37BA973CD27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02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8568953" cy="108012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7" y="3573016"/>
            <a:ext cx="8568953" cy="160858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30872"/>
            <a:ext cx="2555776" cy="76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3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4743"/>
            <a:ext cx="5486400" cy="36028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PRASC,  May 2022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19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PRASC,  May 2022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6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8568953" cy="108012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7" y="3573016"/>
            <a:ext cx="8568953" cy="160858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30872"/>
            <a:ext cx="2555776" cy="76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47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PRASC,  May 2022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000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8568953" cy="108012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23527" y="3573016"/>
            <a:ext cx="8568953" cy="160858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9" y="230872"/>
            <a:ext cx="2555773" cy="76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96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PRASC,  May 2022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4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PRASC,  May 2022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049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PRASC,  May 2022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587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PRASC,  May 2022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01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PRASC,  May 2022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70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PRASC,  May 2022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02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PRASC,  May 2022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91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4743"/>
            <a:ext cx="5486400" cy="36028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PRASC,  May 2022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133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PRASC,  May 2022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70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8568953" cy="108012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23527" y="3573016"/>
            <a:ext cx="8568953" cy="160858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9" y="230872"/>
            <a:ext cx="2555773" cy="76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0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PRASC,  May 2022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9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PRASC,  May 2022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5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PRASC,  May 2022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1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PRASC,  May 2022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8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PRASC,  May 2022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0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PRASC,  May 2022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 flipH="1" flipV="1">
            <a:off x="0" y="5301208"/>
            <a:ext cx="6372200" cy="1556792"/>
          </a:xfrm>
          <a:prstGeom prst="rect">
            <a:avLst/>
          </a:prstGeom>
          <a:gradFill flip="none" rotWithShape="1">
            <a:gsLst>
              <a:gs pos="48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3999" cy="2132856"/>
          </a:xfrm>
          <a:prstGeom prst="rect">
            <a:avLst/>
          </a:prstGeom>
          <a:gradFill flip="none" rotWithShape="1">
            <a:gsLst>
              <a:gs pos="56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24328" y="6482725"/>
            <a:ext cx="93546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868144" y="6482725"/>
            <a:ext cx="16160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PRASC,  May 2022</a:t>
            </a:r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472488" y="6482725"/>
            <a:ext cx="509587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12068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268760"/>
            <a:ext cx="8712968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26" name="Picture 2" descr="\\iaea.org\Secretariat\MTCD\PublishingCurrent\2017\IAEA\17-42841_LOGO_IAEA_update\Design\Presentation_IAEA\IAEA_Logo_SHORT_vertical_white.png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2031" y="180054"/>
            <a:ext cx="592928" cy="72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75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Arial 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Arial 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Arial 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 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rial 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Arial 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 flipH="1" flipV="1">
            <a:off x="0" y="5301208"/>
            <a:ext cx="6372200" cy="1556792"/>
          </a:xfrm>
          <a:prstGeom prst="rect">
            <a:avLst/>
          </a:prstGeom>
          <a:gradFill flip="none" rotWithShape="1">
            <a:gsLst>
              <a:gs pos="48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3999" cy="2132856"/>
          </a:xfrm>
          <a:prstGeom prst="rect">
            <a:avLst/>
          </a:prstGeom>
          <a:gradFill flip="none" rotWithShape="1">
            <a:gsLst>
              <a:gs pos="56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24328" y="6482725"/>
            <a:ext cx="93546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868144" y="6482725"/>
            <a:ext cx="16160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PRASC,  May 2022</a:t>
            </a:r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472488" y="6482725"/>
            <a:ext cx="509587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12068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268760"/>
            <a:ext cx="8712968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26" name="Picture 2" descr="\\iaea.org\Secretariat\MTCD\PublishingCurrent\2017\IAEA\17-42841_LOGO_IAEA_update\Design\Presentation_IAEA\IAEA_Logo_SHORT_vertical_white.png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2031" y="180054"/>
            <a:ext cx="592928" cy="72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41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Arial 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Arial 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Arial 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 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rial 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Arial 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ea.org/publications/10883/governmental-legal-and-regulatory-framework-for-safety" TargetMode="External"/><Relationship Id="rId7" Type="http://schemas.openxmlformats.org/officeDocument/2006/relationships/hyperlink" Target="https://gnssn.iaea.org/CSN/Code_of_Conduct/SitePages/Home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aea.org/publications/8616/nuclear-security-recommendations-on-radioactive-material-and-associated-facilities" TargetMode="External"/><Relationship Id="rId5" Type="http://schemas.openxmlformats.org/officeDocument/2006/relationships/hyperlink" Target="https://www.iaea.org/publications/10353/objective-and-essential-elements-of-a-states-nuclear-security-regime" TargetMode="External"/><Relationship Id="rId4" Type="http://schemas.openxmlformats.org/officeDocument/2006/relationships/hyperlink" Target="https://www.iaea.org/publications/8930/radiation-protection-and-safety-of-radiation-sources-international-basic-safety-standard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6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9535" y="1412776"/>
            <a:ext cx="8568953" cy="2880320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Advisory Missions on Regulatory Infrastructure for Radiation Safety and Nuclear Security</a:t>
            </a:r>
            <a:br>
              <a:rPr lang="en-GB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n-GB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(RISS)</a:t>
            </a:r>
            <a:br>
              <a:rPr lang="en-GB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br>
              <a:rPr lang="en-GB" sz="2400" dirty="0"/>
            </a:br>
            <a:r>
              <a:rPr lang="en-GB" sz="1400" b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Vasiliki </a:t>
            </a:r>
            <a:r>
              <a:rPr lang="en-GB" sz="1400" b="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Kamenopoulou</a:t>
            </a:r>
            <a:r>
              <a:rPr lang="en-GB" sz="1400" b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and Ronald Pacheco, IAEA/NS/NSRW</a:t>
            </a:r>
            <a:br>
              <a:rPr lang="en-GB" sz="1400" b="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GB" sz="1400" b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Luisa Aniuska Betancourt Hernandez  and Alessia Rodriguez y </a:t>
            </a:r>
            <a:r>
              <a:rPr lang="en-GB" sz="1400" b="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Baena</a:t>
            </a:r>
            <a:r>
              <a:rPr lang="en-GB" sz="1400" b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 IAEA/NS/NSNS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78ED63E-EFA0-4A18-9509-BE81974426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0263695"/>
              </p:ext>
            </p:extLst>
          </p:nvPr>
        </p:nvGraphicFramePr>
        <p:xfrm>
          <a:off x="329556" y="3717032"/>
          <a:ext cx="820891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4A56A9B8-1CC5-427E-BAE6-E045941CF41A}"/>
              </a:ext>
            </a:extLst>
          </p:cNvPr>
          <p:cNvSpPr txBox="1">
            <a:spLocks/>
          </p:cNvSpPr>
          <p:nvPr/>
        </p:nvSpPr>
        <p:spPr>
          <a:xfrm>
            <a:off x="352274" y="5965609"/>
            <a:ext cx="8076952" cy="945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 "/>
                <a:ea typeface="+mj-ea"/>
                <a:cs typeface="+mj-cs"/>
              </a:defRPr>
            </a:lvl1pPr>
          </a:lstStyle>
          <a:p>
            <a:pPr algn="ctr"/>
            <a:r>
              <a:rPr lang="en-US" sz="1000" dirty="0">
                <a:solidFill>
                  <a:srgbClr val="66CCFF"/>
                </a:solidFill>
              </a:rPr>
              <a:t>International Conference on the Safety and Security of Radioactive Sources, Vienna  20-24 June 2022</a:t>
            </a:r>
            <a:endParaRPr lang="en-GB" sz="1000" dirty="0">
              <a:solidFill>
                <a:srgbClr val="66CC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330A08-06A7-4942-8970-C13BCAE6DD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01849"/>
            <a:ext cx="2267868" cy="89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8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91"/>
    </mc:Choice>
    <mc:Fallback xmlns="">
      <p:transition spd="slow" advTm="1719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94041" cy="5661248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457200" lvl="1" indent="0" eaLnBrk="0" hangingPunct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25000"/>
              <a:buNone/>
              <a:defRPr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A service of IAEA to raise awareness and provide </a:t>
            </a:r>
            <a:r>
              <a:rPr lang="en-US" sz="2200" dirty="0">
                <a:solidFill>
                  <a:schemeClr val="accent2"/>
                </a:solidFill>
                <a:latin typeface="+mn-lt"/>
              </a:rPr>
              <a:t>high-level advice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to States on the need to establish or strengthen regulatory infrastructure for </a:t>
            </a:r>
            <a:r>
              <a:rPr lang="en-US" sz="2200" dirty="0">
                <a:solidFill>
                  <a:schemeClr val="accent2"/>
                </a:solidFill>
                <a:latin typeface="+mn-lt"/>
              </a:rPr>
              <a:t>radiation safety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and </a:t>
            </a:r>
            <a:r>
              <a:rPr lang="en-US" sz="2200" dirty="0">
                <a:solidFill>
                  <a:schemeClr val="accent2"/>
                </a:solidFill>
                <a:latin typeface="+mn-lt"/>
              </a:rPr>
              <a:t>nuclear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200" dirty="0">
                <a:solidFill>
                  <a:schemeClr val="accent2"/>
                </a:solidFill>
                <a:latin typeface="+mn-lt"/>
              </a:rPr>
              <a:t>security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in line with IAEA publications.</a:t>
            </a:r>
          </a:p>
          <a:p>
            <a:pPr lvl="1" eaLnBrk="0" hangingPunct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25000"/>
              <a:defRPr/>
            </a:pPr>
            <a:r>
              <a:rPr lang="en-GB" sz="1800" dirty="0">
                <a:solidFill>
                  <a:srgbClr val="FF9900"/>
                </a:solidFill>
                <a:latin typeface="+mn-lt"/>
              </a:rPr>
              <a:t>Basis:</a:t>
            </a:r>
            <a:r>
              <a:rPr lang="en-GB" sz="1800" dirty="0">
                <a:solidFill>
                  <a:schemeClr val="tx1"/>
                </a:solidFill>
                <a:latin typeface="+mn-lt"/>
              </a:rPr>
              <a:t> the IAEA Safety Standards, the Nuclear Security Guidance and the relevant international instruments. In particular: </a:t>
            </a:r>
          </a:p>
          <a:p>
            <a:pPr marL="457200" lvl="1" indent="0" eaLnBrk="0" hangingPunct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25000"/>
              <a:buNone/>
              <a:defRPr/>
            </a:pPr>
            <a:endParaRPr lang="en-GB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457200" lvl="1" indent="0" eaLnBrk="0" hangingPunct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25000"/>
              <a:buNone/>
              <a:defRPr/>
            </a:pPr>
            <a:r>
              <a:rPr lang="en-GB" sz="1400" b="1" dirty="0">
                <a:solidFill>
                  <a:srgbClr val="C00000"/>
                </a:solidFill>
                <a:latin typeface="+mn-lt"/>
              </a:rPr>
              <a:t>Click on the boxes</a:t>
            </a:r>
          </a:p>
          <a:p>
            <a:pPr lvl="2" eaLnBrk="0" hangingPunct="0">
              <a:spcBef>
                <a:spcPts val="600"/>
              </a:spcBef>
              <a:buClr>
                <a:schemeClr val="accent2"/>
              </a:buClr>
              <a:buSzPct val="125000"/>
              <a:defRPr/>
            </a:pPr>
            <a:endParaRPr lang="en-GB" sz="1800" dirty="0">
              <a:solidFill>
                <a:schemeClr val="tx1"/>
              </a:solidFill>
              <a:latin typeface="+mn-lt"/>
            </a:endParaRPr>
          </a:p>
          <a:p>
            <a:pPr lvl="2" eaLnBrk="0" hangingPunct="0">
              <a:spcBef>
                <a:spcPts val="600"/>
              </a:spcBef>
              <a:buClr>
                <a:schemeClr val="accent2"/>
              </a:buClr>
              <a:buSzPct val="125000"/>
              <a:defRPr/>
            </a:pPr>
            <a:endParaRPr lang="en-GB" sz="1800" dirty="0">
              <a:solidFill>
                <a:schemeClr val="tx1"/>
              </a:solidFill>
            </a:endParaRPr>
          </a:p>
          <a:p>
            <a:pPr lvl="1" eaLnBrk="0" hangingPunct="0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25000"/>
              <a:defRPr/>
            </a:pPr>
            <a:r>
              <a:rPr lang="en-GB" sz="1800" dirty="0">
                <a:solidFill>
                  <a:schemeClr val="accent2"/>
                </a:solidFill>
                <a:latin typeface="+mn-lt"/>
              </a:rPr>
              <a:t>Countries:</a:t>
            </a:r>
            <a:r>
              <a:rPr lang="en-GB" sz="1800" dirty="0">
                <a:solidFill>
                  <a:schemeClr val="tx1"/>
                </a:solidFill>
                <a:latin typeface="+mn-lt"/>
              </a:rPr>
              <a:t> at the very early stages of developing a national regulatory infrastructure for radiation safety and nuclear security.</a:t>
            </a:r>
          </a:p>
          <a:p>
            <a:pPr lvl="1" eaLnBrk="0" hangingPunct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25000"/>
              <a:defRPr/>
            </a:pPr>
            <a:r>
              <a:rPr lang="en-GB" sz="1800" dirty="0">
                <a:solidFill>
                  <a:schemeClr val="accent2"/>
                </a:solidFill>
                <a:latin typeface="+mn-lt"/>
              </a:rPr>
              <a:t>Duration of the advisory mission: </a:t>
            </a:r>
            <a:r>
              <a:rPr lang="en-GB" sz="1800" dirty="0">
                <a:solidFill>
                  <a:schemeClr val="tx1"/>
                </a:solidFill>
                <a:latin typeface="+mn-lt"/>
              </a:rPr>
              <a:t>four to five days.</a:t>
            </a:r>
          </a:p>
          <a:p>
            <a:pPr lvl="2" eaLnBrk="0" hangingPunct="0">
              <a:spcBef>
                <a:spcPts val="0"/>
              </a:spcBef>
              <a:buClr>
                <a:schemeClr val="accent2"/>
              </a:buClr>
              <a:buSzPct val="125000"/>
              <a:defRPr/>
            </a:pPr>
            <a:endParaRPr lang="en-GB" sz="1800" dirty="0">
              <a:solidFill>
                <a:schemeClr val="tx1"/>
              </a:solidFill>
              <a:latin typeface="+mn-lt"/>
            </a:endParaRPr>
          </a:p>
          <a:p>
            <a:pPr marL="457200" lvl="1" indent="0" eaLnBrk="0" hangingPunct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25000"/>
              <a:buNone/>
              <a:defRPr/>
            </a:pPr>
            <a:endParaRPr lang="en-GB" sz="2000" dirty="0">
              <a:solidFill>
                <a:srgbClr val="FF9900"/>
              </a:solidFill>
              <a:latin typeface="+mn-lt"/>
            </a:endParaRPr>
          </a:p>
          <a:p>
            <a:pPr marL="457200" lvl="1" indent="0" eaLnBrk="0" hangingPunct="0">
              <a:spcBef>
                <a:spcPts val="0"/>
              </a:spcBef>
              <a:buClr>
                <a:schemeClr val="accent2"/>
              </a:buClr>
              <a:buSzPct val="125000"/>
              <a:buNone/>
              <a:defRPr/>
            </a:pPr>
            <a:endParaRPr lang="en-GB" sz="2000" b="1" dirty="0">
              <a:solidFill>
                <a:srgbClr val="FF9900"/>
              </a:solidFill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6C2150-2C30-4959-89CA-E999D9EBDE93}"/>
              </a:ext>
            </a:extLst>
          </p:cNvPr>
          <p:cNvSpPr txBox="1">
            <a:spLocks/>
          </p:cNvSpPr>
          <p:nvPr/>
        </p:nvSpPr>
        <p:spPr>
          <a:xfrm>
            <a:off x="251520" y="116632"/>
            <a:ext cx="612068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 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RISS</a:t>
            </a:r>
            <a:r>
              <a:rPr lang="en-GB" dirty="0"/>
              <a:t> what is?</a:t>
            </a:r>
          </a:p>
        </p:txBody>
      </p:sp>
      <p:sp>
        <p:nvSpPr>
          <p:cNvPr id="9" name="TextBox 8">
            <a:hlinkClick r:id="rId3"/>
            <a:extLst>
              <a:ext uri="{FF2B5EF4-FFF2-40B4-BE49-F238E27FC236}">
                <a16:creationId xmlns:a16="http://schemas.microsoft.com/office/drawing/2014/main" id="{454A24ED-BB50-481A-B4EA-7782488ED887}"/>
              </a:ext>
            </a:extLst>
          </p:cNvPr>
          <p:cNvSpPr txBox="1"/>
          <p:nvPr/>
        </p:nvSpPr>
        <p:spPr>
          <a:xfrm>
            <a:off x="2403906" y="3212976"/>
            <a:ext cx="2168094" cy="36933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/>
                </a:solidFill>
              </a:rPr>
              <a:t>GSR Part 1 (Rev.1)</a:t>
            </a:r>
            <a:endParaRPr lang="en-GB" u="sng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hlinkClick r:id="rId3"/>
            <a:extLst>
              <a:ext uri="{FF2B5EF4-FFF2-40B4-BE49-F238E27FC236}">
                <a16:creationId xmlns:a16="http://schemas.microsoft.com/office/drawing/2014/main" id="{4EBBC9AA-8281-473F-A937-FDF7A55B4DCF}"/>
              </a:ext>
            </a:extLst>
          </p:cNvPr>
          <p:cNvSpPr txBox="1"/>
          <p:nvPr/>
        </p:nvSpPr>
        <p:spPr>
          <a:xfrm>
            <a:off x="5006696" y="3212976"/>
            <a:ext cx="1364476" cy="36933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GSR Part 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hlinkClick r:id="rId3"/>
            <a:extLst>
              <a:ext uri="{FF2B5EF4-FFF2-40B4-BE49-F238E27FC236}">
                <a16:creationId xmlns:a16="http://schemas.microsoft.com/office/drawing/2014/main" id="{4B8AEC3C-BA23-4CCF-A941-8ED9FA1E2E21}"/>
              </a:ext>
            </a:extLst>
          </p:cNvPr>
          <p:cNvSpPr txBox="1"/>
          <p:nvPr/>
        </p:nvSpPr>
        <p:spPr>
          <a:xfrm>
            <a:off x="3617265" y="3789040"/>
            <a:ext cx="979755" cy="36933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NSS 20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TextBox 13">
            <a:hlinkClick r:id="rId3"/>
            <a:extLst>
              <a:ext uri="{FF2B5EF4-FFF2-40B4-BE49-F238E27FC236}">
                <a16:creationId xmlns:a16="http://schemas.microsoft.com/office/drawing/2014/main" id="{34964F21-5CFD-47A5-9782-E0272C110E3D}"/>
              </a:ext>
            </a:extLst>
          </p:cNvPr>
          <p:cNvSpPr txBox="1"/>
          <p:nvPr/>
        </p:nvSpPr>
        <p:spPr>
          <a:xfrm>
            <a:off x="5008088" y="3789040"/>
            <a:ext cx="979755" cy="36933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NSS 14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>
            <a:hlinkClick r:id="rId3"/>
            <a:extLst>
              <a:ext uri="{FF2B5EF4-FFF2-40B4-BE49-F238E27FC236}">
                <a16:creationId xmlns:a16="http://schemas.microsoft.com/office/drawing/2014/main" id="{89E41A61-DB3B-4E23-96D0-6879C40CBA99}"/>
              </a:ext>
            </a:extLst>
          </p:cNvPr>
          <p:cNvSpPr txBox="1"/>
          <p:nvPr/>
        </p:nvSpPr>
        <p:spPr>
          <a:xfrm>
            <a:off x="1208890" y="4333205"/>
            <a:ext cx="7186583" cy="36933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Code of Conduct on the Safety and Security of Radioactive Sources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7A0145E-FE9C-47CC-87B0-EE52C3451EC1}"/>
              </a:ext>
            </a:extLst>
          </p:cNvPr>
          <p:cNvCxnSpPr/>
          <p:nvPr/>
        </p:nvCxnSpPr>
        <p:spPr>
          <a:xfrm>
            <a:off x="463873" y="3717032"/>
            <a:ext cx="173186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81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1"/>
    </mc:Choice>
    <mc:Fallback xmlns="">
      <p:transition spd="slow" advTm="5680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024" y="844074"/>
            <a:ext cx="8784976" cy="60139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b="1" dirty="0">
              <a:solidFill>
                <a:schemeClr val="tx1"/>
              </a:solidFill>
            </a:endParaRPr>
          </a:p>
          <a:p>
            <a:pPr marL="0" indent="0" hangingPunct="0">
              <a:buNone/>
            </a:pPr>
            <a:r>
              <a:rPr lang="en-GB" sz="1500" dirty="0"/>
              <a:t> </a:t>
            </a:r>
            <a:endParaRPr lang="en-US" sz="1500" dirty="0"/>
          </a:p>
          <a:p>
            <a:r>
              <a:rPr lang="en-GB" sz="2200" dirty="0">
                <a:solidFill>
                  <a:schemeClr val="tx1"/>
                </a:solidFill>
                <a:latin typeface="+mn-lt"/>
              </a:rPr>
              <a:t>The scope of each mission is adjusted according to the </a:t>
            </a:r>
            <a:r>
              <a:rPr lang="en-GB" sz="2200" dirty="0">
                <a:solidFill>
                  <a:schemeClr val="accent2"/>
                </a:solidFill>
                <a:latin typeface="+mn-lt"/>
              </a:rPr>
              <a:t>specific needs and interests</a:t>
            </a:r>
            <a:r>
              <a:rPr lang="en-GB" sz="2200" dirty="0">
                <a:solidFill>
                  <a:schemeClr val="tx1"/>
                </a:solidFill>
                <a:latin typeface="+mn-lt"/>
              </a:rPr>
              <a:t> of the requesting State. </a:t>
            </a:r>
          </a:p>
          <a:p>
            <a:endParaRPr lang="en-GB" sz="2200" dirty="0">
              <a:solidFill>
                <a:schemeClr val="tx1"/>
              </a:solidFill>
              <a:latin typeface="+mn-lt"/>
            </a:endParaRPr>
          </a:p>
          <a:p>
            <a:r>
              <a:rPr lang="en-GB" sz="2200" dirty="0">
                <a:solidFill>
                  <a:schemeClr val="tx1"/>
                </a:solidFill>
                <a:latin typeface="+mn-lt"/>
              </a:rPr>
              <a:t>The scope can be </a:t>
            </a:r>
            <a:r>
              <a:rPr lang="en-GB" sz="2200" dirty="0">
                <a:solidFill>
                  <a:schemeClr val="accent2"/>
                </a:solidFill>
                <a:latin typeface="+mn-lt"/>
              </a:rPr>
              <a:t>tailored </a:t>
            </a:r>
            <a:r>
              <a:rPr lang="en-GB" sz="2200" dirty="0">
                <a:solidFill>
                  <a:schemeClr val="tx1"/>
                </a:solidFill>
                <a:latin typeface="+mn-lt"/>
              </a:rPr>
              <a:t>to cover safety </a:t>
            </a:r>
            <a:r>
              <a:rPr lang="en-GB" sz="2200" dirty="0">
                <a:solidFill>
                  <a:schemeClr val="accent2"/>
                </a:solidFill>
                <a:latin typeface="+mn-lt"/>
              </a:rPr>
              <a:t>or</a:t>
            </a:r>
            <a:r>
              <a:rPr lang="en-GB" sz="2200" dirty="0">
                <a:solidFill>
                  <a:schemeClr val="tx1"/>
                </a:solidFill>
                <a:latin typeface="+mn-lt"/>
              </a:rPr>
              <a:t> security </a:t>
            </a:r>
            <a:r>
              <a:rPr lang="en-GB" sz="2200" dirty="0">
                <a:solidFill>
                  <a:schemeClr val="accent2"/>
                </a:solidFill>
                <a:latin typeface="+mn-lt"/>
              </a:rPr>
              <a:t>or</a:t>
            </a:r>
            <a:r>
              <a:rPr lang="en-GB" sz="2200" dirty="0">
                <a:solidFill>
                  <a:schemeClr val="tx1"/>
                </a:solidFill>
                <a:latin typeface="+mn-lt"/>
              </a:rPr>
              <a:t> both </a:t>
            </a:r>
            <a:r>
              <a:rPr lang="en-GB" sz="2200" dirty="0">
                <a:solidFill>
                  <a:schemeClr val="accent2"/>
                </a:solidFill>
                <a:latin typeface="+mn-lt"/>
              </a:rPr>
              <a:t>and </a:t>
            </a:r>
            <a:r>
              <a:rPr lang="en-GB" sz="2200" dirty="0">
                <a:solidFill>
                  <a:schemeClr val="tx1"/>
                </a:solidFill>
                <a:latin typeface="+mn-lt"/>
              </a:rPr>
              <a:t>may also include regulatory aspects for radiological emergency preparedness and response. </a:t>
            </a:r>
          </a:p>
          <a:p>
            <a:endParaRPr lang="en-GB" sz="2200" dirty="0">
              <a:solidFill>
                <a:schemeClr val="tx1"/>
              </a:solidFill>
              <a:latin typeface="+mn-lt"/>
            </a:endParaRPr>
          </a:p>
          <a:p>
            <a:r>
              <a:rPr lang="en-GB" sz="2200" dirty="0">
                <a:solidFill>
                  <a:schemeClr val="tx1"/>
                </a:solidFill>
                <a:latin typeface="+mn-lt"/>
              </a:rPr>
              <a:t>Radiation safety </a:t>
            </a:r>
            <a:r>
              <a:rPr lang="en-GB" sz="2200" dirty="0">
                <a:solidFill>
                  <a:schemeClr val="accent2"/>
                </a:solidFill>
                <a:latin typeface="+mn-lt"/>
              </a:rPr>
              <a:t>refers</a:t>
            </a:r>
            <a:r>
              <a:rPr lang="en-GB" sz="2200" dirty="0">
                <a:solidFill>
                  <a:schemeClr val="tx1"/>
                </a:solidFill>
                <a:latin typeface="+mn-lt"/>
              </a:rPr>
              <a:t> to the safety of radiation sources (generators and radioactive material), whereas nuclear security </a:t>
            </a:r>
            <a:r>
              <a:rPr lang="en-GB" sz="2200" dirty="0">
                <a:solidFill>
                  <a:schemeClr val="accent2"/>
                </a:solidFill>
                <a:latin typeface="+mn-lt"/>
              </a:rPr>
              <a:t>refers</a:t>
            </a:r>
            <a:r>
              <a:rPr lang="en-GB" sz="2200" dirty="0">
                <a:solidFill>
                  <a:schemeClr val="tx1"/>
                </a:solidFill>
                <a:latin typeface="+mn-lt"/>
              </a:rPr>
              <a:t> to the security of radioactive material. </a:t>
            </a:r>
            <a:endParaRPr lang="en-US" sz="2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F1DC65-15C6-41FC-908C-D66FDFD8A3CD}"/>
              </a:ext>
            </a:extLst>
          </p:cNvPr>
          <p:cNvSpPr txBox="1">
            <a:spLocks/>
          </p:cNvSpPr>
          <p:nvPr/>
        </p:nvSpPr>
        <p:spPr>
          <a:xfrm>
            <a:off x="251520" y="116632"/>
            <a:ext cx="612068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 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RISS</a:t>
            </a:r>
            <a:r>
              <a:rPr lang="en-GB" dirty="0"/>
              <a:t> Scope</a:t>
            </a:r>
          </a:p>
        </p:txBody>
      </p:sp>
    </p:spTree>
    <p:extLst>
      <p:ext uri="{BB962C8B-B14F-4D97-AF65-F5344CB8AC3E}">
        <p14:creationId xmlns:p14="http://schemas.microsoft.com/office/powerpoint/2010/main" val="335719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81"/>
    </mc:Choice>
    <mc:Fallback xmlns="">
      <p:transition spd="slow" advTm="3658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628800"/>
            <a:ext cx="8496944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ts val="600"/>
              </a:spcBef>
              <a:spcAft>
                <a:spcPts val="180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accent2"/>
                </a:solidFill>
              </a:rPr>
              <a:t>Evaluate the status </a:t>
            </a:r>
            <a:r>
              <a:rPr lang="en-GB" sz="2200" dirty="0"/>
              <a:t>of the regulatory infrastructure for radiation safety and nuclear security, including radiological emergency preparedness and response, as appropriate. </a:t>
            </a:r>
          </a:p>
          <a:p>
            <a:pPr marL="342900" lvl="1" indent="-342900">
              <a:spcBef>
                <a:spcPts val="600"/>
              </a:spcBef>
              <a:spcAft>
                <a:spcPts val="180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accent2"/>
                </a:solidFill>
              </a:rPr>
              <a:t>Provide advice </a:t>
            </a:r>
            <a:r>
              <a:rPr lang="en-GB" sz="2200" dirty="0"/>
              <a:t>on any identified needs for improvement.</a:t>
            </a:r>
          </a:p>
          <a:p>
            <a:pPr marL="342900" lvl="1" indent="-342900">
              <a:spcBef>
                <a:spcPts val="600"/>
              </a:spcBef>
              <a:spcAft>
                <a:spcPts val="180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accent2"/>
                </a:solidFill>
              </a:rPr>
              <a:t>Prepare a report </a:t>
            </a:r>
            <a:r>
              <a:rPr lang="en-GB" sz="2200" dirty="0"/>
              <a:t>with observations, recommendations and an action plan for strengthening the national regulatory infrastructure for radiation safety and nuclear security, including radiological emergency preparedness and response, as appropriate.</a:t>
            </a:r>
          </a:p>
          <a:p>
            <a:pPr marL="742950" lvl="1" indent="-285750" eaLnBrk="0" hangingPunct="0">
              <a:spcAft>
                <a:spcPts val="6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/>
            </a:pPr>
            <a:endParaRPr lang="en-GB" sz="2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15F9D3-F0FA-4679-836A-271503749553}"/>
              </a:ext>
            </a:extLst>
          </p:cNvPr>
          <p:cNvSpPr txBox="1">
            <a:spLocks/>
          </p:cNvSpPr>
          <p:nvPr/>
        </p:nvSpPr>
        <p:spPr>
          <a:xfrm>
            <a:off x="251520" y="116632"/>
            <a:ext cx="612068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 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RISS</a:t>
            </a:r>
            <a:r>
              <a:rPr lang="en-GB" dirty="0"/>
              <a:t> Objectives</a:t>
            </a:r>
          </a:p>
        </p:txBody>
      </p:sp>
    </p:spTree>
    <p:extLst>
      <p:ext uri="{BB962C8B-B14F-4D97-AF65-F5344CB8AC3E}">
        <p14:creationId xmlns:p14="http://schemas.microsoft.com/office/powerpoint/2010/main" val="221601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98"/>
    </mc:Choice>
    <mc:Fallback xmlns="">
      <p:transition spd="slow" advTm="3309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4FEAFE-FA1F-4EE1-A705-2B6B6A676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17" y="1027590"/>
            <a:ext cx="7920880" cy="480282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300AC92-5C40-4770-989A-3D25CE3987AE}"/>
              </a:ext>
            </a:extLst>
          </p:cNvPr>
          <p:cNvSpPr txBox="1">
            <a:spLocks/>
          </p:cNvSpPr>
          <p:nvPr/>
        </p:nvSpPr>
        <p:spPr>
          <a:xfrm>
            <a:off x="251520" y="116632"/>
            <a:ext cx="612068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 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RISS</a:t>
            </a:r>
            <a:r>
              <a:rPr lang="en-GB" dirty="0"/>
              <a:t> Process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2A51505A-ACDE-40B4-BACB-93861A3AC5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78C18F-3D53-4C2E-9F68-27942D504BB1}"/>
              </a:ext>
            </a:extLst>
          </p:cNvPr>
          <p:cNvSpPr txBox="1"/>
          <p:nvPr/>
        </p:nvSpPr>
        <p:spPr>
          <a:xfrm>
            <a:off x="3491880" y="535483"/>
            <a:ext cx="1152128" cy="441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10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49"/>
    </mc:Choice>
    <mc:Fallback xmlns="">
      <p:transition spd="slow" advTm="54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32937-72DD-4F78-9DDB-EF9992389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2656"/>
            <a:ext cx="7344816" cy="8640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Official request</a:t>
            </a:r>
            <a:r>
              <a:rPr lang="en-US" dirty="0"/>
              <a:t>: How to submit it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5BDFD-5101-4DF1-8943-86F06C214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616624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1. The request is to be addressed to the DDG NS: </a:t>
            </a:r>
          </a:p>
          <a:p>
            <a:pPr marL="400050" lvl="1" indent="0">
              <a:buNone/>
            </a:pPr>
            <a:r>
              <a:rPr lang="en-US" dirty="0"/>
              <a:t>    </a:t>
            </a:r>
            <a:r>
              <a:rPr lang="en-US" dirty="0" err="1"/>
              <a:t>Ms</a:t>
            </a:r>
            <a:r>
              <a:rPr lang="en-US" dirty="0"/>
              <a:t> </a:t>
            </a:r>
            <a:r>
              <a:rPr lang="en-US" dirty="0" err="1"/>
              <a:t>Lydie</a:t>
            </a:r>
            <a:r>
              <a:rPr lang="en-US" dirty="0"/>
              <a:t> EVRARD </a:t>
            </a:r>
          </a:p>
          <a:p>
            <a:pPr marL="400050" lvl="1" indent="0">
              <a:buNone/>
            </a:pPr>
            <a:r>
              <a:rPr lang="en-US" dirty="0"/>
              <a:t>    Deputy Director General</a:t>
            </a:r>
          </a:p>
          <a:p>
            <a:pPr marL="400050" lvl="1" indent="0">
              <a:buNone/>
            </a:pPr>
            <a:r>
              <a:rPr lang="en-US" dirty="0"/>
              <a:t>    Head of the Department of Nuclear Safety and Security</a:t>
            </a:r>
          </a:p>
          <a:p>
            <a:pPr marL="400050" lvl="1" indent="0">
              <a:buNone/>
            </a:pPr>
            <a:r>
              <a:rPr lang="en-US" dirty="0"/>
              <a:t>    International Atomic Energy Agency </a:t>
            </a:r>
          </a:p>
          <a:p>
            <a:pPr marL="400050" lvl="1" indent="0">
              <a:buNone/>
            </a:pPr>
            <a:r>
              <a:rPr lang="en-US" dirty="0"/>
              <a:t>    Vienna International Centre, Wargamer Strasse 5, </a:t>
            </a:r>
          </a:p>
          <a:p>
            <a:pPr marL="400050" lvl="1" indent="0">
              <a:buNone/>
            </a:pPr>
            <a:r>
              <a:rPr lang="en-US" dirty="0"/>
              <a:t>    PO Box 100, 1400 Vienna, Austria</a:t>
            </a:r>
          </a:p>
          <a:p>
            <a:pPr marL="400050" lvl="1" indent="0">
              <a:buNone/>
            </a:pPr>
            <a:r>
              <a:rPr lang="en-US" dirty="0"/>
              <a:t>    Email: L.Evrard@iaea.org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In the request include:</a:t>
            </a:r>
          </a:p>
          <a:p>
            <a:pPr marL="0" indent="0">
              <a:buNone/>
            </a:pPr>
            <a:r>
              <a:rPr lang="en-US" dirty="0"/>
              <a:t> 	(</a:t>
            </a:r>
            <a:r>
              <a:rPr lang="en-US" dirty="0" err="1"/>
              <a:t>i</a:t>
            </a:r>
            <a:r>
              <a:rPr lang="en-US" dirty="0"/>
              <a:t>) the scope: Safety, and/or Security, and/or EPR</a:t>
            </a:r>
          </a:p>
          <a:p>
            <a:pPr marL="0" indent="0">
              <a:buNone/>
            </a:pPr>
            <a:r>
              <a:rPr lang="en-US" dirty="0"/>
              <a:t> 	(ii) the proposed dates </a:t>
            </a:r>
          </a:p>
          <a:p>
            <a:pPr marL="0" indent="0">
              <a:buNone/>
            </a:pPr>
            <a:r>
              <a:rPr lang="en-US" dirty="0"/>
              <a:t>	(iii) the designated RISS focal point (Liaison Officer) and 		his/her contact details.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The request needs to be sent through official channels.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803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0B0818F-52A7-436D-98E5-B0448F9B3D12}"/>
              </a:ext>
            </a:extLst>
          </p:cNvPr>
          <p:cNvSpPr txBox="1">
            <a:spLocks/>
          </p:cNvSpPr>
          <p:nvPr/>
        </p:nvSpPr>
        <p:spPr>
          <a:xfrm>
            <a:off x="251520" y="116632"/>
            <a:ext cx="612068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 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"/>
                <a:ea typeface="+mj-ea"/>
                <a:cs typeface="+mj-cs"/>
              </a:rPr>
              <a:t>RISS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"/>
                <a:ea typeface="+mj-ea"/>
                <a:cs typeface="+mj-cs"/>
              </a:rPr>
              <a:t> Important Documents</a:t>
            </a:r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C3EE9DE8-D433-4C97-B8A6-0C6E08AEEE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077208"/>
              </p:ext>
            </p:extLst>
          </p:nvPr>
        </p:nvGraphicFramePr>
        <p:xfrm>
          <a:off x="1720686" y="1184420"/>
          <a:ext cx="6926957" cy="5047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1A48A026-AA56-4A7A-8B71-A9D1E244BD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499" y="1410321"/>
            <a:ext cx="1103930" cy="1413498"/>
          </a:xfrm>
          <a:prstGeom prst="rect">
            <a:avLst/>
          </a:prstGeom>
          <a:ln w="9525">
            <a:solidFill>
              <a:srgbClr val="002060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5DE2C05-A601-4AF9-AE5B-9358B6829D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766" y="2954931"/>
            <a:ext cx="1400475" cy="95138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530AD95-88B4-4291-B2E5-95C75CF7E4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499" y="4016021"/>
            <a:ext cx="1273600" cy="17008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120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21"/>
    </mc:Choice>
    <mc:Fallback xmlns="">
      <p:transition spd="slow" advTm="5172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63733" y="2348880"/>
            <a:ext cx="8568953" cy="1440160"/>
          </a:xfrm>
        </p:spPr>
        <p:txBody>
          <a:bodyPr>
            <a:normAutofit/>
          </a:bodyPr>
          <a:lstStyle/>
          <a:p>
            <a:pPr algn="ctr"/>
            <a:br>
              <a:rPr lang="en-US" dirty="0"/>
            </a:b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6EA749-688E-4955-928A-46203F893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35" y="1020990"/>
            <a:ext cx="3520430" cy="1544678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D2BB77-621F-4372-AB30-DD5C419C7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390" y="1251374"/>
            <a:ext cx="3150601" cy="2123004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F36A44-3977-4B2A-98F8-266C9F9D73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1038" y="1793329"/>
            <a:ext cx="2310647" cy="1773944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026550-447E-4DC0-A784-8A1DEF27DD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052" y="2664875"/>
            <a:ext cx="2368674" cy="1593090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17F564-FA0C-41EC-BDC4-72A24C76B4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6570" y="3630338"/>
            <a:ext cx="3059832" cy="1486267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70CC32-1407-42D8-9A96-FA299075C4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5364" y="3834136"/>
            <a:ext cx="2825658" cy="1495658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B37B72-860E-41FE-BA05-FDD6BC2299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682" y="4514525"/>
            <a:ext cx="2183188" cy="1459665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CF9DF3-45F5-4A15-A77F-92AEE561632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38" y="270504"/>
            <a:ext cx="2267868" cy="89462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CB1E89E-2E51-4529-AD02-8E3C9659AA28}"/>
              </a:ext>
            </a:extLst>
          </p:cNvPr>
          <p:cNvSpPr txBox="1"/>
          <p:nvPr/>
        </p:nvSpPr>
        <p:spPr>
          <a:xfrm>
            <a:off x="231682" y="982909"/>
            <a:ext cx="136815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Costa Rica</a:t>
            </a:r>
            <a:endParaRPr lang="en-GB" sz="16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0E59F6-0424-4AFA-B9DA-118225BA3D8F}"/>
              </a:ext>
            </a:extLst>
          </p:cNvPr>
          <p:cNvSpPr txBox="1"/>
          <p:nvPr/>
        </p:nvSpPr>
        <p:spPr>
          <a:xfrm>
            <a:off x="4607795" y="3031217"/>
            <a:ext cx="108909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Uruguay</a:t>
            </a:r>
            <a:endParaRPr lang="en-GB" sz="16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8B9789-EAFD-4357-A0EB-A6C656C8BD77}"/>
              </a:ext>
            </a:extLst>
          </p:cNvPr>
          <p:cNvSpPr txBox="1"/>
          <p:nvPr/>
        </p:nvSpPr>
        <p:spPr>
          <a:xfrm>
            <a:off x="6673066" y="2334296"/>
            <a:ext cx="90281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Gambia</a:t>
            </a:r>
            <a:endParaRPr lang="en-GB" sz="16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7C2619-7AF3-4714-90EC-E66CED888D41}"/>
              </a:ext>
            </a:extLst>
          </p:cNvPr>
          <p:cNvSpPr txBox="1"/>
          <p:nvPr/>
        </p:nvSpPr>
        <p:spPr>
          <a:xfrm>
            <a:off x="608564" y="3901209"/>
            <a:ext cx="93610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FF00"/>
                </a:solidFill>
              </a:rPr>
              <a:t>Liberia</a:t>
            </a:r>
            <a:endParaRPr lang="en-GB" sz="1600" i="1" dirty="0">
              <a:solidFill>
                <a:srgbClr val="FFFF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6B9720-AF28-4BE0-BB35-E46E1B11D93F}"/>
              </a:ext>
            </a:extLst>
          </p:cNvPr>
          <p:cNvSpPr txBox="1"/>
          <p:nvPr/>
        </p:nvSpPr>
        <p:spPr>
          <a:xfrm>
            <a:off x="1825687" y="4488202"/>
            <a:ext cx="62709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FF00"/>
                </a:solidFill>
              </a:rPr>
              <a:t>DRC</a:t>
            </a:r>
            <a:endParaRPr lang="en-GB" sz="1600" i="1" dirty="0">
              <a:solidFill>
                <a:srgbClr val="FFFF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E8313C-FF20-4976-901B-1778AEF211EB}"/>
              </a:ext>
            </a:extLst>
          </p:cNvPr>
          <p:cNvSpPr txBox="1"/>
          <p:nvPr/>
        </p:nvSpPr>
        <p:spPr>
          <a:xfrm>
            <a:off x="3985140" y="4778051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CCFF"/>
                </a:solidFill>
              </a:rPr>
              <a:t>Seychelles</a:t>
            </a:r>
            <a:endParaRPr lang="en-GB" sz="1600" i="1" dirty="0">
              <a:solidFill>
                <a:srgbClr val="FFCCFF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7CD049-E6FA-4985-8503-BB2D051E6DAD}"/>
              </a:ext>
            </a:extLst>
          </p:cNvPr>
          <p:cNvSpPr txBox="1"/>
          <p:nvPr/>
        </p:nvSpPr>
        <p:spPr>
          <a:xfrm>
            <a:off x="7125300" y="4991240"/>
            <a:ext cx="106150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FF00"/>
                </a:solidFill>
              </a:rPr>
              <a:t>Paraguay</a:t>
            </a:r>
            <a:endParaRPr lang="en-GB" sz="1600" i="1" dirty="0">
              <a:solidFill>
                <a:srgbClr val="FFFF00"/>
              </a:solidFill>
            </a:endParaRPr>
          </a:p>
        </p:txBody>
      </p:sp>
      <p:sp>
        <p:nvSpPr>
          <p:cNvPr id="23" name="Subtitle 3">
            <a:extLst>
              <a:ext uri="{FF2B5EF4-FFF2-40B4-BE49-F238E27FC236}">
                <a16:creationId xmlns:a16="http://schemas.microsoft.com/office/drawing/2014/main" id="{4F31EEA9-7AB8-4E1F-A652-9C69A619DCF8}"/>
              </a:ext>
            </a:extLst>
          </p:cNvPr>
          <p:cNvSpPr txBox="1">
            <a:spLocks/>
          </p:cNvSpPr>
          <p:nvPr/>
        </p:nvSpPr>
        <p:spPr>
          <a:xfrm>
            <a:off x="231682" y="5606626"/>
            <a:ext cx="8568953" cy="825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6"/>
                </a:solidFill>
                <a:latin typeface="Arial 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 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 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 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 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b="0" i="1" dirty="0">
                <a:solidFill>
                  <a:srgbClr val="FFFFFF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5746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02"/>
    </mc:Choice>
    <mc:Fallback xmlns="">
      <p:transition spd="slow" advTm="15802"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">
      <a:dk1>
        <a:srgbClr val="003399"/>
      </a:dk1>
      <a:lt1>
        <a:sysClr val="window" lastClr="FFFFFF"/>
      </a:lt1>
      <a:dk2>
        <a:srgbClr val="3366CC"/>
      </a:dk2>
      <a:lt2>
        <a:srgbClr val="DBDBDD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6699CC"/>
      </a:hlink>
      <a:folHlink>
        <a:srgbClr val="8681B8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003399"/>
      </a:dk1>
      <a:lt1>
        <a:sysClr val="window" lastClr="FFFFFF"/>
      </a:lt1>
      <a:dk2>
        <a:srgbClr val="3366CC"/>
      </a:dk2>
      <a:lt2>
        <a:srgbClr val="DBDBDD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6699CC"/>
      </a:hlink>
      <a:folHlink>
        <a:srgbClr val="8681B8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B56229D7167B4899C3C18B7FA78637" ma:contentTypeVersion="13" ma:contentTypeDescription="Create a new document." ma:contentTypeScope="" ma:versionID="122a39be550ec0e3ae65331fa8569a98">
  <xsd:schema xmlns:xsd="http://www.w3.org/2001/XMLSchema" xmlns:xs="http://www.w3.org/2001/XMLSchema" xmlns:p="http://schemas.microsoft.com/office/2006/metadata/properties" xmlns:ns3="0bde8b57-0280-4ee4-a17b-4264ee49fc39" xmlns:ns4="cd0f46dd-a5da-49c4-99ad-d4636295b798" targetNamespace="http://schemas.microsoft.com/office/2006/metadata/properties" ma:root="true" ma:fieldsID="655167b1494240cc1b80978a859da336" ns3:_="" ns4:_="">
    <xsd:import namespace="0bde8b57-0280-4ee4-a17b-4264ee49fc39"/>
    <xsd:import namespace="cd0f46dd-a5da-49c4-99ad-d4636295b7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de8b57-0280-4ee4-a17b-4264ee49fc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0f46dd-a5da-49c4-99ad-d4636295b79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10645E-D739-4012-9C87-DA3064AFEC82}">
  <ds:schemaRefs>
    <ds:schemaRef ds:uri="http://schemas.microsoft.com/office/2006/metadata/properties"/>
    <ds:schemaRef ds:uri="cd0f46dd-a5da-49c4-99ad-d4636295b79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0bde8b57-0280-4ee4-a17b-4264ee49fc3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4DFB366-AB72-4E17-8548-F74EF5F4F7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7A23D5-5840-46BA-B84A-554DADCE18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de8b57-0280-4ee4-a17b-4264ee49fc39"/>
    <ds:schemaRef ds:uri="cd0f46dd-a5da-49c4-99ad-d4636295b7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2343</TotalTime>
  <Words>492</Words>
  <Application>Microsoft Office PowerPoint</Application>
  <PresentationFormat>On-screen Show (4:3)</PresentationFormat>
  <Paragraphs>72</Paragraphs>
  <Slides>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</vt:lpstr>
      <vt:lpstr>Calibri</vt:lpstr>
      <vt:lpstr>Office Theme</vt:lpstr>
      <vt:lpstr>1_Office Theme</vt:lpstr>
      <vt:lpstr>Advisory Missions on Regulatory Infrastructure for Radiation Safety and Nuclear Security (RISS)  Vasiliki Kamenopoulou and Ronald Pacheco, IAEA/NS/NSRW Luisa Aniuska Betancourt Hernandez  and Alessia Rodriguez y Baena,  IAEA/NS/NSNS</vt:lpstr>
      <vt:lpstr>PowerPoint Presentation</vt:lpstr>
      <vt:lpstr>PowerPoint Presentation</vt:lpstr>
      <vt:lpstr>PowerPoint Presentation</vt:lpstr>
      <vt:lpstr>PowerPoint Presentation</vt:lpstr>
      <vt:lpstr>Official request: How to submit it </vt:lpstr>
      <vt:lpstr>PowerPoint Presentation</vt:lpstr>
      <vt:lpstr> </vt:lpstr>
    </vt:vector>
  </TitlesOfParts>
  <Company>IAEA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ZIMMERMANN Moritz Richard</dc:creator>
  <cp:lastModifiedBy>KAMENOPOULOU, Vasiliki</cp:lastModifiedBy>
  <cp:revision>243</cp:revision>
  <cp:lastPrinted>2018-08-15T15:04:08Z</cp:lastPrinted>
  <dcterms:created xsi:type="dcterms:W3CDTF">2014-07-03T09:13:58Z</dcterms:created>
  <dcterms:modified xsi:type="dcterms:W3CDTF">2022-06-17T16:39:02Z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0x01010000B56229D7167B4899C3C18B7FA78637</vt:lpwstr>
  </property>
</Properties>
</file>