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sldIdLst>
    <p:sldId id="256" r:id="rId2"/>
    <p:sldId id="257" r:id="rId3"/>
    <p:sldId id="271" r:id="rId4"/>
    <p:sldId id="258" r:id="rId5"/>
    <p:sldId id="259" r:id="rId6"/>
    <p:sldId id="265" r:id="rId7"/>
    <p:sldId id="263" r:id="rId8"/>
    <p:sldId id="266" r:id="rId9"/>
    <p:sldId id="270" r:id="rId10"/>
    <p:sldId id="273" r:id="rId11"/>
    <p:sldId id="274" r:id="rId12"/>
    <p:sldId id="260" r:id="rId13"/>
    <p:sldId id="267" r:id="rId14"/>
    <p:sldId id="261" r:id="rId15"/>
    <p:sldId id="26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50E3CE-F0C1-499D-9C55-766400B3DD97}" v="5" dt="2022-06-01T13:32:14.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648112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54764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54169"/>
            <a:ext cx="2674301" cy="532279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685800" y="854169"/>
            <a:ext cx="7886700" cy="53227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323650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0621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94513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15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15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350671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2938410"/>
            <a:ext cx="4507930" cy="338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2938410"/>
            <a:ext cx="4507932" cy="338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90752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68838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367347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625447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6/1/2022</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22756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6/1/2022</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‹N›</a:t>
            </a:fld>
            <a:endParaRPr lang="en-US"/>
          </a:p>
        </p:txBody>
      </p:sp>
    </p:spTree>
    <p:extLst>
      <p:ext uri="{BB962C8B-B14F-4D97-AF65-F5344CB8AC3E}">
        <p14:creationId xmlns:p14="http://schemas.microsoft.com/office/powerpoint/2010/main" val="3266381034"/>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37" r:id="rId6"/>
    <p:sldLayoutId id="2147483742" r:id="rId7"/>
    <p:sldLayoutId id="2147483738" r:id="rId8"/>
    <p:sldLayoutId id="2147483739" r:id="rId9"/>
    <p:sldLayoutId id="2147483740" r:id="rId10"/>
    <p:sldLayoutId id="2147483741"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7.jpe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jpe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tiff"/><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png"/><Relationship Id="rId26" Type="http://schemas.openxmlformats.org/officeDocument/2006/relationships/image" Target="../media/image60.png"/><Relationship Id="rId3" Type="http://schemas.openxmlformats.org/officeDocument/2006/relationships/image" Target="../media/image3.png"/><Relationship Id="rId21" Type="http://schemas.openxmlformats.org/officeDocument/2006/relationships/image" Target="../media/image83.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63.png"/><Relationship Id="rId25" Type="http://schemas.openxmlformats.org/officeDocument/2006/relationships/image" Target="../media/image87.png"/><Relationship Id="rId2" Type="http://schemas.openxmlformats.org/officeDocument/2006/relationships/image" Target="../media/image7.jpeg"/><Relationship Id="rId16" Type="http://schemas.openxmlformats.org/officeDocument/2006/relationships/image" Target="../media/image79.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6.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5.png"/><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image" Target="../media/image67.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emf"/><Relationship Id="rId18" Type="http://schemas.openxmlformats.org/officeDocument/2006/relationships/image" Target="../media/image101.emf"/><Relationship Id="rId3" Type="http://schemas.openxmlformats.org/officeDocument/2006/relationships/image" Target="../media/image3.png"/><Relationship Id="rId7" Type="http://schemas.openxmlformats.org/officeDocument/2006/relationships/image" Target="../media/image90.emf"/><Relationship Id="rId12" Type="http://schemas.openxmlformats.org/officeDocument/2006/relationships/image" Target="../media/image95.emf"/><Relationship Id="rId17" Type="http://schemas.openxmlformats.org/officeDocument/2006/relationships/image" Target="../media/image100.emf"/><Relationship Id="rId2" Type="http://schemas.openxmlformats.org/officeDocument/2006/relationships/image" Target="../media/image7.jpeg"/><Relationship Id="rId16" Type="http://schemas.openxmlformats.org/officeDocument/2006/relationships/image" Target="../media/image99.emf"/><Relationship Id="rId20"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89.emf"/><Relationship Id="rId11" Type="http://schemas.openxmlformats.org/officeDocument/2006/relationships/image" Target="../media/image94.png"/><Relationship Id="rId5" Type="http://schemas.openxmlformats.org/officeDocument/2006/relationships/image" Target="../media/image88.emf"/><Relationship Id="rId15" Type="http://schemas.openxmlformats.org/officeDocument/2006/relationships/image" Target="../media/image98.emf"/><Relationship Id="rId10" Type="http://schemas.openxmlformats.org/officeDocument/2006/relationships/image" Target="../media/image93.emf"/><Relationship Id="rId19" Type="http://schemas.openxmlformats.org/officeDocument/2006/relationships/image" Target="../media/image102.emf"/><Relationship Id="rId4" Type="http://schemas.openxmlformats.org/officeDocument/2006/relationships/image" Target="../media/image76.png"/><Relationship Id="rId9" Type="http://schemas.openxmlformats.org/officeDocument/2006/relationships/image" Target="../media/image92.emf"/><Relationship Id="rId1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12.jpeg"/><Relationship Id="rId12" Type="http://schemas.openxmlformats.org/officeDocument/2006/relationships/image" Target="../media/image17.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2.jpeg"/><Relationship Id="rId12" Type="http://schemas.openxmlformats.org/officeDocument/2006/relationships/image" Target="../media/image15.jpeg"/><Relationship Id="rId2" Type="http://schemas.openxmlformats.org/officeDocument/2006/relationships/image" Target="../media/image7.jpeg"/><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gif"/><Relationship Id="rId15" Type="http://schemas.openxmlformats.org/officeDocument/2006/relationships/image" Target="../media/image28.png"/><Relationship Id="rId10" Type="http://schemas.openxmlformats.org/officeDocument/2006/relationships/image" Target="../media/image14.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emf"/><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1B27662-BD40-44DC-99F5-516479EF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3D3F3CB-F0EE-4573-876B-6F76CC77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67534"/>
            <a:ext cx="12192000" cy="2390466"/>
          </a:xfrm>
          <a:custGeom>
            <a:avLst/>
            <a:gdLst>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975769 w 12192000"/>
              <a:gd name="connsiteY25" fmla="*/ 358875 h 2390466"/>
              <a:gd name="connsiteX26" fmla="*/ 6340771 w 12192000"/>
              <a:gd name="connsiteY26" fmla="*/ 358875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6340771 w 12192000"/>
              <a:gd name="connsiteY26" fmla="*/ 358875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284338 w 12192000"/>
              <a:gd name="connsiteY40" fmla="*/ 451699 h 2390466"/>
              <a:gd name="connsiteX41" fmla="*/ 7309614 w 12192000"/>
              <a:gd name="connsiteY41" fmla="*/ 459228 h 2390466"/>
              <a:gd name="connsiteX42" fmla="*/ 7380560 w 12192000"/>
              <a:gd name="connsiteY42" fmla="*/ 464765 h 2390466"/>
              <a:gd name="connsiteX43" fmla="*/ 7500925 w 12192000"/>
              <a:gd name="connsiteY43" fmla="*/ 468250 h 2390466"/>
              <a:gd name="connsiteX44" fmla="*/ 7551687 w 12192000"/>
              <a:gd name="connsiteY44" fmla="*/ 486478 h 2390466"/>
              <a:gd name="connsiteX45" fmla="*/ 7655497 w 12192000"/>
              <a:gd name="connsiteY45" fmla="*/ 485382 h 2390466"/>
              <a:gd name="connsiteX46" fmla="*/ 7678276 w 12192000"/>
              <a:gd name="connsiteY46" fmla="*/ 478273 h 2390466"/>
              <a:gd name="connsiteX47" fmla="*/ 7732190 w 12192000"/>
              <a:gd name="connsiteY47" fmla="*/ 471988 h 2390466"/>
              <a:gd name="connsiteX48" fmla="*/ 7812936 w 12192000"/>
              <a:gd name="connsiteY48" fmla="*/ 451403 h 2390466"/>
              <a:gd name="connsiteX49" fmla="*/ 7901019 w 12192000"/>
              <a:gd name="connsiteY49" fmla="*/ 427394 h 2390466"/>
              <a:gd name="connsiteX50" fmla="*/ 7953628 w 12192000"/>
              <a:gd name="connsiteY50" fmla="*/ 414800 h 2390466"/>
              <a:gd name="connsiteX51" fmla="*/ 7959483 w 12192000"/>
              <a:gd name="connsiteY51" fmla="*/ 413640 h 2390466"/>
              <a:gd name="connsiteX52" fmla="*/ 8000268 w 12192000"/>
              <a:gd name="connsiteY52" fmla="*/ 408559 h 2390466"/>
              <a:gd name="connsiteX53" fmla="*/ 8126468 w 12192000"/>
              <a:gd name="connsiteY53" fmla="*/ 410535 h 2390466"/>
              <a:gd name="connsiteX54" fmla="*/ 8163540 w 12192000"/>
              <a:gd name="connsiteY54" fmla="*/ 410897 h 2390466"/>
              <a:gd name="connsiteX55" fmla="*/ 8189733 w 12192000"/>
              <a:gd name="connsiteY55" fmla="*/ 413869 h 2390466"/>
              <a:gd name="connsiteX56" fmla="*/ 8260604 w 12192000"/>
              <a:gd name="connsiteY56" fmla="*/ 406866 h 2390466"/>
              <a:gd name="connsiteX57" fmla="*/ 8379838 w 12192000"/>
              <a:gd name="connsiteY57" fmla="*/ 389167 h 2390466"/>
              <a:gd name="connsiteX58" fmla="*/ 8433895 w 12192000"/>
              <a:gd name="connsiteY58" fmla="*/ 393057 h 2390466"/>
              <a:gd name="connsiteX59" fmla="*/ 8624741 w 12192000"/>
              <a:gd name="connsiteY59" fmla="*/ 369980 h 2390466"/>
              <a:gd name="connsiteX60" fmla="*/ 8786230 w 12192000"/>
              <a:gd name="connsiteY60" fmla="*/ 358126 h 2390466"/>
              <a:gd name="connsiteX61" fmla="*/ 8911903 w 12192000"/>
              <a:gd name="connsiteY61" fmla="*/ 342099 h 2390466"/>
              <a:gd name="connsiteX62" fmla="*/ 9182090 w 12192000"/>
              <a:gd name="connsiteY62" fmla="*/ 301277 h 2390466"/>
              <a:gd name="connsiteX63" fmla="*/ 9196066 w 12192000"/>
              <a:gd name="connsiteY63" fmla="*/ 291440 h 2390466"/>
              <a:gd name="connsiteX64" fmla="*/ 9249142 w 12192000"/>
              <a:gd name="connsiteY64" fmla="*/ 276200 h 2390466"/>
              <a:gd name="connsiteX65" fmla="*/ 9316564 w 12192000"/>
              <a:gd name="connsiteY65" fmla="*/ 259543 h 2390466"/>
              <a:gd name="connsiteX66" fmla="*/ 9317108 w 12192000"/>
              <a:gd name="connsiteY66" fmla="*/ 260495 h 2390466"/>
              <a:gd name="connsiteX67" fmla="*/ 9348338 w 12192000"/>
              <a:gd name="connsiteY67" fmla="*/ 264323 h 2390466"/>
              <a:gd name="connsiteX68" fmla="*/ 9473084 w 12192000"/>
              <a:gd name="connsiteY68" fmla="*/ 266063 h 2390466"/>
              <a:gd name="connsiteX69" fmla="*/ 9478478 w 12192000"/>
              <a:gd name="connsiteY69" fmla="*/ 266804 h 2390466"/>
              <a:gd name="connsiteX70" fmla="*/ 9715853 w 12192000"/>
              <a:gd name="connsiteY70" fmla="*/ 258126 h 2390466"/>
              <a:gd name="connsiteX71" fmla="*/ 9818432 w 12192000"/>
              <a:gd name="connsiteY71" fmla="*/ 252883 h 2390466"/>
              <a:gd name="connsiteX72" fmla="*/ 9904781 w 12192000"/>
              <a:gd name="connsiteY72" fmla="*/ 257651 h 2390466"/>
              <a:gd name="connsiteX73" fmla="*/ 10027169 w 12192000"/>
              <a:gd name="connsiteY73" fmla="*/ 245494 h 2390466"/>
              <a:gd name="connsiteX74" fmla="*/ 10133939 w 12192000"/>
              <a:gd name="connsiteY74" fmla="*/ 205160 h 2390466"/>
              <a:gd name="connsiteX75" fmla="*/ 10149756 w 12192000"/>
              <a:gd name="connsiteY75" fmla="*/ 197031 h 2390466"/>
              <a:gd name="connsiteX76" fmla="*/ 10314272 w 12192000"/>
              <a:gd name="connsiteY76" fmla="*/ 148538 h 2390466"/>
              <a:gd name="connsiteX77" fmla="*/ 10432944 w 12192000"/>
              <a:gd name="connsiteY77" fmla="*/ 122284 h 2390466"/>
              <a:gd name="connsiteX78" fmla="*/ 10554052 w 12192000"/>
              <a:gd name="connsiteY78" fmla="*/ 72143 h 2390466"/>
              <a:gd name="connsiteX79" fmla="*/ 10757451 w 12192000"/>
              <a:gd name="connsiteY79" fmla="*/ 6065 h 2390466"/>
              <a:gd name="connsiteX80" fmla="*/ 10801045 w 12192000"/>
              <a:gd name="connsiteY80"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380560 w 12192000"/>
              <a:gd name="connsiteY41" fmla="*/ 464765 h 2390466"/>
              <a:gd name="connsiteX42" fmla="*/ 7500925 w 12192000"/>
              <a:gd name="connsiteY42" fmla="*/ 468250 h 2390466"/>
              <a:gd name="connsiteX43" fmla="*/ 7551687 w 12192000"/>
              <a:gd name="connsiteY43" fmla="*/ 486478 h 2390466"/>
              <a:gd name="connsiteX44" fmla="*/ 7655497 w 12192000"/>
              <a:gd name="connsiteY44" fmla="*/ 485382 h 2390466"/>
              <a:gd name="connsiteX45" fmla="*/ 7678276 w 12192000"/>
              <a:gd name="connsiteY45" fmla="*/ 478273 h 2390466"/>
              <a:gd name="connsiteX46" fmla="*/ 7732190 w 12192000"/>
              <a:gd name="connsiteY46" fmla="*/ 471988 h 2390466"/>
              <a:gd name="connsiteX47" fmla="*/ 7812936 w 12192000"/>
              <a:gd name="connsiteY47" fmla="*/ 451403 h 2390466"/>
              <a:gd name="connsiteX48" fmla="*/ 7901019 w 12192000"/>
              <a:gd name="connsiteY48" fmla="*/ 427394 h 2390466"/>
              <a:gd name="connsiteX49" fmla="*/ 7953628 w 12192000"/>
              <a:gd name="connsiteY49" fmla="*/ 414800 h 2390466"/>
              <a:gd name="connsiteX50" fmla="*/ 7959483 w 12192000"/>
              <a:gd name="connsiteY50" fmla="*/ 413640 h 2390466"/>
              <a:gd name="connsiteX51" fmla="*/ 8000268 w 12192000"/>
              <a:gd name="connsiteY51" fmla="*/ 408559 h 2390466"/>
              <a:gd name="connsiteX52" fmla="*/ 8126468 w 12192000"/>
              <a:gd name="connsiteY52" fmla="*/ 410535 h 2390466"/>
              <a:gd name="connsiteX53" fmla="*/ 8163540 w 12192000"/>
              <a:gd name="connsiteY53" fmla="*/ 410897 h 2390466"/>
              <a:gd name="connsiteX54" fmla="*/ 8189733 w 12192000"/>
              <a:gd name="connsiteY54" fmla="*/ 413869 h 2390466"/>
              <a:gd name="connsiteX55" fmla="*/ 8260604 w 12192000"/>
              <a:gd name="connsiteY55" fmla="*/ 406866 h 2390466"/>
              <a:gd name="connsiteX56" fmla="*/ 8379838 w 12192000"/>
              <a:gd name="connsiteY56" fmla="*/ 389167 h 2390466"/>
              <a:gd name="connsiteX57" fmla="*/ 8433895 w 12192000"/>
              <a:gd name="connsiteY57" fmla="*/ 393057 h 2390466"/>
              <a:gd name="connsiteX58" fmla="*/ 8624741 w 12192000"/>
              <a:gd name="connsiteY58" fmla="*/ 369980 h 2390466"/>
              <a:gd name="connsiteX59" fmla="*/ 8786230 w 12192000"/>
              <a:gd name="connsiteY59" fmla="*/ 358126 h 2390466"/>
              <a:gd name="connsiteX60" fmla="*/ 8911903 w 12192000"/>
              <a:gd name="connsiteY60" fmla="*/ 342099 h 2390466"/>
              <a:gd name="connsiteX61" fmla="*/ 9182090 w 12192000"/>
              <a:gd name="connsiteY61" fmla="*/ 301277 h 2390466"/>
              <a:gd name="connsiteX62" fmla="*/ 9196066 w 12192000"/>
              <a:gd name="connsiteY62" fmla="*/ 291440 h 2390466"/>
              <a:gd name="connsiteX63" fmla="*/ 9249142 w 12192000"/>
              <a:gd name="connsiteY63" fmla="*/ 276200 h 2390466"/>
              <a:gd name="connsiteX64" fmla="*/ 9316564 w 12192000"/>
              <a:gd name="connsiteY64" fmla="*/ 259543 h 2390466"/>
              <a:gd name="connsiteX65" fmla="*/ 9317108 w 12192000"/>
              <a:gd name="connsiteY65" fmla="*/ 260495 h 2390466"/>
              <a:gd name="connsiteX66" fmla="*/ 9348338 w 12192000"/>
              <a:gd name="connsiteY66" fmla="*/ 264323 h 2390466"/>
              <a:gd name="connsiteX67" fmla="*/ 9473084 w 12192000"/>
              <a:gd name="connsiteY67" fmla="*/ 266063 h 2390466"/>
              <a:gd name="connsiteX68" fmla="*/ 9478478 w 12192000"/>
              <a:gd name="connsiteY68" fmla="*/ 266804 h 2390466"/>
              <a:gd name="connsiteX69" fmla="*/ 9715853 w 12192000"/>
              <a:gd name="connsiteY69" fmla="*/ 258126 h 2390466"/>
              <a:gd name="connsiteX70" fmla="*/ 9818432 w 12192000"/>
              <a:gd name="connsiteY70" fmla="*/ 252883 h 2390466"/>
              <a:gd name="connsiteX71" fmla="*/ 9904781 w 12192000"/>
              <a:gd name="connsiteY71" fmla="*/ 257651 h 2390466"/>
              <a:gd name="connsiteX72" fmla="*/ 10027169 w 12192000"/>
              <a:gd name="connsiteY72" fmla="*/ 245494 h 2390466"/>
              <a:gd name="connsiteX73" fmla="*/ 10133939 w 12192000"/>
              <a:gd name="connsiteY73" fmla="*/ 205160 h 2390466"/>
              <a:gd name="connsiteX74" fmla="*/ 10149756 w 12192000"/>
              <a:gd name="connsiteY74" fmla="*/ 197031 h 2390466"/>
              <a:gd name="connsiteX75" fmla="*/ 10314272 w 12192000"/>
              <a:gd name="connsiteY75" fmla="*/ 148538 h 2390466"/>
              <a:gd name="connsiteX76" fmla="*/ 10432944 w 12192000"/>
              <a:gd name="connsiteY76" fmla="*/ 122284 h 2390466"/>
              <a:gd name="connsiteX77" fmla="*/ 10554052 w 12192000"/>
              <a:gd name="connsiteY77" fmla="*/ 72143 h 2390466"/>
              <a:gd name="connsiteX78" fmla="*/ 10757451 w 12192000"/>
              <a:gd name="connsiteY78" fmla="*/ 6065 h 2390466"/>
              <a:gd name="connsiteX79" fmla="*/ 10801045 w 12192000"/>
              <a:gd name="connsiteY79"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812936 w 12192000"/>
              <a:gd name="connsiteY46" fmla="*/ 451403 h 2390466"/>
              <a:gd name="connsiteX47" fmla="*/ 7901019 w 12192000"/>
              <a:gd name="connsiteY47" fmla="*/ 427394 h 2390466"/>
              <a:gd name="connsiteX48" fmla="*/ 7953628 w 12192000"/>
              <a:gd name="connsiteY48" fmla="*/ 414800 h 2390466"/>
              <a:gd name="connsiteX49" fmla="*/ 7959483 w 12192000"/>
              <a:gd name="connsiteY49" fmla="*/ 413640 h 2390466"/>
              <a:gd name="connsiteX50" fmla="*/ 8000268 w 12192000"/>
              <a:gd name="connsiteY50" fmla="*/ 408559 h 2390466"/>
              <a:gd name="connsiteX51" fmla="*/ 8126468 w 12192000"/>
              <a:gd name="connsiteY51" fmla="*/ 410535 h 2390466"/>
              <a:gd name="connsiteX52" fmla="*/ 8163540 w 12192000"/>
              <a:gd name="connsiteY52" fmla="*/ 410897 h 2390466"/>
              <a:gd name="connsiteX53" fmla="*/ 8189733 w 12192000"/>
              <a:gd name="connsiteY53" fmla="*/ 413869 h 2390466"/>
              <a:gd name="connsiteX54" fmla="*/ 8260604 w 12192000"/>
              <a:gd name="connsiteY54" fmla="*/ 406866 h 2390466"/>
              <a:gd name="connsiteX55" fmla="*/ 8379838 w 12192000"/>
              <a:gd name="connsiteY55" fmla="*/ 389167 h 2390466"/>
              <a:gd name="connsiteX56" fmla="*/ 8433895 w 12192000"/>
              <a:gd name="connsiteY56" fmla="*/ 393057 h 2390466"/>
              <a:gd name="connsiteX57" fmla="*/ 8624741 w 12192000"/>
              <a:gd name="connsiteY57" fmla="*/ 369980 h 2390466"/>
              <a:gd name="connsiteX58" fmla="*/ 8786230 w 12192000"/>
              <a:gd name="connsiteY58" fmla="*/ 358126 h 2390466"/>
              <a:gd name="connsiteX59" fmla="*/ 8911903 w 12192000"/>
              <a:gd name="connsiteY59" fmla="*/ 342099 h 2390466"/>
              <a:gd name="connsiteX60" fmla="*/ 9182090 w 12192000"/>
              <a:gd name="connsiteY60" fmla="*/ 301277 h 2390466"/>
              <a:gd name="connsiteX61" fmla="*/ 9196066 w 12192000"/>
              <a:gd name="connsiteY61" fmla="*/ 291440 h 2390466"/>
              <a:gd name="connsiteX62" fmla="*/ 9249142 w 12192000"/>
              <a:gd name="connsiteY62" fmla="*/ 276200 h 2390466"/>
              <a:gd name="connsiteX63" fmla="*/ 9316564 w 12192000"/>
              <a:gd name="connsiteY63" fmla="*/ 259543 h 2390466"/>
              <a:gd name="connsiteX64" fmla="*/ 9317108 w 12192000"/>
              <a:gd name="connsiteY64" fmla="*/ 260495 h 2390466"/>
              <a:gd name="connsiteX65" fmla="*/ 9348338 w 12192000"/>
              <a:gd name="connsiteY65" fmla="*/ 264323 h 2390466"/>
              <a:gd name="connsiteX66" fmla="*/ 9473084 w 12192000"/>
              <a:gd name="connsiteY66" fmla="*/ 266063 h 2390466"/>
              <a:gd name="connsiteX67" fmla="*/ 9478478 w 12192000"/>
              <a:gd name="connsiteY67" fmla="*/ 266804 h 2390466"/>
              <a:gd name="connsiteX68" fmla="*/ 9715853 w 12192000"/>
              <a:gd name="connsiteY68" fmla="*/ 258126 h 2390466"/>
              <a:gd name="connsiteX69" fmla="*/ 9818432 w 12192000"/>
              <a:gd name="connsiteY69" fmla="*/ 252883 h 2390466"/>
              <a:gd name="connsiteX70" fmla="*/ 9904781 w 12192000"/>
              <a:gd name="connsiteY70" fmla="*/ 257651 h 2390466"/>
              <a:gd name="connsiteX71" fmla="*/ 10027169 w 12192000"/>
              <a:gd name="connsiteY71" fmla="*/ 245494 h 2390466"/>
              <a:gd name="connsiteX72" fmla="*/ 10133939 w 12192000"/>
              <a:gd name="connsiteY72" fmla="*/ 205160 h 2390466"/>
              <a:gd name="connsiteX73" fmla="*/ 10149756 w 12192000"/>
              <a:gd name="connsiteY73" fmla="*/ 197031 h 2390466"/>
              <a:gd name="connsiteX74" fmla="*/ 10314272 w 12192000"/>
              <a:gd name="connsiteY74" fmla="*/ 148538 h 2390466"/>
              <a:gd name="connsiteX75" fmla="*/ 10432944 w 12192000"/>
              <a:gd name="connsiteY75" fmla="*/ 122284 h 2390466"/>
              <a:gd name="connsiteX76" fmla="*/ 10554052 w 12192000"/>
              <a:gd name="connsiteY76" fmla="*/ 72143 h 2390466"/>
              <a:gd name="connsiteX77" fmla="*/ 10757451 w 12192000"/>
              <a:gd name="connsiteY77" fmla="*/ 6065 h 2390466"/>
              <a:gd name="connsiteX78" fmla="*/ 10801045 w 12192000"/>
              <a:gd name="connsiteY78"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6340771 w 12192000"/>
              <a:gd name="connsiteY27" fmla="*/ 489318 h 2390466"/>
              <a:gd name="connsiteX28" fmla="*/ 6356643 w 12192000"/>
              <a:gd name="connsiteY28" fmla="*/ 597739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6356643 w 12192000"/>
              <a:gd name="connsiteY28" fmla="*/ 597739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5988429 w 12192000"/>
              <a:gd name="connsiteY28" fmla="*/ 610013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5988429 w 12192000"/>
              <a:gd name="connsiteY28" fmla="*/ 610013 h 2390466"/>
              <a:gd name="connsiteX29" fmla="*/ 6352084 w 12192000"/>
              <a:gd name="connsiteY29" fmla="*/ 478892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2192000" h="2390466">
                <a:moveTo>
                  <a:pt x="10801045" y="201"/>
                </a:moveTo>
                <a:cubicBezTo>
                  <a:pt x="10809751" y="868"/>
                  <a:pt x="10814523" y="2965"/>
                  <a:pt x="10821038" y="2915"/>
                </a:cubicBezTo>
                <a:lnTo>
                  <a:pt x="10835633" y="5460"/>
                </a:lnTo>
                <a:cubicBezTo>
                  <a:pt x="10850832" y="6853"/>
                  <a:pt x="10885398" y="7232"/>
                  <a:pt x="10912235" y="11275"/>
                </a:cubicBezTo>
                <a:cubicBezTo>
                  <a:pt x="10931890" y="20375"/>
                  <a:pt x="10982150" y="30522"/>
                  <a:pt x="10996653" y="29720"/>
                </a:cubicBezTo>
                <a:cubicBezTo>
                  <a:pt x="11020097" y="24895"/>
                  <a:pt x="11158708" y="18940"/>
                  <a:pt x="11221749" y="20463"/>
                </a:cubicBezTo>
                <a:cubicBezTo>
                  <a:pt x="11278142" y="28951"/>
                  <a:pt x="11334159" y="24310"/>
                  <a:pt x="11379086" y="32130"/>
                </a:cubicBezTo>
                <a:cubicBezTo>
                  <a:pt x="11429033" y="63385"/>
                  <a:pt x="11546068" y="58000"/>
                  <a:pt x="11594775" y="63178"/>
                </a:cubicBezTo>
                <a:cubicBezTo>
                  <a:pt x="11616110" y="67668"/>
                  <a:pt x="11657629" y="62889"/>
                  <a:pt x="11671329" y="63198"/>
                </a:cubicBezTo>
                <a:cubicBezTo>
                  <a:pt x="11736280" y="69124"/>
                  <a:pt x="11742553" y="80411"/>
                  <a:pt x="11778165" y="89018"/>
                </a:cubicBezTo>
                <a:cubicBezTo>
                  <a:pt x="11790041" y="81568"/>
                  <a:pt x="11802378" y="85028"/>
                  <a:pt x="11815487" y="91973"/>
                </a:cubicBezTo>
                <a:cubicBezTo>
                  <a:pt x="11847624" y="89791"/>
                  <a:pt x="11880597" y="100222"/>
                  <a:pt x="11918614" y="104205"/>
                </a:cubicBezTo>
                <a:cubicBezTo>
                  <a:pt x="11968426" y="109039"/>
                  <a:pt x="12075069" y="116146"/>
                  <a:pt x="12114359" y="120975"/>
                </a:cubicBezTo>
                <a:lnTo>
                  <a:pt x="12154355" y="133176"/>
                </a:lnTo>
                <a:cubicBezTo>
                  <a:pt x="12162312" y="139385"/>
                  <a:pt x="12175466" y="137782"/>
                  <a:pt x="12187428" y="137775"/>
                </a:cubicBezTo>
                <a:lnTo>
                  <a:pt x="12192000" y="138440"/>
                </a:lnTo>
                <a:lnTo>
                  <a:pt x="12192000" y="2390466"/>
                </a:lnTo>
                <a:lnTo>
                  <a:pt x="0" y="2390466"/>
                </a:lnTo>
                <a:lnTo>
                  <a:pt x="0" y="1588774"/>
                </a:lnTo>
                <a:cubicBezTo>
                  <a:pt x="157588" y="1582309"/>
                  <a:pt x="200876" y="1601958"/>
                  <a:pt x="301314" y="1608551"/>
                </a:cubicBezTo>
                <a:cubicBezTo>
                  <a:pt x="391655" y="1608847"/>
                  <a:pt x="487002" y="1593270"/>
                  <a:pt x="542046" y="1590558"/>
                </a:cubicBezTo>
                <a:cubicBezTo>
                  <a:pt x="578952" y="1599817"/>
                  <a:pt x="598969" y="1599966"/>
                  <a:pt x="631576" y="1592277"/>
                </a:cubicBezTo>
                <a:cubicBezTo>
                  <a:pt x="703084" y="1592668"/>
                  <a:pt x="742331" y="1565232"/>
                  <a:pt x="833545" y="1592729"/>
                </a:cubicBezTo>
                <a:cubicBezTo>
                  <a:pt x="854656" y="1588907"/>
                  <a:pt x="898051" y="1592256"/>
                  <a:pt x="938627" y="1594718"/>
                </a:cubicBezTo>
                <a:lnTo>
                  <a:pt x="1184424" y="1497877"/>
                </a:lnTo>
                <a:lnTo>
                  <a:pt x="2104961" y="1561710"/>
                </a:lnTo>
                <a:cubicBezTo>
                  <a:pt x="3025944" y="1467610"/>
                  <a:pt x="3910106" y="1201678"/>
                  <a:pt x="4831089" y="984840"/>
                </a:cubicBezTo>
                <a:lnTo>
                  <a:pt x="5665710" y="796164"/>
                </a:lnTo>
                <a:lnTo>
                  <a:pt x="5988429" y="610013"/>
                </a:lnTo>
                <a:lnTo>
                  <a:pt x="6352084" y="478892"/>
                </a:lnTo>
                <a:lnTo>
                  <a:pt x="6673201" y="450192"/>
                </a:lnTo>
                <a:lnTo>
                  <a:pt x="6686986" y="449182"/>
                </a:lnTo>
                <a:lnTo>
                  <a:pt x="6738693" y="453246"/>
                </a:lnTo>
                <a:cubicBezTo>
                  <a:pt x="6827215" y="431780"/>
                  <a:pt x="6919883" y="424861"/>
                  <a:pt x="6970467" y="419633"/>
                </a:cubicBezTo>
                <a:lnTo>
                  <a:pt x="7042198" y="421879"/>
                </a:lnTo>
                <a:cubicBezTo>
                  <a:pt x="7053738" y="422158"/>
                  <a:pt x="7067093" y="419247"/>
                  <a:pt x="7077073" y="418698"/>
                </a:cubicBezTo>
                <a:lnTo>
                  <a:pt x="7083030" y="418582"/>
                </a:lnTo>
                <a:lnTo>
                  <a:pt x="7124039" y="420736"/>
                </a:lnTo>
                <a:lnTo>
                  <a:pt x="7184925" y="428516"/>
                </a:lnTo>
                <a:cubicBezTo>
                  <a:pt x="7204997" y="433937"/>
                  <a:pt x="7222741" y="454691"/>
                  <a:pt x="7247913" y="444836"/>
                </a:cubicBezTo>
                <a:cubicBezTo>
                  <a:pt x="7268694" y="449955"/>
                  <a:pt x="7287506" y="455907"/>
                  <a:pt x="7309614" y="459228"/>
                </a:cubicBezTo>
                <a:cubicBezTo>
                  <a:pt x="7351783" y="463130"/>
                  <a:pt x="7460579" y="463708"/>
                  <a:pt x="7500925" y="468250"/>
                </a:cubicBezTo>
                <a:cubicBezTo>
                  <a:pt x="7534209" y="473175"/>
                  <a:pt x="7529853" y="483677"/>
                  <a:pt x="7551687" y="486478"/>
                </a:cubicBezTo>
                <a:cubicBezTo>
                  <a:pt x="7577449" y="489334"/>
                  <a:pt x="7639161" y="488055"/>
                  <a:pt x="7655497" y="485382"/>
                </a:cubicBezTo>
                <a:lnTo>
                  <a:pt x="7678276" y="478273"/>
                </a:lnTo>
                <a:lnTo>
                  <a:pt x="7732190" y="471988"/>
                </a:lnTo>
                <a:lnTo>
                  <a:pt x="7901019" y="427394"/>
                </a:lnTo>
                <a:cubicBezTo>
                  <a:pt x="7914492" y="424433"/>
                  <a:pt x="7943884" y="417092"/>
                  <a:pt x="7953628" y="414800"/>
                </a:cubicBezTo>
                <a:lnTo>
                  <a:pt x="7959483" y="413640"/>
                </a:lnTo>
                <a:lnTo>
                  <a:pt x="8000268" y="408559"/>
                </a:lnTo>
                <a:lnTo>
                  <a:pt x="8126468" y="410535"/>
                </a:lnTo>
                <a:cubicBezTo>
                  <a:pt x="8122695" y="422772"/>
                  <a:pt x="8155220" y="402360"/>
                  <a:pt x="8163540" y="410897"/>
                </a:cubicBezTo>
                <a:cubicBezTo>
                  <a:pt x="8168776" y="418259"/>
                  <a:pt x="8179862" y="413783"/>
                  <a:pt x="8189733" y="413869"/>
                </a:cubicBezTo>
                <a:cubicBezTo>
                  <a:pt x="8199251" y="420007"/>
                  <a:pt x="8245905" y="413063"/>
                  <a:pt x="8260604" y="406866"/>
                </a:cubicBezTo>
                <a:cubicBezTo>
                  <a:pt x="8300068" y="384582"/>
                  <a:pt x="8347941" y="406135"/>
                  <a:pt x="8379838" y="389167"/>
                </a:cubicBezTo>
                <a:cubicBezTo>
                  <a:pt x="8413482" y="388172"/>
                  <a:pt x="8411898" y="394133"/>
                  <a:pt x="8433895" y="393057"/>
                </a:cubicBezTo>
                <a:cubicBezTo>
                  <a:pt x="8474712" y="389859"/>
                  <a:pt x="8566018" y="375802"/>
                  <a:pt x="8624741" y="369980"/>
                </a:cubicBezTo>
                <a:cubicBezTo>
                  <a:pt x="8679135" y="365237"/>
                  <a:pt x="8728356" y="365030"/>
                  <a:pt x="8786230" y="358126"/>
                </a:cubicBezTo>
                <a:cubicBezTo>
                  <a:pt x="8830973" y="344224"/>
                  <a:pt x="8879561" y="360081"/>
                  <a:pt x="8911903" y="342099"/>
                </a:cubicBezTo>
                <a:cubicBezTo>
                  <a:pt x="9071021" y="315433"/>
                  <a:pt x="9139653" y="327943"/>
                  <a:pt x="9182090" y="301277"/>
                </a:cubicBezTo>
                <a:cubicBezTo>
                  <a:pt x="9186125" y="297338"/>
                  <a:pt x="9190862" y="294124"/>
                  <a:pt x="9196066" y="291440"/>
                </a:cubicBezTo>
                <a:lnTo>
                  <a:pt x="9249142" y="276200"/>
                </a:lnTo>
                <a:lnTo>
                  <a:pt x="9316564" y="259543"/>
                </a:lnTo>
                <a:lnTo>
                  <a:pt x="9317108" y="260495"/>
                </a:lnTo>
                <a:cubicBezTo>
                  <a:pt x="9322404" y="261291"/>
                  <a:pt x="9335211" y="260823"/>
                  <a:pt x="9348338" y="264323"/>
                </a:cubicBezTo>
                <a:lnTo>
                  <a:pt x="9473084" y="266063"/>
                </a:lnTo>
                <a:lnTo>
                  <a:pt x="9478478" y="266804"/>
                </a:lnTo>
                <a:lnTo>
                  <a:pt x="9715853" y="258126"/>
                </a:lnTo>
                <a:cubicBezTo>
                  <a:pt x="9754866" y="241766"/>
                  <a:pt x="9778153" y="256806"/>
                  <a:pt x="9818432" y="252883"/>
                </a:cubicBezTo>
                <a:cubicBezTo>
                  <a:pt x="9849920" y="252804"/>
                  <a:pt x="9883031" y="259766"/>
                  <a:pt x="9904781" y="257651"/>
                </a:cubicBezTo>
                <a:cubicBezTo>
                  <a:pt x="9970026" y="242871"/>
                  <a:pt x="9986373" y="249547"/>
                  <a:pt x="10027169" y="245494"/>
                </a:cubicBezTo>
                <a:cubicBezTo>
                  <a:pt x="10058004" y="237915"/>
                  <a:pt x="10113508" y="213236"/>
                  <a:pt x="10133939" y="205160"/>
                </a:cubicBezTo>
                <a:lnTo>
                  <a:pt x="10149756" y="197031"/>
                </a:lnTo>
                <a:cubicBezTo>
                  <a:pt x="10179424" y="187552"/>
                  <a:pt x="10295649" y="137491"/>
                  <a:pt x="10314272" y="148538"/>
                </a:cubicBezTo>
                <a:cubicBezTo>
                  <a:pt x="10352854" y="147487"/>
                  <a:pt x="10373231" y="140024"/>
                  <a:pt x="10432944" y="122284"/>
                </a:cubicBezTo>
                <a:cubicBezTo>
                  <a:pt x="10472909" y="109553"/>
                  <a:pt x="10500506" y="84415"/>
                  <a:pt x="10554052" y="72143"/>
                </a:cubicBezTo>
                <a:cubicBezTo>
                  <a:pt x="10604694" y="35376"/>
                  <a:pt x="10695759" y="33327"/>
                  <a:pt x="10757451" y="6065"/>
                </a:cubicBezTo>
                <a:cubicBezTo>
                  <a:pt x="10779700" y="296"/>
                  <a:pt x="10792339" y="-467"/>
                  <a:pt x="10801045" y="201"/>
                </a:cubicBez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31">
            <a:extLst>
              <a:ext uri="{FF2B5EF4-FFF2-40B4-BE49-F238E27FC236}">
                <a16:creationId xmlns:a16="http://schemas.microsoft.com/office/drawing/2014/main" id="{4F4B01C3-5078-4039-811E-D840C626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460170" y="522020"/>
            <a:ext cx="5952906" cy="5836036"/>
          </a:xfrm>
          <a:prstGeom prst="rect">
            <a:avLst/>
          </a:prstGeom>
          <a:solidFill>
            <a:srgbClr val="EFEEE9"/>
          </a:solidFill>
          <a:ln>
            <a:no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2EE9B49B-B44A-4DAC-BD6E-17ABCE56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874">
            <a:off x="476529" y="524155"/>
            <a:ext cx="5950818" cy="584343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11122 w 4553447"/>
              <a:gd name="connsiteY81" fmla="*/ 5097858 h 5531266"/>
              <a:gd name="connsiteX82" fmla="*/ 78736 w 4553447"/>
              <a:gd name="connsiteY82" fmla="*/ 3820602 h 5531266"/>
              <a:gd name="connsiteX83" fmla="*/ 276445 w 4553447"/>
              <a:gd name="connsiteY83"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11122 w 4553447"/>
              <a:gd name="connsiteY81" fmla="*/ 5097858 h 5531266"/>
              <a:gd name="connsiteX82" fmla="*/ 276445 w 4553447"/>
              <a:gd name="connsiteY82"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276445 w 4553447"/>
              <a:gd name="connsiteY81" fmla="*/ 0 h 5531266"/>
              <a:gd name="connsiteX0" fmla="*/ 324515 w 4601517"/>
              <a:gd name="connsiteY0" fmla="*/ 0 h 5548359"/>
              <a:gd name="connsiteX1" fmla="*/ 3353682 w 4601517"/>
              <a:gd name="connsiteY1" fmla="*/ 153134 h 5548359"/>
              <a:gd name="connsiteX2" fmla="*/ 4182493 w 4601517"/>
              <a:gd name="connsiteY2" fmla="*/ 208242 h 5548359"/>
              <a:gd name="connsiteX3" fmla="*/ 4555687 w 4601517"/>
              <a:gd name="connsiteY3" fmla="*/ 228666 h 5548359"/>
              <a:gd name="connsiteX4" fmla="*/ 4583566 w 4601517"/>
              <a:gd name="connsiteY4" fmla="*/ 250471 h 5548359"/>
              <a:gd name="connsiteX5" fmla="*/ 4581792 w 4601517"/>
              <a:gd name="connsiteY5" fmla="*/ 282222 h 5548359"/>
              <a:gd name="connsiteX6" fmla="*/ 4584714 w 4601517"/>
              <a:gd name="connsiteY6" fmla="*/ 283939 h 5548359"/>
              <a:gd name="connsiteX7" fmla="*/ 4601140 w 4601517"/>
              <a:gd name="connsiteY7" fmla="*/ 315514 h 5548359"/>
              <a:gd name="connsiteX8" fmla="*/ 4578879 w 4601517"/>
              <a:gd name="connsiteY8" fmla="*/ 373160 h 5548359"/>
              <a:gd name="connsiteX9" fmla="*/ 4575391 w 4601517"/>
              <a:gd name="connsiteY9" fmla="*/ 396781 h 5548359"/>
              <a:gd name="connsiteX10" fmla="*/ 4570286 w 4601517"/>
              <a:gd name="connsiteY10" fmla="*/ 488120 h 5548359"/>
              <a:gd name="connsiteX11" fmla="*/ 4569636 w 4601517"/>
              <a:gd name="connsiteY11" fmla="*/ 534537 h 5548359"/>
              <a:gd name="connsiteX12" fmla="*/ 4566537 w 4601517"/>
              <a:gd name="connsiteY12" fmla="*/ 563001 h 5548359"/>
              <a:gd name="connsiteX13" fmla="*/ 4565868 w 4601517"/>
              <a:gd name="connsiteY13" fmla="*/ 567182 h 5548359"/>
              <a:gd name="connsiteX14" fmla="*/ 4552931 w 4601517"/>
              <a:gd name="connsiteY14" fmla="*/ 798696 h 5548359"/>
              <a:gd name="connsiteX15" fmla="*/ 4554644 w 4601517"/>
              <a:gd name="connsiteY15" fmla="*/ 803530 h 5548359"/>
              <a:gd name="connsiteX16" fmla="*/ 4552493 w 4601517"/>
              <a:gd name="connsiteY16" fmla="*/ 827361 h 5548359"/>
              <a:gd name="connsiteX17" fmla="*/ 4550893 w 4601517"/>
              <a:gd name="connsiteY17" fmla="*/ 835146 h 5548359"/>
              <a:gd name="connsiteX18" fmla="*/ 4544655 w 4601517"/>
              <a:gd name="connsiteY18" fmla="*/ 946777 h 5548359"/>
              <a:gd name="connsiteX19" fmla="*/ 4546732 w 4601517"/>
              <a:gd name="connsiteY19" fmla="*/ 947677 h 5548359"/>
              <a:gd name="connsiteX20" fmla="*/ 4550851 w 4601517"/>
              <a:gd name="connsiteY20" fmla="*/ 983859 h 5548359"/>
              <a:gd name="connsiteX21" fmla="*/ 4546053 w 4601517"/>
              <a:gd name="connsiteY21" fmla="*/ 1082386 h 5548359"/>
              <a:gd name="connsiteX22" fmla="*/ 4545948 w 4601517"/>
              <a:gd name="connsiteY22" fmla="*/ 1140681 h 5548359"/>
              <a:gd name="connsiteX23" fmla="*/ 4550251 w 4601517"/>
              <a:gd name="connsiteY23" fmla="*/ 1161797 h 5548359"/>
              <a:gd name="connsiteX24" fmla="*/ 4553341 w 4601517"/>
              <a:gd name="connsiteY24" fmla="*/ 1191979 h 5548359"/>
              <a:gd name="connsiteX25" fmla="*/ 4562158 w 4601517"/>
              <a:gd name="connsiteY25" fmla="*/ 1244449 h 5548359"/>
              <a:gd name="connsiteX26" fmla="*/ 4564435 w 4601517"/>
              <a:gd name="connsiteY26" fmla="*/ 1294666 h 5548359"/>
              <a:gd name="connsiteX27" fmla="*/ 4563555 w 4601517"/>
              <a:gd name="connsiteY27" fmla="*/ 1328296 h 5548359"/>
              <a:gd name="connsiteX28" fmla="*/ 4563092 w 4601517"/>
              <a:gd name="connsiteY28" fmla="*/ 1333156 h 5548359"/>
              <a:gd name="connsiteX29" fmla="*/ 4553973 w 4601517"/>
              <a:gd name="connsiteY29" fmla="*/ 1373054 h 5548359"/>
              <a:gd name="connsiteX30" fmla="*/ 4557237 w 4601517"/>
              <a:gd name="connsiteY30" fmla="*/ 1376999 h 5548359"/>
              <a:gd name="connsiteX31" fmla="*/ 4560079 w 4601517"/>
              <a:gd name="connsiteY31" fmla="*/ 1389816 h 5548359"/>
              <a:gd name="connsiteX32" fmla="*/ 4555338 w 4601517"/>
              <a:gd name="connsiteY32" fmla="*/ 1400401 h 5548359"/>
              <a:gd name="connsiteX33" fmla="*/ 4545154 w 4601517"/>
              <a:gd name="connsiteY33" fmla="*/ 1450629 h 5548359"/>
              <a:gd name="connsiteX34" fmla="*/ 4534257 w 4601517"/>
              <a:gd name="connsiteY34" fmla="*/ 1524330 h 5548359"/>
              <a:gd name="connsiteX35" fmla="*/ 4529376 w 4601517"/>
              <a:gd name="connsiteY35" fmla="*/ 1535289 h 5548359"/>
              <a:gd name="connsiteX36" fmla="*/ 4514948 w 4601517"/>
              <a:gd name="connsiteY36" fmla="*/ 1607363 h 5548359"/>
              <a:gd name="connsiteX37" fmla="*/ 4511233 w 4601517"/>
              <a:gd name="connsiteY37" fmla="*/ 1645395 h 5548359"/>
              <a:gd name="connsiteX38" fmla="*/ 4514893 w 4601517"/>
              <a:gd name="connsiteY38" fmla="*/ 1649850 h 5548359"/>
              <a:gd name="connsiteX39" fmla="*/ 4513243 w 4601517"/>
              <a:gd name="connsiteY39" fmla="*/ 1661048 h 5548359"/>
              <a:gd name="connsiteX40" fmla="*/ 4513655 w 4601517"/>
              <a:gd name="connsiteY40" fmla="*/ 1664107 h 5548359"/>
              <a:gd name="connsiteX41" fmla="*/ 4515166 w 4601517"/>
              <a:gd name="connsiteY41" fmla="*/ 1681560 h 5548359"/>
              <a:gd name="connsiteX42" fmla="*/ 4503696 w 4601517"/>
              <a:gd name="connsiteY42" fmla="*/ 1716455 h 5548359"/>
              <a:gd name="connsiteX43" fmla="*/ 4501636 w 4601517"/>
              <a:gd name="connsiteY43" fmla="*/ 1716581 h 5548359"/>
              <a:gd name="connsiteX44" fmla="*/ 4493138 w 4601517"/>
              <a:gd name="connsiteY44" fmla="*/ 1868666 h 5548359"/>
              <a:gd name="connsiteX45" fmla="*/ 4501829 w 4601517"/>
              <a:gd name="connsiteY45" fmla="*/ 1892828 h 5548359"/>
              <a:gd name="connsiteX46" fmla="*/ 4504107 w 4601517"/>
              <a:gd name="connsiteY46" fmla="*/ 1943047 h 5548359"/>
              <a:gd name="connsiteX47" fmla="*/ 4503226 w 4601517"/>
              <a:gd name="connsiteY47" fmla="*/ 1976676 h 5548359"/>
              <a:gd name="connsiteX48" fmla="*/ 4502764 w 4601517"/>
              <a:gd name="connsiteY48" fmla="*/ 1981536 h 5548359"/>
              <a:gd name="connsiteX49" fmla="*/ 4493644 w 4601517"/>
              <a:gd name="connsiteY49" fmla="*/ 2021434 h 5548359"/>
              <a:gd name="connsiteX50" fmla="*/ 4496909 w 4601517"/>
              <a:gd name="connsiteY50" fmla="*/ 2025379 h 5548359"/>
              <a:gd name="connsiteX51" fmla="*/ 4499750 w 4601517"/>
              <a:gd name="connsiteY51" fmla="*/ 2038196 h 5548359"/>
              <a:gd name="connsiteX52" fmla="*/ 4495009 w 4601517"/>
              <a:gd name="connsiteY52" fmla="*/ 2048781 h 5548359"/>
              <a:gd name="connsiteX53" fmla="*/ 4484825 w 4601517"/>
              <a:gd name="connsiteY53" fmla="*/ 2099011 h 5548359"/>
              <a:gd name="connsiteX54" fmla="*/ 4477494 w 4601517"/>
              <a:gd name="connsiteY54" fmla="*/ 2148592 h 5548359"/>
              <a:gd name="connsiteX55" fmla="*/ 4421411 w 4601517"/>
              <a:gd name="connsiteY55" fmla="*/ 3204925 h 5548359"/>
              <a:gd name="connsiteX56" fmla="*/ 4408625 w 4601517"/>
              <a:gd name="connsiteY56" fmla="*/ 3458573 h 5548359"/>
              <a:gd name="connsiteX57" fmla="*/ 4397540 w 4601517"/>
              <a:gd name="connsiteY57" fmla="*/ 3621276 h 5548359"/>
              <a:gd name="connsiteX58" fmla="*/ 4306779 w 4601517"/>
              <a:gd name="connsiteY58" fmla="*/ 5260213 h 5548359"/>
              <a:gd name="connsiteX59" fmla="*/ 4312077 w 4601517"/>
              <a:gd name="connsiteY59" fmla="*/ 5296918 h 5548359"/>
              <a:gd name="connsiteX60" fmla="*/ 4315611 w 4601517"/>
              <a:gd name="connsiteY60" fmla="*/ 5331382 h 5548359"/>
              <a:gd name="connsiteX61" fmla="*/ 4318443 w 4601517"/>
              <a:gd name="connsiteY61" fmla="*/ 5431691 h 5548359"/>
              <a:gd name="connsiteX62" fmla="*/ 4299886 w 4601517"/>
              <a:gd name="connsiteY62" fmla="*/ 5466096 h 5548359"/>
              <a:gd name="connsiteX63" fmla="*/ 4295234 w 4601517"/>
              <a:gd name="connsiteY63" fmla="*/ 5468796 h 5548359"/>
              <a:gd name="connsiteX64" fmla="*/ 4291777 w 4601517"/>
              <a:gd name="connsiteY64" fmla="*/ 5531243 h 5548359"/>
              <a:gd name="connsiteX65" fmla="*/ 358414 w 4601517"/>
              <a:gd name="connsiteY65" fmla="*/ 5278553 h 5548359"/>
              <a:gd name="connsiteX66" fmla="*/ 48070 w 4601517"/>
              <a:gd name="connsiteY66" fmla="*/ 5261459 h 5548359"/>
              <a:gd name="connsiteX67" fmla="*/ 52394 w 4601517"/>
              <a:gd name="connsiteY67" fmla="*/ 5221195 h 5548359"/>
              <a:gd name="connsiteX68" fmla="*/ 56614 w 4601517"/>
              <a:gd name="connsiteY68" fmla="*/ 5214590 h 5548359"/>
              <a:gd name="connsiteX69" fmla="*/ 56883 w 4601517"/>
              <a:gd name="connsiteY69" fmla="*/ 5211844 h 5548359"/>
              <a:gd name="connsiteX70" fmla="*/ 57153 w 4601517"/>
              <a:gd name="connsiteY70" fmla="*/ 5209096 h 5548359"/>
              <a:gd name="connsiteX71" fmla="*/ 57690 w 4601517"/>
              <a:gd name="connsiteY71" fmla="*/ 5203600 h 5548359"/>
              <a:gd name="connsiteX72" fmla="*/ 57375 w 4601517"/>
              <a:gd name="connsiteY72" fmla="*/ 5197697 h 5548359"/>
              <a:gd name="connsiteX73" fmla="*/ 56791 w 4601517"/>
              <a:gd name="connsiteY73" fmla="*/ 5194541 h 5548359"/>
              <a:gd name="connsiteX74" fmla="*/ 57060 w 4601517"/>
              <a:gd name="connsiteY74" fmla="*/ 5191792 h 5548359"/>
              <a:gd name="connsiteX75" fmla="*/ 56744 w 4601517"/>
              <a:gd name="connsiteY75" fmla="*/ 5185889 h 5548359"/>
              <a:gd name="connsiteX76" fmla="*/ 56161 w 4601517"/>
              <a:gd name="connsiteY76" fmla="*/ 5182733 h 5548359"/>
              <a:gd name="connsiteX77" fmla="*/ 55531 w 4601517"/>
              <a:gd name="connsiteY77" fmla="*/ 5170924 h 5548359"/>
              <a:gd name="connsiteX78" fmla="*/ 54947 w 4601517"/>
              <a:gd name="connsiteY78" fmla="*/ 5167769 h 5548359"/>
              <a:gd name="connsiteX79" fmla="*/ 55215 w 4601517"/>
              <a:gd name="connsiteY79" fmla="*/ 5165020 h 5548359"/>
              <a:gd name="connsiteX80" fmla="*/ 324515 w 4601517"/>
              <a:gd name="connsiteY80" fmla="*/ 0 h 5548359"/>
              <a:gd name="connsiteX0" fmla="*/ 324691 w 4601693"/>
              <a:gd name="connsiteY0" fmla="*/ 0 h 5531266"/>
              <a:gd name="connsiteX1" fmla="*/ 3353858 w 4601693"/>
              <a:gd name="connsiteY1" fmla="*/ 153134 h 5531266"/>
              <a:gd name="connsiteX2" fmla="*/ 4182669 w 4601693"/>
              <a:gd name="connsiteY2" fmla="*/ 208242 h 5531266"/>
              <a:gd name="connsiteX3" fmla="*/ 4555863 w 4601693"/>
              <a:gd name="connsiteY3" fmla="*/ 228666 h 5531266"/>
              <a:gd name="connsiteX4" fmla="*/ 4583742 w 4601693"/>
              <a:gd name="connsiteY4" fmla="*/ 250471 h 5531266"/>
              <a:gd name="connsiteX5" fmla="*/ 4581968 w 4601693"/>
              <a:gd name="connsiteY5" fmla="*/ 282222 h 5531266"/>
              <a:gd name="connsiteX6" fmla="*/ 4584890 w 4601693"/>
              <a:gd name="connsiteY6" fmla="*/ 283939 h 5531266"/>
              <a:gd name="connsiteX7" fmla="*/ 4601316 w 4601693"/>
              <a:gd name="connsiteY7" fmla="*/ 315514 h 5531266"/>
              <a:gd name="connsiteX8" fmla="*/ 4579055 w 4601693"/>
              <a:gd name="connsiteY8" fmla="*/ 373160 h 5531266"/>
              <a:gd name="connsiteX9" fmla="*/ 4575567 w 4601693"/>
              <a:gd name="connsiteY9" fmla="*/ 396781 h 5531266"/>
              <a:gd name="connsiteX10" fmla="*/ 4570462 w 4601693"/>
              <a:gd name="connsiteY10" fmla="*/ 488120 h 5531266"/>
              <a:gd name="connsiteX11" fmla="*/ 4569812 w 4601693"/>
              <a:gd name="connsiteY11" fmla="*/ 534537 h 5531266"/>
              <a:gd name="connsiteX12" fmla="*/ 4566713 w 4601693"/>
              <a:gd name="connsiteY12" fmla="*/ 563001 h 5531266"/>
              <a:gd name="connsiteX13" fmla="*/ 4566044 w 4601693"/>
              <a:gd name="connsiteY13" fmla="*/ 567182 h 5531266"/>
              <a:gd name="connsiteX14" fmla="*/ 4553107 w 4601693"/>
              <a:gd name="connsiteY14" fmla="*/ 798696 h 5531266"/>
              <a:gd name="connsiteX15" fmla="*/ 4554820 w 4601693"/>
              <a:gd name="connsiteY15" fmla="*/ 803530 h 5531266"/>
              <a:gd name="connsiteX16" fmla="*/ 4552669 w 4601693"/>
              <a:gd name="connsiteY16" fmla="*/ 827361 h 5531266"/>
              <a:gd name="connsiteX17" fmla="*/ 4551069 w 4601693"/>
              <a:gd name="connsiteY17" fmla="*/ 835146 h 5531266"/>
              <a:gd name="connsiteX18" fmla="*/ 4544831 w 4601693"/>
              <a:gd name="connsiteY18" fmla="*/ 946777 h 5531266"/>
              <a:gd name="connsiteX19" fmla="*/ 4546908 w 4601693"/>
              <a:gd name="connsiteY19" fmla="*/ 947677 h 5531266"/>
              <a:gd name="connsiteX20" fmla="*/ 4551027 w 4601693"/>
              <a:gd name="connsiteY20" fmla="*/ 983859 h 5531266"/>
              <a:gd name="connsiteX21" fmla="*/ 4546229 w 4601693"/>
              <a:gd name="connsiteY21" fmla="*/ 1082386 h 5531266"/>
              <a:gd name="connsiteX22" fmla="*/ 4546124 w 4601693"/>
              <a:gd name="connsiteY22" fmla="*/ 1140681 h 5531266"/>
              <a:gd name="connsiteX23" fmla="*/ 4550427 w 4601693"/>
              <a:gd name="connsiteY23" fmla="*/ 1161797 h 5531266"/>
              <a:gd name="connsiteX24" fmla="*/ 4553517 w 4601693"/>
              <a:gd name="connsiteY24" fmla="*/ 1191979 h 5531266"/>
              <a:gd name="connsiteX25" fmla="*/ 4562334 w 4601693"/>
              <a:gd name="connsiteY25" fmla="*/ 1244449 h 5531266"/>
              <a:gd name="connsiteX26" fmla="*/ 4564611 w 4601693"/>
              <a:gd name="connsiteY26" fmla="*/ 1294666 h 5531266"/>
              <a:gd name="connsiteX27" fmla="*/ 4563731 w 4601693"/>
              <a:gd name="connsiteY27" fmla="*/ 1328296 h 5531266"/>
              <a:gd name="connsiteX28" fmla="*/ 4563268 w 4601693"/>
              <a:gd name="connsiteY28" fmla="*/ 1333156 h 5531266"/>
              <a:gd name="connsiteX29" fmla="*/ 4554149 w 4601693"/>
              <a:gd name="connsiteY29" fmla="*/ 1373054 h 5531266"/>
              <a:gd name="connsiteX30" fmla="*/ 4557413 w 4601693"/>
              <a:gd name="connsiteY30" fmla="*/ 1376999 h 5531266"/>
              <a:gd name="connsiteX31" fmla="*/ 4560255 w 4601693"/>
              <a:gd name="connsiteY31" fmla="*/ 1389816 h 5531266"/>
              <a:gd name="connsiteX32" fmla="*/ 4555514 w 4601693"/>
              <a:gd name="connsiteY32" fmla="*/ 1400401 h 5531266"/>
              <a:gd name="connsiteX33" fmla="*/ 4545330 w 4601693"/>
              <a:gd name="connsiteY33" fmla="*/ 1450629 h 5531266"/>
              <a:gd name="connsiteX34" fmla="*/ 4534433 w 4601693"/>
              <a:gd name="connsiteY34" fmla="*/ 1524330 h 5531266"/>
              <a:gd name="connsiteX35" fmla="*/ 4529552 w 4601693"/>
              <a:gd name="connsiteY35" fmla="*/ 1535289 h 5531266"/>
              <a:gd name="connsiteX36" fmla="*/ 4515124 w 4601693"/>
              <a:gd name="connsiteY36" fmla="*/ 1607363 h 5531266"/>
              <a:gd name="connsiteX37" fmla="*/ 4511409 w 4601693"/>
              <a:gd name="connsiteY37" fmla="*/ 1645395 h 5531266"/>
              <a:gd name="connsiteX38" fmla="*/ 4515069 w 4601693"/>
              <a:gd name="connsiteY38" fmla="*/ 1649850 h 5531266"/>
              <a:gd name="connsiteX39" fmla="*/ 4513419 w 4601693"/>
              <a:gd name="connsiteY39" fmla="*/ 1661048 h 5531266"/>
              <a:gd name="connsiteX40" fmla="*/ 4513831 w 4601693"/>
              <a:gd name="connsiteY40" fmla="*/ 1664107 h 5531266"/>
              <a:gd name="connsiteX41" fmla="*/ 4515342 w 4601693"/>
              <a:gd name="connsiteY41" fmla="*/ 1681560 h 5531266"/>
              <a:gd name="connsiteX42" fmla="*/ 4503872 w 4601693"/>
              <a:gd name="connsiteY42" fmla="*/ 1716455 h 5531266"/>
              <a:gd name="connsiteX43" fmla="*/ 4501812 w 4601693"/>
              <a:gd name="connsiteY43" fmla="*/ 1716581 h 5531266"/>
              <a:gd name="connsiteX44" fmla="*/ 4493314 w 4601693"/>
              <a:gd name="connsiteY44" fmla="*/ 1868666 h 5531266"/>
              <a:gd name="connsiteX45" fmla="*/ 4502005 w 4601693"/>
              <a:gd name="connsiteY45" fmla="*/ 1892828 h 5531266"/>
              <a:gd name="connsiteX46" fmla="*/ 4504283 w 4601693"/>
              <a:gd name="connsiteY46" fmla="*/ 1943047 h 5531266"/>
              <a:gd name="connsiteX47" fmla="*/ 4503402 w 4601693"/>
              <a:gd name="connsiteY47" fmla="*/ 1976676 h 5531266"/>
              <a:gd name="connsiteX48" fmla="*/ 4502940 w 4601693"/>
              <a:gd name="connsiteY48" fmla="*/ 1981536 h 5531266"/>
              <a:gd name="connsiteX49" fmla="*/ 4493820 w 4601693"/>
              <a:gd name="connsiteY49" fmla="*/ 2021434 h 5531266"/>
              <a:gd name="connsiteX50" fmla="*/ 4497085 w 4601693"/>
              <a:gd name="connsiteY50" fmla="*/ 2025379 h 5531266"/>
              <a:gd name="connsiteX51" fmla="*/ 4499926 w 4601693"/>
              <a:gd name="connsiteY51" fmla="*/ 2038196 h 5531266"/>
              <a:gd name="connsiteX52" fmla="*/ 4495185 w 4601693"/>
              <a:gd name="connsiteY52" fmla="*/ 2048781 h 5531266"/>
              <a:gd name="connsiteX53" fmla="*/ 4485001 w 4601693"/>
              <a:gd name="connsiteY53" fmla="*/ 2099011 h 5531266"/>
              <a:gd name="connsiteX54" fmla="*/ 4477670 w 4601693"/>
              <a:gd name="connsiteY54" fmla="*/ 2148592 h 5531266"/>
              <a:gd name="connsiteX55" fmla="*/ 4421587 w 4601693"/>
              <a:gd name="connsiteY55" fmla="*/ 3204925 h 5531266"/>
              <a:gd name="connsiteX56" fmla="*/ 4408801 w 4601693"/>
              <a:gd name="connsiteY56" fmla="*/ 3458573 h 5531266"/>
              <a:gd name="connsiteX57" fmla="*/ 4397716 w 4601693"/>
              <a:gd name="connsiteY57" fmla="*/ 3621276 h 5531266"/>
              <a:gd name="connsiteX58" fmla="*/ 4306955 w 4601693"/>
              <a:gd name="connsiteY58" fmla="*/ 5260213 h 5531266"/>
              <a:gd name="connsiteX59" fmla="*/ 4312253 w 4601693"/>
              <a:gd name="connsiteY59" fmla="*/ 5296918 h 5531266"/>
              <a:gd name="connsiteX60" fmla="*/ 4315787 w 4601693"/>
              <a:gd name="connsiteY60" fmla="*/ 5331382 h 5531266"/>
              <a:gd name="connsiteX61" fmla="*/ 4318619 w 4601693"/>
              <a:gd name="connsiteY61" fmla="*/ 5431691 h 5531266"/>
              <a:gd name="connsiteX62" fmla="*/ 4300062 w 4601693"/>
              <a:gd name="connsiteY62" fmla="*/ 5466096 h 5531266"/>
              <a:gd name="connsiteX63" fmla="*/ 4295410 w 4601693"/>
              <a:gd name="connsiteY63" fmla="*/ 5468796 h 5531266"/>
              <a:gd name="connsiteX64" fmla="*/ 4291953 w 4601693"/>
              <a:gd name="connsiteY64" fmla="*/ 5531243 h 5531266"/>
              <a:gd name="connsiteX65" fmla="*/ 358590 w 4601693"/>
              <a:gd name="connsiteY65" fmla="*/ 5278553 h 5531266"/>
              <a:gd name="connsiteX66" fmla="*/ 48246 w 4601693"/>
              <a:gd name="connsiteY66" fmla="*/ 5261459 h 5531266"/>
              <a:gd name="connsiteX67" fmla="*/ 52570 w 4601693"/>
              <a:gd name="connsiteY67" fmla="*/ 5221195 h 5531266"/>
              <a:gd name="connsiteX68" fmla="*/ 56790 w 4601693"/>
              <a:gd name="connsiteY68" fmla="*/ 5214590 h 5531266"/>
              <a:gd name="connsiteX69" fmla="*/ 57059 w 4601693"/>
              <a:gd name="connsiteY69" fmla="*/ 5211844 h 5531266"/>
              <a:gd name="connsiteX70" fmla="*/ 57329 w 4601693"/>
              <a:gd name="connsiteY70" fmla="*/ 5209096 h 5531266"/>
              <a:gd name="connsiteX71" fmla="*/ 57866 w 4601693"/>
              <a:gd name="connsiteY71" fmla="*/ 5203600 h 5531266"/>
              <a:gd name="connsiteX72" fmla="*/ 57551 w 4601693"/>
              <a:gd name="connsiteY72" fmla="*/ 5197697 h 5531266"/>
              <a:gd name="connsiteX73" fmla="*/ 56967 w 4601693"/>
              <a:gd name="connsiteY73" fmla="*/ 5194541 h 5531266"/>
              <a:gd name="connsiteX74" fmla="*/ 57236 w 4601693"/>
              <a:gd name="connsiteY74" fmla="*/ 5191792 h 5531266"/>
              <a:gd name="connsiteX75" fmla="*/ 56920 w 4601693"/>
              <a:gd name="connsiteY75" fmla="*/ 5185889 h 5531266"/>
              <a:gd name="connsiteX76" fmla="*/ 56337 w 4601693"/>
              <a:gd name="connsiteY76" fmla="*/ 5182733 h 5531266"/>
              <a:gd name="connsiteX77" fmla="*/ 55707 w 4601693"/>
              <a:gd name="connsiteY77" fmla="*/ 5170924 h 5531266"/>
              <a:gd name="connsiteX78" fmla="*/ 55123 w 4601693"/>
              <a:gd name="connsiteY78" fmla="*/ 5167769 h 5531266"/>
              <a:gd name="connsiteX79" fmla="*/ 324691 w 4601693"/>
              <a:gd name="connsiteY79" fmla="*/ 0 h 5531266"/>
              <a:gd name="connsiteX0" fmla="*/ 324422 w 4601424"/>
              <a:gd name="connsiteY0" fmla="*/ 0 h 5531266"/>
              <a:gd name="connsiteX1" fmla="*/ 3353589 w 4601424"/>
              <a:gd name="connsiteY1" fmla="*/ 153134 h 5531266"/>
              <a:gd name="connsiteX2" fmla="*/ 4182400 w 4601424"/>
              <a:gd name="connsiteY2" fmla="*/ 208242 h 5531266"/>
              <a:gd name="connsiteX3" fmla="*/ 4555594 w 4601424"/>
              <a:gd name="connsiteY3" fmla="*/ 228666 h 5531266"/>
              <a:gd name="connsiteX4" fmla="*/ 4583473 w 4601424"/>
              <a:gd name="connsiteY4" fmla="*/ 250471 h 5531266"/>
              <a:gd name="connsiteX5" fmla="*/ 4581699 w 4601424"/>
              <a:gd name="connsiteY5" fmla="*/ 282222 h 5531266"/>
              <a:gd name="connsiteX6" fmla="*/ 4584621 w 4601424"/>
              <a:gd name="connsiteY6" fmla="*/ 283939 h 5531266"/>
              <a:gd name="connsiteX7" fmla="*/ 4601047 w 4601424"/>
              <a:gd name="connsiteY7" fmla="*/ 315514 h 5531266"/>
              <a:gd name="connsiteX8" fmla="*/ 4578786 w 4601424"/>
              <a:gd name="connsiteY8" fmla="*/ 373160 h 5531266"/>
              <a:gd name="connsiteX9" fmla="*/ 4575298 w 4601424"/>
              <a:gd name="connsiteY9" fmla="*/ 396781 h 5531266"/>
              <a:gd name="connsiteX10" fmla="*/ 4570193 w 4601424"/>
              <a:gd name="connsiteY10" fmla="*/ 488120 h 5531266"/>
              <a:gd name="connsiteX11" fmla="*/ 4569543 w 4601424"/>
              <a:gd name="connsiteY11" fmla="*/ 534537 h 5531266"/>
              <a:gd name="connsiteX12" fmla="*/ 4566444 w 4601424"/>
              <a:gd name="connsiteY12" fmla="*/ 563001 h 5531266"/>
              <a:gd name="connsiteX13" fmla="*/ 4565775 w 4601424"/>
              <a:gd name="connsiteY13" fmla="*/ 567182 h 5531266"/>
              <a:gd name="connsiteX14" fmla="*/ 4552838 w 4601424"/>
              <a:gd name="connsiteY14" fmla="*/ 798696 h 5531266"/>
              <a:gd name="connsiteX15" fmla="*/ 4554551 w 4601424"/>
              <a:gd name="connsiteY15" fmla="*/ 803530 h 5531266"/>
              <a:gd name="connsiteX16" fmla="*/ 4552400 w 4601424"/>
              <a:gd name="connsiteY16" fmla="*/ 827361 h 5531266"/>
              <a:gd name="connsiteX17" fmla="*/ 4550800 w 4601424"/>
              <a:gd name="connsiteY17" fmla="*/ 835146 h 5531266"/>
              <a:gd name="connsiteX18" fmla="*/ 4544562 w 4601424"/>
              <a:gd name="connsiteY18" fmla="*/ 946777 h 5531266"/>
              <a:gd name="connsiteX19" fmla="*/ 4546639 w 4601424"/>
              <a:gd name="connsiteY19" fmla="*/ 947677 h 5531266"/>
              <a:gd name="connsiteX20" fmla="*/ 4550758 w 4601424"/>
              <a:gd name="connsiteY20" fmla="*/ 983859 h 5531266"/>
              <a:gd name="connsiteX21" fmla="*/ 4545960 w 4601424"/>
              <a:gd name="connsiteY21" fmla="*/ 1082386 h 5531266"/>
              <a:gd name="connsiteX22" fmla="*/ 4545855 w 4601424"/>
              <a:gd name="connsiteY22" fmla="*/ 1140681 h 5531266"/>
              <a:gd name="connsiteX23" fmla="*/ 4550158 w 4601424"/>
              <a:gd name="connsiteY23" fmla="*/ 1161797 h 5531266"/>
              <a:gd name="connsiteX24" fmla="*/ 4553248 w 4601424"/>
              <a:gd name="connsiteY24" fmla="*/ 1191979 h 5531266"/>
              <a:gd name="connsiteX25" fmla="*/ 4562065 w 4601424"/>
              <a:gd name="connsiteY25" fmla="*/ 1244449 h 5531266"/>
              <a:gd name="connsiteX26" fmla="*/ 4564342 w 4601424"/>
              <a:gd name="connsiteY26" fmla="*/ 1294666 h 5531266"/>
              <a:gd name="connsiteX27" fmla="*/ 4563462 w 4601424"/>
              <a:gd name="connsiteY27" fmla="*/ 1328296 h 5531266"/>
              <a:gd name="connsiteX28" fmla="*/ 4562999 w 4601424"/>
              <a:gd name="connsiteY28" fmla="*/ 1333156 h 5531266"/>
              <a:gd name="connsiteX29" fmla="*/ 4553880 w 4601424"/>
              <a:gd name="connsiteY29" fmla="*/ 1373054 h 5531266"/>
              <a:gd name="connsiteX30" fmla="*/ 4557144 w 4601424"/>
              <a:gd name="connsiteY30" fmla="*/ 1376999 h 5531266"/>
              <a:gd name="connsiteX31" fmla="*/ 4559986 w 4601424"/>
              <a:gd name="connsiteY31" fmla="*/ 1389816 h 5531266"/>
              <a:gd name="connsiteX32" fmla="*/ 4555245 w 4601424"/>
              <a:gd name="connsiteY32" fmla="*/ 1400401 h 5531266"/>
              <a:gd name="connsiteX33" fmla="*/ 4545061 w 4601424"/>
              <a:gd name="connsiteY33" fmla="*/ 1450629 h 5531266"/>
              <a:gd name="connsiteX34" fmla="*/ 4534164 w 4601424"/>
              <a:gd name="connsiteY34" fmla="*/ 1524330 h 5531266"/>
              <a:gd name="connsiteX35" fmla="*/ 4529283 w 4601424"/>
              <a:gd name="connsiteY35" fmla="*/ 1535289 h 5531266"/>
              <a:gd name="connsiteX36" fmla="*/ 4514855 w 4601424"/>
              <a:gd name="connsiteY36" fmla="*/ 1607363 h 5531266"/>
              <a:gd name="connsiteX37" fmla="*/ 4511140 w 4601424"/>
              <a:gd name="connsiteY37" fmla="*/ 1645395 h 5531266"/>
              <a:gd name="connsiteX38" fmla="*/ 4514800 w 4601424"/>
              <a:gd name="connsiteY38" fmla="*/ 1649850 h 5531266"/>
              <a:gd name="connsiteX39" fmla="*/ 4513150 w 4601424"/>
              <a:gd name="connsiteY39" fmla="*/ 1661048 h 5531266"/>
              <a:gd name="connsiteX40" fmla="*/ 4513562 w 4601424"/>
              <a:gd name="connsiteY40" fmla="*/ 1664107 h 5531266"/>
              <a:gd name="connsiteX41" fmla="*/ 4515073 w 4601424"/>
              <a:gd name="connsiteY41" fmla="*/ 1681560 h 5531266"/>
              <a:gd name="connsiteX42" fmla="*/ 4503603 w 4601424"/>
              <a:gd name="connsiteY42" fmla="*/ 1716455 h 5531266"/>
              <a:gd name="connsiteX43" fmla="*/ 4501543 w 4601424"/>
              <a:gd name="connsiteY43" fmla="*/ 1716581 h 5531266"/>
              <a:gd name="connsiteX44" fmla="*/ 4493045 w 4601424"/>
              <a:gd name="connsiteY44" fmla="*/ 1868666 h 5531266"/>
              <a:gd name="connsiteX45" fmla="*/ 4501736 w 4601424"/>
              <a:gd name="connsiteY45" fmla="*/ 1892828 h 5531266"/>
              <a:gd name="connsiteX46" fmla="*/ 4504014 w 4601424"/>
              <a:gd name="connsiteY46" fmla="*/ 1943047 h 5531266"/>
              <a:gd name="connsiteX47" fmla="*/ 4503133 w 4601424"/>
              <a:gd name="connsiteY47" fmla="*/ 1976676 h 5531266"/>
              <a:gd name="connsiteX48" fmla="*/ 4502671 w 4601424"/>
              <a:gd name="connsiteY48" fmla="*/ 1981536 h 5531266"/>
              <a:gd name="connsiteX49" fmla="*/ 4493551 w 4601424"/>
              <a:gd name="connsiteY49" fmla="*/ 2021434 h 5531266"/>
              <a:gd name="connsiteX50" fmla="*/ 4496816 w 4601424"/>
              <a:gd name="connsiteY50" fmla="*/ 2025379 h 5531266"/>
              <a:gd name="connsiteX51" fmla="*/ 4499657 w 4601424"/>
              <a:gd name="connsiteY51" fmla="*/ 2038196 h 5531266"/>
              <a:gd name="connsiteX52" fmla="*/ 4494916 w 4601424"/>
              <a:gd name="connsiteY52" fmla="*/ 2048781 h 5531266"/>
              <a:gd name="connsiteX53" fmla="*/ 4484732 w 4601424"/>
              <a:gd name="connsiteY53" fmla="*/ 2099011 h 5531266"/>
              <a:gd name="connsiteX54" fmla="*/ 4477401 w 4601424"/>
              <a:gd name="connsiteY54" fmla="*/ 2148592 h 5531266"/>
              <a:gd name="connsiteX55" fmla="*/ 4421318 w 4601424"/>
              <a:gd name="connsiteY55" fmla="*/ 3204925 h 5531266"/>
              <a:gd name="connsiteX56" fmla="*/ 4408532 w 4601424"/>
              <a:gd name="connsiteY56" fmla="*/ 3458573 h 5531266"/>
              <a:gd name="connsiteX57" fmla="*/ 4397447 w 4601424"/>
              <a:gd name="connsiteY57" fmla="*/ 3621276 h 5531266"/>
              <a:gd name="connsiteX58" fmla="*/ 4306686 w 4601424"/>
              <a:gd name="connsiteY58" fmla="*/ 5260213 h 5531266"/>
              <a:gd name="connsiteX59" fmla="*/ 4311984 w 4601424"/>
              <a:gd name="connsiteY59" fmla="*/ 5296918 h 5531266"/>
              <a:gd name="connsiteX60" fmla="*/ 4315518 w 4601424"/>
              <a:gd name="connsiteY60" fmla="*/ 5331382 h 5531266"/>
              <a:gd name="connsiteX61" fmla="*/ 4318350 w 4601424"/>
              <a:gd name="connsiteY61" fmla="*/ 5431691 h 5531266"/>
              <a:gd name="connsiteX62" fmla="*/ 4299793 w 4601424"/>
              <a:gd name="connsiteY62" fmla="*/ 5466096 h 5531266"/>
              <a:gd name="connsiteX63" fmla="*/ 4295141 w 4601424"/>
              <a:gd name="connsiteY63" fmla="*/ 5468796 h 5531266"/>
              <a:gd name="connsiteX64" fmla="*/ 4291684 w 4601424"/>
              <a:gd name="connsiteY64" fmla="*/ 5531243 h 5531266"/>
              <a:gd name="connsiteX65" fmla="*/ 358321 w 4601424"/>
              <a:gd name="connsiteY65" fmla="*/ 5278553 h 5531266"/>
              <a:gd name="connsiteX66" fmla="*/ 47977 w 4601424"/>
              <a:gd name="connsiteY66" fmla="*/ 5261459 h 5531266"/>
              <a:gd name="connsiteX67" fmla="*/ 52301 w 4601424"/>
              <a:gd name="connsiteY67" fmla="*/ 5221195 h 5531266"/>
              <a:gd name="connsiteX68" fmla="*/ 56521 w 4601424"/>
              <a:gd name="connsiteY68" fmla="*/ 5214590 h 5531266"/>
              <a:gd name="connsiteX69" fmla="*/ 56790 w 4601424"/>
              <a:gd name="connsiteY69" fmla="*/ 5211844 h 5531266"/>
              <a:gd name="connsiteX70" fmla="*/ 57060 w 4601424"/>
              <a:gd name="connsiteY70" fmla="*/ 5209096 h 5531266"/>
              <a:gd name="connsiteX71" fmla="*/ 57597 w 4601424"/>
              <a:gd name="connsiteY71" fmla="*/ 5203600 h 5531266"/>
              <a:gd name="connsiteX72" fmla="*/ 57282 w 4601424"/>
              <a:gd name="connsiteY72" fmla="*/ 5197697 h 5531266"/>
              <a:gd name="connsiteX73" fmla="*/ 56698 w 4601424"/>
              <a:gd name="connsiteY73" fmla="*/ 5194541 h 5531266"/>
              <a:gd name="connsiteX74" fmla="*/ 56967 w 4601424"/>
              <a:gd name="connsiteY74" fmla="*/ 5191792 h 5531266"/>
              <a:gd name="connsiteX75" fmla="*/ 56651 w 4601424"/>
              <a:gd name="connsiteY75" fmla="*/ 5185889 h 5531266"/>
              <a:gd name="connsiteX76" fmla="*/ 56068 w 4601424"/>
              <a:gd name="connsiteY76" fmla="*/ 5182733 h 5531266"/>
              <a:gd name="connsiteX77" fmla="*/ 55438 w 4601424"/>
              <a:gd name="connsiteY77" fmla="*/ 5170924 h 5531266"/>
              <a:gd name="connsiteX78" fmla="*/ 324422 w 4601424"/>
              <a:gd name="connsiteY78" fmla="*/ 0 h 5531266"/>
              <a:gd name="connsiteX0" fmla="*/ 324125 w 4601127"/>
              <a:gd name="connsiteY0" fmla="*/ 0 h 5531266"/>
              <a:gd name="connsiteX1" fmla="*/ 3353292 w 4601127"/>
              <a:gd name="connsiteY1" fmla="*/ 153134 h 5531266"/>
              <a:gd name="connsiteX2" fmla="*/ 4182103 w 4601127"/>
              <a:gd name="connsiteY2" fmla="*/ 208242 h 5531266"/>
              <a:gd name="connsiteX3" fmla="*/ 4555297 w 4601127"/>
              <a:gd name="connsiteY3" fmla="*/ 228666 h 5531266"/>
              <a:gd name="connsiteX4" fmla="*/ 4583176 w 4601127"/>
              <a:gd name="connsiteY4" fmla="*/ 250471 h 5531266"/>
              <a:gd name="connsiteX5" fmla="*/ 4581402 w 4601127"/>
              <a:gd name="connsiteY5" fmla="*/ 282222 h 5531266"/>
              <a:gd name="connsiteX6" fmla="*/ 4584324 w 4601127"/>
              <a:gd name="connsiteY6" fmla="*/ 283939 h 5531266"/>
              <a:gd name="connsiteX7" fmla="*/ 4600750 w 4601127"/>
              <a:gd name="connsiteY7" fmla="*/ 315514 h 5531266"/>
              <a:gd name="connsiteX8" fmla="*/ 4578489 w 4601127"/>
              <a:gd name="connsiteY8" fmla="*/ 373160 h 5531266"/>
              <a:gd name="connsiteX9" fmla="*/ 4575001 w 4601127"/>
              <a:gd name="connsiteY9" fmla="*/ 396781 h 5531266"/>
              <a:gd name="connsiteX10" fmla="*/ 4569896 w 4601127"/>
              <a:gd name="connsiteY10" fmla="*/ 488120 h 5531266"/>
              <a:gd name="connsiteX11" fmla="*/ 4569246 w 4601127"/>
              <a:gd name="connsiteY11" fmla="*/ 534537 h 5531266"/>
              <a:gd name="connsiteX12" fmla="*/ 4566147 w 4601127"/>
              <a:gd name="connsiteY12" fmla="*/ 563001 h 5531266"/>
              <a:gd name="connsiteX13" fmla="*/ 4565478 w 4601127"/>
              <a:gd name="connsiteY13" fmla="*/ 567182 h 5531266"/>
              <a:gd name="connsiteX14" fmla="*/ 4552541 w 4601127"/>
              <a:gd name="connsiteY14" fmla="*/ 798696 h 5531266"/>
              <a:gd name="connsiteX15" fmla="*/ 4554254 w 4601127"/>
              <a:gd name="connsiteY15" fmla="*/ 803530 h 5531266"/>
              <a:gd name="connsiteX16" fmla="*/ 4552103 w 4601127"/>
              <a:gd name="connsiteY16" fmla="*/ 827361 h 5531266"/>
              <a:gd name="connsiteX17" fmla="*/ 4550503 w 4601127"/>
              <a:gd name="connsiteY17" fmla="*/ 835146 h 5531266"/>
              <a:gd name="connsiteX18" fmla="*/ 4544265 w 4601127"/>
              <a:gd name="connsiteY18" fmla="*/ 946777 h 5531266"/>
              <a:gd name="connsiteX19" fmla="*/ 4546342 w 4601127"/>
              <a:gd name="connsiteY19" fmla="*/ 947677 h 5531266"/>
              <a:gd name="connsiteX20" fmla="*/ 4550461 w 4601127"/>
              <a:gd name="connsiteY20" fmla="*/ 983859 h 5531266"/>
              <a:gd name="connsiteX21" fmla="*/ 4545663 w 4601127"/>
              <a:gd name="connsiteY21" fmla="*/ 1082386 h 5531266"/>
              <a:gd name="connsiteX22" fmla="*/ 4545558 w 4601127"/>
              <a:gd name="connsiteY22" fmla="*/ 1140681 h 5531266"/>
              <a:gd name="connsiteX23" fmla="*/ 4549861 w 4601127"/>
              <a:gd name="connsiteY23" fmla="*/ 1161797 h 5531266"/>
              <a:gd name="connsiteX24" fmla="*/ 4552951 w 4601127"/>
              <a:gd name="connsiteY24" fmla="*/ 1191979 h 5531266"/>
              <a:gd name="connsiteX25" fmla="*/ 4561768 w 4601127"/>
              <a:gd name="connsiteY25" fmla="*/ 1244449 h 5531266"/>
              <a:gd name="connsiteX26" fmla="*/ 4564045 w 4601127"/>
              <a:gd name="connsiteY26" fmla="*/ 1294666 h 5531266"/>
              <a:gd name="connsiteX27" fmla="*/ 4563165 w 4601127"/>
              <a:gd name="connsiteY27" fmla="*/ 1328296 h 5531266"/>
              <a:gd name="connsiteX28" fmla="*/ 4562702 w 4601127"/>
              <a:gd name="connsiteY28" fmla="*/ 1333156 h 5531266"/>
              <a:gd name="connsiteX29" fmla="*/ 4553583 w 4601127"/>
              <a:gd name="connsiteY29" fmla="*/ 1373054 h 5531266"/>
              <a:gd name="connsiteX30" fmla="*/ 4556847 w 4601127"/>
              <a:gd name="connsiteY30" fmla="*/ 1376999 h 5531266"/>
              <a:gd name="connsiteX31" fmla="*/ 4559689 w 4601127"/>
              <a:gd name="connsiteY31" fmla="*/ 1389816 h 5531266"/>
              <a:gd name="connsiteX32" fmla="*/ 4554948 w 4601127"/>
              <a:gd name="connsiteY32" fmla="*/ 1400401 h 5531266"/>
              <a:gd name="connsiteX33" fmla="*/ 4544764 w 4601127"/>
              <a:gd name="connsiteY33" fmla="*/ 1450629 h 5531266"/>
              <a:gd name="connsiteX34" fmla="*/ 4533867 w 4601127"/>
              <a:gd name="connsiteY34" fmla="*/ 1524330 h 5531266"/>
              <a:gd name="connsiteX35" fmla="*/ 4528986 w 4601127"/>
              <a:gd name="connsiteY35" fmla="*/ 1535289 h 5531266"/>
              <a:gd name="connsiteX36" fmla="*/ 4514558 w 4601127"/>
              <a:gd name="connsiteY36" fmla="*/ 1607363 h 5531266"/>
              <a:gd name="connsiteX37" fmla="*/ 4510843 w 4601127"/>
              <a:gd name="connsiteY37" fmla="*/ 1645395 h 5531266"/>
              <a:gd name="connsiteX38" fmla="*/ 4514503 w 4601127"/>
              <a:gd name="connsiteY38" fmla="*/ 1649850 h 5531266"/>
              <a:gd name="connsiteX39" fmla="*/ 4512853 w 4601127"/>
              <a:gd name="connsiteY39" fmla="*/ 1661048 h 5531266"/>
              <a:gd name="connsiteX40" fmla="*/ 4513265 w 4601127"/>
              <a:gd name="connsiteY40" fmla="*/ 1664107 h 5531266"/>
              <a:gd name="connsiteX41" fmla="*/ 4514776 w 4601127"/>
              <a:gd name="connsiteY41" fmla="*/ 1681560 h 5531266"/>
              <a:gd name="connsiteX42" fmla="*/ 4503306 w 4601127"/>
              <a:gd name="connsiteY42" fmla="*/ 1716455 h 5531266"/>
              <a:gd name="connsiteX43" fmla="*/ 4501246 w 4601127"/>
              <a:gd name="connsiteY43" fmla="*/ 1716581 h 5531266"/>
              <a:gd name="connsiteX44" fmla="*/ 4492748 w 4601127"/>
              <a:gd name="connsiteY44" fmla="*/ 1868666 h 5531266"/>
              <a:gd name="connsiteX45" fmla="*/ 4501439 w 4601127"/>
              <a:gd name="connsiteY45" fmla="*/ 1892828 h 5531266"/>
              <a:gd name="connsiteX46" fmla="*/ 4503717 w 4601127"/>
              <a:gd name="connsiteY46" fmla="*/ 1943047 h 5531266"/>
              <a:gd name="connsiteX47" fmla="*/ 4502836 w 4601127"/>
              <a:gd name="connsiteY47" fmla="*/ 1976676 h 5531266"/>
              <a:gd name="connsiteX48" fmla="*/ 4502374 w 4601127"/>
              <a:gd name="connsiteY48" fmla="*/ 1981536 h 5531266"/>
              <a:gd name="connsiteX49" fmla="*/ 4493254 w 4601127"/>
              <a:gd name="connsiteY49" fmla="*/ 2021434 h 5531266"/>
              <a:gd name="connsiteX50" fmla="*/ 4496519 w 4601127"/>
              <a:gd name="connsiteY50" fmla="*/ 2025379 h 5531266"/>
              <a:gd name="connsiteX51" fmla="*/ 4499360 w 4601127"/>
              <a:gd name="connsiteY51" fmla="*/ 2038196 h 5531266"/>
              <a:gd name="connsiteX52" fmla="*/ 4494619 w 4601127"/>
              <a:gd name="connsiteY52" fmla="*/ 2048781 h 5531266"/>
              <a:gd name="connsiteX53" fmla="*/ 4484435 w 4601127"/>
              <a:gd name="connsiteY53" fmla="*/ 2099011 h 5531266"/>
              <a:gd name="connsiteX54" fmla="*/ 4477104 w 4601127"/>
              <a:gd name="connsiteY54" fmla="*/ 2148592 h 5531266"/>
              <a:gd name="connsiteX55" fmla="*/ 4421021 w 4601127"/>
              <a:gd name="connsiteY55" fmla="*/ 3204925 h 5531266"/>
              <a:gd name="connsiteX56" fmla="*/ 4408235 w 4601127"/>
              <a:gd name="connsiteY56" fmla="*/ 3458573 h 5531266"/>
              <a:gd name="connsiteX57" fmla="*/ 4397150 w 4601127"/>
              <a:gd name="connsiteY57" fmla="*/ 3621276 h 5531266"/>
              <a:gd name="connsiteX58" fmla="*/ 4306389 w 4601127"/>
              <a:gd name="connsiteY58" fmla="*/ 5260213 h 5531266"/>
              <a:gd name="connsiteX59" fmla="*/ 4311687 w 4601127"/>
              <a:gd name="connsiteY59" fmla="*/ 5296918 h 5531266"/>
              <a:gd name="connsiteX60" fmla="*/ 4315221 w 4601127"/>
              <a:gd name="connsiteY60" fmla="*/ 5331382 h 5531266"/>
              <a:gd name="connsiteX61" fmla="*/ 4318053 w 4601127"/>
              <a:gd name="connsiteY61" fmla="*/ 5431691 h 5531266"/>
              <a:gd name="connsiteX62" fmla="*/ 4299496 w 4601127"/>
              <a:gd name="connsiteY62" fmla="*/ 5466096 h 5531266"/>
              <a:gd name="connsiteX63" fmla="*/ 4294844 w 4601127"/>
              <a:gd name="connsiteY63" fmla="*/ 5468796 h 5531266"/>
              <a:gd name="connsiteX64" fmla="*/ 4291387 w 4601127"/>
              <a:gd name="connsiteY64" fmla="*/ 5531243 h 5531266"/>
              <a:gd name="connsiteX65" fmla="*/ 358024 w 4601127"/>
              <a:gd name="connsiteY65" fmla="*/ 5278553 h 5531266"/>
              <a:gd name="connsiteX66" fmla="*/ 47680 w 4601127"/>
              <a:gd name="connsiteY66" fmla="*/ 5261459 h 5531266"/>
              <a:gd name="connsiteX67" fmla="*/ 52004 w 4601127"/>
              <a:gd name="connsiteY67" fmla="*/ 5221195 h 5531266"/>
              <a:gd name="connsiteX68" fmla="*/ 56224 w 4601127"/>
              <a:gd name="connsiteY68" fmla="*/ 5214590 h 5531266"/>
              <a:gd name="connsiteX69" fmla="*/ 56493 w 4601127"/>
              <a:gd name="connsiteY69" fmla="*/ 5211844 h 5531266"/>
              <a:gd name="connsiteX70" fmla="*/ 56763 w 4601127"/>
              <a:gd name="connsiteY70" fmla="*/ 5209096 h 5531266"/>
              <a:gd name="connsiteX71" fmla="*/ 57300 w 4601127"/>
              <a:gd name="connsiteY71" fmla="*/ 5203600 h 5531266"/>
              <a:gd name="connsiteX72" fmla="*/ 56985 w 4601127"/>
              <a:gd name="connsiteY72" fmla="*/ 5197697 h 5531266"/>
              <a:gd name="connsiteX73" fmla="*/ 56401 w 4601127"/>
              <a:gd name="connsiteY73" fmla="*/ 5194541 h 5531266"/>
              <a:gd name="connsiteX74" fmla="*/ 56670 w 4601127"/>
              <a:gd name="connsiteY74" fmla="*/ 5191792 h 5531266"/>
              <a:gd name="connsiteX75" fmla="*/ 56354 w 4601127"/>
              <a:gd name="connsiteY75" fmla="*/ 5185889 h 5531266"/>
              <a:gd name="connsiteX76" fmla="*/ 55771 w 4601127"/>
              <a:gd name="connsiteY76" fmla="*/ 5182733 h 5531266"/>
              <a:gd name="connsiteX77" fmla="*/ 324125 w 4601127"/>
              <a:gd name="connsiteY77"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276445 w 4553447"/>
              <a:gd name="connsiteY76" fmla="*/ 0 h 5531266"/>
              <a:gd name="connsiteX0" fmla="*/ 323654 w 4600656"/>
              <a:gd name="connsiteY0" fmla="*/ 0 h 5531266"/>
              <a:gd name="connsiteX1" fmla="*/ 3352821 w 4600656"/>
              <a:gd name="connsiteY1" fmla="*/ 153134 h 5531266"/>
              <a:gd name="connsiteX2" fmla="*/ 4181632 w 4600656"/>
              <a:gd name="connsiteY2" fmla="*/ 208242 h 5531266"/>
              <a:gd name="connsiteX3" fmla="*/ 4554826 w 4600656"/>
              <a:gd name="connsiteY3" fmla="*/ 228666 h 5531266"/>
              <a:gd name="connsiteX4" fmla="*/ 4582705 w 4600656"/>
              <a:gd name="connsiteY4" fmla="*/ 250471 h 5531266"/>
              <a:gd name="connsiteX5" fmla="*/ 4580931 w 4600656"/>
              <a:gd name="connsiteY5" fmla="*/ 282222 h 5531266"/>
              <a:gd name="connsiteX6" fmla="*/ 4583853 w 4600656"/>
              <a:gd name="connsiteY6" fmla="*/ 283939 h 5531266"/>
              <a:gd name="connsiteX7" fmla="*/ 4600279 w 4600656"/>
              <a:gd name="connsiteY7" fmla="*/ 315514 h 5531266"/>
              <a:gd name="connsiteX8" fmla="*/ 4578018 w 4600656"/>
              <a:gd name="connsiteY8" fmla="*/ 373160 h 5531266"/>
              <a:gd name="connsiteX9" fmla="*/ 4574530 w 4600656"/>
              <a:gd name="connsiteY9" fmla="*/ 396781 h 5531266"/>
              <a:gd name="connsiteX10" fmla="*/ 4569425 w 4600656"/>
              <a:gd name="connsiteY10" fmla="*/ 488120 h 5531266"/>
              <a:gd name="connsiteX11" fmla="*/ 4568775 w 4600656"/>
              <a:gd name="connsiteY11" fmla="*/ 534537 h 5531266"/>
              <a:gd name="connsiteX12" fmla="*/ 4565676 w 4600656"/>
              <a:gd name="connsiteY12" fmla="*/ 563001 h 5531266"/>
              <a:gd name="connsiteX13" fmla="*/ 4565007 w 4600656"/>
              <a:gd name="connsiteY13" fmla="*/ 567182 h 5531266"/>
              <a:gd name="connsiteX14" fmla="*/ 4552070 w 4600656"/>
              <a:gd name="connsiteY14" fmla="*/ 798696 h 5531266"/>
              <a:gd name="connsiteX15" fmla="*/ 4553783 w 4600656"/>
              <a:gd name="connsiteY15" fmla="*/ 803530 h 5531266"/>
              <a:gd name="connsiteX16" fmla="*/ 4551632 w 4600656"/>
              <a:gd name="connsiteY16" fmla="*/ 827361 h 5531266"/>
              <a:gd name="connsiteX17" fmla="*/ 4550032 w 4600656"/>
              <a:gd name="connsiteY17" fmla="*/ 835146 h 5531266"/>
              <a:gd name="connsiteX18" fmla="*/ 4543794 w 4600656"/>
              <a:gd name="connsiteY18" fmla="*/ 946777 h 5531266"/>
              <a:gd name="connsiteX19" fmla="*/ 4545871 w 4600656"/>
              <a:gd name="connsiteY19" fmla="*/ 947677 h 5531266"/>
              <a:gd name="connsiteX20" fmla="*/ 4549990 w 4600656"/>
              <a:gd name="connsiteY20" fmla="*/ 983859 h 5531266"/>
              <a:gd name="connsiteX21" fmla="*/ 4545192 w 4600656"/>
              <a:gd name="connsiteY21" fmla="*/ 1082386 h 5531266"/>
              <a:gd name="connsiteX22" fmla="*/ 4545087 w 4600656"/>
              <a:gd name="connsiteY22" fmla="*/ 1140681 h 5531266"/>
              <a:gd name="connsiteX23" fmla="*/ 4549390 w 4600656"/>
              <a:gd name="connsiteY23" fmla="*/ 1161797 h 5531266"/>
              <a:gd name="connsiteX24" fmla="*/ 4552480 w 4600656"/>
              <a:gd name="connsiteY24" fmla="*/ 1191979 h 5531266"/>
              <a:gd name="connsiteX25" fmla="*/ 4561297 w 4600656"/>
              <a:gd name="connsiteY25" fmla="*/ 1244449 h 5531266"/>
              <a:gd name="connsiteX26" fmla="*/ 4563574 w 4600656"/>
              <a:gd name="connsiteY26" fmla="*/ 1294666 h 5531266"/>
              <a:gd name="connsiteX27" fmla="*/ 4562694 w 4600656"/>
              <a:gd name="connsiteY27" fmla="*/ 1328296 h 5531266"/>
              <a:gd name="connsiteX28" fmla="*/ 4562231 w 4600656"/>
              <a:gd name="connsiteY28" fmla="*/ 1333156 h 5531266"/>
              <a:gd name="connsiteX29" fmla="*/ 4553112 w 4600656"/>
              <a:gd name="connsiteY29" fmla="*/ 1373054 h 5531266"/>
              <a:gd name="connsiteX30" fmla="*/ 4556376 w 4600656"/>
              <a:gd name="connsiteY30" fmla="*/ 1376999 h 5531266"/>
              <a:gd name="connsiteX31" fmla="*/ 4559218 w 4600656"/>
              <a:gd name="connsiteY31" fmla="*/ 1389816 h 5531266"/>
              <a:gd name="connsiteX32" fmla="*/ 4554477 w 4600656"/>
              <a:gd name="connsiteY32" fmla="*/ 1400401 h 5531266"/>
              <a:gd name="connsiteX33" fmla="*/ 4544293 w 4600656"/>
              <a:gd name="connsiteY33" fmla="*/ 1450629 h 5531266"/>
              <a:gd name="connsiteX34" fmla="*/ 4533396 w 4600656"/>
              <a:gd name="connsiteY34" fmla="*/ 1524330 h 5531266"/>
              <a:gd name="connsiteX35" fmla="*/ 4528515 w 4600656"/>
              <a:gd name="connsiteY35" fmla="*/ 1535289 h 5531266"/>
              <a:gd name="connsiteX36" fmla="*/ 4514087 w 4600656"/>
              <a:gd name="connsiteY36" fmla="*/ 1607363 h 5531266"/>
              <a:gd name="connsiteX37" fmla="*/ 4510372 w 4600656"/>
              <a:gd name="connsiteY37" fmla="*/ 1645395 h 5531266"/>
              <a:gd name="connsiteX38" fmla="*/ 4514032 w 4600656"/>
              <a:gd name="connsiteY38" fmla="*/ 1649850 h 5531266"/>
              <a:gd name="connsiteX39" fmla="*/ 4512382 w 4600656"/>
              <a:gd name="connsiteY39" fmla="*/ 1661048 h 5531266"/>
              <a:gd name="connsiteX40" fmla="*/ 4512794 w 4600656"/>
              <a:gd name="connsiteY40" fmla="*/ 1664107 h 5531266"/>
              <a:gd name="connsiteX41" fmla="*/ 4514305 w 4600656"/>
              <a:gd name="connsiteY41" fmla="*/ 1681560 h 5531266"/>
              <a:gd name="connsiteX42" fmla="*/ 4502835 w 4600656"/>
              <a:gd name="connsiteY42" fmla="*/ 1716455 h 5531266"/>
              <a:gd name="connsiteX43" fmla="*/ 4500775 w 4600656"/>
              <a:gd name="connsiteY43" fmla="*/ 1716581 h 5531266"/>
              <a:gd name="connsiteX44" fmla="*/ 4492277 w 4600656"/>
              <a:gd name="connsiteY44" fmla="*/ 1868666 h 5531266"/>
              <a:gd name="connsiteX45" fmla="*/ 4500968 w 4600656"/>
              <a:gd name="connsiteY45" fmla="*/ 1892828 h 5531266"/>
              <a:gd name="connsiteX46" fmla="*/ 4503246 w 4600656"/>
              <a:gd name="connsiteY46" fmla="*/ 1943047 h 5531266"/>
              <a:gd name="connsiteX47" fmla="*/ 4502365 w 4600656"/>
              <a:gd name="connsiteY47" fmla="*/ 1976676 h 5531266"/>
              <a:gd name="connsiteX48" fmla="*/ 4501903 w 4600656"/>
              <a:gd name="connsiteY48" fmla="*/ 1981536 h 5531266"/>
              <a:gd name="connsiteX49" fmla="*/ 4492783 w 4600656"/>
              <a:gd name="connsiteY49" fmla="*/ 2021434 h 5531266"/>
              <a:gd name="connsiteX50" fmla="*/ 4496048 w 4600656"/>
              <a:gd name="connsiteY50" fmla="*/ 2025379 h 5531266"/>
              <a:gd name="connsiteX51" fmla="*/ 4498889 w 4600656"/>
              <a:gd name="connsiteY51" fmla="*/ 2038196 h 5531266"/>
              <a:gd name="connsiteX52" fmla="*/ 4494148 w 4600656"/>
              <a:gd name="connsiteY52" fmla="*/ 2048781 h 5531266"/>
              <a:gd name="connsiteX53" fmla="*/ 4483964 w 4600656"/>
              <a:gd name="connsiteY53" fmla="*/ 2099011 h 5531266"/>
              <a:gd name="connsiteX54" fmla="*/ 4476633 w 4600656"/>
              <a:gd name="connsiteY54" fmla="*/ 2148592 h 5531266"/>
              <a:gd name="connsiteX55" fmla="*/ 4420550 w 4600656"/>
              <a:gd name="connsiteY55" fmla="*/ 3204925 h 5531266"/>
              <a:gd name="connsiteX56" fmla="*/ 4407764 w 4600656"/>
              <a:gd name="connsiteY56" fmla="*/ 3458573 h 5531266"/>
              <a:gd name="connsiteX57" fmla="*/ 4396679 w 4600656"/>
              <a:gd name="connsiteY57" fmla="*/ 3621276 h 5531266"/>
              <a:gd name="connsiteX58" fmla="*/ 4305918 w 4600656"/>
              <a:gd name="connsiteY58" fmla="*/ 5260213 h 5531266"/>
              <a:gd name="connsiteX59" fmla="*/ 4311216 w 4600656"/>
              <a:gd name="connsiteY59" fmla="*/ 5296918 h 5531266"/>
              <a:gd name="connsiteX60" fmla="*/ 4314750 w 4600656"/>
              <a:gd name="connsiteY60" fmla="*/ 5331382 h 5531266"/>
              <a:gd name="connsiteX61" fmla="*/ 4317582 w 4600656"/>
              <a:gd name="connsiteY61" fmla="*/ 5431691 h 5531266"/>
              <a:gd name="connsiteX62" fmla="*/ 4299025 w 4600656"/>
              <a:gd name="connsiteY62" fmla="*/ 5466096 h 5531266"/>
              <a:gd name="connsiteX63" fmla="*/ 4294373 w 4600656"/>
              <a:gd name="connsiteY63" fmla="*/ 5468796 h 5531266"/>
              <a:gd name="connsiteX64" fmla="*/ 4290916 w 4600656"/>
              <a:gd name="connsiteY64" fmla="*/ 5531243 h 5531266"/>
              <a:gd name="connsiteX65" fmla="*/ 357553 w 4600656"/>
              <a:gd name="connsiteY65" fmla="*/ 5278553 h 5531266"/>
              <a:gd name="connsiteX66" fmla="*/ 47209 w 4600656"/>
              <a:gd name="connsiteY66" fmla="*/ 5261459 h 5531266"/>
              <a:gd name="connsiteX67" fmla="*/ 51533 w 4600656"/>
              <a:gd name="connsiteY67" fmla="*/ 5221195 h 5531266"/>
              <a:gd name="connsiteX68" fmla="*/ 55753 w 4600656"/>
              <a:gd name="connsiteY68" fmla="*/ 5214590 h 5531266"/>
              <a:gd name="connsiteX69" fmla="*/ 56022 w 4600656"/>
              <a:gd name="connsiteY69" fmla="*/ 5211844 h 5531266"/>
              <a:gd name="connsiteX70" fmla="*/ 56292 w 4600656"/>
              <a:gd name="connsiteY70" fmla="*/ 5209096 h 5531266"/>
              <a:gd name="connsiteX71" fmla="*/ 56829 w 4600656"/>
              <a:gd name="connsiteY71" fmla="*/ 5203600 h 5531266"/>
              <a:gd name="connsiteX72" fmla="*/ 56514 w 4600656"/>
              <a:gd name="connsiteY72" fmla="*/ 5197697 h 5531266"/>
              <a:gd name="connsiteX73" fmla="*/ 55930 w 4600656"/>
              <a:gd name="connsiteY73" fmla="*/ 5194541 h 5531266"/>
              <a:gd name="connsiteX74" fmla="*/ 56199 w 4600656"/>
              <a:gd name="connsiteY74" fmla="*/ 5191792 h 5531266"/>
              <a:gd name="connsiteX75" fmla="*/ 323654 w 4600656"/>
              <a:gd name="connsiteY75" fmla="*/ 0 h 5531266"/>
              <a:gd name="connsiteX0" fmla="*/ 323830 w 4600832"/>
              <a:gd name="connsiteY0" fmla="*/ 0 h 5531266"/>
              <a:gd name="connsiteX1" fmla="*/ 3352997 w 4600832"/>
              <a:gd name="connsiteY1" fmla="*/ 153134 h 5531266"/>
              <a:gd name="connsiteX2" fmla="*/ 4181808 w 4600832"/>
              <a:gd name="connsiteY2" fmla="*/ 208242 h 5531266"/>
              <a:gd name="connsiteX3" fmla="*/ 4555002 w 4600832"/>
              <a:gd name="connsiteY3" fmla="*/ 228666 h 5531266"/>
              <a:gd name="connsiteX4" fmla="*/ 4582881 w 4600832"/>
              <a:gd name="connsiteY4" fmla="*/ 250471 h 5531266"/>
              <a:gd name="connsiteX5" fmla="*/ 4581107 w 4600832"/>
              <a:gd name="connsiteY5" fmla="*/ 282222 h 5531266"/>
              <a:gd name="connsiteX6" fmla="*/ 4584029 w 4600832"/>
              <a:gd name="connsiteY6" fmla="*/ 283939 h 5531266"/>
              <a:gd name="connsiteX7" fmla="*/ 4600455 w 4600832"/>
              <a:gd name="connsiteY7" fmla="*/ 315514 h 5531266"/>
              <a:gd name="connsiteX8" fmla="*/ 4578194 w 4600832"/>
              <a:gd name="connsiteY8" fmla="*/ 373160 h 5531266"/>
              <a:gd name="connsiteX9" fmla="*/ 4574706 w 4600832"/>
              <a:gd name="connsiteY9" fmla="*/ 396781 h 5531266"/>
              <a:gd name="connsiteX10" fmla="*/ 4569601 w 4600832"/>
              <a:gd name="connsiteY10" fmla="*/ 488120 h 5531266"/>
              <a:gd name="connsiteX11" fmla="*/ 4568951 w 4600832"/>
              <a:gd name="connsiteY11" fmla="*/ 534537 h 5531266"/>
              <a:gd name="connsiteX12" fmla="*/ 4565852 w 4600832"/>
              <a:gd name="connsiteY12" fmla="*/ 563001 h 5531266"/>
              <a:gd name="connsiteX13" fmla="*/ 4565183 w 4600832"/>
              <a:gd name="connsiteY13" fmla="*/ 567182 h 5531266"/>
              <a:gd name="connsiteX14" fmla="*/ 4552246 w 4600832"/>
              <a:gd name="connsiteY14" fmla="*/ 798696 h 5531266"/>
              <a:gd name="connsiteX15" fmla="*/ 4553959 w 4600832"/>
              <a:gd name="connsiteY15" fmla="*/ 803530 h 5531266"/>
              <a:gd name="connsiteX16" fmla="*/ 4551808 w 4600832"/>
              <a:gd name="connsiteY16" fmla="*/ 827361 h 5531266"/>
              <a:gd name="connsiteX17" fmla="*/ 4550208 w 4600832"/>
              <a:gd name="connsiteY17" fmla="*/ 835146 h 5531266"/>
              <a:gd name="connsiteX18" fmla="*/ 4543970 w 4600832"/>
              <a:gd name="connsiteY18" fmla="*/ 946777 h 5531266"/>
              <a:gd name="connsiteX19" fmla="*/ 4546047 w 4600832"/>
              <a:gd name="connsiteY19" fmla="*/ 947677 h 5531266"/>
              <a:gd name="connsiteX20" fmla="*/ 4550166 w 4600832"/>
              <a:gd name="connsiteY20" fmla="*/ 983859 h 5531266"/>
              <a:gd name="connsiteX21" fmla="*/ 4545368 w 4600832"/>
              <a:gd name="connsiteY21" fmla="*/ 1082386 h 5531266"/>
              <a:gd name="connsiteX22" fmla="*/ 4545263 w 4600832"/>
              <a:gd name="connsiteY22" fmla="*/ 1140681 h 5531266"/>
              <a:gd name="connsiteX23" fmla="*/ 4549566 w 4600832"/>
              <a:gd name="connsiteY23" fmla="*/ 1161797 h 5531266"/>
              <a:gd name="connsiteX24" fmla="*/ 4552656 w 4600832"/>
              <a:gd name="connsiteY24" fmla="*/ 1191979 h 5531266"/>
              <a:gd name="connsiteX25" fmla="*/ 4561473 w 4600832"/>
              <a:gd name="connsiteY25" fmla="*/ 1244449 h 5531266"/>
              <a:gd name="connsiteX26" fmla="*/ 4563750 w 4600832"/>
              <a:gd name="connsiteY26" fmla="*/ 1294666 h 5531266"/>
              <a:gd name="connsiteX27" fmla="*/ 4562870 w 4600832"/>
              <a:gd name="connsiteY27" fmla="*/ 1328296 h 5531266"/>
              <a:gd name="connsiteX28" fmla="*/ 4562407 w 4600832"/>
              <a:gd name="connsiteY28" fmla="*/ 1333156 h 5531266"/>
              <a:gd name="connsiteX29" fmla="*/ 4553288 w 4600832"/>
              <a:gd name="connsiteY29" fmla="*/ 1373054 h 5531266"/>
              <a:gd name="connsiteX30" fmla="*/ 4556552 w 4600832"/>
              <a:gd name="connsiteY30" fmla="*/ 1376999 h 5531266"/>
              <a:gd name="connsiteX31" fmla="*/ 4559394 w 4600832"/>
              <a:gd name="connsiteY31" fmla="*/ 1389816 h 5531266"/>
              <a:gd name="connsiteX32" fmla="*/ 4554653 w 4600832"/>
              <a:gd name="connsiteY32" fmla="*/ 1400401 h 5531266"/>
              <a:gd name="connsiteX33" fmla="*/ 4544469 w 4600832"/>
              <a:gd name="connsiteY33" fmla="*/ 1450629 h 5531266"/>
              <a:gd name="connsiteX34" fmla="*/ 4533572 w 4600832"/>
              <a:gd name="connsiteY34" fmla="*/ 1524330 h 5531266"/>
              <a:gd name="connsiteX35" fmla="*/ 4528691 w 4600832"/>
              <a:gd name="connsiteY35" fmla="*/ 1535289 h 5531266"/>
              <a:gd name="connsiteX36" fmla="*/ 4514263 w 4600832"/>
              <a:gd name="connsiteY36" fmla="*/ 1607363 h 5531266"/>
              <a:gd name="connsiteX37" fmla="*/ 4510548 w 4600832"/>
              <a:gd name="connsiteY37" fmla="*/ 1645395 h 5531266"/>
              <a:gd name="connsiteX38" fmla="*/ 4514208 w 4600832"/>
              <a:gd name="connsiteY38" fmla="*/ 1649850 h 5531266"/>
              <a:gd name="connsiteX39" fmla="*/ 4512558 w 4600832"/>
              <a:gd name="connsiteY39" fmla="*/ 1661048 h 5531266"/>
              <a:gd name="connsiteX40" fmla="*/ 4512970 w 4600832"/>
              <a:gd name="connsiteY40" fmla="*/ 1664107 h 5531266"/>
              <a:gd name="connsiteX41" fmla="*/ 4514481 w 4600832"/>
              <a:gd name="connsiteY41" fmla="*/ 1681560 h 5531266"/>
              <a:gd name="connsiteX42" fmla="*/ 4503011 w 4600832"/>
              <a:gd name="connsiteY42" fmla="*/ 1716455 h 5531266"/>
              <a:gd name="connsiteX43" fmla="*/ 4500951 w 4600832"/>
              <a:gd name="connsiteY43" fmla="*/ 1716581 h 5531266"/>
              <a:gd name="connsiteX44" fmla="*/ 4492453 w 4600832"/>
              <a:gd name="connsiteY44" fmla="*/ 1868666 h 5531266"/>
              <a:gd name="connsiteX45" fmla="*/ 4501144 w 4600832"/>
              <a:gd name="connsiteY45" fmla="*/ 1892828 h 5531266"/>
              <a:gd name="connsiteX46" fmla="*/ 4503422 w 4600832"/>
              <a:gd name="connsiteY46" fmla="*/ 1943047 h 5531266"/>
              <a:gd name="connsiteX47" fmla="*/ 4502541 w 4600832"/>
              <a:gd name="connsiteY47" fmla="*/ 1976676 h 5531266"/>
              <a:gd name="connsiteX48" fmla="*/ 4502079 w 4600832"/>
              <a:gd name="connsiteY48" fmla="*/ 1981536 h 5531266"/>
              <a:gd name="connsiteX49" fmla="*/ 4492959 w 4600832"/>
              <a:gd name="connsiteY49" fmla="*/ 2021434 h 5531266"/>
              <a:gd name="connsiteX50" fmla="*/ 4496224 w 4600832"/>
              <a:gd name="connsiteY50" fmla="*/ 2025379 h 5531266"/>
              <a:gd name="connsiteX51" fmla="*/ 4499065 w 4600832"/>
              <a:gd name="connsiteY51" fmla="*/ 2038196 h 5531266"/>
              <a:gd name="connsiteX52" fmla="*/ 4494324 w 4600832"/>
              <a:gd name="connsiteY52" fmla="*/ 2048781 h 5531266"/>
              <a:gd name="connsiteX53" fmla="*/ 4484140 w 4600832"/>
              <a:gd name="connsiteY53" fmla="*/ 2099011 h 5531266"/>
              <a:gd name="connsiteX54" fmla="*/ 4476809 w 4600832"/>
              <a:gd name="connsiteY54" fmla="*/ 2148592 h 5531266"/>
              <a:gd name="connsiteX55" fmla="*/ 4420726 w 4600832"/>
              <a:gd name="connsiteY55" fmla="*/ 3204925 h 5531266"/>
              <a:gd name="connsiteX56" fmla="*/ 4407940 w 4600832"/>
              <a:gd name="connsiteY56" fmla="*/ 3458573 h 5531266"/>
              <a:gd name="connsiteX57" fmla="*/ 4396855 w 4600832"/>
              <a:gd name="connsiteY57" fmla="*/ 3621276 h 5531266"/>
              <a:gd name="connsiteX58" fmla="*/ 4306094 w 4600832"/>
              <a:gd name="connsiteY58" fmla="*/ 5260213 h 5531266"/>
              <a:gd name="connsiteX59" fmla="*/ 4311392 w 4600832"/>
              <a:gd name="connsiteY59" fmla="*/ 5296918 h 5531266"/>
              <a:gd name="connsiteX60" fmla="*/ 4314926 w 4600832"/>
              <a:gd name="connsiteY60" fmla="*/ 5331382 h 5531266"/>
              <a:gd name="connsiteX61" fmla="*/ 4317758 w 4600832"/>
              <a:gd name="connsiteY61" fmla="*/ 5431691 h 5531266"/>
              <a:gd name="connsiteX62" fmla="*/ 4299201 w 4600832"/>
              <a:gd name="connsiteY62" fmla="*/ 5466096 h 5531266"/>
              <a:gd name="connsiteX63" fmla="*/ 4294549 w 4600832"/>
              <a:gd name="connsiteY63" fmla="*/ 5468796 h 5531266"/>
              <a:gd name="connsiteX64" fmla="*/ 4291092 w 4600832"/>
              <a:gd name="connsiteY64" fmla="*/ 5531243 h 5531266"/>
              <a:gd name="connsiteX65" fmla="*/ 357729 w 4600832"/>
              <a:gd name="connsiteY65" fmla="*/ 5278553 h 5531266"/>
              <a:gd name="connsiteX66" fmla="*/ 47385 w 4600832"/>
              <a:gd name="connsiteY66" fmla="*/ 5261459 h 5531266"/>
              <a:gd name="connsiteX67" fmla="*/ 51709 w 4600832"/>
              <a:gd name="connsiteY67" fmla="*/ 5221195 h 5531266"/>
              <a:gd name="connsiteX68" fmla="*/ 55929 w 4600832"/>
              <a:gd name="connsiteY68" fmla="*/ 5214590 h 5531266"/>
              <a:gd name="connsiteX69" fmla="*/ 56198 w 4600832"/>
              <a:gd name="connsiteY69" fmla="*/ 5211844 h 5531266"/>
              <a:gd name="connsiteX70" fmla="*/ 56468 w 4600832"/>
              <a:gd name="connsiteY70" fmla="*/ 5209096 h 5531266"/>
              <a:gd name="connsiteX71" fmla="*/ 57005 w 4600832"/>
              <a:gd name="connsiteY71" fmla="*/ 5203600 h 5531266"/>
              <a:gd name="connsiteX72" fmla="*/ 56690 w 4600832"/>
              <a:gd name="connsiteY72" fmla="*/ 5197697 h 5531266"/>
              <a:gd name="connsiteX73" fmla="*/ 56106 w 4600832"/>
              <a:gd name="connsiteY73" fmla="*/ 5194541 h 5531266"/>
              <a:gd name="connsiteX74" fmla="*/ 323830 w 4600832"/>
              <a:gd name="connsiteY74" fmla="*/ 0 h 5531266"/>
              <a:gd name="connsiteX0" fmla="*/ 323543 w 4600545"/>
              <a:gd name="connsiteY0" fmla="*/ 0 h 5531266"/>
              <a:gd name="connsiteX1" fmla="*/ 3352710 w 4600545"/>
              <a:gd name="connsiteY1" fmla="*/ 153134 h 5531266"/>
              <a:gd name="connsiteX2" fmla="*/ 4181521 w 4600545"/>
              <a:gd name="connsiteY2" fmla="*/ 208242 h 5531266"/>
              <a:gd name="connsiteX3" fmla="*/ 4554715 w 4600545"/>
              <a:gd name="connsiteY3" fmla="*/ 228666 h 5531266"/>
              <a:gd name="connsiteX4" fmla="*/ 4582594 w 4600545"/>
              <a:gd name="connsiteY4" fmla="*/ 250471 h 5531266"/>
              <a:gd name="connsiteX5" fmla="*/ 4580820 w 4600545"/>
              <a:gd name="connsiteY5" fmla="*/ 282222 h 5531266"/>
              <a:gd name="connsiteX6" fmla="*/ 4583742 w 4600545"/>
              <a:gd name="connsiteY6" fmla="*/ 283939 h 5531266"/>
              <a:gd name="connsiteX7" fmla="*/ 4600168 w 4600545"/>
              <a:gd name="connsiteY7" fmla="*/ 315514 h 5531266"/>
              <a:gd name="connsiteX8" fmla="*/ 4577907 w 4600545"/>
              <a:gd name="connsiteY8" fmla="*/ 373160 h 5531266"/>
              <a:gd name="connsiteX9" fmla="*/ 4574419 w 4600545"/>
              <a:gd name="connsiteY9" fmla="*/ 396781 h 5531266"/>
              <a:gd name="connsiteX10" fmla="*/ 4569314 w 4600545"/>
              <a:gd name="connsiteY10" fmla="*/ 488120 h 5531266"/>
              <a:gd name="connsiteX11" fmla="*/ 4568664 w 4600545"/>
              <a:gd name="connsiteY11" fmla="*/ 534537 h 5531266"/>
              <a:gd name="connsiteX12" fmla="*/ 4565565 w 4600545"/>
              <a:gd name="connsiteY12" fmla="*/ 563001 h 5531266"/>
              <a:gd name="connsiteX13" fmla="*/ 4564896 w 4600545"/>
              <a:gd name="connsiteY13" fmla="*/ 567182 h 5531266"/>
              <a:gd name="connsiteX14" fmla="*/ 4551959 w 4600545"/>
              <a:gd name="connsiteY14" fmla="*/ 798696 h 5531266"/>
              <a:gd name="connsiteX15" fmla="*/ 4553672 w 4600545"/>
              <a:gd name="connsiteY15" fmla="*/ 803530 h 5531266"/>
              <a:gd name="connsiteX16" fmla="*/ 4551521 w 4600545"/>
              <a:gd name="connsiteY16" fmla="*/ 827361 h 5531266"/>
              <a:gd name="connsiteX17" fmla="*/ 4549921 w 4600545"/>
              <a:gd name="connsiteY17" fmla="*/ 835146 h 5531266"/>
              <a:gd name="connsiteX18" fmla="*/ 4543683 w 4600545"/>
              <a:gd name="connsiteY18" fmla="*/ 946777 h 5531266"/>
              <a:gd name="connsiteX19" fmla="*/ 4545760 w 4600545"/>
              <a:gd name="connsiteY19" fmla="*/ 947677 h 5531266"/>
              <a:gd name="connsiteX20" fmla="*/ 4549879 w 4600545"/>
              <a:gd name="connsiteY20" fmla="*/ 983859 h 5531266"/>
              <a:gd name="connsiteX21" fmla="*/ 4545081 w 4600545"/>
              <a:gd name="connsiteY21" fmla="*/ 1082386 h 5531266"/>
              <a:gd name="connsiteX22" fmla="*/ 4544976 w 4600545"/>
              <a:gd name="connsiteY22" fmla="*/ 1140681 h 5531266"/>
              <a:gd name="connsiteX23" fmla="*/ 4549279 w 4600545"/>
              <a:gd name="connsiteY23" fmla="*/ 1161797 h 5531266"/>
              <a:gd name="connsiteX24" fmla="*/ 4552369 w 4600545"/>
              <a:gd name="connsiteY24" fmla="*/ 1191979 h 5531266"/>
              <a:gd name="connsiteX25" fmla="*/ 4561186 w 4600545"/>
              <a:gd name="connsiteY25" fmla="*/ 1244449 h 5531266"/>
              <a:gd name="connsiteX26" fmla="*/ 4563463 w 4600545"/>
              <a:gd name="connsiteY26" fmla="*/ 1294666 h 5531266"/>
              <a:gd name="connsiteX27" fmla="*/ 4562583 w 4600545"/>
              <a:gd name="connsiteY27" fmla="*/ 1328296 h 5531266"/>
              <a:gd name="connsiteX28" fmla="*/ 4562120 w 4600545"/>
              <a:gd name="connsiteY28" fmla="*/ 1333156 h 5531266"/>
              <a:gd name="connsiteX29" fmla="*/ 4553001 w 4600545"/>
              <a:gd name="connsiteY29" fmla="*/ 1373054 h 5531266"/>
              <a:gd name="connsiteX30" fmla="*/ 4556265 w 4600545"/>
              <a:gd name="connsiteY30" fmla="*/ 1376999 h 5531266"/>
              <a:gd name="connsiteX31" fmla="*/ 4559107 w 4600545"/>
              <a:gd name="connsiteY31" fmla="*/ 1389816 h 5531266"/>
              <a:gd name="connsiteX32" fmla="*/ 4554366 w 4600545"/>
              <a:gd name="connsiteY32" fmla="*/ 1400401 h 5531266"/>
              <a:gd name="connsiteX33" fmla="*/ 4544182 w 4600545"/>
              <a:gd name="connsiteY33" fmla="*/ 1450629 h 5531266"/>
              <a:gd name="connsiteX34" fmla="*/ 4533285 w 4600545"/>
              <a:gd name="connsiteY34" fmla="*/ 1524330 h 5531266"/>
              <a:gd name="connsiteX35" fmla="*/ 4528404 w 4600545"/>
              <a:gd name="connsiteY35" fmla="*/ 1535289 h 5531266"/>
              <a:gd name="connsiteX36" fmla="*/ 4513976 w 4600545"/>
              <a:gd name="connsiteY36" fmla="*/ 1607363 h 5531266"/>
              <a:gd name="connsiteX37" fmla="*/ 4510261 w 4600545"/>
              <a:gd name="connsiteY37" fmla="*/ 1645395 h 5531266"/>
              <a:gd name="connsiteX38" fmla="*/ 4513921 w 4600545"/>
              <a:gd name="connsiteY38" fmla="*/ 1649850 h 5531266"/>
              <a:gd name="connsiteX39" fmla="*/ 4512271 w 4600545"/>
              <a:gd name="connsiteY39" fmla="*/ 1661048 h 5531266"/>
              <a:gd name="connsiteX40" fmla="*/ 4512683 w 4600545"/>
              <a:gd name="connsiteY40" fmla="*/ 1664107 h 5531266"/>
              <a:gd name="connsiteX41" fmla="*/ 4514194 w 4600545"/>
              <a:gd name="connsiteY41" fmla="*/ 1681560 h 5531266"/>
              <a:gd name="connsiteX42" fmla="*/ 4502724 w 4600545"/>
              <a:gd name="connsiteY42" fmla="*/ 1716455 h 5531266"/>
              <a:gd name="connsiteX43" fmla="*/ 4500664 w 4600545"/>
              <a:gd name="connsiteY43" fmla="*/ 1716581 h 5531266"/>
              <a:gd name="connsiteX44" fmla="*/ 4492166 w 4600545"/>
              <a:gd name="connsiteY44" fmla="*/ 1868666 h 5531266"/>
              <a:gd name="connsiteX45" fmla="*/ 4500857 w 4600545"/>
              <a:gd name="connsiteY45" fmla="*/ 1892828 h 5531266"/>
              <a:gd name="connsiteX46" fmla="*/ 4503135 w 4600545"/>
              <a:gd name="connsiteY46" fmla="*/ 1943047 h 5531266"/>
              <a:gd name="connsiteX47" fmla="*/ 4502254 w 4600545"/>
              <a:gd name="connsiteY47" fmla="*/ 1976676 h 5531266"/>
              <a:gd name="connsiteX48" fmla="*/ 4501792 w 4600545"/>
              <a:gd name="connsiteY48" fmla="*/ 1981536 h 5531266"/>
              <a:gd name="connsiteX49" fmla="*/ 4492672 w 4600545"/>
              <a:gd name="connsiteY49" fmla="*/ 2021434 h 5531266"/>
              <a:gd name="connsiteX50" fmla="*/ 4495937 w 4600545"/>
              <a:gd name="connsiteY50" fmla="*/ 2025379 h 5531266"/>
              <a:gd name="connsiteX51" fmla="*/ 4498778 w 4600545"/>
              <a:gd name="connsiteY51" fmla="*/ 2038196 h 5531266"/>
              <a:gd name="connsiteX52" fmla="*/ 4494037 w 4600545"/>
              <a:gd name="connsiteY52" fmla="*/ 2048781 h 5531266"/>
              <a:gd name="connsiteX53" fmla="*/ 4483853 w 4600545"/>
              <a:gd name="connsiteY53" fmla="*/ 2099011 h 5531266"/>
              <a:gd name="connsiteX54" fmla="*/ 4476522 w 4600545"/>
              <a:gd name="connsiteY54" fmla="*/ 2148592 h 5531266"/>
              <a:gd name="connsiteX55" fmla="*/ 4420439 w 4600545"/>
              <a:gd name="connsiteY55" fmla="*/ 3204925 h 5531266"/>
              <a:gd name="connsiteX56" fmla="*/ 4407653 w 4600545"/>
              <a:gd name="connsiteY56" fmla="*/ 3458573 h 5531266"/>
              <a:gd name="connsiteX57" fmla="*/ 4396568 w 4600545"/>
              <a:gd name="connsiteY57" fmla="*/ 3621276 h 5531266"/>
              <a:gd name="connsiteX58" fmla="*/ 4305807 w 4600545"/>
              <a:gd name="connsiteY58" fmla="*/ 5260213 h 5531266"/>
              <a:gd name="connsiteX59" fmla="*/ 4311105 w 4600545"/>
              <a:gd name="connsiteY59" fmla="*/ 5296918 h 5531266"/>
              <a:gd name="connsiteX60" fmla="*/ 4314639 w 4600545"/>
              <a:gd name="connsiteY60" fmla="*/ 5331382 h 5531266"/>
              <a:gd name="connsiteX61" fmla="*/ 4317471 w 4600545"/>
              <a:gd name="connsiteY61" fmla="*/ 5431691 h 5531266"/>
              <a:gd name="connsiteX62" fmla="*/ 4298914 w 4600545"/>
              <a:gd name="connsiteY62" fmla="*/ 5466096 h 5531266"/>
              <a:gd name="connsiteX63" fmla="*/ 4294262 w 4600545"/>
              <a:gd name="connsiteY63" fmla="*/ 5468796 h 5531266"/>
              <a:gd name="connsiteX64" fmla="*/ 4290805 w 4600545"/>
              <a:gd name="connsiteY64" fmla="*/ 5531243 h 5531266"/>
              <a:gd name="connsiteX65" fmla="*/ 357442 w 4600545"/>
              <a:gd name="connsiteY65" fmla="*/ 5278553 h 5531266"/>
              <a:gd name="connsiteX66" fmla="*/ 47098 w 4600545"/>
              <a:gd name="connsiteY66" fmla="*/ 5261459 h 5531266"/>
              <a:gd name="connsiteX67" fmla="*/ 51422 w 4600545"/>
              <a:gd name="connsiteY67" fmla="*/ 5221195 h 5531266"/>
              <a:gd name="connsiteX68" fmla="*/ 55642 w 4600545"/>
              <a:gd name="connsiteY68" fmla="*/ 5214590 h 5531266"/>
              <a:gd name="connsiteX69" fmla="*/ 55911 w 4600545"/>
              <a:gd name="connsiteY69" fmla="*/ 5211844 h 5531266"/>
              <a:gd name="connsiteX70" fmla="*/ 56181 w 4600545"/>
              <a:gd name="connsiteY70" fmla="*/ 5209096 h 5531266"/>
              <a:gd name="connsiteX71" fmla="*/ 56718 w 4600545"/>
              <a:gd name="connsiteY71" fmla="*/ 5203600 h 5531266"/>
              <a:gd name="connsiteX72" fmla="*/ 56403 w 4600545"/>
              <a:gd name="connsiteY72" fmla="*/ 5197697 h 5531266"/>
              <a:gd name="connsiteX73" fmla="*/ 323543 w 4600545"/>
              <a:gd name="connsiteY73" fmla="*/ 0 h 5531266"/>
              <a:gd name="connsiteX0" fmla="*/ 323347 w 4600349"/>
              <a:gd name="connsiteY0" fmla="*/ 0 h 5531266"/>
              <a:gd name="connsiteX1" fmla="*/ 3352514 w 4600349"/>
              <a:gd name="connsiteY1" fmla="*/ 153134 h 5531266"/>
              <a:gd name="connsiteX2" fmla="*/ 4181325 w 4600349"/>
              <a:gd name="connsiteY2" fmla="*/ 208242 h 5531266"/>
              <a:gd name="connsiteX3" fmla="*/ 4554519 w 4600349"/>
              <a:gd name="connsiteY3" fmla="*/ 228666 h 5531266"/>
              <a:gd name="connsiteX4" fmla="*/ 4582398 w 4600349"/>
              <a:gd name="connsiteY4" fmla="*/ 250471 h 5531266"/>
              <a:gd name="connsiteX5" fmla="*/ 4580624 w 4600349"/>
              <a:gd name="connsiteY5" fmla="*/ 282222 h 5531266"/>
              <a:gd name="connsiteX6" fmla="*/ 4583546 w 4600349"/>
              <a:gd name="connsiteY6" fmla="*/ 283939 h 5531266"/>
              <a:gd name="connsiteX7" fmla="*/ 4599972 w 4600349"/>
              <a:gd name="connsiteY7" fmla="*/ 315514 h 5531266"/>
              <a:gd name="connsiteX8" fmla="*/ 4577711 w 4600349"/>
              <a:gd name="connsiteY8" fmla="*/ 373160 h 5531266"/>
              <a:gd name="connsiteX9" fmla="*/ 4574223 w 4600349"/>
              <a:gd name="connsiteY9" fmla="*/ 396781 h 5531266"/>
              <a:gd name="connsiteX10" fmla="*/ 4569118 w 4600349"/>
              <a:gd name="connsiteY10" fmla="*/ 488120 h 5531266"/>
              <a:gd name="connsiteX11" fmla="*/ 4568468 w 4600349"/>
              <a:gd name="connsiteY11" fmla="*/ 534537 h 5531266"/>
              <a:gd name="connsiteX12" fmla="*/ 4565369 w 4600349"/>
              <a:gd name="connsiteY12" fmla="*/ 563001 h 5531266"/>
              <a:gd name="connsiteX13" fmla="*/ 4564700 w 4600349"/>
              <a:gd name="connsiteY13" fmla="*/ 567182 h 5531266"/>
              <a:gd name="connsiteX14" fmla="*/ 4551763 w 4600349"/>
              <a:gd name="connsiteY14" fmla="*/ 798696 h 5531266"/>
              <a:gd name="connsiteX15" fmla="*/ 4553476 w 4600349"/>
              <a:gd name="connsiteY15" fmla="*/ 803530 h 5531266"/>
              <a:gd name="connsiteX16" fmla="*/ 4551325 w 4600349"/>
              <a:gd name="connsiteY16" fmla="*/ 827361 h 5531266"/>
              <a:gd name="connsiteX17" fmla="*/ 4549725 w 4600349"/>
              <a:gd name="connsiteY17" fmla="*/ 835146 h 5531266"/>
              <a:gd name="connsiteX18" fmla="*/ 4543487 w 4600349"/>
              <a:gd name="connsiteY18" fmla="*/ 946777 h 5531266"/>
              <a:gd name="connsiteX19" fmla="*/ 4545564 w 4600349"/>
              <a:gd name="connsiteY19" fmla="*/ 947677 h 5531266"/>
              <a:gd name="connsiteX20" fmla="*/ 4549683 w 4600349"/>
              <a:gd name="connsiteY20" fmla="*/ 983859 h 5531266"/>
              <a:gd name="connsiteX21" fmla="*/ 4544885 w 4600349"/>
              <a:gd name="connsiteY21" fmla="*/ 1082386 h 5531266"/>
              <a:gd name="connsiteX22" fmla="*/ 4544780 w 4600349"/>
              <a:gd name="connsiteY22" fmla="*/ 1140681 h 5531266"/>
              <a:gd name="connsiteX23" fmla="*/ 4549083 w 4600349"/>
              <a:gd name="connsiteY23" fmla="*/ 1161797 h 5531266"/>
              <a:gd name="connsiteX24" fmla="*/ 4552173 w 4600349"/>
              <a:gd name="connsiteY24" fmla="*/ 1191979 h 5531266"/>
              <a:gd name="connsiteX25" fmla="*/ 4560990 w 4600349"/>
              <a:gd name="connsiteY25" fmla="*/ 1244449 h 5531266"/>
              <a:gd name="connsiteX26" fmla="*/ 4563267 w 4600349"/>
              <a:gd name="connsiteY26" fmla="*/ 1294666 h 5531266"/>
              <a:gd name="connsiteX27" fmla="*/ 4562387 w 4600349"/>
              <a:gd name="connsiteY27" fmla="*/ 1328296 h 5531266"/>
              <a:gd name="connsiteX28" fmla="*/ 4561924 w 4600349"/>
              <a:gd name="connsiteY28" fmla="*/ 1333156 h 5531266"/>
              <a:gd name="connsiteX29" fmla="*/ 4552805 w 4600349"/>
              <a:gd name="connsiteY29" fmla="*/ 1373054 h 5531266"/>
              <a:gd name="connsiteX30" fmla="*/ 4556069 w 4600349"/>
              <a:gd name="connsiteY30" fmla="*/ 1376999 h 5531266"/>
              <a:gd name="connsiteX31" fmla="*/ 4558911 w 4600349"/>
              <a:gd name="connsiteY31" fmla="*/ 1389816 h 5531266"/>
              <a:gd name="connsiteX32" fmla="*/ 4554170 w 4600349"/>
              <a:gd name="connsiteY32" fmla="*/ 1400401 h 5531266"/>
              <a:gd name="connsiteX33" fmla="*/ 4543986 w 4600349"/>
              <a:gd name="connsiteY33" fmla="*/ 1450629 h 5531266"/>
              <a:gd name="connsiteX34" fmla="*/ 4533089 w 4600349"/>
              <a:gd name="connsiteY34" fmla="*/ 1524330 h 5531266"/>
              <a:gd name="connsiteX35" fmla="*/ 4528208 w 4600349"/>
              <a:gd name="connsiteY35" fmla="*/ 1535289 h 5531266"/>
              <a:gd name="connsiteX36" fmla="*/ 4513780 w 4600349"/>
              <a:gd name="connsiteY36" fmla="*/ 1607363 h 5531266"/>
              <a:gd name="connsiteX37" fmla="*/ 4510065 w 4600349"/>
              <a:gd name="connsiteY37" fmla="*/ 1645395 h 5531266"/>
              <a:gd name="connsiteX38" fmla="*/ 4513725 w 4600349"/>
              <a:gd name="connsiteY38" fmla="*/ 1649850 h 5531266"/>
              <a:gd name="connsiteX39" fmla="*/ 4512075 w 4600349"/>
              <a:gd name="connsiteY39" fmla="*/ 1661048 h 5531266"/>
              <a:gd name="connsiteX40" fmla="*/ 4512487 w 4600349"/>
              <a:gd name="connsiteY40" fmla="*/ 1664107 h 5531266"/>
              <a:gd name="connsiteX41" fmla="*/ 4513998 w 4600349"/>
              <a:gd name="connsiteY41" fmla="*/ 1681560 h 5531266"/>
              <a:gd name="connsiteX42" fmla="*/ 4502528 w 4600349"/>
              <a:gd name="connsiteY42" fmla="*/ 1716455 h 5531266"/>
              <a:gd name="connsiteX43" fmla="*/ 4500468 w 4600349"/>
              <a:gd name="connsiteY43" fmla="*/ 1716581 h 5531266"/>
              <a:gd name="connsiteX44" fmla="*/ 4491970 w 4600349"/>
              <a:gd name="connsiteY44" fmla="*/ 1868666 h 5531266"/>
              <a:gd name="connsiteX45" fmla="*/ 4500661 w 4600349"/>
              <a:gd name="connsiteY45" fmla="*/ 1892828 h 5531266"/>
              <a:gd name="connsiteX46" fmla="*/ 4502939 w 4600349"/>
              <a:gd name="connsiteY46" fmla="*/ 1943047 h 5531266"/>
              <a:gd name="connsiteX47" fmla="*/ 4502058 w 4600349"/>
              <a:gd name="connsiteY47" fmla="*/ 1976676 h 5531266"/>
              <a:gd name="connsiteX48" fmla="*/ 4501596 w 4600349"/>
              <a:gd name="connsiteY48" fmla="*/ 1981536 h 5531266"/>
              <a:gd name="connsiteX49" fmla="*/ 4492476 w 4600349"/>
              <a:gd name="connsiteY49" fmla="*/ 2021434 h 5531266"/>
              <a:gd name="connsiteX50" fmla="*/ 4495741 w 4600349"/>
              <a:gd name="connsiteY50" fmla="*/ 2025379 h 5531266"/>
              <a:gd name="connsiteX51" fmla="*/ 4498582 w 4600349"/>
              <a:gd name="connsiteY51" fmla="*/ 2038196 h 5531266"/>
              <a:gd name="connsiteX52" fmla="*/ 4493841 w 4600349"/>
              <a:gd name="connsiteY52" fmla="*/ 2048781 h 5531266"/>
              <a:gd name="connsiteX53" fmla="*/ 4483657 w 4600349"/>
              <a:gd name="connsiteY53" fmla="*/ 2099011 h 5531266"/>
              <a:gd name="connsiteX54" fmla="*/ 4476326 w 4600349"/>
              <a:gd name="connsiteY54" fmla="*/ 2148592 h 5531266"/>
              <a:gd name="connsiteX55" fmla="*/ 4420243 w 4600349"/>
              <a:gd name="connsiteY55" fmla="*/ 3204925 h 5531266"/>
              <a:gd name="connsiteX56" fmla="*/ 4407457 w 4600349"/>
              <a:gd name="connsiteY56" fmla="*/ 3458573 h 5531266"/>
              <a:gd name="connsiteX57" fmla="*/ 4396372 w 4600349"/>
              <a:gd name="connsiteY57" fmla="*/ 3621276 h 5531266"/>
              <a:gd name="connsiteX58" fmla="*/ 4305611 w 4600349"/>
              <a:gd name="connsiteY58" fmla="*/ 5260213 h 5531266"/>
              <a:gd name="connsiteX59" fmla="*/ 4310909 w 4600349"/>
              <a:gd name="connsiteY59" fmla="*/ 5296918 h 5531266"/>
              <a:gd name="connsiteX60" fmla="*/ 4314443 w 4600349"/>
              <a:gd name="connsiteY60" fmla="*/ 5331382 h 5531266"/>
              <a:gd name="connsiteX61" fmla="*/ 4317275 w 4600349"/>
              <a:gd name="connsiteY61" fmla="*/ 5431691 h 5531266"/>
              <a:gd name="connsiteX62" fmla="*/ 4298718 w 4600349"/>
              <a:gd name="connsiteY62" fmla="*/ 5466096 h 5531266"/>
              <a:gd name="connsiteX63" fmla="*/ 4294066 w 4600349"/>
              <a:gd name="connsiteY63" fmla="*/ 5468796 h 5531266"/>
              <a:gd name="connsiteX64" fmla="*/ 4290609 w 4600349"/>
              <a:gd name="connsiteY64" fmla="*/ 5531243 h 5531266"/>
              <a:gd name="connsiteX65" fmla="*/ 357246 w 4600349"/>
              <a:gd name="connsiteY65" fmla="*/ 5278553 h 5531266"/>
              <a:gd name="connsiteX66" fmla="*/ 46902 w 4600349"/>
              <a:gd name="connsiteY66" fmla="*/ 5261459 h 5531266"/>
              <a:gd name="connsiteX67" fmla="*/ 51226 w 4600349"/>
              <a:gd name="connsiteY67" fmla="*/ 5221195 h 5531266"/>
              <a:gd name="connsiteX68" fmla="*/ 55446 w 4600349"/>
              <a:gd name="connsiteY68" fmla="*/ 5214590 h 5531266"/>
              <a:gd name="connsiteX69" fmla="*/ 55715 w 4600349"/>
              <a:gd name="connsiteY69" fmla="*/ 5211844 h 5531266"/>
              <a:gd name="connsiteX70" fmla="*/ 55985 w 4600349"/>
              <a:gd name="connsiteY70" fmla="*/ 5209096 h 5531266"/>
              <a:gd name="connsiteX71" fmla="*/ 56522 w 4600349"/>
              <a:gd name="connsiteY71" fmla="*/ 5203600 h 5531266"/>
              <a:gd name="connsiteX72" fmla="*/ 323347 w 4600349"/>
              <a:gd name="connsiteY72" fmla="*/ 0 h 5531266"/>
              <a:gd name="connsiteX0" fmla="*/ 323611 w 4600613"/>
              <a:gd name="connsiteY0" fmla="*/ 0 h 5531266"/>
              <a:gd name="connsiteX1" fmla="*/ 3352778 w 4600613"/>
              <a:gd name="connsiteY1" fmla="*/ 153134 h 5531266"/>
              <a:gd name="connsiteX2" fmla="*/ 4181589 w 4600613"/>
              <a:gd name="connsiteY2" fmla="*/ 208242 h 5531266"/>
              <a:gd name="connsiteX3" fmla="*/ 4554783 w 4600613"/>
              <a:gd name="connsiteY3" fmla="*/ 228666 h 5531266"/>
              <a:gd name="connsiteX4" fmla="*/ 4582662 w 4600613"/>
              <a:gd name="connsiteY4" fmla="*/ 250471 h 5531266"/>
              <a:gd name="connsiteX5" fmla="*/ 4580888 w 4600613"/>
              <a:gd name="connsiteY5" fmla="*/ 282222 h 5531266"/>
              <a:gd name="connsiteX6" fmla="*/ 4583810 w 4600613"/>
              <a:gd name="connsiteY6" fmla="*/ 283939 h 5531266"/>
              <a:gd name="connsiteX7" fmla="*/ 4600236 w 4600613"/>
              <a:gd name="connsiteY7" fmla="*/ 315514 h 5531266"/>
              <a:gd name="connsiteX8" fmla="*/ 4577975 w 4600613"/>
              <a:gd name="connsiteY8" fmla="*/ 373160 h 5531266"/>
              <a:gd name="connsiteX9" fmla="*/ 4574487 w 4600613"/>
              <a:gd name="connsiteY9" fmla="*/ 396781 h 5531266"/>
              <a:gd name="connsiteX10" fmla="*/ 4569382 w 4600613"/>
              <a:gd name="connsiteY10" fmla="*/ 488120 h 5531266"/>
              <a:gd name="connsiteX11" fmla="*/ 4568732 w 4600613"/>
              <a:gd name="connsiteY11" fmla="*/ 534537 h 5531266"/>
              <a:gd name="connsiteX12" fmla="*/ 4565633 w 4600613"/>
              <a:gd name="connsiteY12" fmla="*/ 563001 h 5531266"/>
              <a:gd name="connsiteX13" fmla="*/ 4564964 w 4600613"/>
              <a:gd name="connsiteY13" fmla="*/ 567182 h 5531266"/>
              <a:gd name="connsiteX14" fmla="*/ 4552027 w 4600613"/>
              <a:gd name="connsiteY14" fmla="*/ 798696 h 5531266"/>
              <a:gd name="connsiteX15" fmla="*/ 4553740 w 4600613"/>
              <a:gd name="connsiteY15" fmla="*/ 803530 h 5531266"/>
              <a:gd name="connsiteX16" fmla="*/ 4551589 w 4600613"/>
              <a:gd name="connsiteY16" fmla="*/ 827361 h 5531266"/>
              <a:gd name="connsiteX17" fmla="*/ 4549989 w 4600613"/>
              <a:gd name="connsiteY17" fmla="*/ 835146 h 5531266"/>
              <a:gd name="connsiteX18" fmla="*/ 4543751 w 4600613"/>
              <a:gd name="connsiteY18" fmla="*/ 946777 h 5531266"/>
              <a:gd name="connsiteX19" fmla="*/ 4545828 w 4600613"/>
              <a:gd name="connsiteY19" fmla="*/ 947677 h 5531266"/>
              <a:gd name="connsiteX20" fmla="*/ 4549947 w 4600613"/>
              <a:gd name="connsiteY20" fmla="*/ 983859 h 5531266"/>
              <a:gd name="connsiteX21" fmla="*/ 4545149 w 4600613"/>
              <a:gd name="connsiteY21" fmla="*/ 1082386 h 5531266"/>
              <a:gd name="connsiteX22" fmla="*/ 4545044 w 4600613"/>
              <a:gd name="connsiteY22" fmla="*/ 1140681 h 5531266"/>
              <a:gd name="connsiteX23" fmla="*/ 4549347 w 4600613"/>
              <a:gd name="connsiteY23" fmla="*/ 1161797 h 5531266"/>
              <a:gd name="connsiteX24" fmla="*/ 4552437 w 4600613"/>
              <a:gd name="connsiteY24" fmla="*/ 1191979 h 5531266"/>
              <a:gd name="connsiteX25" fmla="*/ 4561254 w 4600613"/>
              <a:gd name="connsiteY25" fmla="*/ 1244449 h 5531266"/>
              <a:gd name="connsiteX26" fmla="*/ 4563531 w 4600613"/>
              <a:gd name="connsiteY26" fmla="*/ 1294666 h 5531266"/>
              <a:gd name="connsiteX27" fmla="*/ 4562651 w 4600613"/>
              <a:gd name="connsiteY27" fmla="*/ 1328296 h 5531266"/>
              <a:gd name="connsiteX28" fmla="*/ 4562188 w 4600613"/>
              <a:gd name="connsiteY28" fmla="*/ 1333156 h 5531266"/>
              <a:gd name="connsiteX29" fmla="*/ 4553069 w 4600613"/>
              <a:gd name="connsiteY29" fmla="*/ 1373054 h 5531266"/>
              <a:gd name="connsiteX30" fmla="*/ 4556333 w 4600613"/>
              <a:gd name="connsiteY30" fmla="*/ 1376999 h 5531266"/>
              <a:gd name="connsiteX31" fmla="*/ 4559175 w 4600613"/>
              <a:gd name="connsiteY31" fmla="*/ 1389816 h 5531266"/>
              <a:gd name="connsiteX32" fmla="*/ 4554434 w 4600613"/>
              <a:gd name="connsiteY32" fmla="*/ 1400401 h 5531266"/>
              <a:gd name="connsiteX33" fmla="*/ 4544250 w 4600613"/>
              <a:gd name="connsiteY33" fmla="*/ 1450629 h 5531266"/>
              <a:gd name="connsiteX34" fmla="*/ 4533353 w 4600613"/>
              <a:gd name="connsiteY34" fmla="*/ 1524330 h 5531266"/>
              <a:gd name="connsiteX35" fmla="*/ 4528472 w 4600613"/>
              <a:gd name="connsiteY35" fmla="*/ 1535289 h 5531266"/>
              <a:gd name="connsiteX36" fmla="*/ 4514044 w 4600613"/>
              <a:gd name="connsiteY36" fmla="*/ 1607363 h 5531266"/>
              <a:gd name="connsiteX37" fmla="*/ 4510329 w 4600613"/>
              <a:gd name="connsiteY37" fmla="*/ 1645395 h 5531266"/>
              <a:gd name="connsiteX38" fmla="*/ 4513989 w 4600613"/>
              <a:gd name="connsiteY38" fmla="*/ 1649850 h 5531266"/>
              <a:gd name="connsiteX39" fmla="*/ 4512339 w 4600613"/>
              <a:gd name="connsiteY39" fmla="*/ 1661048 h 5531266"/>
              <a:gd name="connsiteX40" fmla="*/ 4512751 w 4600613"/>
              <a:gd name="connsiteY40" fmla="*/ 1664107 h 5531266"/>
              <a:gd name="connsiteX41" fmla="*/ 4514262 w 4600613"/>
              <a:gd name="connsiteY41" fmla="*/ 1681560 h 5531266"/>
              <a:gd name="connsiteX42" fmla="*/ 4502792 w 4600613"/>
              <a:gd name="connsiteY42" fmla="*/ 1716455 h 5531266"/>
              <a:gd name="connsiteX43" fmla="*/ 4500732 w 4600613"/>
              <a:gd name="connsiteY43" fmla="*/ 1716581 h 5531266"/>
              <a:gd name="connsiteX44" fmla="*/ 4492234 w 4600613"/>
              <a:gd name="connsiteY44" fmla="*/ 1868666 h 5531266"/>
              <a:gd name="connsiteX45" fmla="*/ 4500925 w 4600613"/>
              <a:gd name="connsiteY45" fmla="*/ 1892828 h 5531266"/>
              <a:gd name="connsiteX46" fmla="*/ 4503203 w 4600613"/>
              <a:gd name="connsiteY46" fmla="*/ 1943047 h 5531266"/>
              <a:gd name="connsiteX47" fmla="*/ 4502322 w 4600613"/>
              <a:gd name="connsiteY47" fmla="*/ 1976676 h 5531266"/>
              <a:gd name="connsiteX48" fmla="*/ 4501860 w 4600613"/>
              <a:gd name="connsiteY48" fmla="*/ 1981536 h 5531266"/>
              <a:gd name="connsiteX49" fmla="*/ 4492740 w 4600613"/>
              <a:gd name="connsiteY49" fmla="*/ 2021434 h 5531266"/>
              <a:gd name="connsiteX50" fmla="*/ 4496005 w 4600613"/>
              <a:gd name="connsiteY50" fmla="*/ 2025379 h 5531266"/>
              <a:gd name="connsiteX51" fmla="*/ 4498846 w 4600613"/>
              <a:gd name="connsiteY51" fmla="*/ 2038196 h 5531266"/>
              <a:gd name="connsiteX52" fmla="*/ 4494105 w 4600613"/>
              <a:gd name="connsiteY52" fmla="*/ 2048781 h 5531266"/>
              <a:gd name="connsiteX53" fmla="*/ 4483921 w 4600613"/>
              <a:gd name="connsiteY53" fmla="*/ 2099011 h 5531266"/>
              <a:gd name="connsiteX54" fmla="*/ 4476590 w 4600613"/>
              <a:gd name="connsiteY54" fmla="*/ 2148592 h 5531266"/>
              <a:gd name="connsiteX55" fmla="*/ 4420507 w 4600613"/>
              <a:gd name="connsiteY55" fmla="*/ 3204925 h 5531266"/>
              <a:gd name="connsiteX56" fmla="*/ 4407721 w 4600613"/>
              <a:gd name="connsiteY56" fmla="*/ 3458573 h 5531266"/>
              <a:gd name="connsiteX57" fmla="*/ 4396636 w 4600613"/>
              <a:gd name="connsiteY57" fmla="*/ 3621276 h 5531266"/>
              <a:gd name="connsiteX58" fmla="*/ 4305875 w 4600613"/>
              <a:gd name="connsiteY58" fmla="*/ 5260213 h 5531266"/>
              <a:gd name="connsiteX59" fmla="*/ 4311173 w 4600613"/>
              <a:gd name="connsiteY59" fmla="*/ 5296918 h 5531266"/>
              <a:gd name="connsiteX60" fmla="*/ 4314707 w 4600613"/>
              <a:gd name="connsiteY60" fmla="*/ 5331382 h 5531266"/>
              <a:gd name="connsiteX61" fmla="*/ 4317539 w 4600613"/>
              <a:gd name="connsiteY61" fmla="*/ 5431691 h 5531266"/>
              <a:gd name="connsiteX62" fmla="*/ 4298982 w 4600613"/>
              <a:gd name="connsiteY62" fmla="*/ 5466096 h 5531266"/>
              <a:gd name="connsiteX63" fmla="*/ 4294330 w 4600613"/>
              <a:gd name="connsiteY63" fmla="*/ 5468796 h 5531266"/>
              <a:gd name="connsiteX64" fmla="*/ 4290873 w 4600613"/>
              <a:gd name="connsiteY64" fmla="*/ 5531243 h 5531266"/>
              <a:gd name="connsiteX65" fmla="*/ 357510 w 4600613"/>
              <a:gd name="connsiteY65" fmla="*/ 5278553 h 5531266"/>
              <a:gd name="connsiteX66" fmla="*/ 47166 w 4600613"/>
              <a:gd name="connsiteY66" fmla="*/ 5261459 h 5531266"/>
              <a:gd name="connsiteX67" fmla="*/ 51490 w 4600613"/>
              <a:gd name="connsiteY67" fmla="*/ 5221195 h 5531266"/>
              <a:gd name="connsiteX68" fmla="*/ 55710 w 4600613"/>
              <a:gd name="connsiteY68" fmla="*/ 5214590 h 5531266"/>
              <a:gd name="connsiteX69" fmla="*/ 55979 w 4600613"/>
              <a:gd name="connsiteY69" fmla="*/ 5211844 h 5531266"/>
              <a:gd name="connsiteX70" fmla="*/ 56249 w 4600613"/>
              <a:gd name="connsiteY70" fmla="*/ 5209096 h 5531266"/>
              <a:gd name="connsiteX71" fmla="*/ 323611 w 4600613"/>
              <a:gd name="connsiteY71"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276445 w 4553447"/>
              <a:gd name="connsiteY70"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74694 w 4553447"/>
              <a:gd name="connsiteY69" fmla="*/ 4752822 h 5531266"/>
              <a:gd name="connsiteX70" fmla="*/ 276445 w 4553447"/>
              <a:gd name="connsiteY70" fmla="*/ 0 h 5531266"/>
              <a:gd name="connsiteX0" fmla="*/ 272121 w 4549123"/>
              <a:gd name="connsiteY0" fmla="*/ 0 h 5531266"/>
              <a:gd name="connsiteX1" fmla="*/ 3301288 w 4549123"/>
              <a:gd name="connsiteY1" fmla="*/ 153134 h 5531266"/>
              <a:gd name="connsiteX2" fmla="*/ 4130099 w 4549123"/>
              <a:gd name="connsiteY2" fmla="*/ 208242 h 5531266"/>
              <a:gd name="connsiteX3" fmla="*/ 4503293 w 4549123"/>
              <a:gd name="connsiteY3" fmla="*/ 228666 h 5531266"/>
              <a:gd name="connsiteX4" fmla="*/ 4531172 w 4549123"/>
              <a:gd name="connsiteY4" fmla="*/ 250471 h 5531266"/>
              <a:gd name="connsiteX5" fmla="*/ 4529398 w 4549123"/>
              <a:gd name="connsiteY5" fmla="*/ 282222 h 5531266"/>
              <a:gd name="connsiteX6" fmla="*/ 4532320 w 4549123"/>
              <a:gd name="connsiteY6" fmla="*/ 283939 h 5531266"/>
              <a:gd name="connsiteX7" fmla="*/ 4548746 w 4549123"/>
              <a:gd name="connsiteY7" fmla="*/ 315514 h 5531266"/>
              <a:gd name="connsiteX8" fmla="*/ 4526485 w 4549123"/>
              <a:gd name="connsiteY8" fmla="*/ 373160 h 5531266"/>
              <a:gd name="connsiteX9" fmla="*/ 4522997 w 4549123"/>
              <a:gd name="connsiteY9" fmla="*/ 396781 h 5531266"/>
              <a:gd name="connsiteX10" fmla="*/ 4517892 w 4549123"/>
              <a:gd name="connsiteY10" fmla="*/ 488120 h 5531266"/>
              <a:gd name="connsiteX11" fmla="*/ 4517242 w 4549123"/>
              <a:gd name="connsiteY11" fmla="*/ 534537 h 5531266"/>
              <a:gd name="connsiteX12" fmla="*/ 4514143 w 4549123"/>
              <a:gd name="connsiteY12" fmla="*/ 563001 h 5531266"/>
              <a:gd name="connsiteX13" fmla="*/ 4513474 w 4549123"/>
              <a:gd name="connsiteY13" fmla="*/ 567182 h 5531266"/>
              <a:gd name="connsiteX14" fmla="*/ 4500537 w 4549123"/>
              <a:gd name="connsiteY14" fmla="*/ 798696 h 5531266"/>
              <a:gd name="connsiteX15" fmla="*/ 4502250 w 4549123"/>
              <a:gd name="connsiteY15" fmla="*/ 803530 h 5531266"/>
              <a:gd name="connsiteX16" fmla="*/ 4500099 w 4549123"/>
              <a:gd name="connsiteY16" fmla="*/ 827361 h 5531266"/>
              <a:gd name="connsiteX17" fmla="*/ 4498499 w 4549123"/>
              <a:gd name="connsiteY17" fmla="*/ 835146 h 5531266"/>
              <a:gd name="connsiteX18" fmla="*/ 4492261 w 4549123"/>
              <a:gd name="connsiteY18" fmla="*/ 946777 h 5531266"/>
              <a:gd name="connsiteX19" fmla="*/ 4494338 w 4549123"/>
              <a:gd name="connsiteY19" fmla="*/ 947677 h 5531266"/>
              <a:gd name="connsiteX20" fmla="*/ 4498457 w 4549123"/>
              <a:gd name="connsiteY20" fmla="*/ 983859 h 5531266"/>
              <a:gd name="connsiteX21" fmla="*/ 4493659 w 4549123"/>
              <a:gd name="connsiteY21" fmla="*/ 1082386 h 5531266"/>
              <a:gd name="connsiteX22" fmla="*/ 4493554 w 4549123"/>
              <a:gd name="connsiteY22" fmla="*/ 1140681 h 5531266"/>
              <a:gd name="connsiteX23" fmla="*/ 4497857 w 4549123"/>
              <a:gd name="connsiteY23" fmla="*/ 1161797 h 5531266"/>
              <a:gd name="connsiteX24" fmla="*/ 4500947 w 4549123"/>
              <a:gd name="connsiteY24" fmla="*/ 1191979 h 5531266"/>
              <a:gd name="connsiteX25" fmla="*/ 4509764 w 4549123"/>
              <a:gd name="connsiteY25" fmla="*/ 1244449 h 5531266"/>
              <a:gd name="connsiteX26" fmla="*/ 4512041 w 4549123"/>
              <a:gd name="connsiteY26" fmla="*/ 1294666 h 5531266"/>
              <a:gd name="connsiteX27" fmla="*/ 4511161 w 4549123"/>
              <a:gd name="connsiteY27" fmla="*/ 1328296 h 5531266"/>
              <a:gd name="connsiteX28" fmla="*/ 4510698 w 4549123"/>
              <a:gd name="connsiteY28" fmla="*/ 1333156 h 5531266"/>
              <a:gd name="connsiteX29" fmla="*/ 4501579 w 4549123"/>
              <a:gd name="connsiteY29" fmla="*/ 1373054 h 5531266"/>
              <a:gd name="connsiteX30" fmla="*/ 4504843 w 4549123"/>
              <a:gd name="connsiteY30" fmla="*/ 1376999 h 5531266"/>
              <a:gd name="connsiteX31" fmla="*/ 4507685 w 4549123"/>
              <a:gd name="connsiteY31" fmla="*/ 1389816 h 5531266"/>
              <a:gd name="connsiteX32" fmla="*/ 4502944 w 4549123"/>
              <a:gd name="connsiteY32" fmla="*/ 1400401 h 5531266"/>
              <a:gd name="connsiteX33" fmla="*/ 4492760 w 4549123"/>
              <a:gd name="connsiteY33" fmla="*/ 1450629 h 5531266"/>
              <a:gd name="connsiteX34" fmla="*/ 4481863 w 4549123"/>
              <a:gd name="connsiteY34" fmla="*/ 1524330 h 5531266"/>
              <a:gd name="connsiteX35" fmla="*/ 4476982 w 4549123"/>
              <a:gd name="connsiteY35" fmla="*/ 1535289 h 5531266"/>
              <a:gd name="connsiteX36" fmla="*/ 4462554 w 4549123"/>
              <a:gd name="connsiteY36" fmla="*/ 1607363 h 5531266"/>
              <a:gd name="connsiteX37" fmla="*/ 4458839 w 4549123"/>
              <a:gd name="connsiteY37" fmla="*/ 1645395 h 5531266"/>
              <a:gd name="connsiteX38" fmla="*/ 4462499 w 4549123"/>
              <a:gd name="connsiteY38" fmla="*/ 1649850 h 5531266"/>
              <a:gd name="connsiteX39" fmla="*/ 4460849 w 4549123"/>
              <a:gd name="connsiteY39" fmla="*/ 1661048 h 5531266"/>
              <a:gd name="connsiteX40" fmla="*/ 4461261 w 4549123"/>
              <a:gd name="connsiteY40" fmla="*/ 1664107 h 5531266"/>
              <a:gd name="connsiteX41" fmla="*/ 4462772 w 4549123"/>
              <a:gd name="connsiteY41" fmla="*/ 1681560 h 5531266"/>
              <a:gd name="connsiteX42" fmla="*/ 4451302 w 4549123"/>
              <a:gd name="connsiteY42" fmla="*/ 1716455 h 5531266"/>
              <a:gd name="connsiteX43" fmla="*/ 4449242 w 4549123"/>
              <a:gd name="connsiteY43" fmla="*/ 1716581 h 5531266"/>
              <a:gd name="connsiteX44" fmla="*/ 4440744 w 4549123"/>
              <a:gd name="connsiteY44" fmla="*/ 1868666 h 5531266"/>
              <a:gd name="connsiteX45" fmla="*/ 4449435 w 4549123"/>
              <a:gd name="connsiteY45" fmla="*/ 1892828 h 5531266"/>
              <a:gd name="connsiteX46" fmla="*/ 4451713 w 4549123"/>
              <a:gd name="connsiteY46" fmla="*/ 1943047 h 5531266"/>
              <a:gd name="connsiteX47" fmla="*/ 4450832 w 4549123"/>
              <a:gd name="connsiteY47" fmla="*/ 1976676 h 5531266"/>
              <a:gd name="connsiteX48" fmla="*/ 4450370 w 4549123"/>
              <a:gd name="connsiteY48" fmla="*/ 1981536 h 5531266"/>
              <a:gd name="connsiteX49" fmla="*/ 4441250 w 4549123"/>
              <a:gd name="connsiteY49" fmla="*/ 2021434 h 5531266"/>
              <a:gd name="connsiteX50" fmla="*/ 4444515 w 4549123"/>
              <a:gd name="connsiteY50" fmla="*/ 2025379 h 5531266"/>
              <a:gd name="connsiteX51" fmla="*/ 4447356 w 4549123"/>
              <a:gd name="connsiteY51" fmla="*/ 2038196 h 5531266"/>
              <a:gd name="connsiteX52" fmla="*/ 4442615 w 4549123"/>
              <a:gd name="connsiteY52" fmla="*/ 2048781 h 5531266"/>
              <a:gd name="connsiteX53" fmla="*/ 4432431 w 4549123"/>
              <a:gd name="connsiteY53" fmla="*/ 2099011 h 5531266"/>
              <a:gd name="connsiteX54" fmla="*/ 4425100 w 4549123"/>
              <a:gd name="connsiteY54" fmla="*/ 2148592 h 5531266"/>
              <a:gd name="connsiteX55" fmla="*/ 4369017 w 4549123"/>
              <a:gd name="connsiteY55" fmla="*/ 3204925 h 5531266"/>
              <a:gd name="connsiteX56" fmla="*/ 4356231 w 4549123"/>
              <a:gd name="connsiteY56" fmla="*/ 3458573 h 5531266"/>
              <a:gd name="connsiteX57" fmla="*/ 4345146 w 4549123"/>
              <a:gd name="connsiteY57" fmla="*/ 3621276 h 5531266"/>
              <a:gd name="connsiteX58" fmla="*/ 4254385 w 4549123"/>
              <a:gd name="connsiteY58" fmla="*/ 5260213 h 5531266"/>
              <a:gd name="connsiteX59" fmla="*/ 4259683 w 4549123"/>
              <a:gd name="connsiteY59" fmla="*/ 5296918 h 5531266"/>
              <a:gd name="connsiteX60" fmla="*/ 4263217 w 4549123"/>
              <a:gd name="connsiteY60" fmla="*/ 5331382 h 5531266"/>
              <a:gd name="connsiteX61" fmla="*/ 4266049 w 4549123"/>
              <a:gd name="connsiteY61" fmla="*/ 5431691 h 5531266"/>
              <a:gd name="connsiteX62" fmla="*/ 4247492 w 4549123"/>
              <a:gd name="connsiteY62" fmla="*/ 5466096 h 5531266"/>
              <a:gd name="connsiteX63" fmla="*/ 4242840 w 4549123"/>
              <a:gd name="connsiteY63" fmla="*/ 5468796 h 5531266"/>
              <a:gd name="connsiteX64" fmla="*/ 4239383 w 4549123"/>
              <a:gd name="connsiteY64" fmla="*/ 5531243 h 5531266"/>
              <a:gd name="connsiteX65" fmla="*/ 306020 w 4549123"/>
              <a:gd name="connsiteY65" fmla="*/ 5278553 h 5531266"/>
              <a:gd name="connsiteX66" fmla="*/ 76653 w 4549123"/>
              <a:gd name="connsiteY66" fmla="*/ 5257630 h 5531266"/>
              <a:gd name="connsiteX67" fmla="*/ 0 w 4549123"/>
              <a:gd name="connsiteY67" fmla="*/ 5221195 h 5531266"/>
              <a:gd name="connsiteX68" fmla="*/ 4220 w 4549123"/>
              <a:gd name="connsiteY68" fmla="*/ 5214590 h 5531266"/>
              <a:gd name="connsiteX69" fmla="*/ 70370 w 4549123"/>
              <a:gd name="connsiteY69" fmla="*/ 4752822 h 5531266"/>
              <a:gd name="connsiteX70" fmla="*/ 272121 w 4549123"/>
              <a:gd name="connsiteY70" fmla="*/ 0 h 5531266"/>
              <a:gd name="connsiteX0" fmla="*/ 272121 w 4549123"/>
              <a:gd name="connsiteY0" fmla="*/ 0 h 5531266"/>
              <a:gd name="connsiteX1" fmla="*/ 3301288 w 4549123"/>
              <a:gd name="connsiteY1" fmla="*/ 153134 h 5531266"/>
              <a:gd name="connsiteX2" fmla="*/ 4130099 w 4549123"/>
              <a:gd name="connsiteY2" fmla="*/ 208242 h 5531266"/>
              <a:gd name="connsiteX3" fmla="*/ 4503293 w 4549123"/>
              <a:gd name="connsiteY3" fmla="*/ 228666 h 5531266"/>
              <a:gd name="connsiteX4" fmla="*/ 4531172 w 4549123"/>
              <a:gd name="connsiteY4" fmla="*/ 250471 h 5531266"/>
              <a:gd name="connsiteX5" fmla="*/ 4529398 w 4549123"/>
              <a:gd name="connsiteY5" fmla="*/ 282222 h 5531266"/>
              <a:gd name="connsiteX6" fmla="*/ 4532320 w 4549123"/>
              <a:gd name="connsiteY6" fmla="*/ 283939 h 5531266"/>
              <a:gd name="connsiteX7" fmla="*/ 4548746 w 4549123"/>
              <a:gd name="connsiteY7" fmla="*/ 315514 h 5531266"/>
              <a:gd name="connsiteX8" fmla="*/ 4526485 w 4549123"/>
              <a:gd name="connsiteY8" fmla="*/ 373160 h 5531266"/>
              <a:gd name="connsiteX9" fmla="*/ 4522997 w 4549123"/>
              <a:gd name="connsiteY9" fmla="*/ 396781 h 5531266"/>
              <a:gd name="connsiteX10" fmla="*/ 4517892 w 4549123"/>
              <a:gd name="connsiteY10" fmla="*/ 488120 h 5531266"/>
              <a:gd name="connsiteX11" fmla="*/ 4517242 w 4549123"/>
              <a:gd name="connsiteY11" fmla="*/ 534537 h 5531266"/>
              <a:gd name="connsiteX12" fmla="*/ 4514143 w 4549123"/>
              <a:gd name="connsiteY12" fmla="*/ 563001 h 5531266"/>
              <a:gd name="connsiteX13" fmla="*/ 4513474 w 4549123"/>
              <a:gd name="connsiteY13" fmla="*/ 567182 h 5531266"/>
              <a:gd name="connsiteX14" fmla="*/ 4500537 w 4549123"/>
              <a:gd name="connsiteY14" fmla="*/ 798696 h 5531266"/>
              <a:gd name="connsiteX15" fmla="*/ 4502250 w 4549123"/>
              <a:gd name="connsiteY15" fmla="*/ 803530 h 5531266"/>
              <a:gd name="connsiteX16" fmla="*/ 4500099 w 4549123"/>
              <a:gd name="connsiteY16" fmla="*/ 827361 h 5531266"/>
              <a:gd name="connsiteX17" fmla="*/ 4498499 w 4549123"/>
              <a:gd name="connsiteY17" fmla="*/ 835146 h 5531266"/>
              <a:gd name="connsiteX18" fmla="*/ 4492261 w 4549123"/>
              <a:gd name="connsiteY18" fmla="*/ 946777 h 5531266"/>
              <a:gd name="connsiteX19" fmla="*/ 4494338 w 4549123"/>
              <a:gd name="connsiteY19" fmla="*/ 947677 h 5531266"/>
              <a:gd name="connsiteX20" fmla="*/ 4498457 w 4549123"/>
              <a:gd name="connsiteY20" fmla="*/ 983859 h 5531266"/>
              <a:gd name="connsiteX21" fmla="*/ 4493659 w 4549123"/>
              <a:gd name="connsiteY21" fmla="*/ 1082386 h 5531266"/>
              <a:gd name="connsiteX22" fmla="*/ 4493554 w 4549123"/>
              <a:gd name="connsiteY22" fmla="*/ 1140681 h 5531266"/>
              <a:gd name="connsiteX23" fmla="*/ 4497857 w 4549123"/>
              <a:gd name="connsiteY23" fmla="*/ 1161797 h 5531266"/>
              <a:gd name="connsiteX24" fmla="*/ 4500947 w 4549123"/>
              <a:gd name="connsiteY24" fmla="*/ 1191979 h 5531266"/>
              <a:gd name="connsiteX25" fmla="*/ 4509764 w 4549123"/>
              <a:gd name="connsiteY25" fmla="*/ 1244449 h 5531266"/>
              <a:gd name="connsiteX26" fmla="*/ 4512041 w 4549123"/>
              <a:gd name="connsiteY26" fmla="*/ 1294666 h 5531266"/>
              <a:gd name="connsiteX27" fmla="*/ 4511161 w 4549123"/>
              <a:gd name="connsiteY27" fmla="*/ 1328296 h 5531266"/>
              <a:gd name="connsiteX28" fmla="*/ 4510698 w 4549123"/>
              <a:gd name="connsiteY28" fmla="*/ 1333156 h 5531266"/>
              <a:gd name="connsiteX29" fmla="*/ 4501579 w 4549123"/>
              <a:gd name="connsiteY29" fmla="*/ 1373054 h 5531266"/>
              <a:gd name="connsiteX30" fmla="*/ 4504843 w 4549123"/>
              <a:gd name="connsiteY30" fmla="*/ 1376999 h 5531266"/>
              <a:gd name="connsiteX31" fmla="*/ 4507685 w 4549123"/>
              <a:gd name="connsiteY31" fmla="*/ 1389816 h 5531266"/>
              <a:gd name="connsiteX32" fmla="*/ 4502944 w 4549123"/>
              <a:gd name="connsiteY32" fmla="*/ 1400401 h 5531266"/>
              <a:gd name="connsiteX33" fmla="*/ 4492760 w 4549123"/>
              <a:gd name="connsiteY33" fmla="*/ 1450629 h 5531266"/>
              <a:gd name="connsiteX34" fmla="*/ 4481863 w 4549123"/>
              <a:gd name="connsiteY34" fmla="*/ 1524330 h 5531266"/>
              <a:gd name="connsiteX35" fmla="*/ 4476982 w 4549123"/>
              <a:gd name="connsiteY35" fmla="*/ 1535289 h 5531266"/>
              <a:gd name="connsiteX36" fmla="*/ 4462554 w 4549123"/>
              <a:gd name="connsiteY36" fmla="*/ 1607363 h 5531266"/>
              <a:gd name="connsiteX37" fmla="*/ 4458839 w 4549123"/>
              <a:gd name="connsiteY37" fmla="*/ 1645395 h 5531266"/>
              <a:gd name="connsiteX38" fmla="*/ 4462499 w 4549123"/>
              <a:gd name="connsiteY38" fmla="*/ 1649850 h 5531266"/>
              <a:gd name="connsiteX39" fmla="*/ 4460849 w 4549123"/>
              <a:gd name="connsiteY39" fmla="*/ 1661048 h 5531266"/>
              <a:gd name="connsiteX40" fmla="*/ 4461261 w 4549123"/>
              <a:gd name="connsiteY40" fmla="*/ 1664107 h 5531266"/>
              <a:gd name="connsiteX41" fmla="*/ 4462772 w 4549123"/>
              <a:gd name="connsiteY41" fmla="*/ 1681560 h 5531266"/>
              <a:gd name="connsiteX42" fmla="*/ 4451302 w 4549123"/>
              <a:gd name="connsiteY42" fmla="*/ 1716455 h 5531266"/>
              <a:gd name="connsiteX43" fmla="*/ 4449242 w 4549123"/>
              <a:gd name="connsiteY43" fmla="*/ 1716581 h 5531266"/>
              <a:gd name="connsiteX44" fmla="*/ 4440744 w 4549123"/>
              <a:gd name="connsiteY44" fmla="*/ 1868666 h 5531266"/>
              <a:gd name="connsiteX45" fmla="*/ 4449435 w 4549123"/>
              <a:gd name="connsiteY45" fmla="*/ 1892828 h 5531266"/>
              <a:gd name="connsiteX46" fmla="*/ 4451713 w 4549123"/>
              <a:gd name="connsiteY46" fmla="*/ 1943047 h 5531266"/>
              <a:gd name="connsiteX47" fmla="*/ 4450832 w 4549123"/>
              <a:gd name="connsiteY47" fmla="*/ 1976676 h 5531266"/>
              <a:gd name="connsiteX48" fmla="*/ 4450370 w 4549123"/>
              <a:gd name="connsiteY48" fmla="*/ 1981536 h 5531266"/>
              <a:gd name="connsiteX49" fmla="*/ 4441250 w 4549123"/>
              <a:gd name="connsiteY49" fmla="*/ 2021434 h 5531266"/>
              <a:gd name="connsiteX50" fmla="*/ 4444515 w 4549123"/>
              <a:gd name="connsiteY50" fmla="*/ 2025379 h 5531266"/>
              <a:gd name="connsiteX51" fmla="*/ 4447356 w 4549123"/>
              <a:gd name="connsiteY51" fmla="*/ 2038196 h 5531266"/>
              <a:gd name="connsiteX52" fmla="*/ 4442615 w 4549123"/>
              <a:gd name="connsiteY52" fmla="*/ 2048781 h 5531266"/>
              <a:gd name="connsiteX53" fmla="*/ 4432431 w 4549123"/>
              <a:gd name="connsiteY53" fmla="*/ 2099011 h 5531266"/>
              <a:gd name="connsiteX54" fmla="*/ 4425100 w 4549123"/>
              <a:gd name="connsiteY54" fmla="*/ 2148592 h 5531266"/>
              <a:gd name="connsiteX55" fmla="*/ 4369017 w 4549123"/>
              <a:gd name="connsiteY55" fmla="*/ 3204925 h 5531266"/>
              <a:gd name="connsiteX56" fmla="*/ 4356231 w 4549123"/>
              <a:gd name="connsiteY56" fmla="*/ 3458573 h 5531266"/>
              <a:gd name="connsiteX57" fmla="*/ 4345146 w 4549123"/>
              <a:gd name="connsiteY57" fmla="*/ 3621276 h 5531266"/>
              <a:gd name="connsiteX58" fmla="*/ 4254385 w 4549123"/>
              <a:gd name="connsiteY58" fmla="*/ 5260213 h 5531266"/>
              <a:gd name="connsiteX59" fmla="*/ 4259683 w 4549123"/>
              <a:gd name="connsiteY59" fmla="*/ 5296918 h 5531266"/>
              <a:gd name="connsiteX60" fmla="*/ 4263217 w 4549123"/>
              <a:gd name="connsiteY60" fmla="*/ 5331382 h 5531266"/>
              <a:gd name="connsiteX61" fmla="*/ 4266049 w 4549123"/>
              <a:gd name="connsiteY61" fmla="*/ 5431691 h 5531266"/>
              <a:gd name="connsiteX62" fmla="*/ 4247492 w 4549123"/>
              <a:gd name="connsiteY62" fmla="*/ 5466096 h 5531266"/>
              <a:gd name="connsiteX63" fmla="*/ 4242840 w 4549123"/>
              <a:gd name="connsiteY63" fmla="*/ 5468796 h 5531266"/>
              <a:gd name="connsiteX64" fmla="*/ 4239383 w 4549123"/>
              <a:gd name="connsiteY64" fmla="*/ 5531243 h 5531266"/>
              <a:gd name="connsiteX65" fmla="*/ 306020 w 4549123"/>
              <a:gd name="connsiteY65" fmla="*/ 5278553 h 5531266"/>
              <a:gd name="connsiteX66" fmla="*/ 76653 w 4549123"/>
              <a:gd name="connsiteY66" fmla="*/ 5257630 h 5531266"/>
              <a:gd name="connsiteX67" fmla="*/ 0 w 4549123"/>
              <a:gd name="connsiteY67" fmla="*/ 5221195 h 5531266"/>
              <a:gd name="connsiteX68" fmla="*/ 47787 w 4549123"/>
              <a:gd name="connsiteY68" fmla="*/ 5070360 h 5531266"/>
              <a:gd name="connsiteX69" fmla="*/ 70370 w 4549123"/>
              <a:gd name="connsiteY69" fmla="*/ 4752822 h 5531266"/>
              <a:gd name="connsiteX70" fmla="*/ 272121 w 4549123"/>
              <a:gd name="connsiteY70" fmla="*/ 0 h 5531266"/>
              <a:gd name="connsiteX0" fmla="*/ 224334 w 4501336"/>
              <a:gd name="connsiteY0" fmla="*/ 0 h 5531266"/>
              <a:gd name="connsiteX1" fmla="*/ 3253501 w 4501336"/>
              <a:gd name="connsiteY1" fmla="*/ 153134 h 5531266"/>
              <a:gd name="connsiteX2" fmla="*/ 4082312 w 4501336"/>
              <a:gd name="connsiteY2" fmla="*/ 208242 h 5531266"/>
              <a:gd name="connsiteX3" fmla="*/ 4455506 w 4501336"/>
              <a:gd name="connsiteY3" fmla="*/ 228666 h 5531266"/>
              <a:gd name="connsiteX4" fmla="*/ 4483385 w 4501336"/>
              <a:gd name="connsiteY4" fmla="*/ 250471 h 5531266"/>
              <a:gd name="connsiteX5" fmla="*/ 4481611 w 4501336"/>
              <a:gd name="connsiteY5" fmla="*/ 282222 h 5531266"/>
              <a:gd name="connsiteX6" fmla="*/ 4484533 w 4501336"/>
              <a:gd name="connsiteY6" fmla="*/ 283939 h 5531266"/>
              <a:gd name="connsiteX7" fmla="*/ 4500959 w 4501336"/>
              <a:gd name="connsiteY7" fmla="*/ 315514 h 5531266"/>
              <a:gd name="connsiteX8" fmla="*/ 4478698 w 4501336"/>
              <a:gd name="connsiteY8" fmla="*/ 373160 h 5531266"/>
              <a:gd name="connsiteX9" fmla="*/ 4475210 w 4501336"/>
              <a:gd name="connsiteY9" fmla="*/ 396781 h 5531266"/>
              <a:gd name="connsiteX10" fmla="*/ 4470105 w 4501336"/>
              <a:gd name="connsiteY10" fmla="*/ 488120 h 5531266"/>
              <a:gd name="connsiteX11" fmla="*/ 4469455 w 4501336"/>
              <a:gd name="connsiteY11" fmla="*/ 534537 h 5531266"/>
              <a:gd name="connsiteX12" fmla="*/ 4466356 w 4501336"/>
              <a:gd name="connsiteY12" fmla="*/ 563001 h 5531266"/>
              <a:gd name="connsiteX13" fmla="*/ 4465687 w 4501336"/>
              <a:gd name="connsiteY13" fmla="*/ 567182 h 5531266"/>
              <a:gd name="connsiteX14" fmla="*/ 4452750 w 4501336"/>
              <a:gd name="connsiteY14" fmla="*/ 798696 h 5531266"/>
              <a:gd name="connsiteX15" fmla="*/ 4454463 w 4501336"/>
              <a:gd name="connsiteY15" fmla="*/ 803530 h 5531266"/>
              <a:gd name="connsiteX16" fmla="*/ 4452312 w 4501336"/>
              <a:gd name="connsiteY16" fmla="*/ 827361 h 5531266"/>
              <a:gd name="connsiteX17" fmla="*/ 4450712 w 4501336"/>
              <a:gd name="connsiteY17" fmla="*/ 835146 h 5531266"/>
              <a:gd name="connsiteX18" fmla="*/ 4444474 w 4501336"/>
              <a:gd name="connsiteY18" fmla="*/ 946777 h 5531266"/>
              <a:gd name="connsiteX19" fmla="*/ 4446551 w 4501336"/>
              <a:gd name="connsiteY19" fmla="*/ 947677 h 5531266"/>
              <a:gd name="connsiteX20" fmla="*/ 4450670 w 4501336"/>
              <a:gd name="connsiteY20" fmla="*/ 983859 h 5531266"/>
              <a:gd name="connsiteX21" fmla="*/ 4445872 w 4501336"/>
              <a:gd name="connsiteY21" fmla="*/ 1082386 h 5531266"/>
              <a:gd name="connsiteX22" fmla="*/ 4445767 w 4501336"/>
              <a:gd name="connsiteY22" fmla="*/ 1140681 h 5531266"/>
              <a:gd name="connsiteX23" fmla="*/ 4450070 w 4501336"/>
              <a:gd name="connsiteY23" fmla="*/ 1161797 h 5531266"/>
              <a:gd name="connsiteX24" fmla="*/ 4453160 w 4501336"/>
              <a:gd name="connsiteY24" fmla="*/ 1191979 h 5531266"/>
              <a:gd name="connsiteX25" fmla="*/ 4461977 w 4501336"/>
              <a:gd name="connsiteY25" fmla="*/ 1244449 h 5531266"/>
              <a:gd name="connsiteX26" fmla="*/ 4464254 w 4501336"/>
              <a:gd name="connsiteY26" fmla="*/ 1294666 h 5531266"/>
              <a:gd name="connsiteX27" fmla="*/ 4463374 w 4501336"/>
              <a:gd name="connsiteY27" fmla="*/ 1328296 h 5531266"/>
              <a:gd name="connsiteX28" fmla="*/ 4462911 w 4501336"/>
              <a:gd name="connsiteY28" fmla="*/ 1333156 h 5531266"/>
              <a:gd name="connsiteX29" fmla="*/ 4453792 w 4501336"/>
              <a:gd name="connsiteY29" fmla="*/ 1373054 h 5531266"/>
              <a:gd name="connsiteX30" fmla="*/ 4457056 w 4501336"/>
              <a:gd name="connsiteY30" fmla="*/ 1376999 h 5531266"/>
              <a:gd name="connsiteX31" fmla="*/ 4459898 w 4501336"/>
              <a:gd name="connsiteY31" fmla="*/ 1389816 h 5531266"/>
              <a:gd name="connsiteX32" fmla="*/ 4455157 w 4501336"/>
              <a:gd name="connsiteY32" fmla="*/ 1400401 h 5531266"/>
              <a:gd name="connsiteX33" fmla="*/ 4444973 w 4501336"/>
              <a:gd name="connsiteY33" fmla="*/ 1450629 h 5531266"/>
              <a:gd name="connsiteX34" fmla="*/ 4434076 w 4501336"/>
              <a:gd name="connsiteY34" fmla="*/ 1524330 h 5531266"/>
              <a:gd name="connsiteX35" fmla="*/ 4429195 w 4501336"/>
              <a:gd name="connsiteY35" fmla="*/ 1535289 h 5531266"/>
              <a:gd name="connsiteX36" fmla="*/ 4414767 w 4501336"/>
              <a:gd name="connsiteY36" fmla="*/ 1607363 h 5531266"/>
              <a:gd name="connsiteX37" fmla="*/ 4411052 w 4501336"/>
              <a:gd name="connsiteY37" fmla="*/ 1645395 h 5531266"/>
              <a:gd name="connsiteX38" fmla="*/ 4414712 w 4501336"/>
              <a:gd name="connsiteY38" fmla="*/ 1649850 h 5531266"/>
              <a:gd name="connsiteX39" fmla="*/ 4413062 w 4501336"/>
              <a:gd name="connsiteY39" fmla="*/ 1661048 h 5531266"/>
              <a:gd name="connsiteX40" fmla="*/ 4413474 w 4501336"/>
              <a:gd name="connsiteY40" fmla="*/ 1664107 h 5531266"/>
              <a:gd name="connsiteX41" fmla="*/ 4414985 w 4501336"/>
              <a:gd name="connsiteY41" fmla="*/ 1681560 h 5531266"/>
              <a:gd name="connsiteX42" fmla="*/ 4403515 w 4501336"/>
              <a:gd name="connsiteY42" fmla="*/ 1716455 h 5531266"/>
              <a:gd name="connsiteX43" fmla="*/ 4401455 w 4501336"/>
              <a:gd name="connsiteY43" fmla="*/ 1716581 h 5531266"/>
              <a:gd name="connsiteX44" fmla="*/ 4392957 w 4501336"/>
              <a:gd name="connsiteY44" fmla="*/ 1868666 h 5531266"/>
              <a:gd name="connsiteX45" fmla="*/ 4401648 w 4501336"/>
              <a:gd name="connsiteY45" fmla="*/ 1892828 h 5531266"/>
              <a:gd name="connsiteX46" fmla="*/ 4403926 w 4501336"/>
              <a:gd name="connsiteY46" fmla="*/ 1943047 h 5531266"/>
              <a:gd name="connsiteX47" fmla="*/ 4403045 w 4501336"/>
              <a:gd name="connsiteY47" fmla="*/ 1976676 h 5531266"/>
              <a:gd name="connsiteX48" fmla="*/ 4402583 w 4501336"/>
              <a:gd name="connsiteY48" fmla="*/ 1981536 h 5531266"/>
              <a:gd name="connsiteX49" fmla="*/ 4393463 w 4501336"/>
              <a:gd name="connsiteY49" fmla="*/ 2021434 h 5531266"/>
              <a:gd name="connsiteX50" fmla="*/ 4396728 w 4501336"/>
              <a:gd name="connsiteY50" fmla="*/ 2025379 h 5531266"/>
              <a:gd name="connsiteX51" fmla="*/ 4399569 w 4501336"/>
              <a:gd name="connsiteY51" fmla="*/ 2038196 h 5531266"/>
              <a:gd name="connsiteX52" fmla="*/ 4394828 w 4501336"/>
              <a:gd name="connsiteY52" fmla="*/ 2048781 h 5531266"/>
              <a:gd name="connsiteX53" fmla="*/ 4384644 w 4501336"/>
              <a:gd name="connsiteY53" fmla="*/ 2099011 h 5531266"/>
              <a:gd name="connsiteX54" fmla="*/ 4377313 w 4501336"/>
              <a:gd name="connsiteY54" fmla="*/ 2148592 h 5531266"/>
              <a:gd name="connsiteX55" fmla="*/ 4321230 w 4501336"/>
              <a:gd name="connsiteY55" fmla="*/ 3204925 h 5531266"/>
              <a:gd name="connsiteX56" fmla="*/ 4308444 w 4501336"/>
              <a:gd name="connsiteY56" fmla="*/ 3458573 h 5531266"/>
              <a:gd name="connsiteX57" fmla="*/ 4297359 w 4501336"/>
              <a:gd name="connsiteY57" fmla="*/ 3621276 h 5531266"/>
              <a:gd name="connsiteX58" fmla="*/ 4206598 w 4501336"/>
              <a:gd name="connsiteY58" fmla="*/ 5260213 h 5531266"/>
              <a:gd name="connsiteX59" fmla="*/ 4211896 w 4501336"/>
              <a:gd name="connsiteY59" fmla="*/ 5296918 h 5531266"/>
              <a:gd name="connsiteX60" fmla="*/ 4215430 w 4501336"/>
              <a:gd name="connsiteY60" fmla="*/ 5331382 h 5531266"/>
              <a:gd name="connsiteX61" fmla="*/ 4218262 w 4501336"/>
              <a:gd name="connsiteY61" fmla="*/ 5431691 h 5531266"/>
              <a:gd name="connsiteX62" fmla="*/ 4199705 w 4501336"/>
              <a:gd name="connsiteY62" fmla="*/ 5466096 h 5531266"/>
              <a:gd name="connsiteX63" fmla="*/ 4195053 w 4501336"/>
              <a:gd name="connsiteY63" fmla="*/ 5468796 h 5531266"/>
              <a:gd name="connsiteX64" fmla="*/ 4191596 w 4501336"/>
              <a:gd name="connsiteY64" fmla="*/ 5531243 h 5531266"/>
              <a:gd name="connsiteX65" fmla="*/ 258233 w 4501336"/>
              <a:gd name="connsiteY65" fmla="*/ 5278553 h 5531266"/>
              <a:gd name="connsiteX66" fmla="*/ 28866 w 4501336"/>
              <a:gd name="connsiteY66" fmla="*/ 5257630 h 5531266"/>
              <a:gd name="connsiteX67" fmla="*/ 0 w 4501336"/>
              <a:gd name="connsiteY67" fmla="*/ 5070360 h 5531266"/>
              <a:gd name="connsiteX68" fmla="*/ 22583 w 4501336"/>
              <a:gd name="connsiteY68" fmla="*/ 4752822 h 5531266"/>
              <a:gd name="connsiteX69" fmla="*/ 224334 w 4501336"/>
              <a:gd name="connsiteY69" fmla="*/ 0 h 5531266"/>
              <a:gd name="connsiteX0" fmla="*/ 224334 w 4501336"/>
              <a:gd name="connsiteY0" fmla="*/ 0 h 5531266"/>
              <a:gd name="connsiteX1" fmla="*/ 3253501 w 4501336"/>
              <a:gd name="connsiteY1" fmla="*/ 153134 h 5531266"/>
              <a:gd name="connsiteX2" fmla="*/ 4082312 w 4501336"/>
              <a:gd name="connsiteY2" fmla="*/ 208242 h 5531266"/>
              <a:gd name="connsiteX3" fmla="*/ 4455506 w 4501336"/>
              <a:gd name="connsiteY3" fmla="*/ 228666 h 5531266"/>
              <a:gd name="connsiteX4" fmla="*/ 4483385 w 4501336"/>
              <a:gd name="connsiteY4" fmla="*/ 250471 h 5531266"/>
              <a:gd name="connsiteX5" fmla="*/ 4481611 w 4501336"/>
              <a:gd name="connsiteY5" fmla="*/ 282222 h 5531266"/>
              <a:gd name="connsiteX6" fmla="*/ 4484533 w 4501336"/>
              <a:gd name="connsiteY6" fmla="*/ 283939 h 5531266"/>
              <a:gd name="connsiteX7" fmla="*/ 4500959 w 4501336"/>
              <a:gd name="connsiteY7" fmla="*/ 315514 h 5531266"/>
              <a:gd name="connsiteX8" fmla="*/ 4478698 w 4501336"/>
              <a:gd name="connsiteY8" fmla="*/ 373160 h 5531266"/>
              <a:gd name="connsiteX9" fmla="*/ 4475210 w 4501336"/>
              <a:gd name="connsiteY9" fmla="*/ 396781 h 5531266"/>
              <a:gd name="connsiteX10" fmla="*/ 4470105 w 4501336"/>
              <a:gd name="connsiteY10" fmla="*/ 488120 h 5531266"/>
              <a:gd name="connsiteX11" fmla="*/ 4469455 w 4501336"/>
              <a:gd name="connsiteY11" fmla="*/ 534537 h 5531266"/>
              <a:gd name="connsiteX12" fmla="*/ 4466356 w 4501336"/>
              <a:gd name="connsiteY12" fmla="*/ 563001 h 5531266"/>
              <a:gd name="connsiteX13" fmla="*/ 4465687 w 4501336"/>
              <a:gd name="connsiteY13" fmla="*/ 567182 h 5531266"/>
              <a:gd name="connsiteX14" fmla="*/ 4452750 w 4501336"/>
              <a:gd name="connsiteY14" fmla="*/ 798696 h 5531266"/>
              <a:gd name="connsiteX15" fmla="*/ 4454463 w 4501336"/>
              <a:gd name="connsiteY15" fmla="*/ 803530 h 5531266"/>
              <a:gd name="connsiteX16" fmla="*/ 4452312 w 4501336"/>
              <a:gd name="connsiteY16" fmla="*/ 827361 h 5531266"/>
              <a:gd name="connsiteX17" fmla="*/ 4450712 w 4501336"/>
              <a:gd name="connsiteY17" fmla="*/ 835146 h 5531266"/>
              <a:gd name="connsiteX18" fmla="*/ 4444474 w 4501336"/>
              <a:gd name="connsiteY18" fmla="*/ 946777 h 5531266"/>
              <a:gd name="connsiteX19" fmla="*/ 4446551 w 4501336"/>
              <a:gd name="connsiteY19" fmla="*/ 947677 h 5531266"/>
              <a:gd name="connsiteX20" fmla="*/ 4450670 w 4501336"/>
              <a:gd name="connsiteY20" fmla="*/ 983859 h 5531266"/>
              <a:gd name="connsiteX21" fmla="*/ 4445872 w 4501336"/>
              <a:gd name="connsiteY21" fmla="*/ 1082386 h 5531266"/>
              <a:gd name="connsiteX22" fmla="*/ 4445767 w 4501336"/>
              <a:gd name="connsiteY22" fmla="*/ 1140681 h 5531266"/>
              <a:gd name="connsiteX23" fmla="*/ 4450070 w 4501336"/>
              <a:gd name="connsiteY23" fmla="*/ 1161797 h 5531266"/>
              <a:gd name="connsiteX24" fmla="*/ 4453160 w 4501336"/>
              <a:gd name="connsiteY24" fmla="*/ 1191979 h 5531266"/>
              <a:gd name="connsiteX25" fmla="*/ 4461977 w 4501336"/>
              <a:gd name="connsiteY25" fmla="*/ 1244449 h 5531266"/>
              <a:gd name="connsiteX26" fmla="*/ 4464254 w 4501336"/>
              <a:gd name="connsiteY26" fmla="*/ 1294666 h 5531266"/>
              <a:gd name="connsiteX27" fmla="*/ 4463374 w 4501336"/>
              <a:gd name="connsiteY27" fmla="*/ 1328296 h 5531266"/>
              <a:gd name="connsiteX28" fmla="*/ 4462911 w 4501336"/>
              <a:gd name="connsiteY28" fmla="*/ 1333156 h 5531266"/>
              <a:gd name="connsiteX29" fmla="*/ 4453792 w 4501336"/>
              <a:gd name="connsiteY29" fmla="*/ 1373054 h 5531266"/>
              <a:gd name="connsiteX30" fmla="*/ 4457056 w 4501336"/>
              <a:gd name="connsiteY30" fmla="*/ 1376999 h 5531266"/>
              <a:gd name="connsiteX31" fmla="*/ 4459898 w 4501336"/>
              <a:gd name="connsiteY31" fmla="*/ 1389816 h 5531266"/>
              <a:gd name="connsiteX32" fmla="*/ 4455157 w 4501336"/>
              <a:gd name="connsiteY32" fmla="*/ 1400401 h 5531266"/>
              <a:gd name="connsiteX33" fmla="*/ 4444973 w 4501336"/>
              <a:gd name="connsiteY33" fmla="*/ 1450629 h 5531266"/>
              <a:gd name="connsiteX34" fmla="*/ 4434076 w 4501336"/>
              <a:gd name="connsiteY34" fmla="*/ 1524330 h 5531266"/>
              <a:gd name="connsiteX35" fmla="*/ 4429195 w 4501336"/>
              <a:gd name="connsiteY35" fmla="*/ 1535289 h 5531266"/>
              <a:gd name="connsiteX36" fmla="*/ 4414767 w 4501336"/>
              <a:gd name="connsiteY36" fmla="*/ 1607363 h 5531266"/>
              <a:gd name="connsiteX37" fmla="*/ 4411052 w 4501336"/>
              <a:gd name="connsiteY37" fmla="*/ 1645395 h 5531266"/>
              <a:gd name="connsiteX38" fmla="*/ 4414712 w 4501336"/>
              <a:gd name="connsiteY38" fmla="*/ 1649850 h 5531266"/>
              <a:gd name="connsiteX39" fmla="*/ 4413062 w 4501336"/>
              <a:gd name="connsiteY39" fmla="*/ 1661048 h 5531266"/>
              <a:gd name="connsiteX40" fmla="*/ 4413474 w 4501336"/>
              <a:gd name="connsiteY40" fmla="*/ 1664107 h 5531266"/>
              <a:gd name="connsiteX41" fmla="*/ 4414985 w 4501336"/>
              <a:gd name="connsiteY41" fmla="*/ 1681560 h 5531266"/>
              <a:gd name="connsiteX42" fmla="*/ 4403515 w 4501336"/>
              <a:gd name="connsiteY42" fmla="*/ 1716455 h 5531266"/>
              <a:gd name="connsiteX43" fmla="*/ 4401455 w 4501336"/>
              <a:gd name="connsiteY43" fmla="*/ 1716581 h 5531266"/>
              <a:gd name="connsiteX44" fmla="*/ 4392957 w 4501336"/>
              <a:gd name="connsiteY44" fmla="*/ 1868666 h 5531266"/>
              <a:gd name="connsiteX45" fmla="*/ 4401648 w 4501336"/>
              <a:gd name="connsiteY45" fmla="*/ 1892828 h 5531266"/>
              <a:gd name="connsiteX46" fmla="*/ 4403926 w 4501336"/>
              <a:gd name="connsiteY46" fmla="*/ 1943047 h 5531266"/>
              <a:gd name="connsiteX47" fmla="*/ 4403045 w 4501336"/>
              <a:gd name="connsiteY47" fmla="*/ 1976676 h 5531266"/>
              <a:gd name="connsiteX48" fmla="*/ 4402583 w 4501336"/>
              <a:gd name="connsiteY48" fmla="*/ 1981536 h 5531266"/>
              <a:gd name="connsiteX49" fmla="*/ 4393463 w 4501336"/>
              <a:gd name="connsiteY49" fmla="*/ 2021434 h 5531266"/>
              <a:gd name="connsiteX50" fmla="*/ 4396728 w 4501336"/>
              <a:gd name="connsiteY50" fmla="*/ 2025379 h 5531266"/>
              <a:gd name="connsiteX51" fmla="*/ 4399569 w 4501336"/>
              <a:gd name="connsiteY51" fmla="*/ 2038196 h 5531266"/>
              <a:gd name="connsiteX52" fmla="*/ 4394828 w 4501336"/>
              <a:gd name="connsiteY52" fmla="*/ 2048781 h 5531266"/>
              <a:gd name="connsiteX53" fmla="*/ 4384644 w 4501336"/>
              <a:gd name="connsiteY53" fmla="*/ 2099011 h 5531266"/>
              <a:gd name="connsiteX54" fmla="*/ 4377313 w 4501336"/>
              <a:gd name="connsiteY54" fmla="*/ 2148592 h 5531266"/>
              <a:gd name="connsiteX55" fmla="*/ 4321230 w 4501336"/>
              <a:gd name="connsiteY55" fmla="*/ 3204925 h 5531266"/>
              <a:gd name="connsiteX56" fmla="*/ 4308444 w 4501336"/>
              <a:gd name="connsiteY56" fmla="*/ 3458573 h 5531266"/>
              <a:gd name="connsiteX57" fmla="*/ 4297359 w 4501336"/>
              <a:gd name="connsiteY57" fmla="*/ 3621276 h 5531266"/>
              <a:gd name="connsiteX58" fmla="*/ 4206598 w 4501336"/>
              <a:gd name="connsiteY58" fmla="*/ 5260213 h 5531266"/>
              <a:gd name="connsiteX59" fmla="*/ 4211896 w 4501336"/>
              <a:gd name="connsiteY59" fmla="*/ 5296918 h 5531266"/>
              <a:gd name="connsiteX60" fmla="*/ 4215430 w 4501336"/>
              <a:gd name="connsiteY60" fmla="*/ 5331382 h 5531266"/>
              <a:gd name="connsiteX61" fmla="*/ 4218262 w 4501336"/>
              <a:gd name="connsiteY61" fmla="*/ 5431691 h 5531266"/>
              <a:gd name="connsiteX62" fmla="*/ 4199705 w 4501336"/>
              <a:gd name="connsiteY62" fmla="*/ 5466096 h 5531266"/>
              <a:gd name="connsiteX63" fmla="*/ 4195053 w 4501336"/>
              <a:gd name="connsiteY63" fmla="*/ 5468796 h 5531266"/>
              <a:gd name="connsiteX64" fmla="*/ 4191596 w 4501336"/>
              <a:gd name="connsiteY64" fmla="*/ 5531243 h 5531266"/>
              <a:gd name="connsiteX65" fmla="*/ 258233 w 4501336"/>
              <a:gd name="connsiteY65" fmla="*/ 5278553 h 5531266"/>
              <a:gd name="connsiteX66" fmla="*/ 3330 w 4501336"/>
              <a:gd name="connsiteY66" fmla="*/ 5237777 h 5531266"/>
              <a:gd name="connsiteX67" fmla="*/ 0 w 4501336"/>
              <a:gd name="connsiteY67" fmla="*/ 5070360 h 5531266"/>
              <a:gd name="connsiteX68" fmla="*/ 22583 w 4501336"/>
              <a:gd name="connsiteY68" fmla="*/ 4752822 h 5531266"/>
              <a:gd name="connsiteX69" fmla="*/ 224334 w 4501336"/>
              <a:gd name="connsiteY69" fmla="*/ 0 h 5531266"/>
              <a:gd name="connsiteX0" fmla="*/ 221004 w 4498006"/>
              <a:gd name="connsiteY0" fmla="*/ 0 h 5531266"/>
              <a:gd name="connsiteX1" fmla="*/ 3250171 w 4498006"/>
              <a:gd name="connsiteY1" fmla="*/ 153134 h 5531266"/>
              <a:gd name="connsiteX2" fmla="*/ 4078982 w 4498006"/>
              <a:gd name="connsiteY2" fmla="*/ 208242 h 5531266"/>
              <a:gd name="connsiteX3" fmla="*/ 4452176 w 4498006"/>
              <a:gd name="connsiteY3" fmla="*/ 228666 h 5531266"/>
              <a:gd name="connsiteX4" fmla="*/ 4480055 w 4498006"/>
              <a:gd name="connsiteY4" fmla="*/ 250471 h 5531266"/>
              <a:gd name="connsiteX5" fmla="*/ 4478281 w 4498006"/>
              <a:gd name="connsiteY5" fmla="*/ 282222 h 5531266"/>
              <a:gd name="connsiteX6" fmla="*/ 4481203 w 4498006"/>
              <a:gd name="connsiteY6" fmla="*/ 283939 h 5531266"/>
              <a:gd name="connsiteX7" fmla="*/ 4497629 w 4498006"/>
              <a:gd name="connsiteY7" fmla="*/ 315514 h 5531266"/>
              <a:gd name="connsiteX8" fmla="*/ 4475368 w 4498006"/>
              <a:gd name="connsiteY8" fmla="*/ 373160 h 5531266"/>
              <a:gd name="connsiteX9" fmla="*/ 4471880 w 4498006"/>
              <a:gd name="connsiteY9" fmla="*/ 396781 h 5531266"/>
              <a:gd name="connsiteX10" fmla="*/ 4466775 w 4498006"/>
              <a:gd name="connsiteY10" fmla="*/ 488120 h 5531266"/>
              <a:gd name="connsiteX11" fmla="*/ 4466125 w 4498006"/>
              <a:gd name="connsiteY11" fmla="*/ 534537 h 5531266"/>
              <a:gd name="connsiteX12" fmla="*/ 4463026 w 4498006"/>
              <a:gd name="connsiteY12" fmla="*/ 563001 h 5531266"/>
              <a:gd name="connsiteX13" fmla="*/ 4462357 w 4498006"/>
              <a:gd name="connsiteY13" fmla="*/ 567182 h 5531266"/>
              <a:gd name="connsiteX14" fmla="*/ 4449420 w 4498006"/>
              <a:gd name="connsiteY14" fmla="*/ 798696 h 5531266"/>
              <a:gd name="connsiteX15" fmla="*/ 4451133 w 4498006"/>
              <a:gd name="connsiteY15" fmla="*/ 803530 h 5531266"/>
              <a:gd name="connsiteX16" fmla="*/ 4448982 w 4498006"/>
              <a:gd name="connsiteY16" fmla="*/ 827361 h 5531266"/>
              <a:gd name="connsiteX17" fmla="*/ 4447382 w 4498006"/>
              <a:gd name="connsiteY17" fmla="*/ 835146 h 5531266"/>
              <a:gd name="connsiteX18" fmla="*/ 4441144 w 4498006"/>
              <a:gd name="connsiteY18" fmla="*/ 946777 h 5531266"/>
              <a:gd name="connsiteX19" fmla="*/ 4443221 w 4498006"/>
              <a:gd name="connsiteY19" fmla="*/ 947677 h 5531266"/>
              <a:gd name="connsiteX20" fmla="*/ 4447340 w 4498006"/>
              <a:gd name="connsiteY20" fmla="*/ 983859 h 5531266"/>
              <a:gd name="connsiteX21" fmla="*/ 4442542 w 4498006"/>
              <a:gd name="connsiteY21" fmla="*/ 1082386 h 5531266"/>
              <a:gd name="connsiteX22" fmla="*/ 4442437 w 4498006"/>
              <a:gd name="connsiteY22" fmla="*/ 1140681 h 5531266"/>
              <a:gd name="connsiteX23" fmla="*/ 4446740 w 4498006"/>
              <a:gd name="connsiteY23" fmla="*/ 1161797 h 5531266"/>
              <a:gd name="connsiteX24" fmla="*/ 4449830 w 4498006"/>
              <a:gd name="connsiteY24" fmla="*/ 1191979 h 5531266"/>
              <a:gd name="connsiteX25" fmla="*/ 4458647 w 4498006"/>
              <a:gd name="connsiteY25" fmla="*/ 1244449 h 5531266"/>
              <a:gd name="connsiteX26" fmla="*/ 4460924 w 4498006"/>
              <a:gd name="connsiteY26" fmla="*/ 1294666 h 5531266"/>
              <a:gd name="connsiteX27" fmla="*/ 4460044 w 4498006"/>
              <a:gd name="connsiteY27" fmla="*/ 1328296 h 5531266"/>
              <a:gd name="connsiteX28" fmla="*/ 4459581 w 4498006"/>
              <a:gd name="connsiteY28" fmla="*/ 1333156 h 5531266"/>
              <a:gd name="connsiteX29" fmla="*/ 4450462 w 4498006"/>
              <a:gd name="connsiteY29" fmla="*/ 1373054 h 5531266"/>
              <a:gd name="connsiteX30" fmla="*/ 4453726 w 4498006"/>
              <a:gd name="connsiteY30" fmla="*/ 1376999 h 5531266"/>
              <a:gd name="connsiteX31" fmla="*/ 4456568 w 4498006"/>
              <a:gd name="connsiteY31" fmla="*/ 1389816 h 5531266"/>
              <a:gd name="connsiteX32" fmla="*/ 4451827 w 4498006"/>
              <a:gd name="connsiteY32" fmla="*/ 1400401 h 5531266"/>
              <a:gd name="connsiteX33" fmla="*/ 4441643 w 4498006"/>
              <a:gd name="connsiteY33" fmla="*/ 1450629 h 5531266"/>
              <a:gd name="connsiteX34" fmla="*/ 4430746 w 4498006"/>
              <a:gd name="connsiteY34" fmla="*/ 1524330 h 5531266"/>
              <a:gd name="connsiteX35" fmla="*/ 4425865 w 4498006"/>
              <a:gd name="connsiteY35" fmla="*/ 1535289 h 5531266"/>
              <a:gd name="connsiteX36" fmla="*/ 4411437 w 4498006"/>
              <a:gd name="connsiteY36" fmla="*/ 1607363 h 5531266"/>
              <a:gd name="connsiteX37" fmla="*/ 4407722 w 4498006"/>
              <a:gd name="connsiteY37" fmla="*/ 1645395 h 5531266"/>
              <a:gd name="connsiteX38" fmla="*/ 4411382 w 4498006"/>
              <a:gd name="connsiteY38" fmla="*/ 1649850 h 5531266"/>
              <a:gd name="connsiteX39" fmla="*/ 4409732 w 4498006"/>
              <a:gd name="connsiteY39" fmla="*/ 1661048 h 5531266"/>
              <a:gd name="connsiteX40" fmla="*/ 4410144 w 4498006"/>
              <a:gd name="connsiteY40" fmla="*/ 1664107 h 5531266"/>
              <a:gd name="connsiteX41" fmla="*/ 4411655 w 4498006"/>
              <a:gd name="connsiteY41" fmla="*/ 1681560 h 5531266"/>
              <a:gd name="connsiteX42" fmla="*/ 4400185 w 4498006"/>
              <a:gd name="connsiteY42" fmla="*/ 1716455 h 5531266"/>
              <a:gd name="connsiteX43" fmla="*/ 4398125 w 4498006"/>
              <a:gd name="connsiteY43" fmla="*/ 1716581 h 5531266"/>
              <a:gd name="connsiteX44" fmla="*/ 4389627 w 4498006"/>
              <a:gd name="connsiteY44" fmla="*/ 1868666 h 5531266"/>
              <a:gd name="connsiteX45" fmla="*/ 4398318 w 4498006"/>
              <a:gd name="connsiteY45" fmla="*/ 1892828 h 5531266"/>
              <a:gd name="connsiteX46" fmla="*/ 4400596 w 4498006"/>
              <a:gd name="connsiteY46" fmla="*/ 1943047 h 5531266"/>
              <a:gd name="connsiteX47" fmla="*/ 4399715 w 4498006"/>
              <a:gd name="connsiteY47" fmla="*/ 1976676 h 5531266"/>
              <a:gd name="connsiteX48" fmla="*/ 4399253 w 4498006"/>
              <a:gd name="connsiteY48" fmla="*/ 1981536 h 5531266"/>
              <a:gd name="connsiteX49" fmla="*/ 4390133 w 4498006"/>
              <a:gd name="connsiteY49" fmla="*/ 2021434 h 5531266"/>
              <a:gd name="connsiteX50" fmla="*/ 4393398 w 4498006"/>
              <a:gd name="connsiteY50" fmla="*/ 2025379 h 5531266"/>
              <a:gd name="connsiteX51" fmla="*/ 4396239 w 4498006"/>
              <a:gd name="connsiteY51" fmla="*/ 2038196 h 5531266"/>
              <a:gd name="connsiteX52" fmla="*/ 4391498 w 4498006"/>
              <a:gd name="connsiteY52" fmla="*/ 2048781 h 5531266"/>
              <a:gd name="connsiteX53" fmla="*/ 4381314 w 4498006"/>
              <a:gd name="connsiteY53" fmla="*/ 2099011 h 5531266"/>
              <a:gd name="connsiteX54" fmla="*/ 4373983 w 4498006"/>
              <a:gd name="connsiteY54" fmla="*/ 2148592 h 5531266"/>
              <a:gd name="connsiteX55" fmla="*/ 4317900 w 4498006"/>
              <a:gd name="connsiteY55" fmla="*/ 3204925 h 5531266"/>
              <a:gd name="connsiteX56" fmla="*/ 4305114 w 4498006"/>
              <a:gd name="connsiteY56" fmla="*/ 3458573 h 5531266"/>
              <a:gd name="connsiteX57" fmla="*/ 4294029 w 4498006"/>
              <a:gd name="connsiteY57" fmla="*/ 3621276 h 5531266"/>
              <a:gd name="connsiteX58" fmla="*/ 4203268 w 4498006"/>
              <a:gd name="connsiteY58" fmla="*/ 5260213 h 5531266"/>
              <a:gd name="connsiteX59" fmla="*/ 4208566 w 4498006"/>
              <a:gd name="connsiteY59" fmla="*/ 5296918 h 5531266"/>
              <a:gd name="connsiteX60" fmla="*/ 4212100 w 4498006"/>
              <a:gd name="connsiteY60" fmla="*/ 5331382 h 5531266"/>
              <a:gd name="connsiteX61" fmla="*/ 4214932 w 4498006"/>
              <a:gd name="connsiteY61" fmla="*/ 5431691 h 5531266"/>
              <a:gd name="connsiteX62" fmla="*/ 4196375 w 4498006"/>
              <a:gd name="connsiteY62" fmla="*/ 5466096 h 5531266"/>
              <a:gd name="connsiteX63" fmla="*/ 4191723 w 4498006"/>
              <a:gd name="connsiteY63" fmla="*/ 5468796 h 5531266"/>
              <a:gd name="connsiteX64" fmla="*/ 4188266 w 4498006"/>
              <a:gd name="connsiteY64" fmla="*/ 5531243 h 5531266"/>
              <a:gd name="connsiteX65" fmla="*/ 254903 w 4498006"/>
              <a:gd name="connsiteY65" fmla="*/ 5278553 h 5531266"/>
              <a:gd name="connsiteX66" fmla="*/ 0 w 4498006"/>
              <a:gd name="connsiteY66" fmla="*/ 5237777 h 5531266"/>
              <a:gd name="connsiteX67" fmla="*/ 6412 w 4498006"/>
              <a:gd name="connsiteY67" fmla="*/ 4977753 h 5531266"/>
              <a:gd name="connsiteX68" fmla="*/ 19253 w 4498006"/>
              <a:gd name="connsiteY68" fmla="*/ 4752822 h 5531266"/>
              <a:gd name="connsiteX69" fmla="*/ 221004 w 4498006"/>
              <a:gd name="connsiteY69" fmla="*/ 0 h 5531266"/>
              <a:gd name="connsiteX0" fmla="*/ 222466 w 4499468"/>
              <a:gd name="connsiteY0" fmla="*/ 0 h 5531266"/>
              <a:gd name="connsiteX1" fmla="*/ 3251633 w 4499468"/>
              <a:gd name="connsiteY1" fmla="*/ 153134 h 5531266"/>
              <a:gd name="connsiteX2" fmla="*/ 4080444 w 4499468"/>
              <a:gd name="connsiteY2" fmla="*/ 208242 h 5531266"/>
              <a:gd name="connsiteX3" fmla="*/ 4453638 w 4499468"/>
              <a:gd name="connsiteY3" fmla="*/ 228666 h 5531266"/>
              <a:gd name="connsiteX4" fmla="*/ 4481517 w 4499468"/>
              <a:gd name="connsiteY4" fmla="*/ 250471 h 5531266"/>
              <a:gd name="connsiteX5" fmla="*/ 4479743 w 4499468"/>
              <a:gd name="connsiteY5" fmla="*/ 282222 h 5531266"/>
              <a:gd name="connsiteX6" fmla="*/ 4482665 w 4499468"/>
              <a:gd name="connsiteY6" fmla="*/ 283939 h 5531266"/>
              <a:gd name="connsiteX7" fmla="*/ 4499091 w 4499468"/>
              <a:gd name="connsiteY7" fmla="*/ 315514 h 5531266"/>
              <a:gd name="connsiteX8" fmla="*/ 4476830 w 4499468"/>
              <a:gd name="connsiteY8" fmla="*/ 373160 h 5531266"/>
              <a:gd name="connsiteX9" fmla="*/ 4473342 w 4499468"/>
              <a:gd name="connsiteY9" fmla="*/ 396781 h 5531266"/>
              <a:gd name="connsiteX10" fmla="*/ 4468237 w 4499468"/>
              <a:gd name="connsiteY10" fmla="*/ 488120 h 5531266"/>
              <a:gd name="connsiteX11" fmla="*/ 4467587 w 4499468"/>
              <a:gd name="connsiteY11" fmla="*/ 534537 h 5531266"/>
              <a:gd name="connsiteX12" fmla="*/ 4464488 w 4499468"/>
              <a:gd name="connsiteY12" fmla="*/ 563001 h 5531266"/>
              <a:gd name="connsiteX13" fmla="*/ 4463819 w 4499468"/>
              <a:gd name="connsiteY13" fmla="*/ 567182 h 5531266"/>
              <a:gd name="connsiteX14" fmla="*/ 4450882 w 4499468"/>
              <a:gd name="connsiteY14" fmla="*/ 798696 h 5531266"/>
              <a:gd name="connsiteX15" fmla="*/ 4452595 w 4499468"/>
              <a:gd name="connsiteY15" fmla="*/ 803530 h 5531266"/>
              <a:gd name="connsiteX16" fmla="*/ 4450444 w 4499468"/>
              <a:gd name="connsiteY16" fmla="*/ 827361 h 5531266"/>
              <a:gd name="connsiteX17" fmla="*/ 4448844 w 4499468"/>
              <a:gd name="connsiteY17" fmla="*/ 835146 h 5531266"/>
              <a:gd name="connsiteX18" fmla="*/ 4442606 w 4499468"/>
              <a:gd name="connsiteY18" fmla="*/ 946777 h 5531266"/>
              <a:gd name="connsiteX19" fmla="*/ 4444683 w 4499468"/>
              <a:gd name="connsiteY19" fmla="*/ 947677 h 5531266"/>
              <a:gd name="connsiteX20" fmla="*/ 4448802 w 4499468"/>
              <a:gd name="connsiteY20" fmla="*/ 983859 h 5531266"/>
              <a:gd name="connsiteX21" fmla="*/ 4444004 w 4499468"/>
              <a:gd name="connsiteY21" fmla="*/ 1082386 h 5531266"/>
              <a:gd name="connsiteX22" fmla="*/ 4443899 w 4499468"/>
              <a:gd name="connsiteY22" fmla="*/ 1140681 h 5531266"/>
              <a:gd name="connsiteX23" fmla="*/ 4448202 w 4499468"/>
              <a:gd name="connsiteY23" fmla="*/ 1161797 h 5531266"/>
              <a:gd name="connsiteX24" fmla="*/ 4451292 w 4499468"/>
              <a:gd name="connsiteY24" fmla="*/ 1191979 h 5531266"/>
              <a:gd name="connsiteX25" fmla="*/ 4460109 w 4499468"/>
              <a:gd name="connsiteY25" fmla="*/ 1244449 h 5531266"/>
              <a:gd name="connsiteX26" fmla="*/ 4462386 w 4499468"/>
              <a:gd name="connsiteY26" fmla="*/ 1294666 h 5531266"/>
              <a:gd name="connsiteX27" fmla="*/ 4461506 w 4499468"/>
              <a:gd name="connsiteY27" fmla="*/ 1328296 h 5531266"/>
              <a:gd name="connsiteX28" fmla="*/ 4461043 w 4499468"/>
              <a:gd name="connsiteY28" fmla="*/ 1333156 h 5531266"/>
              <a:gd name="connsiteX29" fmla="*/ 4451924 w 4499468"/>
              <a:gd name="connsiteY29" fmla="*/ 1373054 h 5531266"/>
              <a:gd name="connsiteX30" fmla="*/ 4455188 w 4499468"/>
              <a:gd name="connsiteY30" fmla="*/ 1376999 h 5531266"/>
              <a:gd name="connsiteX31" fmla="*/ 4458030 w 4499468"/>
              <a:gd name="connsiteY31" fmla="*/ 1389816 h 5531266"/>
              <a:gd name="connsiteX32" fmla="*/ 4453289 w 4499468"/>
              <a:gd name="connsiteY32" fmla="*/ 1400401 h 5531266"/>
              <a:gd name="connsiteX33" fmla="*/ 4443105 w 4499468"/>
              <a:gd name="connsiteY33" fmla="*/ 1450629 h 5531266"/>
              <a:gd name="connsiteX34" fmla="*/ 4432208 w 4499468"/>
              <a:gd name="connsiteY34" fmla="*/ 1524330 h 5531266"/>
              <a:gd name="connsiteX35" fmla="*/ 4427327 w 4499468"/>
              <a:gd name="connsiteY35" fmla="*/ 1535289 h 5531266"/>
              <a:gd name="connsiteX36" fmla="*/ 4412899 w 4499468"/>
              <a:gd name="connsiteY36" fmla="*/ 1607363 h 5531266"/>
              <a:gd name="connsiteX37" fmla="*/ 4409184 w 4499468"/>
              <a:gd name="connsiteY37" fmla="*/ 1645395 h 5531266"/>
              <a:gd name="connsiteX38" fmla="*/ 4412844 w 4499468"/>
              <a:gd name="connsiteY38" fmla="*/ 1649850 h 5531266"/>
              <a:gd name="connsiteX39" fmla="*/ 4411194 w 4499468"/>
              <a:gd name="connsiteY39" fmla="*/ 1661048 h 5531266"/>
              <a:gd name="connsiteX40" fmla="*/ 4411606 w 4499468"/>
              <a:gd name="connsiteY40" fmla="*/ 1664107 h 5531266"/>
              <a:gd name="connsiteX41" fmla="*/ 4413117 w 4499468"/>
              <a:gd name="connsiteY41" fmla="*/ 1681560 h 5531266"/>
              <a:gd name="connsiteX42" fmla="*/ 4401647 w 4499468"/>
              <a:gd name="connsiteY42" fmla="*/ 1716455 h 5531266"/>
              <a:gd name="connsiteX43" fmla="*/ 4399587 w 4499468"/>
              <a:gd name="connsiteY43" fmla="*/ 1716581 h 5531266"/>
              <a:gd name="connsiteX44" fmla="*/ 4391089 w 4499468"/>
              <a:gd name="connsiteY44" fmla="*/ 1868666 h 5531266"/>
              <a:gd name="connsiteX45" fmla="*/ 4399780 w 4499468"/>
              <a:gd name="connsiteY45" fmla="*/ 1892828 h 5531266"/>
              <a:gd name="connsiteX46" fmla="*/ 4402058 w 4499468"/>
              <a:gd name="connsiteY46" fmla="*/ 1943047 h 5531266"/>
              <a:gd name="connsiteX47" fmla="*/ 4401177 w 4499468"/>
              <a:gd name="connsiteY47" fmla="*/ 1976676 h 5531266"/>
              <a:gd name="connsiteX48" fmla="*/ 4400715 w 4499468"/>
              <a:gd name="connsiteY48" fmla="*/ 1981536 h 5531266"/>
              <a:gd name="connsiteX49" fmla="*/ 4391595 w 4499468"/>
              <a:gd name="connsiteY49" fmla="*/ 2021434 h 5531266"/>
              <a:gd name="connsiteX50" fmla="*/ 4394860 w 4499468"/>
              <a:gd name="connsiteY50" fmla="*/ 2025379 h 5531266"/>
              <a:gd name="connsiteX51" fmla="*/ 4397701 w 4499468"/>
              <a:gd name="connsiteY51" fmla="*/ 2038196 h 5531266"/>
              <a:gd name="connsiteX52" fmla="*/ 4392960 w 4499468"/>
              <a:gd name="connsiteY52" fmla="*/ 2048781 h 5531266"/>
              <a:gd name="connsiteX53" fmla="*/ 4382776 w 4499468"/>
              <a:gd name="connsiteY53" fmla="*/ 2099011 h 5531266"/>
              <a:gd name="connsiteX54" fmla="*/ 4375445 w 4499468"/>
              <a:gd name="connsiteY54" fmla="*/ 2148592 h 5531266"/>
              <a:gd name="connsiteX55" fmla="*/ 4319362 w 4499468"/>
              <a:gd name="connsiteY55" fmla="*/ 3204925 h 5531266"/>
              <a:gd name="connsiteX56" fmla="*/ 4306576 w 4499468"/>
              <a:gd name="connsiteY56" fmla="*/ 3458573 h 5531266"/>
              <a:gd name="connsiteX57" fmla="*/ 4295491 w 4499468"/>
              <a:gd name="connsiteY57" fmla="*/ 3621276 h 5531266"/>
              <a:gd name="connsiteX58" fmla="*/ 4204730 w 4499468"/>
              <a:gd name="connsiteY58" fmla="*/ 5260213 h 5531266"/>
              <a:gd name="connsiteX59" fmla="*/ 4210028 w 4499468"/>
              <a:gd name="connsiteY59" fmla="*/ 5296918 h 5531266"/>
              <a:gd name="connsiteX60" fmla="*/ 4213562 w 4499468"/>
              <a:gd name="connsiteY60" fmla="*/ 5331382 h 5531266"/>
              <a:gd name="connsiteX61" fmla="*/ 4216394 w 4499468"/>
              <a:gd name="connsiteY61" fmla="*/ 5431691 h 5531266"/>
              <a:gd name="connsiteX62" fmla="*/ 4197837 w 4499468"/>
              <a:gd name="connsiteY62" fmla="*/ 5466096 h 5531266"/>
              <a:gd name="connsiteX63" fmla="*/ 4193185 w 4499468"/>
              <a:gd name="connsiteY63" fmla="*/ 5468796 h 5531266"/>
              <a:gd name="connsiteX64" fmla="*/ 4189728 w 4499468"/>
              <a:gd name="connsiteY64" fmla="*/ 5531243 h 5531266"/>
              <a:gd name="connsiteX65" fmla="*/ 256365 w 4499468"/>
              <a:gd name="connsiteY65" fmla="*/ 5278553 h 5531266"/>
              <a:gd name="connsiteX66" fmla="*/ 1462 w 4499468"/>
              <a:gd name="connsiteY66" fmla="*/ 5237777 h 5531266"/>
              <a:gd name="connsiteX67" fmla="*/ 7874 w 4499468"/>
              <a:gd name="connsiteY67" fmla="*/ 4977753 h 5531266"/>
              <a:gd name="connsiteX68" fmla="*/ 20715 w 4499468"/>
              <a:gd name="connsiteY68" fmla="*/ 4752822 h 5531266"/>
              <a:gd name="connsiteX69" fmla="*/ 222466 w 4499468"/>
              <a:gd name="connsiteY69" fmla="*/ 0 h 5531266"/>
              <a:gd name="connsiteX0" fmla="*/ 222466 w 4499468"/>
              <a:gd name="connsiteY0" fmla="*/ 0 h 5531262"/>
              <a:gd name="connsiteX1" fmla="*/ 3251633 w 4499468"/>
              <a:gd name="connsiteY1" fmla="*/ 153134 h 5531262"/>
              <a:gd name="connsiteX2" fmla="*/ 4080444 w 4499468"/>
              <a:gd name="connsiteY2" fmla="*/ 208242 h 5531262"/>
              <a:gd name="connsiteX3" fmla="*/ 4453638 w 4499468"/>
              <a:gd name="connsiteY3" fmla="*/ 228666 h 5531262"/>
              <a:gd name="connsiteX4" fmla="*/ 4481517 w 4499468"/>
              <a:gd name="connsiteY4" fmla="*/ 250471 h 5531262"/>
              <a:gd name="connsiteX5" fmla="*/ 4479743 w 4499468"/>
              <a:gd name="connsiteY5" fmla="*/ 282222 h 5531262"/>
              <a:gd name="connsiteX6" fmla="*/ 4482665 w 4499468"/>
              <a:gd name="connsiteY6" fmla="*/ 283939 h 5531262"/>
              <a:gd name="connsiteX7" fmla="*/ 4499091 w 4499468"/>
              <a:gd name="connsiteY7" fmla="*/ 315514 h 5531262"/>
              <a:gd name="connsiteX8" fmla="*/ 4476830 w 4499468"/>
              <a:gd name="connsiteY8" fmla="*/ 373160 h 5531262"/>
              <a:gd name="connsiteX9" fmla="*/ 4473342 w 4499468"/>
              <a:gd name="connsiteY9" fmla="*/ 396781 h 5531262"/>
              <a:gd name="connsiteX10" fmla="*/ 4468237 w 4499468"/>
              <a:gd name="connsiteY10" fmla="*/ 488120 h 5531262"/>
              <a:gd name="connsiteX11" fmla="*/ 4467587 w 4499468"/>
              <a:gd name="connsiteY11" fmla="*/ 534537 h 5531262"/>
              <a:gd name="connsiteX12" fmla="*/ 4464488 w 4499468"/>
              <a:gd name="connsiteY12" fmla="*/ 563001 h 5531262"/>
              <a:gd name="connsiteX13" fmla="*/ 4463819 w 4499468"/>
              <a:gd name="connsiteY13" fmla="*/ 567182 h 5531262"/>
              <a:gd name="connsiteX14" fmla="*/ 4450882 w 4499468"/>
              <a:gd name="connsiteY14" fmla="*/ 798696 h 5531262"/>
              <a:gd name="connsiteX15" fmla="*/ 4452595 w 4499468"/>
              <a:gd name="connsiteY15" fmla="*/ 803530 h 5531262"/>
              <a:gd name="connsiteX16" fmla="*/ 4450444 w 4499468"/>
              <a:gd name="connsiteY16" fmla="*/ 827361 h 5531262"/>
              <a:gd name="connsiteX17" fmla="*/ 4448844 w 4499468"/>
              <a:gd name="connsiteY17" fmla="*/ 835146 h 5531262"/>
              <a:gd name="connsiteX18" fmla="*/ 4442606 w 4499468"/>
              <a:gd name="connsiteY18" fmla="*/ 946777 h 5531262"/>
              <a:gd name="connsiteX19" fmla="*/ 4444683 w 4499468"/>
              <a:gd name="connsiteY19" fmla="*/ 947677 h 5531262"/>
              <a:gd name="connsiteX20" fmla="*/ 4448802 w 4499468"/>
              <a:gd name="connsiteY20" fmla="*/ 983859 h 5531262"/>
              <a:gd name="connsiteX21" fmla="*/ 4444004 w 4499468"/>
              <a:gd name="connsiteY21" fmla="*/ 1082386 h 5531262"/>
              <a:gd name="connsiteX22" fmla="*/ 4443899 w 4499468"/>
              <a:gd name="connsiteY22" fmla="*/ 1140681 h 5531262"/>
              <a:gd name="connsiteX23" fmla="*/ 4448202 w 4499468"/>
              <a:gd name="connsiteY23" fmla="*/ 1161797 h 5531262"/>
              <a:gd name="connsiteX24" fmla="*/ 4451292 w 4499468"/>
              <a:gd name="connsiteY24" fmla="*/ 1191979 h 5531262"/>
              <a:gd name="connsiteX25" fmla="*/ 4460109 w 4499468"/>
              <a:gd name="connsiteY25" fmla="*/ 1244449 h 5531262"/>
              <a:gd name="connsiteX26" fmla="*/ 4462386 w 4499468"/>
              <a:gd name="connsiteY26" fmla="*/ 1294666 h 5531262"/>
              <a:gd name="connsiteX27" fmla="*/ 4461506 w 4499468"/>
              <a:gd name="connsiteY27" fmla="*/ 1328296 h 5531262"/>
              <a:gd name="connsiteX28" fmla="*/ 4461043 w 4499468"/>
              <a:gd name="connsiteY28" fmla="*/ 1333156 h 5531262"/>
              <a:gd name="connsiteX29" fmla="*/ 4451924 w 4499468"/>
              <a:gd name="connsiteY29" fmla="*/ 1373054 h 5531262"/>
              <a:gd name="connsiteX30" fmla="*/ 4455188 w 4499468"/>
              <a:gd name="connsiteY30" fmla="*/ 1376999 h 5531262"/>
              <a:gd name="connsiteX31" fmla="*/ 4458030 w 4499468"/>
              <a:gd name="connsiteY31" fmla="*/ 1389816 h 5531262"/>
              <a:gd name="connsiteX32" fmla="*/ 4453289 w 4499468"/>
              <a:gd name="connsiteY32" fmla="*/ 1400401 h 5531262"/>
              <a:gd name="connsiteX33" fmla="*/ 4443105 w 4499468"/>
              <a:gd name="connsiteY33" fmla="*/ 1450629 h 5531262"/>
              <a:gd name="connsiteX34" fmla="*/ 4432208 w 4499468"/>
              <a:gd name="connsiteY34" fmla="*/ 1524330 h 5531262"/>
              <a:gd name="connsiteX35" fmla="*/ 4427327 w 4499468"/>
              <a:gd name="connsiteY35" fmla="*/ 1535289 h 5531262"/>
              <a:gd name="connsiteX36" fmla="*/ 4412899 w 4499468"/>
              <a:gd name="connsiteY36" fmla="*/ 1607363 h 5531262"/>
              <a:gd name="connsiteX37" fmla="*/ 4409184 w 4499468"/>
              <a:gd name="connsiteY37" fmla="*/ 1645395 h 5531262"/>
              <a:gd name="connsiteX38" fmla="*/ 4412844 w 4499468"/>
              <a:gd name="connsiteY38" fmla="*/ 1649850 h 5531262"/>
              <a:gd name="connsiteX39" fmla="*/ 4411194 w 4499468"/>
              <a:gd name="connsiteY39" fmla="*/ 1661048 h 5531262"/>
              <a:gd name="connsiteX40" fmla="*/ 4411606 w 4499468"/>
              <a:gd name="connsiteY40" fmla="*/ 1664107 h 5531262"/>
              <a:gd name="connsiteX41" fmla="*/ 4413117 w 4499468"/>
              <a:gd name="connsiteY41" fmla="*/ 1681560 h 5531262"/>
              <a:gd name="connsiteX42" fmla="*/ 4401647 w 4499468"/>
              <a:gd name="connsiteY42" fmla="*/ 1716455 h 5531262"/>
              <a:gd name="connsiteX43" fmla="*/ 4399587 w 4499468"/>
              <a:gd name="connsiteY43" fmla="*/ 1716581 h 5531262"/>
              <a:gd name="connsiteX44" fmla="*/ 4391089 w 4499468"/>
              <a:gd name="connsiteY44" fmla="*/ 1868666 h 5531262"/>
              <a:gd name="connsiteX45" fmla="*/ 4399780 w 4499468"/>
              <a:gd name="connsiteY45" fmla="*/ 1892828 h 5531262"/>
              <a:gd name="connsiteX46" fmla="*/ 4402058 w 4499468"/>
              <a:gd name="connsiteY46" fmla="*/ 1943047 h 5531262"/>
              <a:gd name="connsiteX47" fmla="*/ 4401177 w 4499468"/>
              <a:gd name="connsiteY47" fmla="*/ 1976676 h 5531262"/>
              <a:gd name="connsiteX48" fmla="*/ 4400715 w 4499468"/>
              <a:gd name="connsiteY48" fmla="*/ 1981536 h 5531262"/>
              <a:gd name="connsiteX49" fmla="*/ 4391595 w 4499468"/>
              <a:gd name="connsiteY49" fmla="*/ 2021434 h 5531262"/>
              <a:gd name="connsiteX50" fmla="*/ 4394860 w 4499468"/>
              <a:gd name="connsiteY50" fmla="*/ 2025379 h 5531262"/>
              <a:gd name="connsiteX51" fmla="*/ 4397701 w 4499468"/>
              <a:gd name="connsiteY51" fmla="*/ 2038196 h 5531262"/>
              <a:gd name="connsiteX52" fmla="*/ 4392960 w 4499468"/>
              <a:gd name="connsiteY52" fmla="*/ 2048781 h 5531262"/>
              <a:gd name="connsiteX53" fmla="*/ 4382776 w 4499468"/>
              <a:gd name="connsiteY53" fmla="*/ 2099011 h 5531262"/>
              <a:gd name="connsiteX54" fmla="*/ 4375445 w 4499468"/>
              <a:gd name="connsiteY54" fmla="*/ 2148592 h 5531262"/>
              <a:gd name="connsiteX55" fmla="*/ 4319362 w 4499468"/>
              <a:gd name="connsiteY55" fmla="*/ 3204925 h 5531262"/>
              <a:gd name="connsiteX56" fmla="*/ 4306576 w 4499468"/>
              <a:gd name="connsiteY56" fmla="*/ 3458573 h 5531262"/>
              <a:gd name="connsiteX57" fmla="*/ 4295491 w 4499468"/>
              <a:gd name="connsiteY57" fmla="*/ 3621276 h 5531262"/>
              <a:gd name="connsiteX58" fmla="*/ 4204730 w 4499468"/>
              <a:gd name="connsiteY58" fmla="*/ 5260213 h 5531262"/>
              <a:gd name="connsiteX59" fmla="*/ 4210028 w 4499468"/>
              <a:gd name="connsiteY59" fmla="*/ 5296918 h 5531262"/>
              <a:gd name="connsiteX60" fmla="*/ 4213562 w 4499468"/>
              <a:gd name="connsiteY60" fmla="*/ 5331382 h 5531262"/>
              <a:gd name="connsiteX61" fmla="*/ 4216394 w 4499468"/>
              <a:gd name="connsiteY61" fmla="*/ 5431691 h 5531262"/>
              <a:gd name="connsiteX62" fmla="*/ 4197837 w 4499468"/>
              <a:gd name="connsiteY62" fmla="*/ 5466096 h 5531262"/>
              <a:gd name="connsiteX63" fmla="*/ 4193185 w 4499468"/>
              <a:gd name="connsiteY63" fmla="*/ 5468796 h 5531262"/>
              <a:gd name="connsiteX64" fmla="*/ 4189728 w 4499468"/>
              <a:gd name="connsiteY64" fmla="*/ 5531243 h 5531262"/>
              <a:gd name="connsiteX65" fmla="*/ 298746 w 4499468"/>
              <a:gd name="connsiteY65" fmla="*/ 5249166 h 5531262"/>
              <a:gd name="connsiteX66" fmla="*/ 1462 w 4499468"/>
              <a:gd name="connsiteY66" fmla="*/ 5237777 h 5531262"/>
              <a:gd name="connsiteX67" fmla="*/ 7874 w 4499468"/>
              <a:gd name="connsiteY67" fmla="*/ 4977753 h 5531262"/>
              <a:gd name="connsiteX68" fmla="*/ 20715 w 4499468"/>
              <a:gd name="connsiteY68" fmla="*/ 4752822 h 5531262"/>
              <a:gd name="connsiteX69" fmla="*/ 222466 w 4499468"/>
              <a:gd name="connsiteY69" fmla="*/ 0 h 5531262"/>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04730 w 4499468"/>
              <a:gd name="connsiteY58" fmla="*/ 5260213 h 5513991"/>
              <a:gd name="connsiteX59" fmla="*/ 4210028 w 4499468"/>
              <a:gd name="connsiteY59" fmla="*/ 5296918 h 5513991"/>
              <a:gd name="connsiteX60" fmla="*/ 4213562 w 4499468"/>
              <a:gd name="connsiteY60" fmla="*/ 5331382 h 5513991"/>
              <a:gd name="connsiteX61" fmla="*/ 4216394 w 4499468"/>
              <a:gd name="connsiteY61" fmla="*/ 5431691 h 5513991"/>
              <a:gd name="connsiteX62" fmla="*/ 4197837 w 4499468"/>
              <a:gd name="connsiteY62" fmla="*/ 5466096 h 5513991"/>
              <a:gd name="connsiteX63" fmla="*/ 4193185 w 4499468"/>
              <a:gd name="connsiteY63" fmla="*/ 5468796 h 5513991"/>
              <a:gd name="connsiteX64" fmla="*/ 4187554 w 4499468"/>
              <a:gd name="connsiteY64" fmla="*/ 5513970 h 5513991"/>
              <a:gd name="connsiteX65" fmla="*/ 298746 w 4499468"/>
              <a:gd name="connsiteY65" fmla="*/ 5249166 h 5513991"/>
              <a:gd name="connsiteX66" fmla="*/ 1462 w 4499468"/>
              <a:gd name="connsiteY66" fmla="*/ 5237777 h 5513991"/>
              <a:gd name="connsiteX67" fmla="*/ 7874 w 4499468"/>
              <a:gd name="connsiteY67" fmla="*/ 4977753 h 5513991"/>
              <a:gd name="connsiteX68" fmla="*/ 20715 w 4499468"/>
              <a:gd name="connsiteY68" fmla="*/ 4752822 h 5513991"/>
              <a:gd name="connsiteX69" fmla="*/ 222466 w 4499468"/>
              <a:gd name="connsiteY69"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04730 w 4499468"/>
              <a:gd name="connsiteY58" fmla="*/ 5260213 h 5513991"/>
              <a:gd name="connsiteX59" fmla="*/ 4210028 w 4499468"/>
              <a:gd name="connsiteY59" fmla="*/ 5296918 h 5513991"/>
              <a:gd name="connsiteX60" fmla="*/ 4213562 w 4499468"/>
              <a:gd name="connsiteY60" fmla="*/ 5331382 h 5513991"/>
              <a:gd name="connsiteX61" fmla="*/ 4216394 w 4499468"/>
              <a:gd name="connsiteY61" fmla="*/ 5431691 h 5513991"/>
              <a:gd name="connsiteX62" fmla="*/ 4197837 w 4499468"/>
              <a:gd name="connsiteY62" fmla="*/ 5466096 h 5513991"/>
              <a:gd name="connsiteX63" fmla="*/ 4187554 w 4499468"/>
              <a:gd name="connsiteY63" fmla="*/ 5513970 h 5513991"/>
              <a:gd name="connsiteX64" fmla="*/ 298746 w 4499468"/>
              <a:gd name="connsiteY64" fmla="*/ 5249166 h 5513991"/>
              <a:gd name="connsiteX65" fmla="*/ 1462 w 4499468"/>
              <a:gd name="connsiteY65" fmla="*/ 5237777 h 5513991"/>
              <a:gd name="connsiteX66" fmla="*/ 7874 w 4499468"/>
              <a:gd name="connsiteY66" fmla="*/ 4977753 h 5513991"/>
              <a:gd name="connsiteX67" fmla="*/ 20715 w 4499468"/>
              <a:gd name="connsiteY67" fmla="*/ 4752822 h 5513991"/>
              <a:gd name="connsiteX68" fmla="*/ 222466 w 4499468"/>
              <a:gd name="connsiteY68"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10028 w 4499468"/>
              <a:gd name="connsiteY58" fmla="*/ 5296918 h 5513991"/>
              <a:gd name="connsiteX59" fmla="*/ 4213562 w 4499468"/>
              <a:gd name="connsiteY59" fmla="*/ 5331382 h 5513991"/>
              <a:gd name="connsiteX60" fmla="*/ 4216394 w 4499468"/>
              <a:gd name="connsiteY60" fmla="*/ 5431691 h 5513991"/>
              <a:gd name="connsiteX61" fmla="*/ 4197837 w 4499468"/>
              <a:gd name="connsiteY61" fmla="*/ 5466096 h 5513991"/>
              <a:gd name="connsiteX62" fmla="*/ 4187554 w 4499468"/>
              <a:gd name="connsiteY62" fmla="*/ 5513970 h 5513991"/>
              <a:gd name="connsiteX63" fmla="*/ 298746 w 4499468"/>
              <a:gd name="connsiteY63" fmla="*/ 5249166 h 5513991"/>
              <a:gd name="connsiteX64" fmla="*/ 1462 w 4499468"/>
              <a:gd name="connsiteY64" fmla="*/ 5237777 h 5513991"/>
              <a:gd name="connsiteX65" fmla="*/ 7874 w 4499468"/>
              <a:gd name="connsiteY65" fmla="*/ 4977753 h 5513991"/>
              <a:gd name="connsiteX66" fmla="*/ 20715 w 4499468"/>
              <a:gd name="connsiteY66" fmla="*/ 4752822 h 5513991"/>
              <a:gd name="connsiteX67" fmla="*/ 222466 w 4499468"/>
              <a:gd name="connsiteY67"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13562 w 4499468"/>
              <a:gd name="connsiteY58" fmla="*/ 5331382 h 5513991"/>
              <a:gd name="connsiteX59" fmla="*/ 4216394 w 4499468"/>
              <a:gd name="connsiteY59" fmla="*/ 5431691 h 5513991"/>
              <a:gd name="connsiteX60" fmla="*/ 4197837 w 4499468"/>
              <a:gd name="connsiteY60" fmla="*/ 5466096 h 5513991"/>
              <a:gd name="connsiteX61" fmla="*/ 4187554 w 4499468"/>
              <a:gd name="connsiteY61" fmla="*/ 5513970 h 5513991"/>
              <a:gd name="connsiteX62" fmla="*/ 298746 w 4499468"/>
              <a:gd name="connsiteY62" fmla="*/ 5249166 h 5513991"/>
              <a:gd name="connsiteX63" fmla="*/ 1462 w 4499468"/>
              <a:gd name="connsiteY63" fmla="*/ 5237777 h 5513991"/>
              <a:gd name="connsiteX64" fmla="*/ 7874 w 4499468"/>
              <a:gd name="connsiteY64" fmla="*/ 4977753 h 5513991"/>
              <a:gd name="connsiteX65" fmla="*/ 20715 w 4499468"/>
              <a:gd name="connsiteY65" fmla="*/ 4752822 h 5513991"/>
              <a:gd name="connsiteX66" fmla="*/ 222466 w 4499468"/>
              <a:gd name="connsiteY66" fmla="*/ 0 h 5513991"/>
              <a:gd name="connsiteX0" fmla="*/ 222466 w 4499468"/>
              <a:gd name="connsiteY0" fmla="*/ 0 h 5520609"/>
              <a:gd name="connsiteX1" fmla="*/ 3251633 w 4499468"/>
              <a:gd name="connsiteY1" fmla="*/ 153134 h 5520609"/>
              <a:gd name="connsiteX2" fmla="*/ 4080444 w 4499468"/>
              <a:gd name="connsiteY2" fmla="*/ 208242 h 5520609"/>
              <a:gd name="connsiteX3" fmla="*/ 4453638 w 4499468"/>
              <a:gd name="connsiteY3" fmla="*/ 228666 h 5520609"/>
              <a:gd name="connsiteX4" fmla="*/ 4481517 w 4499468"/>
              <a:gd name="connsiteY4" fmla="*/ 250471 h 5520609"/>
              <a:gd name="connsiteX5" fmla="*/ 4479743 w 4499468"/>
              <a:gd name="connsiteY5" fmla="*/ 282222 h 5520609"/>
              <a:gd name="connsiteX6" fmla="*/ 4482665 w 4499468"/>
              <a:gd name="connsiteY6" fmla="*/ 283939 h 5520609"/>
              <a:gd name="connsiteX7" fmla="*/ 4499091 w 4499468"/>
              <a:gd name="connsiteY7" fmla="*/ 315514 h 5520609"/>
              <a:gd name="connsiteX8" fmla="*/ 4476830 w 4499468"/>
              <a:gd name="connsiteY8" fmla="*/ 373160 h 5520609"/>
              <a:gd name="connsiteX9" fmla="*/ 4473342 w 4499468"/>
              <a:gd name="connsiteY9" fmla="*/ 396781 h 5520609"/>
              <a:gd name="connsiteX10" fmla="*/ 4468237 w 4499468"/>
              <a:gd name="connsiteY10" fmla="*/ 488120 h 5520609"/>
              <a:gd name="connsiteX11" fmla="*/ 4467587 w 4499468"/>
              <a:gd name="connsiteY11" fmla="*/ 534537 h 5520609"/>
              <a:gd name="connsiteX12" fmla="*/ 4464488 w 4499468"/>
              <a:gd name="connsiteY12" fmla="*/ 563001 h 5520609"/>
              <a:gd name="connsiteX13" fmla="*/ 4463819 w 4499468"/>
              <a:gd name="connsiteY13" fmla="*/ 567182 h 5520609"/>
              <a:gd name="connsiteX14" fmla="*/ 4450882 w 4499468"/>
              <a:gd name="connsiteY14" fmla="*/ 798696 h 5520609"/>
              <a:gd name="connsiteX15" fmla="*/ 4452595 w 4499468"/>
              <a:gd name="connsiteY15" fmla="*/ 803530 h 5520609"/>
              <a:gd name="connsiteX16" fmla="*/ 4450444 w 4499468"/>
              <a:gd name="connsiteY16" fmla="*/ 827361 h 5520609"/>
              <a:gd name="connsiteX17" fmla="*/ 4448844 w 4499468"/>
              <a:gd name="connsiteY17" fmla="*/ 835146 h 5520609"/>
              <a:gd name="connsiteX18" fmla="*/ 4442606 w 4499468"/>
              <a:gd name="connsiteY18" fmla="*/ 946777 h 5520609"/>
              <a:gd name="connsiteX19" fmla="*/ 4444683 w 4499468"/>
              <a:gd name="connsiteY19" fmla="*/ 947677 h 5520609"/>
              <a:gd name="connsiteX20" fmla="*/ 4448802 w 4499468"/>
              <a:gd name="connsiteY20" fmla="*/ 983859 h 5520609"/>
              <a:gd name="connsiteX21" fmla="*/ 4444004 w 4499468"/>
              <a:gd name="connsiteY21" fmla="*/ 1082386 h 5520609"/>
              <a:gd name="connsiteX22" fmla="*/ 4443899 w 4499468"/>
              <a:gd name="connsiteY22" fmla="*/ 1140681 h 5520609"/>
              <a:gd name="connsiteX23" fmla="*/ 4448202 w 4499468"/>
              <a:gd name="connsiteY23" fmla="*/ 1161797 h 5520609"/>
              <a:gd name="connsiteX24" fmla="*/ 4451292 w 4499468"/>
              <a:gd name="connsiteY24" fmla="*/ 1191979 h 5520609"/>
              <a:gd name="connsiteX25" fmla="*/ 4460109 w 4499468"/>
              <a:gd name="connsiteY25" fmla="*/ 1244449 h 5520609"/>
              <a:gd name="connsiteX26" fmla="*/ 4462386 w 4499468"/>
              <a:gd name="connsiteY26" fmla="*/ 1294666 h 5520609"/>
              <a:gd name="connsiteX27" fmla="*/ 4461506 w 4499468"/>
              <a:gd name="connsiteY27" fmla="*/ 1328296 h 5520609"/>
              <a:gd name="connsiteX28" fmla="*/ 4461043 w 4499468"/>
              <a:gd name="connsiteY28" fmla="*/ 1333156 h 5520609"/>
              <a:gd name="connsiteX29" fmla="*/ 4451924 w 4499468"/>
              <a:gd name="connsiteY29" fmla="*/ 1373054 h 5520609"/>
              <a:gd name="connsiteX30" fmla="*/ 4455188 w 4499468"/>
              <a:gd name="connsiteY30" fmla="*/ 1376999 h 5520609"/>
              <a:gd name="connsiteX31" fmla="*/ 4458030 w 4499468"/>
              <a:gd name="connsiteY31" fmla="*/ 1389816 h 5520609"/>
              <a:gd name="connsiteX32" fmla="*/ 4453289 w 4499468"/>
              <a:gd name="connsiteY32" fmla="*/ 1400401 h 5520609"/>
              <a:gd name="connsiteX33" fmla="*/ 4443105 w 4499468"/>
              <a:gd name="connsiteY33" fmla="*/ 1450629 h 5520609"/>
              <a:gd name="connsiteX34" fmla="*/ 4432208 w 4499468"/>
              <a:gd name="connsiteY34" fmla="*/ 1524330 h 5520609"/>
              <a:gd name="connsiteX35" fmla="*/ 4427327 w 4499468"/>
              <a:gd name="connsiteY35" fmla="*/ 1535289 h 5520609"/>
              <a:gd name="connsiteX36" fmla="*/ 4412899 w 4499468"/>
              <a:gd name="connsiteY36" fmla="*/ 1607363 h 5520609"/>
              <a:gd name="connsiteX37" fmla="*/ 4409184 w 4499468"/>
              <a:gd name="connsiteY37" fmla="*/ 1645395 h 5520609"/>
              <a:gd name="connsiteX38" fmla="*/ 4412844 w 4499468"/>
              <a:gd name="connsiteY38" fmla="*/ 1649850 h 5520609"/>
              <a:gd name="connsiteX39" fmla="*/ 4411194 w 4499468"/>
              <a:gd name="connsiteY39" fmla="*/ 1661048 h 5520609"/>
              <a:gd name="connsiteX40" fmla="*/ 4411606 w 4499468"/>
              <a:gd name="connsiteY40" fmla="*/ 1664107 h 5520609"/>
              <a:gd name="connsiteX41" fmla="*/ 4413117 w 4499468"/>
              <a:gd name="connsiteY41" fmla="*/ 1681560 h 5520609"/>
              <a:gd name="connsiteX42" fmla="*/ 4401647 w 4499468"/>
              <a:gd name="connsiteY42" fmla="*/ 1716455 h 5520609"/>
              <a:gd name="connsiteX43" fmla="*/ 4399587 w 4499468"/>
              <a:gd name="connsiteY43" fmla="*/ 1716581 h 5520609"/>
              <a:gd name="connsiteX44" fmla="*/ 4391089 w 4499468"/>
              <a:gd name="connsiteY44" fmla="*/ 1868666 h 5520609"/>
              <a:gd name="connsiteX45" fmla="*/ 4399780 w 4499468"/>
              <a:gd name="connsiteY45" fmla="*/ 1892828 h 5520609"/>
              <a:gd name="connsiteX46" fmla="*/ 4402058 w 4499468"/>
              <a:gd name="connsiteY46" fmla="*/ 1943047 h 5520609"/>
              <a:gd name="connsiteX47" fmla="*/ 4401177 w 4499468"/>
              <a:gd name="connsiteY47" fmla="*/ 1976676 h 5520609"/>
              <a:gd name="connsiteX48" fmla="*/ 4400715 w 4499468"/>
              <a:gd name="connsiteY48" fmla="*/ 1981536 h 5520609"/>
              <a:gd name="connsiteX49" fmla="*/ 4391595 w 4499468"/>
              <a:gd name="connsiteY49" fmla="*/ 2021434 h 5520609"/>
              <a:gd name="connsiteX50" fmla="*/ 4394860 w 4499468"/>
              <a:gd name="connsiteY50" fmla="*/ 2025379 h 5520609"/>
              <a:gd name="connsiteX51" fmla="*/ 4397701 w 4499468"/>
              <a:gd name="connsiteY51" fmla="*/ 2038196 h 5520609"/>
              <a:gd name="connsiteX52" fmla="*/ 4392960 w 4499468"/>
              <a:gd name="connsiteY52" fmla="*/ 2048781 h 5520609"/>
              <a:gd name="connsiteX53" fmla="*/ 4382776 w 4499468"/>
              <a:gd name="connsiteY53" fmla="*/ 2099011 h 5520609"/>
              <a:gd name="connsiteX54" fmla="*/ 4375445 w 4499468"/>
              <a:gd name="connsiteY54" fmla="*/ 2148592 h 5520609"/>
              <a:gd name="connsiteX55" fmla="*/ 4319362 w 4499468"/>
              <a:gd name="connsiteY55" fmla="*/ 3204925 h 5520609"/>
              <a:gd name="connsiteX56" fmla="*/ 4306576 w 4499468"/>
              <a:gd name="connsiteY56" fmla="*/ 3458573 h 5520609"/>
              <a:gd name="connsiteX57" fmla="*/ 4295491 w 4499468"/>
              <a:gd name="connsiteY57" fmla="*/ 3621276 h 5520609"/>
              <a:gd name="connsiteX58" fmla="*/ 4213562 w 4499468"/>
              <a:gd name="connsiteY58" fmla="*/ 5331382 h 5520609"/>
              <a:gd name="connsiteX59" fmla="*/ 4216394 w 4499468"/>
              <a:gd name="connsiteY59" fmla="*/ 5431691 h 5520609"/>
              <a:gd name="connsiteX60" fmla="*/ 4187554 w 4499468"/>
              <a:gd name="connsiteY60" fmla="*/ 5513970 h 5520609"/>
              <a:gd name="connsiteX61" fmla="*/ 298746 w 4499468"/>
              <a:gd name="connsiteY61" fmla="*/ 5249166 h 5520609"/>
              <a:gd name="connsiteX62" fmla="*/ 1462 w 4499468"/>
              <a:gd name="connsiteY62" fmla="*/ 5237777 h 5520609"/>
              <a:gd name="connsiteX63" fmla="*/ 7874 w 4499468"/>
              <a:gd name="connsiteY63" fmla="*/ 4977753 h 5520609"/>
              <a:gd name="connsiteX64" fmla="*/ 20715 w 4499468"/>
              <a:gd name="connsiteY64" fmla="*/ 4752822 h 5520609"/>
              <a:gd name="connsiteX65" fmla="*/ 222466 w 4499468"/>
              <a:gd name="connsiteY65" fmla="*/ 0 h 5520609"/>
              <a:gd name="connsiteX0" fmla="*/ 222466 w 4499468"/>
              <a:gd name="connsiteY0" fmla="*/ 0 h 5520609"/>
              <a:gd name="connsiteX1" fmla="*/ 3251633 w 4499468"/>
              <a:gd name="connsiteY1" fmla="*/ 153134 h 5520609"/>
              <a:gd name="connsiteX2" fmla="*/ 4080444 w 4499468"/>
              <a:gd name="connsiteY2" fmla="*/ 208242 h 5520609"/>
              <a:gd name="connsiteX3" fmla="*/ 4453638 w 4499468"/>
              <a:gd name="connsiteY3" fmla="*/ 228666 h 5520609"/>
              <a:gd name="connsiteX4" fmla="*/ 4481517 w 4499468"/>
              <a:gd name="connsiteY4" fmla="*/ 250471 h 5520609"/>
              <a:gd name="connsiteX5" fmla="*/ 4479743 w 4499468"/>
              <a:gd name="connsiteY5" fmla="*/ 282222 h 5520609"/>
              <a:gd name="connsiteX6" fmla="*/ 4482665 w 4499468"/>
              <a:gd name="connsiteY6" fmla="*/ 283939 h 5520609"/>
              <a:gd name="connsiteX7" fmla="*/ 4499091 w 4499468"/>
              <a:gd name="connsiteY7" fmla="*/ 315514 h 5520609"/>
              <a:gd name="connsiteX8" fmla="*/ 4476830 w 4499468"/>
              <a:gd name="connsiteY8" fmla="*/ 373160 h 5520609"/>
              <a:gd name="connsiteX9" fmla="*/ 4473342 w 4499468"/>
              <a:gd name="connsiteY9" fmla="*/ 396781 h 5520609"/>
              <a:gd name="connsiteX10" fmla="*/ 4468237 w 4499468"/>
              <a:gd name="connsiteY10" fmla="*/ 488120 h 5520609"/>
              <a:gd name="connsiteX11" fmla="*/ 4467587 w 4499468"/>
              <a:gd name="connsiteY11" fmla="*/ 534537 h 5520609"/>
              <a:gd name="connsiteX12" fmla="*/ 4464488 w 4499468"/>
              <a:gd name="connsiteY12" fmla="*/ 563001 h 5520609"/>
              <a:gd name="connsiteX13" fmla="*/ 4463819 w 4499468"/>
              <a:gd name="connsiteY13" fmla="*/ 567182 h 5520609"/>
              <a:gd name="connsiteX14" fmla="*/ 4450882 w 4499468"/>
              <a:gd name="connsiteY14" fmla="*/ 798696 h 5520609"/>
              <a:gd name="connsiteX15" fmla="*/ 4452595 w 4499468"/>
              <a:gd name="connsiteY15" fmla="*/ 803530 h 5520609"/>
              <a:gd name="connsiteX16" fmla="*/ 4450444 w 4499468"/>
              <a:gd name="connsiteY16" fmla="*/ 827361 h 5520609"/>
              <a:gd name="connsiteX17" fmla="*/ 4448844 w 4499468"/>
              <a:gd name="connsiteY17" fmla="*/ 835146 h 5520609"/>
              <a:gd name="connsiteX18" fmla="*/ 4442606 w 4499468"/>
              <a:gd name="connsiteY18" fmla="*/ 946777 h 5520609"/>
              <a:gd name="connsiteX19" fmla="*/ 4444683 w 4499468"/>
              <a:gd name="connsiteY19" fmla="*/ 947677 h 5520609"/>
              <a:gd name="connsiteX20" fmla="*/ 4448802 w 4499468"/>
              <a:gd name="connsiteY20" fmla="*/ 983859 h 5520609"/>
              <a:gd name="connsiteX21" fmla="*/ 4444004 w 4499468"/>
              <a:gd name="connsiteY21" fmla="*/ 1082386 h 5520609"/>
              <a:gd name="connsiteX22" fmla="*/ 4443899 w 4499468"/>
              <a:gd name="connsiteY22" fmla="*/ 1140681 h 5520609"/>
              <a:gd name="connsiteX23" fmla="*/ 4448202 w 4499468"/>
              <a:gd name="connsiteY23" fmla="*/ 1161797 h 5520609"/>
              <a:gd name="connsiteX24" fmla="*/ 4451292 w 4499468"/>
              <a:gd name="connsiteY24" fmla="*/ 1191979 h 5520609"/>
              <a:gd name="connsiteX25" fmla="*/ 4460109 w 4499468"/>
              <a:gd name="connsiteY25" fmla="*/ 1244449 h 5520609"/>
              <a:gd name="connsiteX26" fmla="*/ 4462386 w 4499468"/>
              <a:gd name="connsiteY26" fmla="*/ 1294666 h 5520609"/>
              <a:gd name="connsiteX27" fmla="*/ 4461506 w 4499468"/>
              <a:gd name="connsiteY27" fmla="*/ 1328296 h 5520609"/>
              <a:gd name="connsiteX28" fmla="*/ 4461043 w 4499468"/>
              <a:gd name="connsiteY28" fmla="*/ 1333156 h 5520609"/>
              <a:gd name="connsiteX29" fmla="*/ 4451924 w 4499468"/>
              <a:gd name="connsiteY29" fmla="*/ 1373054 h 5520609"/>
              <a:gd name="connsiteX30" fmla="*/ 4455188 w 4499468"/>
              <a:gd name="connsiteY30" fmla="*/ 1376999 h 5520609"/>
              <a:gd name="connsiteX31" fmla="*/ 4458030 w 4499468"/>
              <a:gd name="connsiteY31" fmla="*/ 1389816 h 5520609"/>
              <a:gd name="connsiteX32" fmla="*/ 4453289 w 4499468"/>
              <a:gd name="connsiteY32" fmla="*/ 1400401 h 5520609"/>
              <a:gd name="connsiteX33" fmla="*/ 4443105 w 4499468"/>
              <a:gd name="connsiteY33" fmla="*/ 1450629 h 5520609"/>
              <a:gd name="connsiteX34" fmla="*/ 4432208 w 4499468"/>
              <a:gd name="connsiteY34" fmla="*/ 1524330 h 5520609"/>
              <a:gd name="connsiteX35" fmla="*/ 4427327 w 4499468"/>
              <a:gd name="connsiteY35" fmla="*/ 1535289 h 5520609"/>
              <a:gd name="connsiteX36" fmla="*/ 4412899 w 4499468"/>
              <a:gd name="connsiteY36" fmla="*/ 1607363 h 5520609"/>
              <a:gd name="connsiteX37" fmla="*/ 4409184 w 4499468"/>
              <a:gd name="connsiteY37" fmla="*/ 1645395 h 5520609"/>
              <a:gd name="connsiteX38" fmla="*/ 4412844 w 4499468"/>
              <a:gd name="connsiteY38" fmla="*/ 1649850 h 5520609"/>
              <a:gd name="connsiteX39" fmla="*/ 4411194 w 4499468"/>
              <a:gd name="connsiteY39" fmla="*/ 1661048 h 5520609"/>
              <a:gd name="connsiteX40" fmla="*/ 4411606 w 4499468"/>
              <a:gd name="connsiteY40" fmla="*/ 1664107 h 5520609"/>
              <a:gd name="connsiteX41" fmla="*/ 4413117 w 4499468"/>
              <a:gd name="connsiteY41" fmla="*/ 1681560 h 5520609"/>
              <a:gd name="connsiteX42" fmla="*/ 4401647 w 4499468"/>
              <a:gd name="connsiteY42" fmla="*/ 1716455 h 5520609"/>
              <a:gd name="connsiteX43" fmla="*/ 4399587 w 4499468"/>
              <a:gd name="connsiteY43" fmla="*/ 1716581 h 5520609"/>
              <a:gd name="connsiteX44" fmla="*/ 4391089 w 4499468"/>
              <a:gd name="connsiteY44" fmla="*/ 1868666 h 5520609"/>
              <a:gd name="connsiteX45" fmla="*/ 4399780 w 4499468"/>
              <a:gd name="connsiteY45" fmla="*/ 1892828 h 5520609"/>
              <a:gd name="connsiteX46" fmla="*/ 4402058 w 4499468"/>
              <a:gd name="connsiteY46" fmla="*/ 1943047 h 5520609"/>
              <a:gd name="connsiteX47" fmla="*/ 4401177 w 4499468"/>
              <a:gd name="connsiteY47" fmla="*/ 1976676 h 5520609"/>
              <a:gd name="connsiteX48" fmla="*/ 4400715 w 4499468"/>
              <a:gd name="connsiteY48" fmla="*/ 1981536 h 5520609"/>
              <a:gd name="connsiteX49" fmla="*/ 4391595 w 4499468"/>
              <a:gd name="connsiteY49" fmla="*/ 2021434 h 5520609"/>
              <a:gd name="connsiteX50" fmla="*/ 4394860 w 4499468"/>
              <a:gd name="connsiteY50" fmla="*/ 2025379 h 5520609"/>
              <a:gd name="connsiteX51" fmla="*/ 4397701 w 4499468"/>
              <a:gd name="connsiteY51" fmla="*/ 2038196 h 5520609"/>
              <a:gd name="connsiteX52" fmla="*/ 4392960 w 4499468"/>
              <a:gd name="connsiteY52" fmla="*/ 2048781 h 5520609"/>
              <a:gd name="connsiteX53" fmla="*/ 4382776 w 4499468"/>
              <a:gd name="connsiteY53" fmla="*/ 2099011 h 5520609"/>
              <a:gd name="connsiteX54" fmla="*/ 4375445 w 4499468"/>
              <a:gd name="connsiteY54" fmla="*/ 2148592 h 5520609"/>
              <a:gd name="connsiteX55" fmla="*/ 4319362 w 4499468"/>
              <a:gd name="connsiteY55" fmla="*/ 3204925 h 5520609"/>
              <a:gd name="connsiteX56" fmla="*/ 4306576 w 4499468"/>
              <a:gd name="connsiteY56" fmla="*/ 3458573 h 5520609"/>
              <a:gd name="connsiteX57" fmla="*/ 4295491 w 4499468"/>
              <a:gd name="connsiteY57" fmla="*/ 3621276 h 5520609"/>
              <a:gd name="connsiteX58" fmla="*/ 4243956 w 4499468"/>
              <a:gd name="connsiteY58" fmla="*/ 5036659 h 5520609"/>
              <a:gd name="connsiteX59" fmla="*/ 4216394 w 4499468"/>
              <a:gd name="connsiteY59" fmla="*/ 5431691 h 5520609"/>
              <a:gd name="connsiteX60" fmla="*/ 4187554 w 4499468"/>
              <a:gd name="connsiteY60" fmla="*/ 5513970 h 5520609"/>
              <a:gd name="connsiteX61" fmla="*/ 298746 w 4499468"/>
              <a:gd name="connsiteY61" fmla="*/ 5249166 h 5520609"/>
              <a:gd name="connsiteX62" fmla="*/ 1462 w 4499468"/>
              <a:gd name="connsiteY62" fmla="*/ 5237777 h 5520609"/>
              <a:gd name="connsiteX63" fmla="*/ 7874 w 4499468"/>
              <a:gd name="connsiteY63" fmla="*/ 4977753 h 5520609"/>
              <a:gd name="connsiteX64" fmla="*/ 20715 w 4499468"/>
              <a:gd name="connsiteY64" fmla="*/ 4752822 h 5520609"/>
              <a:gd name="connsiteX65" fmla="*/ 222466 w 4499468"/>
              <a:gd name="connsiteY65" fmla="*/ 0 h 5520609"/>
              <a:gd name="connsiteX0" fmla="*/ 222466 w 4499468"/>
              <a:gd name="connsiteY0" fmla="*/ 0 h 5516347"/>
              <a:gd name="connsiteX1" fmla="*/ 3251633 w 4499468"/>
              <a:gd name="connsiteY1" fmla="*/ 153134 h 5516347"/>
              <a:gd name="connsiteX2" fmla="*/ 4080444 w 4499468"/>
              <a:gd name="connsiteY2" fmla="*/ 208242 h 5516347"/>
              <a:gd name="connsiteX3" fmla="*/ 4453638 w 4499468"/>
              <a:gd name="connsiteY3" fmla="*/ 228666 h 5516347"/>
              <a:gd name="connsiteX4" fmla="*/ 4481517 w 4499468"/>
              <a:gd name="connsiteY4" fmla="*/ 250471 h 5516347"/>
              <a:gd name="connsiteX5" fmla="*/ 4479743 w 4499468"/>
              <a:gd name="connsiteY5" fmla="*/ 282222 h 5516347"/>
              <a:gd name="connsiteX6" fmla="*/ 4482665 w 4499468"/>
              <a:gd name="connsiteY6" fmla="*/ 283939 h 5516347"/>
              <a:gd name="connsiteX7" fmla="*/ 4499091 w 4499468"/>
              <a:gd name="connsiteY7" fmla="*/ 315514 h 5516347"/>
              <a:gd name="connsiteX8" fmla="*/ 4476830 w 4499468"/>
              <a:gd name="connsiteY8" fmla="*/ 373160 h 5516347"/>
              <a:gd name="connsiteX9" fmla="*/ 4473342 w 4499468"/>
              <a:gd name="connsiteY9" fmla="*/ 396781 h 5516347"/>
              <a:gd name="connsiteX10" fmla="*/ 4468237 w 4499468"/>
              <a:gd name="connsiteY10" fmla="*/ 488120 h 5516347"/>
              <a:gd name="connsiteX11" fmla="*/ 4467587 w 4499468"/>
              <a:gd name="connsiteY11" fmla="*/ 534537 h 5516347"/>
              <a:gd name="connsiteX12" fmla="*/ 4464488 w 4499468"/>
              <a:gd name="connsiteY12" fmla="*/ 563001 h 5516347"/>
              <a:gd name="connsiteX13" fmla="*/ 4463819 w 4499468"/>
              <a:gd name="connsiteY13" fmla="*/ 567182 h 5516347"/>
              <a:gd name="connsiteX14" fmla="*/ 4450882 w 4499468"/>
              <a:gd name="connsiteY14" fmla="*/ 798696 h 5516347"/>
              <a:gd name="connsiteX15" fmla="*/ 4452595 w 4499468"/>
              <a:gd name="connsiteY15" fmla="*/ 803530 h 5516347"/>
              <a:gd name="connsiteX16" fmla="*/ 4450444 w 4499468"/>
              <a:gd name="connsiteY16" fmla="*/ 827361 h 5516347"/>
              <a:gd name="connsiteX17" fmla="*/ 4448844 w 4499468"/>
              <a:gd name="connsiteY17" fmla="*/ 835146 h 5516347"/>
              <a:gd name="connsiteX18" fmla="*/ 4442606 w 4499468"/>
              <a:gd name="connsiteY18" fmla="*/ 946777 h 5516347"/>
              <a:gd name="connsiteX19" fmla="*/ 4444683 w 4499468"/>
              <a:gd name="connsiteY19" fmla="*/ 947677 h 5516347"/>
              <a:gd name="connsiteX20" fmla="*/ 4448802 w 4499468"/>
              <a:gd name="connsiteY20" fmla="*/ 983859 h 5516347"/>
              <a:gd name="connsiteX21" fmla="*/ 4444004 w 4499468"/>
              <a:gd name="connsiteY21" fmla="*/ 1082386 h 5516347"/>
              <a:gd name="connsiteX22" fmla="*/ 4443899 w 4499468"/>
              <a:gd name="connsiteY22" fmla="*/ 1140681 h 5516347"/>
              <a:gd name="connsiteX23" fmla="*/ 4448202 w 4499468"/>
              <a:gd name="connsiteY23" fmla="*/ 1161797 h 5516347"/>
              <a:gd name="connsiteX24" fmla="*/ 4451292 w 4499468"/>
              <a:gd name="connsiteY24" fmla="*/ 1191979 h 5516347"/>
              <a:gd name="connsiteX25" fmla="*/ 4460109 w 4499468"/>
              <a:gd name="connsiteY25" fmla="*/ 1244449 h 5516347"/>
              <a:gd name="connsiteX26" fmla="*/ 4462386 w 4499468"/>
              <a:gd name="connsiteY26" fmla="*/ 1294666 h 5516347"/>
              <a:gd name="connsiteX27" fmla="*/ 4461506 w 4499468"/>
              <a:gd name="connsiteY27" fmla="*/ 1328296 h 5516347"/>
              <a:gd name="connsiteX28" fmla="*/ 4461043 w 4499468"/>
              <a:gd name="connsiteY28" fmla="*/ 1333156 h 5516347"/>
              <a:gd name="connsiteX29" fmla="*/ 4451924 w 4499468"/>
              <a:gd name="connsiteY29" fmla="*/ 1373054 h 5516347"/>
              <a:gd name="connsiteX30" fmla="*/ 4455188 w 4499468"/>
              <a:gd name="connsiteY30" fmla="*/ 1376999 h 5516347"/>
              <a:gd name="connsiteX31" fmla="*/ 4458030 w 4499468"/>
              <a:gd name="connsiteY31" fmla="*/ 1389816 h 5516347"/>
              <a:gd name="connsiteX32" fmla="*/ 4453289 w 4499468"/>
              <a:gd name="connsiteY32" fmla="*/ 1400401 h 5516347"/>
              <a:gd name="connsiteX33" fmla="*/ 4443105 w 4499468"/>
              <a:gd name="connsiteY33" fmla="*/ 1450629 h 5516347"/>
              <a:gd name="connsiteX34" fmla="*/ 4432208 w 4499468"/>
              <a:gd name="connsiteY34" fmla="*/ 1524330 h 5516347"/>
              <a:gd name="connsiteX35" fmla="*/ 4427327 w 4499468"/>
              <a:gd name="connsiteY35" fmla="*/ 1535289 h 5516347"/>
              <a:gd name="connsiteX36" fmla="*/ 4412899 w 4499468"/>
              <a:gd name="connsiteY36" fmla="*/ 1607363 h 5516347"/>
              <a:gd name="connsiteX37" fmla="*/ 4409184 w 4499468"/>
              <a:gd name="connsiteY37" fmla="*/ 1645395 h 5516347"/>
              <a:gd name="connsiteX38" fmla="*/ 4412844 w 4499468"/>
              <a:gd name="connsiteY38" fmla="*/ 1649850 h 5516347"/>
              <a:gd name="connsiteX39" fmla="*/ 4411194 w 4499468"/>
              <a:gd name="connsiteY39" fmla="*/ 1661048 h 5516347"/>
              <a:gd name="connsiteX40" fmla="*/ 4411606 w 4499468"/>
              <a:gd name="connsiteY40" fmla="*/ 1664107 h 5516347"/>
              <a:gd name="connsiteX41" fmla="*/ 4413117 w 4499468"/>
              <a:gd name="connsiteY41" fmla="*/ 1681560 h 5516347"/>
              <a:gd name="connsiteX42" fmla="*/ 4401647 w 4499468"/>
              <a:gd name="connsiteY42" fmla="*/ 1716455 h 5516347"/>
              <a:gd name="connsiteX43" fmla="*/ 4399587 w 4499468"/>
              <a:gd name="connsiteY43" fmla="*/ 1716581 h 5516347"/>
              <a:gd name="connsiteX44" fmla="*/ 4391089 w 4499468"/>
              <a:gd name="connsiteY44" fmla="*/ 1868666 h 5516347"/>
              <a:gd name="connsiteX45" fmla="*/ 4399780 w 4499468"/>
              <a:gd name="connsiteY45" fmla="*/ 1892828 h 5516347"/>
              <a:gd name="connsiteX46" fmla="*/ 4402058 w 4499468"/>
              <a:gd name="connsiteY46" fmla="*/ 1943047 h 5516347"/>
              <a:gd name="connsiteX47" fmla="*/ 4401177 w 4499468"/>
              <a:gd name="connsiteY47" fmla="*/ 1976676 h 5516347"/>
              <a:gd name="connsiteX48" fmla="*/ 4400715 w 4499468"/>
              <a:gd name="connsiteY48" fmla="*/ 1981536 h 5516347"/>
              <a:gd name="connsiteX49" fmla="*/ 4391595 w 4499468"/>
              <a:gd name="connsiteY49" fmla="*/ 2021434 h 5516347"/>
              <a:gd name="connsiteX50" fmla="*/ 4394860 w 4499468"/>
              <a:gd name="connsiteY50" fmla="*/ 2025379 h 5516347"/>
              <a:gd name="connsiteX51" fmla="*/ 4397701 w 4499468"/>
              <a:gd name="connsiteY51" fmla="*/ 2038196 h 5516347"/>
              <a:gd name="connsiteX52" fmla="*/ 4392960 w 4499468"/>
              <a:gd name="connsiteY52" fmla="*/ 2048781 h 5516347"/>
              <a:gd name="connsiteX53" fmla="*/ 4382776 w 4499468"/>
              <a:gd name="connsiteY53" fmla="*/ 2099011 h 5516347"/>
              <a:gd name="connsiteX54" fmla="*/ 4375445 w 4499468"/>
              <a:gd name="connsiteY54" fmla="*/ 2148592 h 5516347"/>
              <a:gd name="connsiteX55" fmla="*/ 4319362 w 4499468"/>
              <a:gd name="connsiteY55" fmla="*/ 3204925 h 5516347"/>
              <a:gd name="connsiteX56" fmla="*/ 4306576 w 4499468"/>
              <a:gd name="connsiteY56" fmla="*/ 3458573 h 5516347"/>
              <a:gd name="connsiteX57" fmla="*/ 4295491 w 4499468"/>
              <a:gd name="connsiteY57" fmla="*/ 3621276 h 5516347"/>
              <a:gd name="connsiteX58" fmla="*/ 4243956 w 4499468"/>
              <a:gd name="connsiteY58" fmla="*/ 5036659 h 5516347"/>
              <a:gd name="connsiteX59" fmla="*/ 4242847 w 4499468"/>
              <a:gd name="connsiteY59" fmla="*/ 5242987 h 5516347"/>
              <a:gd name="connsiteX60" fmla="*/ 4187554 w 4499468"/>
              <a:gd name="connsiteY60" fmla="*/ 5513970 h 5516347"/>
              <a:gd name="connsiteX61" fmla="*/ 298746 w 4499468"/>
              <a:gd name="connsiteY61" fmla="*/ 5249166 h 5516347"/>
              <a:gd name="connsiteX62" fmla="*/ 1462 w 4499468"/>
              <a:gd name="connsiteY62" fmla="*/ 5237777 h 5516347"/>
              <a:gd name="connsiteX63" fmla="*/ 7874 w 4499468"/>
              <a:gd name="connsiteY63" fmla="*/ 4977753 h 5516347"/>
              <a:gd name="connsiteX64" fmla="*/ 20715 w 4499468"/>
              <a:gd name="connsiteY64" fmla="*/ 4752822 h 5516347"/>
              <a:gd name="connsiteX65" fmla="*/ 222466 w 4499468"/>
              <a:gd name="connsiteY65" fmla="*/ 0 h 5516347"/>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43956 w 4499468"/>
              <a:gd name="connsiteY58" fmla="*/ 5036659 h 5513991"/>
              <a:gd name="connsiteX59" fmla="*/ 4242847 w 4499468"/>
              <a:gd name="connsiteY59" fmla="*/ 5242987 h 5513991"/>
              <a:gd name="connsiteX60" fmla="*/ 4187554 w 4499468"/>
              <a:gd name="connsiteY60" fmla="*/ 5513970 h 5513991"/>
              <a:gd name="connsiteX61" fmla="*/ 298746 w 4499468"/>
              <a:gd name="connsiteY61" fmla="*/ 5249166 h 5513991"/>
              <a:gd name="connsiteX62" fmla="*/ 1462 w 4499468"/>
              <a:gd name="connsiteY62" fmla="*/ 5237777 h 5513991"/>
              <a:gd name="connsiteX63" fmla="*/ 7874 w 4499468"/>
              <a:gd name="connsiteY63" fmla="*/ 4977753 h 5513991"/>
              <a:gd name="connsiteX64" fmla="*/ 20715 w 4499468"/>
              <a:gd name="connsiteY64" fmla="*/ 4752822 h 5513991"/>
              <a:gd name="connsiteX65" fmla="*/ 222466 w 4499468"/>
              <a:gd name="connsiteY65"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43956 w 4499468"/>
              <a:gd name="connsiteY57" fmla="*/ 5036659 h 5513991"/>
              <a:gd name="connsiteX58" fmla="*/ 4242847 w 4499468"/>
              <a:gd name="connsiteY58" fmla="*/ 5242987 h 5513991"/>
              <a:gd name="connsiteX59" fmla="*/ 4187554 w 4499468"/>
              <a:gd name="connsiteY59" fmla="*/ 5513970 h 5513991"/>
              <a:gd name="connsiteX60" fmla="*/ 298746 w 4499468"/>
              <a:gd name="connsiteY60" fmla="*/ 5249166 h 5513991"/>
              <a:gd name="connsiteX61" fmla="*/ 1462 w 4499468"/>
              <a:gd name="connsiteY61" fmla="*/ 5237777 h 5513991"/>
              <a:gd name="connsiteX62" fmla="*/ 7874 w 4499468"/>
              <a:gd name="connsiteY62" fmla="*/ 4977753 h 5513991"/>
              <a:gd name="connsiteX63" fmla="*/ 20715 w 4499468"/>
              <a:gd name="connsiteY63" fmla="*/ 4752822 h 5513991"/>
              <a:gd name="connsiteX64" fmla="*/ 222466 w 4499468"/>
              <a:gd name="connsiteY64"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243956 w 4499468"/>
              <a:gd name="connsiteY56" fmla="*/ 5036659 h 5513991"/>
              <a:gd name="connsiteX57" fmla="*/ 4242847 w 4499468"/>
              <a:gd name="connsiteY57" fmla="*/ 5242987 h 5513991"/>
              <a:gd name="connsiteX58" fmla="*/ 4187554 w 4499468"/>
              <a:gd name="connsiteY58" fmla="*/ 5513970 h 5513991"/>
              <a:gd name="connsiteX59" fmla="*/ 298746 w 4499468"/>
              <a:gd name="connsiteY59" fmla="*/ 5249166 h 5513991"/>
              <a:gd name="connsiteX60" fmla="*/ 1462 w 4499468"/>
              <a:gd name="connsiteY60" fmla="*/ 5237777 h 5513991"/>
              <a:gd name="connsiteX61" fmla="*/ 7874 w 4499468"/>
              <a:gd name="connsiteY61" fmla="*/ 4977753 h 5513991"/>
              <a:gd name="connsiteX62" fmla="*/ 20715 w 4499468"/>
              <a:gd name="connsiteY62" fmla="*/ 4752822 h 5513991"/>
              <a:gd name="connsiteX63" fmla="*/ 222466 w 4499468"/>
              <a:gd name="connsiteY63"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243956 w 4499468"/>
              <a:gd name="connsiteY55" fmla="*/ 5036659 h 5513991"/>
              <a:gd name="connsiteX56" fmla="*/ 4242847 w 4499468"/>
              <a:gd name="connsiteY56" fmla="*/ 5242987 h 5513991"/>
              <a:gd name="connsiteX57" fmla="*/ 4187554 w 4499468"/>
              <a:gd name="connsiteY57" fmla="*/ 5513970 h 5513991"/>
              <a:gd name="connsiteX58" fmla="*/ 298746 w 4499468"/>
              <a:gd name="connsiteY58" fmla="*/ 5249166 h 5513991"/>
              <a:gd name="connsiteX59" fmla="*/ 1462 w 4499468"/>
              <a:gd name="connsiteY59" fmla="*/ 5237777 h 5513991"/>
              <a:gd name="connsiteX60" fmla="*/ 7874 w 4499468"/>
              <a:gd name="connsiteY60" fmla="*/ 4977753 h 5513991"/>
              <a:gd name="connsiteX61" fmla="*/ 20715 w 4499468"/>
              <a:gd name="connsiteY61" fmla="*/ 4752822 h 5513991"/>
              <a:gd name="connsiteX62" fmla="*/ 222466 w 4499468"/>
              <a:gd name="connsiteY62" fmla="*/ 0 h 5513991"/>
              <a:gd name="connsiteX0" fmla="*/ 222466 w 4482665"/>
              <a:gd name="connsiteY0" fmla="*/ 0 h 5513991"/>
              <a:gd name="connsiteX1" fmla="*/ 3251633 w 4482665"/>
              <a:gd name="connsiteY1" fmla="*/ 153134 h 5513991"/>
              <a:gd name="connsiteX2" fmla="*/ 4080444 w 4482665"/>
              <a:gd name="connsiteY2" fmla="*/ 208242 h 5513991"/>
              <a:gd name="connsiteX3" fmla="*/ 4453638 w 4482665"/>
              <a:gd name="connsiteY3" fmla="*/ 228666 h 5513991"/>
              <a:gd name="connsiteX4" fmla="*/ 4481517 w 4482665"/>
              <a:gd name="connsiteY4" fmla="*/ 250471 h 5513991"/>
              <a:gd name="connsiteX5" fmla="*/ 4479743 w 4482665"/>
              <a:gd name="connsiteY5" fmla="*/ 282222 h 5513991"/>
              <a:gd name="connsiteX6" fmla="*/ 4482665 w 4482665"/>
              <a:gd name="connsiteY6" fmla="*/ 283939 h 5513991"/>
              <a:gd name="connsiteX7" fmla="*/ 4476830 w 4482665"/>
              <a:gd name="connsiteY7" fmla="*/ 373160 h 5513991"/>
              <a:gd name="connsiteX8" fmla="*/ 4473342 w 4482665"/>
              <a:gd name="connsiteY8" fmla="*/ 396781 h 5513991"/>
              <a:gd name="connsiteX9" fmla="*/ 4468237 w 4482665"/>
              <a:gd name="connsiteY9" fmla="*/ 488120 h 5513991"/>
              <a:gd name="connsiteX10" fmla="*/ 4467587 w 4482665"/>
              <a:gd name="connsiteY10" fmla="*/ 534537 h 5513991"/>
              <a:gd name="connsiteX11" fmla="*/ 4464488 w 4482665"/>
              <a:gd name="connsiteY11" fmla="*/ 563001 h 5513991"/>
              <a:gd name="connsiteX12" fmla="*/ 4463819 w 4482665"/>
              <a:gd name="connsiteY12" fmla="*/ 567182 h 5513991"/>
              <a:gd name="connsiteX13" fmla="*/ 4450882 w 4482665"/>
              <a:gd name="connsiteY13" fmla="*/ 798696 h 5513991"/>
              <a:gd name="connsiteX14" fmla="*/ 4452595 w 4482665"/>
              <a:gd name="connsiteY14" fmla="*/ 803530 h 5513991"/>
              <a:gd name="connsiteX15" fmla="*/ 4450444 w 4482665"/>
              <a:gd name="connsiteY15" fmla="*/ 827361 h 5513991"/>
              <a:gd name="connsiteX16" fmla="*/ 4448844 w 4482665"/>
              <a:gd name="connsiteY16" fmla="*/ 835146 h 5513991"/>
              <a:gd name="connsiteX17" fmla="*/ 4442606 w 4482665"/>
              <a:gd name="connsiteY17" fmla="*/ 946777 h 5513991"/>
              <a:gd name="connsiteX18" fmla="*/ 4444683 w 4482665"/>
              <a:gd name="connsiteY18" fmla="*/ 947677 h 5513991"/>
              <a:gd name="connsiteX19" fmla="*/ 4448802 w 4482665"/>
              <a:gd name="connsiteY19" fmla="*/ 983859 h 5513991"/>
              <a:gd name="connsiteX20" fmla="*/ 4444004 w 4482665"/>
              <a:gd name="connsiteY20" fmla="*/ 1082386 h 5513991"/>
              <a:gd name="connsiteX21" fmla="*/ 4443899 w 4482665"/>
              <a:gd name="connsiteY21" fmla="*/ 1140681 h 5513991"/>
              <a:gd name="connsiteX22" fmla="*/ 4448202 w 4482665"/>
              <a:gd name="connsiteY22" fmla="*/ 1161797 h 5513991"/>
              <a:gd name="connsiteX23" fmla="*/ 4451292 w 4482665"/>
              <a:gd name="connsiteY23" fmla="*/ 1191979 h 5513991"/>
              <a:gd name="connsiteX24" fmla="*/ 4460109 w 4482665"/>
              <a:gd name="connsiteY24" fmla="*/ 1244449 h 5513991"/>
              <a:gd name="connsiteX25" fmla="*/ 4462386 w 4482665"/>
              <a:gd name="connsiteY25" fmla="*/ 1294666 h 5513991"/>
              <a:gd name="connsiteX26" fmla="*/ 4461506 w 4482665"/>
              <a:gd name="connsiteY26" fmla="*/ 1328296 h 5513991"/>
              <a:gd name="connsiteX27" fmla="*/ 4461043 w 4482665"/>
              <a:gd name="connsiteY27" fmla="*/ 1333156 h 5513991"/>
              <a:gd name="connsiteX28" fmla="*/ 4451924 w 4482665"/>
              <a:gd name="connsiteY28" fmla="*/ 1373054 h 5513991"/>
              <a:gd name="connsiteX29" fmla="*/ 4455188 w 4482665"/>
              <a:gd name="connsiteY29" fmla="*/ 1376999 h 5513991"/>
              <a:gd name="connsiteX30" fmla="*/ 4458030 w 4482665"/>
              <a:gd name="connsiteY30" fmla="*/ 1389816 h 5513991"/>
              <a:gd name="connsiteX31" fmla="*/ 4453289 w 4482665"/>
              <a:gd name="connsiteY31" fmla="*/ 1400401 h 5513991"/>
              <a:gd name="connsiteX32" fmla="*/ 4443105 w 4482665"/>
              <a:gd name="connsiteY32" fmla="*/ 1450629 h 5513991"/>
              <a:gd name="connsiteX33" fmla="*/ 4432208 w 4482665"/>
              <a:gd name="connsiteY33" fmla="*/ 1524330 h 5513991"/>
              <a:gd name="connsiteX34" fmla="*/ 4427327 w 4482665"/>
              <a:gd name="connsiteY34" fmla="*/ 1535289 h 5513991"/>
              <a:gd name="connsiteX35" fmla="*/ 4412899 w 4482665"/>
              <a:gd name="connsiteY35" fmla="*/ 1607363 h 5513991"/>
              <a:gd name="connsiteX36" fmla="*/ 4409184 w 4482665"/>
              <a:gd name="connsiteY36" fmla="*/ 1645395 h 5513991"/>
              <a:gd name="connsiteX37" fmla="*/ 4412844 w 4482665"/>
              <a:gd name="connsiteY37" fmla="*/ 1649850 h 5513991"/>
              <a:gd name="connsiteX38" fmla="*/ 4411194 w 4482665"/>
              <a:gd name="connsiteY38" fmla="*/ 1661048 h 5513991"/>
              <a:gd name="connsiteX39" fmla="*/ 4411606 w 4482665"/>
              <a:gd name="connsiteY39" fmla="*/ 1664107 h 5513991"/>
              <a:gd name="connsiteX40" fmla="*/ 4413117 w 4482665"/>
              <a:gd name="connsiteY40" fmla="*/ 1681560 h 5513991"/>
              <a:gd name="connsiteX41" fmla="*/ 4401647 w 4482665"/>
              <a:gd name="connsiteY41" fmla="*/ 1716455 h 5513991"/>
              <a:gd name="connsiteX42" fmla="*/ 4399587 w 4482665"/>
              <a:gd name="connsiteY42" fmla="*/ 1716581 h 5513991"/>
              <a:gd name="connsiteX43" fmla="*/ 4391089 w 4482665"/>
              <a:gd name="connsiteY43" fmla="*/ 1868666 h 5513991"/>
              <a:gd name="connsiteX44" fmla="*/ 4399780 w 4482665"/>
              <a:gd name="connsiteY44" fmla="*/ 1892828 h 5513991"/>
              <a:gd name="connsiteX45" fmla="*/ 4402058 w 4482665"/>
              <a:gd name="connsiteY45" fmla="*/ 1943047 h 5513991"/>
              <a:gd name="connsiteX46" fmla="*/ 4401177 w 4482665"/>
              <a:gd name="connsiteY46" fmla="*/ 1976676 h 5513991"/>
              <a:gd name="connsiteX47" fmla="*/ 4400715 w 4482665"/>
              <a:gd name="connsiteY47" fmla="*/ 1981536 h 5513991"/>
              <a:gd name="connsiteX48" fmla="*/ 4391595 w 4482665"/>
              <a:gd name="connsiteY48" fmla="*/ 2021434 h 5513991"/>
              <a:gd name="connsiteX49" fmla="*/ 4394860 w 4482665"/>
              <a:gd name="connsiteY49" fmla="*/ 2025379 h 5513991"/>
              <a:gd name="connsiteX50" fmla="*/ 4397701 w 4482665"/>
              <a:gd name="connsiteY50" fmla="*/ 2038196 h 5513991"/>
              <a:gd name="connsiteX51" fmla="*/ 4392960 w 4482665"/>
              <a:gd name="connsiteY51" fmla="*/ 2048781 h 5513991"/>
              <a:gd name="connsiteX52" fmla="*/ 4382776 w 4482665"/>
              <a:gd name="connsiteY52" fmla="*/ 2099011 h 5513991"/>
              <a:gd name="connsiteX53" fmla="*/ 4375445 w 4482665"/>
              <a:gd name="connsiteY53" fmla="*/ 2148592 h 5513991"/>
              <a:gd name="connsiteX54" fmla="*/ 4243956 w 4482665"/>
              <a:gd name="connsiteY54" fmla="*/ 5036659 h 5513991"/>
              <a:gd name="connsiteX55" fmla="*/ 4242847 w 4482665"/>
              <a:gd name="connsiteY55" fmla="*/ 5242987 h 5513991"/>
              <a:gd name="connsiteX56" fmla="*/ 4187554 w 4482665"/>
              <a:gd name="connsiteY56" fmla="*/ 5513970 h 5513991"/>
              <a:gd name="connsiteX57" fmla="*/ 298746 w 4482665"/>
              <a:gd name="connsiteY57" fmla="*/ 5249166 h 5513991"/>
              <a:gd name="connsiteX58" fmla="*/ 1462 w 4482665"/>
              <a:gd name="connsiteY58" fmla="*/ 5237777 h 5513991"/>
              <a:gd name="connsiteX59" fmla="*/ 7874 w 4482665"/>
              <a:gd name="connsiteY59" fmla="*/ 4977753 h 5513991"/>
              <a:gd name="connsiteX60" fmla="*/ 20715 w 4482665"/>
              <a:gd name="connsiteY60" fmla="*/ 4752822 h 5513991"/>
              <a:gd name="connsiteX61" fmla="*/ 222466 w 4482665"/>
              <a:gd name="connsiteY61" fmla="*/ 0 h 5513991"/>
              <a:gd name="connsiteX0" fmla="*/ 222466 w 4481517"/>
              <a:gd name="connsiteY0" fmla="*/ 0 h 5513991"/>
              <a:gd name="connsiteX1" fmla="*/ 3251633 w 4481517"/>
              <a:gd name="connsiteY1" fmla="*/ 153134 h 5513991"/>
              <a:gd name="connsiteX2" fmla="*/ 4080444 w 4481517"/>
              <a:gd name="connsiteY2" fmla="*/ 208242 h 5513991"/>
              <a:gd name="connsiteX3" fmla="*/ 4453638 w 4481517"/>
              <a:gd name="connsiteY3" fmla="*/ 228666 h 5513991"/>
              <a:gd name="connsiteX4" fmla="*/ 4481517 w 4481517"/>
              <a:gd name="connsiteY4" fmla="*/ 250471 h 5513991"/>
              <a:gd name="connsiteX5" fmla="*/ 4479743 w 4481517"/>
              <a:gd name="connsiteY5" fmla="*/ 282222 h 5513991"/>
              <a:gd name="connsiteX6" fmla="*/ 4476830 w 4481517"/>
              <a:gd name="connsiteY6" fmla="*/ 373160 h 5513991"/>
              <a:gd name="connsiteX7" fmla="*/ 4473342 w 4481517"/>
              <a:gd name="connsiteY7" fmla="*/ 396781 h 5513991"/>
              <a:gd name="connsiteX8" fmla="*/ 4468237 w 4481517"/>
              <a:gd name="connsiteY8" fmla="*/ 488120 h 5513991"/>
              <a:gd name="connsiteX9" fmla="*/ 4467587 w 4481517"/>
              <a:gd name="connsiteY9" fmla="*/ 534537 h 5513991"/>
              <a:gd name="connsiteX10" fmla="*/ 4464488 w 4481517"/>
              <a:gd name="connsiteY10" fmla="*/ 563001 h 5513991"/>
              <a:gd name="connsiteX11" fmla="*/ 4463819 w 4481517"/>
              <a:gd name="connsiteY11" fmla="*/ 567182 h 5513991"/>
              <a:gd name="connsiteX12" fmla="*/ 4450882 w 4481517"/>
              <a:gd name="connsiteY12" fmla="*/ 798696 h 5513991"/>
              <a:gd name="connsiteX13" fmla="*/ 4452595 w 4481517"/>
              <a:gd name="connsiteY13" fmla="*/ 803530 h 5513991"/>
              <a:gd name="connsiteX14" fmla="*/ 4450444 w 4481517"/>
              <a:gd name="connsiteY14" fmla="*/ 827361 h 5513991"/>
              <a:gd name="connsiteX15" fmla="*/ 4448844 w 4481517"/>
              <a:gd name="connsiteY15" fmla="*/ 835146 h 5513991"/>
              <a:gd name="connsiteX16" fmla="*/ 4442606 w 4481517"/>
              <a:gd name="connsiteY16" fmla="*/ 946777 h 5513991"/>
              <a:gd name="connsiteX17" fmla="*/ 4444683 w 4481517"/>
              <a:gd name="connsiteY17" fmla="*/ 947677 h 5513991"/>
              <a:gd name="connsiteX18" fmla="*/ 4448802 w 4481517"/>
              <a:gd name="connsiteY18" fmla="*/ 983859 h 5513991"/>
              <a:gd name="connsiteX19" fmla="*/ 4444004 w 4481517"/>
              <a:gd name="connsiteY19" fmla="*/ 1082386 h 5513991"/>
              <a:gd name="connsiteX20" fmla="*/ 4443899 w 4481517"/>
              <a:gd name="connsiteY20" fmla="*/ 1140681 h 5513991"/>
              <a:gd name="connsiteX21" fmla="*/ 4448202 w 4481517"/>
              <a:gd name="connsiteY21" fmla="*/ 1161797 h 5513991"/>
              <a:gd name="connsiteX22" fmla="*/ 4451292 w 4481517"/>
              <a:gd name="connsiteY22" fmla="*/ 1191979 h 5513991"/>
              <a:gd name="connsiteX23" fmla="*/ 4460109 w 4481517"/>
              <a:gd name="connsiteY23" fmla="*/ 1244449 h 5513991"/>
              <a:gd name="connsiteX24" fmla="*/ 4462386 w 4481517"/>
              <a:gd name="connsiteY24" fmla="*/ 1294666 h 5513991"/>
              <a:gd name="connsiteX25" fmla="*/ 4461506 w 4481517"/>
              <a:gd name="connsiteY25" fmla="*/ 1328296 h 5513991"/>
              <a:gd name="connsiteX26" fmla="*/ 4461043 w 4481517"/>
              <a:gd name="connsiteY26" fmla="*/ 1333156 h 5513991"/>
              <a:gd name="connsiteX27" fmla="*/ 4451924 w 4481517"/>
              <a:gd name="connsiteY27" fmla="*/ 1373054 h 5513991"/>
              <a:gd name="connsiteX28" fmla="*/ 4455188 w 4481517"/>
              <a:gd name="connsiteY28" fmla="*/ 1376999 h 5513991"/>
              <a:gd name="connsiteX29" fmla="*/ 4458030 w 4481517"/>
              <a:gd name="connsiteY29" fmla="*/ 1389816 h 5513991"/>
              <a:gd name="connsiteX30" fmla="*/ 4453289 w 4481517"/>
              <a:gd name="connsiteY30" fmla="*/ 1400401 h 5513991"/>
              <a:gd name="connsiteX31" fmla="*/ 4443105 w 4481517"/>
              <a:gd name="connsiteY31" fmla="*/ 1450629 h 5513991"/>
              <a:gd name="connsiteX32" fmla="*/ 4432208 w 4481517"/>
              <a:gd name="connsiteY32" fmla="*/ 1524330 h 5513991"/>
              <a:gd name="connsiteX33" fmla="*/ 4427327 w 4481517"/>
              <a:gd name="connsiteY33" fmla="*/ 1535289 h 5513991"/>
              <a:gd name="connsiteX34" fmla="*/ 4412899 w 4481517"/>
              <a:gd name="connsiteY34" fmla="*/ 1607363 h 5513991"/>
              <a:gd name="connsiteX35" fmla="*/ 4409184 w 4481517"/>
              <a:gd name="connsiteY35" fmla="*/ 1645395 h 5513991"/>
              <a:gd name="connsiteX36" fmla="*/ 4412844 w 4481517"/>
              <a:gd name="connsiteY36" fmla="*/ 1649850 h 5513991"/>
              <a:gd name="connsiteX37" fmla="*/ 4411194 w 4481517"/>
              <a:gd name="connsiteY37" fmla="*/ 1661048 h 5513991"/>
              <a:gd name="connsiteX38" fmla="*/ 4411606 w 4481517"/>
              <a:gd name="connsiteY38" fmla="*/ 1664107 h 5513991"/>
              <a:gd name="connsiteX39" fmla="*/ 4413117 w 4481517"/>
              <a:gd name="connsiteY39" fmla="*/ 1681560 h 5513991"/>
              <a:gd name="connsiteX40" fmla="*/ 4401647 w 4481517"/>
              <a:gd name="connsiteY40" fmla="*/ 1716455 h 5513991"/>
              <a:gd name="connsiteX41" fmla="*/ 4399587 w 4481517"/>
              <a:gd name="connsiteY41" fmla="*/ 1716581 h 5513991"/>
              <a:gd name="connsiteX42" fmla="*/ 4391089 w 4481517"/>
              <a:gd name="connsiteY42" fmla="*/ 1868666 h 5513991"/>
              <a:gd name="connsiteX43" fmla="*/ 4399780 w 4481517"/>
              <a:gd name="connsiteY43" fmla="*/ 1892828 h 5513991"/>
              <a:gd name="connsiteX44" fmla="*/ 4402058 w 4481517"/>
              <a:gd name="connsiteY44" fmla="*/ 1943047 h 5513991"/>
              <a:gd name="connsiteX45" fmla="*/ 4401177 w 4481517"/>
              <a:gd name="connsiteY45" fmla="*/ 1976676 h 5513991"/>
              <a:gd name="connsiteX46" fmla="*/ 4400715 w 4481517"/>
              <a:gd name="connsiteY46" fmla="*/ 1981536 h 5513991"/>
              <a:gd name="connsiteX47" fmla="*/ 4391595 w 4481517"/>
              <a:gd name="connsiteY47" fmla="*/ 2021434 h 5513991"/>
              <a:gd name="connsiteX48" fmla="*/ 4394860 w 4481517"/>
              <a:gd name="connsiteY48" fmla="*/ 2025379 h 5513991"/>
              <a:gd name="connsiteX49" fmla="*/ 4397701 w 4481517"/>
              <a:gd name="connsiteY49" fmla="*/ 2038196 h 5513991"/>
              <a:gd name="connsiteX50" fmla="*/ 4392960 w 4481517"/>
              <a:gd name="connsiteY50" fmla="*/ 2048781 h 5513991"/>
              <a:gd name="connsiteX51" fmla="*/ 4382776 w 4481517"/>
              <a:gd name="connsiteY51" fmla="*/ 2099011 h 5513991"/>
              <a:gd name="connsiteX52" fmla="*/ 4375445 w 4481517"/>
              <a:gd name="connsiteY52" fmla="*/ 2148592 h 5513991"/>
              <a:gd name="connsiteX53" fmla="*/ 4243956 w 4481517"/>
              <a:gd name="connsiteY53" fmla="*/ 5036659 h 5513991"/>
              <a:gd name="connsiteX54" fmla="*/ 4242847 w 4481517"/>
              <a:gd name="connsiteY54" fmla="*/ 5242987 h 5513991"/>
              <a:gd name="connsiteX55" fmla="*/ 4187554 w 4481517"/>
              <a:gd name="connsiteY55" fmla="*/ 5513970 h 5513991"/>
              <a:gd name="connsiteX56" fmla="*/ 298746 w 4481517"/>
              <a:gd name="connsiteY56" fmla="*/ 5249166 h 5513991"/>
              <a:gd name="connsiteX57" fmla="*/ 1462 w 4481517"/>
              <a:gd name="connsiteY57" fmla="*/ 5237777 h 5513991"/>
              <a:gd name="connsiteX58" fmla="*/ 7874 w 4481517"/>
              <a:gd name="connsiteY58" fmla="*/ 4977753 h 5513991"/>
              <a:gd name="connsiteX59" fmla="*/ 20715 w 4481517"/>
              <a:gd name="connsiteY59" fmla="*/ 4752822 h 5513991"/>
              <a:gd name="connsiteX60" fmla="*/ 222466 w 4481517"/>
              <a:gd name="connsiteY6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73342 w 4482645"/>
              <a:gd name="connsiteY6" fmla="*/ 396781 h 5513991"/>
              <a:gd name="connsiteX7" fmla="*/ 4468237 w 4482645"/>
              <a:gd name="connsiteY7" fmla="*/ 488120 h 5513991"/>
              <a:gd name="connsiteX8" fmla="*/ 4467587 w 4482645"/>
              <a:gd name="connsiteY8" fmla="*/ 534537 h 5513991"/>
              <a:gd name="connsiteX9" fmla="*/ 4464488 w 4482645"/>
              <a:gd name="connsiteY9" fmla="*/ 563001 h 5513991"/>
              <a:gd name="connsiteX10" fmla="*/ 4463819 w 4482645"/>
              <a:gd name="connsiteY10" fmla="*/ 567182 h 5513991"/>
              <a:gd name="connsiteX11" fmla="*/ 4450882 w 4482645"/>
              <a:gd name="connsiteY11" fmla="*/ 798696 h 5513991"/>
              <a:gd name="connsiteX12" fmla="*/ 4452595 w 4482645"/>
              <a:gd name="connsiteY12" fmla="*/ 803530 h 5513991"/>
              <a:gd name="connsiteX13" fmla="*/ 4450444 w 4482645"/>
              <a:gd name="connsiteY13" fmla="*/ 827361 h 5513991"/>
              <a:gd name="connsiteX14" fmla="*/ 4448844 w 4482645"/>
              <a:gd name="connsiteY14" fmla="*/ 835146 h 5513991"/>
              <a:gd name="connsiteX15" fmla="*/ 4442606 w 4482645"/>
              <a:gd name="connsiteY15" fmla="*/ 946777 h 5513991"/>
              <a:gd name="connsiteX16" fmla="*/ 4444683 w 4482645"/>
              <a:gd name="connsiteY16" fmla="*/ 947677 h 5513991"/>
              <a:gd name="connsiteX17" fmla="*/ 4448802 w 4482645"/>
              <a:gd name="connsiteY17" fmla="*/ 983859 h 5513991"/>
              <a:gd name="connsiteX18" fmla="*/ 4444004 w 4482645"/>
              <a:gd name="connsiteY18" fmla="*/ 1082386 h 5513991"/>
              <a:gd name="connsiteX19" fmla="*/ 4443899 w 4482645"/>
              <a:gd name="connsiteY19" fmla="*/ 1140681 h 5513991"/>
              <a:gd name="connsiteX20" fmla="*/ 4448202 w 4482645"/>
              <a:gd name="connsiteY20" fmla="*/ 1161797 h 5513991"/>
              <a:gd name="connsiteX21" fmla="*/ 4451292 w 4482645"/>
              <a:gd name="connsiteY21" fmla="*/ 1191979 h 5513991"/>
              <a:gd name="connsiteX22" fmla="*/ 4460109 w 4482645"/>
              <a:gd name="connsiteY22" fmla="*/ 1244449 h 5513991"/>
              <a:gd name="connsiteX23" fmla="*/ 4462386 w 4482645"/>
              <a:gd name="connsiteY23" fmla="*/ 1294666 h 5513991"/>
              <a:gd name="connsiteX24" fmla="*/ 4461506 w 4482645"/>
              <a:gd name="connsiteY24" fmla="*/ 1328296 h 5513991"/>
              <a:gd name="connsiteX25" fmla="*/ 4461043 w 4482645"/>
              <a:gd name="connsiteY25" fmla="*/ 1333156 h 5513991"/>
              <a:gd name="connsiteX26" fmla="*/ 4451924 w 4482645"/>
              <a:gd name="connsiteY26" fmla="*/ 1373054 h 5513991"/>
              <a:gd name="connsiteX27" fmla="*/ 4455188 w 4482645"/>
              <a:gd name="connsiteY27" fmla="*/ 1376999 h 5513991"/>
              <a:gd name="connsiteX28" fmla="*/ 4458030 w 4482645"/>
              <a:gd name="connsiteY28" fmla="*/ 1389816 h 5513991"/>
              <a:gd name="connsiteX29" fmla="*/ 4453289 w 4482645"/>
              <a:gd name="connsiteY29" fmla="*/ 1400401 h 5513991"/>
              <a:gd name="connsiteX30" fmla="*/ 4443105 w 4482645"/>
              <a:gd name="connsiteY30" fmla="*/ 1450629 h 5513991"/>
              <a:gd name="connsiteX31" fmla="*/ 4432208 w 4482645"/>
              <a:gd name="connsiteY31" fmla="*/ 1524330 h 5513991"/>
              <a:gd name="connsiteX32" fmla="*/ 4427327 w 4482645"/>
              <a:gd name="connsiteY32" fmla="*/ 1535289 h 5513991"/>
              <a:gd name="connsiteX33" fmla="*/ 4412899 w 4482645"/>
              <a:gd name="connsiteY33" fmla="*/ 1607363 h 5513991"/>
              <a:gd name="connsiteX34" fmla="*/ 4409184 w 4482645"/>
              <a:gd name="connsiteY34" fmla="*/ 1645395 h 5513991"/>
              <a:gd name="connsiteX35" fmla="*/ 4412844 w 4482645"/>
              <a:gd name="connsiteY35" fmla="*/ 1649850 h 5513991"/>
              <a:gd name="connsiteX36" fmla="*/ 4411194 w 4482645"/>
              <a:gd name="connsiteY36" fmla="*/ 1661048 h 5513991"/>
              <a:gd name="connsiteX37" fmla="*/ 4411606 w 4482645"/>
              <a:gd name="connsiteY37" fmla="*/ 1664107 h 5513991"/>
              <a:gd name="connsiteX38" fmla="*/ 4413117 w 4482645"/>
              <a:gd name="connsiteY38" fmla="*/ 1681560 h 5513991"/>
              <a:gd name="connsiteX39" fmla="*/ 4401647 w 4482645"/>
              <a:gd name="connsiteY39" fmla="*/ 1716455 h 5513991"/>
              <a:gd name="connsiteX40" fmla="*/ 4399587 w 4482645"/>
              <a:gd name="connsiteY40" fmla="*/ 1716581 h 5513991"/>
              <a:gd name="connsiteX41" fmla="*/ 4391089 w 4482645"/>
              <a:gd name="connsiteY41" fmla="*/ 1868666 h 5513991"/>
              <a:gd name="connsiteX42" fmla="*/ 4399780 w 4482645"/>
              <a:gd name="connsiteY42" fmla="*/ 1892828 h 5513991"/>
              <a:gd name="connsiteX43" fmla="*/ 4402058 w 4482645"/>
              <a:gd name="connsiteY43" fmla="*/ 1943047 h 5513991"/>
              <a:gd name="connsiteX44" fmla="*/ 4401177 w 4482645"/>
              <a:gd name="connsiteY44" fmla="*/ 1976676 h 5513991"/>
              <a:gd name="connsiteX45" fmla="*/ 4400715 w 4482645"/>
              <a:gd name="connsiteY45" fmla="*/ 1981536 h 5513991"/>
              <a:gd name="connsiteX46" fmla="*/ 4391595 w 4482645"/>
              <a:gd name="connsiteY46" fmla="*/ 2021434 h 5513991"/>
              <a:gd name="connsiteX47" fmla="*/ 4394860 w 4482645"/>
              <a:gd name="connsiteY47" fmla="*/ 2025379 h 5513991"/>
              <a:gd name="connsiteX48" fmla="*/ 4397701 w 4482645"/>
              <a:gd name="connsiteY48" fmla="*/ 2038196 h 5513991"/>
              <a:gd name="connsiteX49" fmla="*/ 4392960 w 4482645"/>
              <a:gd name="connsiteY49" fmla="*/ 2048781 h 5513991"/>
              <a:gd name="connsiteX50" fmla="*/ 4382776 w 4482645"/>
              <a:gd name="connsiteY50" fmla="*/ 2099011 h 5513991"/>
              <a:gd name="connsiteX51" fmla="*/ 4375445 w 4482645"/>
              <a:gd name="connsiteY51" fmla="*/ 2148592 h 5513991"/>
              <a:gd name="connsiteX52" fmla="*/ 4243956 w 4482645"/>
              <a:gd name="connsiteY52" fmla="*/ 5036659 h 5513991"/>
              <a:gd name="connsiteX53" fmla="*/ 4242847 w 4482645"/>
              <a:gd name="connsiteY53" fmla="*/ 5242987 h 5513991"/>
              <a:gd name="connsiteX54" fmla="*/ 4187554 w 4482645"/>
              <a:gd name="connsiteY54" fmla="*/ 5513970 h 5513991"/>
              <a:gd name="connsiteX55" fmla="*/ 298746 w 4482645"/>
              <a:gd name="connsiteY55" fmla="*/ 5249166 h 5513991"/>
              <a:gd name="connsiteX56" fmla="*/ 1462 w 4482645"/>
              <a:gd name="connsiteY56" fmla="*/ 5237777 h 5513991"/>
              <a:gd name="connsiteX57" fmla="*/ 7874 w 4482645"/>
              <a:gd name="connsiteY57" fmla="*/ 4977753 h 5513991"/>
              <a:gd name="connsiteX58" fmla="*/ 20715 w 4482645"/>
              <a:gd name="connsiteY58" fmla="*/ 4752822 h 5513991"/>
              <a:gd name="connsiteX59" fmla="*/ 222466 w 4482645"/>
              <a:gd name="connsiteY5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63819 w 4482645"/>
              <a:gd name="connsiteY9" fmla="*/ 567182 h 5513991"/>
              <a:gd name="connsiteX10" fmla="*/ 4450882 w 4482645"/>
              <a:gd name="connsiteY10" fmla="*/ 798696 h 5513991"/>
              <a:gd name="connsiteX11" fmla="*/ 4452595 w 4482645"/>
              <a:gd name="connsiteY11" fmla="*/ 803530 h 5513991"/>
              <a:gd name="connsiteX12" fmla="*/ 4450444 w 4482645"/>
              <a:gd name="connsiteY12" fmla="*/ 827361 h 5513991"/>
              <a:gd name="connsiteX13" fmla="*/ 4448844 w 4482645"/>
              <a:gd name="connsiteY13" fmla="*/ 835146 h 5513991"/>
              <a:gd name="connsiteX14" fmla="*/ 4442606 w 4482645"/>
              <a:gd name="connsiteY14" fmla="*/ 946777 h 5513991"/>
              <a:gd name="connsiteX15" fmla="*/ 4444683 w 4482645"/>
              <a:gd name="connsiteY15" fmla="*/ 947677 h 5513991"/>
              <a:gd name="connsiteX16" fmla="*/ 4448802 w 4482645"/>
              <a:gd name="connsiteY16" fmla="*/ 983859 h 5513991"/>
              <a:gd name="connsiteX17" fmla="*/ 4444004 w 4482645"/>
              <a:gd name="connsiteY17" fmla="*/ 1082386 h 5513991"/>
              <a:gd name="connsiteX18" fmla="*/ 4443899 w 4482645"/>
              <a:gd name="connsiteY18" fmla="*/ 1140681 h 5513991"/>
              <a:gd name="connsiteX19" fmla="*/ 4448202 w 4482645"/>
              <a:gd name="connsiteY19" fmla="*/ 1161797 h 5513991"/>
              <a:gd name="connsiteX20" fmla="*/ 4451292 w 4482645"/>
              <a:gd name="connsiteY20" fmla="*/ 1191979 h 5513991"/>
              <a:gd name="connsiteX21" fmla="*/ 4460109 w 4482645"/>
              <a:gd name="connsiteY21" fmla="*/ 1244449 h 5513991"/>
              <a:gd name="connsiteX22" fmla="*/ 4462386 w 4482645"/>
              <a:gd name="connsiteY22" fmla="*/ 1294666 h 5513991"/>
              <a:gd name="connsiteX23" fmla="*/ 4461506 w 4482645"/>
              <a:gd name="connsiteY23" fmla="*/ 1328296 h 5513991"/>
              <a:gd name="connsiteX24" fmla="*/ 4461043 w 4482645"/>
              <a:gd name="connsiteY24" fmla="*/ 1333156 h 5513991"/>
              <a:gd name="connsiteX25" fmla="*/ 4451924 w 4482645"/>
              <a:gd name="connsiteY25" fmla="*/ 1373054 h 5513991"/>
              <a:gd name="connsiteX26" fmla="*/ 4455188 w 4482645"/>
              <a:gd name="connsiteY26" fmla="*/ 1376999 h 5513991"/>
              <a:gd name="connsiteX27" fmla="*/ 4458030 w 4482645"/>
              <a:gd name="connsiteY27" fmla="*/ 1389816 h 5513991"/>
              <a:gd name="connsiteX28" fmla="*/ 4453289 w 4482645"/>
              <a:gd name="connsiteY28" fmla="*/ 1400401 h 5513991"/>
              <a:gd name="connsiteX29" fmla="*/ 4443105 w 4482645"/>
              <a:gd name="connsiteY29" fmla="*/ 1450629 h 5513991"/>
              <a:gd name="connsiteX30" fmla="*/ 4432208 w 4482645"/>
              <a:gd name="connsiteY30" fmla="*/ 1524330 h 5513991"/>
              <a:gd name="connsiteX31" fmla="*/ 4427327 w 4482645"/>
              <a:gd name="connsiteY31" fmla="*/ 1535289 h 5513991"/>
              <a:gd name="connsiteX32" fmla="*/ 4412899 w 4482645"/>
              <a:gd name="connsiteY32" fmla="*/ 1607363 h 5513991"/>
              <a:gd name="connsiteX33" fmla="*/ 4409184 w 4482645"/>
              <a:gd name="connsiteY33" fmla="*/ 1645395 h 5513991"/>
              <a:gd name="connsiteX34" fmla="*/ 4412844 w 4482645"/>
              <a:gd name="connsiteY34" fmla="*/ 1649850 h 5513991"/>
              <a:gd name="connsiteX35" fmla="*/ 4411194 w 4482645"/>
              <a:gd name="connsiteY35" fmla="*/ 1661048 h 5513991"/>
              <a:gd name="connsiteX36" fmla="*/ 4411606 w 4482645"/>
              <a:gd name="connsiteY36" fmla="*/ 1664107 h 5513991"/>
              <a:gd name="connsiteX37" fmla="*/ 4413117 w 4482645"/>
              <a:gd name="connsiteY37" fmla="*/ 1681560 h 5513991"/>
              <a:gd name="connsiteX38" fmla="*/ 4401647 w 4482645"/>
              <a:gd name="connsiteY38" fmla="*/ 1716455 h 5513991"/>
              <a:gd name="connsiteX39" fmla="*/ 4399587 w 4482645"/>
              <a:gd name="connsiteY39" fmla="*/ 1716581 h 5513991"/>
              <a:gd name="connsiteX40" fmla="*/ 4391089 w 4482645"/>
              <a:gd name="connsiteY40" fmla="*/ 1868666 h 5513991"/>
              <a:gd name="connsiteX41" fmla="*/ 4399780 w 4482645"/>
              <a:gd name="connsiteY41" fmla="*/ 1892828 h 5513991"/>
              <a:gd name="connsiteX42" fmla="*/ 4402058 w 4482645"/>
              <a:gd name="connsiteY42" fmla="*/ 1943047 h 5513991"/>
              <a:gd name="connsiteX43" fmla="*/ 4401177 w 4482645"/>
              <a:gd name="connsiteY43" fmla="*/ 1976676 h 5513991"/>
              <a:gd name="connsiteX44" fmla="*/ 4400715 w 4482645"/>
              <a:gd name="connsiteY44" fmla="*/ 1981536 h 5513991"/>
              <a:gd name="connsiteX45" fmla="*/ 4391595 w 4482645"/>
              <a:gd name="connsiteY45" fmla="*/ 2021434 h 5513991"/>
              <a:gd name="connsiteX46" fmla="*/ 4394860 w 4482645"/>
              <a:gd name="connsiteY46" fmla="*/ 2025379 h 5513991"/>
              <a:gd name="connsiteX47" fmla="*/ 4397701 w 4482645"/>
              <a:gd name="connsiteY47" fmla="*/ 2038196 h 5513991"/>
              <a:gd name="connsiteX48" fmla="*/ 4392960 w 4482645"/>
              <a:gd name="connsiteY48" fmla="*/ 2048781 h 5513991"/>
              <a:gd name="connsiteX49" fmla="*/ 4382776 w 4482645"/>
              <a:gd name="connsiteY49" fmla="*/ 2099011 h 5513991"/>
              <a:gd name="connsiteX50" fmla="*/ 4375445 w 4482645"/>
              <a:gd name="connsiteY50" fmla="*/ 2148592 h 5513991"/>
              <a:gd name="connsiteX51" fmla="*/ 4243956 w 4482645"/>
              <a:gd name="connsiteY51" fmla="*/ 5036659 h 5513991"/>
              <a:gd name="connsiteX52" fmla="*/ 4242847 w 4482645"/>
              <a:gd name="connsiteY52" fmla="*/ 5242987 h 5513991"/>
              <a:gd name="connsiteX53" fmla="*/ 4187554 w 4482645"/>
              <a:gd name="connsiteY53" fmla="*/ 5513970 h 5513991"/>
              <a:gd name="connsiteX54" fmla="*/ 298746 w 4482645"/>
              <a:gd name="connsiteY54" fmla="*/ 5249166 h 5513991"/>
              <a:gd name="connsiteX55" fmla="*/ 1462 w 4482645"/>
              <a:gd name="connsiteY55" fmla="*/ 5237777 h 5513991"/>
              <a:gd name="connsiteX56" fmla="*/ 7874 w 4482645"/>
              <a:gd name="connsiteY56" fmla="*/ 4977753 h 5513991"/>
              <a:gd name="connsiteX57" fmla="*/ 20715 w 4482645"/>
              <a:gd name="connsiteY57" fmla="*/ 4752822 h 5513991"/>
              <a:gd name="connsiteX58" fmla="*/ 222466 w 4482645"/>
              <a:gd name="connsiteY5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51292 w 4482645"/>
              <a:gd name="connsiteY19" fmla="*/ 1191979 h 5513991"/>
              <a:gd name="connsiteX20" fmla="*/ 4460109 w 4482645"/>
              <a:gd name="connsiteY20" fmla="*/ 1244449 h 5513991"/>
              <a:gd name="connsiteX21" fmla="*/ 4462386 w 4482645"/>
              <a:gd name="connsiteY21" fmla="*/ 1294666 h 5513991"/>
              <a:gd name="connsiteX22" fmla="*/ 4461506 w 4482645"/>
              <a:gd name="connsiteY22" fmla="*/ 1328296 h 5513991"/>
              <a:gd name="connsiteX23" fmla="*/ 4461043 w 4482645"/>
              <a:gd name="connsiteY23" fmla="*/ 1333156 h 5513991"/>
              <a:gd name="connsiteX24" fmla="*/ 4451924 w 4482645"/>
              <a:gd name="connsiteY24" fmla="*/ 1373054 h 5513991"/>
              <a:gd name="connsiteX25" fmla="*/ 4455188 w 4482645"/>
              <a:gd name="connsiteY25" fmla="*/ 1376999 h 5513991"/>
              <a:gd name="connsiteX26" fmla="*/ 4458030 w 4482645"/>
              <a:gd name="connsiteY26" fmla="*/ 1389816 h 5513991"/>
              <a:gd name="connsiteX27" fmla="*/ 4453289 w 4482645"/>
              <a:gd name="connsiteY27" fmla="*/ 1400401 h 5513991"/>
              <a:gd name="connsiteX28" fmla="*/ 4443105 w 4482645"/>
              <a:gd name="connsiteY28" fmla="*/ 1450629 h 5513991"/>
              <a:gd name="connsiteX29" fmla="*/ 4432208 w 4482645"/>
              <a:gd name="connsiteY29" fmla="*/ 1524330 h 5513991"/>
              <a:gd name="connsiteX30" fmla="*/ 4427327 w 4482645"/>
              <a:gd name="connsiteY30" fmla="*/ 1535289 h 5513991"/>
              <a:gd name="connsiteX31" fmla="*/ 4412899 w 4482645"/>
              <a:gd name="connsiteY31" fmla="*/ 1607363 h 5513991"/>
              <a:gd name="connsiteX32" fmla="*/ 4409184 w 4482645"/>
              <a:gd name="connsiteY32" fmla="*/ 1645395 h 5513991"/>
              <a:gd name="connsiteX33" fmla="*/ 4412844 w 4482645"/>
              <a:gd name="connsiteY33" fmla="*/ 1649850 h 5513991"/>
              <a:gd name="connsiteX34" fmla="*/ 4411194 w 4482645"/>
              <a:gd name="connsiteY34" fmla="*/ 1661048 h 5513991"/>
              <a:gd name="connsiteX35" fmla="*/ 4411606 w 4482645"/>
              <a:gd name="connsiteY35" fmla="*/ 1664107 h 5513991"/>
              <a:gd name="connsiteX36" fmla="*/ 4413117 w 4482645"/>
              <a:gd name="connsiteY36" fmla="*/ 1681560 h 5513991"/>
              <a:gd name="connsiteX37" fmla="*/ 4401647 w 4482645"/>
              <a:gd name="connsiteY37" fmla="*/ 1716455 h 5513991"/>
              <a:gd name="connsiteX38" fmla="*/ 4399587 w 4482645"/>
              <a:gd name="connsiteY38" fmla="*/ 1716581 h 5513991"/>
              <a:gd name="connsiteX39" fmla="*/ 4391089 w 4482645"/>
              <a:gd name="connsiteY39" fmla="*/ 1868666 h 5513991"/>
              <a:gd name="connsiteX40" fmla="*/ 4399780 w 4482645"/>
              <a:gd name="connsiteY40" fmla="*/ 1892828 h 5513991"/>
              <a:gd name="connsiteX41" fmla="*/ 4402058 w 4482645"/>
              <a:gd name="connsiteY41" fmla="*/ 1943047 h 5513991"/>
              <a:gd name="connsiteX42" fmla="*/ 4401177 w 4482645"/>
              <a:gd name="connsiteY42" fmla="*/ 1976676 h 5513991"/>
              <a:gd name="connsiteX43" fmla="*/ 4400715 w 4482645"/>
              <a:gd name="connsiteY43" fmla="*/ 1981536 h 5513991"/>
              <a:gd name="connsiteX44" fmla="*/ 4391595 w 4482645"/>
              <a:gd name="connsiteY44" fmla="*/ 2021434 h 5513991"/>
              <a:gd name="connsiteX45" fmla="*/ 4394860 w 4482645"/>
              <a:gd name="connsiteY45" fmla="*/ 2025379 h 5513991"/>
              <a:gd name="connsiteX46" fmla="*/ 4397701 w 4482645"/>
              <a:gd name="connsiteY46" fmla="*/ 2038196 h 5513991"/>
              <a:gd name="connsiteX47" fmla="*/ 4392960 w 4482645"/>
              <a:gd name="connsiteY47" fmla="*/ 2048781 h 5513991"/>
              <a:gd name="connsiteX48" fmla="*/ 4382776 w 4482645"/>
              <a:gd name="connsiteY48" fmla="*/ 2099011 h 5513991"/>
              <a:gd name="connsiteX49" fmla="*/ 4375445 w 4482645"/>
              <a:gd name="connsiteY49" fmla="*/ 2148592 h 5513991"/>
              <a:gd name="connsiteX50" fmla="*/ 4243956 w 4482645"/>
              <a:gd name="connsiteY50" fmla="*/ 5036659 h 5513991"/>
              <a:gd name="connsiteX51" fmla="*/ 4242847 w 4482645"/>
              <a:gd name="connsiteY51" fmla="*/ 5242987 h 5513991"/>
              <a:gd name="connsiteX52" fmla="*/ 4187554 w 4482645"/>
              <a:gd name="connsiteY52" fmla="*/ 5513970 h 5513991"/>
              <a:gd name="connsiteX53" fmla="*/ 298746 w 4482645"/>
              <a:gd name="connsiteY53" fmla="*/ 5249166 h 5513991"/>
              <a:gd name="connsiteX54" fmla="*/ 1462 w 4482645"/>
              <a:gd name="connsiteY54" fmla="*/ 5237777 h 5513991"/>
              <a:gd name="connsiteX55" fmla="*/ 7874 w 4482645"/>
              <a:gd name="connsiteY55" fmla="*/ 4977753 h 5513991"/>
              <a:gd name="connsiteX56" fmla="*/ 20715 w 4482645"/>
              <a:gd name="connsiteY56" fmla="*/ 4752822 h 5513991"/>
              <a:gd name="connsiteX57" fmla="*/ 222466 w 4482645"/>
              <a:gd name="connsiteY5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61043 w 4482645"/>
              <a:gd name="connsiteY22" fmla="*/ 1333156 h 5513991"/>
              <a:gd name="connsiteX23" fmla="*/ 4451924 w 4482645"/>
              <a:gd name="connsiteY23" fmla="*/ 1373054 h 5513991"/>
              <a:gd name="connsiteX24" fmla="*/ 4455188 w 4482645"/>
              <a:gd name="connsiteY24" fmla="*/ 1376999 h 5513991"/>
              <a:gd name="connsiteX25" fmla="*/ 4458030 w 4482645"/>
              <a:gd name="connsiteY25" fmla="*/ 1389816 h 5513991"/>
              <a:gd name="connsiteX26" fmla="*/ 4453289 w 4482645"/>
              <a:gd name="connsiteY26" fmla="*/ 1400401 h 5513991"/>
              <a:gd name="connsiteX27" fmla="*/ 4443105 w 4482645"/>
              <a:gd name="connsiteY27" fmla="*/ 1450629 h 5513991"/>
              <a:gd name="connsiteX28" fmla="*/ 4432208 w 4482645"/>
              <a:gd name="connsiteY28" fmla="*/ 1524330 h 5513991"/>
              <a:gd name="connsiteX29" fmla="*/ 4427327 w 4482645"/>
              <a:gd name="connsiteY29" fmla="*/ 1535289 h 5513991"/>
              <a:gd name="connsiteX30" fmla="*/ 4412899 w 4482645"/>
              <a:gd name="connsiteY30" fmla="*/ 1607363 h 5513991"/>
              <a:gd name="connsiteX31" fmla="*/ 4409184 w 4482645"/>
              <a:gd name="connsiteY31" fmla="*/ 1645395 h 5513991"/>
              <a:gd name="connsiteX32" fmla="*/ 4412844 w 4482645"/>
              <a:gd name="connsiteY32" fmla="*/ 1649850 h 5513991"/>
              <a:gd name="connsiteX33" fmla="*/ 4411194 w 4482645"/>
              <a:gd name="connsiteY33" fmla="*/ 1661048 h 5513991"/>
              <a:gd name="connsiteX34" fmla="*/ 4411606 w 4482645"/>
              <a:gd name="connsiteY34" fmla="*/ 1664107 h 5513991"/>
              <a:gd name="connsiteX35" fmla="*/ 4413117 w 4482645"/>
              <a:gd name="connsiteY35" fmla="*/ 1681560 h 5513991"/>
              <a:gd name="connsiteX36" fmla="*/ 4401647 w 4482645"/>
              <a:gd name="connsiteY36" fmla="*/ 1716455 h 5513991"/>
              <a:gd name="connsiteX37" fmla="*/ 4399587 w 4482645"/>
              <a:gd name="connsiteY37" fmla="*/ 1716581 h 5513991"/>
              <a:gd name="connsiteX38" fmla="*/ 4391089 w 4482645"/>
              <a:gd name="connsiteY38" fmla="*/ 1868666 h 5513991"/>
              <a:gd name="connsiteX39" fmla="*/ 4399780 w 4482645"/>
              <a:gd name="connsiteY39" fmla="*/ 1892828 h 5513991"/>
              <a:gd name="connsiteX40" fmla="*/ 4402058 w 4482645"/>
              <a:gd name="connsiteY40" fmla="*/ 1943047 h 5513991"/>
              <a:gd name="connsiteX41" fmla="*/ 4401177 w 4482645"/>
              <a:gd name="connsiteY41" fmla="*/ 1976676 h 5513991"/>
              <a:gd name="connsiteX42" fmla="*/ 4400715 w 4482645"/>
              <a:gd name="connsiteY42" fmla="*/ 1981536 h 5513991"/>
              <a:gd name="connsiteX43" fmla="*/ 4391595 w 4482645"/>
              <a:gd name="connsiteY43" fmla="*/ 2021434 h 5513991"/>
              <a:gd name="connsiteX44" fmla="*/ 4394860 w 4482645"/>
              <a:gd name="connsiteY44" fmla="*/ 2025379 h 5513991"/>
              <a:gd name="connsiteX45" fmla="*/ 4397701 w 4482645"/>
              <a:gd name="connsiteY45" fmla="*/ 2038196 h 5513991"/>
              <a:gd name="connsiteX46" fmla="*/ 4392960 w 4482645"/>
              <a:gd name="connsiteY46" fmla="*/ 2048781 h 5513991"/>
              <a:gd name="connsiteX47" fmla="*/ 4382776 w 4482645"/>
              <a:gd name="connsiteY47" fmla="*/ 2099011 h 5513991"/>
              <a:gd name="connsiteX48" fmla="*/ 4375445 w 4482645"/>
              <a:gd name="connsiteY48" fmla="*/ 2148592 h 5513991"/>
              <a:gd name="connsiteX49" fmla="*/ 4243956 w 4482645"/>
              <a:gd name="connsiteY49" fmla="*/ 5036659 h 5513991"/>
              <a:gd name="connsiteX50" fmla="*/ 4242847 w 4482645"/>
              <a:gd name="connsiteY50" fmla="*/ 5242987 h 5513991"/>
              <a:gd name="connsiteX51" fmla="*/ 4187554 w 4482645"/>
              <a:gd name="connsiteY51" fmla="*/ 5513970 h 5513991"/>
              <a:gd name="connsiteX52" fmla="*/ 298746 w 4482645"/>
              <a:gd name="connsiteY52" fmla="*/ 5249166 h 5513991"/>
              <a:gd name="connsiteX53" fmla="*/ 1462 w 4482645"/>
              <a:gd name="connsiteY53" fmla="*/ 5237777 h 5513991"/>
              <a:gd name="connsiteX54" fmla="*/ 7874 w 4482645"/>
              <a:gd name="connsiteY54" fmla="*/ 4977753 h 5513991"/>
              <a:gd name="connsiteX55" fmla="*/ 20715 w 4482645"/>
              <a:gd name="connsiteY55" fmla="*/ 4752822 h 5513991"/>
              <a:gd name="connsiteX56" fmla="*/ 222466 w 4482645"/>
              <a:gd name="connsiteY5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1606 w 4482645"/>
              <a:gd name="connsiteY33" fmla="*/ 1664107 h 5513991"/>
              <a:gd name="connsiteX34" fmla="*/ 4413117 w 4482645"/>
              <a:gd name="connsiteY34" fmla="*/ 1681560 h 5513991"/>
              <a:gd name="connsiteX35" fmla="*/ 4401647 w 4482645"/>
              <a:gd name="connsiteY35" fmla="*/ 1716455 h 5513991"/>
              <a:gd name="connsiteX36" fmla="*/ 4399587 w 4482645"/>
              <a:gd name="connsiteY36" fmla="*/ 1716581 h 5513991"/>
              <a:gd name="connsiteX37" fmla="*/ 4391089 w 4482645"/>
              <a:gd name="connsiteY37" fmla="*/ 1868666 h 5513991"/>
              <a:gd name="connsiteX38" fmla="*/ 4399780 w 4482645"/>
              <a:gd name="connsiteY38" fmla="*/ 1892828 h 5513991"/>
              <a:gd name="connsiteX39" fmla="*/ 4402058 w 4482645"/>
              <a:gd name="connsiteY39" fmla="*/ 1943047 h 5513991"/>
              <a:gd name="connsiteX40" fmla="*/ 4401177 w 4482645"/>
              <a:gd name="connsiteY40" fmla="*/ 1976676 h 5513991"/>
              <a:gd name="connsiteX41" fmla="*/ 4400715 w 4482645"/>
              <a:gd name="connsiteY41" fmla="*/ 1981536 h 5513991"/>
              <a:gd name="connsiteX42" fmla="*/ 4391595 w 4482645"/>
              <a:gd name="connsiteY42" fmla="*/ 2021434 h 5513991"/>
              <a:gd name="connsiteX43" fmla="*/ 4394860 w 4482645"/>
              <a:gd name="connsiteY43" fmla="*/ 2025379 h 5513991"/>
              <a:gd name="connsiteX44" fmla="*/ 4397701 w 4482645"/>
              <a:gd name="connsiteY44" fmla="*/ 2038196 h 5513991"/>
              <a:gd name="connsiteX45" fmla="*/ 4392960 w 4482645"/>
              <a:gd name="connsiteY45" fmla="*/ 2048781 h 5513991"/>
              <a:gd name="connsiteX46" fmla="*/ 4382776 w 4482645"/>
              <a:gd name="connsiteY46" fmla="*/ 2099011 h 5513991"/>
              <a:gd name="connsiteX47" fmla="*/ 4375445 w 4482645"/>
              <a:gd name="connsiteY47" fmla="*/ 2148592 h 5513991"/>
              <a:gd name="connsiteX48" fmla="*/ 4243956 w 4482645"/>
              <a:gd name="connsiteY48" fmla="*/ 5036659 h 5513991"/>
              <a:gd name="connsiteX49" fmla="*/ 4242847 w 4482645"/>
              <a:gd name="connsiteY49" fmla="*/ 5242987 h 5513991"/>
              <a:gd name="connsiteX50" fmla="*/ 4187554 w 4482645"/>
              <a:gd name="connsiteY50" fmla="*/ 5513970 h 5513991"/>
              <a:gd name="connsiteX51" fmla="*/ 298746 w 4482645"/>
              <a:gd name="connsiteY51" fmla="*/ 5249166 h 5513991"/>
              <a:gd name="connsiteX52" fmla="*/ 1462 w 4482645"/>
              <a:gd name="connsiteY52" fmla="*/ 5237777 h 5513991"/>
              <a:gd name="connsiteX53" fmla="*/ 7874 w 4482645"/>
              <a:gd name="connsiteY53" fmla="*/ 4977753 h 5513991"/>
              <a:gd name="connsiteX54" fmla="*/ 20715 w 4482645"/>
              <a:gd name="connsiteY54" fmla="*/ 4752822 h 5513991"/>
              <a:gd name="connsiteX55" fmla="*/ 222466 w 4482645"/>
              <a:gd name="connsiteY5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3117 w 4482645"/>
              <a:gd name="connsiteY33" fmla="*/ 1681560 h 5513991"/>
              <a:gd name="connsiteX34" fmla="*/ 4401647 w 4482645"/>
              <a:gd name="connsiteY34" fmla="*/ 1716455 h 5513991"/>
              <a:gd name="connsiteX35" fmla="*/ 4399587 w 4482645"/>
              <a:gd name="connsiteY35" fmla="*/ 1716581 h 5513991"/>
              <a:gd name="connsiteX36" fmla="*/ 4391089 w 4482645"/>
              <a:gd name="connsiteY36" fmla="*/ 1868666 h 5513991"/>
              <a:gd name="connsiteX37" fmla="*/ 4399780 w 4482645"/>
              <a:gd name="connsiteY37" fmla="*/ 1892828 h 5513991"/>
              <a:gd name="connsiteX38" fmla="*/ 4402058 w 4482645"/>
              <a:gd name="connsiteY38" fmla="*/ 1943047 h 5513991"/>
              <a:gd name="connsiteX39" fmla="*/ 4401177 w 4482645"/>
              <a:gd name="connsiteY39" fmla="*/ 1976676 h 5513991"/>
              <a:gd name="connsiteX40" fmla="*/ 4400715 w 4482645"/>
              <a:gd name="connsiteY40" fmla="*/ 1981536 h 5513991"/>
              <a:gd name="connsiteX41" fmla="*/ 4391595 w 4482645"/>
              <a:gd name="connsiteY41" fmla="*/ 2021434 h 5513991"/>
              <a:gd name="connsiteX42" fmla="*/ 4394860 w 4482645"/>
              <a:gd name="connsiteY42" fmla="*/ 2025379 h 5513991"/>
              <a:gd name="connsiteX43" fmla="*/ 4397701 w 4482645"/>
              <a:gd name="connsiteY43" fmla="*/ 2038196 h 5513991"/>
              <a:gd name="connsiteX44" fmla="*/ 4392960 w 4482645"/>
              <a:gd name="connsiteY44" fmla="*/ 2048781 h 5513991"/>
              <a:gd name="connsiteX45" fmla="*/ 4382776 w 4482645"/>
              <a:gd name="connsiteY45" fmla="*/ 2099011 h 5513991"/>
              <a:gd name="connsiteX46" fmla="*/ 4375445 w 4482645"/>
              <a:gd name="connsiteY46" fmla="*/ 2148592 h 5513991"/>
              <a:gd name="connsiteX47" fmla="*/ 4243956 w 4482645"/>
              <a:gd name="connsiteY47" fmla="*/ 5036659 h 5513991"/>
              <a:gd name="connsiteX48" fmla="*/ 4242847 w 4482645"/>
              <a:gd name="connsiteY48" fmla="*/ 5242987 h 5513991"/>
              <a:gd name="connsiteX49" fmla="*/ 4187554 w 4482645"/>
              <a:gd name="connsiteY49" fmla="*/ 5513970 h 5513991"/>
              <a:gd name="connsiteX50" fmla="*/ 298746 w 4482645"/>
              <a:gd name="connsiteY50" fmla="*/ 5249166 h 5513991"/>
              <a:gd name="connsiteX51" fmla="*/ 1462 w 4482645"/>
              <a:gd name="connsiteY51" fmla="*/ 5237777 h 5513991"/>
              <a:gd name="connsiteX52" fmla="*/ 7874 w 4482645"/>
              <a:gd name="connsiteY52" fmla="*/ 4977753 h 5513991"/>
              <a:gd name="connsiteX53" fmla="*/ 20715 w 4482645"/>
              <a:gd name="connsiteY53" fmla="*/ 4752822 h 5513991"/>
              <a:gd name="connsiteX54" fmla="*/ 222466 w 4482645"/>
              <a:gd name="connsiteY5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3117 w 4482645"/>
              <a:gd name="connsiteY33" fmla="*/ 1681560 h 5513991"/>
              <a:gd name="connsiteX34" fmla="*/ 4401647 w 4482645"/>
              <a:gd name="connsiteY34" fmla="*/ 1716455 h 5513991"/>
              <a:gd name="connsiteX35" fmla="*/ 4391089 w 4482645"/>
              <a:gd name="connsiteY35" fmla="*/ 1868666 h 5513991"/>
              <a:gd name="connsiteX36" fmla="*/ 4399780 w 4482645"/>
              <a:gd name="connsiteY36" fmla="*/ 1892828 h 5513991"/>
              <a:gd name="connsiteX37" fmla="*/ 4402058 w 4482645"/>
              <a:gd name="connsiteY37" fmla="*/ 1943047 h 5513991"/>
              <a:gd name="connsiteX38" fmla="*/ 4401177 w 4482645"/>
              <a:gd name="connsiteY38" fmla="*/ 1976676 h 5513991"/>
              <a:gd name="connsiteX39" fmla="*/ 4400715 w 4482645"/>
              <a:gd name="connsiteY39" fmla="*/ 1981536 h 5513991"/>
              <a:gd name="connsiteX40" fmla="*/ 4391595 w 4482645"/>
              <a:gd name="connsiteY40" fmla="*/ 2021434 h 5513991"/>
              <a:gd name="connsiteX41" fmla="*/ 4394860 w 4482645"/>
              <a:gd name="connsiteY41" fmla="*/ 2025379 h 5513991"/>
              <a:gd name="connsiteX42" fmla="*/ 4397701 w 4482645"/>
              <a:gd name="connsiteY42" fmla="*/ 2038196 h 5513991"/>
              <a:gd name="connsiteX43" fmla="*/ 4392960 w 4482645"/>
              <a:gd name="connsiteY43" fmla="*/ 2048781 h 5513991"/>
              <a:gd name="connsiteX44" fmla="*/ 4382776 w 4482645"/>
              <a:gd name="connsiteY44" fmla="*/ 2099011 h 5513991"/>
              <a:gd name="connsiteX45" fmla="*/ 4375445 w 4482645"/>
              <a:gd name="connsiteY45" fmla="*/ 2148592 h 5513991"/>
              <a:gd name="connsiteX46" fmla="*/ 4243956 w 4482645"/>
              <a:gd name="connsiteY46" fmla="*/ 5036659 h 5513991"/>
              <a:gd name="connsiteX47" fmla="*/ 4242847 w 4482645"/>
              <a:gd name="connsiteY47" fmla="*/ 5242987 h 5513991"/>
              <a:gd name="connsiteX48" fmla="*/ 4187554 w 4482645"/>
              <a:gd name="connsiteY48" fmla="*/ 5513970 h 5513991"/>
              <a:gd name="connsiteX49" fmla="*/ 298746 w 4482645"/>
              <a:gd name="connsiteY49" fmla="*/ 5249166 h 5513991"/>
              <a:gd name="connsiteX50" fmla="*/ 1462 w 4482645"/>
              <a:gd name="connsiteY50" fmla="*/ 5237777 h 5513991"/>
              <a:gd name="connsiteX51" fmla="*/ 7874 w 4482645"/>
              <a:gd name="connsiteY51" fmla="*/ 4977753 h 5513991"/>
              <a:gd name="connsiteX52" fmla="*/ 20715 w 4482645"/>
              <a:gd name="connsiteY52" fmla="*/ 4752822 h 5513991"/>
              <a:gd name="connsiteX53" fmla="*/ 222466 w 4482645"/>
              <a:gd name="connsiteY5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43105 w 4482645"/>
              <a:gd name="connsiteY25" fmla="*/ 1450629 h 5513991"/>
              <a:gd name="connsiteX26" fmla="*/ 4432208 w 4482645"/>
              <a:gd name="connsiteY26" fmla="*/ 1524330 h 5513991"/>
              <a:gd name="connsiteX27" fmla="*/ 4427327 w 4482645"/>
              <a:gd name="connsiteY27" fmla="*/ 1535289 h 5513991"/>
              <a:gd name="connsiteX28" fmla="*/ 4412899 w 4482645"/>
              <a:gd name="connsiteY28" fmla="*/ 1607363 h 5513991"/>
              <a:gd name="connsiteX29" fmla="*/ 4409184 w 4482645"/>
              <a:gd name="connsiteY29" fmla="*/ 1645395 h 5513991"/>
              <a:gd name="connsiteX30" fmla="*/ 4412844 w 4482645"/>
              <a:gd name="connsiteY30" fmla="*/ 1649850 h 5513991"/>
              <a:gd name="connsiteX31" fmla="*/ 4411194 w 4482645"/>
              <a:gd name="connsiteY31" fmla="*/ 1661048 h 5513991"/>
              <a:gd name="connsiteX32" fmla="*/ 4413117 w 4482645"/>
              <a:gd name="connsiteY32" fmla="*/ 1681560 h 5513991"/>
              <a:gd name="connsiteX33" fmla="*/ 4401647 w 4482645"/>
              <a:gd name="connsiteY33" fmla="*/ 1716455 h 5513991"/>
              <a:gd name="connsiteX34" fmla="*/ 4391089 w 4482645"/>
              <a:gd name="connsiteY34" fmla="*/ 1868666 h 5513991"/>
              <a:gd name="connsiteX35" fmla="*/ 4399780 w 4482645"/>
              <a:gd name="connsiteY35" fmla="*/ 1892828 h 5513991"/>
              <a:gd name="connsiteX36" fmla="*/ 4402058 w 4482645"/>
              <a:gd name="connsiteY36" fmla="*/ 1943047 h 5513991"/>
              <a:gd name="connsiteX37" fmla="*/ 4401177 w 4482645"/>
              <a:gd name="connsiteY37" fmla="*/ 1976676 h 5513991"/>
              <a:gd name="connsiteX38" fmla="*/ 4400715 w 4482645"/>
              <a:gd name="connsiteY38" fmla="*/ 1981536 h 5513991"/>
              <a:gd name="connsiteX39" fmla="*/ 4391595 w 4482645"/>
              <a:gd name="connsiteY39" fmla="*/ 2021434 h 5513991"/>
              <a:gd name="connsiteX40" fmla="*/ 4394860 w 4482645"/>
              <a:gd name="connsiteY40" fmla="*/ 2025379 h 5513991"/>
              <a:gd name="connsiteX41" fmla="*/ 4397701 w 4482645"/>
              <a:gd name="connsiteY41" fmla="*/ 2038196 h 5513991"/>
              <a:gd name="connsiteX42" fmla="*/ 4392960 w 4482645"/>
              <a:gd name="connsiteY42" fmla="*/ 2048781 h 5513991"/>
              <a:gd name="connsiteX43" fmla="*/ 4382776 w 4482645"/>
              <a:gd name="connsiteY43" fmla="*/ 2099011 h 5513991"/>
              <a:gd name="connsiteX44" fmla="*/ 4375445 w 4482645"/>
              <a:gd name="connsiteY44" fmla="*/ 2148592 h 5513991"/>
              <a:gd name="connsiteX45" fmla="*/ 4243956 w 4482645"/>
              <a:gd name="connsiteY45" fmla="*/ 5036659 h 5513991"/>
              <a:gd name="connsiteX46" fmla="*/ 4242847 w 4482645"/>
              <a:gd name="connsiteY46" fmla="*/ 5242987 h 5513991"/>
              <a:gd name="connsiteX47" fmla="*/ 4187554 w 4482645"/>
              <a:gd name="connsiteY47" fmla="*/ 5513970 h 5513991"/>
              <a:gd name="connsiteX48" fmla="*/ 298746 w 4482645"/>
              <a:gd name="connsiteY48" fmla="*/ 5249166 h 5513991"/>
              <a:gd name="connsiteX49" fmla="*/ 1462 w 4482645"/>
              <a:gd name="connsiteY49" fmla="*/ 5237777 h 5513991"/>
              <a:gd name="connsiteX50" fmla="*/ 7874 w 4482645"/>
              <a:gd name="connsiteY50" fmla="*/ 4977753 h 5513991"/>
              <a:gd name="connsiteX51" fmla="*/ 20715 w 4482645"/>
              <a:gd name="connsiteY51" fmla="*/ 4752822 h 5513991"/>
              <a:gd name="connsiteX52" fmla="*/ 222466 w 4482645"/>
              <a:gd name="connsiteY5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51924 w 4482645"/>
              <a:gd name="connsiteY21" fmla="*/ 1373054 h 5513991"/>
              <a:gd name="connsiteX22" fmla="*/ 4455188 w 4482645"/>
              <a:gd name="connsiteY22" fmla="*/ 1376999 h 5513991"/>
              <a:gd name="connsiteX23" fmla="*/ 4458030 w 4482645"/>
              <a:gd name="connsiteY23" fmla="*/ 1389816 h 5513991"/>
              <a:gd name="connsiteX24" fmla="*/ 4443105 w 4482645"/>
              <a:gd name="connsiteY24" fmla="*/ 1450629 h 5513991"/>
              <a:gd name="connsiteX25" fmla="*/ 4432208 w 4482645"/>
              <a:gd name="connsiteY25" fmla="*/ 1524330 h 5513991"/>
              <a:gd name="connsiteX26" fmla="*/ 4427327 w 4482645"/>
              <a:gd name="connsiteY26" fmla="*/ 1535289 h 5513991"/>
              <a:gd name="connsiteX27" fmla="*/ 4412899 w 4482645"/>
              <a:gd name="connsiteY27" fmla="*/ 1607363 h 5513991"/>
              <a:gd name="connsiteX28" fmla="*/ 4409184 w 4482645"/>
              <a:gd name="connsiteY28" fmla="*/ 1645395 h 5513991"/>
              <a:gd name="connsiteX29" fmla="*/ 4412844 w 4482645"/>
              <a:gd name="connsiteY29" fmla="*/ 1649850 h 5513991"/>
              <a:gd name="connsiteX30" fmla="*/ 4411194 w 4482645"/>
              <a:gd name="connsiteY30" fmla="*/ 1661048 h 5513991"/>
              <a:gd name="connsiteX31" fmla="*/ 4413117 w 4482645"/>
              <a:gd name="connsiteY31" fmla="*/ 1681560 h 5513991"/>
              <a:gd name="connsiteX32" fmla="*/ 4401647 w 4482645"/>
              <a:gd name="connsiteY32" fmla="*/ 1716455 h 5513991"/>
              <a:gd name="connsiteX33" fmla="*/ 4391089 w 4482645"/>
              <a:gd name="connsiteY33" fmla="*/ 1868666 h 5513991"/>
              <a:gd name="connsiteX34" fmla="*/ 4399780 w 4482645"/>
              <a:gd name="connsiteY34" fmla="*/ 1892828 h 5513991"/>
              <a:gd name="connsiteX35" fmla="*/ 4402058 w 4482645"/>
              <a:gd name="connsiteY35" fmla="*/ 1943047 h 5513991"/>
              <a:gd name="connsiteX36" fmla="*/ 4401177 w 4482645"/>
              <a:gd name="connsiteY36" fmla="*/ 1976676 h 5513991"/>
              <a:gd name="connsiteX37" fmla="*/ 4400715 w 4482645"/>
              <a:gd name="connsiteY37" fmla="*/ 1981536 h 5513991"/>
              <a:gd name="connsiteX38" fmla="*/ 4391595 w 4482645"/>
              <a:gd name="connsiteY38" fmla="*/ 2021434 h 5513991"/>
              <a:gd name="connsiteX39" fmla="*/ 4394860 w 4482645"/>
              <a:gd name="connsiteY39" fmla="*/ 2025379 h 5513991"/>
              <a:gd name="connsiteX40" fmla="*/ 4397701 w 4482645"/>
              <a:gd name="connsiteY40" fmla="*/ 2038196 h 5513991"/>
              <a:gd name="connsiteX41" fmla="*/ 4392960 w 4482645"/>
              <a:gd name="connsiteY41" fmla="*/ 2048781 h 5513991"/>
              <a:gd name="connsiteX42" fmla="*/ 4382776 w 4482645"/>
              <a:gd name="connsiteY42" fmla="*/ 2099011 h 5513991"/>
              <a:gd name="connsiteX43" fmla="*/ 4375445 w 4482645"/>
              <a:gd name="connsiteY43" fmla="*/ 2148592 h 5513991"/>
              <a:gd name="connsiteX44" fmla="*/ 4243956 w 4482645"/>
              <a:gd name="connsiteY44" fmla="*/ 5036659 h 5513991"/>
              <a:gd name="connsiteX45" fmla="*/ 4242847 w 4482645"/>
              <a:gd name="connsiteY45" fmla="*/ 5242987 h 5513991"/>
              <a:gd name="connsiteX46" fmla="*/ 4187554 w 4482645"/>
              <a:gd name="connsiteY46" fmla="*/ 5513970 h 5513991"/>
              <a:gd name="connsiteX47" fmla="*/ 298746 w 4482645"/>
              <a:gd name="connsiteY47" fmla="*/ 5249166 h 5513991"/>
              <a:gd name="connsiteX48" fmla="*/ 1462 w 4482645"/>
              <a:gd name="connsiteY48" fmla="*/ 5237777 h 5513991"/>
              <a:gd name="connsiteX49" fmla="*/ 7874 w 4482645"/>
              <a:gd name="connsiteY49" fmla="*/ 4977753 h 5513991"/>
              <a:gd name="connsiteX50" fmla="*/ 20715 w 4482645"/>
              <a:gd name="connsiteY50" fmla="*/ 4752822 h 5513991"/>
              <a:gd name="connsiteX51" fmla="*/ 222466 w 4482645"/>
              <a:gd name="connsiteY5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51924 w 4482645"/>
              <a:gd name="connsiteY20" fmla="*/ 1373054 h 5513991"/>
              <a:gd name="connsiteX21" fmla="*/ 4455188 w 4482645"/>
              <a:gd name="connsiteY21" fmla="*/ 1376999 h 5513991"/>
              <a:gd name="connsiteX22" fmla="*/ 4458030 w 4482645"/>
              <a:gd name="connsiteY22" fmla="*/ 1389816 h 5513991"/>
              <a:gd name="connsiteX23" fmla="*/ 4443105 w 4482645"/>
              <a:gd name="connsiteY23" fmla="*/ 1450629 h 5513991"/>
              <a:gd name="connsiteX24" fmla="*/ 4432208 w 4482645"/>
              <a:gd name="connsiteY24" fmla="*/ 1524330 h 5513991"/>
              <a:gd name="connsiteX25" fmla="*/ 4427327 w 4482645"/>
              <a:gd name="connsiteY25" fmla="*/ 1535289 h 5513991"/>
              <a:gd name="connsiteX26" fmla="*/ 4412899 w 4482645"/>
              <a:gd name="connsiteY26" fmla="*/ 1607363 h 5513991"/>
              <a:gd name="connsiteX27" fmla="*/ 4409184 w 4482645"/>
              <a:gd name="connsiteY27" fmla="*/ 1645395 h 5513991"/>
              <a:gd name="connsiteX28" fmla="*/ 4412844 w 4482645"/>
              <a:gd name="connsiteY28" fmla="*/ 1649850 h 5513991"/>
              <a:gd name="connsiteX29" fmla="*/ 4411194 w 4482645"/>
              <a:gd name="connsiteY29" fmla="*/ 1661048 h 5513991"/>
              <a:gd name="connsiteX30" fmla="*/ 4413117 w 4482645"/>
              <a:gd name="connsiteY30" fmla="*/ 1681560 h 5513991"/>
              <a:gd name="connsiteX31" fmla="*/ 4401647 w 4482645"/>
              <a:gd name="connsiteY31" fmla="*/ 1716455 h 5513991"/>
              <a:gd name="connsiteX32" fmla="*/ 4391089 w 4482645"/>
              <a:gd name="connsiteY32" fmla="*/ 1868666 h 5513991"/>
              <a:gd name="connsiteX33" fmla="*/ 4399780 w 4482645"/>
              <a:gd name="connsiteY33" fmla="*/ 1892828 h 5513991"/>
              <a:gd name="connsiteX34" fmla="*/ 4402058 w 4482645"/>
              <a:gd name="connsiteY34" fmla="*/ 1943047 h 5513991"/>
              <a:gd name="connsiteX35" fmla="*/ 4401177 w 4482645"/>
              <a:gd name="connsiteY35" fmla="*/ 1976676 h 5513991"/>
              <a:gd name="connsiteX36" fmla="*/ 4400715 w 4482645"/>
              <a:gd name="connsiteY36" fmla="*/ 1981536 h 5513991"/>
              <a:gd name="connsiteX37" fmla="*/ 4391595 w 4482645"/>
              <a:gd name="connsiteY37" fmla="*/ 2021434 h 5513991"/>
              <a:gd name="connsiteX38" fmla="*/ 4394860 w 4482645"/>
              <a:gd name="connsiteY38" fmla="*/ 2025379 h 5513991"/>
              <a:gd name="connsiteX39" fmla="*/ 4397701 w 4482645"/>
              <a:gd name="connsiteY39" fmla="*/ 2038196 h 5513991"/>
              <a:gd name="connsiteX40" fmla="*/ 4392960 w 4482645"/>
              <a:gd name="connsiteY40" fmla="*/ 2048781 h 5513991"/>
              <a:gd name="connsiteX41" fmla="*/ 4382776 w 4482645"/>
              <a:gd name="connsiteY41" fmla="*/ 2099011 h 5513991"/>
              <a:gd name="connsiteX42" fmla="*/ 4375445 w 4482645"/>
              <a:gd name="connsiteY42" fmla="*/ 2148592 h 5513991"/>
              <a:gd name="connsiteX43" fmla="*/ 4243956 w 4482645"/>
              <a:gd name="connsiteY43" fmla="*/ 5036659 h 5513991"/>
              <a:gd name="connsiteX44" fmla="*/ 4242847 w 4482645"/>
              <a:gd name="connsiteY44" fmla="*/ 5242987 h 5513991"/>
              <a:gd name="connsiteX45" fmla="*/ 4187554 w 4482645"/>
              <a:gd name="connsiteY45" fmla="*/ 5513970 h 5513991"/>
              <a:gd name="connsiteX46" fmla="*/ 298746 w 4482645"/>
              <a:gd name="connsiteY46" fmla="*/ 5249166 h 5513991"/>
              <a:gd name="connsiteX47" fmla="*/ 1462 w 4482645"/>
              <a:gd name="connsiteY47" fmla="*/ 5237777 h 5513991"/>
              <a:gd name="connsiteX48" fmla="*/ 7874 w 4482645"/>
              <a:gd name="connsiteY48" fmla="*/ 4977753 h 5513991"/>
              <a:gd name="connsiteX49" fmla="*/ 20715 w 4482645"/>
              <a:gd name="connsiteY49" fmla="*/ 4752822 h 5513991"/>
              <a:gd name="connsiteX50" fmla="*/ 222466 w 4482645"/>
              <a:gd name="connsiteY5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51924 w 4482645"/>
              <a:gd name="connsiteY19" fmla="*/ 1373054 h 5513991"/>
              <a:gd name="connsiteX20" fmla="*/ 4455188 w 4482645"/>
              <a:gd name="connsiteY20" fmla="*/ 1376999 h 5513991"/>
              <a:gd name="connsiteX21" fmla="*/ 4458030 w 4482645"/>
              <a:gd name="connsiteY21" fmla="*/ 1389816 h 5513991"/>
              <a:gd name="connsiteX22" fmla="*/ 4443105 w 4482645"/>
              <a:gd name="connsiteY22" fmla="*/ 1450629 h 5513991"/>
              <a:gd name="connsiteX23" fmla="*/ 4432208 w 4482645"/>
              <a:gd name="connsiteY23" fmla="*/ 1524330 h 5513991"/>
              <a:gd name="connsiteX24" fmla="*/ 4427327 w 4482645"/>
              <a:gd name="connsiteY24" fmla="*/ 1535289 h 5513991"/>
              <a:gd name="connsiteX25" fmla="*/ 4412899 w 4482645"/>
              <a:gd name="connsiteY25" fmla="*/ 1607363 h 5513991"/>
              <a:gd name="connsiteX26" fmla="*/ 4409184 w 4482645"/>
              <a:gd name="connsiteY26" fmla="*/ 1645395 h 5513991"/>
              <a:gd name="connsiteX27" fmla="*/ 4412844 w 4482645"/>
              <a:gd name="connsiteY27" fmla="*/ 1649850 h 5513991"/>
              <a:gd name="connsiteX28" fmla="*/ 4411194 w 4482645"/>
              <a:gd name="connsiteY28" fmla="*/ 1661048 h 5513991"/>
              <a:gd name="connsiteX29" fmla="*/ 4413117 w 4482645"/>
              <a:gd name="connsiteY29" fmla="*/ 1681560 h 5513991"/>
              <a:gd name="connsiteX30" fmla="*/ 4401647 w 4482645"/>
              <a:gd name="connsiteY30" fmla="*/ 1716455 h 5513991"/>
              <a:gd name="connsiteX31" fmla="*/ 4391089 w 4482645"/>
              <a:gd name="connsiteY31" fmla="*/ 1868666 h 5513991"/>
              <a:gd name="connsiteX32" fmla="*/ 4399780 w 4482645"/>
              <a:gd name="connsiteY32" fmla="*/ 1892828 h 5513991"/>
              <a:gd name="connsiteX33" fmla="*/ 4402058 w 4482645"/>
              <a:gd name="connsiteY33" fmla="*/ 1943047 h 5513991"/>
              <a:gd name="connsiteX34" fmla="*/ 4401177 w 4482645"/>
              <a:gd name="connsiteY34" fmla="*/ 1976676 h 5513991"/>
              <a:gd name="connsiteX35" fmla="*/ 4400715 w 4482645"/>
              <a:gd name="connsiteY35" fmla="*/ 1981536 h 5513991"/>
              <a:gd name="connsiteX36" fmla="*/ 4391595 w 4482645"/>
              <a:gd name="connsiteY36" fmla="*/ 2021434 h 5513991"/>
              <a:gd name="connsiteX37" fmla="*/ 4394860 w 4482645"/>
              <a:gd name="connsiteY37" fmla="*/ 2025379 h 5513991"/>
              <a:gd name="connsiteX38" fmla="*/ 4397701 w 4482645"/>
              <a:gd name="connsiteY38" fmla="*/ 2038196 h 5513991"/>
              <a:gd name="connsiteX39" fmla="*/ 4392960 w 4482645"/>
              <a:gd name="connsiteY39" fmla="*/ 2048781 h 5513991"/>
              <a:gd name="connsiteX40" fmla="*/ 4382776 w 4482645"/>
              <a:gd name="connsiteY40" fmla="*/ 2099011 h 5513991"/>
              <a:gd name="connsiteX41" fmla="*/ 4375445 w 4482645"/>
              <a:gd name="connsiteY41" fmla="*/ 2148592 h 5513991"/>
              <a:gd name="connsiteX42" fmla="*/ 4243956 w 4482645"/>
              <a:gd name="connsiteY42" fmla="*/ 5036659 h 5513991"/>
              <a:gd name="connsiteX43" fmla="*/ 4242847 w 4482645"/>
              <a:gd name="connsiteY43" fmla="*/ 5242987 h 5513991"/>
              <a:gd name="connsiteX44" fmla="*/ 4187554 w 4482645"/>
              <a:gd name="connsiteY44" fmla="*/ 5513970 h 5513991"/>
              <a:gd name="connsiteX45" fmla="*/ 298746 w 4482645"/>
              <a:gd name="connsiteY45" fmla="*/ 5249166 h 5513991"/>
              <a:gd name="connsiteX46" fmla="*/ 1462 w 4482645"/>
              <a:gd name="connsiteY46" fmla="*/ 5237777 h 5513991"/>
              <a:gd name="connsiteX47" fmla="*/ 7874 w 4482645"/>
              <a:gd name="connsiteY47" fmla="*/ 4977753 h 5513991"/>
              <a:gd name="connsiteX48" fmla="*/ 20715 w 4482645"/>
              <a:gd name="connsiteY48" fmla="*/ 4752822 h 5513991"/>
              <a:gd name="connsiteX49" fmla="*/ 222466 w 4482645"/>
              <a:gd name="connsiteY4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4004 w 4482645"/>
              <a:gd name="connsiteY15" fmla="*/ 1082386 h 5513991"/>
              <a:gd name="connsiteX16" fmla="*/ 4443899 w 4482645"/>
              <a:gd name="connsiteY16" fmla="*/ 1140681 h 5513991"/>
              <a:gd name="connsiteX17" fmla="*/ 4448202 w 4482645"/>
              <a:gd name="connsiteY17" fmla="*/ 1161797 h 5513991"/>
              <a:gd name="connsiteX18" fmla="*/ 4451924 w 4482645"/>
              <a:gd name="connsiteY18" fmla="*/ 1373054 h 5513991"/>
              <a:gd name="connsiteX19" fmla="*/ 4455188 w 4482645"/>
              <a:gd name="connsiteY19" fmla="*/ 1376999 h 5513991"/>
              <a:gd name="connsiteX20" fmla="*/ 4458030 w 4482645"/>
              <a:gd name="connsiteY20" fmla="*/ 1389816 h 5513991"/>
              <a:gd name="connsiteX21" fmla="*/ 4443105 w 4482645"/>
              <a:gd name="connsiteY21" fmla="*/ 1450629 h 5513991"/>
              <a:gd name="connsiteX22" fmla="*/ 4432208 w 4482645"/>
              <a:gd name="connsiteY22" fmla="*/ 1524330 h 5513991"/>
              <a:gd name="connsiteX23" fmla="*/ 4427327 w 4482645"/>
              <a:gd name="connsiteY23" fmla="*/ 1535289 h 5513991"/>
              <a:gd name="connsiteX24" fmla="*/ 4412899 w 4482645"/>
              <a:gd name="connsiteY24" fmla="*/ 1607363 h 5513991"/>
              <a:gd name="connsiteX25" fmla="*/ 4409184 w 4482645"/>
              <a:gd name="connsiteY25" fmla="*/ 1645395 h 5513991"/>
              <a:gd name="connsiteX26" fmla="*/ 4412844 w 4482645"/>
              <a:gd name="connsiteY26" fmla="*/ 1649850 h 5513991"/>
              <a:gd name="connsiteX27" fmla="*/ 4411194 w 4482645"/>
              <a:gd name="connsiteY27" fmla="*/ 1661048 h 5513991"/>
              <a:gd name="connsiteX28" fmla="*/ 4413117 w 4482645"/>
              <a:gd name="connsiteY28" fmla="*/ 1681560 h 5513991"/>
              <a:gd name="connsiteX29" fmla="*/ 4401647 w 4482645"/>
              <a:gd name="connsiteY29" fmla="*/ 1716455 h 5513991"/>
              <a:gd name="connsiteX30" fmla="*/ 4391089 w 4482645"/>
              <a:gd name="connsiteY30" fmla="*/ 1868666 h 5513991"/>
              <a:gd name="connsiteX31" fmla="*/ 4399780 w 4482645"/>
              <a:gd name="connsiteY31" fmla="*/ 1892828 h 5513991"/>
              <a:gd name="connsiteX32" fmla="*/ 4402058 w 4482645"/>
              <a:gd name="connsiteY32" fmla="*/ 1943047 h 5513991"/>
              <a:gd name="connsiteX33" fmla="*/ 4401177 w 4482645"/>
              <a:gd name="connsiteY33" fmla="*/ 1976676 h 5513991"/>
              <a:gd name="connsiteX34" fmla="*/ 4400715 w 4482645"/>
              <a:gd name="connsiteY34" fmla="*/ 1981536 h 5513991"/>
              <a:gd name="connsiteX35" fmla="*/ 4391595 w 4482645"/>
              <a:gd name="connsiteY35" fmla="*/ 2021434 h 5513991"/>
              <a:gd name="connsiteX36" fmla="*/ 4394860 w 4482645"/>
              <a:gd name="connsiteY36" fmla="*/ 2025379 h 5513991"/>
              <a:gd name="connsiteX37" fmla="*/ 4397701 w 4482645"/>
              <a:gd name="connsiteY37" fmla="*/ 2038196 h 5513991"/>
              <a:gd name="connsiteX38" fmla="*/ 4392960 w 4482645"/>
              <a:gd name="connsiteY38" fmla="*/ 2048781 h 5513991"/>
              <a:gd name="connsiteX39" fmla="*/ 4382776 w 4482645"/>
              <a:gd name="connsiteY39" fmla="*/ 2099011 h 5513991"/>
              <a:gd name="connsiteX40" fmla="*/ 4375445 w 4482645"/>
              <a:gd name="connsiteY40" fmla="*/ 2148592 h 5513991"/>
              <a:gd name="connsiteX41" fmla="*/ 4243956 w 4482645"/>
              <a:gd name="connsiteY41" fmla="*/ 5036659 h 5513991"/>
              <a:gd name="connsiteX42" fmla="*/ 4242847 w 4482645"/>
              <a:gd name="connsiteY42" fmla="*/ 5242987 h 5513991"/>
              <a:gd name="connsiteX43" fmla="*/ 4187554 w 4482645"/>
              <a:gd name="connsiteY43" fmla="*/ 5513970 h 5513991"/>
              <a:gd name="connsiteX44" fmla="*/ 298746 w 4482645"/>
              <a:gd name="connsiteY44" fmla="*/ 5249166 h 5513991"/>
              <a:gd name="connsiteX45" fmla="*/ 1462 w 4482645"/>
              <a:gd name="connsiteY45" fmla="*/ 5237777 h 5513991"/>
              <a:gd name="connsiteX46" fmla="*/ 7874 w 4482645"/>
              <a:gd name="connsiteY46" fmla="*/ 4977753 h 5513991"/>
              <a:gd name="connsiteX47" fmla="*/ 20715 w 4482645"/>
              <a:gd name="connsiteY47" fmla="*/ 4752822 h 5513991"/>
              <a:gd name="connsiteX48" fmla="*/ 222466 w 4482645"/>
              <a:gd name="connsiteY4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400715 w 4482645"/>
              <a:gd name="connsiteY33" fmla="*/ 1981536 h 5513991"/>
              <a:gd name="connsiteX34" fmla="*/ 4391595 w 4482645"/>
              <a:gd name="connsiteY34" fmla="*/ 2021434 h 5513991"/>
              <a:gd name="connsiteX35" fmla="*/ 4394860 w 4482645"/>
              <a:gd name="connsiteY35" fmla="*/ 2025379 h 5513991"/>
              <a:gd name="connsiteX36" fmla="*/ 4397701 w 4482645"/>
              <a:gd name="connsiteY36" fmla="*/ 2038196 h 5513991"/>
              <a:gd name="connsiteX37" fmla="*/ 4392960 w 4482645"/>
              <a:gd name="connsiteY37" fmla="*/ 2048781 h 5513991"/>
              <a:gd name="connsiteX38" fmla="*/ 4382776 w 4482645"/>
              <a:gd name="connsiteY38" fmla="*/ 2099011 h 5513991"/>
              <a:gd name="connsiteX39" fmla="*/ 4375445 w 4482645"/>
              <a:gd name="connsiteY39" fmla="*/ 2148592 h 5513991"/>
              <a:gd name="connsiteX40" fmla="*/ 4243956 w 4482645"/>
              <a:gd name="connsiteY40" fmla="*/ 5036659 h 5513991"/>
              <a:gd name="connsiteX41" fmla="*/ 4242847 w 4482645"/>
              <a:gd name="connsiteY41" fmla="*/ 5242987 h 5513991"/>
              <a:gd name="connsiteX42" fmla="*/ 4187554 w 4482645"/>
              <a:gd name="connsiteY42" fmla="*/ 5513970 h 5513991"/>
              <a:gd name="connsiteX43" fmla="*/ 298746 w 4482645"/>
              <a:gd name="connsiteY43" fmla="*/ 5249166 h 5513991"/>
              <a:gd name="connsiteX44" fmla="*/ 1462 w 4482645"/>
              <a:gd name="connsiteY44" fmla="*/ 5237777 h 5513991"/>
              <a:gd name="connsiteX45" fmla="*/ 7874 w 4482645"/>
              <a:gd name="connsiteY45" fmla="*/ 4977753 h 5513991"/>
              <a:gd name="connsiteX46" fmla="*/ 20715 w 4482645"/>
              <a:gd name="connsiteY46" fmla="*/ 4752822 h 5513991"/>
              <a:gd name="connsiteX47" fmla="*/ 222466 w 4482645"/>
              <a:gd name="connsiteY4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400715 w 4482645"/>
              <a:gd name="connsiteY33" fmla="*/ 1981536 h 5513991"/>
              <a:gd name="connsiteX34" fmla="*/ 4394860 w 4482645"/>
              <a:gd name="connsiteY34" fmla="*/ 2025379 h 5513991"/>
              <a:gd name="connsiteX35" fmla="*/ 4397701 w 4482645"/>
              <a:gd name="connsiteY35" fmla="*/ 2038196 h 5513991"/>
              <a:gd name="connsiteX36" fmla="*/ 4392960 w 4482645"/>
              <a:gd name="connsiteY36" fmla="*/ 2048781 h 5513991"/>
              <a:gd name="connsiteX37" fmla="*/ 4382776 w 4482645"/>
              <a:gd name="connsiteY37" fmla="*/ 2099011 h 5513991"/>
              <a:gd name="connsiteX38" fmla="*/ 4375445 w 4482645"/>
              <a:gd name="connsiteY38" fmla="*/ 2148592 h 5513991"/>
              <a:gd name="connsiteX39" fmla="*/ 4243956 w 4482645"/>
              <a:gd name="connsiteY39" fmla="*/ 5036659 h 5513991"/>
              <a:gd name="connsiteX40" fmla="*/ 4242847 w 4482645"/>
              <a:gd name="connsiteY40" fmla="*/ 5242987 h 5513991"/>
              <a:gd name="connsiteX41" fmla="*/ 4187554 w 4482645"/>
              <a:gd name="connsiteY41" fmla="*/ 5513970 h 5513991"/>
              <a:gd name="connsiteX42" fmla="*/ 298746 w 4482645"/>
              <a:gd name="connsiteY42" fmla="*/ 5249166 h 5513991"/>
              <a:gd name="connsiteX43" fmla="*/ 1462 w 4482645"/>
              <a:gd name="connsiteY43" fmla="*/ 5237777 h 5513991"/>
              <a:gd name="connsiteX44" fmla="*/ 7874 w 4482645"/>
              <a:gd name="connsiteY44" fmla="*/ 4977753 h 5513991"/>
              <a:gd name="connsiteX45" fmla="*/ 20715 w 4482645"/>
              <a:gd name="connsiteY45" fmla="*/ 4752822 h 5513991"/>
              <a:gd name="connsiteX46" fmla="*/ 222466 w 4482645"/>
              <a:gd name="connsiteY4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394860 w 4482645"/>
              <a:gd name="connsiteY33" fmla="*/ 2025379 h 5513991"/>
              <a:gd name="connsiteX34" fmla="*/ 4397701 w 4482645"/>
              <a:gd name="connsiteY34" fmla="*/ 2038196 h 5513991"/>
              <a:gd name="connsiteX35" fmla="*/ 4392960 w 4482645"/>
              <a:gd name="connsiteY35" fmla="*/ 2048781 h 5513991"/>
              <a:gd name="connsiteX36" fmla="*/ 4382776 w 4482645"/>
              <a:gd name="connsiteY36" fmla="*/ 2099011 h 5513991"/>
              <a:gd name="connsiteX37" fmla="*/ 4375445 w 4482645"/>
              <a:gd name="connsiteY37" fmla="*/ 2148592 h 5513991"/>
              <a:gd name="connsiteX38" fmla="*/ 4243956 w 4482645"/>
              <a:gd name="connsiteY38" fmla="*/ 5036659 h 5513991"/>
              <a:gd name="connsiteX39" fmla="*/ 4242847 w 4482645"/>
              <a:gd name="connsiteY39" fmla="*/ 5242987 h 5513991"/>
              <a:gd name="connsiteX40" fmla="*/ 4187554 w 4482645"/>
              <a:gd name="connsiteY40" fmla="*/ 5513970 h 5513991"/>
              <a:gd name="connsiteX41" fmla="*/ 298746 w 4482645"/>
              <a:gd name="connsiteY41" fmla="*/ 5249166 h 5513991"/>
              <a:gd name="connsiteX42" fmla="*/ 1462 w 4482645"/>
              <a:gd name="connsiteY42" fmla="*/ 5237777 h 5513991"/>
              <a:gd name="connsiteX43" fmla="*/ 7874 w 4482645"/>
              <a:gd name="connsiteY43" fmla="*/ 4977753 h 5513991"/>
              <a:gd name="connsiteX44" fmla="*/ 20715 w 4482645"/>
              <a:gd name="connsiteY44" fmla="*/ 4752822 h 5513991"/>
              <a:gd name="connsiteX45" fmla="*/ 222466 w 4482645"/>
              <a:gd name="connsiteY4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394860 w 4482645"/>
              <a:gd name="connsiteY33" fmla="*/ 2025379 h 5513991"/>
              <a:gd name="connsiteX34" fmla="*/ 4397701 w 4482645"/>
              <a:gd name="connsiteY34" fmla="*/ 2038196 h 5513991"/>
              <a:gd name="connsiteX35" fmla="*/ 4392960 w 4482645"/>
              <a:gd name="connsiteY35" fmla="*/ 2048781 h 5513991"/>
              <a:gd name="connsiteX36" fmla="*/ 4375445 w 4482645"/>
              <a:gd name="connsiteY36" fmla="*/ 2148592 h 5513991"/>
              <a:gd name="connsiteX37" fmla="*/ 4243956 w 4482645"/>
              <a:gd name="connsiteY37" fmla="*/ 5036659 h 5513991"/>
              <a:gd name="connsiteX38" fmla="*/ 4242847 w 4482645"/>
              <a:gd name="connsiteY38" fmla="*/ 5242987 h 5513991"/>
              <a:gd name="connsiteX39" fmla="*/ 4187554 w 4482645"/>
              <a:gd name="connsiteY39" fmla="*/ 5513970 h 5513991"/>
              <a:gd name="connsiteX40" fmla="*/ 298746 w 4482645"/>
              <a:gd name="connsiteY40" fmla="*/ 5249166 h 5513991"/>
              <a:gd name="connsiteX41" fmla="*/ 1462 w 4482645"/>
              <a:gd name="connsiteY41" fmla="*/ 5237777 h 5513991"/>
              <a:gd name="connsiteX42" fmla="*/ 7874 w 4482645"/>
              <a:gd name="connsiteY42" fmla="*/ 4977753 h 5513991"/>
              <a:gd name="connsiteX43" fmla="*/ 20715 w 4482645"/>
              <a:gd name="connsiteY43" fmla="*/ 4752822 h 5513991"/>
              <a:gd name="connsiteX44" fmla="*/ 222466 w 4482645"/>
              <a:gd name="connsiteY4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394860 w 4482645"/>
              <a:gd name="connsiteY32" fmla="*/ 2025379 h 5513991"/>
              <a:gd name="connsiteX33" fmla="*/ 4397701 w 4482645"/>
              <a:gd name="connsiteY33" fmla="*/ 2038196 h 5513991"/>
              <a:gd name="connsiteX34" fmla="*/ 4392960 w 4482645"/>
              <a:gd name="connsiteY34" fmla="*/ 2048781 h 5513991"/>
              <a:gd name="connsiteX35" fmla="*/ 4375445 w 4482645"/>
              <a:gd name="connsiteY35" fmla="*/ 2148592 h 5513991"/>
              <a:gd name="connsiteX36" fmla="*/ 4243956 w 4482645"/>
              <a:gd name="connsiteY36" fmla="*/ 5036659 h 5513991"/>
              <a:gd name="connsiteX37" fmla="*/ 4242847 w 4482645"/>
              <a:gd name="connsiteY37" fmla="*/ 5242987 h 5513991"/>
              <a:gd name="connsiteX38" fmla="*/ 4187554 w 4482645"/>
              <a:gd name="connsiteY38" fmla="*/ 5513970 h 5513991"/>
              <a:gd name="connsiteX39" fmla="*/ 298746 w 4482645"/>
              <a:gd name="connsiteY39" fmla="*/ 5249166 h 5513991"/>
              <a:gd name="connsiteX40" fmla="*/ 1462 w 4482645"/>
              <a:gd name="connsiteY40" fmla="*/ 5237777 h 5513991"/>
              <a:gd name="connsiteX41" fmla="*/ 7874 w 4482645"/>
              <a:gd name="connsiteY41" fmla="*/ 4977753 h 5513991"/>
              <a:gd name="connsiteX42" fmla="*/ 20715 w 4482645"/>
              <a:gd name="connsiteY42" fmla="*/ 4752822 h 5513991"/>
              <a:gd name="connsiteX43" fmla="*/ 222466 w 4482645"/>
              <a:gd name="connsiteY4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402058 w 4482645"/>
              <a:gd name="connsiteY30" fmla="*/ 1943047 h 5513991"/>
              <a:gd name="connsiteX31" fmla="*/ 4394860 w 4482645"/>
              <a:gd name="connsiteY31" fmla="*/ 2025379 h 5513991"/>
              <a:gd name="connsiteX32" fmla="*/ 4397701 w 4482645"/>
              <a:gd name="connsiteY32" fmla="*/ 2038196 h 5513991"/>
              <a:gd name="connsiteX33" fmla="*/ 4392960 w 4482645"/>
              <a:gd name="connsiteY33" fmla="*/ 2048781 h 5513991"/>
              <a:gd name="connsiteX34" fmla="*/ 4375445 w 4482645"/>
              <a:gd name="connsiteY34" fmla="*/ 2148592 h 5513991"/>
              <a:gd name="connsiteX35" fmla="*/ 4243956 w 4482645"/>
              <a:gd name="connsiteY35" fmla="*/ 5036659 h 5513991"/>
              <a:gd name="connsiteX36" fmla="*/ 4242847 w 4482645"/>
              <a:gd name="connsiteY36" fmla="*/ 5242987 h 5513991"/>
              <a:gd name="connsiteX37" fmla="*/ 4187554 w 4482645"/>
              <a:gd name="connsiteY37" fmla="*/ 5513970 h 5513991"/>
              <a:gd name="connsiteX38" fmla="*/ 298746 w 4482645"/>
              <a:gd name="connsiteY38" fmla="*/ 5249166 h 5513991"/>
              <a:gd name="connsiteX39" fmla="*/ 1462 w 4482645"/>
              <a:gd name="connsiteY39" fmla="*/ 5237777 h 5513991"/>
              <a:gd name="connsiteX40" fmla="*/ 7874 w 4482645"/>
              <a:gd name="connsiteY40" fmla="*/ 4977753 h 5513991"/>
              <a:gd name="connsiteX41" fmla="*/ 20715 w 4482645"/>
              <a:gd name="connsiteY41" fmla="*/ 4752822 h 5513991"/>
              <a:gd name="connsiteX42" fmla="*/ 222466 w 4482645"/>
              <a:gd name="connsiteY4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402058 w 4482645"/>
              <a:gd name="connsiteY30" fmla="*/ 1943047 h 5513991"/>
              <a:gd name="connsiteX31" fmla="*/ 4394860 w 4482645"/>
              <a:gd name="connsiteY31" fmla="*/ 2025379 h 5513991"/>
              <a:gd name="connsiteX32" fmla="*/ 4397701 w 4482645"/>
              <a:gd name="connsiteY32" fmla="*/ 2038196 h 5513991"/>
              <a:gd name="connsiteX33" fmla="*/ 4375445 w 4482645"/>
              <a:gd name="connsiteY33" fmla="*/ 2148592 h 5513991"/>
              <a:gd name="connsiteX34" fmla="*/ 4243956 w 4482645"/>
              <a:gd name="connsiteY34" fmla="*/ 5036659 h 5513991"/>
              <a:gd name="connsiteX35" fmla="*/ 4242847 w 4482645"/>
              <a:gd name="connsiteY35" fmla="*/ 5242987 h 5513991"/>
              <a:gd name="connsiteX36" fmla="*/ 4187554 w 4482645"/>
              <a:gd name="connsiteY36" fmla="*/ 5513970 h 5513991"/>
              <a:gd name="connsiteX37" fmla="*/ 298746 w 4482645"/>
              <a:gd name="connsiteY37" fmla="*/ 5249166 h 5513991"/>
              <a:gd name="connsiteX38" fmla="*/ 1462 w 4482645"/>
              <a:gd name="connsiteY38" fmla="*/ 5237777 h 5513991"/>
              <a:gd name="connsiteX39" fmla="*/ 7874 w 4482645"/>
              <a:gd name="connsiteY39" fmla="*/ 4977753 h 5513991"/>
              <a:gd name="connsiteX40" fmla="*/ 20715 w 4482645"/>
              <a:gd name="connsiteY40" fmla="*/ 4752822 h 5513991"/>
              <a:gd name="connsiteX41" fmla="*/ 222466 w 4482645"/>
              <a:gd name="connsiteY4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01647 w 4482645"/>
              <a:gd name="connsiteY27" fmla="*/ 1716455 h 5513991"/>
              <a:gd name="connsiteX28" fmla="*/ 4391089 w 4482645"/>
              <a:gd name="connsiteY28" fmla="*/ 1868666 h 5513991"/>
              <a:gd name="connsiteX29" fmla="*/ 4402058 w 4482645"/>
              <a:gd name="connsiteY29" fmla="*/ 1943047 h 5513991"/>
              <a:gd name="connsiteX30" fmla="*/ 4394860 w 4482645"/>
              <a:gd name="connsiteY30" fmla="*/ 2025379 h 5513991"/>
              <a:gd name="connsiteX31" fmla="*/ 4397701 w 4482645"/>
              <a:gd name="connsiteY31" fmla="*/ 2038196 h 5513991"/>
              <a:gd name="connsiteX32" fmla="*/ 4375445 w 4482645"/>
              <a:gd name="connsiteY32" fmla="*/ 2148592 h 5513991"/>
              <a:gd name="connsiteX33" fmla="*/ 4243956 w 4482645"/>
              <a:gd name="connsiteY33" fmla="*/ 5036659 h 5513991"/>
              <a:gd name="connsiteX34" fmla="*/ 4242847 w 4482645"/>
              <a:gd name="connsiteY34" fmla="*/ 5242987 h 5513991"/>
              <a:gd name="connsiteX35" fmla="*/ 4187554 w 4482645"/>
              <a:gd name="connsiteY35" fmla="*/ 5513970 h 5513991"/>
              <a:gd name="connsiteX36" fmla="*/ 298746 w 4482645"/>
              <a:gd name="connsiteY36" fmla="*/ 5249166 h 5513991"/>
              <a:gd name="connsiteX37" fmla="*/ 1462 w 4482645"/>
              <a:gd name="connsiteY37" fmla="*/ 5237777 h 5513991"/>
              <a:gd name="connsiteX38" fmla="*/ 7874 w 4482645"/>
              <a:gd name="connsiteY38" fmla="*/ 4977753 h 5513991"/>
              <a:gd name="connsiteX39" fmla="*/ 20715 w 4482645"/>
              <a:gd name="connsiteY39" fmla="*/ 4752822 h 5513991"/>
              <a:gd name="connsiteX40" fmla="*/ 222466 w 4482645"/>
              <a:gd name="connsiteY4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01647 w 4482645"/>
              <a:gd name="connsiteY26" fmla="*/ 1716455 h 5513991"/>
              <a:gd name="connsiteX27" fmla="*/ 4391089 w 4482645"/>
              <a:gd name="connsiteY27" fmla="*/ 1868666 h 5513991"/>
              <a:gd name="connsiteX28" fmla="*/ 4402058 w 4482645"/>
              <a:gd name="connsiteY28" fmla="*/ 1943047 h 5513991"/>
              <a:gd name="connsiteX29" fmla="*/ 4394860 w 4482645"/>
              <a:gd name="connsiteY29" fmla="*/ 2025379 h 5513991"/>
              <a:gd name="connsiteX30" fmla="*/ 4397701 w 4482645"/>
              <a:gd name="connsiteY30" fmla="*/ 2038196 h 5513991"/>
              <a:gd name="connsiteX31" fmla="*/ 4375445 w 4482645"/>
              <a:gd name="connsiteY31" fmla="*/ 2148592 h 5513991"/>
              <a:gd name="connsiteX32" fmla="*/ 4243956 w 4482645"/>
              <a:gd name="connsiteY32" fmla="*/ 5036659 h 5513991"/>
              <a:gd name="connsiteX33" fmla="*/ 4242847 w 4482645"/>
              <a:gd name="connsiteY33" fmla="*/ 5242987 h 5513991"/>
              <a:gd name="connsiteX34" fmla="*/ 4187554 w 4482645"/>
              <a:gd name="connsiteY34" fmla="*/ 5513970 h 5513991"/>
              <a:gd name="connsiteX35" fmla="*/ 298746 w 4482645"/>
              <a:gd name="connsiteY35" fmla="*/ 5249166 h 5513991"/>
              <a:gd name="connsiteX36" fmla="*/ 1462 w 4482645"/>
              <a:gd name="connsiteY36" fmla="*/ 5237777 h 5513991"/>
              <a:gd name="connsiteX37" fmla="*/ 7874 w 4482645"/>
              <a:gd name="connsiteY37" fmla="*/ 4977753 h 5513991"/>
              <a:gd name="connsiteX38" fmla="*/ 20715 w 4482645"/>
              <a:gd name="connsiteY38" fmla="*/ 4752822 h 5513991"/>
              <a:gd name="connsiteX39" fmla="*/ 222466 w 4482645"/>
              <a:gd name="connsiteY3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01647 w 4482645"/>
              <a:gd name="connsiteY25" fmla="*/ 1716455 h 5513991"/>
              <a:gd name="connsiteX26" fmla="*/ 4391089 w 4482645"/>
              <a:gd name="connsiteY26" fmla="*/ 1868666 h 5513991"/>
              <a:gd name="connsiteX27" fmla="*/ 4402058 w 4482645"/>
              <a:gd name="connsiteY27" fmla="*/ 1943047 h 5513991"/>
              <a:gd name="connsiteX28" fmla="*/ 4394860 w 4482645"/>
              <a:gd name="connsiteY28" fmla="*/ 2025379 h 5513991"/>
              <a:gd name="connsiteX29" fmla="*/ 4397701 w 4482645"/>
              <a:gd name="connsiteY29" fmla="*/ 2038196 h 5513991"/>
              <a:gd name="connsiteX30" fmla="*/ 4375445 w 4482645"/>
              <a:gd name="connsiteY30" fmla="*/ 2148592 h 5513991"/>
              <a:gd name="connsiteX31" fmla="*/ 4243956 w 4482645"/>
              <a:gd name="connsiteY31" fmla="*/ 5036659 h 5513991"/>
              <a:gd name="connsiteX32" fmla="*/ 4242847 w 4482645"/>
              <a:gd name="connsiteY32" fmla="*/ 5242987 h 5513991"/>
              <a:gd name="connsiteX33" fmla="*/ 4187554 w 4482645"/>
              <a:gd name="connsiteY33" fmla="*/ 5513970 h 5513991"/>
              <a:gd name="connsiteX34" fmla="*/ 298746 w 4482645"/>
              <a:gd name="connsiteY34" fmla="*/ 5249166 h 5513991"/>
              <a:gd name="connsiteX35" fmla="*/ 1462 w 4482645"/>
              <a:gd name="connsiteY35" fmla="*/ 5237777 h 5513991"/>
              <a:gd name="connsiteX36" fmla="*/ 7874 w 4482645"/>
              <a:gd name="connsiteY36" fmla="*/ 4977753 h 5513991"/>
              <a:gd name="connsiteX37" fmla="*/ 20715 w 4482645"/>
              <a:gd name="connsiteY37" fmla="*/ 4752822 h 5513991"/>
              <a:gd name="connsiteX38" fmla="*/ 222466 w 4482645"/>
              <a:gd name="connsiteY3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1647 w 4482645"/>
              <a:gd name="connsiteY24" fmla="*/ 1716455 h 5513991"/>
              <a:gd name="connsiteX25" fmla="*/ 4391089 w 4482645"/>
              <a:gd name="connsiteY25" fmla="*/ 1868666 h 5513991"/>
              <a:gd name="connsiteX26" fmla="*/ 4402058 w 4482645"/>
              <a:gd name="connsiteY26" fmla="*/ 1943047 h 5513991"/>
              <a:gd name="connsiteX27" fmla="*/ 4394860 w 4482645"/>
              <a:gd name="connsiteY27" fmla="*/ 2025379 h 5513991"/>
              <a:gd name="connsiteX28" fmla="*/ 4397701 w 4482645"/>
              <a:gd name="connsiteY28" fmla="*/ 2038196 h 5513991"/>
              <a:gd name="connsiteX29" fmla="*/ 4375445 w 4482645"/>
              <a:gd name="connsiteY29" fmla="*/ 2148592 h 5513991"/>
              <a:gd name="connsiteX30" fmla="*/ 4243956 w 4482645"/>
              <a:gd name="connsiteY30" fmla="*/ 5036659 h 5513991"/>
              <a:gd name="connsiteX31" fmla="*/ 4242847 w 4482645"/>
              <a:gd name="connsiteY31" fmla="*/ 5242987 h 5513991"/>
              <a:gd name="connsiteX32" fmla="*/ 4187554 w 4482645"/>
              <a:gd name="connsiteY32" fmla="*/ 5513970 h 5513991"/>
              <a:gd name="connsiteX33" fmla="*/ 298746 w 4482645"/>
              <a:gd name="connsiteY33" fmla="*/ 5249166 h 5513991"/>
              <a:gd name="connsiteX34" fmla="*/ 1462 w 4482645"/>
              <a:gd name="connsiteY34" fmla="*/ 5237777 h 5513991"/>
              <a:gd name="connsiteX35" fmla="*/ 7874 w 4482645"/>
              <a:gd name="connsiteY35" fmla="*/ 4977753 h 5513991"/>
              <a:gd name="connsiteX36" fmla="*/ 20715 w 4482645"/>
              <a:gd name="connsiteY36" fmla="*/ 4752822 h 5513991"/>
              <a:gd name="connsiteX37" fmla="*/ 222466 w 4482645"/>
              <a:gd name="connsiteY3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01647 w 4482645"/>
              <a:gd name="connsiteY23" fmla="*/ 1716455 h 5513991"/>
              <a:gd name="connsiteX24" fmla="*/ 4391089 w 4482645"/>
              <a:gd name="connsiteY24" fmla="*/ 1868666 h 5513991"/>
              <a:gd name="connsiteX25" fmla="*/ 4402058 w 4482645"/>
              <a:gd name="connsiteY25" fmla="*/ 1943047 h 5513991"/>
              <a:gd name="connsiteX26" fmla="*/ 4394860 w 4482645"/>
              <a:gd name="connsiteY26" fmla="*/ 2025379 h 5513991"/>
              <a:gd name="connsiteX27" fmla="*/ 4397701 w 4482645"/>
              <a:gd name="connsiteY27" fmla="*/ 2038196 h 5513991"/>
              <a:gd name="connsiteX28" fmla="*/ 4375445 w 4482645"/>
              <a:gd name="connsiteY28" fmla="*/ 2148592 h 5513991"/>
              <a:gd name="connsiteX29" fmla="*/ 4243956 w 4482645"/>
              <a:gd name="connsiteY29" fmla="*/ 5036659 h 5513991"/>
              <a:gd name="connsiteX30" fmla="*/ 4242847 w 4482645"/>
              <a:gd name="connsiteY30" fmla="*/ 5242987 h 5513991"/>
              <a:gd name="connsiteX31" fmla="*/ 4187554 w 4482645"/>
              <a:gd name="connsiteY31" fmla="*/ 5513970 h 5513991"/>
              <a:gd name="connsiteX32" fmla="*/ 298746 w 4482645"/>
              <a:gd name="connsiteY32" fmla="*/ 5249166 h 5513991"/>
              <a:gd name="connsiteX33" fmla="*/ 1462 w 4482645"/>
              <a:gd name="connsiteY33" fmla="*/ 5237777 h 5513991"/>
              <a:gd name="connsiteX34" fmla="*/ 7874 w 4482645"/>
              <a:gd name="connsiteY34" fmla="*/ 4977753 h 5513991"/>
              <a:gd name="connsiteX35" fmla="*/ 20715 w 4482645"/>
              <a:gd name="connsiteY35" fmla="*/ 4752822 h 5513991"/>
              <a:gd name="connsiteX36" fmla="*/ 222466 w 4482645"/>
              <a:gd name="connsiteY3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32208 w 4482645"/>
              <a:gd name="connsiteY20" fmla="*/ 1524330 h 5513991"/>
              <a:gd name="connsiteX21" fmla="*/ 4427327 w 4482645"/>
              <a:gd name="connsiteY21" fmla="*/ 1535289 h 5513991"/>
              <a:gd name="connsiteX22" fmla="*/ 4401647 w 4482645"/>
              <a:gd name="connsiteY22" fmla="*/ 1716455 h 5513991"/>
              <a:gd name="connsiteX23" fmla="*/ 4391089 w 4482645"/>
              <a:gd name="connsiteY23" fmla="*/ 1868666 h 5513991"/>
              <a:gd name="connsiteX24" fmla="*/ 4402058 w 4482645"/>
              <a:gd name="connsiteY24" fmla="*/ 1943047 h 5513991"/>
              <a:gd name="connsiteX25" fmla="*/ 4394860 w 4482645"/>
              <a:gd name="connsiteY25" fmla="*/ 2025379 h 5513991"/>
              <a:gd name="connsiteX26" fmla="*/ 4397701 w 4482645"/>
              <a:gd name="connsiteY26" fmla="*/ 2038196 h 5513991"/>
              <a:gd name="connsiteX27" fmla="*/ 4375445 w 4482645"/>
              <a:gd name="connsiteY27" fmla="*/ 2148592 h 5513991"/>
              <a:gd name="connsiteX28" fmla="*/ 4243956 w 4482645"/>
              <a:gd name="connsiteY28" fmla="*/ 5036659 h 5513991"/>
              <a:gd name="connsiteX29" fmla="*/ 4242847 w 4482645"/>
              <a:gd name="connsiteY29" fmla="*/ 5242987 h 5513991"/>
              <a:gd name="connsiteX30" fmla="*/ 4187554 w 4482645"/>
              <a:gd name="connsiteY30" fmla="*/ 5513970 h 5513991"/>
              <a:gd name="connsiteX31" fmla="*/ 298746 w 4482645"/>
              <a:gd name="connsiteY31" fmla="*/ 5249166 h 5513991"/>
              <a:gd name="connsiteX32" fmla="*/ 1462 w 4482645"/>
              <a:gd name="connsiteY32" fmla="*/ 5237777 h 5513991"/>
              <a:gd name="connsiteX33" fmla="*/ 7874 w 4482645"/>
              <a:gd name="connsiteY33" fmla="*/ 4977753 h 5513991"/>
              <a:gd name="connsiteX34" fmla="*/ 20715 w 4482645"/>
              <a:gd name="connsiteY34" fmla="*/ 4752822 h 5513991"/>
              <a:gd name="connsiteX35" fmla="*/ 222466 w 4482645"/>
              <a:gd name="connsiteY3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32208 w 4482645"/>
              <a:gd name="connsiteY20" fmla="*/ 1524330 h 5513991"/>
              <a:gd name="connsiteX21" fmla="*/ 4427327 w 4482645"/>
              <a:gd name="connsiteY21" fmla="*/ 1535289 h 5513991"/>
              <a:gd name="connsiteX22" fmla="*/ 4391089 w 4482645"/>
              <a:gd name="connsiteY22" fmla="*/ 1868666 h 5513991"/>
              <a:gd name="connsiteX23" fmla="*/ 4402058 w 4482645"/>
              <a:gd name="connsiteY23" fmla="*/ 1943047 h 5513991"/>
              <a:gd name="connsiteX24" fmla="*/ 4394860 w 4482645"/>
              <a:gd name="connsiteY24" fmla="*/ 2025379 h 5513991"/>
              <a:gd name="connsiteX25" fmla="*/ 4397701 w 4482645"/>
              <a:gd name="connsiteY25" fmla="*/ 2038196 h 5513991"/>
              <a:gd name="connsiteX26" fmla="*/ 4375445 w 4482645"/>
              <a:gd name="connsiteY26" fmla="*/ 2148592 h 5513991"/>
              <a:gd name="connsiteX27" fmla="*/ 4243956 w 4482645"/>
              <a:gd name="connsiteY27" fmla="*/ 5036659 h 5513991"/>
              <a:gd name="connsiteX28" fmla="*/ 4242847 w 4482645"/>
              <a:gd name="connsiteY28" fmla="*/ 5242987 h 5513991"/>
              <a:gd name="connsiteX29" fmla="*/ 4187554 w 4482645"/>
              <a:gd name="connsiteY29" fmla="*/ 5513970 h 5513991"/>
              <a:gd name="connsiteX30" fmla="*/ 298746 w 4482645"/>
              <a:gd name="connsiteY30" fmla="*/ 5249166 h 5513991"/>
              <a:gd name="connsiteX31" fmla="*/ 1462 w 4482645"/>
              <a:gd name="connsiteY31" fmla="*/ 5237777 h 5513991"/>
              <a:gd name="connsiteX32" fmla="*/ 7874 w 4482645"/>
              <a:gd name="connsiteY32" fmla="*/ 4977753 h 5513991"/>
              <a:gd name="connsiteX33" fmla="*/ 20715 w 4482645"/>
              <a:gd name="connsiteY33" fmla="*/ 4752822 h 5513991"/>
              <a:gd name="connsiteX34" fmla="*/ 222466 w 4482645"/>
              <a:gd name="connsiteY3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2606 w 4482645"/>
              <a:gd name="connsiteY11" fmla="*/ 946777 h 5513991"/>
              <a:gd name="connsiteX12" fmla="*/ 4444683 w 4482645"/>
              <a:gd name="connsiteY12" fmla="*/ 947677 h 5513991"/>
              <a:gd name="connsiteX13" fmla="*/ 4444004 w 4482645"/>
              <a:gd name="connsiteY13" fmla="*/ 1082386 h 5513991"/>
              <a:gd name="connsiteX14" fmla="*/ 4443899 w 4482645"/>
              <a:gd name="connsiteY14" fmla="*/ 1140681 h 5513991"/>
              <a:gd name="connsiteX15" fmla="*/ 4448202 w 4482645"/>
              <a:gd name="connsiteY15" fmla="*/ 1161797 h 5513991"/>
              <a:gd name="connsiteX16" fmla="*/ 4451924 w 4482645"/>
              <a:gd name="connsiteY16" fmla="*/ 1373054 h 5513991"/>
              <a:gd name="connsiteX17" fmla="*/ 4455188 w 4482645"/>
              <a:gd name="connsiteY17" fmla="*/ 1376999 h 5513991"/>
              <a:gd name="connsiteX18" fmla="*/ 4458030 w 4482645"/>
              <a:gd name="connsiteY18" fmla="*/ 1389816 h 5513991"/>
              <a:gd name="connsiteX19" fmla="*/ 4432208 w 4482645"/>
              <a:gd name="connsiteY19" fmla="*/ 1524330 h 5513991"/>
              <a:gd name="connsiteX20" fmla="*/ 4427327 w 4482645"/>
              <a:gd name="connsiteY20" fmla="*/ 1535289 h 5513991"/>
              <a:gd name="connsiteX21" fmla="*/ 4391089 w 4482645"/>
              <a:gd name="connsiteY21" fmla="*/ 1868666 h 5513991"/>
              <a:gd name="connsiteX22" fmla="*/ 4402058 w 4482645"/>
              <a:gd name="connsiteY22" fmla="*/ 1943047 h 5513991"/>
              <a:gd name="connsiteX23" fmla="*/ 4394860 w 4482645"/>
              <a:gd name="connsiteY23" fmla="*/ 2025379 h 5513991"/>
              <a:gd name="connsiteX24" fmla="*/ 4397701 w 4482645"/>
              <a:gd name="connsiteY24" fmla="*/ 2038196 h 5513991"/>
              <a:gd name="connsiteX25" fmla="*/ 4375445 w 4482645"/>
              <a:gd name="connsiteY25" fmla="*/ 2148592 h 5513991"/>
              <a:gd name="connsiteX26" fmla="*/ 4243956 w 4482645"/>
              <a:gd name="connsiteY26" fmla="*/ 5036659 h 5513991"/>
              <a:gd name="connsiteX27" fmla="*/ 4242847 w 4482645"/>
              <a:gd name="connsiteY27" fmla="*/ 5242987 h 5513991"/>
              <a:gd name="connsiteX28" fmla="*/ 4187554 w 4482645"/>
              <a:gd name="connsiteY28" fmla="*/ 5513970 h 5513991"/>
              <a:gd name="connsiteX29" fmla="*/ 298746 w 4482645"/>
              <a:gd name="connsiteY29" fmla="*/ 5249166 h 5513991"/>
              <a:gd name="connsiteX30" fmla="*/ 1462 w 4482645"/>
              <a:gd name="connsiteY30" fmla="*/ 5237777 h 5513991"/>
              <a:gd name="connsiteX31" fmla="*/ 7874 w 4482645"/>
              <a:gd name="connsiteY31" fmla="*/ 4977753 h 5513991"/>
              <a:gd name="connsiteX32" fmla="*/ 20715 w 4482645"/>
              <a:gd name="connsiteY32" fmla="*/ 4752822 h 5513991"/>
              <a:gd name="connsiteX33" fmla="*/ 222466 w 4482645"/>
              <a:gd name="connsiteY3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42606 w 4482645"/>
              <a:gd name="connsiteY10" fmla="*/ 946777 h 5513991"/>
              <a:gd name="connsiteX11" fmla="*/ 4444683 w 4482645"/>
              <a:gd name="connsiteY11" fmla="*/ 947677 h 5513991"/>
              <a:gd name="connsiteX12" fmla="*/ 4444004 w 4482645"/>
              <a:gd name="connsiteY12" fmla="*/ 1082386 h 5513991"/>
              <a:gd name="connsiteX13" fmla="*/ 4443899 w 4482645"/>
              <a:gd name="connsiteY13" fmla="*/ 1140681 h 5513991"/>
              <a:gd name="connsiteX14" fmla="*/ 4448202 w 4482645"/>
              <a:gd name="connsiteY14" fmla="*/ 1161797 h 5513991"/>
              <a:gd name="connsiteX15" fmla="*/ 4451924 w 4482645"/>
              <a:gd name="connsiteY15" fmla="*/ 1373054 h 5513991"/>
              <a:gd name="connsiteX16" fmla="*/ 4455188 w 4482645"/>
              <a:gd name="connsiteY16" fmla="*/ 1376999 h 5513991"/>
              <a:gd name="connsiteX17" fmla="*/ 4458030 w 4482645"/>
              <a:gd name="connsiteY17" fmla="*/ 1389816 h 5513991"/>
              <a:gd name="connsiteX18" fmla="*/ 4432208 w 4482645"/>
              <a:gd name="connsiteY18" fmla="*/ 1524330 h 5513991"/>
              <a:gd name="connsiteX19" fmla="*/ 4427327 w 4482645"/>
              <a:gd name="connsiteY19" fmla="*/ 1535289 h 5513991"/>
              <a:gd name="connsiteX20" fmla="*/ 4391089 w 4482645"/>
              <a:gd name="connsiteY20" fmla="*/ 1868666 h 5513991"/>
              <a:gd name="connsiteX21" fmla="*/ 4402058 w 4482645"/>
              <a:gd name="connsiteY21" fmla="*/ 1943047 h 5513991"/>
              <a:gd name="connsiteX22" fmla="*/ 4394860 w 4482645"/>
              <a:gd name="connsiteY22" fmla="*/ 2025379 h 5513991"/>
              <a:gd name="connsiteX23" fmla="*/ 4397701 w 4482645"/>
              <a:gd name="connsiteY23" fmla="*/ 2038196 h 5513991"/>
              <a:gd name="connsiteX24" fmla="*/ 4375445 w 4482645"/>
              <a:gd name="connsiteY24" fmla="*/ 2148592 h 5513991"/>
              <a:gd name="connsiteX25" fmla="*/ 4243956 w 4482645"/>
              <a:gd name="connsiteY25" fmla="*/ 5036659 h 5513991"/>
              <a:gd name="connsiteX26" fmla="*/ 4242847 w 4482645"/>
              <a:gd name="connsiteY26" fmla="*/ 5242987 h 5513991"/>
              <a:gd name="connsiteX27" fmla="*/ 4187554 w 4482645"/>
              <a:gd name="connsiteY27" fmla="*/ 5513970 h 5513991"/>
              <a:gd name="connsiteX28" fmla="*/ 298746 w 4482645"/>
              <a:gd name="connsiteY28" fmla="*/ 5249166 h 5513991"/>
              <a:gd name="connsiteX29" fmla="*/ 1462 w 4482645"/>
              <a:gd name="connsiteY29" fmla="*/ 5237777 h 5513991"/>
              <a:gd name="connsiteX30" fmla="*/ 7874 w 4482645"/>
              <a:gd name="connsiteY30" fmla="*/ 4977753 h 5513991"/>
              <a:gd name="connsiteX31" fmla="*/ 20715 w 4482645"/>
              <a:gd name="connsiteY31" fmla="*/ 4752822 h 5513991"/>
              <a:gd name="connsiteX32" fmla="*/ 222466 w 4482645"/>
              <a:gd name="connsiteY3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42606 w 4482645"/>
              <a:gd name="connsiteY9" fmla="*/ 946777 h 5513991"/>
              <a:gd name="connsiteX10" fmla="*/ 4444683 w 4482645"/>
              <a:gd name="connsiteY10" fmla="*/ 947677 h 5513991"/>
              <a:gd name="connsiteX11" fmla="*/ 4444004 w 4482645"/>
              <a:gd name="connsiteY11" fmla="*/ 1082386 h 5513991"/>
              <a:gd name="connsiteX12" fmla="*/ 4443899 w 4482645"/>
              <a:gd name="connsiteY12" fmla="*/ 1140681 h 5513991"/>
              <a:gd name="connsiteX13" fmla="*/ 4448202 w 4482645"/>
              <a:gd name="connsiteY13" fmla="*/ 1161797 h 5513991"/>
              <a:gd name="connsiteX14" fmla="*/ 4451924 w 4482645"/>
              <a:gd name="connsiteY14" fmla="*/ 1373054 h 5513991"/>
              <a:gd name="connsiteX15" fmla="*/ 4455188 w 4482645"/>
              <a:gd name="connsiteY15" fmla="*/ 1376999 h 5513991"/>
              <a:gd name="connsiteX16" fmla="*/ 4458030 w 4482645"/>
              <a:gd name="connsiteY16" fmla="*/ 1389816 h 5513991"/>
              <a:gd name="connsiteX17" fmla="*/ 4432208 w 4482645"/>
              <a:gd name="connsiteY17" fmla="*/ 1524330 h 5513991"/>
              <a:gd name="connsiteX18" fmla="*/ 4427327 w 4482645"/>
              <a:gd name="connsiteY18" fmla="*/ 1535289 h 5513991"/>
              <a:gd name="connsiteX19" fmla="*/ 4391089 w 4482645"/>
              <a:gd name="connsiteY19" fmla="*/ 1868666 h 5513991"/>
              <a:gd name="connsiteX20" fmla="*/ 4402058 w 4482645"/>
              <a:gd name="connsiteY20" fmla="*/ 1943047 h 5513991"/>
              <a:gd name="connsiteX21" fmla="*/ 4394860 w 4482645"/>
              <a:gd name="connsiteY21" fmla="*/ 2025379 h 5513991"/>
              <a:gd name="connsiteX22" fmla="*/ 4397701 w 4482645"/>
              <a:gd name="connsiteY22" fmla="*/ 2038196 h 5513991"/>
              <a:gd name="connsiteX23" fmla="*/ 4375445 w 4482645"/>
              <a:gd name="connsiteY23" fmla="*/ 2148592 h 5513991"/>
              <a:gd name="connsiteX24" fmla="*/ 4243956 w 4482645"/>
              <a:gd name="connsiteY24" fmla="*/ 5036659 h 5513991"/>
              <a:gd name="connsiteX25" fmla="*/ 4242847 w 4482645"/>
              <a:gd name="connsiteY25" fmla="*/ 5242987 h 5513991"/>
              <a:gd name="connsiteX26" fmla="*/ 4187554 w 4482645"/>
              <a:gd name="connsiteY26" fmla="*/ 5513970 h 5513991"/>
              <a:gd name="connsiteX27" fmla="*/ 298746 w 4482645"/>
              <a:gd name="connsiteY27" fmla="*/ 5249166 h 5513991"/>
              <a:gd name="connsiteX28" fmla="*/ 1462 w 4482645"/>
              <a:gd name="connsiteY28" fmla="*/ 5237777 h 5513991"/>
              <a:gd name="connsiteX29" fmla="*/ 7874 w 4482645"/>
              <a:gd name="connsiteY29" fmla="*/ 4977753 h 5513991"/>
              <a:gd name="connsiteX30" fmla="*/ 20715 w 4482645"/>
              <a:gd name="connsiteY30" fmla="*/ 4752822 h 5513991"/>
              <a:gd name="connsiteX31" fmla="*/ 222466 w 4482645"/>
              <a:gd name="connsiteY3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42606 w 4482645"/>
              <a:gd name="connsiteY8" fmla="*/ 946777 h 5513991"/>
              <a:gd name="connsiteX9" fmla="*/ 4444683 w 4482645"/>
              <a:gd name="connsiteY9" fmla="*/ 947677 h 5513991"/>
              <a:gd name="connsiteX10" fmla="*/ 4444004 w 4482645"/>
              <a:gd name="connsiteY10" fmla="*/ 1082386 h 5513991"/>
              <a:gd name="connsiteX11" fmla="*/ 4443899 w 4482645"/>
              <a:gd name="connsiteY11" fmla="*/ 1140681 h 5513991"/>
              <a:gd name="connsiteX12" fmla="*/ 4448202 w 4482645"/>
              <a:gd name="connsiteY12" fmla="*/ 1161797 h 5513991"/>
              <a:gd name="connsiteX13" fmla="*/ 4451924 w 4482645"/>
              <a:gd name="connsiteY13" fmla="*/ 1373054 h 5513991"/>
              <a:gd name="connsiteX14" fmla="*/ 4455188 w 4482645"/>
              <a:gd name="connsiteY14" fmla="*/ 1376999 h 5513991"/>
              <a:gd name="connsiteX15" fmla="*/ 4458030 w 4482645"/>
              <a:gd name="connsiteY15" fmla="*/ 1389816 h 5513991"/>
              <a:gd name="connsiteX16" fmla="*/ 4432208 w 4482645"/>
              <a:gd name="connsiteY16" fmla="*/ 1524330 h 5513991"/>
              <a:gd name="connsiteX17" fmla="*/ 4427327 w 4482645"/>
              <a:gd name="connsiteY17" fmla="*/ 1535289 h 5513991"/>
              <a:gd name="connsiteX18" fmla="*/ 4391089 w 4482645"/>
              <a:gd name="connsiteY18" fmla="*/ 1868666 h 5513991"/>
              <a:gd name="connsiteX19" fmla="*/ 4402058 w 4482645"/>
              <a:gd name="connsiteY19" fmla="*/ 1943047 h 5513991"/>
              <a:gd name="connsiteX20" fmla="*/ 4394860 w 4482645"/>
              <a:gd name="connsiteY20" fmla="*/ 2025379 h 5513991"/>
              <a:gd name="connsiteX21" fmla="*/ 4397701 w 4482645"/>
              <a:gd name="connsiteY21" fmla="*/ 2038196 h 5513991"/>
              <a:gd name="connsiteX22" fmla="*/ 4375445 w 4482645"/>
              <a:gd name="connsiteY22" fmla="*/ 2148592 h 5513991"/>
              <a:gd name="connsiteX23" fmla="*/ 4243956 w 4482645"/>
              <a:gd name="connsiteY23" fmla="*/ 5036659 h 5513991"/>
              <a:gd name="connsiteX24" fmla="*/ 4242847 w 4482645"/>
              <a:gd name="connsiteY24" fmla="*/ 5242987 h 5513991"/>
              <a:gd name="connsiteX25" fmla="*/ 4187554 w 4482645"/>
              <a:gd name="connsiteY25" fmla="*/ 5513970 h 5513991"/>
              <a:gd name="connsiteX26" fmla="*/ 298746 w 4482645"/>
              <a:gd name="connsiteY26" fmla="*/ 5249166 h 5513991"/>
              <a:gd name="connsiteX27" fmla="*/ 1462 w 4482645"/>
              <a:gd name="connsiteY27" fmla="*/ 5237777 h 5513991"/>
              <a:gd name="connsiteX28" fmla="*/ 7874 w 4482645"/>
              <a:gd name="connsiteY28" fmla="*/ 4977753 h 5513991"/>
              <a:gd name="connsiteX29" fmla="*/ 20715 w 4482645"/>
              <a:gd name="connsiteY29" fmla="*/ 4752822 h 5513991"/>
              <a:gd name="connsiteX30" fmla="*/ 222466 w 4482645"/>
              <a:gd name="connsiteY3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42606 w 4482645"/>
              <a:gd name="connsiteY7" fmla="*/ 946777 h 5513991"/>
              <a:gd name="connsiteX8" fmla="*/ 4444683 w 4482645"/>
              <a:gd name="connsiteY8" fmla="*/ 947677 h 5513991"/>
              <a:gd name="connsiteX9" fmla="*/ 4444004 w 4482645"/>
              <a:gd name="connsiteY9" fmla="*/ 1082386 h 5513991"/>
              <a:gd name="connsiteX10" fmla="*/ 4443899 w 4482645"/>
              <a:gd name="connsiteY10" fmla="*/ 1140681 h 5513991"/>
              <a:gd name="connsiteX11" fmla="*/ 4448202 w 4482645"/>
              <a:gd name="connsiteY11" fmla="*/ 1161797 h 5513991"/>
              <a:gd name="connsiteX12" fmla="*/ 4451924 w 4482645"/>
              <a:gd name="connsiteY12" fmla="*/ 1373054 h 5513991"/>
              <a:gd name="connsiteX13" fmla="*/ 4455188 w 4482645"/>
              <a:gd name="connsiteY13" fmla="*/ 1376999 h 5513991"/>
              <a:gd name="connsiteX14" fmla="*/ 4458030 w 4482645"/>
              <a:gd name="connsiteY14" fmla="*/ 1389816 h 5513991"/>
              <a:gd name="connsiteX15" fmla="*/ 4432208 w 4482645"/>
              <a:gd name="connsiteY15" fmla="*/ 1524330 h 5513991"/>
              <a:gd name="connsiteX16" fmla="*/ 4427327 w 4482645"/>
              <a:gd name="connsiteY16" fmla="*/ 1535289 h 5513991"/>
              <a:gd name="connsiteX17" fmla="*/ 4391089 w 4482645"/>
              <a:gd name="connsiteY17" fmla="*/ 1868666 h 5513991"/>
              <a:gd name="connsiteX18" fmla="*/ 4402058 w 4482645"/>
              <a:gd name="connsiteY18" fmla="*/ 1943047 h 5513991"/>
              <a:gd name="connsiteX19" fmla="*/ 4394860 w 4482645"/>
              <a:gd name="connsiteY19" fmla="*/ 2025379 h 5513991"/>
              <a:gd name="connsiteX20" fmla="*/ 4397701 w 4482645"/>
              <a:gd name="connsiteY20" fmla="*/ 2038196 h 5513991"/>
              <a:gd name="connsiteX21" fmla="*/ 4375445 w 4482645"/>
              <a:gd name="connsiteY21" fmla="*/ 2148592 h 5513991"/>
              <a:gd name="connsiteX22" fmla="*/ 4243956 w 4482645"/>
              <a:gd name="connsiteY22" fmla="*/ 5036659 h 5513991"/>
              <a:gd name="connsiteX23" fmla="*/ 4242847 w 4482645"/>
              <a:gd name="connsiteY23" fmla="*/ 5242987 h 5513991"/>
              <a:gd name="connsiteX24" fmla="*/ 4187554 w 4482645"/>
              <a:gd name="connsiteY24" fmla="*/ 5513970 h 5513991"/>
              <a:gd name="connsiteX25" fmla="*/ 298746 w 4482645"/>
              <a:gd name="connsiteY25" fmla="*/ 5249166 h 5513991"/>
              <a:gd name="connsiteX26" fmla="*/ 1462 w 4482645"/>
              <a:gd name="connsiteY26" fmla="*/ 5237777 h 5513991"/>
              <a:gd name="connsiteX27" fmla="*/ 7874 w 4482645"/>
              <a:gd name="connsiteY27" fmla="*/ 4977753 h 5513991"/>
              <a:gd name="connsiteX28" fmla="*/ 20715 w 4482645"/>
              <a:gd name="connsiteY28" fmla="*/ 4752822 h 5513991"/>
              <a:gd name="connsiteX29" fmla="*/ 222466 w 4482645"/>
              <a:gd name="connsiteY2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48202 w 4482645"/>
              <a:gd name="connsiteY10" fmla="*/ 1161797 h 5513991"/>
              <a:gd name="connsiteX11" fmla="*/ 4451924 w 4482645"/>
              <a:gd name="connsiteY11" fmla="*/ 1373054 h 5513991"/>
              <a:gd name="connsiteX12" fmla="*/ 4455188 w 4482645"/>
              <a:gd name="connsiteY12" fmla="*/ 1376999 h 5513991"/>
              <a:gd name="connsiteX13" fmla="*/ 4458030 w 4482645"/>
              <a:gd name="connsiteY13" fmla="*/ 1389816 h 5513991"/>
              <a:gd name="connsiteX14" fmla="*/ 4432208 w 4482645"/>
              <a:gd name="connsiteY14" fmla="*/ 1524330 h 5513991"/>
              <a:gd name="connsiteX15" fmla="*/ 4427327 w 4482645"/>
              <a:gd name="connsiteY15" fmla="*/ 1535289 h 5513991"/>
              <a:gd name="connsiteX16" fmla="*/ 4391089 w 4482645"/>
              <a:gd name="connsiteY16" fmla="*/ 1868666 h 5513991"/>
              <a:gd name="connsiteX17" fmla="*/ 4402058 w 4482645"/>
              <a:gd name="connsiteY17" fmla="*/ 1943047 h 5513991"/>
              <a:gd name="connsiteX18" fmla="*/ 4394860 w 4482645"/>
              <a:gd name="connsiteY18" fmla="*/ 2025379 h 5513991"/>
              <a:gd name="connsiteX19" fmla="*/ 4397701 w 4482645"/>
              <a:gd name="connsiteY19" fmla="*/ 2038196 h 5513991"/>
              <a:gd name="connsiteX20" fmla="*/ 4375445 w 4482645"/>
              <a:gd name="connsiteY20" fmla="*/ 2148592 h 5513991"/>
              <a:gd name="connsiteX21" fmla="*/ 4243956 w 4482645"/>
              <a:gd name="connsiteY21" fmla="*/ 5036659 h 5513991"/>
              <a:gd name="connsiteX22" fmla="*/ 4242847 w 4482645"/>
              <a:gd name="connsiteY22" fmla="*/ 5242987 h 5513991"/>
              <a:gd name="connsiteX23" fmla="*/ 4187554 w 4482645"/>
              <a:gd name="connsiteY23" fmla="*/ 5513970 h 5513991"/>
              <a:gd name="connsiteX24" fmla="*/ 298746 w 4482645"/>
              <a:gd name="connsiteY24" fmla="*/ 5249166 h 5513991"/>
              <a:gd name="connsiteX25" fmla="*/ 1462 w 4482645"/>
              <a:gd name="connsiteY25" fmla="*/ 5237777 h 5513991"/>
              <a:gd name="connsiteX26" fmla="*/ 7874 w 4482645"/>
              <a:gd name="connsiteY26" fmla="*/ 4977753 h 5513991"/>
              <a:gd name="connsiteX27" fmla="*/ 20715 w 4482645"/>
              <a:gd name="connsiteY27" fmla="*/ 4752822 h 5513991"/>
              <a:gd name="connsiteX28" fmla="*/ 222466 w 4482645"/>
              <a:gd name="connsiteY2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48202 w 4482645"/>
              <a:gd name="connsiteY10" fmla="*/ 1161797 h 5513991"/>
              <a:gd name="connsiteX11" fmla="*/ 4451924 w 4482645"/>
              <a:gd name="connsiteY11" fmla="*/ 1373054 h 5513991"/>
              <a:gd name="connsiteX12" fmla="*/ 4455188 w 4482645"/>
              <a:gd name="connsiteY12" fmla="*/ 1376999 h 5513991"/>
              <a:gd name="connsiteX13" fmla="*/ 4458030 w 4482645"/>
              <a:gd name="connsiteY13" fmla="*/ 1389816 h 5513991"/>
              <a:gd name="connsiteX14" fmla="*/ 4432208 w 4482645"/>
              <a:gd name="connsiteY14" fmla="*/ 1524330 h 5513991"/>
              <a:gd name="connsiteX15" fmla="*/ 4427327 w 4482645"/>
              <a:gd name="connsiteY15" fmla="*/ 1535289 h 5513991"/>
              <a:gd name="connsiteX16" fmla="*/ 4391089 w 4482645"/>
              <a:gd name="connsiteY16" fmla="*/ 1868666 h 5513991"/>
              <a:gd name="connsiteX17" fmla="*/ 4402058 w 4482645"/>
              <a:gd name="connsiteY17" fmla="*/ 1943047 h 5513991"/>
              <a:gd name="connsiteX18" fmla="*/ 4394860 w 4482645"/>
              <a:gd name="connsiteY18" fmla="*/ 2025379 h 5513991"/>
              <a:gd name="connsiteX19" fmla="*/ 4375445 w 4482645"/>
              <a:gd name="connsiteY19" fmla="*/ 2148592 h 5513991"/>
              <a:gd name="connsiteX20" fmla="*/ 4243956 w 4482645"/>
              <a:gd name="connsiteY20" fmla="*/ 5036659 h 5513991"/>
              <a:gd name="connsiteX21" fmla="*/ 4242847 w 4482645"/>
              <a:gd name="connsiteY21" fmla="*/ 5242987 h 5513991"/>
              <a:gd name="connsiteX22" fmla="*/ 4187554 w 4482645"/>
              <a:gd name="connsiteY22" fmla="*/ 5513970 h 5513991"/>
              <a:gd name="connsiteX23" fmla="*/ 298746 w 4482645"/>
              <a:gd name="connsiteY23" fmla="*/ 5249166 h 5513991"/>
              <a:gd name="connsiteX24" fmla="*/ 1462 w 4482645"/>
              <a:gd name="connsiteY24" fmla="*/ 5237777 h 5513991"/>
              <a:gd name="connsiteX25" fmla="*/ 7874 w 4482645"/>
              <a:gd name="connsiteY25" fmla="*/ 4977753 h 5513991"/>
              <a:gd name="connsiteX26" fmla="*/ 20715 w 4482645"/>
              <a:gd name="connsiteY26" fmla="*/ 4752822 h 5513991"/>
              <a:gd name="connsiteX27" fmla="*/ 222466 w 4482645"/>
              <a:gd name="connsiteY2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55188 w 4482645"/>
              <a:gd name="connsiteY11" fmla="*/ 1376999 h 5513991"/>
              <a:gd name="connsiteX12" fmla="*/ 4458030 w 4482645"/>
              <a:gd name="connsiteY12" fmla="*/ 1389816 h 5513991"/>
              <a:gd name="connsiteX13" fmla="*/ 4432208 w 4482645"/>
              <a:gd name="connsiteY13" fmla="*/ 1524330 h 5513991"/>
              <a:gd name="connsiteX14" fmla="*/ 4427327 w 4482645"/>
              <a:gd name="connsiteY14" fmla="*/ 1535289 h 5513991"/>
              <a:gd name="connsiteX15" fmla="*/ 4391089 w 4482645"/>
              <a:gd name="connsiteY15" fmla="*/ 1868666 h 5513991"/>
              <a:gd name="connsiteX16" fmla="*/ 4402058 w 4482645"/>
              <a:gd name="connsiteY16" fmla="*/ 1943047 h 5513991"/>
              <a:gd name="connsiteX17" fmla="*/ 4394860 w 4482645"/>
              <a:gd name="connsiteY17" fmla="*/ 2025379 h 5513991"/>
              <a:gd name="connsiteX18" fmla="*/ 4375445 w 4482645"/>
              <a:gd name="connsiteY18" fmla="*/ 2148592 h 5513991"/>
              <a:gd name="connsiteX19" fmla="*/ 4243956 w 4482645"/>
              <a:gd name="connsiteY19" fmla="*/ 5036659 h 5513991"/>
              <a:gd name="connsiteX20" fmla="*/ 4242847 w 4482645"/>
              <a:gd name="connsiteY20" fmla="*/ 5242987 h 5513991"/>
              <a:gd name="connsiteX21" fmla="*/ 4187554 w 4482645"/>
              <a:gd name="connsiteY21" fmla="*/ 5513970 h 5513991"/>
              <a:gd name="connsiteX22" fmla="*/ 298746 w 4482645"/>
              <a:gd name="connsiteY22" fmla="*/ 5249166 h 5513991"/>
              <a:gd name="connsiteX23" fmla="*/ 1462 w 4482645"/>
              <a:gd name="connsiteY23" fmla="*/ 5237777 h 5513991"/>
              <a:gd name="connsiteX24" fmla="*/ 7874 w 4482645"/>
              <a:gd name="connsiteY24" fmla="*/ 4977753 h 5513991"/>
              <a:gd name="connsiteX25" fmla="*/ 20715 w 4482645"/>
              <a:gd name="connsiteY25" fmla="*/ 4752822 h 5513991"/>
              <a:gd name="connsiteX26" fmla="*/ 222466 w 4482645"/>
              <a:gd name="connsiteY2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55188 w 4482645"/>
              <a:gd name="connsiteY11" fmla="*/ 1376999 h 5513991"/>
              <a:gd name="connsiteX12" fmla="*/ 4432208 w 4482645"/>
              <a:gd name="connsiteY12" fmla="*/ 1524330 h 5513991"/>
              <a:gd name="connsiteX13" fmla="*/ 4427327 w 4482645"/>
              <a:gd name="connsiteY13" fmla="*/ 1535289 h 5513991"/>
              <a:gd name="connsiteX14" fmla="*/ 4391089 w 4482645"/>
              <a:gd name="connsiteY14" fmla="*/ 1868666 h 5513991"/>
              <a:gd name="connsiteX15" fmla="*/ 4402058 w 4482645"/>
              <a:gd name="connsiteY15" fmla="*/ 1943047 h 5513991"/>
              <a:gd name="connsiteX16" fmla="*/ 4394860 w 4482645"/>
              <a:gd name="connsiteY16" fmla="*/ 2025379 h 5513991"/>
              <a:gd name="connsiteX17" fmla="*/ 4375445 w 4482645"/>
              <a:gd name="connsiteY17" fmla="*/ 2148592 h 5513991"/>
              <a:gd name="connsiteX18" fmla="*/ 4243956 w 4482645"/>
              <a:gd name="connsiteY18" fmla="*/ 5036659 h 5513991"/>
              <a:gd name="connsiteX19" fmla="*/ 4242847 w 4482645"/>
              <a:gd name="connsiteY19" fmla="*/ 5242987 h 5513991"/>
              <a:gd name="connsiteX20" fmla="*/ 4187554 w 4482645"/>
              <a:gd name="connsiteY20" fmla="*/ 5513970 h 5513991"/>
              <a:gd name="connsiteX21" fmla="*/ 298746 w 4482645"/>
              <a:gd name="connsiteY21" fmla="*/ 5249166 h 5513991"/>
              <a:gd name="connsiteX22" fmla="*/ 1462 w 4482645"/>
              <a:gd name="connsiteY22" fmla="*/ 5237777 h 5513991"/>
              <a:gd name="connsiteX23" fmla="*/ 7874 w 4482645"/>
              <a:gd name="connsiteY23" fmla="*/ 4977753 h 5513991"/>
              <a:gd name="connsiteX24" fmla="*/ 20715 w 4482645"/>
              <a:gd name="connsiteY24" fmla="*/ 4752822 h 5513991"/>
              <a:gd name="connsiteX25" fmla="*/ 222466 w 4482645"/>
              <a:gd name="connsiteY2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3956 w 4482645"/>
              <a:gd name="connsiteY17" fmla="*/ 5036659 h 5513991"/>
              <a:gd name="connsiteX18" fmla="*/ 4242847 w 4482645"/>
              <a:gd name="connsiteY18" fmla="*/ 5242987 h 5513991"/>
              <a:gd name="connsiteX19" fmla="*/ 4187554 w 4482645"/>
              <a:gd name="connsiteY19" fmla="*/ 5513970 h 5513991"/>
              <a:gd name="connsiteX20" fmla="*/ 298746 w 4482645"/>
              <a:gd name="connsiteY20" fmla="*/ 5249166 h 5513991"/>
              <a:gd name="connsiteX21" fmla="*/ 1462 w 4482645"/>
              <a:gd name="connsiteY21" fmla="*/ 5237777 h 5513991"/>
              <a:gd name="connsiteX22" fmla="*/ 7874 w 4482645"/>
              <a:gd name="connsiteY22" fmla="*/ 4977753 h 5513991"/>
              <a:gd name="connsiteX23" fmla="*/ 20715 w 4482645"/>
              <a:gd name="connsiteY23" fmla="*/ 4752822 h 5513991"/>
              <a:gd name="connsiteX24" fmla="*/ 222466 w 4482645"/>
              <a:gd name="connsiteY2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3956 w 4482645"/>
              <a:gd name="connsiteY17" fmla="*/ 5036659 h 5513991"/>
              <a:gd name="connsiteX18" fmla="*/ 4242847 w 4482645"/>
              <a:gd name="connsiteY18" fmla="*/ 5242987 h 5513991"/>
              <a:gd name="connsiteX19" fmla="*/ 4187554 w 4482645"/>
              <a:gd name="connsiteY19" fmla="*/ 5513970 h 5513991"/>
              <a:gd name="connsiteX20" fmla="*/ 298746 w 4482645"/>
              <a:gd name="connsiteY20" fmla="*/ 5249166 h 5513991"/>
              <a:gd name="connsiteX21" fmla="*/ 1462 w 4482645"/>
              <a:gd name="connsiteY21" fmla="*/ 5237777 h 5513991"/>
              <a:gd name="connsiteX22" fmla="*/ 7874 w 4482645"/>
              <a:gd name="connsiteY22" fmla="*/ 4977753 h 5513991"/>
              <a:gd name="connsiteX23" fmla="*/ 20715 w 4482645"/>
              <a:gd name="connsiteY23" fmla="*/ 4752822 h 5513991"/>
              <a:gd name="connsiteX24" fmla="*/ 222466 w 4482645"/>
              <a:gd name="connsiteY2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2847 w 4482645"/>
              <a:gd name="connsiteY17" fmla="*/ 5242987 h 5513991"/>
              <a:gd name="connsiteX18" fmla="*/ 4187554 w 4482645"/>
              <a:gd name="connsiteY18" fmla="*/ 5513970 h 5513991"/>
              <a:gd name="connsiteX19" fmla="*/ 298746 w 4482645"/>
              <a:gd name="connsiteY19" fmla="*/ 5249166 h 5513991"/>
              <a:gd name="connsiteX20" fmla="*/ 1462 w 4482645"/>
              <a:gd name="connsiteY20" fmla="*/ 5237777 h 5513991"/>
              <a:gd name="connsiteX21" fmla="*/ 7874 w 4482645"/>
              <a:gd name="connsiteY21" fmla="*/ 4977753 h 5513991"/>
              <a:gd name="connsiteX22" fmla="*/ 20715 w 4482645"/>
              <a:gd name="connsiteY22" fmla="*/ 4752822 h 5513991"/>
              <a:gd name="connsiteX23" fmla="*/ 222466 w 4482645"/>
              <a:gd name="connsiteY2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81517 w 4482645"/>
              <a:gd name="connsiteY3" fmla="*/ 250471 h 5513991"/>
              <a:gd name="connsiteX4" fmla="*/ 4476830 w 4482645"/>
              <a:gd name="connsiteY4" fmla="*/ 373160 h 5513991"/>
              <a:gd name="connsiteX5" fmla="*/ 4442606 w 4482645"/>
              <a:gd name="connsiteY5" fmla="*/ 946777 h 5513991"/>
              <a:gd name="connsiteX6" fmla="*/ 4444683 w 4482645"/>
              <a:gd name="connsiteY6" fmla="*/ 947677 h 5513991"/>
              <a:gd name="connsiteX7" fmla="*/ 4444004 w 4482645"/>
              <a:gd name="connsiteY7" fmla="*/ 1082386 h 5513991"/>
              <a:gd name="connsiteX8" fmla="*/ 4443899 w 4482645"/>
              <a:gd name="connsiteY8" fmla="*/ 1140681 h 5513991"/>
              <a:gd name="connsiteX9" fmla="*/ 4451924 w 4482645"/>
              <a:gd name="connsiteY9" fmla="*/ 1373054 h 5513991"/>
              <a:gd name="connsiteX10" fmla="*/ 4432208 w 4482645"/>
              <a:gd name="connsiteY10" fmla="*/ 1524330 h 5513991"/>
              <a:gd name="connsiteX11" fmla="*/ 4427327 w 4482645"/>
              <a:gd name="connsiteY11" fmla="*/ 1535289 h 5513991"/>
              <a:gd name="connsiteX12" fmla="*/ 4391089 w 4482645"/>
              <a:gd name="connsiteY12" fmla="*/ 1868666 h 5513991"/>
              <a:gd name="connsiteX13" fmla="*/ 4402058 w 4482645"/>
              <a:gd name="connsiteY13" fmla="*/ 1943047 h 5513991"/>
              <a:gd name="connsiteX14" fmla="*/ 4394860 w 4482645"/>
              <a:gd name="connsiteY14" fmla="*/ 2025379 h 5513991"/>
              <a:gd name="connsiteX15" fmla="*/ 4375445 w 4482645"/>
              <a:gd name="connsiteY15" fmla="*/ 2148592 h 5513991"/>
              <a:gd name="connsiteX16" fmla="*/ 4242847 w 4482645"/>
              <a:gd name="connsiteY16" fmla="*/ 5242987 h 5513991"/>
              <a:gd name="connsiteX17" fmla="*/ 4187554 w 4482645"/>
              <a:gd name="connsiteY17" fmla="*/ 5513970 h 5513991"/>
              <a:gd name="connsiteX18" fmla="*/ 298746 w 4482645"/>
              <a:gd name="connsiteY18" fmla="*/ 5249166 h 5513991"/>
              <a:gd name="connsiteX19" fmla="*/ 1462 w 4482645"/>
              <a:gd name="connsiteY19" fmla="*/ 5237777 h 5513991"/>
              <a:gd name="connsiteX20" fmla="*/ 7874 w 4482645"/>
              <a:gd name="connsiteY20" fmla="*/ 4977753 h 5513991"/>
              <a:gd name="connsiteX21" fmla="*/ 20715 w 4482645"/>
              <a:gd name="connsiteY21" fmla="*/ 4752822 h 5513991"/>
              <a:gd name="connsiteX22" fmla="*/ 222466 w 4482645"/>
              <a:gd name="connsiteY22" fmla="*/ 0 h 5513991"/>
              <a:gd name="connsiteX0" fmla="*/ 222466 w 4482645"/>
              <a:gd name="connsiteY0" fmla="*/ 0 h 5513991"/>
              <a:gd name="connsiteX1" fmla="*/ 3251633 w 4482645"/>
              <a:gd name="connsiteY1" fmla="*/ 153134 h 5513991"/>
              <a:gd name="connsiteX2" fmla="*/ 4481517 w 4482645"/>
              <a:gd name="connsiteY2" fmla="*/ 250471 h 5513991"/>
              <a:gd name="connsiteX3" fmla="*/ 4476830 w 4482645"/>
              <a:gd name="connsiteY3" fmla="*/ 373160 h 5513991"/>
              <a:gd name="connsiteX4" fmla="*/ 4442606 w 4482645"/>
              <a:gd name="connsiteY4" fmla="*/ 946777 h 5513991"/>
              <a:gd name="connsiteX5" fmla="*/ 4444683 w 4482645"/>
              <a:gd name="connsiteY5" fmla="*/ 947677 h 5513991"/>
              <a:gd name="connsiteX6" fmla="*/ 4444004 w 4482645"/>
              <a:gd name="connsiteY6" fmla="*/ 1082386 h 5513991"/>
              <a:gd name="connsiteX7" fmla="*/ 4443899 w 4482645"/>
              <a:gd name="connsiteY7" fmla="*/ 1140681 h 5513991"/>
              <a:gd name="connsiteX8" fmla="*/ 4451924 w 4482645"/>
              <a:gd name="connsiteY8" fmla="*/ 1373054 h 5513991"/>
              <a:gd name="connsiteX9" fmla="*/ 4432208 w 4482645"/>
              <a:gd name="connsiteY9" fmla="*/ 1524330 h 5513991"/>
              <a:gd name="connsiteX10" fmla="*/ 4427327 w 4482645"/>
              <a:gd name="connsiteY10" fmla="*/ 1535289 h 5513991"/>
              <a:gd name="connsiteX11" fmla="*/ 4391089 w 4482645"/>
              <a:gd name="connsiteY11" fmla="*/ 1868666 h 5513991"/>
              <a:gd name="connsiteX12" fmla="*/ 4402058 w 4482645"/>
              <a:gd name="connsiteY12" fmla="*/ 1943047 h 5513991"/>
              <a:gd name="connsiteX13" fmla="*/ 4394860 w 4482645"/>
              <a:gd name="connsiteY13" fmla="*/ 2025379 h 5513991"/>
              <a:gd name="connsiteX14" fmla="*/ 4375445 w 4482645"/>
              <a:gd name="connsiteY14" fmla="*/ 2148592 h 5513991"/>
              <a:gd name="connsiteX15" fmla="*/ 4242847 w 4482645"/>
              <a:gd name="connsiteY15" fmla="*/ 5242987 h 5513991"/>
              <a:gd name="connsiteX16" fmla="*/ 4187554 w 4482645"/>
              <a:gd name="connsiteY16" fmla="*/ 5513970 h 5513991"/>
              <a:gd name="connsiteX17" fmla="*/ 298746 w 4482645"/>
              <a:gd name="connsiteY17" fmla="*/ 5249166 h 5513991"/>
              <a:gd name="connsiteX18" fmla="*/ 1462 w 4482645"/>
              <a:gd name="connsiteY18" fmla="*/ 5237777 h 5513991"/>
              <a:gd name="connsiteX19" fmla="*/ 7874 w 4482645"/>
              <a:gd name="connsiteY19" fmla="*/ 4977753 h 5513991"/>
              <a:gd name="connsiteX20" fmla="*/ 20715 w 4482645"/>
              <a:gd name="connsiteY20" fmla="*/ 4752822 h 5513991"/>
              <a:gd name="connsiteX21" fmla="*/ 222466 w 4482645"/>
              <a:gd name="connsiteY21" fmla="*/ 0 h 5513991"/>
              <a:gd name="connsiteX0" fmla="*/ 222466 w 4482645"/>
              <a:gd name="connsiteY0" fmla="*/ 289405 h 5803396"/>
              <a:gd name="connsiteX1" fmla="*/ 4481517 w 4482645"/>
              <a:gd name="connsiteY1" fmla="*/ 539876 h 5803396"/>
              <a:gd name="connsiteX2" fmla="*/ 4476830 w 4482645"/>
              <a:gd name="connsiteY2" fmla="*/ 662565 h 5803396"/>
              <a:gd name="connsiteX3" fmla="*/ 4442606 w 4482645"/>
              <a:gd name="connsiteY3" fmla="*/ 1236182 h 5803396"/>
              <a:gd name="connsiteX4" fmla="*/ 4444683 w 4482645"/>
              <a:gd name="connsiteY4" fmla="*/ 1237082 h 5803396"/>
              <a:gd name="connsiteX5" fmla="*/ 4444004 w 4482645"/>
              <a:gd name="connsiteY5" fmla="*/ 1371791 h 5803396"/>
              <a:gd name="connsiteX6" fmla="*/ 4443899 w 4482645"/>
              <a:gd name="connsiteY6" fmla="*/ 1430086 h 5803396"/>
              <a:gd name="connsiteX7" fmla="*/ 4451924 w 4482645"/>
              <a:gd name="connsiteY7" fmla="*/ 1662459 h 5803396"/>
              <a:gd name="connsiteX8" fmla="*/ 4432208 w 4482645"/>
              <a:gd name="connsiteY8" fmla="*/ 1813735 h 5803396"/>
              <a:gd name="connsiteX9" fmla="*/ 4427327 w 4482645"/>
              <a:gd name="connsiteY9" fmla="*/ 1824694 h 5803396"/>
              <a:gd name="connsiteX10" fmla="*/ 4391089 w 4482645"/>
              <a:gd name="connsiteY10" fmla="*/ 2158071 h 5803396"/>
              <a:gd name="connsiteX11" fmla="*/ 4402058 w 4482645"/>
              <a:gd name="connsiteY11" fmla="*/ 2232452 h 5803396"/>
              <a:gd name="connsiteX12" fmla="*/ 4394860 w 4482645"/>
              <a:gd name="connsiteY12" fmla="*/ 2314784 h 5803396"/>
              <a:gd name="connsiteX13" fmla="*/ 4375445 w 4482645"/>
              <a:gd name="connsiteY13" fmla="*/ 2437997 h 5803396"/>
              <a:gd name="connsiteX14" fmla="*/ 4242847 w 4482645"/>
              <a:gd name="connsiteY14" fmla="*/ 5532392 h 5803396"/>
              <a:gd name="connsiteX15" fmla="*/ 4187554 w 4482645"/>
              <a:gd name="connsiteY15" fmla="*/ 5803375 h 5803396"/>
              <a:gd name="connsiteX16" fmla="*/ 298746 w 4482645"/>
              <a:gd name="connsiteY16" fmla="*/ 5538571 h 5803396"/>
              <a:gd name="connsiteX17" fmla="*/ 1462 w 4482645"/>
              <a:gd name="connsiteY17" fmla="*/ 5527182 h 5803396"/>
              <a:gd name="connsiteX18" fmla="*/ 7874 w 4482645"/>
              <a:gd name="connsiteY18" fmla="*/ 5267158 h 5803396"/>
              <a:gd name="connsiteX19" fmla="*/ 20715 w 4482645"/>
              <a:gd name="connsiteY19" fmla="*/ 5042227 h 5803396"/>
              <a:gd name="connsiteX20" fmla="*/ 222466 w 4482645"/>
              <a:gd name="connsiteY20" fmla="*/ 289405 h 5803396"/>
              <a:gd name="connsiteX0" fmla="*/ 222466 w 4482645"/>
              <a:gd name="connsiteY0" fmla="*/ 99 h 5514090"/>
              <a:gd name="connsiteX1" fmla="*/ 4481517 w 4482645"/>
              <a:gd name="connsiteY1" fmla="*/ 250570 h 5514090"/>
              <a:gd name="connsiteX2" fmla="*/ 4476830 w 4482645"/>
              <a:gd name="connsiteY2" fmla="*/ 373259 h 5514090"/>
              <a:gd name="connsiteX3" fmla="*/ 4442606 w 4482645"/>
              <a:gd name="connsiteY3" fmla="*/ 946876 h 5514090"/>
              <a:gd name="connsiteX4" fmla="*/ 4444683 w 4482645"/>
              <a:gd name="connsiteY4" fmla="*/ 947776 h 5514090"/>
              <a:gd name="connsiteX5" fmla="*/ 4444004 w 4482645"/>
              <a:gd name="connsiteY5" fmla="*/ 1082485 h 5514090"/>
              <a:gd name="connsiteX6" fmla="*/ 4443899 w 4482645"/>
              <a:gd name="connsiteY6" fmla="*/ 1140780 h 5514090"/>
              <a:gd name="connsiteX7" fmla="*/ 4451924 w 4482645"/>
              <a:gd name="connsiteY7" fmla="*/ 1373153 h 5514090"/>
              <a:gd name="connsiteX8" fmla="*/ 4432208 w 4482645"/>
              <a:gd name="connsiteY8" fmla="*/ 1524429 h 5514090"/>
              <a:gd name="connsiteX9" fmla="*/ 4427327 w 4482645"/>
              <a:gd name="connsiteY9" fmla="*/ 1535388 h 5514090"/>
              <a:gd name="connsiteX10" fmla="*/ 4391089 w 4482645"/>
              <a:gd name="connsiteY10" fmla="*/ 1868765 h 5514090"/>
              <a:gd name="connsiteX11" fmla="*/ 4402058 w 4482645"/>
              <a:gd name="connsiteY11" fmla="*/ 1943146 h 5514090"/>
              <a:gd name="connsiteX12" fmla="*/ 4394860 w 4482645"/>
              <a:gd name="connsiteY12" fmla="*/ 2025478 h 5514090"/>
              <a:gd name="connsiteX13" fmla="*/ 4375445 w 4482645"/>
              <a:gd name="connsiteY13" fmla="*/ 2148691 h 5514090"/>
              <a:gd name="connsiteX14" fmla="*/ 4242847 w 4482645"/>
              <a:gd name="connsiteY14" fmla="*/ 5243086 h 5514090"/>
              <a:gd name="connsiteX15" fmla="*/ 4187554 w 4482645"/>
              <a:gd name="connsiteY15" fmla="*/ 5514069 h 5514090"/>
              <a:gd name="connsiteX16" fmla="*/ 298746 w 4482645"/>
              <a:gd name="connsiteY16" fmla="*/ 5249265 h 5514090"/>
              <a:gd name="connsiteX17" fmla="*/ 1462 w 4482645"/>
              <a:gd name="connsiteY17" fmla="*/ 5237876 h 5514090"/>
              <a:gd name="connsiteX18" fmla="*/ 7874 w 4482645"/>
              <a:gd name="connsiteY18" fmla="*/ 4977852 h 5514090"/>
              <a:gd name="connsiteX19" fmla="*/ 20715 w 4482645"/>
              <a:gd name="connsiteY19" fmla="*/ 4752921 h 5514090"/>
              <a:gd name="connsiteX20" fmla="*/ 222466 w 4482645"/>
              <a:gd name="connsiteY20" fmla="*/ 99 h 5514090"/>
              <a:gd name="connsiteX0" fmla="*/ 222466 w 4482645"/>
              <a:gd name="connsiteY0" fmla="*/ 0 h 5513991"/>
              <a:gd name="connsiteX1" fmla="*/ 4481517 w 4482645"/>
              <a:gd name="connsiteY1" fmla="*/ 250471 h 5513991"/>
              <a:gd name="connsiteX2" fmla="*/ 4476830 w 4482645"/>
              <a:gd name="connsiteY2" fmla="*/ 373160 h 5513991"/>
              <a:gd name="connsiteX3" fmla="*/ 4442606 w 4482645"/>
              <a:gd name="connsiteY3" fmla="*/ 946777 h 5513991"/>
              <a:gd name="connsiteX4" fmla="*/ 4444683 w 4482645"/>
              <a:gd name="connsiteY4" fmla="*/ 947677 h 5513991"/>
              <a:gd name="connsiteX5" fmla="*/ 4444004 w 4482645"/>
              <a:gd name="connsiteY5" fmla="*/ 1082386 h 5513991"/>
              <a:gd name="connsiteX6" fmla="*/ 4443899 w 4482645"/>
              <a:gd name="connsiteY6" fmla="*/ 1140681 h 5513991"/>
              <a:gd name="connsiteX7" fmla="*/ 4451924 w 4482645"/>
              <a:gd name="connsiteY7" fmla="*/ 1373054 h 5513991"/>
              <a:gd name="connsiteX8" fmla="*/ 4432208 w 4482645"/>
              <a:gd name="connsiteY8" fmla="*/ 1524330 h 5513991"/>
              <a:gd name="connsiteX9" fmla="*/ 4427327 w 4482645"/>
              <a:gd name="connsiteY9" fmla="*/ 1535289 h 5513991"/>
              <a:gd name="connsiteX10" fmla="*/ 4391089 w 4482645"/>
              <a:gd name="connsiteY10" fmla="*/ 1868666 h 5513991"/>
              <a:gd name="connsiteX11" fmla="*/ 4402058 w 4482645"/>
              <a:gd name="connsiteY11" fmla="*/ 1943047 h 5513991"/>
              <a:gd name="connsiteX12" fmla="*/ 4394860 w 4482645"/>
              <a:gd name="connsiteY12" fmla="*/ 2025379 h 5513991"/>
              <a:gd name="connsiteX13" fmla="*/ 4375445 w 4482645"/>
              <a:gd name="connsiteY13" fmla="*/ 2148592 h 5513991"/>
              <a:gd name="connsiteX14" fmla="*/ 4242847 w 4482645"/>
              <a:gd name="connsiteY14" fmla="*/ 5242987 h 5513991"/>
              <a:gd name="connsiteX15" fmla="*/ 4187554 w 4482645"/>
              <a:gd name="connsiteY15" fmla="*/ 5513970 h 5513991"/>
              <a:gd name="connsiteX16" fmla="*/ 298746 w 4482645"/>
              <a:gd name="connsiteY16" fmla="*/ 5249166 h 5513991"/>
              <a:gd name="connsiteX17" fmla="*/ 1462 w 4482645"/>
              <a:gd name="connsiteY17" fmla="*/ 5237777 h 5513991"/>
              <a:gd name="connsiteX18" fmla="*/ 7874 w 4482645"/>
              <a:gd name="connsiteY18" fmla="*/ 4977753 h 5513991"/>
              <a:gd name="connsiteX19" fmla="*/ 20715 w 4482645"/>
              <a:gd name="connsiteY19" fmla="*/ 4752822 h 5513991"/>
              <a:gd name="connsiteX20" fmla="*/ 222466 w 4482645"/>
              <a:gd name="connsiteY20" fmla="*/ 0 h 5513991"/>
              <a:gd name="connsiteX0" fmla="*/ 222466 w 4477020"/>
              <a:gd name="connsiteY0" fmla="*/ 0 h 5513991"/>
              <a:gd name="connsiteX1" fmla="*/ 4468078 w 4477020"/>
              <a:gd name="connsiteY1" fmla="*/ 269466 h 5513991"/>
              <a:gd name="connsiteX2" fmla="*/ 4476830 w 4477020"/>
              <a:gd name="connsiteY2" fmla="*/ 373160 h 5513991"/>
              <a:gd name="connsiteX3" fmla="*/ 4442606 w 4477020"/>
              <a:gd name="connsiteY3" fmla="*/ 946777 h 5513991"/>
              <a:gd name="connsiteX4" fmla="*/ 4444683 w 4477020"/>
              <a:gd name="connsiteY4" fmla="*/ 947677 h 5513991"/>
              <a:gd name="connsiteX5" fmla="*/ 4444004 w 4477020"/>
              <a:gd name="connsiteY5" fmla="*/ 1082386 h 5513991"/>
              <a:gd name="connsiteX6" fmla="*/ 4443899 w 4477020"/>
              <a:gd name="connsiteY6" fmla="*/ 1140681 h 5513991"/>
              <a:gd name="connsiteX7" fmla="*/ 4451924 w 4477020"/>
              <a:gd name="connsiteY7" fmla="*/ 1373054 h 5513991"/>
              <a:gd name="connsiteX8" fmla="*/ 4432208 w 4477020"/>
              <a:gd name="connsiteY8" fmla="*/ 1524330 h 5513991"/>
              <a:gd name="connsiteX9" fmla="*/ 4427327 w 4477020"/>
              <a:gd name="connsiteY9" fmla="*/ 1535289 h 5513991"/>
              <a:gd name="connsiteX10" fmla="*/ 4391089 w 4477020"/>
              <a:gd name="connsiteY10" fmla="*/ 1868666 h 5513991"/>
              <a:gd name="connsiteX11" fmla="*/ 4402058 w 4477020"/>
              <a:gd name="connsiteY11" fmla="*/ 1943047 h 5513991"/>
              <a:gd name="connsiteX12" fmla="*/ 4394860 w 4477020"/>
              <a:gd name="connsiteY12" fmla="*/ 2025379 h 5513991"/>
              <a:gd name="connsiteX13" fmla="*/ 4375445 w 4477020"/>
              <a:gd name="connsiteY13" fmla="*/ 2148592 h 5513991"/>
              <a:gd name="connsiteX14" fmla="*/ 4242847 w 4477020"/>
              <a:gd name="connsiteY14" fmla="*/ 5242987 h 5513991"/>
              <a:gd name="connsiteX15" fmla="*/ 4187554 w 4477020"/>
              <a:gd name="connsiteY15" fmla="*/ 5513970 h 5513991"/>
              <a:gd name="connsiteX16" fmla="*/ 298746 w 4477020"/>
              <a:gd name="connsiteY16" fmla="*/ 5249166 h 5513991"/>
              <a:gd name="connsiteX17" fmla="*/ 1462 w 4477020"/>
              <a:gd name="connsiteY17" fmla="*/ 5237777 h 5513991"/>
              <a:gd name="connsiteX18" fmla="*/ 7874 w 4477020"/>
              <a:gd name="connsiteY18" fmla="*/ 4977753 h 5513991"/>
              <a:gd name="connsiteX19" fmla="*/ 20715 w 4477020"/>
              <a:gd name="connsiteY19" fmla="*/ 4752822 h 5513991"/>
              <a:gd name="connsiteX20" fmla="*/ 222466 w 4477020"/>
              <a:gd name="connsiteY2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43899 w 4469746"/>
              <a:gd name="connsiteY6" fmla="*/ 1140681 h 5513991"/>
              <a:gd name="connsiteX7" fmla="*/ 4451924 w 4469746"/>
              <a:gd name="connsiteY7" fmla="*/ 1373054 h 5513991"/>
              <a:gd name="connsiteX8" fmla="*/ 4432208 w 4469746"/>
              <a:gd name="connsiteY8" fmla="*/ 1524330 h 5513991"/>
              <a:gd name="connsiteX9" fmla="*/ 4427327 w 4469746"/>
              <a:gd name="connsiteY9" fmla="*/ 1535289 h 5513991"/>
              <a:gd name="connsiteX10" fmla="*/ 4391089 w 4469746"/>
              <a:gd name="connsiteY10" fmla="*/ 1868666 h 5513991"/>
              <a:gd name="connsiteX11" fmla="*/ 4402058 w 4469746"/>
              <a:gd name="connsiteY11" fmla="*/ 1943047 h 5513991"/>
              <a:gd name="connsiteX12" fmla="*/ 4394860 w 4469746"/>
              <a:gd name="connsiteY12" fmla="*/ 2025379 h 5513991"/>
              <a:gd name="connsiteX13" fmla="*/ 4375445 w 4469746"/>
              <a:gd name="connsiteY13" fmla="*/ 2148592 h 5513991"/>
              <a:gd name="connsiteX14" fmla="*/ 4242847 w 4469746"/>
              <a:gd name="connsiteY14" fmla="*/ 5242987 h 5513991"/>
              <a:gd name="connsiteX15" fmla="*/ 4187554 w 4469746"/>
              <a:gd name="connsiteY15" fmla="*/ 5513970 h 5513991"/>
              <a:gd name="connsiteX16" fmla="*/ 298746 w 4469746"/>
              <a:gd name="connsiteY16" fmla="*/ 5249166 h 5513991"/>
              <a:gd name="connsiteX17" fmla="*/ 1462 w 4469746"/>
              <a:gd name="connsiteY17" fmla="*/ 5237777 h 5513991"/>
              <a:gd name="connsiteX18" fmla="*/ 7874 w 4469746"/>
              <a:gd name="connsiteY18" fmla="*/ 4977753 h 5513991"/>
              <a:gd name="connsiteX19" fmla="*/ 20715 w 4469746"/>
              <a:gd name="connsiteY19" fmla="*/ 4752822 h 5513991"/>
              <a:gd name="connsiteX20" fmla="*/ 222466 w 4469746"/>
              <a:gd name="connsiteY2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43899 w 4469746"/>
              <a:gd name="connsiteY6" fmla="*/ 1140681 h 5513991"/>
              <a:gd name="connsiteX7" fmla="*/ 4432208 w 4469746"/>
              <a:gd name="connsiteY7" fmla="*/ 1524330 h 5513991"/>
              <a:gd name="connsiteX8" fmla="*/ 4427327 w 4469746"/>
              <a:gd name="connsiteY8" fmla="*/ 1535289 h 5513991"/>
              <a:gd name="connsiteX9" fmla="*/ 4391089 w 4469746"/>
              <a:gd name="connsiteY9" fmla="*/ 1868666 h 5513991"/>
              <a:gd name="connsiteX10" fmla="*/ 4402058 w 4469746"/>
              <a:gd name="connsiteY10" fmla="*/ 1943047 h 5513991"/>
              <a:gd name="connsiteX11" fmla="*/ 4394860 w 4469746"/>
              <a:gd name="connsiteY11" fmla="*/ 2025379 h 5513991"/>
              <a:gd name="connsiteX12" fmla="*/ 4375445 w 4469746"/>
              <a:gd name="connsiteY12" fmla="*/ 2148592 h 5513991"/>
              <a:gd name="connsiteX13" fmla="*/ 4242847 w 4469746"/>
              <a:gd name="connsiteY13" fmla="*/ 5242987 h 5513991"/>
              <a:gd name="connsiteX14" fmla="*/ 4187554 w 4469746"/>
              <a:gd name="connsiteY14" fmla="*/ 5513970 h 5513991"/>
              <a:gd name="connsiteX15" fmla="*/ 298746 w 4469746"/>
              <a:gd name="connsiteY15" fmla="*/ 5249166 h 5513991"/>
              <a:gd name="connsiteX16" fmla="*/ 1462 w 4469746"/>
              <a:gd name="connsiteY16" fmla="*/ 5237777 h 5513991"/>
              <a:gd name="connsiteX17" fmla="*/ 7874 w 4469746"/>
              <a:gd name="connsiteY17" fmla="*/ 4977753 h 5513991"/>
              <a:gd name="connsiteX18" fmla="*/ 20715 w 4469746"/>
              <a:gd name="connsiteY18" fmla="*/ 4752822 h 5513991"/>
              <a:gd name="connsiteX19" fmla="*/ 222466 w 4469746"/>
              <a:gd name="connsiteY19"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427327 w 4469746"/>
              <a:gd name="connsiteY7" fmla="*/ 1535289 h 5513991"/>
              <a:gd name="connsiteX8" fmla="*/ 4391089 w 4469746"/>
              <a:gd name="connsiteY8" fmla="*/ 1868666 h 5513991"/>
              <a:gd name="connsiteX9" fmla="*/ 4402058 w 4469746"/>
              <a:gd name="connsiteY9" fmla="*/ 1943047 h 5513991"/>
              <a:gd name="connsiteX10" fmla="*/ 4394860 w 4469746"/>
              <a:gd name="connsiteY10" fmla="*/ 2025379 h 5513991"/>
              <a:gd name="connsiteX11" fmla="*/ 4375445 w 4469746"/>
              <a:gd name="connsiteY11" fmla="*/ 2148592 h 5513991"/>
              <a:gd name="connsiteX12" fmla="*/ 4242847 w 4469746"/>
              <a:gd name="connsiteY12" fmla="*/ 5242987 h 5513991"/>
              <a:gd name="connsiteX13" fmla="*/ 4187554 w 4469746"/>
              <a:gd name="connsiteY13" fmla="*/ 5513970 h 5513991"/>
              <a:gd name="connsiteX14" fmla="*/ 298746 w 4469746"/>
              <a:gd name="connsiteY14" fmla="*/ 5249166 h 5513991"/>
              <a:gd name="connsiteX15" fmla="*/ 1462 w 4469746"/>
              <a:gd name="connsiteY15" fmla="*/ 5237777 h 5513991"/>
              <a:gd name="connsiteX16" fmla="*/ 7874 w 4469746"/>
              <a:gd name="connsiteY16" fmla="*/ 4977753 h 5513991"/>
              <a:gd name="connsiteX17" fmla="*/ 20715 w 4469746"/>
              <a:gd name="connsiteY17" fmla="*/ 4752822 h 5513991"/>
              <a:gd name="connsiteX18" fmla="*/ 222466 w 4469746"/>
              <a:gd name="connsiteY18"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427327 w 4469746"/>
              <a:gd name="connsiteY7" fmla="*/ 1535289 h 5513991"/>
              <a:gd name="connsiteX8" fmla="*/ 4391089 w 4469746"/>
              <a:gd name="connsiteY8" fmla="*/ 1868666 h 5513991"/>
              <a:gd name="connsiteX9" fmla="*/ 4394860 w 4469746"/>
              <a:gd name="connsiteY9" fmla="*/ 2025379 h 5513991"/>
              <a:gd name="connsiteX10" fmla="*/ 4375445 w 4469746"/>
              <a:gd name="connsiteY10" fmla="*/ 2148592 h 5513991"/>
              <a:gd name="connsiteX11" fmla="*/ 4242847 w 4469746"/>
              <a:gd name="connsiteY11" fmla="*/ 5242987 h 5513991"/>
              <a:gd name="connsiteX12" fmla="*/ 4187554 w 4469746"/>
              <a:gd name="connsiteY12" fmla="*/ 5513970 h 5513991"/>
              <a:gd name="connsiteX13" fmla="*/ 298746 w 4469746"/>
              <a:gd name="connsiteY13" fmla="*/ 5249166 h 5513991"/>
              <a:gd name="connsiteX14" fmla="*/ 1462 w 4469746"/>
              <a:gd name="connsiteY14" fmla="*/ 5237777 h 5513991"/>
              <a:gd name="connsiteX15" fmla="*/ 7874 w 4469746"/>
              <a:gd name="connsiteY15" fmla="*/ 4977753 h 5513991"/>
              <a:gd name="connsiteX16" fmla="*/ 20715 w 4469746"/>
              <a:gd name="connsiteY16" fmla="*/ 4752822 h 5513991"/>
              <a:gd name="connsiteX17" fmla="*/ 222466 w 4469746"/>
              <a:gd name="connsiteY17"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391089 w 4469746"/>
              <a:gd name="connsiteY7" fmla="*/ 1868666 h 5513991"/>
              <a:gd name="connsiteX8" fmla="*/ 4394860 w 4469746"/>
              <a:gd name="connsiteY8" fmla="*/ 2025379 h 5513991"/>
              <a:gd name="connsiteX9" fmla="*/ 4375445 w 4469746"/>
              <a:gd name="connsiteY9" fmla="*/ 2148592 h 5513991"/>
              <a:gd name="connsiteX10" fmla="*/ 4242847 w 4469746"/>
              <a:gd name="connsiteY10" fmla="*/ 5242987 h 5513991"/>
              <a:gd name="connsiteX11" fmla="*/ 4187554 w 4469746"/>
              <a:gd name="connsiteY11" fmla="*/ 5513970 h 5513991"/>
              <a:gd name="connsiteX12" fmla="*/ 298746 w 4469746"/>
              <a:gd name="connsiteY12" fmla="*/ 5249166 h 5513991"/>
              <a:gd name="connsiteX13" fmla="*/ 1462 w 4469746"/>
              <a:gd name="connsiteY13" fmla="*/ 5237777 h 5513991"/>
              <a:gd name="connsiteX14" fmla="*/ 7874 w 4469746"/>
              <a:gd name="connsiteY14" fmla="*/ 4977753 h 5513991"/>
              <a:gd name="connsiteX15" fmla="*/ 20715 w 4469746"/>
              <a:gd name="connsiteY15" fmla="*/ 4752822 h 5513991"/>
              <a:gd name="connsiteX16" fmla="*/ 222466 w 4469746"/>
              <a:gd name="connsiteY16"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391089 w 4469746"/>
              <a:gd name="connsiteY6" fmla="*/ 1868666 h 5513991"/>
              <a:gd name="connsiteX7" fmla="*/ 4394860 w 4469746"/>
              <a:gd name="connsiteY7" fmla="*/ 2025379 h 5513991"/>
              <a:gd name="connsiteX8" fmla="*/ 4375445 w 4469746"/>
              <a:gd name="connsiteY8" fmla="*/ 2148592 h 5513991"/>
              <a:gd name="connsiteX9" fmla="*/ 4242847 w 4469746"/>
              <a:gd name="connsiteY9" fmla="*/ 5242987 h 5513991"/>
              <a:gd name="connsiteX10" fmla="*/ 4187554 w 4469746"/>
              <a:gd name="connsiteY10" fmla="*/ 5513970 h 5513991"/>
              <a:gd name="connsiteX11" fmla="*/ 298746 w 4469746"/>
              <a:gd name="connsiteY11" fmla="*/ 5249166 h 5513991"/>
              <a:gd name="connsiteX12" fmla="*/ 1462 w 4469746"/>
              <a:gd name="connsiteY12" fmla="*/ 5237777 h 5513991"/>
              <a:gd name="connsiteX13" fmla="*/ 7874 w 4469746"/>
              <a:gd name="connsiteY13" fmla="*/ 4977753 h 5513991"/>
              <a:gd name="connsiteX14" fmla="*/ 20715 w 4469746"/>
              <a:gd name="connsiteY14" fmla="*/ 4752822 h 5513991"/>
              <a:gd name="connsiteX15" fmla="*/ 222466 w 4469746"/>
              <a:gd name="connsiteY15"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91089 w 4469746"/>
              <a:gd name="connsiteY5" fmla="*/ 1868666 h 5513991"/>
              <a:gd name="connsiteX6" fmla="*/ 4394860 w 4469746"/>
              <a:gd name="connsiteY6" fmla="*/ 2025379 h 5513991"/>
              <a:gd name="connsiteX7" fmla="*/ 4375445 w 4469746"/>
              <a:gd name="connsiteY7" fmla="*/ 2148592 h 5513991"/>
              <a:gd name="connsiteX8" fmla="*/ 4242847 w 4469746"/>
              <a:gd name="connsiteY8" fmla="*/ 5242987 h 5513991"/>
              <a:gd name="connsiteX9" fmla="*/ 4187554 w 4469746"/>
              <a:gd name="connsiteY9" fmla="*/ 5513970 h 5513991"/>
              <a:gd name="connsiteX10" fmla="*/ 298746 w 4469746"/>
              <a:gd name="connsiteY10" fmla="*/ 5249166 h 5513991"/>
              <a:gd name="connsiteX11" fmla="*/ 1462 w 4469746"/>
              <a:gd name="connsiteY11" fmla="*/ 5237777 h 5513991"/>
              <a:gd name="connsiteX12" fmla="*/ 7874 w 4469746"/>
              <a:gd name="connsiteY12" fmla="*/ 4977753 h 5513991"/>
              <a:gd name="connsiteX13" fmla="*/ 20715 w 4469746"/>
              <a:gd name="connsiteY13" fmla="*/ 4752822 h 5513991"/>
              <a:gd name="connsiteX14" fmla="*/ 222466 w 4469746"/>
              <a:gd name="connsiteY14"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91089 w 4469746"/>
              <a:gd name="connsiteY5" fmla="*/ 1868666 h 5513991"/>
              <a:gd name="connsiteX6" fmla="*/ 4375445 w 4469746"/>
              <a:gd name="connsiteY6" fmla="*/ 2148592 h 5513991"/>
              <a:gd name="connsiteX7" fmla="*/ 4242847 w 4469746"/>
              <a:gd name="connsiteY7" fmla="*/ 5242987 h 5513991"/>
              <a:gd name="connsiteX8" fmla="*/ 4187554 w 4469746"/>
              <a:gd name="connsiteY8" fmla="*/ 5513970 h 5513991"/>
              <a:gd name="connsiteX9" fmla="*/ 298746 w 4469746"/>
              <a:gd name="connsiteY9" fmla="*/ 5249166 h 5513991"/>
              <a:gd name="connsiteX10" fmla="*/ 1462 w 4469746"/>
              <a:gd name="connsiteY10" fmla="*/ 5237777 h 5513991"/>
              <a:gd name="connsiteX11" fmla="*/ 7874 w 4469746"/>
              <a:gd name="connsiteY11" fmla="*/ 4977753 h 5513991"/>
              <a:gd name="connsiteX12" fmla="*/ 20715 w 4469746"/>
              <a:gd name="connsiteY12" fmla="*/ 4752822 h 5513991"/>
              <a:gd name="connsiteX13" fmla="*/ 222466 w 4469746"/>
              <a:gd name="connsiteY13"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75445 w 4469746"/>
              <a:gd name="connsiteY5" fmla="*/ 2148592 h 5513991"/>
              <a:gd name="connsiteX6" fmla="*/ 4242847 w 4469746"/>
              <a:gd name="connsiteY6" fmla="*/ 5242987 h 5513991"/>
              <a:gd name="connsiteX7" fmla="*/ 4187554 w 4469746"/>
              <a:gd name="connsiteY7" fmla="*/ 5513970 h 5513991"/>
              <a:gd name="connsiteX8" fmla="*/ 298746 w 4469746"/>
              <a:gd name="connsiteY8" fmla="*/ 5249166 h 5513991"/>
              <a:gd name="connsiteX9" fmla="*/ 1462 w 4469746"/>
              <a:gd name="connsiteY9" fmla="*/ 5237777 h 5513991"/>
              <a:gd name="connsiteX10" fmla="*/ 7874 w 4469746"/>
              <a:gd name="connsiteY10" fmla="*/ 4977753 h 5513991"/>
              <a:gd name="connsiteX11" fmla="*/ 20715 w 4469746"/>
              <a:gd name="connsiteY11" fmla="*/ 4752822 h 5513991"/>
              <a:gd name="connsiteX12" fmla="*/ 222466 w 4469746"/>
              <a:gd name="connsiteY12"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242847 w 4469746"/>
              <a:gd name="connsiteY5" fmla="*/ 5242987 h 5513991"/>
              <a:gd name="connsiteX6" fmla="*/ 4187554 w 4469746"/>
              <a:gd name="connsiteY6" fmla="*/ 5513970 h 5513991"/>
              <a:gd name="connsiteX7" fmla="*/ 298746 w 4469746"/>
              <a:gd name="connsiteY7" fmla="*/ 5249166 h 5513991"/>
              <a:gd name="connsiteX8" fmla="*/ 1462 w 4469746"/>
              <a:gd name="connsiteY8" fmla="*/ 5237777 h 5513991"/>
              <a:gd name="connsiteX9" fmla="*/ 7874 w 4469746"/>
              <a:gd name="connsiteY9" fmla="*/ 4977753 h 5513991"/>
              <a:gd name="connsiteX10" fmla="*/ 20715 w 4469746"/>
              <a:gd name="connsiteY10" fmla="*/ 4752822 h 5513991"/>
              <a:gd name="connsiteX11" fmla="*/ 222466 w 4469746"/>
              <a:gd name="connsiteY11"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242847 w 4469746"/>
              <a:gd name="connsiteY4" fmla="*/ 5242987 h 5513991"/>
              <a:gd name="connsiteX5" fmla="*/ 4187554 w 4469746"/>
              <a:gd name="connsiteY5" fmla="*/ 5513970 h 5513991"/>
              <a:gd name="connsiteX6" fmla="*/ 298746 w 4469746"/>
              <a:gd name="connsiteY6" fmla="*/ 5249166 h 5513991"/>
              <a:gd name="connsiteX7" fmla="*/ 1462 w 4469746"/>
              <a:gd name="connsiteY7" fmla="*/ 5237777 h 5513991"/>
              <a:gd name="connsiteX8" fmla="*/ 7874 w 4469746"/>
              <a:gd name="connsiteY8" fmla="*/ 4977753 h 5513991"/>
              <a:gd name="connsiteX9" fmla="*/ 20715 w 4469746"/>
              <a:gd name="connsiteY9" fmla="*/ 4752822 h 5513991"/>
              <a:gd name="connsiteX10" fmla="*/ 222466 w 4469746"/>
              <a:gd name="connsiteY1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242847 w 4469746"/>
              <a:gd name="connsiteY3" fmla="*/ 5242987 h 5513991"/>
              <a:gd name="connsiteX4" fmla="*/ 4187554 w 4469746"/>
              <a:gd name="connsiteY4" fmla="*/ 5513970 h 5513991"/>
              <a:gd name="connsiteX5" fmla="*/ 298746 w 4469746"/>
              <a:gd name="connsiteY5" fmla="*/ 5249166 h 5513991"/>
              <a:gd name="connsiteX6" fmla="*/ 1462 w 4469746"/>
              <a:gd name="connsiteY6" fmla="*/ 5237777 h 5513991"/>
              <a:gd name="connsiteX7" fmla="*/ 7874 w 4469746"/>
              <a:gd name="connsiteY7" fmla="*/ 4977753 h 5513991"/>
              <a:gd name="connsiteX8" fmla="*/ 20715 w 4469746"/>
              <a:gd name="connsiteY8" fmla="*/ 4752822 h 5513991"/>
              <a:gd name="connsiteX9" fmla="*/ 222466 w 4469746"/>
              <a:gd name="connsiteY9" fmla="*/ 0 h 551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9746" h="5513991">
                <a:moveTo>
                  <a:pt x="222466" y="0"/>
                </a:moveTo>
                <a:lnTo>
                  <a:pt x="4468078" y="269466"/>
                </a:lnTo>
                <a:cubicBezTo>
                  <a:pt x="4471943" y="293548"/>
                  <a:pt x="4468067" y="378377"/>
                  <a:pt x="4466704" y="402762"/>
                </a:cubicBezTo>
                <a:lnTo>
                  <a:pt x="4242847" y="5242987"/>
                </a:lnTo>
                <a:cubicBezTo>
                  <a:pt x="4238512" y="5273418"/>
                  <a:pt x="4254658" y="5505233"/>
                  <a:pt x="4187554" y="5513970"/>
                </a:cubicBezTo>
                <a:cubicBezTo>
                  <a:pt x="4080966" y="5516261"/>
                  <a:pt x="1706169" y="5336201"/>
                  <a:pt x="298746" y="5249166"/>
                </a:cubicBezTo>
                <a:lnTo>
                  <a:pt x="1462" y="5237777"/>
                </a:lnTo>
                <a:cubicBezTo>
                  <a:pt x="3599" y="5151102"/>
                  <a:pt x="-6470" y="5143987"/>
                  <a:pt x="7874" y="4977753"/>
                </a:cubicBezTo>
                <a:cubicBezTo>
                  <a:pt x="8404" y="4976651"/>
                  <a:pt x="20624" y="4753737"/>
                  <a:pt x="20715" y="4752822"/>
                </a:cubicBezTo>
                <a:lnTo>
                  <a:pt x="22246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BAD19715-22E7-DB6B-F4C5-5F1EE56E511A}"/>
              </a:ext>
            </a:extLst>
          </p:cNvPr>
          <p:cNvSpPr>
            <a:spLocks noGrp="1"/>
          </p:cNvSpPr>
          <p:nvPr>
            <p:ph type="ctrTitle"/>
          </p:nvPr>
        </p:nvSpPr>
        <p:spPr>
          <a:xfrm>
            <a:off x="6513099" y="1068713"/>
            <a:ext cx="5202936" cy="2750029"/>
          </a:xfrm>
        </p:spPr>
        <p:txBody>
          <a:bodyPr anchor="t">
            <a:normAutofit fontScale="90000"/>
          </a:bodyPr>
          <a:lstStyle/>
          <a:p>
            <a:pPr algn="r">
              <a:lnSpc>
                <a:spcPct val="110000"/>
              </a:lnSpc>
            </a:pPr>
            <a:r>
              <a:rPr lang="en-US" sz="3400" b="1">
                <a:cs typeface="Courier New" panose="02070309020205020404" pitchFamily="49" charset="0"/>
              </a:rPr>
              <a:t>Gamma/Neutron detection and identification systems for tracking and inspection of radioactive sources</a:t>
            </a:r>
          </a:p>
        </p:txBody>
      </p:sp>
      <p:sp>
        <p:nvSpPr>
          <p:cNvPr id="3" name="Sottotitolo 2">
            <a:extLst>
              <a:ext uri="{FF2B5EF4-FFF2-40B4-BE49-F238E27FC236}">
                <a16:creationId xmlns:a16="http://schemas.microsoft.com/office/drawing/2014/main" id="{03C1FD08-1AA5-CE15-9AAB-5BA553EE41E5}"/>
              </a:ext>
            </a:extLst>
          </p:cNvPr>
          <p:cNvSpPr>
            <a:spLocks noGrp="1"/>
          </p:cNvSpPr>
          <p:nvPr>
            <p:ph type="subTitle" idx="1"/>
          </p:nvPr>
        </p:nvSpPr>
        <p:spPr>
          <a:xfrm>
            <a:off x="7176336" y="5284966"/>
            <a:ext cx="4781784" cy="920182"/>
          </a:xfrm>
        </p:spPr>
        <p:txBody>
          <a:bodyPr>
            <a:normAutofit/>
          </a:bodyPr>
          <a:lstStyle/>
          <a:p>
            <a:pPr algn="r">
              <a:lnSpc>
                <a:spcPct val="110000"/>
              </a:lnSpc>
            </a:pPr>
            <a:r>
              <a:rPr lang="en-US" sz="1000" b="1" u="sng">
                <a:solidFill>
                  <a:srgbClr val="FFFFFF"/>
                </a:solidFill>
              </a:rPr>
              <a:t>Alessandro Iovene</a:t>
            </a:r>
            <a:r>
              <a:rPr lang="en-US" sz="1000">
                <a:solidFill>
                  <a:srgbClr val="FFFFFF"/>
                </a:solidFill>
              </a:rPr>
              <a:t>, Massimo Morichi, Matteo Corbo, Erica Fanchini, Ferdinando Giordano, Giacomo Mangiagalli</a:t>
            </a:r>
          </a:p>
          <a:p>
            <a:pPr algn="r">
              <a:lnSpc>
                <a:spcPct val="110000"/>
              </a:lnSpc>
            </a:pPr>
            <a:r>
              <a:rPr lang="en-US" sz="1000" i="1">
                <a:solidFill>
                  <a:srgbClr val="FFFFFF"/>
                </a:solidFill>
              </a:rPr>
              <a:t>CAEN SpA, Via </a:t>
            </a:r>
            <a:r>
              <a:rPr lang="en-US" sz="1000" i="1" err="1">
                <a:solidFill>
                  <a:srgbClr val="FFFFFF"/>
                </a:solidFill>
              </a:rPr>
              <a:t>Vetraia</a:t>
            </a:r>
            <a:r>
              <a:rPr lang="en-US" sz="1000" i="1">
                <a:solidFill>
                  <a:srgbClr val="FFFFFF"/>
                </a:solidFill>
              </a:rPr>
              <a:t> 11 – 55049 Viareggio (LU) – ITALY</a:t>
            </a:r>
          </a:p>
        </p:txBody>
      </p:sp>
      <p:pic>
        <p:nvPicPr>
          <p:cNvPr id="10" name="Immagine 9">
            <a:extLst>
              <a:ext uri="{FF2B5EF4-FFF2-40B4-BE49-F238E27FC236}">
                <a16:creationId xmlns:a16="http://schemas.microsoft.com/office/drawing/2014/main" id="{79DC8760-A454-39B8-069B-EB635EF78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80000">
            <a:off x="775077" y="4853833"/>
            <a:ext cx="5459680" cy="1145859"/>
          </a:xfrm>
          <a:prstGeom prst="rect">
            <a:avLst/>
          </a:prstGeom>
        </p:spPr>
      </p:pic>
      <p:pic>
        <p:nvPicPr>
          <p:cNvPr id="14" name="Immagine 13" descr="Immagine che contiene testo, clipart&#10;&#10;Descrizione generata automaticamente">
            <a:extLst>
              <a:ext uri="{FF2B5EF4-FFF2-40B4-BE49-F238E27FC236}">
                <a16:creationId xmlns:a16="http://schemas.microsoft.com/office/drawing/2014/main" id="{9B41ACFC-0182-051D-22B6-E67E09177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4544" y="6134876"/>
            <a:ext cx="1937311" cy="478821"/>
          </a:xfrm>
          <a:prstGeom prst="rect">
            <a:avLst/>
          </a:prstGeom>
        </p:spPr>
      </p:pic>
      <p:pic>
        <p:nvPicPr>
          <p:cNvPr id="6" name="Immagine 5" descr="Immagine che contiene testo, strada, esterni, segnale&#10;&#10;Descrizione generata automaticamente">
            <a:extLst>
              <a:ext uri="{FF2B5EF4-FFF2-40B4-BE49-F238E27FC236}">
                <a16:creationId xmlns:a16="http://schemas.microsoft.com/office/drawing/2014/main" id="{5733CC5E-BEBF-9C33-6591-30EAE4CEA2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480000">
            <a:off x="713354" y="795036"/>
            <a:ext cx="5424068" cy="3613785"/>
          </a:xfrm>
          <a:prstGeom prst="rect">
            <a:avLst/>
          </a:prstGeom>
          <a:ln w="22225">
            <a:solidFill>
              <a:schemeClr val="bg1"/>
            </a:solidFill>
          </a:ln>
        </p:spPr>
      </p:pic>
      <p:pic>
        <p:nvPicPr>
          <p:cNvPr id="38" name="Elemento grafico 37" descr="Lente di ingrandimento">
            <a:extLst>
              <a:ext uri="{FF2B5EF4-FFF2-40B4-BE49-F238E27FC236}">
                <a16:creationId xmlns:a16="http://schemas.microsoft.com/office/drawing/2014/main" id="{C8BEEA10-72E5-F95C-6E5B-1E0D2DA458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717886">
            <a:off x="1492856" y="783241"/>
            <a:ext cx="4689238" cy="4689238"/>
          </a:xfrm>
          <a:prstGeom prst="rect">
            <a:avLst/>
          </a:prstGeom>
        </p:spPr>
      </p:pic>
    </p:spTree>
    <p:extLst>
      <p:ext uri="{BB962C8B-B14F-4D97-AF65-F5344CB8AC3E}">
        <p14:creationId xmlns:p14="http://schemas.microsoft.com/office/powerpoint/2010/main" val="1341873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magine 3" descr="Immagine che contiene testo, clipart&#10;&#10;Descrizione generata automaticamente">
            <a:extLst>
              <a:ext uri="{FF2B5EF4-FFF2-40B4-BE49-F238E27FC236}">
                <a16:creationId xmlns:a16="http://schemas.microsoft.com/office/drawing/2014/main" id="{D7786FDD-487E-BA28-AE8D-821798212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sp>
        <p:nvSpPr>
          <p:cNvPr id="7" name="Titolo 1">
            <a:extLst>
              <a:ext uri="{FF2B5EF4-FFF2-40B4-BE49-F238E27FC236}">
                <a16:creationId xmlns:a16="http://schemas.microsoft.com/office/drawing/2014/main" id="{C5FE8899-C110-A995-1658-63F47AC2F472}"/>
              </a:ext>
            </a:extLst>
          </p:cNvPr>
          <p:cNvSpPr txBox="1">
            <a:spLocks/>
          </p:cNvSpPr>
          <p:nvPr/>
        </p:nvSpPr>
        <p:spPr>
          <a:xfrm>
            <a:off x="322823" y="-588381"/>
            <a:ext cx="9493249" cy="1577975"/>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en-US" dirty="0"/>
              <a:t>The SNIPER-GN best measurements</a:t>
            </a:r>
          </a:p>
        </p:txBody>
      </p:sp>
      <p:sp>
        <p:nvSpPr>
          <p:cNvPr id="16" name="CasellaDiTesto 15">
            <a:extLst>
              <a:ext uri="{FF2B5EF4-FFF2-40B4-BE49-F238E27FC236}">
                <a16:creationId xmlns:a16="http://schemas.microsoft.com/office/drawing/2014/main" id="{B481642E-9B91-C9BD-CCAD-432E399183F8}"/>
              </a:ext>
            </a:extLst>
          </p:cNvPr>
          <p:cNvSpPr txBox="1"/>
          <p:nvPr/>
        </p:nvSpPr>
        <p:spPr>
          <a:xfrm>
            <a:off x="426258" y="1154186"/>
            <a:ext cx="11186887" cy="5304016"/>
          </a:xfrm>
          <a:prstGeom prst="rect">
            <a:avLst/>
          </a:prstGeom>
          <a:solidFill>
            <a:schemeClr val="bg1">
              <a:alpha val="44000"/>
            </a:schemeClr>
          </a:solidFill>
        </p:spPr>
        <p:txBody>
          <a:bodyPr wrap="square">
            <a:spAutoFit/>
          </a:bodyPr>
          <a:lstStyle/>
          <a:p>
            <a:pPr marL="182880" lvl="2">
              <a:spcBef>
                <a:spcPts val="1000"/>
              </a:spcBef>
              <a:tabLst>
                <a:tab pos="540385" algn="l"/>
              </a:tabLst>
            </a:pPr>
            <a:r>
              <a:rPr lang="en-US" sz="2000" spc="-160" dirty="0">
                <a:solidFill>
                  <a:srgbClr val="FFFF00"/>
                </a:solidFill>
                <a:highlight>
                  <a:srgbClr val="000000"/>
                </a:highlight>
              </a:rPr>
              <a:t>SNIPER GN IS ABLE TO DETECT AND ALSO IDENTIFY IN ONLY 1 MINUTE:</a:t>
            </a:r>
          </a:p>
          <a:p>
            <a:pPr marL="525780" lvl="2" indent="-342900">
              <a:spcBef>
                <a:spcPts val="1000"/>
              </a:spcBef>
              <a:buFont typeface="Wingdings" panose="05000000000000000000" pitchFamily="2" charset="2"/>
              <a:buChar char="ü"/>
              <a:tabLst>
                <a:tab pos="540385" algn="l"/>
              </a:tabLst>
            </a:pPr>
            <a:endParaRPr lang="en-US" b="1" dirty="0">
              <a:solidFill>
                <a:srgbClr val="FFFF00"/>
              </a:solidFill>
              <a:cs typeface="Arial" panose="020B0604020202020204" pitchFamily="34" charset="0"/>
            </a:endParaRPr>
          </a:p>
          <a:p>
            <a:pPr marL="525780" lvl="2" indent="-342900">
              <a:spcBef>
                <a:spcPts val="1000"/>
              </a:spcBef>
              <a:buSzPct val="150000"/>
              <a:buBlip>
                <a:blip r:embed="rId4"/>
              </a:buBlip>
              <a:tabLst>
                <a:tab pos="540385" algn="l"/>
              </a:tabLst>
            </a:pPr>
            <a:r>
              <a:rPr lang="en-US" sz="1400" b="1" dirty="0">
                <a:solidFill>
                  <a:srgbClr val="FFFF00"/>
                </a:solidFill>
                <a:cs typeface="Arial" panose="020B0604020202020204" pitchFamily="34" charset="0"/>
              </a:rPr>
              <a:t>5.6g of Plutonium mix @ 2.5 m of distance </a:t>
            </a:r>
          </a:p>
          <a:p>
            <a:pPr marL="982980" lvl="3" indent="-342900">
              <a:spcBef>
                <a:spcPts val="1000"/>
              </a:spcBef>
              <a:buFont typeface="Wingdings" panose="05000000000000000000" pitchFamily="2" charset="2"/>
              <a:buChar char="ü"/>
              <a:tabLst>
                <a:tab pos="540385" algn="l"/>
              </a:tabLst>
            </a:pPr>
            <a:r>
              <a:rPr lang="en-US" sz="1200" dirty="0"/>
              <a:t>12 correct identification on 15 tries – 80%</a:t>
            </a:r>
          </a:p>
          <a:p>
            <a:pPr marL="525780" lvl="2" indent="-342900">
              <a:spcBef>
                <a:spcPts val="1000"/>
              </a:spcBef>
              <a:buFont typeface="Wingdings" panose="05000000000000000000" pitchFamily="2" charset="2"/>
              <a:buChar char="ü"/>
              <a:tabLst>
                <a:tab pos="540385" algn="l"/>
              </a:tabLst>
            </a:pPr>
            <a:endParaRPr lang="en-US" sz="1400" b="1" dirty="0">
              <a:solidFill>
                <a:srgbClr val="FFFF00"/>
              </a:solidFill>
              <a:cs typeface="Arial" panose="020B0604020202020204" pitchFamily="34" charset="0"/>
            </a:endParaRPr>
          </a:p>
          <a:p>
            <a:pPr marL="525780" lvl="2" indent="-342900">
              <a:spcBef>
                <a:spcPts val="1000"/>
              </a:spcBef>
              <a:buSzPct val="150000"/>
              <a:buBlip>
                <a:blip r:embed="rId4"/>
              </a:buBlip>
              <a:tabLst>
                <a:tab pos="540385" algn="l"/>
              </a:tabLst>
            </a:pPr>
            <a:r>
              <a:rPr lang="en-US" sz="1400" b="1" dirty="0">
                <a:solidFill>
                  <a:srgbClr val="FFFF00"/>
                </a:solidFill>
                <a:cs typeface="Arial" panose="020B0604020202020204" pitchFamily="34" charset="0"/>
              </a:rPr>
              <a:t>5.6g of Plutonium mix @ 1.5 m of distance </a:t>
            </a:r>
          </a:p>
          <a:p>
            <a:pPr marL="982980" lvl="3" indent="-342900">
              <a:spcBef>
                <a:spcPts val="1000"/>
              </a:spcBef>
              <a:buFont typeface="Wingdings" panose="05000000000000000000" pitchFamily="2" charset="2"/>
              <a:buChar char="ü"/>
              <a:tabLst>
                <a:tab pos="540385" algn="l"/>
              </a:tabLst>
            </a:pPr>
            <a:r>
              <a:rPr lang="en-US" sz="1200" dirty="0"/>
              <a:t>105 correct identification on 105 tries – 100%</a:t>
            </a:r>
            <a:br>
              <a:rPr lang="en-US" sz="1200" dirty="0"/>
            </a:br>
            <a:endParaRPr lang="en-US" sz="1200" dirty="0"/>
          </a:p>
          <a:p>
            <a:pPr marL="525780" lvl="2" indent="-342900">
              <a:spcBef>
                <a:spcPts val="1000"/>
              </a:spcBef>
              <a:buSzPct val="150000"/>
              <a:buBlip>
                <a:blip r:embed="rId4"/>
              </a:buBlip>
              <a:tabLst>
                <a:tab pos="540385" algn="l"/>
              </a:tabLst>
            </a:pPr>
            <a:r>
              <a:rPr lang="en-US" sz="1400" b="1" dirty="0">
                <a:solidFill>
                  <a:srgbClr val="FFFF00"/>
                </a:solidFill>
                <a:cs typeface="Arial" panose="020B0604020202020204" pitchFamily="34" charset="0"/>
              </a:rPr>
              <a:t>5.6g of Plutonium mix @ 50 cm of distance with 6cm of polyethylene and 5 cm of lead shielding the source </a:t>
            </a:r>
          </a:p>
          <a:p>
            <a:pPr marL="982980" lvl="3" indent="-342900">
              <a:spcBef>
                <a:spcPts val="1000"/>
              </a:spcBef>
              <a:buFont typeface="Wingdings" panose="05000000000000000000" pitchFamily="2" charset="2"/>
              <a:buChar char="ü"/>
              <a:tabLst>
                <a:tab pos="540385" algn="l"/>
              </a:tabLst>
            </a:pPr>
            <a:r>
              <a:rPr lang="en-US" sz="1200" dirty="0"/>
              <a:t>10 correct identification on 10 tries – 100%</a:t>
            </a:r>
          </a:p>
          <a:p>
            <a:pPr marL="525780" lvl="2" indent="-342900">
              <a:spcBef>
                <a:spcPts val="1000"/>
              </a:spcBef>
              <a:buFont typeface="Wingdings" panose="05000000000000000000" pitchFamily="2" charset="2"/>
              <a:buChar char="ü"/>
              <a:tabLst>
                <a:tab pos="540385" algn="l"/>
              </a:tabLst>
            </a:pPr>
            <a:endParaRPr lang="en-US" sz="1400" b="1" dirty="0">
              <a:solidFill>
                <a:srgbClr val="FFFF00"/>
              </a:solidFill>
              <a:cs typeface="Arial" panose="020B0604020202020204" pitchFamily="34" charset="0"/>
            </a:endParaRPr>
          </a:p>
          <a:p>
            <a:pPr marL="525780" lvl="2" indent="-342900">
              <a:spcBef>
                <a:spcPts val="1000"/>
              </a:spcBef>
              <a:buSzPct val="150000"/>
              <a:buBlip>
                <a:blip r:embed="rId4"/>
              </a:buBlip>
              <a:tabLst>
                <a:tab pos="540385" algn="l"/>
              </a:tabLst>
            </a:pPr>
            <a:r>
              <a:rPr lang="en-US" sz="1400" b="1" dirty="0">
                <a:solidFill>
                  <a:srgbClr val="FFFF00"/>
                </a:solidFill>
                <a:cs typeface="Arial" panose="020B0604020202020204" pitchFamily="34" charset="0"/>
              </a:rPr>
              <a:t>A Cf-252 source of 0.57 MBq @ 2 m of distance</a:t>
            </a:r>
          </a:p>
          <a:p>
            <a:pPr marL="982980" lvl="3" indent="-342900">
              <a:spcBef>
                <a:spcPts val="1000"/>
              </a:spcBef>
              <a:buFont typeface="Wingdings" panose="05000000000000000000" pitchFamily="2" charset="2"/>
              <a:buChar char="ü"/>
              <a:tabLst>
                <a:tab pos="540385" algn="l"/>
              </a:tabLst>
            </a:pPr>
            <a:r>
              <a:rPr lang="en-US" sz="1200" dirty="0"/>
              <a:t>15 correct identification on 15 tries – 100%</a:t>
            </a:r>
          </a:p>
          <a:p>
            <a:pPr marL="525780" lvl="2" indent="-342900">
              <a:spcBef>
                <a:spcPts val="1000"/>
              </a:spcBef>
              <a:buFont typeface="Wingdings" panose="05000000000000000000" pitchFamily="2" charset="2"/>
              <a:buChar char="ü"/>
              <a:tabLst>
                <a:tab pos="540385" algn="l"/>
              </a:tabLst>
            </a:pPr>
            <a:endParaRPr lang="en-US" sz="1400" b="1" dirty="0">
              <a:solidFill>
                <a:srgbClr val="FFFF00"/>
              </a:solidFill>
              <a:cs typeface="Arial" panose="020B0604020202020204" pitchFamily="34" charset="0"/>
            </a:endParaRPr>
          </a:p>
          <a:p>
            <a:pPr marL="525780" lvl="2" indent="-342900">
              <a:spcBef>
                <a:spcPts val="1000"/>
              </a:spcBef>
              <a:buSzPct val="150000"/>
              <a:buBlip>
                <a:blip r:embed="rId4"/>
              </a:buBlip>
              <a:tabLst>
                <a:tab pos="540385" algn="l"/>
              </a:tabLst>
            </a:pPr>
            <a:r>
              <a:rPr lang="en-US" sz="1400" b="1" dirty="0">
                <a:solidFill>
                  <a:srgbClr val="FFFF00"/>
                </a:solidFill>
                <a:cs typeface="Arial" panose="020B0604020202020204" pitchFamily="34" charset="0"/>
              </a:rPr>
              <a:t>A Cs-137 source of 16.17 MBq encapsulated in 6 mm of lead at @ 10 m of distance</a:t>
            </a:r>
          </a:p>
          <a:p>
            <a:pPr marL="982980" lvl="3" indent="-342900">
              <a:spcBef>
                <a:spcPts val="1000"/>
              </a:spcBef>
              <a:buFont typeface="Wingdings" panose="05000000000000000000" pitchFamily="2" charset="2"/>
              <a:buChar char="ü"/>
              <a:tabLst>
                <a:tab pos="540385" algn="l"/>
              </a:tabLst>
            </a:pPr>
            <a:r>
              <a:rPr lang="en-US" sz="1200" dirty="0"/>
              <a:t>&lt; 10 </a:t>
            </a:r>
            <a:r>
              <a:rPr lang="en-US" sz="1200" dirty="0" err="1"/>
              <a:t>nSv</a:t>
            </a:r>
            <a:r>
              <a:rPr lang="en-US" sz="1200" dirty="0"/>
              <a:t>/h on the detector</a:t>
            </a:r>
            <a:endParaRPr lang="en-US" b="1" dirty="0">
              <a:solidFill>
                <a:srgbClr val="FFFF00"/>
              </a:solidFill>
              <a:cs typeface="Arial" panose="020B0604020202020204" pitchFamily="34" charset="0"/>
            </a:endParaRPr>
          </a:p>
        </p:txBody>
      </p:sp>
    </p:spTree>
    <p:extLst>
      <p:ext uri="{BB962C8B-B14F-4D97-AF65-F5344CB8AC3E}">
        <p14:creationId xmlns:p14="http://schemas.microsoft.com/office/powerpoint/2010/main" val="171055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magine 3" descr="Immagine che contiene testo, clipart&#10;&#10;Descrizione generata automaticamente">
            <a:extLst>
              <a:ext uri="{FF2B5EF4-FFF2-40B4-BE49-F238E27FC236}">
                <a16:creationId xmlns:a16="http://schemas.microsoft.com/office/drawing/2014/main" id="{D7786FDD-487E-BA28-AE8D-821798212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sp>
        <p:nvSpPr>
          <p:cNvPr id="7" name="Titolo 1">
            <a:extLst>
              <a:ext uri="{FF2B5EF4-FFF2-40B4-BE49-F238E27FC236}">
                <a16:creationId xmlns:a16="http://schemas.microsoft.com/office/drawing/2014/main" id="{C5FE8899-C110-A995-1658-63F47AC2F472}"/>
              </a:ext>
            </a:extLst>
          </p:cNvPr>
          <p:cNvSpPr txBox="1">
            <a:spLocks/>
          </p:cNvSpPr>
          <p:nvPr/>
        </p:nvSpPr>
        <p:spPr>
          <a:xfrm>
            <a:off x="322823" y="-588381"/>
            <a:ext cx="9493249" cy="1577975"/>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en-US" dirty="0"/>
              <a:t>SNIPER-GN MILITARY CERTIFICATION</a:t>
            </a:r>
          </a:p>
        </p:txBody>
      </p:sp>
      <p:sp>
        <p:nvSpPr>
          <p:cNvPr id="16" name="CasellaDiTesto 15">
            <a:extLst>
              <a:ext uri="{FF2B5EF4-FFF2-40B4-BE49-F238E27FC236}">
                <a16:creationId xmlns:a16="http://schemas.microsoft.com/office/drawing/2014/main" id="{B481642E-9B91-C9BD-CCAD-432E399183F8}"/>
              </a:ext>
            </a:extLst>
          </p:cNvPr>
          <p:cNvSpPr txBox="1"/>
          <p:nvPr/>
        </p:nvSpPr>
        <p:spPr>
          <a:xfrm>
            <a:off x="322823" y="1273058"/>
            <a:ext cx="11186887" cy="1646605"/>
          </a:xfrm>
          <a:prstGeom prst="rect">
            <a:avLst/>
          </a:prstGeom>
          <a:noFill/>
        </p:spPr>
        <p:txBody>
          <a:bodyPr wrap="square">
            <a:spAutoFit/>
          </a:bodyPr>
          <a:lstStyle/>
          <a:p>
            <a:pPr marL="182880" lvl="2">
              <a:spcBef>
                <a:spcPts val="1000"/>
              </a:spcBef>
              <a:tabLst>
                <a:tab pos="540385" algn="l"/>
              </a:tabLst>
            </a:pPr>
            <a:r>
              <a:rPr lang="en-US" sz="2000" spc="-160" dirty="0">
                <a:solidFill>
                  <a:srgbClr val="FFFF00"/>
                </a:solidFill>
                <a:highlight>
                  <a:srgbClr val="000000"/>
                </a:highlight>
              </a:rPr>
              <a:t>TESTS PERFORMED @ ENEA Reference Laboratory </a:t>
            </a:r>
          </a:p>
          <a:p>
            <a:pPr marL="182880" lvl="2">
              <a:spcBef>
                <a:spcPts val="1000"/>
              </a:spcBef>
              <a:tabLst>
                <a:tab pos="540385" algn="l"/>
              </a:tabLst>
            </a:pPr>
            <a:r>
              <a:rPr lang="en-US" sz="2000" spc="-160" dirty="0">
                <a:solidFill>
                  <a:srgbClr val="FFFF00"/>
                </a:solidFill>
                <a:highlight>
                  <a:srgbClr val="000000"/>
                </a:highlight>
              </a:rPr>
              <a:t>In presence of Ministry of </a:t>
            </a:r>
            <a:r>
              <a:rPr lang="en-US" sz="2000" spc="-160" dirty="0" err="1">
                <a:solidFill>
                  <a:srgbClr val="FFFF00"/>
                </a:solidFill>
                <a:highlight>
                  <a:srgbClr val="000000"/>
                </a:highlight>
              </a:rPr>
              <a:t>Defence</a:t>
            </a:r>
            <a:r>
              <a:rPr lang="en-US" sz="2000" spc="-160" dirty="0">
                <a:solidFill>
                  <a:srgbClr val="FFFF00"/>
                </a:solidFill>
                <a:highlight>
                  <a:srgbClr val="000000"/>
                </a:highlight>
              </a:rPr>
              <a:t> (ARMY and NAVY) for NATO approval</a:t>
            </a:r>
          </a:p>
          <a:p>
            <a:pPr marL="525780" lvl="2" indent="-342900">
              <a:spcBef>
                <a:spcPts val="1000"/>
              </a:spcBef>
              <a:buFont typeface="Wingdings" panose="05000000000000000000" pitchFamily="2" charset="2"/>
              <a:buChar char="ü"/>
              <a:tabLst>
                <a:tab pos="540385" algn="l"/>
              </a:tabLst>
            </a:pPr>
            <a:endParaRPr lang="en-US" b="1" dirty="0">
              <a:solidFill>
                <a:srgbClr val="FFFF00"/>
              </a:solidFill>
              <a:cs typeface="Arial" panose="020B0604020202020204" pitchFamily="34" charset="0"/>
            </a:endParaRPr>
          </a:p>
          <a:p>
            <a:pPr marL="525780" lvl="2" indent="-342900">
              <a:spcBef>
                <a:spcPts val="1000"/>
              </a:spcBef>
              <a:buFont typeface="Wingdings" panose="05000000000000000000" pitchFamily="2" charset="2"/>
              <a:buChar char="ü"/>
              <a:tabLst>
                <a:tab pos="540385" algn="l"/>
              </a:tabLst>
            </a:pPr>
            <a:endParaRPr lang="en-US" b="1" dirty="0">
              <a:solidFill>
                <a:srgbClr val="FFFF00"/>
              </a:solidFill>
              <a:cs typeface="Arial" panose="020B0604020202020204" pitchFamily="34" charset="0"/>
            </a:endParaRPr>
          </a:p>
        </p:txBody>
      </p:sp>
      <p:pic>
        <p:nvPicPr>
          <p:cNvPr id="5" name="Immagine 4" descr="Immagine che contiene testo, interni, vecchio&#10;&#10;Descrizione generata automaticamente">
            <a:extLst>
              <a:ext uri="{FF2B5EF4-FFF2-40B4-BE49-F238E27FC236}">
                <a16:creationId xmlns:a16="http://schemas.microsoft.com/office/drawing/2014/main" id="{E58BA9CA-E5EC-A816-05A1-7506DAF67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30769" y="2943102"/>
            <a:ext cx="4102732" cy="3077049"/>
          </a:xfrm>
          <a:prstGeom prst="rect">
            <a:avLst/>
          </a:prstGeom>
        </p:spPr>
      </p:pic>
      <p:pic>
        <p:nvPicPr>
          <p:cNvPr id="6" name="Immagine 5" descr="Immagine che contiene interni&#10;&#10;Descrizione generata automaticamente">
            <a:extLst>
              <a:ext uri="{FF2B5EF4-FFF2-40B4-BE49-F238E27FC236}">
                <a16:creationId xmlns:a16="http://schemas.microsoft.com/office/drawing/2014/main" id="{86631D40-635E-AEAE-59F6-A0A991EAE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26036" y="2943102"/>
            <a:ext cx="4102732" cy="3077049"/>
          </a:xfrm>
          <a:prstGeom prst="rect">
            <a:avLst/>
          </a:prstGeom>
        </p:spPr>
      </p:pic>
      <p:sp>
        <p:nvSpPr>
          <p:cNvPr id="8" name="CasellaDiTesto 7">
            <a:extLst>
              <a:ext uri="{FF2B5EF4-FFF2-40B4-BE49-F238E27FC236}">
                <a16:creationId xmlns:a16="http://schemas.microsoft.com/office/drawing/2014/main" id="{C38942C4-A01E-EA99-85F3-175316DD017E}"/>
              </a:ext>
            </a:extLst>
          </p:cNvPr>
          <p:cNvSpPr txBox="1"/>
          <p:nvPr/>
        </p:nvSpPr>
        <p:spPr>
          <a:xfrm>
            <a:off x="7857893" y="4156239"/>
            <a:ext cx="3529905" cy="2062103"/>
          </a:xfrm>
          <a:prstGeom prst="rect">
            <a:avLst/>
          </a:prstGeom>
          <a:noFill/>
        </p:spPr>
        <p:txBody>
          <a:bodyPr wrap="square">
            <a:spAutoFit/>
          </a:bodyPr>
          <a:lstStyle/>
          <a:p>
            <a:pPr marL="0" marR="0" algn="ctr">
              <a:spcBef>
                <a:spcPts val="0"/>
              </a:spcBef>
              <a:spcAft>
                <a:spcPts val="0"/>
              </a:spcAft>
            </a:pPr>
            <a:r>
              <a:rPr lang="it-IT" sz="3200" b="1" dirty="0">
                <a:solidFill>
                  <a:srgbClr val="FFFF00"/>
                </a:solidFill>
                <a:cs typeface="Arial" panose="020B0604020202020204" pitchFamily="34" charset="0"/>
              </a:rPr>
              <a:t>NATO STOCK NUMBER</a:t>
            </a:r>
          </a:p>
          <a:p>
            <a:pPr marL="0" marR="0" algn="ctr">
              <a:spcBef>
                <a:spcPts val="0"/>
              </a:spcBef>
              <a:spcAft>
                <a:spcPts val="0"/>
              </a:spcAft>
            </a:pPr>
            <a:endParaRPr lang="it-IT" sz="3200" b="1" dirty="0">
              <a:solidFill>
                <a:srgbClr val="FFFF00"/>
              </a:solidFill>
              <a:cs typeface="Arial" panose="020B0604020202020204" pitchFamily="34" charset="0"/>
            </a:endParaRPr>
          </a:p>
          <a:p>
            <a:pPr marL="0" marR="0" algn="ctr">
              <a:spcBef>
                <a:spcPts val="0"/>
              </a:spcBef>
              <a:spcAft>
                <a:spcPts val="0"/>
              </a:spcAft>
            </a:pPr>
            <a:r>
              <a:rPr lang="it-IT" sz="3200" b="1" dirty="0">
                <a:solidFill>
                  <a:srgbClr val="FFFF00"/>
                </a:solidFill>
                <a:cs typeface="Arial" panose="020B0604020202020204" pitchFamily="34" charset="0"/>
              </a:rPr>
              <a:t>6650150265712</a:t>
            </a:r>
            <a:endParaRPr lang="en-US" sz="3200" b="1" dirty="0">
              <a:solidFill>
                <a:srgbClr val="FFFF00"/>
              </a:solidFill>
              <a:cs typeface="Arial" panose="020B0604020202020204" pitchFamily="34" charset="0"/>
            </a:endParaRPr>
          </a:p>
        </p:txBody>
      </p:sp>
      <p:pic>
        <p:nvPicPr>
          <p:cNvPr id="9" name="Picture 2" descr="NATO - Wikipedia">
            <a:extLst>
              <a:ext uri="{FF2B5EF4-FFF2-40B4-BE49-F238E27FC236}">
                <a16:creationId xmlns:a16="http://schemas.microsoft.com/office/drawing/2014/main" id="{8AA6872F-2F14-49DB-DB63-380308508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8390" y="2104104"/>
            <a:ext cx="3198485" cy="159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231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a:xfrm>
            <a:off x="411481" y="365125"/>
            <a:ext cx="9709752" cy="932919"/>
          </a:xfrm>
        </p:spPr>
        <p:txBody>
          <a:bodyPr>
            <a:normAutofit/>
          </a:bodyPr>
          <a:lstStyle/>
          <a:p>
            <a:r>
              <a:rPr lang="en-US"/>
              <a:t>C-BORD (2015-2019)</a:t>
            </a:r>
          </a:p>
        </p:txBody>
      </p:sp>
      <p:sp>
        <p:nvSpPr>
          <p:cNvPr id="3" name="Segnaposto contenuto 2">
            <a:extLst>
              <a:ext uri="{FF2B5EF4-FFF2-40B4-BE49-F238E27FC236}">
                <a16:creationId xmlns:a16="http://schemas.microsoft.com/office/drawing/2014/main" id="{BB2CF27F-234B-7AF2-3A11-58295828D11B}"/>
              </a:ext>
            </a:extLst>
          </p:cNvPr>
          <p:cNvSpPr>
            <a:spLocks noGrp="1"/>
          </p:cNvSpPr>
          <p:nvPr>
            <p:ph idx="1"/>
          </p:nvPr>
        </p:nvSpPr>
        <p:spPr>
          <a:xfrm>
            <a:off x="471642" y="1352735"/>
            <a:ext cx="8486608" cy="5304658"/>
          </a:xfrm>
        </p:spPr>
        <p:txBody>
          <a:bodyPr>
            <a:normAutofit/>
          </a:bodyPr>
          <a:lstStyle/>
          <a:p>
            <a:pPr marL="0" indent="0">
              <a:buNone/>
            </a:pPr>
            <a:r>
              <a:rPr lang="en-US" sz="1800" b="1">
                <a:highlight>
                  <a:srgbClr val="000000"/>
                </a:highlight>
              </a:rPr>
              <a:t>effective Container inspection at </a:t>
            </a:r>
            <a:r>
              <a:rPr lang="en-US" sz="1800" b="1" err="1">
                <a:highlight>
                  <a:srgbClr val="000000"/>
                </a:highlight>
              </a:rPr>
              <a:t>BORDer</a:t>
            </a:r>
            <a:r>
              <a:rPr lang="en-US" sz="1800" b="1">
                <a:highlight>
                  <a:srgbClr val="000000"/>
                </a:highlight>
              </a:rPr>
              <a:t> control points</a:t>
            </a:r>
          </a:p>
          <a:p>
            <a:pPr marL="0" indent="0" algn="just">
              <a:buNone/>
            </a:pPr>
            <a:r>
              <a:rPr lang="it-IT" sz="1800" b="1"/>
              <a:t>The project </a:t>
            </a:r>
            <a:r>
              <a:rPr lang="it-IT" sz="1800" b="1" err="1"/>
              <a:t>aimed</a:t>
            </a:r>
            <a:r>
              <a:rPr lang="it-IT" sz="1800" b="1"/>
              <a:t> at </a:t>
            </a:r>
            <a:r>
              <a:rPr lang="it-IT" sz="1800" b="1" err="1"/>
              <a:t>proving</a:t>
            </a:r>
            <a:r>
              <a:rPr lang="it-IT" sz="1800" b="1"/>
              <a:t> a complete system for cargo scanning in </a:t>
            </a:r>
            <a:r>
              <a:rPr lang="it-IT" sz="1800" b="1" err="1"/>
              <a:t>harbours</a:t>
            </a:r>
            <a:r>
              <a:rPr lang="it-IT" sz="1800" b="1"/>
              <a:t> </a:t>
            </a:r>
            <a:endParaRPr lang="en-US" sz="1800">
              <a:latin typeface="Arial" panose="020B0604020202020204" pitchFamily="34" charset="0"/>
              <a:cs typeface="Arial" panose="020B0604020202020204" pitchFamily="34" charset="0"/>
            </a:endParaRPr>
          </a:p>
          <a:p>
            <a:pPr marL="0" indent="0" algn="just">
              <a:buNone/>
            </a:pPr>
            <a:r>
              <a:rPr lang="en-US" sz="1800">
                <a:cs typeface="Arial" panose="020B0604020202020204" pitchFamily="34" charset="0"/>
              </a:rPr>
              <a:t>The C-BORD system the following technologies:</a:t>
            </a:r>
          </a:p>
          <a:p>
            <a:pPr marL="800100" lvl="1" indent="-342900" algn="just">
              <a:buFont typeface="Wingdings" panose="05000000000000000000" pitchFamily="2" charset="2"/>
              <a:buChar char="ü"/>
            </a:pPr>
            <a:r>
              <a:rPr lang="en-US" sz="1800" b="1">
                <a:solidFill>
                  <a:srgbClr val="FFFF00"/>
                </a:solidFill>
                <a:cs typeface="Arial" panose="020B0604020202020204" pitchFamily="34" charset="0"/>
              </a:rPr>
              <a:t>X-RAY</a:t>
            </a:r>
          </a:p>
          <a:p>
            <a:pPr marL="800100" lvl="1" indent="-342900" algn="just">
              <a:buFont typeface="Wingdings" panose="05000000000000000000" pitchFamily="2" charset="2"/>
              <a:buChar char="ü"/>
            </a:pPr>
            <a:r>
              <a:rPr lang="en-US" sz="1800" b="1">
                <a:solidFill>
                  <a:srgbClr val="FFFF00"/>
                </a:solidFill>
                <a:cs typeface="Arial" panose="020B0604020202020204" pitchFamily="34" charset="0"/>
              </a:rPr>
              <a:t>Rapidly Relocatable Tagged Neutrons Inspection System (TNIS)</a:t>
            </a:r>
          </a:p>
          <a:p>
            <a:pPr marL="800100" lvl="1" indent="-342900" algn="just">
              <a:buFont typeface="Wingdings" panose="05000000000000000000" pitchFamily="2" charset="2"/>
              <a:buChar char="ü"/>
            </a:pPr>
            <a:r>
              <a:rPr lang="en-US" sz="1800" b="1">
                <a:solidFill>
                  <a:srgbClr val="FFFF00"/>
                </a:solidFill>
                <a:cs typeface="Arial" panose="020B0604020202020204" pitchFamily="34" charset="0"/>
              </a:rPr>
              <a:t>Passive Radiation sensors (RPMs)</a:t>
            </a:r>
          </a:p>
          <a:p>
            <a:pPr marL="800100" lvl="1" indent="-342900" algn="just">
              <a:buFont typeface="Wingdings" panose="05000000000000000000" pitchFamily="2" charset="2"/>
              <a:buChar char="ü"/>
            </a:pPr>
            <a:r>
              <a:rPr lang="en-US" sz="1800" b="1">
                <a:solidFill>
                  <a:srgbClr val="FFFF00"/>
                </a:solidFill>
                <a:cs typeface="Arial" panose="020B0604020202020204" pitchFamily="34" charset="0"/>
              </a:rPr>
              <a:t>Photofission System </a:t>
            </a:r>
          </a:p>
          <a:p>
            <a:pPr marL="800100" lvl="1" indent="-342900" algn="just">
              <a:buFont typeface="Wingdings" panose="05000000000000000000" pitchFamily="2" charset="2"/>
              <a:buChar char="ü"/>
            </a:pPr>
            <a:r>
              <a:rPr lang="en-US" sz="1800" b="1">
                <a:solidFill>
                  <a:srgbClr val="FFFF00"/>
                </a:solidFill>
                <a:cs typeface="Arial" panose="020B0604020202020204" pitchFamily="34" charset="0"/>
              </a:rPr>
              <a:t>Sniffer sensors</a:t>
            </a:r>
          </a:p>
          <a:p>
            <a:pPr marL="0" indent="0">
              <a:buNone/>
            </a:pPr>
            <a:endParaRPr lang="en-US" sz="1800" b="1">
              <a:highlight>
                <a:srgbClr val="000000"/>
              </a:highlight>
            </a:endParaRPr>
          </a:p>
          <a:p>
            <a:endParaRPr lang="en-US"/>
          </a:p>
        </p:txBody>
      </p:sp>
      <p:pic>
        <p:nvPicPr>
          <p:cNvPr id="4" name="Immagine 3" descr="Immagine che contiene testo, clipart&#10;&#10;Descrizione generata automaticamente">
            <a:extLst>
              <a:ext uri="{FF2B5EF4-FFF2-40B4-BE49-F238E27FC236}">
                <a16:creationId xmlns:a16="http://schemas.microsoft.com/office/drawing/2014/main" id="{A33847EB-450B-6C9C-67EC-F6830DB62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sp>
        <p:nvSpPr>
          <p:cNvPr id="5" name="Rectangle 8">
            <a:extLst>
              <a:ext uri="{FF2B5EF4-FFF2-40B4-BE49-F238E27FC236}">
                <a16:creationId xmlns:a16="http://schemas.microsoft.com/office/drawing/2014/main" id="{1CFB08D6-733C-FD40-45F3-EB2DD585D26D}"/>
              </a:ext>
            </a:extLst>
          </p:cNvPr>
          <p:cNvSpPr/>
          <p:nvPr/>
        </p:nvSpPr>
        <p:spPr>
          <a:xfrm>
            <a:off x="9094832" y="800670"/>
            <a:ext cx="2880320" cy="5679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77394B3-6D4C-F3D7-D245-1EC18B7FD2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30128" y="4251285"/>
            <a:ext cx="2316446" cy="999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1">
            <a:extLst>
              <a:ext uri="{FF2B5EF4-FFF2-40B4-BE49-F238E27FC236}">
                <a16:creationId xmlns:a16="http://schemas.microsoft.com/office/drawing/2014/main" id="{B9B677AC-08F2-E350-8723-F2EA4A7AA4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9042" y="4054459"/>
            <a:ext cx="856999" cy="372063"/>
          </a:xfrm>
          <a:prstGeom prst="rect">
            <a:avLst/>
          </a:prstGeom>
        </p:spPr>
      </p:pic>
      <p:pic>
        <p:nvPicPr>
          <p:cNvPr id="9" name="Picture 12">
            <a:extLst>
              <a:ext uri="{FF2B5EF4-FFF2-40B4-BE49-F238E27FC236}">
                <a16:creationId xmlns:a16="http://schemas.microsoft.com/office/drawing/2014/main" id="{50CB45FF-4656-5713-46BC-1D670E3321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44067" y="1822266"/>
            <a:ext cx="1149342" cy="329379"/>
          </a:xfrm>
          <a:prstGeom prst="rect">
            <a:avLst/>
          </a:prstGeom>
        </p:spPr>
      </p:pic>
      <p:pic>
        <p:nvPicPr>
          <p:cNvPr id="10" name="Picture 13">
            <a:extLst>
              <a:ext uri="{FF2B5EF4-FFF2-40B4-BE49-F238E27FC236}">
                <a16:creationId xmlns:a16="http://schemas.microsoft.com/office/drawing/2014/main" id="{F9C55BE6-6954-5BA9-6626-7F5F21EFE5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68277" y="3102573"/>
            <a:ext cx="798420" cy="644395"/>
          </a:xfrm>
          <a:prstGeom prst="rect">
            <a:avLst/>
          </a:prstGeom>
        </p:spPr>
      </p:pic>
      <p:pic>
        <p:nvPicPr>
          <p:cNvPr id="11" name="Picture 14">
            <a:extLst>
              <a:ext uri="{FF2B5EF4-FFF2-40B4-BE49-F238E27FC236}">
                <a16:creationId xmlns:a16="http://schemas.microsoft.com/office/drawing/2014/main" id="{B98F71CA-5D9B-8306-4385-A20C409706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06258" y="3434860"/>
            <a:ext cx="1312178" cy="215835"/>
          </a:xfrm>
          <a:prstGeom prst="rect">
            <a:avLst/>
          </a:prstGeom>
        </p:spPr>
      </p:pic>
      <p:pic>
        <p:nvPicPr>
          <p:cNvPr id="12" name="Picture 15">
            <a:extLst>
              <a:ext uri="{FF2B5EF4-FFF2-40B4-BE49-F238E27FC236}">
                <a16:creationId xmlns:a16="http://schemas.microsoft.com/office/drawing/2014/main" id="{00F4C5D3-CE23-9990-14BA-62CC8F8F00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92559" y="2323066"/>
            <a:ext cx="1584176" cy="312875"/>
          </a:xfrm>
          <a:prstGeom prst="rect">
            <a:avLst/>
          </a:prstGeom>
        </p:spPr>
      </p:pic>
      <p:pic>
        <p:nvPicPr>
          <p:cNvPr id="13" name="Picture 16">
            <a:extLst>
              <a:ext uri="{FF2B5EF4-FFF2-40B4-BE49-F238E27FC236}">
                <a16:creationId xmlns:a16="http://schemas.microsoft.com/office/drawing/2014/main" id="{59ED24FD-DCEE-15A6-8A81-1EFE06069C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21962" y="5883150"/>
            <a:ext cx="908945" cy="379463"/>
          </a:xfrm>
          <a:prstGeom prst="rect">
            <a:avLst/>
          </a:prstGeom>
        </p:spPr>
      </p:pic>
      <p:pic>
        <p:nvPicPr>
          <p:cNvPr id="14" name="Picture 17">
            <a:extLst>
              <a:ext uri="{FF2B5EF4-FFF2-40B4-BE49-F238E27FC236}">
                <a16:creationId xmlns:a16="http://schemas.microsoft.com/office/drawing/2014/main" id="{E74E6B78-7F12-73AA-A0AD-571C24B71F9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14048" y="4132750"/>
            <a:ext cx="919620" cy="414730"/>
          </a:xfrm>
          <a:prstGeom prst="rect">
            <a:avLst/>
          </a:prstGeom>
        </p:spPr>
      </p:pic>
      <p:pic>
        <p:nvPicPr>
          <p:cNvPr id="15" name="Picture 18">
            <a:extLst>
              <a:ext uri="{FF2B5EF4-FFF2-40B4-BE49-F238E27FC236}">
                <a16:creationId xmlns:a16="http://schemas.microsoft.com/office/drawing/2014/main" id="{94FB8856-3EE4-AE7D-8A76-798549EA0EC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95012" y="2773538"/>
            <a:ext cx="1379270" cy="512916"/>
          </a:xfrm>
          <a:prstGeom prst="rect">
            <a:avLst/>
          </a:prstGeom>
        </p:spPr>
      </p:pic>
      <p:pic>
        <p:nvPicPr>
          <p:cNvPr id="16" name="Picture 19">
            <a:extLst>
              <a:ext uri="{FF2B5EF4-FFF2-40B4-BE49-F238E27FC236}">
                <a16:creationId xmlns:a16="http://schemas.microsoft.com/office/drawing/2014/main" id="{AA5393C4-3D19-3FF6-669C-078EE432A90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55578" y="957529"/>
            <a:ext cx="976017" cy="674535"/>
          </a:xfrm>
          <a:prstGeom prst="rect">
            <a:avLst/>
          </a:prstGeom>
        </p:spPr>
      </p:pic>
      <p:pic>
        <p:nvPicPr>
          <p:cNvPr id="17" name="Picture 20">
            <a:extLst>
              <a:ext uri="{FF2B5EF4-FFF2-40B4-BE49-F238E27FC236}">
                <a16:creationId xmlns:a16="http://schemas.microsoft.com/office/drawing/2014/main" id="{EC924926-59D7-C305-DCF3-BC9D876D1BE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06048" y="934979"/>
            <a:ext cx="1607008" cy="609901"/>
          </a:xfrm>
          <a:prstGeom prst="rect">
            <a:avLst/>
          </a:prstGeom>
        </p:spPr>
      </p:pic>
      <p:pic>
        <p:nvPicPr>
          <p:cNvPr id="18" name="Picture 3" descr="C:\Users\barreault\Desktop\C-BORD\Dissemination\WCO conference\Partner logos\OCSS logo square box.jpeg">
            <a:extLst>
              <a:ext uri="{FF2B5EF4-FFF2-40B4-BE49-F238E27FC236}">
                <a16:creationId xmlns:a16="http://schemas.microsoft.com/office/drawing/2014/main" id="{754A33B7-96E0-227F-0914-BEFDBDD7DD4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896486" y="1492304"/>
            <a:ext cx="648691" cy="6599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RVT\Work\C-BORD\Dissemination\WCO conference\Partner logos\MTAEKnew.png">
            <a:extLst>
              <a:ext uri="{FF2B5EF4-FFF2-40B4-BE49-F238E27FC236}">
                <a16:creationId xmlns:a16="http://schemas.microsoft.com/office/drawing/2014/main" id="{CA6963A0-8F98-287A-40A7-D6F294B7C49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435461" y="5288067"/>
            <a:ext cx="720357" cy="3898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SRVT\Work\C-BORD\Dissemination\WCO conference\Partner logos\SYM_print_sym_logo_60mm_300dpi.png">
            <a:extLst>
              <a:ext uri="{FF2B5EF4-FFF2-40B4-BE49-F238E27FC236}">
                <a16:creationId xmlns:a16="http://schemas.microsoft.com/office/drawing/2014/main" id="{3D28D378-FDF1-5D75-41CA-9DA445122FA7}"/>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190449" y="2527388"/>
            <a:ext cx="1080518" cy="3596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SRVT\Work\C-BORD\Dissemination\WCO conference\Partner logos\BRSU_Logo HBRS engl._cyan.png">
            <a:extLst>
              <a:ext uri="{FF2B5EF4-FFF2-40B4-BE49-F238E27FC236}">
                <a16:creationId xmlns:a16="http://schemas.microsoft.com/office/drawing/2014/main" id="{A7982F7E-ECFD-CA34-2BCB-CC5B2950AB1E}"/>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918738" y="3830715"/>
            <a:ext cx="1872208" cy="329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668EFE6-CA2B-5AE1-572D-DE7579360B1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394296" y="4528741"/>
            <a:ext cx="695239" cy="571429"/>
          </a:xfrm>
          <a:prstGeom prst="rect">
            <a:avLst/>
          </a:prstGeom>
        </p:spPr>
      </p:pic>
      <p:sp>
        <p:nvSpPr>
          <p:cNvPr id="24" name="CasellaDiTesto 23">
            <a:extLst>
              <a:ext uri="{FF2B5EF4-FFF2-40B4-BE49-F238E27FC236}">
                <a16:creationId xmlns:a16="http://schemas.microsoft.com/office/drawing/2014/main" id="{B1445C07-33D1-18BE-3D52-13847B088F33}"/>
              </a:ext>
            </a:extLst>
          </p:cNvPr>
          <p:cNvSpPr txBox="1"/>
          <p:nvPr/>
        </p:nvSpPr>
        <p:spPr>
          <a:xfrm>
            <a:off x="918884" y="5613509"/>
            <a:ext cx="5652679" cy="923330"/>
          </a:xfrm>
          <a:prstGeom prst="rect">
            <a:avLst/>
          </a:prstGeom>
          <a:noFill/>
        </p:spPr>
        <p:txBody>
          <a:bodyPr wrap="square" rtlCol="0">
            <a:spAutoFit/>
          </a:bodyPr>
          <a:lstStyle/>
          <a:p>
            <a:r>
              <a:rPr lang="it-IT" err="1">
                <a:ea typeface="Arimo" pitchFamily="34" charset="0"/>
                <a:cs typeface="Arimo" pitchFamily="34" charset="0"/>
              </a:rPr>
              <a:t>Funded</a:t>
            </a:r>
            <a:r>
              <a:rPr lang="it-IT">
                <a:ea typeface="Arimo" pitchFamily="34" charset="0"/>
                <a:cs typeface="Arimo" pitchFamily="34" charset="0"/>
              </a:rPr>
              <a:t> by: </a:t>
            </a:r>
            <a:r>
              <a:rPr lang="it-IT" b="1">
                <a:ea typeface="Arimo" pitchFamily="34" charset="0"/>
                <a:cs typeface="Arimo" pitchFamily="34" charset="0"/>
              </a:rPr>
              <a:t>EUROPEAN COMMISSION</a:t>
            </a:r>
          </a:p>
          <a:p>
            <a:r>
              <a:rPr lang="it-IT" err="1">
                <a:ea typeface="Arimo" pitchFamily="34" charset="0"/>
                <a:cs typeface="Arimo" pitchFamily="34" charset="0"/>
              </a:rPr>
              <a:t>Programme</a:t>
            </a:r>
            <a:r>
              <a:rPr lang="it-IT">
                <a:ea typeface="Arimo" pitchFamily="34" charset="0"/>
                <a:cs typeface="Arimo" pitchFamily="34" charset="0"/>
              </a:rPr>
              <a:t>: </a:t>
            </a:r>
            <a:r>
              <a:rPr lang="it-IT" b="1">
                <a:ea typeface="Arimo" pitchFamily="34" charset="0"/>
                <a:cs typeface="Arimo" pitchFamily="34" charset="0"/>
              </a:rPr>
              <a:t>H2020 – </a:t>
            </a:r>
            <a:r>
              <a:rPr lang="it-IT" b="1" err="1">
                <a:ea typeface="Arimo" pitchFamily="34" charset="0"/>
                <a:cs typeface="Arimo" pitchFamily="34" charset="0"/>
              </a:rPr>
              <a:t>Secure</a:t>
            </a:r>
            <a:r>
              <a:rPr lang="it-IT" b="1">
                <a:ea typeface="Arimo" pitchFamily="34" charset="0"/>
                <a:cs typeface="Arimo" pitchFamily="34" charset="0"/>
              </a:rPr>
              <a:t> Societies</a:t>
            </a:r>
          </a:p>
          <a:p>
            <a:r>
              <a:rPr lang="it-IT" err="1">
                <a:ea typeface="Arimo" pitchFamily="34" charset="0"/>
                <a:cs typeface="Arimo" pitchFamily="34" charset="0"/>
              </a:rPr>
              <a:t>Theme</a:t>
            </a:r>
            <a:r>
              <a:rPr lang="it-IT">
                <a:ea typeface="Arimo" pitchFamily="34" charset="0"/>
                <a:cs typeface="Arimo" pitchFamily="34" charset="0"/>
              </a:rPr>
              <a:t>: </a:t>
            </a:r>
            <a:r>
              <a:rPr lang="it-IT" b="1" err="1">
                <a:ea typeface="Arimo" pitchFamily="34" charset="0"/>
                <a:cs typeface="Arimo" pitchFamily="34" charset="0"/>
              </a:rPr>
              <a:t>Border</a:t>
            </a:r>
            <a:r>
              <a:rPr lang="it-IT" b="1">
                <a:ea typeface="Arimo" pitchFamily="34" charset="0"/>
                <a:cs typeface="Arimo" pitchFamily="34" charset="0"/>
              </a:rPr>
              <a:t> Security, Supply </a:t>
            </a:r>
            <a:r>
              <a:rPr lang="it-IT" b="1" err="1">
                <a:ea typeface="Arimo" pitchFamily="34" charset="0"/>
                <a:cs typeface="Arimo" pitchFamily="34" charset="0"/>
              </a:rPr>
              <a:t>chains</a:t>
            </a:r>
            <a:endParaRPr lang="it-IT" b="1">
              <a:ea typeface="Arimo" pitchFamily="34" charset="0"/>
              <a:cs typeface="Arimo" pitchFamily="34" charset="0"/>
            </a:endParaRPr>
          </a:p>
        </p:txBody>
      </p:sp>
      <p:pic>
        <p:nvPicPr>
          <p:cNvPr id="25" name="Picture 3">
            <a:extLst>
              <a:ext uri="{FF2B5EF4-FFF2-40B4-BE49-F238E27FC236}">
                <a16:creationId xmlns:a16="http://schemas.microsoft.com/office/drawing/2014/main" id="{BF4B9E54-0AFD-E400-3389-2097DD402EB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18688" y="5654007"/>
            <a:ext cx="1455163" cy="82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a:extLst>
              <a:ext uri="{FF2B5EF4-FFF2-40B4-BE49-F238E27FC236}">
                <a16:creationId xmlns:a16="http://schemas.microsoft.com/office/drawing/2014/main" id="{4E3C2F90-BF97-D43D-D78A-2A26140D659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211638" y="5065247"/>
            <a:ext cx="1701418" cy="726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http://www.trasformazionedelterritorio.it/wp-content/uploads/2011/07/universit%C3%A0-trasparente.png">
            <a:extLst>
              <a:ext uri="{FF2B5EF4-FFF2-40B4-BE49-F238E27FC236}">
                <a16:creationId xmlns:a16="http://schemas.microsoft.com/office/drawing/2014/main" id="{4A75B427-BC0E-A6E4-B911-01E45CDA95C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0508364" y="5633903"/>
            <a:ext cx="1338954" cy="77722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50">
            <a:extLst>
              <a:ext uri="{FF2B5EF4-FFF2-40B4-BE49-F238E27FC236}">
                <a16:creationId xmlns:a16="http://schemas.microsoft.com/office/drawing/2014/main" id="{C13E979C-A559-B9ED-136A-5DD7D8D185F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24237" y="5202895"/>
            <a:ext cx="1358863" cy="1289980"/>
          </a:xfrm>
          <a:prstGeom prst="rect">
            <a:avLst/>
          </a:prstGeom>
        </p:spPr>
      </p:pic>
    </p:spTree>
    <p:extLst>
      <p:ext uri="{BB962C8B-B14F-4D97-AF65-F5344CB8AC3E}">
        <p14:creationId xmlns:p14="http://schemas.microsoft.com/office/powerpoint/2010/main" val="4048611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a:xfrm>
            <a:off x="560440" y="365125"/>
            <a:ext cx="10152010" cy="795081"/>
          </a:xfrm>
        </p:spPr>
        <p:txBody>
          <a:bodyPr/>
          <a:lstStyle/>
          <a:p>
            <a:r>
              <a:rPr lang="en-US"/>
              <a:t>C-BORD (2015-2019) – Field Trials</a:t>
            </a:r>
          </a:p>
        </p:txBody>
      </p:sp>
      <p:pic>
        <p:nvPicPr>
          <p:cNvPr id="4" name="Immagine 3" descr="Immagine che contiene testo, clipart&#10;&#10;Descrizione generata automaticamente">
            <a:extLst>
              <a:ext uri="{FF2B5EF4-FFF2-40B4-BE49-F238E27FC236}">
                <a16:creationId xmlns:a16="http://schemas.microsoft.com/office/drawing/2014/main" id="{6F42134B-6968-D861-A573-D88DA71DF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sp>
        <p:nvSpPr>
          <p:cNvPr id="5" name="Content Placeholder 4">
            <a:extLst>
              <a:ext uri="{FF2B5EF4-FFF2-40B4-BE49-F238E27FC236}">
                <a16:creationId xmlns:a16="http://schemas.microsoft.com/office/drawing/2014/main" id="{9AF901A3-B28E-9996-CED2-329065E6966C}"/>
              </a:ext>
            </a:extLst>
          </p:cNvPr>
          <p:cNvSpPr txBox="1">
            <a:spLocks/>
          </p:cNvSpPr>
          <p:nvPr/>
        </p:nvSpPr>
        <p:spPr>
          <a:xfrm>
            <a:off x="560440" y="1514168"/>
            <a:ext cx="3926378" cy="5143224"/>
          </a:xfrm>
          <a:prstGeom prst="rect">
            <a:avLst/>
          </a:prstGeom>
          <a:solidFill>
            <a:schemeClr val="bg1">
              <a:alpha val="56000"/>
            </a:schemeClr>
          </a:solidFill>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None/>
            </a:pPr>
            <a:r>
              <a:rPr lang="en-GB" sz="1800" b="1" dirty="0" err="1">
                <a:solidFill>
                  <a:srgbClr val="FFFF00"/>
                </a:solidFill>
                <a:highlight>
                  <a:srgbClr val="000000"/>
                </a:highlight>
              </a:rPr>
              <a:t>Gdańsk</a:t>
            </a:r>
            <a:r>
              <a:rPr lang="en-GB" sz="1800" b="1" dirty="0">
                <a:solidFill>
                  <a:srgbClr val="FFFF00"/>
                </a:solidFill>
                <a:highlight>
                  <a:srgbClr val="000000"/>
                </a:highlight>
              </a:rPr>
              <a:t> seaport -Deepwater Container Terminal</a:t>
            </a:r>
          </a:p>
          <a:p>
            <a:pPr marL="45720" indent="0">
              <a:buNone/>
            </a:pPr>
            <a:endParaRPr lang="en-GB" sz="1400" spc="150" dirty="0"/>
          </a:p>
          <a:p>
            <a:r>
              <a:rPr lang="en-GB" sz="1400" spc="150" dirty="0"/>
              <a:t>“Rapidly relocatable checkpoint for ports”</a:t>
            </a:r>
          </a:p>
          <a:p>
            <a:r>
              <a:rPr lang="en-GB" sz="1400" dirty="0"/>
              <a:t>Toolbox: 4 technologies</a:t>
            </a:r>
          </a:p>
          <a:p>
            <a:pPr lvl="1"/>
            <a:r>
              <a:rPr lang="en-GB" sz="1400" spc="150" dirty="0"/>
              <a:t>Passive</a:t>
            </a:r>
          </a:p>
          <a:p>
            <a:pPr lvl="1"/>
            <a:r>
              <a:rPr lang="en-GB" sz="1400" spc="150" dirty="0"/>
              <a:t>Improved X-ray </a:t>
            </a:r>
          </a:p>
          <a:p>
            <a:pPr lvl="1"/>
            <a:r>
              <a:rPr lang="en-GB" sz="1400" spc="150" dirty="0"/>
              <a:t>Evaporation Based</a:t>
            </a:r>
          </a:p>
          <a:p>
            <a:pPr lvl="1"/>
            <a:r>
              <a:rPr lang="en-GB" sz="1400" spc="150" dirty="0"/>
              <a:t>TNIS</a:t>
            </a:r>
          </a:p>
          <a:p>
            <a:pPr lvl="1"/>
            <a:endParaRPr lang="en-GB" sz="1400" spc="150" dirty="0"/>
          </a:p>
          <a:p>
            <a:r>
              <a:rPr lang="en-GB" sz="1400" dirty="0"/>
              <a:t>April 2018</a:t>
            </a:r>
          </a:p>
        </p:txBody>
      </p:sp>
      <p:pic>
        <p:nvPicPr>
          <p:cNvPr id="6" name="Picture 2">
            <a:extLst>
              <a:ext uri="{FF2B5EF4-FFF2-40B4-BE49-F238E27FC236}">
                <a16:creationId xmlns:a16="http://schemas.microsoft.com/office/drawing/2014/main" id="{B95FF92A-2DAA-8906-EF31-E8D0ED822A0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71424" y="4856380"/>
            <a:ext cx="2520000" cy="15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4">
            <a:extLst>
              <a:ext uri="{FF2B5EF4-FFF2-40B4-BE49-F238E27FC236}">
                <a16:creationId xmlns:a16="http://schemas.microsoft.com/office/drawing/2014/main" id="{39D20AD6-0E7C-D336-5346-0D2DA65F5A02}"/>
              </a:ext>
            </a:extLst>
          </p:cNvPr>
          <p:cNvSpPr txBox="1">
            <a:spLocks/>
          </p:cNvSpPr>
          <p:nvPr/>
        </p:nvSpPr>
        <p:spPr>
          <a:xfrm>
            <a:off x="4718463" y="1514168"/>
            <a:ext cx="3505634" cy="5143224"/>
          </a:xfrm>
          <a:prstGeom prst="rect">
            <a:avLst/>
          </a:prstGeom>
          <a:solidFill>
            <a:schemeClr val="bg1">
              <a:alpha val="56000"/>
            </a:schemeClr>
          </a:solidFill>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None/>
            </a:pPr>
            <a:r>
              <a:rPr lang="en-GB" sz="1800" b="1">
                <a:solidFill>
                  <a:srgbClr val="FFFF00"/>
                </a:solidFill>
                <a:highlight>
                  <a:srgbClr val="000000"/>
                </a:highlight>
              </a:rPr>
              <a:t>Hungarian </a:t>
            </a:r>
            <a:r>
              <a:rPr lang="en-GB" sz="1800" b="1" err="1">
                <a:solidFill>
                  <a:srgbClr val="FFFF00"/>
                </a:solidFill>
                <a:highlight>
                  <a:srgbClr val="000000"/>
                </a:highlight>
              </a:rPr>
              <a:t>Röszke</a:t>
            </a:r>
            <a:r>
              <a:rPr lang="en-GB" sz="1800" b="1">
                <a:solidFill>
                  <a:srgbClr val="FFFF00"/>
                </a:solidFill>
                <a:highlight>
                  <a:srgbClr val="000000"/>
                </a:highlight>
              </a:rPr>
              <a:t> land border crossing</a:t>
            </a:r>
            <a:br>
              <a:rPr lang="en-GB" sz="1400" b="1">
                <a:solidFill>
                  <a:srgbClr val="C00000"/>
                </a:solidFill>
              </a:rPr>
            </a:br>
            <a:endParaRPr lang="en-GB" sz="1400" b="1">
              <a:solidFill>
                <a:srgbClr val="C00000"/>
              </a:solidFill>
            </a:endParaRPr>
          </a:p>
          <a:p>
            <a:r>
              <a:rPr lang="en-GB" sz="1400"/>
              <a:t>“Mobile checkpoints”</a:t>
            </a:r>
            <a:br>
              <a:rPr lang="en-GB" sz="1400"/>
            </a:br>
            <a:endParaRPr lang="en-GB" sz="1400"/>
          </a:p>
          <a:p>
            <a:r>
              <a:rPr lang="en-GB" sz="1400"/>
              <a:t>Toolbox: 3 technologies</a:t>
            </a:r>
          </a:p>
          <a:p>
            <a:pPr lvl="1"/>
            <a:r>
              <a:rPr lang="en-GB" sz="1400" spc="150"/>
              <a:t>Passive</a:t>
            </a:r>
          </a:p>
          <a:p>
            <a:pPr lvl="1"/>
            <a:r>
              <a:rPr lang="en-GB" sz="1400" spc="150"/>
              <a:t>Improved X-ray</a:t>
            </a:r>
          </a:p>
          <a:p>
            <a:pPr lvl="1"/>
            <a:r>
              <a:rPr lang="en-GB" sz="1400" spc="150"/>
              <a:t>Evaporation Based</a:t>
            </a:r>
          </a:p>
          <a:p>
            <a:pPr marL="365760" lvl="1" indent="0">
              <a:buNone/>
            </a:pPr>
            <a:endParaRPr lang="en-GB" sz="1400" spc="150"/>
          </a:p>
          <a:p>
            <a:pPr marL="365760" lvl="1" indent="0">
              <a:buNone/>
            </a:pPr>
            <a:endParaRPr lang="en-GB" sz="1400" spc="150"/>
          </a:p>
          <a:p>
            <a:r>
              <a:rPr lang="en-GB" sz="1400"/>
              <a:t>May 2018</a:t>
            </a:r>
          </a:p>
        </p:txBody>
      </p:sp>
      <p:sp>
        <p:nvSpPr>
          <p:cNvPr id="8" name="Content Placeholder 4">
            <a:extLst>
              <a:ext uri="{FF2B5EF4-FFF2-40B4-BE49-F238E27FC236}">
                <a16:creationId xmlns:a16="http://schemas.microsoft.com/office/drawing/2014/main" id="{81CC1D7F-16AE-FBB5-6C5C-2F0D0B2D5160}"/>
              </a:ext>
            </a:extLst>
          </p:cNvPr>
          <p:cNvSpPr txBox="1">
            <a:spLocks/>
          </p:cNvSpPr>
          <p:nvPr/>
        </p:nvSpPr>
        <p:spPr>
          <a:xfrm>
            <a:off x="8455742" y="1514168"/>
            <a:ext cx="3413434" cy="5143224"/>
          </a:xfrm>
          <a:prstGeom prst="rect">
            <a:avLst/>
          </a:prstGeom>
          <a:solidFill>
            <a:schemeClr val="bg1">
              <a:alpha val="56000"/>
            </a:schemeClr>
          </a:solidFill>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None/>
            </a:pPr>
            <a:r>
              <a:rPr lang="en-GB" sz="1800" b="1">
                <a:solidFill>
                  <a:srgbClr val="FFFF00"/>
                </a:solidFill>
                <a:highlight>
                  <a:srgbClr val="000000"/>
                </a:highlight>
              </a:rPr>
              <a:t>Rotterdam seaport</a:t>
            </a:r>
            <a:br>
              <a:rPr lang="en-GB" sz="1400" b="1">
                <a:solidFill>
                  <a:srgbClr val="C00000"/>
                </a:solidFill>
              </a:rPr>
            </a:br>
            <a:endParaRPr lang="en-GB" sz="1400" b="1">
              <a:solidFill>
                <a:srgbClr val="C00000"/>
              </a:solidFill>
            </a:endParaRPr>
          </a:p>
          <a:p>
            <a:r>
              <a:rPr lang="en-GB" sz="1400"/>
              <a:t>“Fully automated seaport”</a:t>
            </a:r>
          </a:p>
          <a:p>
            <a:r>
              <a:rPr lang="en-GB" sz="1400"/>
              <a:t>Toolbox: 5 technologies</a:t>
            </a:r>
          </a:p>
          <a:p>
            <a:pPr lvl="1"/>
            <a:r>
              <a:rPr lang="en-GB" sz="1400" spc="150"/>
              <a:t>Passive</a:t>
            </a:r>
          </a:p>
          <a:p>
            <a:pPr lvl="1"/>
            <a:r>
              <a:rPr lang="en-GB" sz="1400" spc="150"/>
              <a:t>Improved X-ray</a:t>
            </a:r>
          </a:p>
          <a:p>
            <a:pPr lvl="1"/>
            <a:r>
              <a:rPr lang="en-GB" sz="1400" spc="150"/>
              <a:t>Evaporation Based</a:t>
            </a:r>
          </a:p>
          <a:p>
            <a:pPr lvl="1"/>
            <a:r>
              <a:rPr lang="en-GB" sz="1400" spc="150"/>
              <a:t>TNIS</a:t>
            </a:r>
          </a:p>
          <a:p>
            <a:pPr lvl="1"/>
            <a:r>
              <a:rPr lang="en-GB" sz="1400" spc="150"/>
              <a:t>Photofission</a:t>
            </a:r>
          </a:p>
          <a:p>
            <a:pPr lvl="1"/>
            <a:endParaRPr lang="en-GB" sz="1400" spc="150"/>
          </a:p>
          <a:p>
            <a:pPr lvl="1"/>
            <a:endParaRPr lang="en-GB" sz="1400" spc="150"/>
          </a:p>
          <a:p>
            <a:r>
              <a:rPr lang="en-GB" sz="1400"/>
              <a:t>June 2018</a:t>
            </a:r>
          </a:p>
        </p:txBody>
      </p:sp>
      <p:pic>
        <p:nvPicPr>
          <p:cNvPr id="9" name="Picture 48">
            <a:extLst>
              <a:ext uri="{FF2B5EF4-FFF2-40B4-BE49-F238E27FC236}">
                <a16:creationId xmlns:a16="http://schemas.microsoft.com/office/drawing/2014/main" id="{997CE098-E4E4-8D66-50CB-2A45399BFED0}"/>
              </a:ext>
            </a:extLst>
          </p:cNvPr>
          <p:cNvPicPr/>
          <p:nvPr/>
        </p:nvPicPr>
        <p:blipFill rotWithShape="1">
          <a:blip r:embed="rId5" cstate="screen">
            <a:extLst>
              <a:ext uri="{28A0092B-C50C-407E-A947-70E740481C1C}">
                <a14:useLocalDpi xmlns:a14="http://schemas.microsoft.com/office/drawing/2010/main"/>
              </a:ext>
            </a:extLst>
          </a:blip>
          <a:srcRect b="-2801"/>
          <a:stretch/>
        </p:blipFill>
        <p:spPr bwMode="auto">
          <a:xfrm>
            <a:off x="8920908" y="4852615"/>
            <a:ext cx="2512621" cy="1578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4BD8E3BB-B0A1-33CA-FD37-FB8321C555C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99794" y="4842783"/>
            <a:ext cx="2520000" cy="157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201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1BA5A919-C3F7-7101-5E85-CF9CA73C68F8}"/>
              </a:ext>
            </a:extLst>
          </p:cNvPr>
          <p:cNvSpPr/>
          <p:nvPr/>
        </p:nvSpPr>
        <p:spPr>
          <a:xfrm>
            <a:off x="9119760" y="2735559"/>
            <a:ext cx="2805872" cy="39036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a:xfrm>
            <a:off x="452582" y="365126"/>
            <a:ext cx="10259867" cy="800994"/>
          </a:xfrm>
        </p:spPr>
        <p:txBody>
          <a:bodyPr/>
          <a:lstStyle/>
          <a:p>
            <a:r>
              <a:rPr lang="en-US"/>
              <a:t>ENTRANCE (2020 - ongoing)</a:t>
            </a:r>
          </a:p>
        </p:txBody>
      </p:sp>
      <p:pic>
        <p:nvPicPr>
          <p:cNvPr id="4" name="Immagine 3" descr="Immagine che contiene testo, clipart&#10;&#10;Descrizione generata automaticamente">
            <a:extLst>
              <a:ext uri="{FF2B5EF4-FFF2-40B4-BE49-F238E27FC236}">
                <a16:creationId xmlns:a16="http://schemas.microsoft.com/office/drawing/2014/main" id="{9D568EC9-6173-2215-108F-6966D2BC0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pic>
        <p:nvPicPr>
          <p:cNvPr id="5" name="Picture 77" descr="A picture containing letter&#10;&#10;Description automatically generated">
            <a:extLst>
              <a:ext uri="{FF2B5EF4-FFF2-40B4-BE49-F238E27FC236}">
                <a16:creationId xmlns:a16="http://schemas.microsoft.com/office/drawing/2014/main" id="{B288FCA7-4E6E-99AC-828B-1C3D37AE6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700" y="5820968"/>
            <a:ext cx="1634628" cy="727183"/>
          </a:xfrm>
          <a:prstGeom prst="rect">
            <a:avLst/>
          </a:prstGeom>
        </p:spPr>
      </p:pic>
      <p:pic>
        <p:nvPicPr>
          <p:cNvPr id="6" name="Picture 78" descr="Logo, company name&#10;&#10;Description automatically generated">
            <a:extLst>
              <a:ext uri="{FF2B5EF4-FFF2-40B4-BE49-F238E27FC236}">
                <a16:creationId xmlns:a16="http://schemas.microsoft.com/office/drawing/2014/main" id="{311DF856-EAF6-1741-17CF-34167A133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982" y="4524612"/>
            <a:ext cx="1229430" cy="912601"/>
          </a:xfrm>
          <a:prstGeom prst="rect">
            <a:avLst/>
          </a:prstGeom>
        </p:spPr>
      </p:pic>
      <p:pic>
        <p:nvPicPr>
          <p:cNvPr id="7" name="Image 1">
            <a:extLst>
              <a:ext uri="{FF2B5EF4-FFF2-40B4-BE49-F238E27FC236}">
                <a16:creationId xmlns:a16="http://schemas.microsoft.com/office/drawing/2014/main" id="{0A870323-8118-6599-DB49-200A8319AE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4647" y="2902275"/>
            <a:ext cx="651864" cy="53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5" descr="Logo&#10;&#10;Description automatically generated">
            <a:extLst>
              <a:ext uri="{FF2B5EF4-FFF2-40B4-BE49-F238E27FC236}">
                <a16:creationId xmlns:a16="http://schemas.microsoft.com/office/drawing/2014/main" id="{CA9220E6-4E54-E6C2-412E-FA69CB75D6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3184" y="4056683"/>
            <a:ext cx="675671" cy="700940"/>
          </a:xfrm>
          <a:prstGeom prst="rect">
            <a:avLst/>
          </a:prstGeom>
        </p:spPr>
      </p:pic>
      <p:pic>
        <p:nvPicPr>
          <p:cNvPr id="9" name="Picture 76" descr="A picture containing text&#10;&#10;Description automatically generated">
            <a:extLst>
              <a:ext uri="{FF2B5EF4-FFF2-40B4-BE49-F238E27FC236}">
                <a16:creationId xmlns:a16="http://schemas.microsoft.com/office/drawing/2014/main" id="{5097B1B9-01D4-3AC6-7FF9-46F5FC35A2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1398" y="5185903"/>
            <a:ext cx="1584557" cy="697779"/>
          </a:xfrm>
          <a:prstGeom prst="rect">
            <a:avLst/>
          </a:prstGeom>
        </p:spPr>
      </p:pic>
      <p:pic>
        <p:nvPicPr>
          <p:cNvPr id="10" name="Espace réservé pour une image  7">
            <a:extLst>
              <a:ext uri="{FF2B5EF4-FFF2-40B4-BE49-F238E27FC236}">
                <a16:creationId xmlns:a16="http://schemas.microsoft.com/office/drawing/2014/main" id="{90600E05-AED4-14CA-9F6B-1CEC18E213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93" t="11939" r="-1093" b="15329"/>
          <a:stretch/>
        </p:blipFill>
        <p:spPr>
          <a:xfrm>
            <a:off x="10807328" y="5377918"/>
            <a:ext cx="729550" cy="264121"/>
          </a:xfrm>
          <a:prstGeom prst="rect">
            <a:avLst/>
          </a:prstGeom>
        </p:spPr>
      </p:pic>
      <p:pic>
        <p:nvPicPr>
          <p:cNvPr id="11" name="Image 11">
            <a:extLst>
              <a:ext uri="{FF2B5EF4-FFF2-40B4-BE49-F238E27FC236}">
                <a16:creationId xmlns:a16="http://schemas.microsoft.com/office/drawing/2014/main" id="{D1024C82-7432-B80C-A5D7-37981C433AC4}"/>
              </a:ext>
            </a:extLst>
          </p:cNvPr>
          <p:cNvPicPr>
            <a:picLocks noChangeAspect="1"/>
          </p:cNvPicPr>
          <p:nvPr/>
        </p:nvPicPr>
        <p:blipFill rotWithShape="1">
          <a:blip r:embed="rId10"/>
          <a:srcRect t="27320" b="27320"/>
          <a:stretch/>
        </p:blipFill>
        <p:spPr>
          <a:xfrm>
            <a:off x="9433727" y="3649681"/>
            <a:ext cx="793704" cy="345448"/>
          </a:xfrm>
          <a:prstGeom prst="rect">
            <a:avLst/>
          </a:prstGeom>
        </p:spPr>
      </p:pic>
      <p:pic>
        <p:nvPicPr>
          <p:cNvPr id="12" name="Image 9">
            <a:extLst>
              <a:ext uri="{FF2B5EF4-FFF2-40B4-BE49-F238E27FC236}">
                <a16:creationId xmlns:a16="http://schemas.microsoft.com/office/drawing/2014/main" id="{A811F93C-10EE-AC64-5EF5-55CF0B43CCFB}"/>
              </a:ext>
            </a:extLst>
          </p:cNvPr>
          <p:cNvPicPr>
            <a:picLocks noChangeAspect="1"/>
          </p:cNvPicPr>
          <p:nvPr/>
        </p:nvPicPr>
        <p:blipFill>
          <a:blip r:embed="rId11"/>
          <a:stretch>
            <a:fillRect/>
          </a:stretch>
        </p:blipFill>
        <p:spPr>
          <a:xfrm>
            <a:off x="10799645" y="4833803"/>
            <a:ext cx="955826" cy="308042"/>
          </a:xfrm>
          <a:prstGeom prst="rect">
            <a:avLst/>
          </a:prstGeom>
        </p:spPr>
      </p:pic>
      <p:pic>
        <p:nvPicPr>
          <p:cNvPr id="13" name="Image 7">
            <a:extLst>
              <a:ext uri="{FF2B5EF4-FFF2-40B4-BE49-F238E27FC236}">
                <a16:creationId xmlns:a16="http://schemas.microsoft.com/office/drawing/2014/main" id="{9039F306-D98C-469E-5A5A-77C59DBA3768}"/>
              </a:ext>
            </a:extLst>
          </p:cNvPr>
          <p:cNvPicPr>
            <a:picLocks noChangeAspect="1"/>
          </p:cNvPicPr>
          <p:nvPr/>
        </p:nvPicPr>
        <p:blipFill rotWithShape="1">
          <a:blip r:embed="rId12"/>
          <a:srcRect r="7531"/>
          <a:stretch/>
        </p:blipFill>
        <p:spPr>
          <a:xfrm>
            <a:off x="10566785" y="3564926"/>
            <a:ext cx="1095303" cy="469064"/>
          </a:xfrm>
          <a:prstGeom prst="rect">
            <a:avLst/>
          </a:prstGeom>
        </p:spPr>
      </p:pic>
      <p:pic>
        <p:nvPicPr>
          <p:cNvPr id="14" name="Picture 83">
            <a:extLst>
              <a:ext uri="{FF2B5EF4-FFF2-40B4-BE49-F238E27FC236}">
                <a16:creationId xmlns:a16="http://schemas.microsoft.com/office/drawing/2014/main" id="{C61D5796-D082-169F-29DE-13BF325135DC}"/>
              </a:ext>
            </a:extLst>
          </p:cNvPr>
          <p:cNvPicPr>
            <a:picLocks noChangeAspect="1"/>
          </p:cNvPicPr>
          <p:nvPr/>
        </p:nvPicPr>
        <p:blipFill>
          <a:blip r:embed="rId13"/>
          <a:stretch>
            <a:fillRect/>
          </a:stretch>
        </p:blipFill>
        <p:spPr>
          <a:xfrm>
            <a:off x="10763519" y="6038862"/>
            <a:ext cx="908964" cy="318143"/>
          </a:xfrm>
          <a:prstGeom prst="rect">
            <a:avLst/>
          </a:prstGeom>
        </p:spPr>
      </p:pic>
      <p:pic>
        <p:nvPicPr>
          <p:cNvPr id="15" name="Picture 84">
            <a:extLst>
              <a:ext uri="{FF2B5EF4-FFF2-40B4-BE49-F238E27FC236}">
                <a16:creationId xmlns:a16="http://schemas.microsoft.com/office/drawing/2014/main" id="{4A65149C-55D0-BCB6-6EFF-238F337F81AD}"/>
              </a:ext>
            </a:extLst>
          </p:cNvPr>
          <p:cNvPicPr>
            <a:picLocks noChangeAspect="1"/>
          </p:cNvPicPr>
          <p:nvPr/>
        </p:nvPicPr>
        <p:blipFill>
          <a:blip r:embed="rId14"/>
          <a:stretch>
            <a:fillRect/>
          </a:stretch>
        </p:blipFill>
        <p:spPr>
          <a:xfrm>
            <a:off x="10617534" y="2903210"/>
            <a:ext cx="779574" cy="471647"/>
          </a:xfrm>
          <a:prstGeom prst="rect">
            <a:avLst/>
          </a:prstGeom>
        </p:spPr>
      </p:pic>
      <p:pic>
        <p:nvPicPr>
          <p:cNvPr id="16" name="Picture 85" descr="Logo&#10;&#10;Description automatically generated">
            <a:extLst>
              <a:ext uri="{FF2B5EF4-FFF2-40B4-BE49-F238E27FC236}">
                <a16:creationId xmlns:a16="http://schemas.microsoft.com/office/drawing/2014/main" id="{105D3970-3CF2-AF14-90D5-0FA564EDBB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40837" y="4065633"/>
            <a:ext cx="499211" cy="644533"/>
          </a:xfrm>
          <a:prstGeom prst="rect">
            <a:avLst/>
          </a:prstGeom>
        </p:spPr>
      </p:pic>
      <p:pic>
        <p:nvPicPr>
          <p:cNvPr id="19" name="Picture 5">
            <a:extLst>
              <a:ext uri="{FF2B5EF4-FFF2-40B4-BE49-F238E27FC236}">
                <a16:creationId xmlns:a16="http://schemas.microsoft.com/office/drawing/2014/main" id="{06B16793-E74A-A1E4-B8E0-362A888322E8}"/>
              </a:ext>
            </a:extLst>
          </p:cNvPr>
          <p:cNvPicPr>
            <a:picLocks noChangeAspect="1"/>
          </p:cNvPicPr>
          <p:nvPr/>
        </p:nvPicPr>
        <p:blipFill>
          <a:blip r:embed="rId16"/>
          <a:stretch>
            <a:fillRect/>
          </a:stretch>
        </p:blipFill>
        <p:spPr>
          <a:xfrm>
            <a:off x="9118407" y="1808763"/>
            <a:ext cx="2806158" cy="851869"/>
          </a:xfrm>
          <a:prstGeom prst="rect">
            <a:avLst/>
          </a:prstGeom>
        </p:spPr>
      </p:pic>
      <p:sp>
        <p:nvSpPr>
          <p:cNvPr id="20" name="Content Placeholder 2">
            <a:extLst>
              <a:ext uri="{FF2B5EF4-FFF2-40B4-BE49-F238E27FC236}">
                <a16:creationId xmlns:a16="http://schemas.microsoft.com/office/drawing/2014/main" id="{DAAAA035-DC16-0040-6465-A60B03391EA8}"/>
              </a:ext>
            </a:extLst>
          </p:cNvPr>
          <p:cNvSpPr txBox="1">
            <a:spLocks/>
          </p:cNvSpPr>
          <p:nvPr/>
        </p:nvSpPr>
        <p:spPr>
          <a:xfrm>
            <a:off x="519518" y="1209872"/>
            <a:ext cx="8491324" cy="49670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a:t>Development and validation of a </a:t>
            </a:r>
            <a:r>
              <a:rPr lang="en-GB" sz="1600" b="1"/>
              <a:t>comprehensive user-based toolbox for risk-based non-intrusive inspection </a:t>
            </a:r>
            <a:r>
              <a:rPr lang="en-GB" sz="1600"/>
              <a:t>(NII) of cross-border </a:t>
            </a:r>
            <a:r>
              <a:rPr lang="en-GB" sz="1600" b="1"/>
              <a:t>freight movements</a:t>
            </a:r>
            <a:r>
              <a:rPr lang="en-GB" sz="1600"/>
              <a:t>, with particular focus on the EU borders</a:t>
            </a:r>
          </a:p>
          <a:p>
            <a:pPr lvl="1"/>
            <a:r>
              <a:rPr lang="en-GB" sz="1600"/>
              <a:t>Enhancement of </a:t>
            </a:r>
            <a:r>
              <a:rPr lang="en-GB" sz="1600" b="1"/>
              <a:t>border security practitioners’ capabilities</a:t>
            </a:r>
            <a:r>
              <a:rPr lang="en-GB" sz="1600"/>
              <a:t> to protect society against a </a:t>
            </a:r>
            <a:r>
              <a:rPr lang="en-GB" sz="1600" b="1"/>
              <a:t>wide range </a:t>
            </a:r>
            <a:r>
              <a:rPr lang="en-GB" sz="1600"/>
              <a:t>of dangerous and illicit materials with </a:t>
            </a:r>
            <a:r>
              <a:rPr lang="en-GB" sz="1600" b="1"/>
              <a:t>minimum disruption of cross-border flow of goods </a:t>
            </a:r>
            <a:endParaRPr lang="en-GB" b="1"/>
          </a:p>
          <a:p>
            <a:pPr marL="0" indent="0">
              <a:buNone/>
            </a:pPr>
            <a:r>
              <a:rPr lang="en-GB" sz="1800" b="1">
                <a:solidFill>
                  <a:srgbClr val="FFFF00"/>
                </a:solidFill>
                <a:highlight>
                  <a:srgbClr val="000000"/>
                </a:highlight>
              </a:rPr>
              <a:t>Building on previous H2020 research</a:t>
            </a:r>
            <a:endParaRPr lang="en-150" sz="1800" b="1">
              <a:solidFill>
                <a:srgbClr val="FFFF00"/>
              </a:solidFill>
              <a:highlight>
                <a:srgbClr val="000000"/>
              </a:highlight>
            </a:endParaRPr>
          </a:p>
        </p:txBody>
      </p:sp>
      <p:pic>
        <p:nvPicPr>
          <p:cNvPr id="21" name="Image 50">
            <a:extLst>
              <a:ext uri="{FF2B5EF4-FFF2-40B4-BE49-F238E27FC236}">
                <a16:creationId xmlns:a16="http://schemas.microsoft.com/office/drawing/2014/main" id="{EFD3A4BA-2FB4-2C00-416E-A2ECC5F5804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86092" y="4383296"/>
            <a:ext cx="795532" cy="755205"/>
          </a:xfrm>
          <a:prstGeom prst="rect">
            <a:avLst/>
          </a:prstGeom>
        </p:spPr>
      </p:pic>
      <p:pic>
        <p:nvPicPr>
          <p:cNvPr id="22" name="Image 49">
            <a:extLst>
              <a:ext uri="{FF2B5EF4-FFF2-40B4-BE49-F238E27FC236}">
                <a16:creationId xmlns:a16="http://schemas.microsoft.com/office/drawing/2014/main" id="{FD70216E-5948-DFA0-0BBD-222A032D522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74859" y="4419424"/>
            <a:ext cx="795532" cy="755205"/>
          </a:xfrm>
          <a:prstGeom prst="rect">
            <a:avLst/>
          </a:prstGeom>
        </p:spPr>
      </p:pic>
      <p:pic>
        <p:nvPicPr>
          <p:cNvPr id="23" name="Picture 45">
            <a:extLst>
              <a:ext uri="{FF2B5EF4-FFF2-40B4-BE49-F238E27FC236}">
                <a16:creationId xmlns:a16="http://schemas.microsoft.com/office/drawing/2014/main" id="{118A031C-2712-4D72-3DDF-A01F2BF4849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38214" y="3767566"/>
            <a:ext cx="651864" cy="692366"/>
          </a:xfrm>
          <a:prstGeom prst="rect">
            <a:avLst/>
          </a:prstGeom>
          <a:ln w="38100">
            <a:solidFill>
              <a:srgbClr val="ECCF3C"/>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4" name="Image 60">
            <a:extLst>
              <a:ext uri="{FF2B5EF4-FFF2-40B4-BE49-F238E27FC236}">
                <a16:creationId xmlns:a16="http://schemas.microsoft.com/office/drawing/2014/main" id="{05F25491-909D-063B-313D-F0B1561E0A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47081" y="5182253"/>
            <a:ext cx="2158258" cy="1188605"/>
          </a:xfrm>
          <a:prstGeom prst="rect">
            <a:avLst/>
          </a:prstGeom>
        </p:spPr>
      </p:pic>
      <p:pic>
        <p:nvPicPr>
          <p:cNvPr id="25" name="Picture 48">
            <a:extLst>
              <a:ext uri="{FF2B5EF4-FFF2-40B4-BE49-F238E27FC236}">
                <a16:creationId xmlns:a16="http://schemas.microsoft.com/office/drawing/2014/main" id="{C1E5E4FD-10F2-ED39-1B21-8575D86540A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59459" y="4528172"/>
            <a:ext cx="683303" cy="453235"/>
          </a:xfrm>
          <a:prstGeom prst="rect">
            <a:avLst/>
          </a:prstGeom>
          <a:ln w="38100">
            <a:solidFill>
              <a:srgbClr val="ECCF3C"/>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6" name="Picture 49">
            <a:extLst>
              <a:ext uri="{FF2B5EF4-FFF2-40B4-BE49-F238E27FC236}">
                <a16:creationId xmlns:a16="http://schemas.microsoft.com/office/drawing/2014/main" id="{AD115E8A-FB53-F0D5-EAE8-F932F105853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707121" y="3979409"/>
            <a:ext cx="822539" cy="692367"/>
          </a:xfrm>
          <a:prstGeom prst="rect">
            <a:avLst/>
          </a:prstGeom>
          <a:ln w="38100">
            <a:solidFill>
              <a:srgbClr val="ECCF3C"/>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7" name="Picture 50">
            <a:extLst>
              <a:ext uri="{FF2B5EF4-FFF2-40B4-BE49-F238E27FC236}">
                <a16:creationId xmlns:a16="http://schemas.microsoft.com/office/drawing/2014/main" id="{86B1E9F9-6E08-E817-2B85-723BA908A09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33450" y="4248137"/>
            <a:ext cx="917882" cy="648033"/>
          </a:xfrm>
          <a:prstGeom prst="rect">
            <a:avLst/>
          </a:prstGeom>
          <a:ln w="38100">
            <a:solidFill>
              <a:srgbClr val="ECCF3C"/>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8" name="Image 4">
            <a:extLst>
              <a:ext uri="{FF2B5EF4-FFF2-40B4-BE49-F238E27FC236}">
                <a16:creationId xmlns:a16="http://schemas.microsoft.com/office/drawing/2014/main" id="{97FFE0C4-C43F-E54C-3C26-666D0E2B8F2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79294" y="6005888"/>
            <a:ext cx="1060382" cy="540795"/>
          </a:xfrm>
          <a:prstGeom prst="rect">
            <a:avLst/>
          </a:prstGeom>
        </p:spPr>
      </p:pic>
      <p:pic>
        <p:nvPicPr>
          <p:cNvPr id="30" name="Image 68">
            <a:extLst>
              <a:ext uri="{FF2B5EF4-FFF2-40B4-BE49-F238E27FC236}">
                <a16:creationId xmlns:a16="http://schemas.microsoft.com/office/drawing/2014/main" id="{0D9008EF-91A3-AD70-6451-4A3C6B891A3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6032" t="12269" r="3451" b="11452"/>
          <a:stretch/>
        </p:blipFill>
        <p:spPr>
          <a:xfrm>
            <a:off x="4581520" y="4552029"/>
            <a:ext cx="720081" cy="576064"/>
          </a:xfrm>
          <a:prstGeom prst="rect">
            <a:avLst/>
          </a:prstGeom>
        </p:spPr>
      </p:pic>
      <p:pic>
        <p:nvPicPr>
          <p:cNvPr id="31" name="Picture 54">
            <a:extLst>
              <a:ext uri="{FF2B5EF4-FFF2-40B4-BE49-F238E27FC236}">
                <a16:creationId xmlns:a16="http://schemas.microsoft.com/office/drawing/2014/main" id="{0F359943-A222-7874-8B25-B6507885C63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8264" y="4580109"/>
            <a:ext cx="1184650" cy="367242"/>
          </a:xfrm>
          <a:prstGeom prst="rect">
            <a:avLst/>
          </a:prstGeom>
          <a:ln w="38100">
            <a:solidFill>
              <a:srgbClr val="ECCF3C"/>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2" name="Image 71">
            <a:extLst>
              <a:ext uri="{FF2B5EF4-FFF2-40B4-BE49-F238E27FC236}">
                <a16:creationId xmlns:a16="http://schemas.microsoft.com/office/drawing/2014/main" id="{EDD8FD6C-B8AF-1665-8087-B413E6304CBA}"/>
              </a:ext>
            </a:extLst>
          </p:cNvPr>
          <p:cNvPicPr>
            <a:picLocks noChangeAspect="1"/>
          </p:cNvPicPr>
          <p:nvPr/>
        </p:nvPicPr>
        <p:blipFill rotWithShape="1">
          <a:blip r:embed="rId25">
            <a:extLst>
              <a:ext uri="{28A0092B-C50C-407E-A947-70E740481C1C}">
                <a14:useLocalDpi xmlns:a14="http://schemas.microsoft.com/office/drawing/2010/main" val="0"/>
              </a:ext>
            </a:extLst>
          </a:blip>
          <a:srcRect r="51002"/>
          <a:stretch/>
        </p:blipFill>
        <p:spPr>
          <a:xfrm>
            <a:off x="848887" y="5251292"/>
            <a:ext cx="2088233" cy="980602"/>
          </a:xfrm>
          <a:prstGeom prst="rect">
            <a:avLst/>
          </a:prstGeom>
        </p:spPr>
      </p:pic>
      <p:pic>
        <p:nvPicPr>
          <p:cNvPr id="33" name="Image 72">
            <a:extLst>
              <a:ext uri="{FF2B5EF4-FFF2-40B4-BE49-F238E27FC236}">
                <a16:creationId xmlns:a16="http://schemas.microsoft.com/office/drawing/2014/main" id="{6EDA1B78-4418-60C7-45E8-E4DCEFA12753}"/>
              </a:ext>
            </a:extLst>
          </p:cNvPr>
          <p:cNvPicPr>
            <a:picLocks noChangeAspect="1"/>
          </p:cNvPicPr>
          <p:nvPr/>
        </p:nvPicPr>
        <p:blipFill rotWithShape="1">
          <a:blip r:embed="rId25">
            <a:extLst>
              <a:ext uri="{28A0092B-C50C-407E-A947-70E740481C1C}">
                <a14:useLocalDpi xmlns:a14="http://schemas.microsoft.com/office/drawing/2010/main" val="0"/>
              </a:ext>
            </a:extLst>
          </a:blip>
          <a:srcRect l="50565" r="-1"/>
          <a:stretch/>
        </p:blipFill>
        <p:spPr>
          <a:xfrm>
            <a:off x="3297821" y="5254235"/>
            <a:ext cx="2106845" cy="980602"/>
          </a:xfrm>
          <a:prstGeom prst="rect">
            <a:avLst/>
          </a:prstGeom>
        </p:spPr>
      </p:pic>
      <p:sp>
        <p:nvSpPr>
          <p:cNvPr id="34" name="TextBox 57">
            <a:extLst>
              <a:ext uri="{FF2B5EF4-FFF2-40B4-BE49-F238E27FC236}">
                <a16:creationId xmlns:a16="http://schemas.microsoft.com/office/drawing/2014/main" id="{0B284A33-94E5-E6D1-FE3D-7221348658A0}"/>
              </a:ext>
            </a:extLst>
          </p:cNvPr>
          <p:cNvSpPr txBox="1"/>
          <p:nvPr/>
        </p:nvSpPr>
        <p:spPr>
          <a:xfrm>
            <a:off x="1366068" y="6449755"/>
            <a:ext cx="832664" cy="369332"/>
          </a:xfrm>
          <a:prstGeom prst="rect">
            <a:avLst/>
          </a:prstGeom>
          <a:noFill/>
        </p:spPr>
        <p:txBody>
          <a:bodyPr wrap="none" rtlCol="0">
            <a:spAutoFit/>
          </a:bodyPr>
          <a:lstStyle/>
          <a:p>
            <a:r>
              <a:rPr lang="en-US"/>
              <a:t>X-RAYS</a:t>
            </a:r>
            <a:endParaRPr lang="en-150"/>
          </a:p>
        </p:txBody>
      </p:sp>
      <p:sp>
        <p:nvSpPr>
          <p:cNvPr id="35" name="TextBox 72">
            <a:extLst>
              <a:ext uri="{FF2B5EF4-FFF2-40B4-BE49-F238E27FC236}">
                <a16:creationId xmlns:a16="http://schemas.microsoft.com/office/drawing/2014/main" id="{D730C4B5-8BF4-8604-2393-7605E41B263E}"/>
              </a:ext>
            </a:extLst>
          </p:cNvPr>
          <p:cNvSpPr txBox="1"/>
          <p:nvPr/>
        </p:nvSpPr>
        <p:spPr>
          <a:xfrm>
            <a:off x="3939877" y="6447964"/>
            <a:ext cx="609462" cy="369332"/>
          </a:xfrm>
          <a:prstGeom prst="rect">
            <a:avLst/>
          </a:prstGeom>
          <a:noFill/>
        </p:spPr>
        <p:txBody>
          <a:bodyPr wrap="none" rtlCol="0">
            <a:spAutoFit/>
          </a:bodyPr>
          <a:lstStyle/>
          <a:p>
            <a:r>
              <a:rPr lang="en-US"/>
              <a:t>TNIS</a:t>
            </a:r>
            <a:endParaRPr lang="en-150"/>
          </a:p>
        </p:txBody>
      </p:sp>
      <p:sp>
        <p:nvSpPr>
          <p:cNvPr id="36" name="TextBox 73">
            <a:extLst>
              <a:ext uri="{FF2B5EF4-FFF2-40B4-BE49-F238E27FC236}">
                <a16:creationId xmlns:a16="http://schemas.microsoft.com/office/drawing/2014/main" id="{47B691C3-F930-7142-D462-DB019D6835D1}"/>
              </a:ext>
            </a:extLst>
          </p:cNvPr>
          <p:cNvSpPr txBox="1"/>
          <p:nvPr/>
        </p:nvSpPr>
        <p:spPr>
          <a:xfrm>
            <a:off x="6819841" y="6447964"/>
            <a:ext cx="625492" cy="369332"/>
          </a:xfrm>
          <a:prstGeom prst="rect">
            <a:avLst/>
          </a:prstGeom>
          <a:noFill/>
        </p:spPr>
        <p:txBody>
          <a:bodyPr wrap="none" rtlCol="0">
            <a:spAutoFit/>
          </a:bodyPr>
          <a:lstStyle/>
          <a:p>
            <a:r>
              <a:rPr lang="en-US"/>
              <a:t>RPM</a:t>
            </a:r>
            <a:endParaRPr lang="en-150"/>
          </a:p>
        </p:txBody>
      </p:sp>
      <p:pic>
        <p:nvPicPr>
          <p:cNvPr id="38" name="Picture 3">
            <a:extLst>
              <a:ext uri="{FF2B5EF4-FFF2-40B4-BE49-F238E27FC236}">
                <a16:creationId xmlns:a16="http://schemas.microsoft.com/office/drawing/2014/main" id="{2CB19D89-A0AC-07E3-AB60-3480403457C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91030" y="723469"/>
            <a:ext cx="1455163" cy="82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883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F8F3B7A9-EBA2-0306-F8F5-DDAC800B7F9E}"/>
              </a:ext>
            </a:extLst>
          </p:cNvPr>
          <p:cNvSpPr/>
          <p:nvPr/>
        </p:nvSpPr>
        <p:spPr>
          <a:xfrm>
            <a:off x="322825" y="3428999"/>
            <a:ext cx="11602808" cy="3228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a:xfrm>
            <a:off x="322824" y="365126"/>
            <a:ext cx="10389626" cy="853288"/>
          </a:xfrm>
        </p:spPr>
        <p:txBody>
          <a:bodyPr/>
          <a:lstStyle/>
          <a:p>
            <a:r>
              <a:rPr lang="en-US" err="1"/>
              <a:t>Silentborder</a:t>
            </a:r>
            <a:r>
              <a:rPr lang="en-US"/>
              <a:t> (2021 - ongoing)</a:t>
            </a:r>
          </a:p>
        </p:txBody>
      </p:sp>
      <p:sp>
        <p:nvSpPr>
          <p:cNvPr id="3" name="Segnaposto contenuto 2">
            <a:extLst>
              <a:ext uri="{FF2B5EF4-FFF2-40B4-BE49-F238E27FC236}">
                <a16:creationId xmlns:a16="http://schemas.microsoft.com/office/drawing/2014/main" id="{BB2CF27F-234B-7AF2-3A11-58295828D11B}"/>
              </a:ext>
            </a:extLst>
          </p:cNvPr>
          <p:cNvSpPr>
            <a:spLocks noGrp="1"/>
          </p:cNvSpPr>
          <p:nvPr>
            <p:ph idx="1"/>
          </p:nvPr>
        </p:nvSpPr>
        <p:spPr>
          <a:xfrm>
            <a:off x="472867" y="1382933"/>
            <a:ext cx="11485247" cy="4941667"/>
          </a:xfrm>
        </p:spPr>
        <p:txBody>
          <a:bodyPr>
            <a:normAutofit/>
          </a:bodyPr>
          <a:lstStyle/>
          <a:p>
            <a:pPr lvl="1"/>
            <a:r>
              <a:rPr lang="en-US" b="1">
                <a:highlight>
                  <a:srgbClr val="000000"/>
                </a:highlight>
              </a:rPr>
              <a:t>Widely used technologies for scanning vehicles are gamma-ray and X-ray radiographies, but new ones are required for overcoming current shortcomings. Cosmic-ray tomography (CRT) is considered as beyond the state-of-the-art technology in cargo screening. Cosmic-ray muons are highly penetrating, with energies about 10,000 times the energy of typical X-ray and practically non-absorbable.</a:t>
            </a:r>
            <a:endParaRPr lang="en-GB" b="1">
              <a:highlight>
                <a:srgbClr val="000000"/>
              </a:highlight>
            </a:endParaRPr>
          </a:p>
          <a:p>
            <a:pPr lvl="1"/>
            <a:r>
              <a:rPr lang="en-US" b="1">
                <a:highlight>
                  <a:srgbClr val="000000"/>
                </a:highlight>
              </a:rPr>
              <a:t>Bridging the security gap for fast and safe inspection of large number of cargos by developing a Multi-Functional Passive Detection System. Which capability is based on high accuracy sensors for particle tracking in combination with beyond state-of-the art tomographic reconstruction and material classification algorithms.</a:t>
            </a:r>
            <a:endParaRPr lang="en-GB" b="1">
              <a:highlight>
                <a:srgbClr val="000000"/>
              </a:highlight>
            </a:endParaRPr>
          </a:p>
          <a:p>
            <a:endParaRPr lang="en-US"/>
          </a:p>
        </p:txBody>
      </p:sp>
      <p:pic>
        <p:nvPicPr>
          <p:cNvPr id="4" name="Immagine 3" descr="Immagine che contiene testo, clipart&#10;&#10;Descrizione generata automaticamente">
            <a:extLst>
              <a:ext uri="{FF2B5EF4-FFF2-40B4-BE49-F238E27FC236}">
                <a16:creationId xmlns:a16="http://schemas.microsoft.com/office/drawing/2014/main" id="{282CF366-2D1B-9C3C-20CB-B1E1D1057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pic>
        <p:nvPicPr>
          <p:cNvPr id="5" name="Picture 83">
            <a:extLst>
              <a:ext uri="{FF2B5EF4-FFF2-40B4-BE49-F238E27FC236}">
                <a16:creationId xmlns:a16="http://schemas.microsoft.com/office/drawing/2014/main" id="{EFB28A70-817F-5AFF-213B-675A39EC5C2D}"/>
              </a:ext>
            </a:extLst>
          </p:cNvPr>
          <p:cNvPicPr>
            <a:picLocks noChangeAspect="1"/>
          </p:cNvPicPr>
          <p:nvPr/>
        </p:nvPicPr>
        <p:blipFill>
          <a:blip r:embed="rId4"/>
          <a:stretch>
            <a:fillRect/>
          </a:stretch>
        </p:blipFill>
        <p:spPr>
          <a:xfrm>
            <a:off x="10723035" y="3974840"/>
            <a:ext cx="908964" cy="318143"/>
          </a:xfrm>
          <a:prstGeom prst="rect">
            <a:avLst/>
          </a:prstGeom>
        </p:spPr>
      </p:pic>
      <p:pic>
        <p:nvPicPr>
          <p:cNvPr id="7" name="Picture 6">
            <a:extLst>
              <a:ext uri="{FF2B5EF4-FFF2-40B4-BE49-F238E27FC236}">
                <a16:creationId xmlns:a16="http://schemas.microsoft.com/office/drawing/2014/main" id="{E3527B9C-9855-A75E-4088-8EEAFB2BAB6E}"/>
              </a:ext>
            </a:extLst>
          </p:cNvPr>
          <p:cNvPicPr>
            <a:picLocks noChangeAspect="1"/>
          </p:cNvPicPr>
          <p:nvPr/>
        </p:nvPicPr>
        <p:blipFill>
          <a:blip r:embed="rId5"/>
          <a:stretch>
            <a:fillRect/>
          </a:stretch>
        </p:blipFill>
        <p:spPr>
          <a:xfrm>
            <a:off x="9353118" y="6014866"/>
            <a:ext cx="1795524" cy="344721"/>
          </a:xfrm>
          <a:prstGeom prst="rect">
            <a:avLst/>
          </a:prstGeom>
        </p:spPr>
      </p:pic>
      <p:pic>
        <p:nvPicPr>
          <p:cNvPr id="8" name="Picture 8">
            <a:extLst>
              <a:ext uri="{FF2B5EF4-FFF2-40B4-BE49-F238E27FC236}">
                <a16:creationId xmlns:a16="http://schemas.microsoft.com/office/drawing/2014/main" id="{43C0973F-7B77-CE1A-03CC-E113B72B58A1}"/>
              </a:ext>
            </a:extLst>
          </p:cNvPr>
          <p:cNvPicPr>
            <a:picLocks noChangeAspect="1"/>
          </p:cNvPicPr>
          <p:nvPr/>
        </p:nvPicPr>
        <p:blipFill>
          <a:blip r:embed="rId6"/>
          <a:stretch>
            <a:fillRect/>
          </a:stretch>
        </p:blipFill>
        <p:spPr>
          <a:xfrm>
            <a:off x="11179936" y="5798647"/>
            <a:ext cx="510458" cy="523220"/>
          </a:xfrm>
          <a:prstGeom prst="rect">
            <a:avLst/>
          </a:prstGeom>
        </p:spPr>
      </p:pic>
      <p:pic>
        <p:nvPicPr>
          <p:cNvPr id="9" name="Picture 10">
            <a:extLst>
              <a:ext uri="{FF2B5EF4-FFF2-40B4-BE49-F238E27FC236}">
                <a16:creationId xmlns:a16="http://schemas.microsoft.com/office/drawing/2014/main" id="{129776DB-946E-10A1-FD92-6B0384F9EAA6}"/>
              </a:ext>
            </a:extLst>
          </p:cNvPr>
          <p:cNvPicPr>
            <a:picLocks noChangeAspect="1"/>
          </p:cNvPicPr>
          <p:nvPr/>
        </p:nvPicPr>
        <p:blipFill>
          <a:blip r:embed="rId7"/>
          <a:stretch>
            <a:fillRect/>
          </a:stretch>
        </p:blipFill>
        <p:spPr>
          <a:xfrm>
            <a:off x="9278443" y="5503697"/>
            <a:ext cx="1800596" cy="414744"/>
          </a:xfrm>
          <a:prstGeom prst="rect">
            <a:avLst/>
          </a:prstGeom>
        </p:spPr>
      </p:pic>
      <p:pic>
        <p:nvPicPr>
          <p:cNvPr id="10" name="Picture 18">
            <a:extLst>
              <a:ext uri="{FF2B5EF4-FFF2-40B4-BE49-F238E27FC236}">
                <a16:creationId xmlns:a16="http://schemas.microsoft.com/office/drawing/2014/main" id="{83810253-28D9-ACA7-7E1E-536161AB8E3E}"/>
              </a:ext>
            </a:extLst>
          </p:cNvPr>
          <p:cNvPicPr>
            <a:picLocks noChangeAspect="1"/>
          </p:cNvPicPr>
          <p:nvPr/>
        </p:nvPicPr>
        <p:blipFill>
          <a:blip r:embed="rId8"/>
          <a:stretch>
            <a:fillRect/>
          </a:stretch>
        </p:blipFill>
        <p:spPr>
          <a:xfrm>
            <a:off x="9363523" y="5044571"/>
            <a:ext cx="1548694" cy="459126"/>
          </a:xfrm>
          <a:prstGeom prst="rect">
            <a:avLst/>
          </a:prstGeom>
        </p:spPr>
      </p:pic>
      <p:pic>
        <p:nvPicPr>
          <p:cNvPr id="11" name="Picture 20">
            <a:extLst>
              <a:ext uri="{FF2B5EF4-FFF2-40B4-BE49-F238E27FC236}">
                <a16:creationId xmlns:a16="http://schemas.microsoft.com/office/drawing/2014/main" id="{B9981112-5CFA-7646-1BFF-18589747A961}"/>
              </a:ext>
            </a:extLst>
          </p:cNvPr>
          <p:cNvPicPr>
            <a:picLocks noChangeAspect="1"/>
          </p:cNvPicPr>
          <p:nvPr/>
        </p:nvPicPr>
        <p:blipFill>
          <a:blip r:embed="rId9"/>
          <a:stretch>
            <a:fillRect/>
          </a:stretch>
        </p:blipFill>
        <p:spPr>
          <a:xfrm>
            <a:off x="9363523" y="4570045"/>
            <a:ext cx="1072836" cy="429135"/>
          </a:xfrm>
          <a:prstGeom prst="rect">
            <a:avLst/>
          </a:prstGeom>
        </p:spPr>
      </p:pic>
      <p:pic>
        <p:nvPicPr>
          <p:cNvPr id="12" name="Picture 22">
            <a:extLst>
              <a:ext uri="{FF2B5EF4-FFF2-40B4-BE49-F238E27FC236}">
                <a16:creationId xmlns:a16="http://schemas.microsoft.com/office/drawing/2014/main" id="{4D0B7425-A4C3-BE63-6564-0784864BBB73}"/>
              </a:ext>
            </a:extLst>
          </p:cNvPr>
          <p:cNvPicPr>
            <a:picLocks noChangeAspect="1"/>
          </p:cNvPicPr>
          <p:nvPr/>
        </p:nvPicPr>
        <p:blipFill>
          <a:blip r:embed="rId10"/>
          <a:stretch>
            <a:fillRect/>
          </a:stretch>
        </p:blipFill>
        <p:spPr>
          <a:xfrm>
            <a:off x="10883783" y="4565828"/>
            <a:ext cx="870734" cy="414744"/>
          </a:xfrm>
          <a:prstGeom prst="rect">
            <a:avLst/>
          </a:prstGeom>
        </p:spPr>
      </p:pic>
      <p:pic>
        <p:nvPicPr>
          <p:cNvPr id="13" name="Picture 26">
            <a:extLst>
              <a:ext uri="{FF2B5EF4-FFF2-40B4-BE49-F238E27FC236}">
                <a16:creationId xmlns:a16="http://schemas.microsoft.com/office/drawing/2014/main" id="{0413FB51-BFB6-4AF8-FBF7-3FB7744EDAC9}"/>
              </a:ext>
            </a:extLst>
          </p:cNvPr>
          <p:cNvPicPr>
            <a:picLocks noChangeAspect="1"/>
          </p:cNvPicPr>
          <p:nvPr/>
        </p:nvPicPr>
        <p:blipFill>
          <a:blip r:embed="rId11"/>
          <a:stretch>
            <a:fillRect/>
          </a:stretch>
        </p:blipFill>
        <p:spPr>
          <a:xfrm>
            <a:off x="9409122" y="4115165"/>
            <a:ext cx="1027238" cy="322997"/>
          </a:xfrm>
          <a:prstGeom prst="rect">
            <a:avLst/>
          </a:prstGeom>
        </p:spPr>
      </p:pic>
      <p:pic>
        <p:nvPicPr>
          <p:cNvPr id="14" name="Picture 28">
            <a:extLst>
              <a:ext uri="{FF2B5EF4-FFF2-40B4-BE49-F238E27FC236}">
                <a16:creationId xmlns:a16="http://schemas.microsoft.com/office/drawing/2014/main" id="{5C4C054D-7BEB-99A7-0A91-ACBB4226114D}"/>
              </a:ext>
            </a:extLst>
          </p:cNvPr>
          <p:cNvPicPr>
            <a:picLocks noChangeAspect="1"/>
          </p:cNvPicPr>
          <p:nvPr/>
        </p:nvPicPr>
        <p:blipFill>
          <a:blip r:embed="rId12"/>
          <a:stretch>
            <a:fillRect/>
          </a:stretch>
        </p:blipFill>
        <p:spPr>
          <a:xfrm>
            <a:off x="11151197" y="5156056"/>
            <a:ext cx="567936" cy="467107"/>
          </a:xfrm>
          <a:prstGeom prst="rect">
            <a:avLst/>
          </a:prstGeom>
        </p:spPr>
      </p:pic>
      <p:pic>
        <p:nvPicPr>
          <p:cNvPr id="15" name="Picture 30">
            <a:extLst>
              <a:ext uri="{FF2B5EF4-FFF2-40B4-BE49-F238E27FC236}">
                <a16:creationId xmlns:a16="http://schemas.microsoft.com/office/drawing/2014/main" id="{8D33F6E1-9EE2-D060-46BB-F12E9AA932FD}"/>
              </a:ext>
            </a:extLst>
          </p:cNvPr>
          <p:cNvPicPr>
            <a:picLocks noChangeAspect="1"/>
          </p:cNvPicPr>
          <p:nvPr/>
        </p:nvPicPr>
        <p:blipFill>
          <a:blip r:embed="rId13"/>
          <a:stretch>
            <a:fillRect/>
          </a:stretch>
        </p:blipFill>
        <p:spPr>
          <a:xfrm>
            <a:off x="9462972" y="3620306"/>
            <a:ext cx="1027238" cy="324646"/>
          </a:xfrm>
          <a:prstGeom prst="rect">
            <a:avLst/>
          </a:prstGeom>
        </p:spPr>
      </p:pic>
      <p:pic>
        <p:nvPicPr>
          <p:cNvPr id="16" name="Picture 60" descr="A volcano erupting at night&#10;&#10;Description automatically generated with low confidence">
            <a:extLst>
              <a:ext uri="{FF2B5EF4-FFF2-40B4-BE49-F238E27FC236}">
                <a16:creationId xmlns:a16="http://schemas.microsoft.com/office/drawing/2014/main" id="{3C883E47-D95D-B0D3-F788-451B711491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26992" y="3547037"/>
            <a:ext cx="3007525" cy="2148232"/>
          </a:xfrm>
          <a:prstGeom prst="rect">
            <a:avLst/>
          </a:prstGeom>
        </p:spPr>
      </p:pic>
      <p:pic>
        <p:nvPicPr>
          <p:cNvPr id="17" name="Picture 32">
            <a:extLst>
              <a:ext uri="{FF2B5EF4-FFF2-40B4-BE49-F238E27FC236}">
                <a16:creationId xmlns:a16="http://schemas.microsoft.com/office/drawing/2014/main" id="{84AED871-E994-FEC4-19E6-F75893DB9238}"/>
              </a:ext>
            </a:extLst>
          </p:cNvPr>
          <p:cNvPicPr>
            <a:picLocks noChangeAspect="1"/>
          </p:cNvPicPr>
          <p:nvPr/>
        </p:nvPicPr>
        <p:blipFill>
          <a:blip r:embed="rId15"/>
          <a:stretch>
            <a:fillRect/>
          </a:stretch>
        </p:blipFill>
        <p:spPr>
          <a:xfrm>
            <a:off x="520561" y="3544252"/>
            <a:ext cx="1797629" cy="2997200"/>
          </a:xfrm>
          <a:prstGeom prst="rect">
            <a:avLst/>
          </a:prstGeom>
        </p:spPr>
      </p:pic>
      <p:pic>
        <p:nvPicPr>
          <p:cNvPr id="18" name="Picture 34">
            <a:extLst>
              <a:ext uri="{FF2B5EF4-FFF2-40B4-BE49-F238E27FC236}">
                <a16:creationId xmlns:a16="http://schemas.microsoft.com/office/drawing/2014/main" id="{E0635D77-07D9-3159-8F59-956A5A4EF25F}"/>
              </a:ext>
            </a:extLst>
          </p:cNvPr>
          <p:cNvPicPr>
            <a:picLocks noChangeAspect="1"/>
          </p:cNvPicPr>
          <p:nvPr/>
        </p:nvPicPr>
        <p:blipFill>
          <a:blip r:embed="rId16"/>
          <a:stretch>
            <a:fillRect/>
          </a:stretch>
        </p:blipFill>
        <p:spPr>
          <a:xfrm>
            <a:off x="1892859" y="4651362"/>
            <a:ext cx="1464410" cy="887522"/>
          </a:xfrm>
          <a:prstGeom prst="rect">
            <a:avLst/>
          </a:prstGeom>
        </p:spPr>
      </p:pic>
      <p:pic>
        <p:nvPicPr>
          <p:cNvPr id="19" name="Picture 36">
            <a:extLst>
              <a:ext uri="{FF2B5EF4-FFF2-40B4-BE49-F238E27FC236}">
                <a16:creationId xmlns:a16="http://schemas.microsoft.com/office/drawing/2014/main" id="{D278BA33-15AF-FAE1-F0CC-03B5CC5750B9}"/>
              </a:ext>
            </a:extLst>
          </p:cNvPr>
          <p:cNvPicPr>
            <a:picLocks noChangeAspect="1"/>
          </p:cNvPicPr>
          <p:nvPr/>
        </p:nvPicPr>
        <p:blipFill>
          <a:blip r:embed="rId17"/>
          <a:stretch>
            <a:fillRect/>
          </a:stretch>
        </p:blipFill>
        <p:spPr>
          <a:xfrm>
            <a:off x="2557171" y="5390493"/>
            <a:ext cx="1449618" cy="889371"/>
          </a:xfrm>
          <a:prstGeom prst="rect">
            <a:avLst/>
          </a:prstGeom>
        </p:spPr>
      </p:pic>
      <p:sp>
        <p:nvSpPr>
          <p:cNvPr id="20" name="TextBox 37">
            <a:extLst>
              <a:ext uri="{FF2B5EF4-FFF2-40B4-BE49-F238E27FC236}">
                <a16:creationId xmlns:a16="http://schemas.microsoft.com/office/drawing/2014/main" id="{96B8B2CC-F787-3270-2AA9-F38043B70FBF}"/>
              </a:ext>
            </a:extLst>
          </p:cNvPr>
          <p:cNvSpPr txBox="1"/>
          <p:nvPr/>
        </p:nvSpPr>
        <p:spPr>
          <a:xfrm>
            <a:off x="2322819" y="3865646"/>
            <a:ext cx="23374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ea typeface="+mn-ea"/>
                <a:cs typeface="+mn-cs"/>
              </a:rPr>
              <a:t>SNIPER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black"/>
                </a:solidFill>
              </a:rPr>
              <a:t>For SNM detection</a:t>
            </a:r>
            <a:endParaRPr kumimoji="0" lang="en-150" sz="1800" b="1" i="0" u="none" strike="noStrike" kern="1200" cap="none" spc="0" normalizeH="0" baseline="0" noProof="0">
              <a:ln>
                <a:noFill/>
              </a:ln>
              <a:solidFill>
                <a:prstClr val="black"/>
              </a:solidFill>
              <a:effectLst/>
              <a:uLnTx/>
              <a:uFillTx/>
              <a:ea typeface="+mn-ea"/>
              <a:cs typeface="+mn-cs"/>
            </a:endParaRPr>
          </a:p>
        </p:txBody>
      </p:sp>
      <p:pic>
        <p:nvPicPr>
          <p:cNvPr id="21" name="Picture 39">
            <a:extLst>
              <a:ext uri="{FF2B5EF4-FFF2-40B4-BE49-F238E27FC236}">
                <a16:creationId xmlns:a16="http://schemas.microsoft.com/office/drawing/2014/main" id="{26C44B17-2D1D-8894-07EB-67F4D57995BC}"/>
              </a:ext>
            </a:extLst>
          </p:cNvPr>
          <p:cNvPicPr>
            <a:picLocks noChangeAspect="1"/>
          </p:cNvPicPr>
          <p:nvPr/>
        </p:nvPicPr>
        <p:blipFill>
          <a:blip r:embed="rId18"/>
          <a:stretch>
            <a:fillRect/>
          </a:stretch>
        </p:blipFill>
        <p:spPr>
          <a:xfrm>
            <a:off x="4584523" y="4622124"/>
            <a:ext cx="2177932" cy="1185457"/>
          </a:xfrm>
          <a:prstGeom prst="rect">
            <a:avLst/>
          </a:prstGeom>
        </p:spPr>
      </p:pic>
      <p:pic>
        <p:nvPicPr>
          <p:cNvPr id="22" name="Picture 41">
            <a:extLst>
              <a:ext uri="{FF2B5EF4-FFF2-40B4-BE49-F238E27FC236}">
                <a16:creationId xmlns:a16="http://schemas.microsoft.com/office/drawing/2014/main" id="{263F4953-8741-B974-032E-3C46DF97D92C}"/>
              </a:ext>
            </a:extLst>
          </p:cNvPr>
          <p:cNvPicPr>
            <a:picLocks noChangeAspect="1"/>
          </p:cNvPicPr>
          <p:nvPr/>
        </p:nvPicPr>
        <p:blipFill>
          <a:blip r:embed="rId19"/>
          <a:stretch>
            <a:fillRect/>
          </a:stretch>
        </p:blipFill>
        <p:spPr>
          <a:xfrm>
            <a:off x="6216168" y="5667369"/>
            <a:ext cx="2888896" cy="758111"/>
          </a:xfrm>
          <a:prstGeom prst="rect">
            <a:avLst/>
          </a:prstGeom>
        </p:spPr>
      </p:pic>
      <p:sp>
        <p:nvSpPr>
          <p:cNvPr id="27" name="TextBox 37">
            <a:extLst>
              <a:ext uri="{FF2B5EF4-FFF2-40B4-BE49-F238E27FC236}">
                <a16:creationId xmlns:a16="http://schemas.microsoft.com/office/drawing/2014/main" id="{ADF16968-0741-CA13-E6A6-4A4DF4488E5E}"/>
              </a:ext>
            </a:extLst>
          </p:cNvPr>
          <p:cNvSpPr txBox="1"/>
          <p:nvPr/>
        </p:nvSpPr>
        <p:spPr>
          <a:xfrm>
            <a:off x="4245770" y="5925175"/>
            <a:ext cx="20842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ea typeface="+mn-ea"/>
                <a:cs typeface="+mn-cs"/>
              </a:rPr>
              <a:t>CRT for imaging</a:t>
            </a:r>
            <a:endParaRPr kumimoji="0" lang="en-150" sz="1800" b="1" i="0" u="none" strike="noStrike" kern="1200" cap="none" spc="0" normalizeH="0" baseline="0" noProof="0">
              <a:ln>
                <a:noFill/>
              </a:ln>
              <a:solidFill>
                <a:prstClr val="black"/>
              </a:solidFill>
              <a:effectLst/>
              <a:uLnTx/>
              <a:uFillTx/>
              <a:ea typeface="+mn-ea"/>
              <a:cs typeface="+mn-cs"/>
            </a:endParaRPr>
          </a:p>
        </p:txBody>
      </p:sp>
      <p:pic>
        <p:nvPicPr>
          <p:cNvPr id="28" name="Immagine 27" descr="Immagine che contiene testo&#10;&#10;Descrizione generata automaticamente">
            <a:extLst>
              <a:ext uri="{FF2B5EF4-FFF2-40B4-BE49-F238E27FC236}">
                <a16:creationId xmlns:a16="http://schemas.microsoft.com/office/drawing/2014/main" id="{3286AAC9-9804-BFEF-34AA-58976B943C8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02819" y="179603"/>
            <a:ext cx="2273772" cy="1157939"/>
          </a:xfrm>
          <a:prstGeom prst="rect">
            <a:avLst/>
          </a:prstGeom>
        </p:spPr>
      </p:pic>
    </p:spTree>
    <p:extLst>
      <p:ext uri="{BB962C8B-B14F-4D97-AF65-F5344CB8AC3E}">
        <p14:creationId xmlns:p14="http://schemas.microsoft.com/office/powerpoint/2010/main" val="2276897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p:txBody>
          <a:bodyPr/>
          <a:lstStyle/>
          <a:p>
            <a:r>
              <a:rPr lang="en-US" dirty="0"/>
              <a:t>Acknowledgments</a:t>
            </a:r>
          </a:p>
        </p:txBody>
      </p:sp>
      <p:pic>
        <p:nvPicPr>
          <p:cNvPr id="4" name="Immagine 3" descr="Immagine che contiene testo, clipart&#10;&#10;Descrizione generata automaticamente">
            <a:extLst>
              <a:ext uri="{FF2B5EF4-FFF2-40B4-BE49-F238E27FC236}">
                <a16:creationId xmlns:a16="http://schemas.microsoft.com/office/drawing/2014/main" id="{67CDF834-87D8-D429-4EAC-6D59AE545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pic>
        <p:nvPicPr>
          <p:cNvPr id="5" name="Picture 25" descr="\\SRVT\Work\TOICA\Dissemination\EU flag\flag_yellow_low.jpg">
            <a:extLst>
              <a:ext uri="{FF2B5EF4-FFF2-40B4-BE49-F238E27FC236}">
                <a16:creationId xmlns:a16="http://schemas.microsoft.com/office/drawing/2014/main" id="{3081448B-0221-B419-F710-29DB9D420E60}"/>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3370" y="4334158"/>
            <a:ext cx="1152128" cy="720080"/>
          </a:xfrm>
          <a:prstGeom prst="rect">
            <a:avLst/>
          </a:prstGeom>
          <a:noFill/>
          <a:ln>
            <a:noFill/>
          </a:ln>
        </p:spPr>
      </p:pic>
      <p:sp>
        <p:nvSpPr>
          <p:cNvPr id="6" name="Rectangle 3">
            <a:extLst>
              <a:ext uri="{FF2B5EF4-FFF2-40B4-BE49-F238E27FC236}">
                <a16:creationId xmlns:a16="http://schemas.microsoft.com/office/drawing/2014/main" id="{F462E996-A02A-6AC0-E1ED-6627FA042DC2}"/>
              </a:ext>
            </a:extLst>
          </p:cNvPr>
          <p:cNvSpPr/>
          <p:nvPr/>
        </p:nvSpPr>
        <p:spPr>
          <a:xfrm>
            <a:off x="2641854" y="4263266"/>
            <a:ext cx="7317548" cy="861774"/>
          </a:xfrm>
          <a:prstGeom prst="rect">
            <a:avLst/>
          </a:prstGeom>
        </p:spPr>
        <p:txBody>
          <a:bodyPr wrap="square">
            <a:spAutoFit/>
          </a:bodyPr>
          <a:lstStyle/>
          <a:p>
            <a:pPr algn="just"/>
            <a:r>
              <a:rPr lang="en-GB" sz="1000" b="1" spc="150" dirty="0">
                <a:solidFill>
                  <a:schemeClr val="tx2"/>
                </a:solidFill>
              </a:rPr>
              <a:t>The projects C-BORD, ENTRANCE and SILENTBORDER have received funding from the European Union’s Horizon 2020 research and innovation programme under grant agreements 653323, 883424 and 101021812 respectively. This text reflects only the author’s views and the Commission is not liable for any use that may be made of the information contained therein. </a:t>
            </a:r>
          </a:p>
        </p:txBody>
      </p:sp>
      <p:sp>
        <p:nvSpPr>
          <p:cNvPr id="7" name="Rectangle 3">
            <a:extLst>
              <a:ext uri="{FF2B5EF4-FFF2-40B4-BE49-F238E27FC236}">
                <a16:creationId xmlns:a16="http://schemas.microsoft.com/office/drawing/2014/main" id="{ACC4B40F-A261-216B-AC8C-BAC0667B1932}"/>
              </a:ext>
            </a:extLst>
          </p:cNvPr>
          <p:cNvSpPr/>
          <p:nvPr/>
        </p:nvSpPr>
        <p:spPr>
          <a:xfrm>
            <a:off x="2641854" y="2928611"/>
            <a:ext cx="7317548" cy="707886"/>
          </a:xfrm>
          <a:prstGeom prst="rect">
            <a:avLst/>
          </a:prstGeom>
        </p:spPr>
        <p:txBody>
          <a:bodyPr wrap="square">
            <a:spAutoFit/>
          </a:bodyPr>
          <a:lstStyle/>
          <a:p>
            <a:pPr algn="just"/>
            <a:r>
              <a:rPr lang="en-GB" sz="1000" b="1" spc="150" dirty="0">
                <a:solidFill>
                  <a:schemeClr val="tx2"/>
                </a:solidFill>
              </a:rPr>
              <a:t>The project MODES_SNM has received funding from the European Union’s 7th Framework Programme (FP7) under grant agreement No 284842. This text reflects only the author’s views and the Commission is not liable for any use that may be made of the information contained therein. </a:t>
            </a:r>
          </a:p>
        </p:txBody>
      </p:sp>
      <p:pic>
        <p:nvPicPr>
          <p:cNvPr id="8" name="Picture 25" descr="\\SRVT\Work\TOICA\Dissemination\EU flag\flag_yellow_low.jpg">
            <a:extLst>
              <a:ext uri="{FF2B5EF4-FFF2-40B4-BE49-F238E27FC236}">
                <a16:creationId xmlns:a16="http://schemas.microsoft.com/office/drawing/2014/main" id="{0476F22E-47D0-5765-0F38-D34EA7DCCC0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7988" y="2916382"/>
            <a:ext cx="1152128" cy="720080"/>
          </a:xfrm>
          <a:prstGeom prst="rect">
            <a:avLst/>
          </a:prstGeom>
          <a:noFill/>
          <a:ln>
            <a:noFill/>
          </a:ln>
        </p:spPr>
      </p:pic>
    </p:spTree>
    <p:extLst>
      <p:ext uri="{BB962C8B-B14F-4D97-AF65-F5344CB8AC3E}">
        <p14:creationId xmlns:p14="http://schemas.microsoft.com/office/powerpoint/2010/main" val="246251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p:txBody>
          <a:bodyPr/>
          <a:lstStyle/>
          <a:p>
            <a:r>
              <a:rPr lang="en-US"/>
              <a:t>Abstract</a:t>
            </a:r>
          </a:p>
        </p:txBody>
      </p:sp>
      <p:sp>
        <p:nvSpPr>
          <p:cNvPr id="3" name="Segnaposto contenuto 2">
            <a:extLst>
              <a:ext uri="{FF2B5EF4-FFF2-40B4-BE49-F238E27FC236}">
                <a16:creationId xmlns:a16="http://schemas.microsoft.com/office/drawing/2014/main" id="{BB2CF27F-234B-7AF2-3A11-58295828D11B}"/>
              </a:ext>
            </a:extLst>
          </p:cNvPr>
          <p:cNvSpPr>
            <a:spLocks noGrp="1"/>
          </p:cNvSpPr>
          <p:nvPr>
            <p:ph idx="1"/>
          </p:nvPr>
        </p:nvSpPr>
        <p:spPr/>
        <p:txBody>
          <a:bodyPr>
            <a:normAutofit lnSpcReduction="10000"/>
          </a:bodyPr>
          <a:lstStyle/>
          <a:p>
            <a:pPr marL="0" indent="0" algn="just">
              <a:buSzPct val="150000"/>
              <a:buNone/>
            </a:pPr>
            <a:r>
              <a:rPr lang="en-US" b="1">
                <a:solidFill>
                  <a:srgbClr val="FFFF00"/>
                </a:solidFill>
                <a:highlight>
                  <a:srgbClr val="000000"/>
                </a:highlight>
              </a:rPr>
              <a:t>The availability of monitoring and inspection tools is a critical asset for a distributed tracking, inspection, and control of radioactive sources. </a:t>
            </a:r>
          </a:p>
          <a:p>
            <a:pPr marL="0" indent="0" algn="just">
              <a:buSzPct val="150000"/>
              <a:buNone/>
            </a:pPr>
            <a:r>
              <a:rPr lang="en-US" b="1">
                <a:solidFill>
                  <a:srgbClr val="FFFF00"/>
                </a:solidFill>
                <a:highlight>
                  <a:srgbClr val="000000"/>
                </a:highlight>
              </a:rPr>
              <a:t>Since more than 10 years our group is actively involved in the development of innovative tools and techniques aimed at supporting on-field operators for preventing and detecting illicit trafficking of Special Nuclear Materials (SNM) and other radioactive sources. This activity has been carried out with different approaches in various EU funded projects, such as MODES_SNM and C-BORD, within FP7 and H2020 programs respectively. </a:t>
            </a:r>
          </a:p>
          <a:p>
            <a:pPr marL="0" indent="0" algn="just">
              <a:buSzPct val="150000"/>
              <a:buNone/>
            </a:pPr>
            <a:r>
              <a:rPr lang="en-US" b="1">
                <a:solidFill>
                  <a:srgbClr val="FFFF00"/>
                </a:solidFill>
                <a:highlight>
                  <a:srgbClr val="000000"/>
                </a:highlight>
              </a:rPr>
              <a:t>We will give an overview of what have been developed within these frameworks so far, deepening on the SNIPER-GN technology which is now the state-of-the-art for gamma/neutron sources detection and identification and which is the key technology for SNM detection in “SILENTBORDER”, a new H2020 project focused on non-intrusive inspection of cargos passing through European borders.</a:t>
            </a:r>
          </a:p>
        </p:txBody>
      </p:sp>
      <p:pic>
        <p:nvPicPr>
          <p:cNvPr id="4" name="Immagine 3" descr="Immagine che contiene testo, clipart&#10;&#10;Descrizione generata automaticamente">
            <a:extLst>
              <a:ext uri="{FF2B5EF4-FFF2-40B4-BE49-F238E27FC236}">
                <a16:creationId xmlns:a16="http://schemas.microsoft.com/office/drawing/2014/main" id="{E8344DB6-37FC-138D-5DB2-3032A9100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spTree>
    <p:extLst>
      <p:ext uri="{BB962C8B-B14F-4D97-AF65-F5344CB8AC3E}">
        <p14:creationId xmlns:p14="http://schemas.microsoft.com/office/powerpoint/2010/main" val="3942959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p:txBody>
          <a:bodyPr/>
          <a:lstStyle/>
          <a:p>
            <a:r>
              <a:rPr lang="en-US"/>
              <a:t>Summary</a:t>
            </a:r>
          </a:p>
        </p:txBody>
      </p:sp>
      <p:sp>
        <p:nvSpPr>
          <p:cNvPr id="3" name="Segnaposto contenuto 2">
            <a:extLst>
              <a:ext uri="{FF2B5EF4-FFF2-40B4-BE49-F238E27FC236}">
                <a16:creationId xmlns:a16="http://schemas.microsoft.com/office/drawing/2014/main" id="{BB2CF27F-234B-7AF2-3A11-58295828D11B}"/>
              </a:ext>
            </a:extLst>
          </p:cNvPr>
          <p:cNvSpPr>
            <a:spLocks noGrp="1"/>
          </p:cNvSpPr>
          <p:nvPr>
            <p:ph idx="1"/>
          </p:nvPr>
        </p:nvSpPr>
        <p:spPr>
          <a:xfrm>
            <a:off x="1219200" y="2318032"/>
            <a:ext cx="9607296" cy="4006568"/>
          </a:xfrm>
        </p:spPr>
        <p:txBody>
          <a:bodyPr>
            <a:normAutofit/>
          </a:bodyPr>
          <a:lstStyle/>
          <a:p>
            <a:pPr>
              <a:lnSpc>
                <a:spcPct val="100000"/>
              </a:lnSpc>
              <a:buSzPct val="150000"/>
              <a:buBlip>
                <a:blip r:embed="rId3"/>
              </a:buBlip>
            </a:pPr>
            <a:r>
              <a:rPr lang="en-US" dirty="0">
                <a:highlight>
                  <a:srgbClr val="000000"/>
                </a:highlight>
              </a:rPr>
              <a:t>SLIMPORT-SLIMCHECK: the first idea of a passive/active multidetector SNM detection and identification system for border security </a:t>
            </a:r>
          </a:p>
          <a:p>
            <a:pPr>
              <a:lnSpc>
                <a:spcPct val="100000"/>
              </a:lnSpc>
              <a:buSzPct val="150000"/>
              <a:buBlip>
                <a:blip r:embed="rId3"/>
              </a:buBlip>
            </a:pPr>
            <a:r>
              <a:rPr lang="en-US" dirty="0">
                <a:highlight>
                  <a:srgbClr val="000000"/>
                </a:highlight>
              </a:rPr>
              <a:t>MODES_SNM: bringing the passive multidetector detection and identification to the next level </a:t>
            </a:r>
          </a:p>
          <a:p>
            <a:pPr>
              <a:lnSpc>
                <a:spcPct val="100000"/>
              </a:lnSpc>
              <a:buSzPct val="150000"/>
              <a:buBlip>
                <a:blip r:embed="rId3"/>
              </a:buBlip>
            </a:pPr>
            <a:r>
              <a:rPr lang="en-US" dirty="0">
                <a:highlight>
                  <a:srgbClr val="000000"/>
                </a:highlight>
              </a:rPr>
              <a:t>The concept of SNIPER-GN is born (multidetector compact passive system)</a:t>
            </a:r>
            <a:endParaRPr lang="en-US" dirty="0">
              <a:solidFill>
                <a:srgbClr val="FFFF00"/>
              </a:solidFill>
              <a:highlight>
                <a:srgbClr val="000000"/>
              </a:highlight>
            </a:endParaRPr>
          </a:p>
          <a:p>
            <a:pPr>
              <a:lnSpc>
                <a:spcPct val="100000"/>
              </a:lnSpc>
              <a:buSzPct val="150000"/>
              <a:buBlip>
                <a:blip r:embed="rId3"/>
              </a:buBlip>
            </a:pPr>
            <a:r>
              <a:rPr lang="en-US" dirty="0">
                <a:highlight>
                  <a:srgbClr val="000000"/>
                </a:highlight>
              </a:rPr>
              <a:t>C-BORD: the passive/active multidetector detection &amp; identification technology deployed in cargo border controls scenario, for multi-thread detection and identification </a:t>
            </a:r>
          </a:p>
          <a:p>
            <a:pPr>
              <a:lnSpc>
                <a:spcPct val="100000"/>
              </a:lnSpc>
              <a:buSzPct val="150000"/>
              <a:buBlip>
                <a:blip r:embed="rId3"/>
              </a:buBlip>
            </a:pPr>
            <a:r>
              <a:rPr lang="en-US" dirty="0">
                <a:highlight>
                  <a:srgbClr val="000000"/>
                </a:highlight>
              </a:rPr>
              <a:t>ENTRANCE: pushing the C-BORD state of the art of passive/active detection system to data fusion and usability enhancements </a:t>
            </a:r>
          </a:p>
          <a:p>
            <a:pPr>
              <a:lnSpc>
                <a:spcPct val="100000"/>
              </a:lnSpc>
              <a:buSzPct val="150000"/>
              <a:buBlip>
                <a:blip r:embed="rId3"/>
              </a:buBlip>
            </a:pPr>
            <a:r>
              <a:rPr lang="en-US" dirty="0">
                <a:highlight>
                  <a:srgbClr val="000000"/>
                </a:highlight>
              </a:rPr>
              <a:t>SILENTBORDER: Cosmic Rays Tomography + SNIPER-GN technology for CARGO scanning</a:t>
            </a:r>
            <a:endParaRPr lang="en-US" dirty="0">
              <a:solidFill>
                <a:srgbClr val="FFFF00"/>
              </a:solidFill>
              <a:highlight>
                <a:srgbClr val="000000"/>
              </a:highlight>
            </a:endParaRPr>
          </a:p>
        </p:txBody>
      </p:sp>
      <p:pic>
        <p:nvPicPr>
          <p:cNvPr id="5" name="Immagine 4" descr="Immagine che contiene testo, clipart&#10;&#10;Descrizione generata automaticamente">
            <a:extLst>
              <a:ext uri="{FF2B5EF4-FFF2-40B4-BE49-F238E27FC236}">
                <a16:creationId xmlns:a16="http://schemas.microsoft.com/office/drawing/2014/main" id="{07022076-0D8B-66A9-1F70-446CEBB08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spTree>
    <p:extLst>
      <p:ext uri="{BB962C8B-B14F-4D97-AF65-F5344CB8AC3E}">
        <p14:creationId xmlns:p14="http://schemas.microsoft.com/office/powerpoint/2010/main" val="2871568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a:xfrm>
            <a:off x="461554" y="127716"/>
            <a:ext cx="9389351" cy="926113"/>
          </a:xfrm>
        </p:spPr>
        <p:txBody>
          <a:bodyPr>
            <a:normAutofit/>
          </a:bodyPr>
          <a:lstStyle/>
          <a:p>
            <a:pPr>
              <a:buSzPct val="100000"/>
            </a:pPr>
            <a:r>
              <a:rPr lang="en-US" err="1"/>
              <a:t>Slimport</a:t>
            </a:r>
            <a:r>
              <a:rPr lang="en-US"/>
              <a:t> – </a:t>
            </a:r>
            <a:r>
              <a:rPr lang="en-US" err="1"/>
              <a:t>Slimcheck</a:t>
            </a:r>
            <a:r>
              <a:rPr lang="en-US"/>
              <a:t> (2009-2011)</a:t>
            </a:r>
          </a:p>
        </p:txBody>
      </p:sp>
      <p:sp>
        <p:nvSpPr>
          <p:cNvPr id="3" name="Segnaposto contenuto 2">
            <a:extLst>
              <a:ext uri="{FF2B5EF4-FFF2-40B4-BE49-F238E27FC236}">
                <a16:creationId xmlns:a16="http://schemas.microsoft.com/office/drawing/2014/main" id="{BB2CF27F-234B-7AF2-3A11-58295828D11B}"/>
              </a:ext>
            </a:extLst>
          </p:cNvPr>
          <p:cNvSpPr>
            <a:spLocks noGrp="1"/>
          </p:cNvSpPr>
          <p:nvPr>
            <p:ph idx="1"/>
          </p:nvPr>
        </p:nvSpPr>
        <p:spPr>
          <a:xfrm>
            <a:off x="461555" y="1345037"/>
            <a:ext cx="6869379" cy="5295244"/>
          </a:xfrm>
        </p:spPr>
        <p:txBody>
          <a:bodyPr>
            <a:normAutofit fontScale="92500"/>
          </a:bodyPr>
          <a:lstStyle/>
          <a:p>
            <a:pPr marL="0" indent="0">
              <a:buNone/>
            </a:pPr>
            <a:r>
              <a:rPr lang="en-US"/>
              <a:t>CAEN, in collaboration with University of Padova, developed </a:t>
            </a:r>
            <a:r>
              <a:rPr lang="en-US" b="1">
                <a:solidFill>
                  <a:srgbClr val="FFFF00"/>
                </a:solidFill>
              </a:rPr>
              <a:t>an integrated mobile system for port security</a:t>
            </a:r>
            <a:r>
              <a:rPr lang="en-US"/>
              <a:t> as a part of the SLIMPORT project, funded by the Italian Ministry for the Economic Development (MISE) under the "</a:t>
            </a:r>
            <a:r>
              <a:rPr lang="en-US" err="1"/>
              <a:t>Industria</a:t>
            </a:r>
            <a:r>
              <a:rPr lang="en-US"/>
              <a:t> 2015" program.</a:t>
            </a:r>
          </a:p>
          <a:p>
            <a:pPr marL="0" indent="0">
              <a:buNone/>
            </a:pPr>
            <a:r>
              <a:rPr lang="en-US"/>
              <a:t>This system, called SMANDRA, aimed to </a:t>
            </a:r>
            <a:r>
              <a:rPr lang="en-US" b="1">
                <a:solidFill>
                  <a:srgbClr val="FFFF00"/>
                </a:solidFill>
              </a:rPr>
              <a:t>detect and identify different types of radioactive and nuclear materials hidden inside containers</a:t>
            </a:r>
            <a:r>
              <a:rPr lang="en-US"/>
              <a:t>, and to </a:t>
            </a:r>
            <a:r>
              <a:rPr lang="en-US" b="1">
                <a:solidFill>
                  <a:srgbClr val="FFFF00"/>
                </a:solidFill>
              </a:rPr>
              <a:t>identify dangerous and/or illegal materials inside volumes tagged as "suspect" by conventional surveys</a:t>
            </a:r>
            <a:r>
              <a:rPr lang="en-US"/>
              <a:t> (as active NDA system).</a:t>
            </a:r>
          </a:p>
          <a:p>
            <a:pPr marL="0" indent="0">
              <a:buNone/>
            </a:pPr>
            <a:r>
              <a:rPr lang="en-US"/>
              <a:t>The SMANDRA system consists in two different parts:</a:t>
            </a:r>
          </a:p>
          <a:p>
            <a:pPr marL="342900" indent="-342900" algn="just">
              <a:buAutoNum type="arabicParenR"/>
            </a:pPr>
            <a:r>
              <a:rPr lang="en-US" sz="1600" b="1">
                <a:solidFill>
                  <a:srgbClr val="FFFF00"/>
                </a:solidFill>
              </a:rPr>
              <a:t>A PASSIVE UNIT </a:t>
            </a:r>
            <a:r>
              <a:rPr lang="en-US" sz="1600"/>
              <a:t>featuring Gamma-ray detectors (</a:t>
            </a:r>
            <a:r>
              <a:rPr lang="en-US" sz="1600" err="1"/>
              <a:t>NaI</a:t>
            </a:r>
            <a:r>
              <a:rPr lang="en-US" sz="1600"/>
              <a:t> and </a:t>
            </a:r>
            <a:r>
              <a:rPr lang="en-US" sz="1600" err="1"/>
              <a:t>LaBr</a:t>
            </a:r>
            <a:r>
              <a:rPr lang="en-US" sz="1600"/>
              <a:t>) and neutron counters (Liq. Scintillator and 3He proportional counter)</a:t>
            </a:r>
          </a:p>
          <a:p>
            <a:pPr marL="342900" indent="-342900" algn="just">
              <a:buAutoNum type="arabicParenR"/>
            </a:pPr>
            <a:r>
              <a:rPr lang="en-US" sz="1600" b="1">
                <a:solidFill>
                  <a:srgbClr val="FFFF00"/>
                </a:solidFill>
              </a:rPr>
              <a:t>AN ACTIVE UNIT </a:t>
            </a:r>
            <a:r>
              <a:rPr lang="en-US" sz="1600"/>
              <a:t>that contains a EADS-SODERN sealed neutron generator with the associated particle detector to perform active interrogations using the tagged neutron inspection technique</a:t>
            </a:r>
          </a:p>
          <a:p>
            <a:endParaRPr lang="en-US"/>
          </a:p>
        </p:txBody>
      </p:sp>
      <p:pic>
        <p:nvPicPr>
          <p:cNvPr id="5" name="Immagine 4" descr="Immagine che contiene testo, clipart&#10;&#10;Descrizione generata automaticamente">
            <a:extLst>
              <a:ext uri="{FF2B5EF4-FFF2-40B4-BE49-F238E27FC236}">
                <a16:creationId xmlns:a16="http://schemas.microsoft.com/office/drawing/2014/main" id="{7B0B72CD-23DE-335F-1691-32EDFFD99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grpSp>
        <p:nvGrpSpPr>
          <p:cNvPr id="17" name="Gruppo 16">
            <a:extLst>
              <a:ext uri="{FF2B5EF4-FFF2-40B4-BE49-F238E27FC236}">
                <a16:creationId xmlns:a16="http://schemas.microsoft.com/office/drawing/2014/main" id="{71C2C12D-BA9B-588A-D210-95C2D7BD0872}"/>
              </a:ext>
            </a:extLst>
          </p:cNvPr>
          <p:cNvGrpSpPr/>
          <p:nvPr/>
        </p:nvGrpSpPr>
        <p:grpSpPr>
          <a:xfrm>
            <a:off x="7498080" y="1345037"/>
            <a:ext cx="4458188" cy="5295244"/>
            <a:chOff x="7201989" y="1140340"/>
            <a:chExt cx="4667189" cy="5543486"/>
          </a:xfrm>
        </p:grpSpPr>
        <p:sp>
          <p:nvSpPr>
            <p:cNvPr id="16" name="Rettangolo 15">
              <a:extLst>
                <a:ext uri="{FF2B5EF4-FFF2-40B4-BE49-F238E27FC236}">
                  <a16:creationId xmlns:a16="http://schemas.microsoft.com/office/drawing/2014/main" id="{352A4CD8-95D2-2297-E1EE-785F316EE49F}"/>
                </a:ext>
              </a:extLst>
            </p:cNvPr>
            <p:cNvSpPr/>
            <p:nvPr/>
          </p:nvSpPr>
          <p:spPr>
            <a:xfrm>
              <a:off x="7201989" y="1140340"/>
              <a:ext cx="4667189" cy="5543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FOTO_!.JPG">
              <a:extLst>
                <a:ext uri="{FF2B5EF4-FFF2-40B4-BE49-F238E27FC236}">
                  <a16:creationId xmlns:a16="http://schemas.microsoft.com/office/drawing/2014/main" id="{C2CC3B62-BC8D-1AD7-D3F9-4FBFB25912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463542" y="2995139"/>
              <a:ext cx="2635023" cy="197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Alessandro\CAENcloud\PROGETTI FINANZIATI\4 - Industria2015 SLIMPORT\Deliverable\Immagini ISPRA\Test_ISPRA5.jpg">
              <a:extLst>
                <a:ext uri="{FF2B5EF4-FFF2-40B4-BE49-F238E27FC236}">
                  <a16:creationId xmlns:a16="http://schemas.microsoft.com/office/drawing/2014/main" id="{E6384B3F-87D8-202C-D3A7-C203FFF4D7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6400" y="1244684"/>
              <a:ext cx="2672235" cy="20676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vista 2 assembly telaio scatola_new">
              <a:extLst>
                <a:ext uri="{FF2B5EF4-FFF2-40B4-BE49-F238E27FC236}">
                  <a16:creationId xmlns:a16="http://schemas.microsoft.com/office/drawing/2014/main" id="{32241E07-2976-43DB-A9FB-7013ACCD02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6446" y="1253393"/>
              <a:ext cx="1891794" cy="200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FOTO_2.JPG">
              <a:extLst>
                <a:ext uri="{FF2B5EF4-FFF2-40B4-BE49-F238E27FC236}">
                  <a16:creationId xmlns:a16="http://schemas.microsoft.com/office/drawing/2014/main" id="{43218623-60F5-04F5-9E14-B0413610E51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7250" y="3444413"/>
              <a:ext cx="2475691" cy="185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3FD34C70-791A-A746-53EC-180790838461}"/>
                </a:ext>
              </a:extLst>
            </p:cNvPr>
            <p:cNvPicPr>
              <a:picLocks noChangeAspect="1" noChangeArrowheads="1"/>
            </p:cNvPicPr>
            <p:nvPr/>
          </p:nvPicPr>
          <p:blipFill>
            <a:blip r:embed="rId8" cstate="print"/>
            <a:srcRect/>
            <a:stretch>
              <a:fillRect/>
            </a:stretch>
          </p:blipFill>
          <p:spPr bwMode="auto">
            <a:xfrm>
              <a:off x="9120498" y="2788603"/>
              <a:ext cx="1171575" cy="965200"/>
            </a:xfrm>
            <a:prstGeom prst="rect">
              <a:avLst/>
            </a:prstGeom>
            <a:noFill/>
            <a:ln w="9525">
              <a:noFill/>
              <a:miter lim="800000"/>
              <a:headEnd/>
              <a:tailEnd/>
            </a:ln>
          </p:spPr>
        </p:pic>
        <p:pic>
          <p:nvPicPr>
            <p:cNvPr id="11" name="Picture 4" descr="C:\Users\Alessandro\CAENcloud\PROGETTI FINANZIATI\5 - MODES_SNM\Pictures &amp; Logo\CAEN_logoN.jpg">
              <a:extLst>
                <a:ext uri="{FF2B5EF4-FFF2-40B4-BE49-F238E27FC236}">
                  <a16:creationId xmlns:a16="http://schemas.microsoft.com/office/drawing/2014/main" id="{76DBA9DF-B07E-CD14-F250-EFAB279F7A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3031" y="5393920"/>
              <a:ext cx="1364831" cy="414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Alessandro\Desktop\logo_universita_padova_0.jpg">
              <a:extLst>
                <a:ext uri="{FF2B5EF4-FFF2-40B4-BE49-F238E27FC236}">
                  <a16:creationId xmlns:a16="http://schemas.microsoft.com/office/drawing/2014/main" id="{7240F602-8ECE-4AAD-1F32-87381DAED2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820" t="13871" r="4014" b="13909"/>
            <a:stretch/>
          </p:blipFill>
          <p:spPr bwMode="auto">
            <a:xfrm>
              <a:off x="7387392" y="5867418"/>
              <a:ext cx="1364830" cy="7199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Alessandro\Desktop\2133_logo13-it-it.jpg">
              <a:extLst>
                <a:ext uri="{FF2B5EF4-FFF2-40B4-BE49-F238E27FC236}">
                  <a16:creationId xmlns:a16="http://schemas.microsoft.com/office/drawing/2014/main" id="{4F3BABE1-FE6F-1F44-BF06-08B61BC3C68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98710" y="5883930"/>
              <a:ext cx="1644989" cy="4884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lessandro\Desktop\infnlogo.gif">
              <a:extLst>
                <a:ext uri="{FF2B5EF4-FFF2-40B4-BE49-F238E27FC236}">
                  <a16:creationId xmlns:a16="http://schemas.microsoft.com/office/drawing/2014/main" id="{986C5544-722B-B7E8-FA86-7D56E3DF189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27204" y="5793652"/>
              <a:ext cx="1155125" cy="7362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lessandro\Desktop\logo_unige_intestato2.jpg">
              <a:extLst>
                <a:ext uri="{FF2B5EF4-FFF2-40B4-BE49-F238E27FC236}">
                  <a16:creationId xmlns:a16="http://schemas.microsoft.com/office/drawing/2014/main" id="{D6FEE58C-09C1-7F4E-8AD6-6C6382889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5113" y="5330787"/>
              <a:ext cx="1770698" cy="4884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0943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C1D8A2FD-F198-5A29-94A7-11B7F49F570E}"/>
              </a:ext>
            </a:extLst>
          </p:cNvPr>
          <p:cNvSpPr>
            <a:spLocks/>
          </p:cNvSpPr>
          <p:nvPr/>
        </p:nvSpPr>
        <p:spPr>
          <a:xfrm>
            <a:off x="7978232" y="4705664"/>
            <a:ext cx="3916023" cy="1843873"/>
          </a:xfrm>
          <a:prstGeom prst="rect">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a:xfrm>
            <a:off x="390526" y="708025"/>
            <a:ext cx="10321924" cy="806357"/>
          </a:xfrm>
        </p:spPr>
        <p:txBody>
          <a:bodyPr>
            <a:normAutofit/>
          </a:bodyPr>
          <a:lstStyle/>
          <a:p>
            <a:r>
              <a:rPr lang="en-US"/>
              <a:t>MODES_SNM (2012-2014)</a:t>
            </a:r>
          </a:p>
        </p:txBody>
      </p:sp>
      <p:sp>
        <p:nvSpPr>
          <p:cNvPr id="3" name="Segnaposto contenuto 2">
            <a:extLst>
              <a:ext uri="{FF2B5EF4-FFF2-40B4-BE49-F238E27FC236}">
                <a16:creationId xmlns:a16="http://schemas.microsoft.com/office/drawing/2014/main" id="{BB2CF27F-234B-7AF2-3A11-58295828D11B}"/>
              </a:ext>
            </a:extLst>
          </p:cNvPr>
          <p:cNvSpPr>
            <a:spLocks noGrp="1"/>
          </p:cNvSpPr>
          <p:nvPr>
            <p:ph idx="1"/>
          </p:nvPr>
        </p:nvSpPr>
        <p:spPr>
          <a:xfrm>
            <a:off x="466725" y="1953932"/>
            <a:ext cx="4076699" cy="4595605"/>
          </a:xfrm>
          <a:solidFill>
            <a:schemeClr val="tx1">
              <a:alpha val="20000"/>
            </a:schemeClr>
          </a:solidFill>
        </p:spPr>
        <p:txBody>
          <a:bodyPr>
            <a:normAutofit lnSpcReduction="10000"/>
          </a:bodyPr>
          <a:lstStyle/>
          <a:p>
            <a:pPr marL="0" indent="0" algn="just">
              <a:lnSpc>
                <a:spcPct val="100000"/>
              </a:lnSpc>
              <a:buNone/>
            </a:pPr>
            <a:r>
              <a:rPr lang="en-US" sz="1800"/>
              <a:t>The MODES_SNM project aimed to carry out technical research in order to develop a </a:t>
            </a:r>
            <a:r>
              <a:rPr lang="en-US" sz="1800" b="1">
                <a:solidFill>
                  <a:srgbClr val="FFFF00"/>
                </a:solidFill>
              </a:rPr>
              <a:t>prototype for a mobile, modular detection system for radioactive and Special Nuclear Materials</a:t>
            </a:r>
            <a:r>
              <a:rPr lang="en-US" sz="1800">
                <a:solidFill>
                  <a:srgbClr val="FFFF00"/>
                </a:solidFill>
              </a:rPr>
              <a:t> </a:t>
            </a:r>
            <a:r>
              <a:rPr lang="en-US" sz="1800" b="1">
                <a:solidFill>
                  <a:srgbClr val="FFFF00"/>
                </a:solidFill>
              </a:rPr>
              <a:t>(SNM). </a:t>
            </a:r>
          </a:p>
          <a:p>
            <a:pPr marL="0" indent="0" algn="just">
              <a:lnSpc>
                <a:spcPct val="100000"/>
              </a:lnSpc>
              <a:buNone/>
            </a:pPr>
            <a:endParaRPr lang="en-US" sz="1800" b="1">
              <a:solidFill>
                <a:srgbClr val="FFFF00"/>
              </a:solidFill>
            </a:endParaRPr>
          </a:p>
          <a:p>
            <a:pPr marL="0" indent="0" algn="just">
              <a:lnSpc>
                <a:spcPct val="100000"/>
              </a:lnSpc>
              <a:buNone/>
            </a:pPr>
            <a:r>
              <a:rPr lang="en-US" sz="1800"/>
              <a:t>To maximize the detection capability for SNM, the project developed </a:t>
            </a:r>
            <a:r>
              <a:rPr lang="en-US" sz="1800" b="1">
                <a:solidFill>
                  <a:srgbClr val="FFFF00"/>
                </a:solidFill>
              </a:rPr>
              <a:t>new detectors for fast and thermal neutrons, as well as gamma-rays</a:t>
            </a:r>
            <a:r>
              <a:rPr lang="en-US" sz="1800"/>
              <a:t>, based on the technology of high-pressure scintillation cells using noble gases (as </a:t>
            </a:r>
            <a:r>
              <a:rPr lang="en-US" sz="1800" baseline="30000"/>
              <a:t>4</a:t>
            </a:r>
            <a:r>
              <a:rPr lang="en-US" sz="1800"/>
              <a:t>He and Xe).</a:t>
            </a:r>
          </a:p>
        </p:txBody>
      </p:sp>
      <p:pic>
        <p:nvPicPr>
          <p:cNvPr id="4" name="Immagine 3" descr="Immagine che contiene testo, clipart&#10;&#10;Descrizione generata automaticamente">
            <a:extLst>
              <a:ext uri="{FF2B5EF4-FFF2-40B4-BE49-F238E27FC236}">
                <a16:creationId xmlns:a16="http://schemas.microsoft.com/office/drawing/2014/main" id="{F9F0758E-FAE0-7E6F-EA5C-6731BB121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pic>
        <p:nvPicPr>
          <p:cNvPr id="5" name="Picture 3">
            <a:extLst>
              <a:ext uri="{FF2B5EF4-FFF2-40B4-BE49-F238E27FC236}">
                <a16:creationId xmlns:a16="http://schemas.microsoft.com/office/drawing/2014/main" id="{BA5DDABB-390F-CC4A-068C-5109286AAD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7205" y="1953932"/>
            <a:ext cx="4587100" cy="2695650"/>
          </a:xfrm>
          <a:prstGeom prst="rect">
            <a:avLst/>
          </a:prstGeom>
          <a:solidFill>
            <a:schemeClr val="tx1"/>
          </a:solidFill>
          <a:ln>
            <a:noFill/>
          </a:ln>
          <a:effectLst/>
        </p:spPr>
      </p:pic>
      <p:pic>
        <p:nvPicPr>
          <p:cNvPr id="8" name="Picture 7" descr="C:\Users\Alessandro\CAENcloud\PROGETTI FINANZIATI\5 - MODES_SNM\Pictures &amp; Logo\logo.gif">
            <a:extLst>
              <a:ext uri="{FF2B5EF4-FFF2-40B4-BE49-F238E27FC236}">
                <a16:creationId xmlns:a16="http://schemas.microsoft.com/office/drawing/2014/main" id="{F6D10A4E-B0E0-DE94-63EF-FD8D530DE0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12818" y="5426444"/>
            <a:ext cx="1092349" cy="517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Alessandro\CAENcloud\PROGETTI FINANZIATI\5 - MODES_SNM\Pictures &amp; Logo\Large_colour_logo_1849.png">
            <a:extLst>
              <a:ext uri="{FF2B5EF4-FFF2-40B4-BE49-F238E27FC236}">
                <a16:creationId xmlns:a16="http://schemas.microsoft.com/office/drawing/2014/main" id="{5E4A2A7F-3B76-D172-8B53-BB626DC5D7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167" y="5285847"/>
            <a:ext cx="2031645" cy="829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Alessandro\CAENcloud\PROGETTI FINANZIATI\5 - MODES_SNM\Pictures &amp; Logo\logo-Office-of-the-Revenue-Commissioners.jpg">
            <a:extLst>
              <a:ext uri="{FF2B5EF4-FFF2-40B4-BE49-F238E27FC236}">
                <a16:creationId xmlns:a16="http://schemas.microsoft.com/office/drawing/2014/main" id="{86385FED-FB1A-D5DF-D864-B898E13F87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26422" y="4723579"/>
            <a:ext cx="1631681" cy="6200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lessandro\CAENcloud\PROGETTI FINANZIATI\5 - MODES_SNM\Pictures &amp; Logo\logo-insubria.png">
            <a:extLst>
              <a:ext uri="{FF2B5EF4-FFF2-40B4-BE49-F238E27FC236}">
                <a16:creationId xmlns:a16="http://schemas.microsoft.com/office/drawing/2014/main" id="{B2FE40DA-330E-A6B6-959B-C4DC66EEC45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47893" y="4759051"/>
            <a:ext cx="722698" cy="722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lessandro\CAENcloud\PROGETTI FINANZIATI\5 - MODES_SNM\Pictures &amp; Logo\ETH.jpg">
            <a:extLst>
              <a:ext uri="{FF2B5EF4-FFF2-40B4-BE49-F238E27FC236}">
                <a16:creationId xmlns:a16="http://schemas.microsoft.com/office/drawing/2014/main" id="{B52EC4F6-A043-33DF-4437-DD02B582461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74245" y="6058273"/>
            <a:ext cx="1461567" cy="4384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lessandro\CAENcloud\PROGETTI FINANZIATI\5 - MODES_SNM\Pictures &amp; Logo\CAEN_logoN.jpg">
            <a:extLst>
              <a:ext uri="{FF2B5EF4-FFF2-40B4-BE49-F238E27FC236}">
                <a16:creationId xmlns:a16="http://schemas.microsoft.com/office/drawing/2014/main" id="{F614CD3C-7B20-99AD-124F-A529E99E3DE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83978" y="6024073"/>
            <a:ext cx="1440324" cy="4375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C:\Users\Alessandro\Desktop\MODES_SNM rollup\Loghi\img_ncbj.png">
            <a:extLst>
              <a:ext uri="{FF2B5EF4-FFF2-40B4-BE49-F238E27FC236}">
                <a16:creationId xmlns:a16="http://schemas.microsoft.com/office/drawing/2014/main" id="{C3A98DFB-92A3-C0A9-5CBD-A9812A5AD7F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50190" y="5503030"/>
            <a:ext cx="743224" cy="5888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Alessandro\Desktop\logo_universita_padova_0.jpg">
            <a:extLst>
              <a:ext uri="{FF2B5EF4-FFF2-40B4-BE49-F238E27FC236}">
                <a16:creationId xmlns:a16="http://schemas.microsoft.com/office/drawing/2014/main" id="{1955DB9C-A5CC-EB69-E9BD-F75F291BEC77}"/>
              </a:ext>
            </a:extLst>
          </p:cNvPr>
          <p:cNvPicPr>
            <a:picLocks noChangeAspect="1"/>
          </p:cNvPicPr>
          <p:nvPr/>
        </p:nvPicPr>
        <p:blipFill rotWithShape="1">
          <a:blip r:embed="rId12">
            <a:extLst>
              <a:ext uri="{28A0092B-C50C-407E-A947-70E740481C1C}">
                <a14:useLocalDpi xmlns:a14="http://schemas.microsoft.com/office/drawing/2010/main" val="0"/>
              </a:ext>
            </a:extLst>
          </a:blip>
          <a:srcRect l="8514" t="15675" r="4804" b="14376"/>
          <a:stretch/>
        </p:blipFill>
        <p:spPr bwMode="auto">
          <a:xfrm>
            <a:off x="8042245" y="4721934"/>
            <a:ext cx="1258285" cy="6464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FFD3BBBC-DF56-E508-6439-AE20E2F748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2235" b="4303"/>
          <a:stretch/>
        </p:blipFill>
        <p:spPr bwMode="auto">
          <a:xfrm>
            <a:off x="4879850" y="1981640"/>
            <a:ext cx="2371149" cy="2637798"/>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magine 15">
            <a:extLst>
              <a:ext uri="{FF2B5EF4-FFF2-40B4-BE49-F238E27FC236}">
                <a16:creationId xmlns:a16="http://schemas.microsoft.com/office/drawing/2014/main" id="{E86FFF60-FBBE-98D1-D7F9-55BFE5FBB3A7}"/>
              </a:ext>
            </a:extLst>
          </p:cNvPr>
          <p:cNvPicPr>
            <a:picLocks noChangeAspect="1"/>
          </p:cNvPicPr>
          <p:nvPr/>
        </p:nvPicPr>
        <p:blipFill>
          <a:blip r:embed="rId14"/>
          <a:stretch>
            <a:fillRect/>
          </a:stretch>
        </p:blipFill>
        <p:spPr>
          <a:xfrm>
            <a:off x="4875463" y="4725516"/>
            <a:ext cx="2987412" cy="1808171"/>
          </a:xfrm>
          <a:prstGeom prst="rect">
            <a:avLst/>
          </a:prstGeom>
          <a:ln w="31750">
            <a:solidFill>
              <a:schemeClr val="tx1"/>
            </a:solidFill>
          </a:ln>
        </p:spPr>
      </p:pic>
      <p:pic>
        <p:nvPicPr>
          <p:cNvPr id="17" name="Picture 2" descr="C:\Users\Alessandro\CAENcloud\PROGETTI FINANZIATI\5 - MODES_SNM\Pictures &amp; Logo\MODES5.png">
            <a:extLst>
              <a:ext uri="{FF2B5EF4-FFF2-40B4-BE49-F238E27FC236}">
                <a16:creationId xmlns:a16="http://schemas.microsoft.com/office/drawing/2014/main" id="{EF192CF3-407D-5336-7883-83EF3C72A6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78232" y="851582"/>
            <a:ext cx="2875727" cy="706766"/>
          </a:xfrm>
          <a:prstGeom prst="rect">
            <a:avLst/>
          </a:prstGeom>
          <a:solidFill>
            <a:schemeClr val="tx1"/>
          </a:solidFill>
        </p:spPr>
      </p:pic>
      <p:pic>
        <p:nvPicPr>
          <p:cNvPr id="19" name="Picture 13" descr="C:\Users\Alessandro\Desktop\MODES_SNM rollup\Loghi\FP7-logo.jpg">
            <a:extLst>
              <a:ext uri="{FF2B5EF4-FFF2-40B4-BE49-F238E27FC236}">
                <a16:creationId xmlns:a16="http://schemas.microsoft.com/office/drawing/2014/main" id="{97C32866-E287-C4DF-D104-5A6EB917C3E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5581" y="842289"/>
            <a:ext cx="868674" cy="706766"/>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34A46E0E-BFE8-47BF-75DC-C4555CD19805}"/>
              </a:ext>
            </a:extLst>
          </p:cNvPr>
          <p:cNvSpPr txBox="1"/>
          <p:nvPr/>
        </p:nvSpPr>
        <p:spPr>
          <a:xfrm>
            <a:off x="6276975" y="1572681"/>
            <a:ext cx="5915025" cy="369332"/>
          </a:xfrm>
          <a:prstGeom prst="rect">
            <a:avLst/>
          </a:prstGeom>
          <a:noFill/>
        </p:spPr>
        <p:txBody>
          <a:bodyPr wrap="square" rtlCol="0">
            <a:spAutoFit/>
          </a:bodyPr>
          <a:lstStyle/>
          <a:p>
            <a:pPr algn="ctr"/>
            <a:r>
              <a:rPr lang="it-IT" sz="1800" b="1" i="1" err="1">
                <a:effectLst>
                  <a:outerShdw blurRad="38100" dist="38100" dir="2700000" algn="tl">
                    <a:srgbClr val="000000">
                      <a:alpha val="43137"/>
                    </a:srgbClr>
                  </a:outerShdw>
                </a:effectLst>
                <a:latin typeface="Arimo" pitchFamily="34" charset="0"/>
                <a:ea typeface="Arimo" pitchFamily="34" charset="0"/>
                <a:cs typeface="Arimo" pitchFamily="34" charset="0"/>
              </a:rPr>
              <a:t>MOdular</a:t>
            </a:r>
            <a:r>
              <a:rPr lang="it-IT" sz="1800" b="1" i="1">
                <a:effectLst>
                  <a:outerShdw blurRad="38100" dist="38100" dir="2700000" algn="tl">
                    <a:srgbClr val="000000">
                      <a:alpha val="43137"/>
                    </a:srgbClr>
                  </a:outerShdw>
                </a:effectLst>
                <a:latin typeface="Arimo" pitchFamily="34" charset="0"/>
                <a:ea typeface="Arimo" pitchFamily="34" charset="0"/>
                <a:cs typeface="Arimo" pitchFamily="34" charset="0"/>
              </a:rPr>
              <a:t> </a:t>
            </a:r>
            <a:r>
              <a:rPr lang="it-IT" sz="1800" b="1" i="1" err="1">
                <a:effectLst>
                  <a:outerShdw blurRad="38100" dist="38100" dir="2700000" algn="tl">
                    <a:srgbClr val="000000">
                      <a:alpha val="43137"/>
                    </a:srgbClr>
                  </a:outerShdw>
                </a:effectLst>
                <a:latin typeface="Arimo" pitchFamily="34" charset="0"/>
                <a:ea typeface="Arimo" pitchFamily="34" charset="0"/>
                <a:cs typeface="Arimo" pitchFamily="34" charset="0"/>
              </a:rPr>
              <a:t>DEtection</a:t>
            </a:r>
            <a:r>
              <a:rPr lang="it-IT" sz="1800" b="1" i="1">
                <a:effectLst>
                  <a:outerShdw blurRad="38100" dist="38100" dir="2700000" algn="tl">
                    <a:srgbClr val="000000">
                      <a:alpha val="43137"/>
                    </a:srgbClr>
                  </a:outerShdw>
                </a:effectLst>
                <a:latin typeface="Arimo" pitchFamily="34" charset="0"/>
                <a:ea typeface="Arimo" pitchFamily="34" charset="0"/>
                <a:cs typeface="Arimo" pitchFamily="34" charset="0"/>
              </a:rPr>
              <a:t> System for Special </a:t>
            </a:r>
            <a:r>
              <a:rPr lang="it-IT" sz="1800" b="1" i="1" err="1">
                <a:effectLst>
                  <a:outerShdw blurRad="38100" dist="38100" dir="2700000" algn="tl">
                    <a:srgbClr val="000000">
                      <a:alpha val="43137"/>
                    </a:srgbClr>
                  </a:outerShdw>
                </a:effectLst>
                <a:latin typeface="Arimo" pitchFamily="34" charset="0"/>
                <a:ea typeface="Arimo" pitchFamily="34" charset="0"/>
                <a:cs typeface="Arimo" pitchFamily="34" charset="0"/>
              </a:rPr>
              <a:t>Nuclear</a:t>
            </a:r>
            <a:r>
              <a:rPr lang="it-IT" sz="1800" b="1" i="1">
                <a:effectLst>
                  <a:outerShdw blurRad="38100" dist="38100" dir="2700000" algn="tl">
                    <a:srgbClr val="000000">
                      <a:alpha val="43137"/>
                    </a:srgbClr>
                  </a:outerShdw>
                </a:effectLst>
                <a:latin typeface="Arimo" pitchFamily="34" charset="0"/>
                <a:ea typeface="Arimo" pitchFamily="34" charset="0"/>
                <a:cs typeface="Arimo" pitchFamily="34" charset="0"/>
              </a:rPr>
              <a:t> </a:t>
            </a:r>
            <a:r>
              <a:rPr lang="it-IT" sz="1800" b="1" i="1" err="1">
                <a:effectLst>
                  <a:outerShdw blurRad="38100" dist="38100" dir="2700000" algn="tl">
                    <a:srgbClr val="000000">
                      <a:alpha val="43137"/>
                    </a:srgbClr>
                  </a:outerShdw>
                </a:effectLst>
                <a:latin typeface="Arimo" pitchFamily="34" charset="0"/>
                <a:ea typeface="Arimo" pitchFamily="34" charset="0"/>
                <a:cs typeface="Arimo" pitchFamily="34" charset="0"/>
              </a:rPr>
              <a:t>Materials</a:t>
            </a:r>
            <a:endParaRPr lang="it-IT" sz="1800" b="1" i="1">
              <a:effectLst>
                <a:outerShdw blurRad="38100" dist="38100" dir="2700000" algn="tl">
                  <a:srgbClr val="000000">
                    <a:alpha val="43137"/>
                  </a:srgbClr>
                </a:outerShdw>
              </a:effectLst>
              <a:latin typeface="Arimo" pitchFamily="34" charset="0"/>
              <a:ea typeface="Arimo" pitchFamily="34" charset="0"/>
              <a:cs typeface="Arimo" pitchFamily="34" charset="0"/>
            </a:endParaRPr>
          </a:p>
        </p:txBody>
      </p:sp>
    </p:spTree>
    <p:extLst>
      <p:ext uri="{BB962C8B-B14F-4D97-AF65-F5344CB8AC3E}">
        <p14:creationId xmlns:p14="http://schemas.microsoft.com/office/powerpoint/2010/main" val="21001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B2CF27F-234B-7AF2-3A11-58295828D11B}"/>
              </a:ext>
            </a:extLst>
          </p:cNvPr>
          <p:cNvSpPr>
            <a:spLocks noGrp="1"/>
          </p:cNvSpPr>
          <p:nvPr>
            <p:ph idx="1"/>
          </p:nvPr>
        </p:nvSpPr>
        <p:spPr>
          <a:xfrm>
            <a:off x="492125" y="1149948"/>
            <a:ext cx="7343774" cy="3494690"/>
          </a:xfrm>
          <a:solidFill>
            <a:schemeClr val="tx1">
              <a:alpha val="25000"/>
            </a:schemeClr>
          </a:solidFill>
        </p:spPr>
        <p:txBody>
          <a:bodyPr>
            <a:normAutofit/>
          </a:bodyPr>
          <a:lstStyle/>
          <a:p>
            <a:pPr marL="0" indent="0">
              <a:buNone/>
            </a:pPr>
            <a:r>
              <a:rPr lang="en-US" sz="1800" spc="-160">
                <a:highlight>
                  <a:srgbClr val="000000"/>
                </a:highlight>
              </a:rPr>
              <a:t>Demonstrated identification of </a:t>
            </a:r>
            <a:r>
              <a:rPr lang="en-US" sz="1800" spc="-160">
                <a:solidFill>
                  <a:srgbClr val="FFFF00"/>
                </a:solidFill>
                <a:highlight>
                  <a:srgbClr val="000000"/>
                </a:highlight>
              </a:rPr>
              <a:t>gamma-ray sources and NORMs</a:t>
            </a:r>
          </a:p>
          <a:p>
            <a:pPr marL="0" indent="0">
              <a:buNone/>
            </a:pPr>
            <a:r>
              <a:rPr lang="en-US" sz="1800" spc="-160">
                <a:highlight>
                  <a:srgbClr val="000000"/>
                </a:highlight>
              </a:rPr>
              <a:t>Demonstrated identification of </a:t>
            </a:r>
            <a:r>
              <a:rPr lang="en-US" sz="1800" spc="-160">
                <a:solidFill>
                  <a:srgbClr val="FFFF00"/>
                </a:solidFill>
                <a:highlight>
                  <a:srgbClr val="000000"/>
                </a:highlight>
              </a:rPr>
              <a:t>neutron sources</a:t>
            </a:r>
            <a:r>
              <a:rPr lang="en-US" sz="1800" spc="-160">
                <a:highlight>
                  <a:srgbClr val="000000"/>
                </a:highlight>
              </a:rPr>
              <a:t>: 252Cf, Am/Be, Pu/Be</a:t>
            </a:r>
          </a:p>
          <a:p>
            <a:pPr marL="0" indent="0">
              <a:buNone/>
            </a:pPr>
            <a:r>
              <a:rPr lang="en-US" sz="1800" spc="-160">
                <a:highlight>
                  <a:srgbClr val="000000"/>
                </a:highlight>
              </a:rPr>
              <a:t>Demonstrated identification of </a:t>
            </a:r>
            <a:r>
              <a:rPr lang="en-US" sz="1800" spc="-160">
                <a:solidFill>
                  <a:srgbClr val="FFFF00"/>
                </a:solidFill>
                <a:highlight>
                  <a:srgbClr val="000000"/>
                </a:highlight>
              </a:rPr>
              <a:t>SNM</a:t>
            </a:r>
            <a:r>
              <a:rPr lang="en-US" sz="1800" spc="-160">
                <a:highlight>
                  <a:srgbClr val="000000"/>
                </a:highlight>
              </a:rPr>
              <a:t>: Pu and U samples</a:t>
            </a:r>
          </a:p>
          <a:p>
            <a:pPr marL="0" indent="0">
              <a:buNone/>
            </a:pPr>
            <a:r>
              <a:rPr lang="en-US" sz="1800" spc="-160">
                <a:highlight>
                  <a:srgbClr val="000000"/>
                </a:highlight>
              </a:rPr>
              <a:t>The system was able to </a:t>
            </a:r>
            <a:r>
              <a:rPr lang="en-US" sz="1800" spc="-160">
                <a:solidFill>
                  <a:srgbClr val="FFFF00"/>
                </a:solidFill>
                <a:highlight>
                  <a:srgbClr val="000000"/>
                </a:highlight>
              </a:rPr>
              <a:t>detect the presence of hydrogenated or lead shield around the neutron sources.</a:t>
            </a:r>
          </a:p>
          <a:p>
            <a:pPr marL="0" indent="0">
              <a:buNone/>
            </a:pPr>
            <a:r>
              <a:rPr lang="en-US" sz="1800" spc="-160">
                <a:highlight>
                  <a:srgbClr val="000000"/>
                </a:highlight>
              </a:rPr>
              <a:t>The system </a:t>
            </a:r>
            <a:r>
              <a:rPr lang="en-US" sz="1800" spc="-160">
                <a:solidFill>
                  <a:srgbClr val="FFFF00"/>
                </a:solidFill>
                <a:highlight>
                  <a:srgbClr val="000000"/>
                </a:highlight>
              </a:rPr>
              <a:t>survived all transportations over 6000 km </a:t>
            </a:r>
            <a:r>
              <a:rPr lang="en-US" sz="1800" spc="-160">
                <a:highlight>
                  <a:srgbClr val="000000"/>
                </a:highlight>
              </a:rPr>
              <a:t>and end-user operation under different conditions.</a:t>
            </a:r>
          </a:p>
          <a:p>
            <a:pPr marL="0" indent="0">
              <a:buNone/>
            </a:pPr>
            <a:r>
              <a:rPr lang="en-US" sz="1800" spc="-160">
                <a:highlight>
                  <a:srgbClr val="000000"/>
                </a:highlight>
              </a:rPr>
              <a:t>The </a:t>
            </a:r>
            <a:r>
              <a:rPr lang="en-US" sz="1800" spc="-160">
                <a:solidFill>
                  <a:srgbClr val="FFFF00"/>
                </a:solidFill>
                <a:highlight>
                  <a:srgbClr val="000000"/>
                </a:highlight>
              </a:rPr>
              <a:t>end-users were able to run</a:t>
            </a:r>
            <a:r>
              <a:rPr lang="en-US" sz="1800" spc="-160">
                <a:highlight>
                  <a:srgbClr val="000000"/>
                </a:highlight>
              </a:rPr>
              <a:t> the system without problems.</a:t>
            </a:r>
          </a:p>
        </p:txBody>
      </p:sp>
      <p:pic>
        <p:nvPicPr>
          <p:cNvPr id="4" name="Immagine 3" descr="Immagine che contiene testo, clipart&#10;&#10;Descrizione generata automaticamente">
            <a:extLst>
              <a:ext uri="{FF2B5EF4-FFF2-40B4-BE49-F238E27FC236}">
                <a16:creationId xmlns:a16="http://schemas.microsoft.com/office/drawing/2014/main" id="{066486CE-B817-FE5D-E0AD-165516ED4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pic>
        <p:nvPicPr>
          <p:cNvPr id="5" name="Picture 4">
            <a:extLst>
              <a:ext uri="{FF2B5EF4-FFF2-40B4-BE49-F238E27FC236}">
                <a16:creationId xmlns:a16="http://schemas.microsoft.com/office/drawing/2014/main" id="{D9EBD9AE-A0B4-7D12-A069-548818130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8154" y="4744023"/>
            <a:ext cx="3040162" cy="198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4D22029B-5281-979E-8210-3B8974296F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049" r="9853"/>
          <a:stretch/>
        </p:blipFill>
        <p:spPr bwMode="auto">
          <a:xfrm>
            <a:off x="492125" y="4744022"/>
            <a:ext cx="2247900" cy="1998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olo 1">
            <a:extLst>
              <a:ext uri="{FF2B5EF4-FFF2-40B4-BE49-F238E27FC236}">
                <a16:creationId xmlns:a16="http://schemas.microsoft.com/office/drawing/2014/main" id="{3B2D5E2C-0C53-F433-03A0-50E2940DB3AF}"/>
              </a:ext>
            </a:extLst>
          </p:cNvPr>
          <p:cNvSpPr>
            <a:spLocks noGrp="1"/>
          </p:cNvSpPr>
          <p:nvPr>
            <p:ph type="title"/>
          </p:nvPr>
        </p:nvSpPr>
        <p:spPr>
          <a:xfrm>
            <a:off x="390526" y="136525"/>
            <a:ext cx="10321924" cy="806357"/>
          </a:xfrm>
        </p:spPr>
        <p:txBody>
          <a:bodyPr>
            <a:normAutofit/>
          </a:bodyPr>
          <a:lstStyle/>
          <a:p>
            <a:r>
              <a:rPr lang="en-US"/>
              <a:t>MODES_SNM (2012-2014)</a:t>
            </a:r>
          </a:p>
        </p:txBody>
      </p:sp>
      <p:pic>
        <p:nvPicPr>
          <p:cNvPr id="11" name="Afbeelding 14">
            <a:extLst>
              <a:ext uri="{FF2B5EF4-FFF2-40B4-BE49-F238E27FC236}">
                <a16:creationId xmlns:a16="http://schemas.microsoft.com/office/drawing/2014/main" id="{C1507A90-E099-34CA-619B-254E5F3EF32B}"/>
              </a:ext>
            </a:extLst>
          </p:cNvPr>
          <p:cNvPicPr>
            <a:picLocks noChangeAspect="1" noChangeArrowheads="1"/>
          </p:cNvPicPr>
          <p:nvPr/>
        </p:nvPicPr>
        <p:blipFill rotWithShape="1">
          <a:blip r:embed="rId6"/>
          <a:srcRect t="7706" b="34632"/>
          <a:stretch/>
        </p:blipFill>
        <p:spPr bwMode="auto">
          <a:xfrm>
            <a:off x="8011426" y="875918"/>
            <a:ext cx="3864142" cy="1670912"/>
          </a:xfrm>
          <a:prstGeom prst="rect">
            <a:avLst/>
          </a:prstGeom>
          <a:noFill/>
          <a:ln w="9525">
            <a:noFill/>
            <a:miter lim="800000"/>
            <a:headEnd/>
            <a:tailEnd/>
          </a:ln>
        </p:spPr>
      </p:pic>
      <p:pic>
        <p:nvPicPr>
          <p:cNvPr id="12" name="Picture 24" descr="Heathrow 1.JPG">
            <a:extLst>
              <a:ext uri="{FF2B5EF4-FFF2-40B4-BE49-F238E27FC236}">
                <a16:creationId xmlns:a16="http://schemas.microsoft.com/office/drawing/2014/main" id="{75866952-CB44-CD51-B435-E03ACEF7CDA1}"/>
              </a:ext>
            </a:extLst>
          </p:cNvPr>
          <p:cNvPicPr>
            <a:picLocks noChangeAspect="1"/>
          </p:cNvPicPr>
          <p:nvPr/>
        </p:nvPicPr>
        <p:blipFill>
          <a:blip r:embed="rId7"/>
          <a:srcRect/>
          <a:stretch>
            <a:fillRect/>
          </a:stretch>
        </p:blipFill>
        <p:spPr bwMode="auto">
          <a:xfrm>
            <a:off x="9957655" y="4744022"/>
            <a:ext cx="1915156" cy="1998424"/>
          </a:xfrm>
          <a:prstGeom prst="rect">
            <a:avLst/>
          </a:prstGeom>
          <a:noFill/>
          <a:ln w="9525">
            <a:noFill/>
            <a:miter lim="800000"/>
            <a:headEnd/>
            <a:tailEnd/>
          </a:ln>
        </p:spPr>
      </p:pic>
      <p:pic>
        <p:nvPicPr>
          <p:cNvPr id="13" name="Picture 1" descr="IMG_1758.jpeg">
            <a:extLst>
              <a:ext uri="{FF2B5EF4-FFF2-40B4-BE49-F238E27FC236}">
                <a16:creationId xmlns:a16="http://schemas.microsoft.com/office/drawing/2014/main" id="{FC06109D-9DD0-6753-F8C9-B52797DE8740}"/>
              </a:ext>
            </a:extLst>
          </p:cNvPr>
          <p:cNvPicPr>
            <a:picLocks noChangeAspect="1"/>
          </p:cNvPicPr>
          <p:nvPr/>
        </p:nvPicPr>
        <p:blipFill>
          <a:blip r:embed="rId8"/>
          <a:srcRect/>
          <a:stretch>
            <a:fillRect/>
          </a:stretch>
        </p:blipFill>
        <p:spPr bwMode="auto">
          <a:xfrm>
            <a:off x="8011426" y="2646214"/>
            <a:ext cx="3864142" cy="1998424"/>
          </a:xfrm>
          <a:prstGeom prst="rect">
            <a:avLst/>
          </a:prstGeom>
          <a:noFill/>
          <a:ln w="9525">
            <a:noFill/>
            <a:miter lim="800000"/>
            <a:headEnd/>
            <a:tailEnd/>
          </a:ln>
        </p:spPr>
      </p:pic>
      <p:pic>
        <p:nvPicPr>
          <p:cNvPr id="17" name="Picture 7" descr="C:\Users\aiovene\Desktop\modes_van.jpg">
            <a:extLst>
              <a:ext uri="{FF2B5EF4-FFF2-40B4-BE49-F238E27FC236}">
                <a16:creationId xmlns:a16="http://schemas.microsoft.com/office/drawing/2014/main" id="{FC7D4832-0935-8283-0806-CB1EC4DD8B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2601" y="4742867"/>
            <a:ext cx="3885043" cy="1987111"/>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70EDB2A5-93E9-393D-8D17-E808C6576F27}"/>
              </a:ext>
            </a:extLst>
          </p:cNvPr>
          <p:cNvSpPr txBox="1"/>
          <p:nvPr/>
        </p:nvSpPr>
        <p:spPr>
          <a:xfrm rot="21305446">
            <a:off x="8267195" y="745586"/>
            <a:ext cx="3857146" cy="369332"/>
          </a:xfrm>
          <a:prstGeom prst="rect">
            <a:avLst/>
          </a:prstGeom>
          <a:noFill/>
        </p:spPr>
        <p:txBody>
          <a:bodyPr wrap="none" rtlCol="0">
            <a:spAutoFit/>
          </a:bodyPr>
          <a:lstStyle/>
          <a:p>
            <a:r>
              <a:rPr lang="en-US" b="1">
                <a:solidFill>
                  <a:schemeClr val="bg1"/>
                </a:solidFill>
                <a:highlight>
                  <a:srgbClr val="FFFF00"/>
                </a:highlight>
              </a:rPr>
              <a:t>Field trial in Rotterdam (NL)</a:t>
            </a:r>
          </a:p>
        </p:txBody>
      </p:sp>
      <p:sp>
        <p:nvSpPr>
          <p:cNvPr id="19" name="CasellaDiTesto 18">
            <a:extLst>
              <a:ext uri="{FF2B5EF4-FFF2-40B4-BE49-F238E27FC236}">
                <a16:creationId xmlns:a16="http://schemas.microsoft.com/office/drawing/2014/main" id="{0F92A3DA-1C5B-65EC-5CC9-2331E5E7940E}"/>
              </a:ext>
            </a:extLst>
          </p:cNvPr>
          <p:cNvSpPr txBox="1"/>
          <p:nvPr/>
        </p:nvSpPr>
        <p:spPr>
          <a:xfrm rot="21338461">
            <a:off x="7761649" y="2661398"/>
            <a:ext cx="4363695" cy="369332"/>
          </a:xfrm>
          <a:prstGeom prst="rect">
            <a:avLst/>
          </a:prstGeom>
          <a:noFill/>
        </p:spPr>
        <p:txBody>
          <a:bodyPr wrap="none" rtlCol="0">
            <a:spAutoFit/>
          </a:bodyPr>
          <a:lstStyle/>
          <a:p>
            <a:r>
              <a:rPr lang="en-US" b="1">
                <a:solidFill>
                  <a:schemeClr val="bg1"/>
                </a:solidFill>
                <a:highlight>
                  <a:srgbClr val="FFFF00"/>
                </a:highlight>
              </a:rPr>
              <a:t>Field trial in Basel and Uri (CH)</a:t>
            </a:r>
          </a:p>
        </p:txBody>
      </p:sp>
      <p:sp>
        <p:nvSpPr>
          <p:cNvPr id="20" name="CasellaDiTesto 19">
            <a:extLst>
              <a:ext uri="{FF2B5EF4-FFF2-40B4-BE49-F238E27FC236}">
                <a16:creationId xmlns:a16="http://schemas.microsoft.com/office/drawing/2014/main" id="{ACE14C80-3D80-878E-676B-004CE77324CC}"/>
              </a:ext>
            </a:extLst>
          </p:cNvPr>
          <p:cNvSpPr txBox="1"/>
          <p:nvPr/>
        </p:nvSpPr>
        <p:spPr>
          <a:xfrm rot="21289477">
            <a:off x="10078566" y="5754778"/>
            <a:ext cx="1191785" cy="923330"/>
          </a:xfrm>
          <a:prstGeom prst="rect">
            <a:avLst/>
          </a:prstGeom>
          <a:noFill/>
        </p:spPr>
        <p:txBody>
          <a:bodyPr wrap="square" rtlCol="0">
            <a:spAutoFit/>
          </a:bodyPr>
          <a:lstStyle/>
          <a:p>
            <a:r>
              <a:rPr lang="en-US" b="1">
                <a:solidFill>
                  <a:schemeClr val="bg1"/>
                </a:solidFill>
                <a:highlight>
                  <a:srgbClr val="FFFF00"/>
                </a:highlight>
              </a:rPr>
              <a:t>Heathrow </a:t>
            </a:r>
          </a:p>
          <a:p>
            <a:r>
              <a:rPr lang="en-US" b="1">
                <a:solidFill>
                  <a:schemeClr val="bg1"/>
                </a:solidFill>
                <a:highlight>
                  <a:srgbClr val="FFFF00"/>
                </a:highlight>
              </a:rPr>
              <a:t>Airport </a:t>
            </a:r>
          </a:p>
          <a:p>
            <a:r>
              <a:rPr lang="en-US" b="1">
                <a:solidFill>
                  <a:schemeClr val="bg1"/>
                </a:solidFill>
                <a:highlight>
                  <a:srgbClr val="FFFF00"/>
                </a:highlight>
              </a:rPr>
              <a:t>(UK)</a:t>
            </a:r>
          </a:p>
        </p:txBody>
      </p:sp>
      <p:sp>
        <p:nvSpPr>
          <p:cNvPr id="21" name="CasellaDiTesto 20">
            <a:extLst>
              <a:ext uri="{FF2B5EF4-FFF2-40B4-BE49-F238E27FC236}">
                <a16:creationId xmlns:a16="http://schemas.microsoft.com/office/drawing/2014/main" id="{9B1F5404-5AA6-8579-E0F5-74D4B3FE15C3}"/>
              </a:ext>
            </a:extLst>
          </p:cNvPr>
          <p:cNvSpPr txBox="1"/>
          <p:nvPr/>
        </p:nvSpPr>
        <p:spPr>
          <a:xfrm rot="21289477">
            <a:off x="496878" y="6208956"/>
            <a:ext cx="1324402" cy="369332"/>
          </a:xfrm>
          <a:prstGeom prst="rect">
            <a:avLst/>
          </a:prstGeom>
          <a:noFill/>
        </p:spPr>
        <p:txBody>
          <a:bodyPr wrap="none" rtlCol="0">
            <a:spAutoFit/>
          </a:bodyPr>
          <a:lstStyle/>
          <a:p>
            <a:r>
              <a:rPr lang="en-US" b="1">
                <a:solidFill>
                  <a:schemeClr val="bg1"/>
                </a:solidFill>
                <a:highlight>
                  <a:srgbClr val="FFFF00"/>
                </a:highlight>
              </a:rPr>
              <a:t>Detectors</a:t>
            </a:r>
          </a:p>
        </p:txBody>
      </p:sp>
      <p:sp>
        <p:nvSpPr>
          <p:cNvPr id="22" name="CasellaDiTesto 21">
            <a:extLst>
              <a:ext uri="{FF2B5EF4-FFF2-40B4-BE49-F238E27FC236}">
                <a16:creationId xmlns:a16="http://schemas.microsoft.com/office/drawing/2014/main" id="{96CED2AF-EC13-71C7-7A11-2AD7A15688BB}"/>
              </a:ext>
            </a:extLst>
          </p:cNvPr>
          <p:cNvSpPr txBox="1"/>
          <p:nvPr/>
        </p:nvSpPr>
        <p:spPr>
          <a:xfrm rot="21289477">
            <a:off x="2918245" y="6025231"/>
            <a:ext cx="1324402" cy="646331"/>
          </a:xfrm>
          <a:prstGeom prst="rect">
            <a:avLst/>
          </a:prstGeom>
          <a:noFill/>
        </p:spPr>
        <p:txBody>
          <a:bodyPr wrap="none" rtlCol="0">
            <a:spAutoFit/>
          </a:bodyPr>
          <a:lstStyle/>
          <a:p>
            <a:r>
              <a:rPr lang="en-US" b="1">
                <a:solidFill>
                  <a:schemeClr val="bg1"/>
                </a:solidFill>
                <a:highlight>
                  <a:srgbClr val="FFFF00"/>
                </a:highlight>
              </a:rPr>
              <a:t>Software</a:t>
            </a:r>
          </a:p>
          <a:p>
            <a:r>
              <a:rPr lang="en-US" b="1">
                <a:solidFill>
                  <a:schemeClr val="bg1"/>
                </a:solidFill>
                <a:highlight>
                  <a:srgbClr val="FFFF00"/>
                </a:highlight>
              </a:rPr>
              <a:t>interface</a:t>
            </a:r>
          </a:p>
        </p:txBody>
      </p:sp>
      <p:sp>
        <p:nvSpPr>
          <p:cNvPr id="23" name="CasellaDiTesto 22">
            <a:extLst>
              <a:ext uri="{FF2B5EF4-FFF2-40B4-BE49-F238E27FC236}">
                <a16:creationId xmlns:a16="http://schemas.microsoft.com/office/drawing/2014/main" id="{143F3908-C7C3-20E3-3591-2DD9C91E4066}"/>
              </a:ext>
            </a:extLst>
          </p:cNvPr>
          <p:cNvSpPr txBox="1"/>
          <p:nvPr/>
        </p:nvSpPr>
        <p:spPr>
          <a:xfrm rot="21289477">
            <a:off x="6140865" y="5768020"/>
            <a:ext cx="1485411" cy="923330"/>
          </a:xfrm>
          <a:prstGeom prst="rect">
            <a:avLst/>
          </a:prstGeom>
          <a:noFill/>
        </p:spPr>
        <p:txBody>
          <a:bodyPr wrap="square" rtlCol="0">
            <a:spAutoFit/>
          </a:bodyPr>
          <a:lstStyle/>
          <a:p>
            <a:r>
              <a:rPr lang="en-US" b="1">
                <a:solidFill>
                  <a:schemeClr val="bg1"/>
                </a:solidFill>
                <a:highlight>
                  <a:srgbClr val="FFFF00"/>
                </a:highlight>
              </a:rPr>
              <a:t>The MODES_SNM van</a:t>
            </a:r>
          </a:p>
        </p:txBody>
      </p:sp>
    </p:spTree>
    <p:extLst>
      <p:ext uri="{BB962C8B-B14F-4D97-AF65-F5344CB8AC3E}">
        <p14:creationId xmlns:p14="http://schemas.microsoft.com/office/powerpoint/2010/main" val="449229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FD4C-B443-7A4B-5EEA-9EEC5E9960BF}"/>
              </a:ext>
            </a:extLst>
          </p:cNvPr>
          <p:cNvSpPr>
            <a:spLocks noGrp="1"/>
          </p:cNvSpPr>
          <p:nvPr>
            <p:ph type="title"/>
          </p:nvPr>
        </p:nvSpPr>
        <p:spPr>
          <a:xfrm>
            <a:off x="322823" y="-588381"/>
            <a:ext cx="9493249" cy="1577975"/>
          </a:xfrm>
        </p:spPr>
        <p:txBody>
          <a:bodyPr/>
          <a:lstStyle/>
          <a:p>
            <a:r>
              <a:rPr lang="en-US"/>
              <a:t>The SNIPER-GN technology</a:t>
            </a:r>
          </a:p>
        </p:txBody>
      </p:sp>
      <p:sp>
        <p:nvSpPr>
          <p:cNvPr id="3" name="Segnaposto contenuto 2">
            <a:extLst>
              <a:ext uri="{FF2B5EF4-FFF2-40B4-BE49-F238E27FC236}">
                <a16:creationId xmlns:a16="http://schemas.microsoft.com/office/drawing/2014/main" id="{BB2CF27F-234B-7AF2-3A11-58295828D11B}"/>
              </a:ext>
            </a:extLst>
          </p:cNvPr>
          <p:cNvSpPr>
            <a:spLocks noGrp="1"/>
          </p:cNvSpPr>
          <p:nvPr>
            <p:ph idx="1"/>
          </p:nvPr>
        </p:nvSpPr>
        <p:spPr>
          <a:xfrm>
            <a:off x="322822" y="1425716"/>
            <a:ext cx="8884678" cy="5432284"/>
          </a:xfrm>
        </p:spPr>
        <p:txBody>
          <a:bodyPr>
            <a:normAutofit fontScale="85000" lnSpcReduction="10000"/>
          </a:bodyPr>
          <a:lstStyle/>
          <a:p>
            <a:pPr marL="0" indent="0">
              <a:buNone/>
            </a:pPr>
            <a:r>
              <a:rPr lang="en-US" sz="2100" spc="-160">
                <a:solidFill>
                  <a:srgbClr val="FFFF00"/>
                </a:solidFill>
                <a:highlight>
                  <a:srgbClr val="000000"/>
                </a:highlight>
              </a:rPr>
              <a:t>The most performant GAMMA and NEUTRON isotope identifier for </a:t>
            </a:r>
            <a:br>
              <a:rPr lang="en-US" sz="2100" spc="-160">
                <a:solidFill>
                  <a:srgbClr val="FFFF00"/>
                </a:solidFill>
                <a:highlight>
                  <a:srgbClr val="000000"/>
                </a:highlight>
              </a:rPr>
            </a:br>
            <a:r>
              <a:rPr lang="en-US" sz="2100" spc="-160">
                <a:solidFill>
                  <a:srgbClr val="FFFF00"/>
                </a:solidFill>
                <a:highlight>
                  <a:srgbClr val="000000"/>
                </a:highlight>
              </a:rPr>
              <a:t>Special Nuclear Material</a:t>
            </a:r>
          </a:p>
          <a:p>
            <a:r>
              <a:rPr lang="en-US" sz="2100"/>
              <a:t>SNIPER-GN can detect and also identify in only 1 minute 5.6g of Plutonium placed at 2,5 m of distance</a:t>
            </a:r>
          </a:p>
          <a:p>
            <a:pPr marL="0" indent="0">
              <a:buNone/>
            </a:pPr>
            <a:endParaRPr lang="en-US"/>
          </a:p>
          <a:p>
            <a:pPr marL="0" indent="0">
              <a:buNone/>
            </a:pPr>
            <a:r>
              <a:rPr lang="en-US"/>
              <a:t>Passive detection systems used for security control in safety conditions and to avoid any interference with working procedures:</a:t>
            </a:r>
          </a:p>
          <a:p>
            <a:endParaRPr lang="en-US" sz="1500"/>
          </a:p>
          <a:p>
            <a:r>
              <a:rPr lang="en-US" sz="1500"/>
              <a:t>Fast response and Short time measurement</a:t>
            </a:r>
          </a:p>
          <a:p>
            <a:r>
              <a:rPr lang="en-US" sz="1500"/>
              <a:t>Versatile and simple to use</a:t>
            </a:r>
          </a:p>
          <a:p>
            <a:r>
              <a:rPr lang="en-US" sz="1500"/>
              <a:t>GAMMA detection/counting is the minimum requirement</a:t>
            </a:r>
          </a:p>
          <a:p>
            <a:r>
              <a:rPr lang="en-US" sz="1500"/>
              <a:t>GAMMA Spectroscopy identification is an added value</a:t>
            </a:r>
          </a:p>
          <a:p>
            <a:r>
              <a:rPr lang="en-US" sz="1500"/>
              <a:t>NEUTRON detection/counting is a plus</a:t>
            </a:r>
          </a:p>
          <a:p>
            <a:pPr marL="0" indent="0">
              <a:buNone/>
            </a:pPr>
            <a:endParaRPr lang="en-US"/>
          </a:p>
          <a:p>
            <a:r>
              <a:rPr lang="en-US" sz="2200" spc="-160">
                <a:solidFill>
                  <a:srgbClr val="FFFF00"/>
                </a:solidFill>
                <a:highlight>
                  <a:srgbClr val="000000"/>
                </a:highlight>
              </a:rPr>
              <a:t>NEUTRONS identification (FAST NEUTRONS) was not implemented until today</a:t>
            </a:r>
          </a:p>
          <a:p>
            <a:endParaRPr lang="en-US"/>
          </a:p>
        </p:txBody>
      </p:sp>
      <p:pic>
        <p:nvPicPr>
          <p:cNvPr id="4" name="Immagine 3" descr="Immagine che contiene testo, clipart&#10;&#10;Descrizione generata automaticamente">
            <a:extLst>
              <a:ext uri="{FF2B5EF4-FFF2-40B4-BE49-F238E27FC236}">
                <a16:creationId xmlns:a16="http://schemas.microsoft.com/office/drawing/2014/main" id="{9232DCCC-C1AB-4BB1-06B4-48393DC8F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pic>
        <p:nvPicPr>
          <p:cNvPr id="5" name="Immagine 4">
            <a:extLst>
              <a:ext uri="{FF2B5EF4-FFF2-40B4-BE49-F238E27FC236}">
                <a16:creationId xmlns:a16="http://schemas.microsoft.com/office/drawing/2014/main" id="{144BC6B0-DD77-3172-327E-0581C172FE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32" b="94571" l="9742" r="91054">
                        <a14:foregroundMark x1="16899" y1="56918" x2="9543" y2="88091"/>
                        <a14:foregroundMark x1="9543" y1="88091" x2="54672" y2="92119"/>
                        <a14:foregroundMark x1="54672" y1="92119" x2="64414" y2="89667"/>
                        <a14:foregroundMark x1="64414" y1="89667" x2="71372" y2="61121"/>
                        <a14:foregroundMark x1="71372" y1="61121" x2="61233" y2="54116"/>
                        <a14:foregroundMark x1="61233" y1="54116" x2="28032" y2="56042"/>
                        <a14:foregroundMark x1="28032" y1="56042" x2="56660" y2="56042"/>
                        <a14:foregroundMark x1="56660" y1="56042" x2="66799" y2="56743"/>
                        <a14:foregroundMark x1="66799" y1="56743" x2="64612" y2="81786"/>
                        <a14:foregroundMark x1="64612" y1="81786" x2="56262" y2="91068"/>
                        <a14:foregroundMark x1="56262" y1="91068" x2="23857" y2="87566"/>
                        <a14:foregroundMark x1="23857" y1="87566" x2="13718" y2="81261"/>
                        <a14:foregroundMark x1="13718" y1="81261" x2="17694" y2="68301"/>
                        <a14:foregroundMark x1="17694" y1="68301" x2="30616" y2="55692"/>
                        <a14:foregroundMark x1="30616" y1="55692" x2="49304" y2="56217"/>
                        <a14:foregroundMark x1="49304" y1="56217" x2="66998" y2="55867"/>
                        <a14:foregroundMark x1="85089" y1="32399" x2="91252" y2="21016"/>
                        <a14:foregroundMark x1="91252" y1="21016" x2="90457" y2="77233"/>
                        <a14:foregroundMark x1="90457" y1="77233" x2="91252" y2="17863"/>
                        <a14:foregroundMark x1="52684" y1="94046" x2="63618" y2="94571"/>
                        <a14:foregroundMark x1="63618" y1="94571" x2="62425" y2="93695"/>
                      </a14:backgroundRemoval>
                    </a14:imgEffect>
                  </a14:imgLayer>
                </a14:imgProps>
              </a:ext>
            </a:extLst>
          </a:blip>
          <a:stretch>
            <a:fillRect/>
          </a:stretch>
        </p:blipFill>
        <p:spPr>
          <a:xfrm>
            <a:off x="8345673" y="2101867"/>
            <a:ext cx="3594100" cy="4079982"/>
          </a:xfrm>
          <a:prstGeom prst="rect">
            <a:avLst/>
          </a:prstGeom>
        </p:spPr>
      </p:pic>
    </p:spTree>
    <p:extLst>
      <p:ext uri="{BB962C8B-B14F-4D97-AF65-F5344CB8AC3E}">
        <p14:creationId xmlns:p14="http://schemas.microsoft.com/office/powerpoint/2010/main" val="2497255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magine 3" descr="Immagine che contiene testo, clipart&#10;&#10;Descrizione generata automaticamente">
            <a:extLst>
              <a:ext uri="{FF2B5EF4-FFF2-40B4-BE49-F238E27FC236}">
                <a16:creationId xmlns:a16="http://schemas.microsoft.com/office/drawing/2014/main" id="{8C8F8ECE-02A0-310D-E899-394C88274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sp>
        <p:nvSpPr>
          <p:cNvPr id="7" name="Titolo 1">
            <a:extLst>
              <a:ext uri="{FF2B5EF4-FFF2-40B4-BE49-F238E27FC236}">
                <a16:creationId xmlns:a16="http://schemas.microsoft.com/office/drawing/2014/main" id="{57DCF6C0-C700-EB89-7F5D-8637AD9BDC99}"/>
              </a:ext>
            </a:extLst>
          </p:cNvPr>
          <p:cNvSpPr txBox="1">
            <a:spLocks/>
          </p:cNvSpPr>
          <p:nvPr/>
        </p:nvSpPr>
        <p:spPr>
          <a:xfrm>
            <a:off x="322823" y="-588381"/>
            <a:ext cx="9493249" cy="1577975"/>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en-US"/>
              <a:t>The SNIPER-GN technology</a:t>
            </a:r>
          </a:p>
        </p:txBody>
      </p:sp>
      <p:pic>
        <p:nvPicPr>
          <p:cNvPr id="9" name="Immagine 8" descr="Immagine che contiene monitor, schermo, sedendo, blu&#10;&#10;Descrizione generata automaticamente">
            <a:extLst>
              <a:ext uri="{FF2B5EF4-FFF2-40B4-BE49-F238E27FC236}">
                <a16:creationId xmlns:a16="http://schemas.microsoft.com/office/drawing/2014/main" id="{8F3235D4-F66F-432D-0248-D8A08566661E}"/>
              </a:ext>
            </a:extLst>
          </p:cNvPr>
          <p:cNvPicPr>
            <a:picLocks noChangeAspect="1"/>
          </p:cNvPicPr>
          <p:nvPr/>
        </p:nvPicPr>
        <p:blipFill rotWithShape="1">
          <a:blip r:embed="rId4">
            <a:extLst>
              <a:ext uri="{28A0092B-C50C-407E-A947-70E740481C1C}">
                <a14:useLocalDpi xmlns:a14="http://schemas.microsoft.com/office/drawing/2010/main" val="0"/>
              </a:ext>
            </a:extLst>
          </a:blip>
          <a:srcRect l="7856" t="19768" r="43938" b="42478"/>
          <a:stretch/>
        </p:blipFill>
        <p:spPr>
          <a:xfrm rot="16200000">
            <a:off x="1401063" y="726621"/>
            <a:ext cx="2216861" cy="3019425"/>
          </a:xfrm>
          <a:prstGeom prst="ellipse">
            <a:avLst/>
          </a:prstGeom>
        </p:spPr>
      </p:pic>
      <p:sp>
        <p:nvSpPr>
          <p:cNvPr id="10" name="Segnaposto contenuto 2">
            <a:extLst>
              <a:ext uri="{FF2B5EF4-FFF2-40B4-BE49-F238E27FC236}">
                <a16:creationId xmlns:a16="http://schemas.microsoft.com/office/drawing/2014/main" id="{B3933024-B7D7-0C3A-BDD1-3995E35880FF}"/>
              </a:ext>
            </a:extLst>
          </p:cNvPr>
          <p:cNvSpPr>
            <a:spLocks noGrp="1"/>
          </p:cNvSpPr>
          <p:nvPr>
            <p:ph idx="1"/>
          </p:nvPr>
        </p:nvSpPr>
        <p:spPr>
          <a:xfrm>
            <a:off x="4762499" y="1279083"/>
            <a:ext cx="7017461" cy="5432284"/>
          </a:xfrm>
        </p:spPr>
        <p:txBody>
          <a:bodyPr>
            <a:normAutofit fontScale="92500" lnSpcReduction="10000"/>
          </a:bodyPr>
          <a:lstStyle/>
          <a:p>
            <a:pPr marL="0" indent="0">
              <a:buNone/>
            </a:pPr>
            <a:r>
              <a:rPr lang="en-US" sz="2100" dirty="0"/>
              <a:t>SNIPER-GN is equipped with 2 detectors</a:t>
            </a:r>
            <a:endParaRPr lang="en-US" dirty="0"/>
          </a:p>
          <a:p>
            <a:pPr marL="0" indent="0">
              <a:buNone/>
            </a:pPr>
            <a:r>
              <a:rPr lang="en-US" dirty="0"/>
              <a:t>A CeBr3 for mid-high resolution gamma spectroscopy (&lt;3,5% @662 keV)</a:t>
            </a:r>
          </a:p>
          <a:p>
            <a:pPr marL="228600" lvl="1">
              <a:spcBef>
                <a:spcPts val="1000"/>
              </a:spcBef>
              <a:buFont typeface="Arial" panose="020B0604020202020204" pitchFamily="34" charset="0"/>
              <a:buChar char="•"/>
              <a:tabLst>
                <a:tab pos="540385" algn="l"/>
              </a:tabLst>
            </a:pPr>
            <a:r>
              <a:rPr lang="en-US" sz="2200" spc="-160" dirty="0">
                <a:solidFill>
                  <a:srgbClr val="FFFF00"/>
                </a:solidFill>
                <a:highlight>
                  <a:srgbClr val="000000"/>
                </a:highlight>
              </a:rPr>
              <a:t>Gamma peak search is used also in neutron source identification algorithm</a:t>
            </a:r>
          </a:p>
          <a:p>
            <a:pPr marL="708660" lvl="3" indent="-342900">
              <a:spcBef>
                <a:spcPts val="1000"/>
              </a:spcBef>
              <a:buFont typeface="Wingdings" panose="05000000000000000000" pitchFamily="2" charset="2"/>
              <a:buChar char="ü"/>
              <a:tabLst>
                <a:tab pos="540385" algn="l"/>
              </a:tabLst>
            </a:pPr>
            <a:r>
              <a:rPr lang="en-US" sz="1900" b="1" dirty="0">
                <a:solidFill>
                  <a:srgbClr val="FFFF00"/>
                </a:solidFill>
                <a:cs typeface="Arial" panose="020B0604020202020204" pitchFamily="34" charset="0"/>
              </a:rPr>
              <a:t>enhances the SNM identification</a:t>
            </a:r>
          </a:p>
          <a:p>
            <a:pPr marL="708660" lvl="3" indent="-342900">
              <a:spcBef>
                <a:spcPts val="1000"/>
              </a:spcBef>
              <a:buFont typeface="Wingdings" panose="05000000000000000000" pitchFamily="2" charset="2"/>
              <a:buChar char="ü"/>
              <a:tabLst>
                <a:tab pos="540385" algn="l"/>
              </a:tabLst>
            </a:pPr>
            <a:r>
              <a:rPr lang="en-US" sz="1900" b="1" dirty="0">
                <a:solidFill>
                  <a:srgbClr val="FFFF00"/>
                </a:solidFill>
                <a:cs typeface="Arial" panose="020B0604020202020204" pitchFamily="34" charset="0"/>
              </a:rPr>
              <a:t>Allows enrichment level estimation</a:t>
            </a:r>
          </a:p>
          <a:p>
            <a:pPr marL="0" indent="0">
              <a:buNone/>
            </a:pPr>
            <a:endParaRPr lang="en-US" dirty="0"/>
          </a:p>
          <a:p>
            <a:pPr marL="228600" lvl="1">
              <a:spcBef>
                <a:spcPts val="1000"/>
              </a:spcBef>
              <a:buFont typeface="Arial" panose="020B0604020202020204" pitchFamily="34" charset="0"/>
              <a:buChar char="•"/>
              <a:tabLst>
                <a:tab pos="540385" algn="l"/>
              </a:tabLst>
            </a:pPr>
            <a:r>
              <a:rPr lang="en-US" sz="2200" spc="-160" dirty="0">
                <a:solidFill>
                  <a:srgbClr val="FFFF00"/>
                </a:solidFill>
                <a:highlight>
                  <a:srgbClr val="000000"/>
                </a:highlight>
              </a:rPr>
              <a:t>Gamma/neutron liquid scintillator</a:t>
            </a:r>
          </a:p>
          <a:p>
            <a:pPr marL="708660" lvl="3" indent="-342900">
              <a:spcBef>
                <a:spcPts val="1000"/>
              </a:spcBef>
              <a:buFont typeface="Wingdings" panose="05000000000000000000" pitchFamily="2" charset="2"/>
              <a:buChar char="ü"/>
              <a:tabLst>
                <a:tab pos="540385" algn="l"/>
              </a:tabLst>
            </a:pPr>
            <a:r>
              <a:rPr lang="en-US" sz="1900" b="1" dirty="0">
                <a:solidFill>
                  <a:srgbClr val="FFFF00"/>
                </a:solidFill>
                <a:cs typeface="Arial" panose="020B0604020202020204" pitchFamily="34" charset="0"/>
              </a:rPr>
              <a:t>Real time gamma/neutron discrimination**</a:t>
            </a:r>
          </a:p>
          <a:p>
            <a:pPr marL="708660" lvl="3" indent="-342900">
              <a:spcBef>
                <a:spcPts val="1000"/>
              </a:spcBef>
              <a:buFont typeface="Wingdings" panose="05000000000000000000" pitchFamily="2" charset="2"/>
              <a:buChar char="ü"/>
              <a:tabLst>
                <a:tab pos="540385" algn="l"/>
              </a:tabLst>
            </a:pPr>
            <a:r>
              <a:rPr lang="en-US" sz="1900" b="1" dirty="0">
                <a:solidFill>
                  <a:srgbClr val="FFFF00"/>
                </a:solidFill>
                <a:cs typeface="Arial" panose="020B0604020202020204" pitchFamily="34" charset="0"/>
              </a:rPr>
              <a:t>Neutron source identification with discrimination between fissile material (Cf-252), alpha-n (Am/Be and Am/Li) sources, Plutonium and Uranium </a:t>
            </a:r>
          </a:p>
          <a:p>
            <a:endParaRPr lang="en-US" sz="1500" dirty="0"/>
          </a:p>
          <a:p>
            <a:pPr marL="0" indent="0">
              <a:buNone/>
            </a:pPr>
            <a:endParaRPr lang="en-US" dirty="0"/>
          </a:p>
          <a:p>
            <a:endParaRPr lang="en-US" dirty="0"/>
          </a:p>
        </p:txBody>
      </p:sp>
      <p:pic>
        <p:nvPicPr>
          <p:cNvPr id="12" name="Picture 6" descr="Description: fig1b.png">
            <a:extLst>
              <a:ext uri="{FF2B5EF4-FFF2-40B4-BE49-F238E27FC236}">
                <a16:creationId xmlns:a16="http://schemas.microsoft.com/office/drawing/2014/main" id="{2B30A3A3-609E-0826-3E2C-1DFAFED0AF78}"/>
              </a:ext>
            </a:extLst>
          </p:cNvPr>
          <p:cNvPicPr/>
          <p:nvPr/>
        </p:nvPicPr>
        <p:blipFill rotWithShape="1">
          <a:blip r:embed="rId5">
            <a:extLst>
              <a:ext uri="{28A0092B-C50C-407E-A947-70E740481C1C}">
                <a14:useLocalDpi xmlns:a14="http://schemas.microsoft.com/office/drawing/2010/main" val="0"/>
              </a:ext>
            </a:extLst>
          </a:blip>
          <a:srcRect t="6460" r="8603" b="2019"/>
          <a:stretch/>
        </p:blipFill>
        <p:spPr bwMode="auto">
          <a:xfrm>
            <a:off x="182593" y="3483073"/>
            <a:ext cx="4675157" cy="3228294"/>
          </a:xfrm>
          <a:prstGeom prst="rect">
            <a:avLst/>
          </a:prstGeom>
          <a:noFill/>
          <a:ln>
            <a:noFill/>
          </a:ln>
          <a:extLst>
            <a:ext uri="{53640926-AAD7-44D8-BBD7-CCE9431645EC}">
              <a14:shadowObscured xmlns:a14="http://schemas.microsoft.com/office/drawing/2010/main"/>
            </a:ext>
          </a:extLst>
        </p:spPr>
      </p:pic>
      <p:pic>
        <p:nvPicPr>
          <p:cNvPr id="13" name="Immagine 12">
            <a:extLst>
              <a:ext uri="{FF2B5EF4-FFF2-40B4-BE49-F238E27FC236}">
                <a16:creationId xmlns:a16="http://schemas.microsoft.com/office/drawing/2014/main" id="{341AE519-EF19-B86E-5E6F-CF48B442F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500" y="3777278"/>
            <a:ext cx="929510" cy="696821"/>
          </a:xfrm>
          <a:prstGeom prst="rect">
            <a:avLst/>
          </a:prstGeom>
        </p:spPr>
      </p:pic>
      <p:sp>
        <p:nvSpPr>
          <p:cNvPr id="11" name="Rettangolo 10">
            <a:extLst>
              <a:ext uri="{FF2B5EF4-FFF2-40B4-BE49-F238E27FC236}">
                <a16:creationId xmlns:a16="http://schemas.microsoft.com/office/drawing/2014/main" id="{2CD32066-587B-C9F1-A35F-29B4DE9D3633}"/>
              </a:ext>
            </a:extLst>
          </p:cNvPr>
          <p:cNvSpPr/>
          <p:nvPr/>
        </p:nvSpPr>
        <p:spPr>
          <a:xfrm>
            <a:off x="2478083" y="3634253"/>
            <a:ext cx="237966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75000"/>
                    <a:lumOff val="25000"/>
                  </a:schemeClr>
                </a:solidFill>
                <a:effectLst/>
                <a:uLnTx/>
                <a:uFillTx/>
                <a:latin typeface="Bahnschrift SemiLight SemiConde" panose="020B0502040204020203" pitchFamily="34" charset="0"/>
                <a:ea typeface="+mn-ea"/>
                <a:cs typeface="+mn-cs"/>
              </a:rPr>
              <a:t>** based on the same Pulse Shape Discrimination (PSD) algorithm tested and implemented by CAEN for the IAEA Fast Neutron Collar Monitor (fresh fuel verification)</a:t>
            </a:r>
          </a:p>
        </p:txBody>
      </p:sp>
    </p:spTree>
    <p:extLst>
      <p:ext uri="{BB962C8B-B14F-4D97-AF65-F5344CB8AC3E}">
        <p14:creationId xmlns:p14="http://schemas.microsoft.com/office/powerpoint/2010/main" val="293826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magine 3" descr="Immagine che contiene testo, clipart&#10;&#10;Descrizione generata automaticamente">
            <a:extLst>
              <a:ext uri="{FF2B5EF4-FFF2-40B4-BE49-F238E27FC236}">
                <a16:creationId xmlns:a16="http://schemas.microsoft.com/office/drawing/2014/main" id="{D7786FDD-487E-BA28-AE8D-821798212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696" y="200607"/>
            <a:ext cx="1346481" cy="332793"/>
          </a:xfrm>
          <a:prstGeom prst="rect">
            <a:avLst/>
          </a:prstGeom>
        </p:spPr>
      </p:pic>
      <p:sp>
        <p:nvSpPr>
          <p:cNvPr id="7" name="Titolo 1">
            <a:extLst>
              <a:ext uri="{FF2B5EF4-FFF2-40B4-BE49-F238E27FC236}">
                <a16:creationId xmlns:a16="http://schemas.microsoft.com/office/drawing/2014/main" id="{C5FE8899-C110-A995-1658-63F47AC2F472}"/>
              </a:ext>
            </a:extLst>
          </p:cNvPr>
          <p:cNvSpPr txBox="1">
            <a:spLocks/>
          </p:cNvSpPr>
          <p:nvPr/>
        </p:nvSpPr>
        <p:spPr>
          <a:xfrm>
            <a:off x="322823" y="-588381"/>
            <a:ext cx="9493249" cy="1577975"/>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en-US"/>
              <a:t>The SNIPER-GN exceeds the standards</a:t>
            </a:r>
          </a:p>
        </p:txBody>
      </p:sp>
      <p:sp>
        <p:nvSpPr>
          <p:cNvPr id="8" name="Rettangolo 7">
            <a:extLst>
              <a:ext uri="{FF2B5EF4-FFF2-40B4-BE49-F238E27FC236}">
                <a16:creationId xmlns:a16="http://schemas.microsoft.com/office/drawing/2014/main" id="{BBF237CC-1129-AD56-71E3-7BC45FBC1CD0}"/>
              </a:ext>
            </a:extLst>
          </p:cNvPr>
          <p:cNvSpPr/>
          <p:nvPr/>
        </p:nvSpPr>
        <p:spPr>
          <a:xfrm>
            <a:off x="1604648" y="1216068"/>
            <a:ext cx="8982704" cy="1631216"/>
          </a:xfrm>
          <a:prstGeom prst="rect">
            <a:avLst/>
          </a:prstGeom>
          <a:solidFill>
            <a:srgbClr val="C00000">
              <a:alpha val="83000"/>
            </a:srgbClr>
          </a:solidFill>
          <a:ln>
            <a:solidFill>
              <a:srgbClr val="F0EA00"/>
            </a:solidFill>
          </a:ln>
        </p:spPr>
        <p:txBody>
          <a:bodyPr wrap="square">
            <a:spAutoFit/>
          </a:bodyPr>
          <a:lstStyle/>
          <a:p>
            <a:pPr algn="ctr"/>
            <a:r>
              <a:rPr lang="en-GB" sz="2000" b="1">
                <a:solidFill>
                  <a:srgbClr val="F0EA00"/>
                </a:solidFill>
                <a:latin typeface="Daytona Condensed Light" panose="020B0306030503040204" pitchFamily="34" charset="0"/>
              </a:rPr>
              <a:t>IEC 62327 – 2017 (EU)</a:t>
            </a:r>
          </a:p>
          <a:p>
            <a:pPr algn="ctr"/>
            <a:r>
              <a:rPr lang="en-US" sz="1600" b="1">
                <a:latin typeface="Daytona Condensed Light" panose="020B0306030503040204" pitchFamily="34" charset="0"/>
              </a:rPr>
              <a:t>Hand Held Instruments for the Detection and Identification of Radionuclides</a:t>
            </a:r>
            <a:endParaRPr lang="en-GB" sz="1200" b="1" i="1" u="sng">
              <a:latin typeface="Daytona Condensed Light" panose="020B0306030503040204" pitchFamily="34" charset="0"/>
            </a:endParaRPr>
          </a:p>
          <a:p>
            <a:pPr marL="1257300" lvl="2" indent="-342900">
              <a:buFont typeface="Arial" panose="020B0604020202020204" pitchFamily="34" charset="0"/>
              <a:buChar char="•"/>
            </a:pPr>
            <a:r>
              <a:rPr lang="it-IT" sz="1600">
                <a:solidFill>
                  <a:srgbClr val="F0EA00"/>
                </a:solidFill>
                <a:latin typeface="Daytona Condensed Light" panose="020B0306030503040204" pitchFamily="34" charset="0"/>
              </a:rPr>
              <a:t>1 s for gamma </a:t>
            </a:r>
            <a:r>
              <a:rPr lang="it-IT" sz="1600" err="1">
                <a:solidFill>
                  <a:srgbClr val="F0EA00"/>
                </a:solidFill>
                <a:latin typeface="Daytona Condensed Light" panose="020B0306030503040204" pitchFamily="34" charset="0"/>
              </a:rPr>
              <a:t>alarm</a:t>
            </a:r>
            <a:r>
              <a:rPr lang="it-IT" sz="1600">
                <a:solidFill>
                  <a:srgbClr val="F0EA00"/>
                </a:solidFill>
                <a:latin typeface="Daytona Condensed Light" panose="020B0306030503040204" pitchFamily="34" charset="0"/>
              </a:rPr>
              <a:t> (500 </a:t>
            </a:r>
            <a:r>
              <a:rPr lang="it-IT" sz="1600" err="1">
                <a:solidFill>
                  <a:srgbClr val="F0EA00"/>
                </a:solidFill>
                <a:latin typeface="Daytona Condensed Light" panose="020B0306030503040204" pitchFamily="34" charset="0"/>
              </a:rPr>
              <a:t>nSv</a:t>
            </a:r>
            <a:r>
              <a:rPr lang="it-IT" sz="1600">
                <a:solidFill>
                  <a:srgbClr val="F0EA00"/>
                </a:solidFill>
                <a:latin typeface="Daytona Condensed Light" panose="020B0306030503040204" pitchFamily="34" charset="0"/>
              </a:rPr>
              <a:t>/h </a:t>
            </a:r>
            <a:r>
              <a:rPr lang="it-IT" sz="1600" err="1">
                <a:solidFill>
                  <a:srgbClr val="F0EA00"/>
                </a:solidFill>
                <a:latin typeface="Daytona Condensed Light" panose="020B0306030503040204" pitchFamily="34" charset="0"/>
              </a:rPr>
              <a:t>above</a:t>
            </a:r>
            <a:r>
              <a:rPr lang="it-IT" sz="1600">
                <a:solidFill>
                  <a:srgbClr val="F0EA00"/>
                </a:solidFill>
                <a:latin typeface="Daytona Condensed Light" panose="020B0306030503040204" pitchFamily="34" charset="0"/>
              </a:rPr>
              <a:t> </a:t>
            </a:r>
            <a:r>
              <a:rPr lang="it-IT" sz="1600" err="1">
                <a:solidFill>
                  <a:srgbClr val="F0EA00"/>
                </a:solidFill>
                <a:latin typeface="Daytona Condensed Light" panose="020B0306030503040204" pitchFamily="34" charset="0"/>
              </a:rPr>
              <a:t>bkg</a:t>
            </a:r>
            <a:r>
              <a:rPr lang="it-IT" sz="1600">
                <a:solidFill>
                  <a:srgbClr val="F0EA00"/>
                </a:solidFill>
                <a:latin typeface="Daytona Condensed Light" panose="020B0306030503040204" pitchFamily="34" charset="0"/>
              </a:rPr>
              <a:t>, </a:t>
            </a:r>
            <a:r>
              <a:rPr lang="it-IT" sz="1600" err="1">
                <a:solidFill>
                  <a:srgbClr val="F0EA00"/>
                </a:solidFill>
                <a:latin typeface="Daytona Condensed Light" panose="020B0306030503040204" pitchFamily="34" charset="0"/>
              </a:rPr>
              <a:t>moving</a:t>
            </a:r>
            <a:r>
              <a:rPr lang="it-IT" sz="1600">
                <a:solidFill>
                  <a:srgbClr val="F0EA00"/>
                </a:solidFill>
                <a:latin typeface="Daytona Condensed Light" panose="020B0306030503040204" pitchFamily="34" charset="0"/>
              </a:rPr>
              <a:t> </a:t>
            </a:r>
            <a:r>
              <a:rPr lang="it-IT" sz="1600" err="1">
                <a:solidFill>
                  <a:srgbClr val="F0EA00"/>
                </a:solidFill>
                <a:latin typeface="Daytona Condensed Light" panose="020B0306030503040204" pitchFamily="34" charset="0"/>
              </a:rPr>
              <a:t>at</a:t>
            </a:r>
            <a:r>
              <a:rPr lang="it-IT" sz="1600">
                <a:solidFill>
                  <a:srgbClr val="F0EA00"/>
                </a:solidFill>
                <a:latin typeface="Daytona Condensed Light" panose="020B0306030503040204" pitchFamily="34" charset="0"/>
              </a:rPr>
              <a:t> 0,5 m/s @ 1m)</a:t>
            </a:r>
          </a:p>
          <a:p>
            <a:pPr marL="1257300" lvl="2" indent="-342900">
              <a:buFont typeface="Arial" panose="020B0604020202020204" pitchFamily="34" charset="0"/>
              <a:buChar char="•"/>
            </a:pPr>
            <a:r>
              <a:rPr lang="it-IT" sz="1600">
                <a:solidFill>
                  <a:srgbClr val="F0EA00"/>
                </a:solidFill>
                <a:latin typeface="Daytona Condensed Light" panose="020B0306030503040204" pitchFamily="34" charset="0"/>
              </a:rPr>
              <a:t>2 s for </a:t>
            </a:r>
            <a:r>
              <a:rPr lang="it-IT" sz="1600" err="1">
                <a:solidFill>
                  <a:srgbClr val="F0EA00"/>
                </a:solidFill>
                <a:latin typeface="Daytona Condensed Light" panose="020B0306030503040204" pitchFamily="34" charset="0"/>
              </a:rPr>
              <a:t>neutron</a:t>
            </a:r>
            <a:r>
              <a:rPr lang="it-IT" sz="1600">
                <a:solidFill>
                  <a:srgbClr val="F0EA00"/>
                </a:solidFill>
                <a:latin typeface="Daytona Condensed Light" panose="020B0306030503040204" pitchFamily="34" charset="0"/>
              </a:rPr>
              <a:t> </a:t>
            </a:r>
            <a:r>
              <a:rPr lang="it-IT" sz="1600" err="1">
                <a:solidFill>
                  <a:srgbClr val="F0EA00"/>
                </a:solidFill>
                <a:latin typeface="Daytona Condensed Light" panose="020B0306030503040204" pitchFamily="34" charset="0"/>
              </a:rPr>
              <a:t>alarm</a:t>
            </a:r>
            <a:r>
              <a:rPr lang="it-IT" sz="1600">
                <a:solidFill>
                  <a:srgbClr val="F0EA00"/>
                </a:solidFill>
                <a:latin typeface="Daytona Condensed Light" panose="020B0306030503040204" pitchFamily="34" charset="0"/>
              </a:rPr>
              <a:t> (</a:t>
            </a:r>
            <a:r>
              <a:rPr lang="it-IT" sz="1600" baseline="30000">
                <a:solidFill>
                  <a:srgbClr val="F0EA00"/>
                </a:solidFill>
                <a:latin typeface="Daytona Condensed Light" panose="020B0306030503040204" pitchFamily="34" charset="0"/>
              </a:rPr>
              <a:t>252</a:t>
            </a:r>
            <a:r>
              <a:rPr lang="it-IT" sz="1600">
                <a:solidFill>
                  <a:srgbClr val="F0EA00"/>
                </a:solidFill>
                <a:latin typeface="Daytona Condensed Light" panose="020B0306030503040204" pitchFamily="34" charset="0"/>
              </a:rPr>
              <a:t>Cf 20.000 n/s @25 cm)</a:t>
            </a:r>
          </a:p>
          <a:p>
            <a:pPr marL="1257300" lvl="2" indent="-342900">
              <a:buFont typeface="Arial" panose="020B0604020202020204" pitchFamily="34" charset="0"/>
              <a:buChar char="•"/>
            </a:pPr>
            <a:r>
              <a:rPr lang="it-IT" sz="1600">
                <a:solidFill>
                  <a:srgbClr val="F0EA00"/>
                </a:solidFill>
                <a:latin typeface="Daytona Condensed Light" panose="020B0306030503040204" pitchFamily="34" charset="0"/>
              </a:rPr>
              <a:t>1 min or </a:t>
            </a:r>
            <a:r>
              <a:rPr lang="it-IT" sz="1600" err="1">
                <a:solidFill>
                  <a:srgbClr val="F0EA00"/>
                </a:solidFill>
                <a:latin typeface="Daytona Condensed Light" panose="020B0306030503040204" pitchFamily="34" charset="0"/>
              </a:rPr>
              <a:t>less</a:t>
            </a:r>
            <a:r>
              <a:rPr lang="it-IT" sz="1600">
                <a:solidFill>
                  <a:srgbClr val="F0EA00"/>
                </a:solidFill>
                <a:latin typeface="Daytona Condensed Light" panose="020B0306030503040204" pitchFamily="34" charset="0"/>
              </a:rPr>
              <a:t> for </a:t>
            </a:r>
            <a:r>
              <a:rPr lang="it-IT" sz="1600" err="1">
                <a:solidFill>
                  <a:srgbClr val="F0EA00"/>
                </a:solidFill>
                <a:latin typeface="Daytona Condensed Light" panose="020B0306030503040204" pitchFamily="34" charset="0"/>
              </a:rPr>
              <a:t>identification</a:t>
            </a:r>
            <a:r>
              <a:rPr lang="it-IT" sz="1600">
                <a:solidFill>
                  <a:srgbClr val="F0EA00"/>
                </a:solidFill>
                <a:latin typeface="Daytona Condensed Light" panose="020B0306030503040204" pitchFamily="34" charset="0"/>
              </a:rPr>
              <a:t> of isotope</a:t>
            </a:r>
          </a:p>
          <a:p>
            <a:pPr marL="1257300" lvl="2" indent="-342900">
              <a:buFont typeface="Arial" panose="020B0604020202020204" pitchFamily="34" charset="0"/>
              <a:buChar char="•"/>
            </a:pPr>
            <a:r>
              <a:rPr lang="it-IT" sz="1600" i="1">
                <a:solidFill>
                  <a:srgbClr val="F0EA00"/>
                </a:solidFill>
                <a:latin typeface="Daytona Condensed Light" panose="020B0306030503040204" pitchFamily="34" charset="0"/>
              </a:rPr>
              <a:t>No </a:t>
            </a:r>
            <a:r>
              <a:rPr lang="it-IT" sz="1600" i="1" err="1">
                <a:solidFill>
                  <a:srgbClr val="F0EA00"/>
                </a:solidFill>
                <a:latin typeface="Daytona Condensed Light" panose="020B0306030503040204" pitchFamily="34" charset="0"/>
              </a:rPr>
              <a:t>requirement</a:t>
            </a:r>
            <a:r>
              <a:rPr lang="it-IT" sz="1600" i="1">
                <a:solidFill>
                  <a:srgbClr val="F0EA00"/>
                </a:solidFill>
                <a:latin typeface="Daytona Condensed Light" panose="020B0306030503040204" pitchFamily="34" charset="0"/>
              </a:rPr>
              <a:t> on the IDENTIFICATION of </a:t>
            </a:r>
            <a:r>
              <a:rPr lang="it-IT" sz="1600" i="1" err="1">
                <a:solidFill>
                  <a:srgbClr val="F0EA00"/>
                </a:solidFill>
                <a:latin typeface="Daytona Condensed Light" panose="020B0306030503040204" pitchFamily="34" charset="0"/>
              </a:rPr>
              <a:t>neutron</a:t>
            </a:r>
            <a:r>
              <a:rPr lang="it-IT" sz="1600" i="1">
                <a:solidFill>
                  <a:srgbClr val="F0EA00"/>
                </a:solidFill>
                <a:latin typeface="Daytona Condensed Light" panose="020B0306030503040204" pitchFamily="34" charset="0"/>
              </a:rPr>
              <a:t> sources </a:t>
            </a:r>
            <a:r>
              <a:rPr lang="it-IT" sz="1600" i="1" err="1">
                <a:solidFill>
                  <a:srgbClr val="F0EA00"/>
                </a:solidFill>
                <a:latin typeface="Daytona Condensed Light" panose="020B0306030503040204" pitchFamily="34" charset="0"/>
              </a:rPr>
              <a:t>through</a:t>
            </a:r>
            <a:r>
              <a:rPr lang="it-IT" sz="1600" i="1">
                <a:solidFill>
                  <a:srgbClr val="F0EA00"/>
                </a:solidFill>
                <a:latin typeface="Daytona Condensed Light" panose="020B0306030503040204" pitchFamily="34" charset="0"/>
              </a:rPr>
              <a:t> </a:t>
            </a:r>
            <a:r>
              <a:rPr lang="it-IT" sz="1600" i="1" err="1">
                <a:solidFill>
                  <a:srgbClr val="F0EA00"/>
                </a:solidFill>
                <a:latin typeface="Daytona Condensed Light" panose="020B0306030503040204" pitchFamily="34" charset="0"/>
              </a:rPr>
              <a:t>neutron</a:t>
            </a:r>
            <a:r>
              <a:rPr lang="it-IT" sz="1600" i="1">
                <a:solidFill>
                  <a:srgbClr val="F0EA00"/>
                </a:solidFill>
                <a:latin typeface="Daytona Condensed Light" panose="020B0306030503040204" pitchFamily="34" charset="0"/>
              </a:rPr>
              <a:t> </a:t>
            </a:r>
            <a:r>
              <a:rPr lang="it-IT" sz="1600" i="1" err="1">
                <a:solidFill>
                  <a:srgbClr val="F0EA00"/>
                </a:solidFill>
                <a:latin typeface="Daytona Condensed Light" panose="020B0306030503040204" pitchFamily="34" charset="0"/>
              </a:rPr>
              <a:t>measurement</a:t>
            </a:r>
            <a:endParaRPr lang="en-GB" sz="1600" i="1">
              <a:solidFill>
                <a:srgbClr val="F0EA00"/>
              </a:solidFill>
              <a:latin typeface="Daytona Condensed Light" panose="020B0306030503040204" pitchFamily="34" charset="0"/>
            </a:endParaRPr>
          </a:p>
        </p:txBody>
      </p:sp>
      <p:pic>
        <p:nvPicPr>
          <p:cNvPr id="9" name="Immagine 8">
            <a:extLst>
              <a:ext uri="{FF2B5EF4-FFF2-40B4-BE49-F238E27FC236}">
                <a16:creationId xmlns:a16="http://schemas.microsoft.com/office/drawing/2014/main" id="{EFFFBD0A-E888-6670-70F4-DA4558094235}"/>
              </a:ext>
            </a:extLst>
          </p:cNvPr>
          <p:cNvPicPr>
            <a:picLocks noChangeAspect="1"/>
          </p:cNvPicPr>
          <p:nvPr/>
        </p:nvPicPr>
        <p:blipFill rotWithShape="1">
          <a:blip r:embed="rId4"/>
          <a:srcRect b="77186"/>
          <a:stretch/>
        </p:blipFill>
        <p:spPr>
          <a:xfrm>
            <a:off x="1604648" y="2974177"/>
            <a:ext cx="8982704" cy="1148701"/>
          </a:xfrm>
          <a:prstGeom prst="rect">
            <a:avLst/>
          </a:prstGeom>
        </p:spPr>
      </p:pic>
      <p:pic>
        <p:nvPicPr>
          <p:cNvPr id="10" name="Immagine 9">
            <a:extLst>
              <a:ext uri="{FF2B5EF4-FFF2-40B4-BE49-F238E27FC236}">
                <a16:creationId xmlns:a16="http://schemas.microsoft.com/office/drawing/2014/main" id="{32381246-EAB3-C17E-4F67-EF7E06922868}"/>
              </a:ext>
            </a:extLst>
          </p:cNvPr>
          <p:cNvPicPr>
            <a:picLocks noChangeAspect="1"/>
          </p:cNvPicPr>
          <p:nvPr/>
        </p:nvPicPr>
        <p:blipFill rotWithShape="1">
          <a:blip r:embed="rId4"/>
          <a:srcRect t="44622" b="32564"/>
          <a:stretch/>
        </p:blipFill>
        <p:spPr>
          <a:xfrm>
            <a:off x="1604648" y="4249771"/>
            <a:ext cx="8982704" cy="1148700"/>
          </a:xfrm>
          <a:prstGeom prst="rect">
            <a:avLst/>
          </a:prstGeom>
        </p:spPr>
      </p:pic>
      <p:pic>
        <p:nvPicPr>
          <p:cNvPr id="11" name="Immagine 10">
            <a:extLst>
              <a:ext uri="{FF2B5EF4-FFF2-40B4-BE49-F238E27FC236}">
                <a16:creationId xmlns:a16="http://schemas.microsoft.com/office/drawing/2014/main" id="{D9D03283-CCA3-D07F-9981-43840107918B}"/>
              </a:ext>
            </a:extLst>
          </p:cNvPr>
          <p:cNvPicPr>
            <a:picLocks noChangeAspect="1"/>
          </p:cNvPicPr>
          <p:nvPr/>
        </p:nvPicPr>
        <p:blipFill rotWithShape="1">
          <a:blip r:embed="rId4"/>
          <a:srcRect l="1191" t="75334" r="-1191" b="324"/>
          <a:stretch/>
        </p:blipFill>
        <p:spPr>
          <a:xfrm>
            <a:off x="1604648" y="5525364"/>
            <a:ext cx="9086050" cy="1225632"/>
          </a:xfrm>
          <a:prstGeom prst="rect">
            <a:avLst/>
          </a:prstGeom>
        </p:spPr>
      </p:pic>
    </p:spTree>
    <p:extLst>
      <p:ext uri="{BB962C8B-B14F-4D97-AF65-F5344CB8AC3E}">
        <p14:creationId xmlns:p14="http://schemas.microsoft.com/office/powerpoint/2010/main" val="90350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AfterhoursVTI">
  <a:themeElements>
    <a:clrScheme name="Afterhours">
      <a:dk1>
        <a:sysClr val="windowText" lastClr="000000"/>
      </a:dk1>
      <a:lt1>
        <a:srgbClr val="FFFFFF"/>
      </a:lt1>
      <a:dk2>
        <a:srgbClr val="2D3122"/>
      </a:dk2>
      <a:lt2>
        <a:srgbClr val="F3F2EE"/>
      </a:lt2>
      <a:accent1>
        <a:srgbClr val="31AEC4"/>
      </a:accent1>
      <a:accent2>
        <a:srgbClr val="3163BD"/>
      </a:accent2>
      <a:accent3>
        <a:srgbClr val="5E854F"/>
      </a:accent3>
      <a:accent4>
        <a:srgbClr val="34B66C"/>
      </a:accent4>
      <a:accent5>
        <a:srgbClr val="CD2929"/>
      </a:accent5>
      <a:accent6>
        <a:srgbClr val="6946C8"/>
      </a:accent6>
      <a:hlink>
        <a:srgbClr val="0678EA"/>
      </a:hlink>
      <a:folHlink>
        <a:srgbClr val="B65887"/>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docProps/app.xml><?xml version="1.0" encoding="utf-8"?>
<Properties xmlns="http://schemas.openxmlformats.org/officeDocument/2006/extended-properties" xmlns:vt="http://schemas.openxmlformats.org/officeDocument/2006/docPropsVTypes">
  <TotalTime>18</TotalTime>
  <Words>1537</Words>
  <Application>Microsoft Office PowerPoint</Application>
  <PresentationFormat>Widescreen</PresentationFormat>
  <Paragraphs>154</Paragraphs>
  <Slides>16</Slides>
  <Notes>0</Notes>
  <HiddenSlides>1</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16</vt:i4>
      </vt:variant>
    </vt:vector>
  </HeadingPairs>
  <TitlesOfParts>
    <vt:vector size="25" baseType="lpstr">
      <vt:lpstr>Arial</vt:lpstr>
      <vt:lpstr>Arimo</vt:lpstr>
      <vt:lpstr>Bahnschrift SemiLight SemiConde</vt:lpstr>
      <vt:lpstr>Consolas</vt:lpstr>
      <vt:lpstr>Daytona Condensed Light</vt:lpstr>
      <vt:lpstr>Franklin Gothic Heavy</vt:lpstr>
      <vt:lpstr>Wingdings</vt:lpstr>
      <vt:lpstr>Wingdings 2</vt:lpstr>
      <vt:lpstr>AfterhoursVTI</vt:lpstr>
      <vt:lpstr>Gamma/Neutron detection and identification systems for tracking and inspection of radioactive sources</vt:lpstr>
      <vt:lpstr>Abstract</vt:lpstr>
      <vt:lpstr>Summary</vt:lpstr>
      <vt:lpstr>Slimport – Slimcheck (2009-2011)</vt:lpstr>
      <vt:lpstr>MODES_SNM (2012-2014)</vt:lpstr>
      <vt:lpstr>MODES_SNM (2012-2014)</vt:lpstr>
      <vt:lpstr>The SNIPER-GN technology</vt:lpstr>
      <vt:lpstr>Presentazione standard di PowerPoint</vt:lpstr>
      <vt:lpstr>Presentazione standard di PowerPoint</vt:lpstr>
      <vt:lpstr>Presentazione standard di PowerPoint</vt:lpstr>
      <vt:lpstr>Presentazione standard di PowerPoint</vt:lpstr>
      <vt:lpstr>C-BORD (2015-2019)</vt:lpstr>
      <vt:lpstr>C-BORD (2015-2019) – Field Trials</vt:lpstr>
      <vt:lpstr>ENTRANCE (2020 - ongoing)</vt:lpstr>
      <vt:lpstr>Silentborder (2021 - ongoing)</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Gamma/Neutron detection and identification systems for tracking and inspection of radioactive sources</dc:title>
  <dc:creator>Alessandro Iovene</dc:creator>
  <cp:lastModifiedBy>Alessandro Iovene</cp:lastModifiedBy>
  <cp:revision>3</cp:revision>
  <dcterms:created xsi:type="dcterms:W3CDTF">2022-05-24T08:25:15Z</dcterms:created>
  <dcterms:modified xsi:type="dcterms:W3CDTF">2022-06-01T13:39:38Z</dcterms:modified>
</cp:coreProperties>
</file>