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9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8263D-9AD7-9046-86E2-766C881AD4CD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0CA2-F595-E14C-9BBA-56CAADBA04F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2056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0920" y="1235710"/>
            <a:ext cx="6764828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0919" y="4017472"/>
            <a:ext cx="6764829" cy="160481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A5D0-877A-4953-9699-0CE6292D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2382C-982E-46DB-85E9-E5355C74B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56609-1592-452B-9247-E36CFD04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5218-FF89-4272-923C-4B34A8BC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747E-EA7C-4CA2-B337-98042D49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BA820-45A1-472F-913B-17229ECB6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2ADA1-9D7E-4DBC-B2B0-9F7818D89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1104E-5647-4AB9-93C2-F81AEFFB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43CC-B82E-4735-ABCD-C65B9B79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177A-0095-4B50-9517-49040D75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588E-6538-244B-89AB-14C0025E1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03E2C-EB21-5946-8B13-15A2B3BCD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0E2B4-7A33-1F4F-9F6D-C1085B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A6F2-10B5-CE47-BC1F-4B05AE69A9A6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5E5BC-1415-BC4D-A58E-16D5DD38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65459-9C4D-AC4E-B512-93588355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5F56-2DE6-114B-9A92-59722930258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0372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F452-2D62-5149-849C-142B2DC8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6B88-B447-4C4E-8276-9B8A17A29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A993B-1253-634B-A6D4-09D819B1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A6F2-10B5-CE47-BC1F-4B05AE69A9A6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5669C-6917-0E46-A86D-EF2BF4EB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81CFA-B0FD-D044-B0D3-BA5E0B2F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5F56-2DE6-114B-9A92-59722930258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35332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53E5-1D9D-8343-AC1E-A4E6E434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8CE80-70AE-B94C-9632-8175C6F7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C3151-45CF-B74B-B743-C723F32E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A6F2-10B5-CE47-BC1F-4B05AE69A9A6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D4697-8B19-C240-8FDC-0B5107D3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33AD6-8675-2446-A5C2-BAA5985E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5F56-2DE6-114B-9A92-59722930258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26309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594B-6CDE-0443-9670-C64BBF0E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1F75-6161-2E4C-B1AF-796B07F20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22E32-08F3-314E-95DB-EEA724FE0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A8B98-64F7-3545-B2AD-C93629B8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A6F2-10B5-CE47-BC1F-4B05AE69A9A6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78BA0-DF6C-B24B-B33A-6677A0B5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26631-8CB3-5741-AA5E-B34B2509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5F56-2DE6-114B-9A92-59722930258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0611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1F80-2D46-8844-8389-4F7C3A90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CE08E-1EAE-064D-AD76-1F21040E2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84241-B7CC-5343-B480-A3FC1818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7255D-54CE-7246-B3E2-54EAE2AAC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E28E4-F8FB-414B-8830-956D3E7BD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DCA9F-17E6-1144-9A6E-7EAD0F85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A6F2-10B5-CE47-BC1F-4B05AE69A9A6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5F3503-C64F-8A49-8066-C30C8096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DA032-2C3A-FC4A-8F85-1CB2245B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5F56-2DE6-114B-9A92-59722930258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32742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E298-DBB5-5542-903C-FDB9BF2A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8F1FA-92B7-2B40-8F2F-89D01290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A6F2-10B5-CE47-BC1F-4B05AE69A9A6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4BDF6-788D-D344-ABA7-6B0F1918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DC55-7D22-B349-9B43-1B0D11BD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5F56-2DE6-114B-9A92-59722930258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83352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F8FF6-98F8-B747-8949-BAC131C29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A6F2-10B5-CE47-BC1F-4B05AE69A9A6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83FBF-499D-5442-987A-B5134A83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768AB-7D58-1045-A1E0-5E7A91FB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5F56-2DE6-114B-9A92-59722930258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9557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15DC-5507-5143-A0DB-4C07778A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640BF-35EA-2B47-A86E-EFDDDB1A2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46094-3F00-E349-B562-CF2DFD74D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59122-8D5D-C547-866A-B7525B2F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A6F2-10B5-CE47-BC1F-4B05AE69A9A6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65CDA-84B7-1244-B2D2-2D57FD35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94084-25DB-334E-96A2-9A1BB7AA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5F56-2DE6-114B-9A92-59722930258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5002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CADC-65B8-460A-8CC2-55D2891B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52702-5269-46AA-A0D3-572B9537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C687-6A42-47B8-A227-EC3ADFF9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50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E438-9A9A-EC4E-9C61-2F9726FF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CD799-6A35-764B-AD0C-C07648DC9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37019-B407-004C-86B1-59A9CBAD3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4A10F-8DB8-BD4D-A1C8-F3B58062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A6F2-10B5-CE47-BC1F-4B05AE69A9A6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C1DE9-9B53-DC4E-9436-CD3417E9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4694A-6E4B-E14F-9131-F8F1F058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5F56-2DE6-114B-9A92-59722930258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43750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52E4-D592-E84E-B869-08ED0640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C4567-668D-0D4C-8EFB-C3B997C9B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5DDA0-EF84-0348-B127-78254504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A6F2-10B5-CE47-BC1F-4B05AE69A9A6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D25BB-8F10-2346-922A-DED02E8E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124D0-5FB9-BC4F-A264-F308D871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5F56-2DE6-114B-9A92-59722930258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19833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9808C-CE72-A94C-8089-5ECA96938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2AB6F-3A1B-5C4A-9450-C181C93A6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8AAA-3D92-FA48-800C-09D5BF6F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A6F2-10B5-CE47-BC1F-4B05AE69A9A6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7438D-C3AB-9346-8CD3-255B873B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5A21-A5B0-5F47-A2C6-5D9C3439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5F56-2DE6-114B-9A92-59722930258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2073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956A-C8FD-4541-B8B5-133BDD11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EF1C-051B-4733-A349-D374CB41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4EA9-B36B-4440-B1D7-6DCF7199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02285-8B2D-4FB7-A72B-E4AE0FAE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F833-75D7-40CD-B0F2-0129D28F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0111-B969-4DD6-B7F3-487E5579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F598-9380-44FE-887F-03F8A81E9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03F7-4093-49C9-A0C5-6FAB86D2A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B8851-D71C-410E-A3E9-D605ACD5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2DBC-77EF-4280-B31F-D9E0CD38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26B4-7701-4D14-A971-E6DA4E2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9D51-E893-48B6-9670-3C273155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AD385-1E96-48AC-B037-8E0207EC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D38FE-ADFC-4ED2-9F1D-A1C9F494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2B8FF-CC3D-4858-8FF8-1FC41119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9A7BF-F596-4D2A-B5DB-65546EE78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D489F-A599-459B-9046-1FD6F5FD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4EC7A-28BF-4784-8FC4-AF84A9C4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2EEC7-44B4-4D9C-99F2-5868AFD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134C1-0FDD-4B2A-961E-A50E37AB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AC0B6-58F5-497E-AE6F-C7ED501B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53A7-9B52-4B3C-9C33-B2A2832B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4B024-2026-489A-9B7B-A26A340B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C1A72-9919-4AA3-A03E-910F9287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0C63E-CE9E-4D74-87A7-472233CA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00A9-15F2-459C-985C-997C3A37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EAB1-C7D7-4C36-B3BE-1B650440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7A913-256C-4E86-A4F8-3EEE016DB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F7236-5169-4A40-B535-FCD19DF3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84075-173A-46CB-AFB9-3ED419E2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C44-F462-417C-8DE0-E2C848E9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52-2233-4ED3-A0DB-2AFE8BF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C8EF2-D2B6-4B32-BDB5-2BEAAA4B4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3DD09-C64D-42D8-A59E-4C95B345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5E37-77C4-4F84-87F3-9FDE0D8B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377E6-E65C-4DA5-AD4A-99084554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CA27-7A37-408C-877F-38DA4BA0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EB58-1672-424A-A6F7-F36D5C5C5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553C3-5676-40FE-9671-BFA2097DAB00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0D96-0533-450D-9669-C96978A5E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8C4A8-C9F3-486F-8CB2-253FD815F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66D30-7D25-FB42-9ACF-2158FBFE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44E99-886C-7B4D-A7E4-0D2B7320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EECCE-1AAD-B548-ACFA-2E3B1B155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7A6F2-10B5-CE47-BC1F-4B05AE69A9A6}" type="datetimeFigureOut">
              <a:rPr lang="en-AT" smtClean="0"/>
              <a:t>13.01.22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CB0AC-CB4A-E24C-9976-967AA3005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6A31C-3E65-6046-903F-1616C5904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A5F56-2DE6-114B-9A92-59722930258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1398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0BA6-1A55-47CD-BA5F-A2556E05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A4C1-0604-44DC-A7EB-01D0F9F46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SCHLOSMAN, Anna</cp:lastModifiedBy>
  <cp:revision>9</cp:revision>
  <dcterms:created xsi:type="dcterms:W3CDTF">2021-04-28T15:23:16Z</dcterms:created>
  <dcterms:modified xsi:type="dcterms:W3CDTF">2022-01-13T09:45:41Z</dcterms:modified>
</cp:coreProperties>
</file>