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582" y="548052"/>
            <a:ext cx="6183166" cy="20301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82" y="3069805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EB58-1672-424A-A6F7-F36D5C5C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53C3-5676-40FE-9671-BFA2097DAB0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0D96-0533-450D-9669-C96978A5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C4A8-C9F3-486F-8CB2-253FD815F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0BA6-1A55-47CD-BA5F-A2556E05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A4C1-0604-44DC-A7EB-01D0F9F4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StudentIn</cp:lastModifiedBy>
  <cp:revision>6</cp:revision>
  <dcterms:created xsi:type="dcterms:W3CDTF">2021-04-28T15:23:16Z</dcterms:created>
  <dcterms:modified xsi:type="dcterms:W3CDTF">2021-09-23T11:22:12Z</dcterms:modified>
</cp:coreProperties>
</file>