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3.xml" ContentType="application/vnd.openxmlformats-officedocument.presentationml.comments+xml"/>
  <Override PartName="/ppt/notesSlides/notesSlide7.xml" ContentType="application/vnd.openxmlformats-officedocument.presentationml.notesSlide+xml"/>
  <Override PartName="/ppt/comments/comment4.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5.xml" ContentType="application/vnd.openxmlformats-officedocument.presentationml.comments+xml"/>
  <Override PartName="/ppt/notesSlides/notesSlide10.xml" ContentType="application/vnd.openxmlformats-officedocument.presentationml.notesSlide+xml"/>
  <Override PartName="/ppt/comments/comment6.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0" r:id="rId2"/>
    <p:sldId id="282" r:id="rId3"/>
    <p:sldId id="286" r:id="rId4"/>
    <p:sldId id="290" r:id="rId5"/>
    <p:sldId id="291" r:id="rId6"/>
    <p:sldId id="276" r:id="rId7"/>
    <p:sldId id="277" r:id="rId8"/>
    <p:sldId id="278" r:id="rId9"/>
    <p:sldId id="288" r:id="rId10"/>
    <p:sldId id="285" r:id="rId11"/>
    <p:sldId id="279" r:id="rId1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nP9YLyP7JuXDLSiowPbe8Q==" hashData="7iegwh7aO26fg3wEhpOW9aVpcowjf+ao+gwVbRTuW4NCv3LgvHp5WXNKezyXVcPdiRd6uMzQQt7ht8y7hZi3gw=="/>
  <p:extLst>
    <p:ext uri="{EFAFB233-063F-42B5-8137-9DF3F51BA10A}">
      <p15:sldGuideLst xmlns:p15="http://schemas.microsoft.com/office/powerpoint/2012/main">
        <p15:guide id="1" orient="horz" pos="2727" userDrawn="1">
          <p15:clr>
            <a:srgbClr val="A4A3A4"/>
          </p15:clr>
        </p15:guide>
        <p15:guide id="2" pos="5223" userDrawn="1">
          <p15:clr>
            <a:srgbClr val="A4A3A4"/>
          </p15:clr>
        </p15:guide>
        <p15:guide id="3" orient="horz" pos="175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gor Gómez Ortiz" initials="IGO" lastIdx="70" clrIdx="0">
    <p:extLst>
      <p:ext uri="{19B8F6BF-5375-455C-9EA6-DF929625EA0E}">
        <p15:presenceInfo xmlns:p15="http://schemas.microsoft.com/office/powerpoint/2012/main" userId="Igor Gómez Orti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5DF"/>
    <a:srgbClr val="FBE5D6"/>
    <a:srgbClr val="3F7EC1"/>
    <a:srgbClr val="326CB3"/>
    <a:srgbClr val="0063B3"/>
    <a:srgbClr val="006EB4"/>
    <a:srgbClr val="007C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44" autoAdjust="0"/>
    <p:restoredTop sz="96305"/>
  </p:normalViewPr>
  <p:slideViewPr>
    <p:cSldViewPr snapToGrid="0">
      <p:cViewPr varScale="1">
        <p:scale>
          <a:sx n="132" d="100"/>
          <a:sy n="132" d="100"/>
        </p:scale>
        <p:origin x="640" y="184"/>
      </p:cViewPr>
      <p:guideLst>
        <p:guide orient="horz" pos="2727"/>
        <p:guide pos="5223"/>
        <p:guide orient="horz" pos="1752"/>
      </p:guideLst>
    </p:cSldViewPr>
  </p:slideViewPr>
  <p:outlineViewPr>
    <p:cViewPr>
      <p:scale>
        <a:sx n="33" d="100"/>
        <a:sy n="33" d="100"/>
      </p:scale>
      <p:origin x="0" y="0"/>
    </p:cViewPr>
  </p:outlineViewPr>
  <p:notesTextViewPr>
    <p:cViewPr>
      <p:scale>
        <a:sx n="400" d="100"/>
        <a:sy n="400" d="100"/>
      </p:scale>
      <p:origin x="0" y="0"/>
    </p:cViewPr>
  </p:notesTextViewPr>
  <p:notesViewPr>
    <p:cSldViewPr snapToGrid="0" showGuides="1">
      <p:cViewPr varScale="1">
        <p:scale>
          <a:sx n="131" d="100"/>
          <a:sy n="131" d="100"/>
        </p:scale>
        <p:origin x="48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6-23T21:16:04.144" idx="47">
    <p:pos x="5197" y="1018"/>
    <p:text>3: handling of off-normal states:
Sollte man "states" durch "states and events" ergänzen ?</p:text>
    <p:extLst>
      <p:ext uri="{C676402C-5697-4E1C-873F-D02D1690AC5C}">
        <p15:threadingInfo xmlns:p15="http://schemas.microsoft.com/office/powerpoint/2012/main" timeZoneBias="-120"/>
      </p:ext>
    </p:extLst>
  </p:cm>
  <p:cm authorId="1" dt="2021-06-23T21:17:46.799" idx="48">
    <p:pos x="5197" y="1154"/>
    <p:text>done</p:text>
    <p:extLst>
      <p:ext uri="{C676402C-5697-4E1C-873F-D02D1690AC5C}">
        <p15:threadingInfo xmlns:p15="http://schemas.microsoft.com/office/powerpoint/2012/main" timeZoneBias="-120">
          <p15:parentCm authorId="1" idx="47"/>
        </p15:threadingInfo>
      </p:ext>
    </p:extLst>
  </p:cm>
  <p:cm authorId="1" dt="2021-06-23T21:16:16.130" idx="49">
    <p:pos x="5814" y="1407"/>
    <p:text>3: ASDEX Upgrade includes diverse decision algorithms. However, it has become hard to scale ...
Worauf bezieht sich "it" ? Ist ASDEX Upgrade schwierig zu skalieren, oder nur die Anzahl der "decision algorithms". Im letzten Fall, wäre die folgende Feststellung "maintain their increasing number" nur eine Wiederholung der ersten Aussage ("hard to scale").</p:text>
    <p:extLst>
      <p:ext uri="{C676402C-5697-4E1C-873F-D02D1690AC5C}">
        <p15:threadingInfo xmlns:p15="http://schemas.microsoft.com/office/powerpoint/2012/main" timeZoneBias="-120"/>
      </p:ext>
    </p:extLst>
  </p:cm>
  <p:cm authorId="1" dt="2021-06-23T21:19:37.558" idx="50">
    <p:pos x="5814" y="1543"/>
    <p:text>done</p:text>
    <p:extLst>
      <p:ext uri="{C676402C-5697-4E1C-873F-D02D1690AC5C}">
        <p15:threadingInfo xmlns:p15="http://schemas.microsoft.com/office/powerpoint/2012/main" timeZoneBias="-120">
          <p15:parentCm authorId="1" idx="49"/>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6-23T21:03:41.164" idx="61">
    <p:pos x="7268" y="1177"/>
    <p:text>4: It possesses a root node and subtrees of children with a parent node
Den Sinn dieses Satzes kann ich nicht recht verstehen. Meintest Du etwas wie "Starting from a root node, subtrees represent different handling strategies." ?</p:text>
    <p:extLst>
      <p:ext uri="{C676402C-5697-4E1C-873F-D02D1690AC5C}">
        <p15:threadingInfo xmlns:p15="http://schemas.microsoft.com/office/powerpoint/2012/main" timeZoneBias="-120"/>
      </p:ext>
    </p:extLst>
  </p:cm>
  <p:cm authorId="1" dt="2021-06-25T00:49:14.689" idx="62">
    <p:pos x="7268" y="1313"/>
    <p:text>Bearbeitet, ich denke jetzt es ist klarer</p:text>
    <p:extLst>
      <p:ext uri="{C676402C-5697-4E1C-873F-D02D1690AC5C}">
        <p15:threadingInfo xmlns:p15="http://schemas.microsoft.com/office/powerpoint/2012/main" timeZoneBias="-120">
          <p15:parentCm authorId="1" idx="61"/>
        </p15:threadingInfo>
      </p:ext>
    </p:extLst>
  </p:cm>
  <p:cm authorId="1" dt="2021-06-23T21:04:03.701" idx="63">
    <p:pos x="7379" y="1461"/>
    <p:text>4: The end nodes, the leaf nodes, perform specific tasks.
Im Grunde genommen hat jeder Knoten, nicht nur die "leaf nodes" eine besondere Aufgabe, die im Bild in der Legende zu den Node Types kurz beschrieben ist.</p:text>
    <p:extLst>
      <p:ext uri="{C676402C-5697-4E1C-873F-D02D1690AC5C}">
        <p15:threadingInfo xmlns:p15="http://schemas.microsoft.com/office/powerpoint/2012/main" timeZoneBias="-120"/>
      </p:ext>
    </p:extLst>
  </p:cm>
  <p:cm authorId="1" dt="2021-06-25T00:48:53.601" idx="64">
    <p:pos x="7379" y="1597"/>
    <p:text>Bearbeitet in wie oberer Komment</p:text>
    <p:extLst>
      <p:ext uri="{C676402C-5697-4E1C-873F-D02D1690AC5C}">
        <p15:threadingInfo xmlns:p15="http://schemas.microsoft.com/office/powerpoint/2012/main" timeZoneBias="-120">
          <p15:parentCm authorId="1" idx="63"/>
        </p15:threadingInfo>
      </p:ext>
    </p:extLst>
  </p:cm>
  <p:cm authorId="1" dt="2021-06-23T21:04:31.636" idx="65">
    <p:pos x="3149" y="1651"/>
    <p:text>4: Its strength comes from its ability to create very complex tasks ...
Diese Aussage würde ich als letzten Punkt dieser Folie bringen, da er die Vorteile eines BTs noch einmal zusammenfasst, während die restlichen Punkte den Aufbau und die Arbeitsweise eines Behaviour Trees beschreiben.
"create  ... tasks" ist in diesem Zusammenhang etwas verwirrend. Wäre "establish workflows" oder "perform activities" besser ?</p:text>
    <p:extLst>
      <p:ext uri="{C676402C-5697-4E1C-873F-D02D1690AC5C}">
        <p15:threadingInfo xmlns:p15="http://schemas.microsoft.com/office/powerpoint/2012/main" timeZoneBias="-120"/>
      </p:ext>
    </p:extLst>
  </p:cm>
  <p:cm authorId="1" dt="2021-06-23T22:30:34.951" idx="66">
    <p:pos x="3149" y="1787"/>
    <p:text>done</p:text>
    <p:extLst>
      <p:ext uri="{C676402C-5697-4E1C-873F-D02D1690AC5C}">
        <p15:threadingInfo xmlns:p15="http://schemas.microsoft.com/office/powerpoint/2012/main" timeZoneBias="-120">
          <p15:parentCm authorId="1" idx="65"/>
        </p15:threadingInfo>
      </p:ext>
    </p:extLst>
  </p:cm>
  <p:cm authorId="1" dt="2021-06-23T21:06:59.917" idx="67">
    <p:pos x="3575" y="2540"/>
    <p:text>4: Grafik: Fallback als Wurzelknoten
Wenn der Baum von oben nach unten (und in zweiter Linie von links nach rechts, siehe 4. Punkt) durchlaufen wird, startet die Ausführung bei "Fallback". Das kommt mir seltsam vor. Ist der Begriff oder die Beschreibung im Text richtig gewählt ? Ich sehe auf Seite 5, dass "Fallback" ein spezieller Knotentyp ist. Trotzdem ist es etwas verwirrend.</p:text>
    <p:extLst>
      <p:ext uri="{C676402C-5697-4E1C-873F-D02D1690AC5C}">
        <p15:threadingInfo xmlns:p15="http://schemas.microsoft.com/office/powerpoint/2012/main" timeZoneBias="-120"/>
      </p:ext>
    </p:extLst>
  </p:cm>
  <p:cm authorId="1" dt="2021-06-23T22:39:21.257" idx="68">
    <p:pos x="3575" y="2676"/>
    <p:text>Fallback wird auch Select genannt. Er führt ein Child aus wenn der vorherige Knoten Failure zurückgibt</p:text>
    <p:extLst>
      <p:ext uri="{C676402C-5697-4E1C-873F-D02D1690AC5C}">
        <p15:threadingInfo xmlns:p15="http://schemas.microsoft.com/office/powerpoint/2012/main" timeZoneBias="-120">
          <p15:parentCm authorId="1" idx="67"/>
        </p15:threadingInfo>
      </p:ext>
    </p:extLst>
  </p:cm>
  <p:cm authorId="1" dt="2021-06-23T21:16:36.704" idx="69">
    <p:pos x="3138" y="554"/>
    <p:text>4: A Behaviour Tree is basically a SW structure
Da Du Platz genug hast, würde ich "SW" als "software" ausschreiben.</p:text>
    <p:extLst>
      <p:ext uri="{C676402C-5697-4E1C-873F-D02D1690AC5C}">
        <p15:threadingInfo xmlns:p15="http://schemas.microsoft.com/office/powerpoint/2012/main" timeZoneBias="-120"/>
      </p:ext>
    </p:extLst>
  </p:cm>
  <p:cm authorId="1" dt="2021-06-23T22:12:17.724" idx="70">
    <p:pos x="3138" y="690"/>
    <p:text>Done</p:text>
    <p:extLst>
      <p:ext uri="{C676402C-5697-4E1C-873F-D02D1690AC5C}">
        <p15:threadingInfo xmlns:p15="http://schemas.microsoft.com/office/powerpoint/2012/main" timeZoneBias="-120">
          <p15:parentCm authorId="1" idx="69"/>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06-23T21:11:22.507" idx="9">
    <p:pos x="1916" y="214"/>
    <p:text>6:  DCS specific nodes
DCS wurde zuvor noch nicht beschrieben. Vielleicht würde hier "DCS control system specific nodes" oder sogar nur "control system specific nodes" ausreichen, ohne einen ganzen Satz für die DCS Erklärung zu verbrauchen - der kommt ja auf der nächsten Folie ohnehin.</p:text>
    <p:extLst>
      <p:ext uri="{C676402C-5697-4E1C-873F-D02D1690AC5C}">
        <p15:threadingInfo xmlns:p15="http://schemas.microsoft.com/office/powerpoint/2012/main" timeZoneBias="-120"/>
      </p:ext>
    </p:extLst>
  </p:cm>
  <p:cm authorId="1" dt="2021-06-25T01:40:37.991" idx="28">
    <p:pos x="1916" y="350"/>
    <p:text>Besser, done</p:text>
    <p:extLst>
      <p:ext uri="{C676402C-5697-4E1C-873F-D02D1690AC5C}">
        <p15:threadingInfo xmlns:p15="http://schemas.microsoft.com/office/powerpoint/2012/main" timeZoneBias="-120">
          <p15:parentCm authorId="1" idx="9"/>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1-06-23T21:12:05.568" idx="10">
    <p:pos x="4914" y="440"/>
    <p:text>7: ASDEX Upgrade Discharge Control System (DCS) provides different diagnosis sources
Anstelle "diagnosis" sollte es "diagnostic" heißen - auch im nächsten Punkt und im Blockdiagramm auf Folie 8.</p:text>
    <p:extLst>
      <p:ext uri="{C676402C-5697-4E1C-873F-D02D1690AC5C}">
        <p15:threadingInfo xmlns:p15="http://schemas.microsoft.com/office/powerpoint/2012/main" timeZoneBias="-120"/>
      </p:ext>
    </p:extLst>
  </p:cm>
  <p:cm authorId="1" dt="2021-06-28T09:41:59.615" idx="32">
    <p:pos x="4914" y="576"/>
    <p:text>Done</p:text>
    <p:extLst>
      <p:ext uri="{C676402C-5697-4E1C-873F-D02D1690AC5C}">
        <p15:threadingInfo xmlns:p15="http://schemas.microsoft.com/office/powerpoint/2012/main" timeZoneBias="-120">
          <p15:parentCm authorId="1" idx="10"/>
        </p15:threadingInfo>
      </p:ext>
    </p:extLst>
  </p:cm>
  <p:cm authorId="1" dt="2021-06-23T21:13:01.111" idx="11">
    <p:pos x="7274" y="1098"/>
    <p:text>7: The decision logic * (table right) is transformed into a behaviour tree (figure right)
Statt "figure right" muss es "figure left" sein. Vielleicht kannst Du auch noch einen dicken Pfeil von der Tabelle zum Behaviour Tree zeichnen, um die Transformation zu verdeutlichen.</p:text>
    <p:extLst>
      <p:ext uri="{C676402C-5697-4E1C-873F-D02D1690AC5C}">
        <p15:threadingInfo xmlns:p15="http://schemas.microsoft.com/office/powerpoint/2012/main" timeZoneBias="-120"/>
      </p:ext>
    </p:extLst>
  </p:cm>
  <p:cm authorId="1" dt="2021-06-28T09:41:55.968" idx="31">
    <p:pos x="7274" y="1234"/>
    <p:text>Done</p:text>
    <p:extLst>
      <p:ext uri="{C676402C-5697-4E1C-873F-D02D1690AC5C}">
        <p15:threadingInfo xmlns:p15="http://schemas.microsoft.com/office/powerpoint/2012/main" timeZoneBias="-120">
          <p15:parentCm authorId="1" idx="11"/>
        </p15:threadingInfo>
      </p:ext>
    </p:extLst>
  </p:cm>
  <p:cm authorId="1" dt="2021-06-23T21:13:33.952" idx="12">
    <p:pos x="1808" y="1540"/>
    <p:text>7: The modularisation allows the simplification of the logic ...
Auf der Folie wirkt die Tabelle ehrlich gesagt einfacher als die Grafik. Kannst Du deutlicher machen, wo in der Tabelle ein Teil der Logik "versteckt" wird, den man im Behaviour Tree daneben sieht ? Würde ein Zustandsdiagramm die Komplexität deutlicher zeigen ?</p:text>
    <p:extLst>
      <p:ext uri="{C676402C-5697-4E1C-873F-D02D1690AC5C}">
        <p15:threadingInfo xmlns:p15="http://schemas.microsoft.com/office/powerpoint/2012/main" timeZoneBias="-1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1-06-23T21:08:38.818" idx="33">
    <p:pos x="2594" y="862"/>
    <p:text>5: They return running if their evaluation is not finished during the tick.
Ein Tick hat eigentlich keine Dauer. Bezieht sich "running" darauf, dass der Knoten nicht sofort, d.h. in einer atomaren Reaktion antworten kann ?
Was passiert mit den Antworten - insbesondere bei der Rückgabe "running", denn success und failure werden bei den Knotentypen beschrieben ?</p:text>
    <p:extLst>
      <p:ext uri="{C676402C-5697-4E1C-873F-D02D1690AC5C}">
        <p15:threadingInfo xmlns:p15="http://schemas.microsoft.com/office/powerpoint/2012/main" timeZoneBias="-120"/>
      </p:ext>
    </p:extLst>
  </p:cm>
  <p:cm authorId="1" dt="2021-06-25T01:36:15.773" idx="34">
    <p:pos x="2594" y="998"/>
    <p:text>Der Funktion eines Knoten könnte mehrere Ticks dauert, zum Bespiel eine Knoten der eine bestimmte Trajectory laufen muss, oder ein dessen Performance überwacht, solange ein Zustand aktiv ist, wird diese Knoten etwas machen
Man muss aufpassen dass Falls anderer Knoten aktiv wird während dieser Knoten noch aktiv sein sollte, man muss einen "gute Ende" des Task ermöglichen, vielleicht etwas wie ein "fade-out"</p:text>
    <p:extLst>
      <p:ext uri="{C676402C-5697-4E1C-873F-D02D1690AC5C}">
        <p15:threadingInfo xmlns:p15="http://schemas.microsoft.com/office/powerpoint/2012/main" timeZoneBias="-120">
          <p15:parentCm authorId="1" idx="33"/>
        </p15:threadingInfo>
      </p:ext>
    </p:extLst>
  </p:cm>
  <p:cm authorId="1" dt="2021-06-23T21:09:02.250" idx="35">
    <p:pos x="5375" y="1156"/>
    <p:text>5: Switch: It runs the selected children
Wodurch werden die entsprechenden "selected children" ausgewählt ?</p:text>
    <p:extLst>
      <p:ext uri="{C676402C-5697-4E1C-873F-D02D1690AC5C}">
        <p15:threadingInfo xmlns:p15="http://schemas.microsoft.com/office/powerpoint/2012/main" timeZoneBias="-120"/>
      </p:ext>
    </p:extLst>
  </p:cm>
  <p:cm authorId="1" dt="2021-06-25T00:51:00.116" idx="36">
    <p:pos x="5375" y="1292"/>
    <p:text>Bearbeitet. Der Switch, den ich geschrieben habe nimmt eine Control signal und es wird gegen bestimmten Werten vergleicht. Ein child wird ausgewählt wenn der Wert des Kontrollsignal gleich als sein VergleichsWert ist.</p:text>
    <p:extLst>
      <p:ext uri="{C676402C-5697-4E1C-873F-D02D1690AC5C}">
        <p15:threadingInfo xmlns:p15="http://schemas.microsoft.com/office/powerpoint/2012/main" timeZoneBias="-120">
          <p15:parentCm authorId="1" idx="35"/>
        </p15:threadingInfo>
      </p:ext>
    </p:extLst>
  </p:cm>
  <p:cm authorId="1" dt="2021-06-23T21:09:12.519" idx="37">
    <p:pos x="5382" y="2133"/>
    <p:text>5: “Always failure” decorator: It runs its child and always return failure to its parent node
Kannst Du ein Beispiel geben, wann so etwas nützlich ist ?</p:text>
    <p:extLst>
      <p:ext uri="{C676402C-5697-4E1C-873F-D02D1690AC5C}">
        <p15:threadingInfo xmlns:p15="http://schemas.microsoft.com/office/powerpoint/2012/main" timeZoneBias="-120"/>
      </p:ext>
    </p:extLst>
  </p:cm>
  <p:cm authorId="1" dt="2021-06-23T21:09:30.321" idx="38">
    <p:pos x="5463" y="2605"/>
    <p:text>5: A Comparison with debouncing task
Was ist das ?</p:text>
    <p:extLst>
      <p:ext uri="{C676402C-5697-4E1C-873F-D02D1690AC5C}">
        <p15:threadingInfo xmlns:p15="http://schemas.microsoft.com/office/powerpoint/2012/main" timeZoneBias="-120"/>
      </p:ext>
    </p:extLst>
  </p:cm>
  <p:cm authorId="1" dt="2021-06-25T01:27:52.555" idx="39">
    <p:pos x="5463" y="2741"/>
    <p:text>Es ist ein Vergleich der nicht sofort eine Ergebnis liefert sondern er bestätigt den Vergleich. Wenn der Event aktiv ist denn erhöht sich einen Zähler, wenn der Event inaktiv ist denn die Zähler geht nach unten. Wenn der Zähler eine bestimmte Schwelle überschriet, denn der Comparison liefert ein true. Sieh Folie 10 mit Besipiel</p:text>
    <p:extLst>
      <p:ext uri="{C676402C-5697-4E1C-873F-D02D1690AC5C}">
        <p15:threadingInfo xmlns:p15="http://schemas.microsoft.com/office/powerpoint/2012/main" timeZoneBias="-120">
          <p15:parentCm authorId="1" idx="38"/>
        </p15:threadingInfo>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1-06-23T21:13:59.392" idx="13">
    <p:pos x="6216" y="484"/>
    <p:text>8: the DCS global Supervisor
Diesen Namen gibt es in DCS so nicht (siehe meine Antwort auf RocketChat). Kannst Du bitte stattdessen Segment Scheduler und Reference Generator verwenden. Wenn Du die Bezeichnung "global supervision" oder "supervisory control" behalten willst, dann sollte sie eher in Kleinbuchstaben geschrieben sein, da es sich dann nicht um einen Namen, sondern eine logische Gruppierung handelt.</p:text>
    <p:extLst>
      <p:ext uri="{C676402C-5697-4E1C-873F-D02D1690AC5C}">
        <p15:threadingInfo xmlns:p15="http://schemas.microsoft.com/office/powerpoint/2012/main" timeZoneBias="-120"/>
      </p:ext>
    </p:extLst>
  </p:cm>
  <p:cm authorId="1" dt="2021-06-28T09:12:45.096" idx="30">
    <p:pos x="6216" y="620"/>
    <p:text>Done</p:text>
    <p:extLst>
      <p:ext uri="{C676402C-5697-4E1C-873F-D02D1690AC5C}">
        <p15:threadingInfo xmlns:p15="http://schemas.microsoft.com/office/powerpoint/2012/main" timeZoneBias="-120">
          <p15:parentCm authorId="1" idx="13"/>
        </p15:threadingInfo>
      </p:ext>
    </p:extLst>
  </p:cm>
  <p:cm authorId="1" dt="2021-06-23T21:15:39.757" idx="14">
    <p:pos x="7263" y="1730"/>
    <p:text>8: Actuator layer
Die anderen braunen Blöcke sind mit Funktionsnamen bezeichnet (z.B. Plasma state evaluation). Es wäre gut, diesen Stil weiterzuführen und beispielsweise "Actuator management" oder "Actuator conditioning" zu verwenden.</p:text>
    <p:extLst>
      <p:ext uri="{C676402C-5697-4E1C-873F-D02D1690AC5C}">
        <p15:threadingInfo xmlns:p15="http://schemas.microsoft.com/office/powerpoint/2012/main" timeZoneBias="-120"/>
      </p:ext>
    </p:extLst>
  </p:cm>
  <p:cm authorId="1" dt="2021-06-25T23:53:06.604" idx="29">
    <p:pos x="7263" y="1866"/>
    <p:text>Done</p:text>
    <p:extLst>
      <p:ext uri="{C676402C-5697-4E1C-873F-D02D1690AC5C}">
        <p15:threadingInfo xmlns:p15="http://schemas.microsoft.com/office/powerpoint/2012/main" timeZoneBias="-120">
          <p15:parentCm authorId="1" idx="14"/>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0716D5-ACEA-43FB-9282-292FC8262548}" type="datetimeFigureOut">
              <a:rPr lang="de-DE" smtClean="0"/>
              <a:t>13.07.21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546895-DAEF-47E5-8529-7A3EBD8431C8}" type="slidenum">
              <a:rPr lang="de-DE" smtClean="0"/>
              <a:t>‹#›</a:t>
            </a:fld>
            <a:endParaRPr lang="de-DE"/>
          </a:p>
        </p:txBody>
      </p:sp>
    </p:spTree>
    <p:extLst>
      <p:ext uri="{BB962C8B-B14F-4D97-AF65-F5344CB8AC3E}">
        <p14:creationId xmlns:p14="http://schemas.microsoft.com/office/powerpoint/2010/main" val="1915632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E546895-DAEF-47E5-8529-7A3EBD8431C8}" type="slidenum">
              <a:rPr lang="de-DE" smtClean="0"/>
              <a:t>1</a:t>
            </a:fld>
            <a:endParaRPr lang="de-DE"/>
          </a:p>
        </p:txBody>
      </p:sp>
    </p:spTree>
    <p:extLst>
      <p:ext uri="{BB962C8B-B14F-4D97-AF65-F5344CB8AC3E}">
        <p14:creationId xmlns:p14="http://schemas.microsoft.com/office/powerpoint/2010/main" val="706237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E546895-DAEF-47E5-8529-7A3EBD8431C8}" type="slidenum">
              <a:rPr lang="de-DE" smtClean="0"/>
              <a:t>11</a:t>
            </a:fld>
            <a:endParaRPr lang="de-DE"/>
          </a:p>
        </p:txBody>
      </p:sp>
    </p:spTree>
    <p:extLst>
      <p:ext uri="{BB962C8B-B14F-4D97-AF65-F5344CB8AC3E}">
        <p14:creationId xmlns:p14="http://schemas.microsoft.com/office/powerpoint/2010/main" val="1844136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E546895-DAEF-47E5-8529-7A3EBD8431C8}" type="slidenum">
              <a:rPr lang="de-DE" smtClean="0"/>
              <a:t>2</a:t>
            </a:fld>
            <a:endParaRPr lang="de-DE"/>
          </a:p>
        </p:txBody>
      </p:sp>
    </p:spTree>
    <p:extLst>
      <p:ext uri="{BB962C8B-B14F-4D97-AF65-F5344CB8AC3E}">
        <p14:creationId xmlns:p14="http://schemas.microsoft.com/office/powerpoint/2010/main" val="1834381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400" dirty="0"/>
              <a:t>Decisions in tokamaks: always more abundant and more sophisticated. The greater the system the more relevant due to the larger number of subsystems and the consequences of damages</a:t>
            </a:r>
          </a:p>
          <a:p>
            <a:r>
              <a:rPr lang="en-GB" sz="400" dirty="0"/>
              <a:t>Exceptions: A large number of exceptions, and their combination make the complicated to handle. Traditional approaches such as If-Then-Else are hardly scalable after a certain number of elements and hard to make them configurable. HFSM are difficult to maintain due to the intrinsic stateful nature, which force the designer to check all the connections every time it introduces a new node</a:t>
            </a:r>
          </a:p>
          <a:p>
            <a:r>
              <a:rPr lang="en-GB" sz="400" dirty="0"/>
              <a:t>ASDEX Upgrade make use of a large number of decision algorithms, most of them implemented as long nested If-Then-Else. These approach make configuration extremely complicated and update the logic an error prompt task</a:t>
            </a:r>
          </a:p>
          <a:p>
            <a:r>
              <a:rPr lang="en-GB" sz="400" dirty="0"/>
              <a:t>The tokamaks keep surprising us with new revelations about the system, which often lead to modifications in their control system. Large machines such as ITER require a short, but sure, development times to cope with new findings. The If-Then-Else, with their lack of configurability and transparency as they increase in size, and the HFSM with the obligation of checking all transitions every time a node is included, are no match for Behaviour Trees which tries to address these limitations with an intuitive tree structure, their modularity and configurability</a:t>
            </a:r>
            <a:endParaRPr lang="en-GB" dirty="0"/>
          </a:p>
          <a:p>
            <a:endParaRPr lang="en-GB" dirty="0"/>
          </a:p>
        </p:txBody>
      </p:sp>
      <p:sp>
        <p:nvSpPr>
          <p:cNvPr id="4" name="Slide Number Placeholder 3"/>
          <p:cNvSpPr>
            <a:spLocks noGrp="1"/>
          </p:cNvSpPr>
          <p:nvPr>
            <p:ph type="sldNum" sz="quarter" idx="5"/>
          </p:nvPr>
        </p:nvSpPr>
        <p:spPr/>
        <p:txBody>
          <a:bodyPr/>
          <a:lstStyle/>
          <a:p>
            <a:fld id="{4E546895-DAEF-47E5-8529-7A3EBD8431C8}" type="slidenum">
              <a:rPr lang="de-DE" smtClean="0"/>
              <a:t>3</a:t>
            </a:fld>
            <a:endParaRPr lang="de-DE"/>
          </a:p>
        </p:txBody>
      </p:sp>
    </p:spTree>
    <p:extLst>
      <p:ext uri="{BB962C8B-B14F-4D97-AF65-F5344CB8AC3E}">
        <p14:creationId xmlns:p14="http://schemas.microsoft.com/office/powerpoint/2010/main" val="3359058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E546895-DAEF-47E5-8529-7A3EBD8431C8}" type="slidenum">
              <a:rPr lang="de-DE" smtClean="0"/>
              <a:t>4</a:t>
            </a:fld>
            <a:endParaRPr lang="de-DE"/>
          </a:p>
        </p:txBody>
      </p:sp>
    </p:spTree>
    <p:extLst>
      <p:ext uri="{BB962C8B-B14F-4D97-AF65-F5344CB8AC3E}">
        <p14:creationId xmlns:p14="http://schemas.microsoft.com/office/powerpoint/2010/main" val="3337222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E546895-DAEF-47E5-8529-7A3EBD8431C8}" type="slidenum">
              <a:rPr lang="de-DE" smtClean="0"/>
              <a:t>5</a:t>
            </a:fld>
            <a:endParaRPr lang="de-DE"/>
          </a:p>
        </p:txBody>
      </p:sp>
    </p:spTree>
    <p:extLst>
      <p:ext uri="{BB962C8B-B14F-4D97-AF65-F5344CB8AC3E}">
        <p14:creationId xmlns:p14="http://schemas.microsoft.com/office/powerpoint/2010/main" val="4040443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E546895-DAEF-47E5-8529-7A3EBD8431C8}" type="slidenum">
              <a:rPr lang="de-DE" smtClean="0"/>
              <a:t>6</a:t>
            </a:fld>
            <a:endParaRPr lang="de-DE"/>
          </a:p>
        </p:txBody>
      </p:sp>
    </p:spTree>
    <p:extLst>
      <p:ext uri="{BB962C8B-B14F-4D97-AF65-F5344CB8AC3E}">
        <p14:creationId xmlns:p14="http://schemas.microsoft.com/office/powerpoint/2010/main" val="3765939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E546895-DAEF-47E5-8529-7A3EBD8431C8}" type="slidenum">
              <a:rPr lang="de-DE" smtClean="0"/>
              <a:t>7</a:t>
            </a:fld>
            <a:endParaRPr lang="de-DE"/>
          </a:p>
        </p:txBody>
      </p:sp>
    </p:spTree>
    <p:extLst>
      <p:ext uri="{BB962C8B-B14F-4D97-AF65-F5344CB8AC3E}">
        <p14:creationId xmlns:p14="http://schemas.microsoft.com/office/powerpoint/2010/main" val="3475971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E546895-DAEF-47E5-8529-7A3EBD8431C8}" type="slidenum">
              <a:rPr lang="de-DE" smtClean="0"/>
              <a:t>8</a:t>
            </a:fld>
            <a:endParaRPr lang="de-DE"/>
          </a:p>
        </p:txBody>
      </p:sp>
    </p:spTree>
    <p:extLst>
      <p:ext uri="{BB962C8B-B14F-4D97-AF65-F5344CB8AC3E}">
        <p14:creationId xmlns:p14="http://schemas.microsoft.com/office/powerpoint/2010/main" val="311871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Always failure: This node could be confusing, without getting not details, this node could be used when a sequence node need to execute all its node independently of their return value, for instance compare to a variable and then another value which stores the past states of that variable</a:t>
            </a:r>
          </a:p>
        </p:txBody>
      </p:sp>
      <p:sp>
        <p:nvSpPr>
          <p:cNvPr id="4" name="Slide Number Placeholder 3"/>
          <p:cNvSpPr>
            <a:spLocks noGrp="1"/>
          </p:cNvSpPr>
          <p:nvPr>
            <p:ph type="sldNum" sz="quarter" idx="5"/>
          </p:nvPr>
        </p:nvSpPr>
        <p:spPr/>
        <p:txBody>
          <a:bodyPr/>
          <a:lstStyle/>
          <a:p>
            <a:fld id="{4E546895-DAEF-47E5-8529-7A3EBD8431C8}" type="slidenum">
              <a:rPr lang="de-DE" smtClean="0"/>
              <a:t>10</a:t>
            </a:fld>
            <a:endParaRPr lang="de-DE"/>
          </a:p>
        </p:txBody>
      </p:sp>
    </p:spTree>
    <p:extLst>
      <p:ext uri="{BB962C8B-B14F-4D97-AF65-F5344CB8AC3E}">
        <p14:creationId xmlns:p14="http://schemas.microsoft.com/office/powerpoint/2010/main" val="20477135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emf"/><Relationship Id="rId5" Type="http://schemas.openxmlformats.org/officeDocument/2006/relationships/image" Target="../media/image2.wmf"/><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emf"/><Relationship Id="rId2" Type="http://schemas.openxmlformats.org/officeDocument/2006/relationships/image" Target="../media/image2.wmf"/><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5.png"/><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jpeg"/><Relationship Id="rId2" Type="http://schemas.openxmlformats.org/officeDocument/2006/relationships/image" Target="../media/image2.wmf"/><Relationship Id="rId1" Type="http://schemas.openxmlformats.org/officeDocument/2006/relationships/slideMaster" Target="../slideMasters/slideMaster1.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w/o machine">
    <p:spTree>
      <p:nvGrpSpPr>
        <p:cNvPr id="1" name=""/>
        <p:cNvGrpSpPr/>
        <p:nvPr/>
      </p:nvGrpSpPr>
      <p:grpSpPr>
        <a:xfrm>
          <a:off x="0" y="0"/>
          <a:ext cx="0" cy="0"/>
          <a:chOff x="0" y="0"/>
          <a:chExt cx="0" cy="0"/>
        </a:xfrm>
      </p:grpSpPr>
      <p:pic>
        <p:nvPicPr>
          <p:cNvPr id="9"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1107953" y="186366"/>
            <a:ext cx="603910"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el 12"/>
          <p:cNvSpPr>
            <a:spLocks noGrp="1"/>
          </p:cNvSpPr>
          <p:nvPr>
            <p:ph type="title"/>
          </p:nvPr>
        </p:nvSpPr>
        <p:spPr>
          <a:xfrm>
            <a:off x="479425" y="188639"/>
            <a:ext cx="10463920" cy="640303"/>
          </a:xfrm>
          <a:prstGeom prst="rect">
            <a:avLst/>
          </a:prstGeom>
        </p:spPr>
        <p:txBody>
          <a:bodyPr anchor="b">
            <a:normAutofit/>
          </a:bodyPr>
          <a:lstStyle>
            <a:lvl1pPr>
              <a:defRPr sz="3200" b="1">
                <a:solidFill>
                  <a:srgbClr val="326CB3"/>
                </a:solidFill>
                <a:latin typeface="Arial Narrow" panose="020B0606020202030204" pitchFamily="34" charset="0"/>
              </a:defRPr>
            </a:lvl1pPr>
          </a:lstStyle>
          <a:p>
            <a:r>
              <a:rPr lang="en-GB"/>
              <a:t>Click to edit Master title style</a:t>
            </a:r>
            <a:endParaRPr lang="de-DE" dirty="0"/>
          </a:p>
        </p:txBody>
      </p:sp>
      <p:cxnSp>
        <p:nvCxnSpPr>
          <p:cNvPr id="11" name="Gerader Verbinder 10"/>
          <p:cNvCxnSpPr/>
          <p:nvPr userDrawn="1"/>
        </p:nvCxnSpPr>
        <p:spPr bwMode="auto">
          <a:xfrm>
            <a:off x="479425" y="909768"/>
            <a:ext cx="11233149" cy="0"/>
          </a:xfrm>
          <a:prstGeom prst="line">
            <a:avLst/>
          </a:prstGeom>
          <a:solidFill>
            <a:schemeClr val="accent1"/>
          </a:solidFill>
          <a:ln w="12700" cap="flat" cmpd="sng" algn="ctr">
            <a:solidFill>
              <a:schemeClr val="bg1">
                <a:lumMod val="75000"/>
              </a:schemeClr>
            </a:solidFill>
            <a:prstDash val="solid"/>
            <a:round/>
            <a:headEnd type="none" w="med" len="med"/>
            <a:tailEnd type="none" w="med" len="med"/>
          </a:ln>
          <a:effectLst/>
        </p:spPr>
      </p:cxnSp>
      <p:sp>
        <p:nvSpPr>
          <p:cNvPr id="23" name="Textplatzhalter 22"/>
          <p:cNvSpPr>
            <a:spLocks noGrp="1"/>
          </p:cNvSpPr>
          <p:nvPr>
            <p:ph type="body" sz="quarter" idx="13"/>
          </p:nvPr>
        </p:nvSpPr>
        <p:spPr>
          <a:xfrm>
            <a:off x="479425" y="1092173"/>
            <a:ext cx="11233150" cy="5109247"/>
          </a:xfrm>
          <a:prstGeom prst="rect">
            <a:avLst/>
          </a:prstGeom>
        </p:spPr>
        <p:txBody>
          <a:bodyPr/>
          <a:lstStyle>
            <a:lvl1pPr>
              <a:defRPr sz="2400" b="1">
                <a:solidFill>
                  <a:schemeClr val="tx1"/>
                </a:solidFill>
              </a:defRPr>
            </a:lvl1pPr>
            <a:lvl2pPr>
              <a:defRPr sz="2000" b="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DE" dirty="0"/>
          </a:p>
        </p:txBody>
      </p:sp>
      <p:sp>
        <p:nvSpPr>
          <p:cNvPr id="2" name="Datumsplatzhalter 1"/>
          <p:cNvSpPr>
            <a:spLocks noGrp="1"/>
          </p:cNvSpPr>
          <p:nvPr>
            <p:ph type="dt" sz="half" idx="14"/>
          </p:nvPr>
        </p:nvSpPr>
        <p:spPr/>
        <p:txBody>
          <a:bodyPr/>
          <a:lstStyle/>
          <a:p>
            <a:fld id="{6F4EBBD8-A576-4697-90A8-A3A1DA1E14A9}" type="datetime1">
              <a:rPr lang="de-DE" smtClean="0"/>
              <a:t>13.07.21</a:t>
            </a:fld>
            <a:endParaRPr lang="de-DE" dirty="0"/>
          </a:p>
        </p:txBody>
      </p:sp>
      <p:sp>
        <p:nvSpPr>
          <p:cNvPr id="6" name="Fußzeilenplatzhalter 5"/>
          <p:cNvSpPr>
            <a:spLocks noGrp="1"/>
          </p:cNvSpPr>
          <p:nvPr>
            <p:ph type="ftr" sz="quarter" idx="15"/>
          </p:nvPr>
        </p:nvSpPr>
        <p:spPr/>
        <p:txBody>
          <a:bodyPr/>
          <a:lstStyle/>
          <a:p>
            <a:endParaRPr lang="de-DE" dirty="0"/>
          </a:p>
        </p:txBody>
      </p:sp>
      <p:sp>
        <p:nvSpPr>
          <p:cNvPr id="7" name="Foliennummernplatzhalter 6"/>
          <p:cNvSpPr>
            <a:spLocks noGrp="1"/>
          </p:cNvSpPr>
          <p:nvPr>
            <p:ph type="sldNum" sz="quarter" idx="16"/>
          </p:nvPr>
        </p:nvSpPr>
        <p:spPr/>
        <p:txBody>
          <a:bodyPr/>
          <a:lstStyle/>
          <a:p>
            <a:fld id="{31AA536C-85F5-4A1B-A111-7CE00A08BCBC}" type="slidenum">
              <a:rPr lang="de-DE" smtClean="0"/>
              <a:pPr/>
              <a:t>‹#›</a:t>
            </a:fld>
            <a:endParaRPr lang="de-DE" dirty="0"/>
          </a:p>
        </p:txBody>
      </p:sp>
    </p:spTree>
    <p:extLst>
      <p:ext uri="{BB962C8B-B14F-4D97-AF65-F5344CB8AC3E}">
        <p14:creationId xmlns:p14="http://schemas.microsoft.com/office/powerpoint/2010/main" val="134301682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AUG">
    <p:spTree>
      <p:nvGrpSpPr>
        <p:cNvPr id="1" name=""/>
        <p:cNvGrpSpPr/>
        <p:nvPr/>
      </p:nvGrpSpPr>
      <p:grpSpPr>
        <a:xfrm>
          <a:off x="0" y="0"/>
          <a:ext cx="0" cy="0"/>
          <a:chOff x="0" y="0"/>
          <a:chExt cx="0" cy="0"/>
        </a:xfrm>
      </p:grpSpPr>
      <p:pic>
        <p:nvPicPr>
          <p:cNvPr id="2" name="Grafik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6649" y="191124"/>
            <a:ext cx="607443" cy="540000"/>
          </a:xfrm>
          <a:prstGeom prst="rect">
            <a:avLst/>
          </a:prstGeom>
        </p:spPr>
      </p:pic>
      <p:sp>
        <p:nvSpPr>
          <p:cNvPr id="13" name="Titel 12"/>
          <p:cNvSpPr>
            <a:spLocks noGrp="1"/>
          </p:cNvSpPr>
          <p:nvPr>
            <p:ph type="title"/>
          </p:nvPr>
        </p:nvSpPr>
        <p:spPr>
          <a:xfrm>
            <a:off x="479425" y="188639"/>
            <a:ext cx="9502775" cy="640303"/>
          </a:xfrm>
          <a:prstGeom prst="rect">
            <a:avLst/>
          </a:prstGeom>
        </p:spPr>
        <p:txBody>
          <a:bodyPr anchor="b">
            <a:normAutofit/>
          </a:bodyPr>
          <a:lstStyle>
            <a:lvl1pPr>
              <a:defRPr sz="3200" b="1">
                <a:solidFill>
                  <a:srgbClr val="326CB3"/>
                </a:solidFill>
                <a:latin typeface="Arial Narrow" panose="020B0606020202030204" pitchFamily="34" charset="0"/>
              </a:defRPr>
            </a:lvl1pPr>
          </a:lstStyle>
          <a:p>
            <a:r>
              <a:rPr lang="en-GB"/>
              <a:t>Click to edit Master title style</a:t>
            </a:r>
            <a:endParaRPr lang="de-DE" dirty="0"/>
          </a:p>
        </p:txBody>
      </p:sp>
      <p:sp>
        <p:nvSpPr>
          <p:cNvPr id="14" name="Textplatzhalter 22"/>
          <p:cNvSpPr>
            <a:spLocks noGrp="1"/>
          </p:cNvSpPr>
          <p:nvPr>
            <p:ph type="body" sz="quarter" idx="13"/>
          </p:nvPr>
        </p:nvSpPr>
        <p:spPr>
          <a:xfrm>
            <a:off x="479425" y="1089025"/>
            <a:ext cx="11233150" cy="5111750"/>
          </a:xfrm>
          <a:prstGeom prst="rect">
            <a:avLst/>
          </a:prstGeom>
        </p:spPr>
        <p:txBody>
          <a:bodyPr/>
          <a:lstStyle>
            <a:lvl1pPr>
              <a:defRPr sz="2400" b="1">
                <a:solidFill>
                  <a:schemeClr val="tx1"/>
                </a:solidFill>
              </a:defRPr>
            </a:lvl1pPr>
            <a:lvl2pPr>
              <a:defRPr sz="2000" b="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DE" dirty="0"/>
          </a:p>
        </p:txBody>
      </p:sp>
      <p:cxnSp>
        <p:nvCxnSpPr>
          <p:cNvPr id="12" name="Gerader Verbinder 10"/>
          <p:cNvCxnSpPr/>
          <p:nvPr userDrawn="1"/>
        </p:nvCxnSpPr>
        <p:spPr bwMode="auto">
          <a:xfrm>
            <a:off x="479425" y="909768"/>
            <a:ext cx="11233149" cy="0"/>
          </a:xfrm>
          <a:prstGeom prst="line">
            <a:avLst/>
          </a:prstGeom>
          <a:solidFill>
            <a:schemeClr val="accent1"/>
          </a:solidFill>
          <a:ln w="12700" cap="flat" cmpd="sng" algn="ctr">
            <a:solidFill>
              <a:schemeClr val="bg1">
                <a:lumMod val="75000"/>
              </a:schemeClr>
            </a:solidFill>
            <a:prstDash val="solid"/>
            <a:round/>
            <a:headEnd type="none" w="med" len="med"/>
            <a:tailEnd type="none" w="med" len="med"/>
          </a:ln>
          <a:effectLst/>
        </p:spPr>
      </p:cxnSp>
      <p:sp>
        <p:nvSpPr>
          <p:cNvPr id="4" name="Datumsplatzhalter 3"/>
          <p:cNvSpPr>
            <a:spLocks noGrp="1"/>
          </p:cNvSpPr>
          <p:nvPr>
            <p:ph type="dt" sz="half" idx="14"/>
          </p:nvPr>
        </p:nvSpPr>
        <p:spPr/>
        <p:txBody>
          <a:bodyPr/>
          <a:lstStyle/>
          <a:p>
            <a:fld id="{6F4EBBD8-A576-4697-90A8-A3A1DA1E14A9}" type="datetime1">
              <a:rPr lang="de-DE" smtClean="0"/>
              <a:t>13.07.21</a:t>
            </a:fld>
            <a:endParaRPr lang="de-DE" dirty="0"/>
          </a:p>
        </p:txBody>
      </p:sp>
      <p:sp>
        <p:nvSpPr>
          <p:cNvPr id="5" name="Fußzeilenplatzhalter 4"/>
          <p:cNvSpPr>
            <a:spLocks noGrp="1"/>
          </p:cNvSpPr>
          <p:nvPr>
            <p:ph type="ftr" sz="quarter" idx="15"/>
          </p:nvPr>
        </p:nvSpPr>
        <p:spPr/>
        <p:txBody>
          <a:bodyPr/>
          <a:lstStyle/>
          <a:p>
            <a:endParaRPr lang="de-DE" dirty="0"/>
          </a:p>
        </p:txBody>
      </p:sp>
      <p:sp>
        <p:nvSpPr>
          <p:cNvPr id="6" name="Foliennummernplatzhalter 5"/>
          <p:cNvSpPr>
            <a:spLocks noGrp="1"/>
          </p:cNvSpPr>
          <p:nvPr>
            <p:ph type="sldNum" sz="quarter" idx="16"/>
          </p:nvPr>
        </p:nvSpPr>
        <p:spPr/>
        <p:txBody>
          <a:bodyPr/>
          <a:lstStyle/>
          <a:p>
            <a:fld id="{31AA536C-85F5-4A1B-A111-7CE00A08BCBC}" type="slidenum">
              <a:rPr lang="de-DE" smtClean="0"/>
              <a:pPr/>
              <a:t>‹#›</a:t>
            </a:fld>
            <a:endParaRPr lang="de-DE" dirty="0"/>
          </a:p>
        </p:txBody>
      </p:sp>
      <p:pic>
        <p:nvPicPr>
          <p:cNvPr id="10"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1107953" y="186366"/>
            <a:ext cx="603910"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8016692"/>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AUG w/o acknowledgement">
    <p:spTree>
      <p:nvGrpSpPr>
        <p:cNvPr id="1" name=""/>
        <p:cNvGrpSpPr/>
        <p:nvPr/>
      </p:nvGrpSpPr>
      <p:grpSpPr>
        <a:xfrm>
          <a:off x="0" y="0"/>
          <a:ext cx="0" cy="0"/>
          <a:chOff x="0" y="0"/>
          <a:chExt cx="0" cy="0"/>
        </a:xfrm>
      </p:grpSpPr>
      <p:sp>
        <p:nvSpPr>
          <p:cNvPr id="19" name="Untertitel 2"/>
          <p:cNvSpPr>
            <a:spLocks noGrp="1"/>
          </p:cNvSpPr>
          <p:nvPr>
            <p:ph type="subTitle" idx="1"/>
          </p:nvPr>
        </p:nvSpPr>
        <p:spPr>
          <a:xfrm>
            <a:off x="1533144" y="3690256"/>
            <a:ext cx="9144000" cy="1194706"/>
          </a:xfrm>
          <a:prstGeom prst="rect">
            <a:avLst/>
          </a:prstGeom>
        </p:spPr>
        <p:txBody>
          <a:bodyPr/>
          <a:lstStyle>
            <a:lvl1pPr marL="0" indent="0" algn="ctr">
              <a:buNone/>
              <a:defRPr sz="2400" b="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de-DE" dirty="0"/>
          </a:p>
        </p:txBody>
      </p:sp>
      <p:sp>
        <p:nvSpPr>
          <p:cNvPr id="20" name="Titel 7"/>
          <p:cNvSpPr>
            <a:spLocks noGrp="1"/>
          </p:cNvSpPr>
          <p:nvPr>
            <p:ph type="title"/>
          </p:nvPr>
        </p:nvSpPr>
        <p:spPr>
          <a:xfrm>
            <a:off x="1533144" y="1501919"/>
            <a:ext cx="9144000" cy="2055378"/>
          </a:xfrm>
          <a:prstGeom prst="rect">
            <a:avLst/>
          </a:prstGeom>
        </p:spPr>
        <p:txBody>
          <a:bodyPr anchor="b"/>
          <a:lstStyle>
            <a:lvl1pPr algn="ctr">
              <a:defRPr b="1"/>
            </a:lvl1pPr>
          </a:lstStyle>
          <a:p>
            <a:r>
              <a:rPr lang="en-GB"/>
              <a:t>Click to edit Master title style</a:t>
            </a:r>
            <a:endParaRPr lang="de-DE" dirty="0"/>
          </a:p>
        </p:txBody>
      </p:sp>
      <p:grpSp>
        <p:nvGrpSpPr>
          <p:cNvPr id="13" name="Gruppierung 12"/>
          <p:cNvGrpSpPr/>
          <p:nvPr userDrawn="1"/>
        </p:nvGrpSpPr>
        <p:grpSpPr>
          <a:xfrm>
            <a:off x="2556095" y="5284515"/>
            <a:ext cx="7353189" cy="743526"/>
            <a:chOff x="2556095" y="5284515"/>
            <a:chExt cx="7353189" cy="743526"/>
          </a:xfrm>
        </p:grpSpPr>
        <p:pic>
          <p:nvPicPr>
            <p:cNvPr id="18" name="Picture 11"/>
            <p:cNvPicPr>
              <a:picLocks noChangeAspect="1" noChangeArrowheads="1"/>
            </p:cNvPicPr>
            <p:nvPr userDrawn="1"/>
          </p:nvPicPr>
          <p:blipFill>
            <a:blip r:embed="rId2" cstate="print"/>
            <a:srcRect/>
            <a:stretch>
              <a:fillRect/>
            </a:stretch>
          </p:blipFill>
          <p:spPr bwMode="auto">
            <a:xfrm>
              <a:off x="5602595" y="5284515"/>
              <a:ext cx="729332" cy="743526"/>
            </a:xfrm>
            <a:prstGeom prst="rect">
              <a:avLst/>
            </a:prstGeom>
            <a:noFill/>
          </p:spPr>
        </p:pic>
        <p:pic>
          <p:nvPicPr>
            <p:cNvPr id="21" name="Grafik 20"/>
            <p:cNvPicPr>
              <a:picLocks noChangeAspect="1"/>
            </p:cNvPicPr>
            <p:nvPr userDrawn="1"/>
          </p:nvPicPr>
          <p:blipFill rotWithShape="1">
            <a:blip r:embed="rId3" cstate="print">
              <a:extLst>
                <a:ext uri="{28A0092B-C50C-407E-A947-70E740481C1C}">
                  <a14:useLocalDpi xmlns:a14="http://schemas.microsoft.com/office/drawing/2010/main" val="0"/>
                </a:ext>
              </a:extLst>
            </a:blip>
            <a:srcRect l="11072" t="14016" r="11000" b="17144"/>
            <a:stretch/>
          </p:blipFill>
          <p:spPr>
            <a:xfrm>
              <a:off x="2556095" y="5432200"/>
              <a:ext cx="1452785" cy="495656"/>
            </a:xfrm>
            <a:prstGeom prst="rect">
              <a:avLst/>
            </a:prstGeom>
          </p:spPr>
        </p:pic>
        <p:pic>
          <p:nvPicPr>
            <p:cNvPr id="22" name="Grafik 21" descr="eurofusion_logo.png"/>
            <p:cNvPicPr>
              <a:picLocks noChangeAspect="1"/>
            </p:cNvPicPr>
            <p:nvPr userDrawn="1"/>
          </p:nvPicPr>
          <p:blipFill>
            <a:blip r:embed="rId4" cstate="print"/>
            <a:stretch>
              <a:fillRect/>
            </a:stretch>
          </p:blipFill>
          <p:spPr>
            <a:xfrm>
              <a:off x="7908396" y="5410028"/>
              <a:ext cx="2000888" cy="517828"/>
            </a:xfrm>
            <a:prstGeom prst="rect">
              <a:avLst/>
            </a:prstGeom>
          </p:spPr>
        </p:pic>
      </p:grpSp>
      <p:pic>
        <p:nvPicPr>
          <p:cNvPr id="14" name="Grafik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92280" y="191104"/>
            <a:ext cx="576000" cy="512049"/>
          </a:xfrm>
          <a:prstGeom prst="rect">
            <a:avLst/>
          </a:prstGeom>
        </p:spPr>
      </p:pic>
      <p:sp>
        <p:nvSpPr>
          <p:cNvPr id="3" name="Datumsplatzhalter 2"/>
          <p:cNvSpPr>
            <a:spLocks noGrp="1"/>
          </p:cNvSpPr>
          <p:nvPr>
            <p:ph type="dt" sz="half" idx="10"/>
          </p:nvPr>
        </p:nvSpPr>
        <p:spPr/>
        <p:txBody>
          <a:bodyPr/>
          <a:lstStyle/>
          <a:p>
            <a:fld id="{6F4EBBD8-A576-4697-90A8-A3A1DA1E14A9}" type="datetime1">
              <a:rPr lang="de-DE" smtClean="0"/>
              <a:t>13.07.21</a:t>
            </a:fld>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31AA536C-85F5-4A1B-A111-7CE00A08BCBC}" type="slidenum">
              <a:rPr lang="de-DE" smtClean="0"/>
              <a:pPr/>
              <a:t>‹#›</a:t>
            </a:fld>
            <a:endParaRPr lang="de-DE" dirty="0"/>
          </a:p>
        </p:txBody>
      </p:sp>
      <p:pic>
        <p:nvPicPr>
          <p:cNvPr id="15" name="Grafik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356035" y="193095"/>
            <a:ext cx="2385016" cy="511200"/>
          </a:xfrm>
          <a:prstGeom prst="rect">
            <a:avLst/>
          </a:prstGeom>
        </p:spPr>
      </p:pic>
    </p:spTree>
    <p:extLst>
      <p:ext uri="{BB962C8B-B14F-4D97-AF65-F5344CB8AC3E}">
        <p14:creationId xmlns:p14="http://schemas.microsoft.com/office/powerpoint/2010/main" val="355986287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le AUG w/ acknowledgement">
    <p:spTree>
      <p:nvGrpSpPr>
        <p:cNvPr id="1" name=""/>
        <p:cNvGrpSpPr/>
        <p:nvPr/>
      </p:nvGrpSpPr>
      <p:grpSpPr>
        <a:xfrm>
          <a:off x="0" y="0"/>
          <a:ext cx="0" cy="0"/>
          <a:chOff x="0" y="0"/>
          <a:chExt cx="0" cy="0"/>
        </a:xfrm>
      </p:grpSpPr>
      <p:pic>
        <p:nvPicPr>
          <p:cNvPr id="18" name="Grafik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92279" y="191103"/>
            <a:ext cx="576000" cy="512049"/>
          </a:xfrm>
          <a:prstGeom prst="rect">
            <a:avLst/>
          </a:prstGeom>
        </p:spPr>
      </p:pic>
      <p:sp>
        <p:nvSpPr>
          <p:cNvPr id="32" name="Untertitel 2"/>
          <p:cNvSpPr>
            <a:spLocks noGrp="1"/>
          </p:cNvSpPr>
          <p:nvPr userDrawn="1">
            <p:ph type="subTitle" idx="1"/>
          </p:nvPr>
        </p:nvSpPr>
        <p:spPr>
          <a:xfrm>
            <a:off x="1524000" y="3429000"/>
            <a:ext cx="9144000" cy="1194706"/>
          </a:xfrm>
          <a:prstGeom prst="rect">
            <a:avLst/>
          </a:prstGeom>
        </p:spPr>
        <p:txBody>
          <a:bodyPr/>
          <a:lstStyle>
            <a:lvl1pPr marL="0" indent="0" algn="ctr">
              <a:buNone/>
              <a:defRPr sz="2400" b="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de-DE" dirty="0"/>
          </a:p>
        </p:txBody>
      </p:sp>
      <p:sp>
        <p:nvSpPr>
          <p:cNvPr id="33" name="Titel 7"/>
          <p:cNvSpPr>
            <a:spLocks noGrp="1"/>
          </p:cNvSpPr>
          <p:nvPr userDrawn="1">
            <p:ph type="title"/>
          </p:nvPr>
        </p:nvSpPr>
        <p:spPr>
          <a:xfrm>
            <a:off x="1524000" y="1240663"/>
            <a:ext cx="9144000" cy="2055378"/>
          </a:xfrm>
          <a:prstGeom prst="rect">
            <a:avLst/>
          </a:prstGeom>
        </p:spPr>
        <p:txBody>
          <a:bodyPr anchor="b"/>
          <a:lstStyle>
            <a:lvl1pPr algn="ctr">
              <a:defRPr b="1"/>
            </a:lvl1pPr>
          </a:lstStyle>
          <a:p>
            <a:r>
              <a:rPr lang="en-GB"/>
              <a:t>Click to edit Master title style</a:t>
            </a:r>
            <a:endParaRPr lang="de-DE" dirty="0"/>
          </a:p>
        </p:txBody>
      </p:sp>
      <p:grpSp>
        <p:nvGrpSpPr>
          <p:cNvPr id="34" name="Gruppierung 33"/>
          <p:cNvGrpSpPr/>
          <p:nvPr userDrawn="1"/>
        </p:nvGrpSpPr>
        <p:grpSpPr>
          <a:xfrm>
            <a:off x="2556095" y="4821379"/>
            <a:ext cx="7353189" cy="743526"/>
            <a:chOff x="2556095" y="5284515"/>
            <a:chExt cx="7353189" cy="743526"/>
          </a:xfrm>
        </p:grpSpPr>
        <p:pic>
          <p:nvPicPr>
            <p:cNvPr id="35" name="Picture 11"/>
            <p:cNvPicPr>
              <a:picLocks noChangeAspect="1" noChangeArrowheads="1"/>
            </p:cNvPicPr>
            <p:nvPr userDrawn="1"/>
          </p:nvPicPr>
          <p:blipFill>
            <a:blip r:embed="rId3" cstate="print"/>
            <a:srcRect/>
            <a:stretch>
              <a:fillRect/>
            </a:stretch>
          </p:blipFill>
          <p:spPr bwMode="auto">
            <a:xfrm>
              <a:off x="5602595" y="5284515"/>
              <a:ext cx="729332" cy="743526"/>
            </a:xfrm>
            <a:prstGeom prst="rect">
              <a:avLst/>
            </a:prstGeom>
            <a:noFill/>
          </p:spPr>
        </p:pic>
        <p:pic>
          <p:nvPicPr>
            <p:cNvPr id="36" name="Grafik 20"/>
            <p:cNvPicPr>
              <a:picLocks noChangeAspect="1"/>
            </p:cNvPicPr>
            <p:nvPr userDrawn="1"/>
          </p:nvPicPr>
          <p:blipFill rotWithShape="1">
            <a:blip r:embed="rId4" cstate="print">
              <a:extLst>
                <a:ext uri="{28A0092B-C50C-407E-A947-70E740481C1C}">
                  <a14:useLocalDpi xmlns:a14="http://schemas.microsoft.com/office/drawing/2010/main" val="0"/>
                </a:ext>
              </a:extLst>
            </a:blip>
            <a:srcRect l="11072" t="14016" r="11000" b="17144"/>
            <a:stretch/>
          </p:blipFill>
          <p:spPr>
            <a:xfrm>
              <a:off x="2556095" y="5432200"/>
              <a:ext cx="1452785" cy="495656"/>
            </a:xfrm>
            <a:prstGeom prst="rect">
              <a:avLst/>
            </a:prstGeom>
          </p:spPr>
        </p:pic>
        <p:pic>
          <p:nvPicPr>
            <p:cNvPr id="37" name="Grafik 21" descr="eurofusion_logo.png"/>
            <p:cNvPicPr>
              <a:picLocks noChangeAspect="1"/>
            </p:cNvPicPr>
            <p:nvPr userDrawn="1"/>
          </p:nvPicPr>
          <p:blipFill>
            <a:blip r:embed="rId5" cstate="print"/>
            <a:stretch>
              <a:fillRect/>
            </a:stretch>
          </p:blipFill>
          <p:spPr>
            <a:xfrm>
              <a:off x="7908396" y="5410028"/>
              <a:ext cx="2000888" cy="517828"/>
            </a:xfrm>
            <a:prstGeom prst="rect">
              <a:avLst/>
            </a:prstGeom>
          </p:spPr>
        </p:pic>
      </p:grpSp>
      <p:grpSp>
        <p:nvGrpSpPr>
          <p:cNvPr id="14" name="Gruppieren 13"/>
          <p:cNvGrpSpPr/>
          <p:nvPr userDrawn="1"/>
        </p:nvGrpSpPr>
        <p:grpSpPr>
          <a:xfrm>
            <a:off x="1930906" y="5892965"/>
            <a:ext cx="8434419" cy="566770"/>
            <a:chOff x="507813" y="5834863"/>
            <a:chExt cx="8135786" cy="566770"/>
          </a:xfrm>
        </p:grpSpPr>
        <p:pic>
          <p:nvPicPr>
            <p:cNvPr id="15" name="Grafik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7813" y="5834863"/>
              <a:ext cx="560411" cy="373742"/>
            </a:xfrm>
            <a:prstGeom prst="rect">
              <a:avLst/>
            </a:prstGeom>
          </p:spPr>
        </p:pic>
        <p:sp>
          <p:nvSpPr>
            <p:cNvPr id="17" name="Subtitle 2"/>
            <p:cNvSpPr txBox="1">
              <a:spLocks/>
            </p:cNvSpPr>
            <p:nvPr userDrawn="1"/>
          </p:nvSpPr>
          <p:spPr>
            <a:xfrm>
              <a:off x="1068224" y="5834863"/>
              <a:ext cx="7575375" cy="56677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dirty="0">
                  <a:latin typeface="Arial Narrow" panose="020B0606020202030204" pitchFamily="34" charset="0"/>
                </a:rPr>
                <a:t>This work has been carried out within the framework of the EUROfusion Consortium and has received funding from the </a:t>
              </a:r>
              <a:r>
                <a:rPr lang="en-US" sz="1000" dirty="0" err="1">
                  <a:latin typeface="Arial Narrow" panose="020B0606020202030204" pitchFamily="34" charset="0"/>
                </a:rPr>
                <a:t>Euratom</a:t>
              </a:r>
              <a:r>
                <a:rPr lang="en-US" sz="1000" dirty="0">
                  <a:latin typeface="Arial Narrow" panose="020B0606020202030204" pitchFamily="34" charset="0"/>
                </a:rPr>
                <a:t> research and training </a:t>
              </a:r>
              <a:r>
                <a:rPr lang="en-US" sz="1000" dirty="0" err="1">
                  <a:latin typeface="Arial Narrow" panose="020B0606020202030204" pitchFamily="34" charset="0"/>
                </a:rPr>
                <a:t>programme</a:t>
              </a:r>
              <a:r>
                <a:rPr lang="en-US" sz="1000" dirty="0">
                  <a:latin typeface="Arial Narrow" panose="020B0606020202030204" pitchFamily="34" charset="0"/>
                </a:rPr>
                <a:t> 2014-2018 and 2019-2020 under grant agreement No 633053. The views and opinions expressed herein do not necessarily reflect those of the European Commission.</a:t>
              </a:r>
            </a:p>
          </p:txBody>
        </p:sp>
      </p:grpSp>
      <p:sp>
        <p:nvSpPr>
          <p:cNvPr id="3" name="Datumsplatzhalter 2"/>
          <p:cNvSpPr>
            <a:spLocks noGrp="1"/>
          </p:cNvSpPr>
          <p:nvPr>
            <p:ph type="dt" sz="half" idx="10"/>
          </p:nvPr>
        </p:nvSpPr>
        <p:spPr/>
        <p:txBody>
          <a:bodyPr/>
          <a:lstStyle/>
          <a:p>
            <a:fld id="{6F4EBBD8-A576-4697-90A8-A3A1DA1E14A9}" type="datetime1">
              <a:rPr lang="de-DE" smtClean="0"/>
              <a:t>13.07.21</a:t>
            </a:fld>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31AA536C-85F5-4A1B-A111-7CE00A08BCBC}" type="slidenum">
              <a:rPr lang="de-DE" smtClean="0"/>
              <a:pPr/>
              <a:t>‹#›</a:t>
            </a:fld>
            <a:endParaRPr lang="de-DE" dirty="0"/>
          </a:p>
        </p:txBody>
      </p:sp>
      <p:pic>
        <p:nvPicPr>
          <p:cNvPr id="16" name="Grafik 1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356035" y="193095"/>
            <a:ext cx="2385016" cy="511200"/>
          </a:xfrm>
          <a:prstGeom prst="rect">
            <a:avLst/>
          </a:prstGeom>
        </p:spPr>
      </p:pic>
    </p:spTree>
    <p:extLst>
      <p:ext uri="{BB962C8B-B14F-4D97-AF65-F5344CB8AC3E}">
        <p14:creationId xmlns:p14="http://schemas.microsoft.com/office/powerpoint/2010/main" val="341653046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Title AUG w/o acknowledgement w/ image">
    <p:spTree>
      <p:nvGrpSpPr>
        <p:cNvPr id="1" name=""/>
        <p:cNvGrpSpPr/>
        <p:nvPr/>
      </p:nvGrpSpPr>
      <p:grpSpPr>
        <a:xfrm>
          <a:off x="0" y="0"/>
          <a:ext cx="0" cy="0"/>
          <a:chOff x="0" y="0"/>
          <a:chExt cx="0" cy="0"/>
        </a:xfrm>
      </p:grpSpPr>
      <p:pic>
        <p:nvPicPr>
          <p:cNvPr id="2" name="Grafik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92281" y="191104"/>
            <a:ext cx="576000" cy="512050"/>
          </a:xfrm>
          <a:prstGeom prst="rect">
            <a:avLst/>
          </a:prstGeom>
        </p:spPr>
      </p:pic>
      <p:sp>
        <p:nvSpPr>
          <p:cNvPr id="3" name="Datumsplatzhalter 2"/>
          <p:cNvSpPr>
            <a:spLocks noGrp="1"/>
          </p:cNvSpPr>
          <p:nvPr>
            <p:ph type="dt" sz="half" idx="10"/>
          </p:nvPr>
        </p:nvSpPr>
        <p:spPr>
          <a:xfrm>
            <a:off x="479425" y="6490520"/>
            <a:ext cx="1080000" cy="365125"/>
          </a:xfrm>
        </p:spPr>
        <p:txBody>
          <a:bodyPr/>
          <a:lstStyle>
            <a:lvl1pPr>
              <a:defRPr lang="de-DE" sz="1000" b="0" kern="1200" smtClean="0">
                <a:solidFill>
                  <a:schemeClr val="tx1">
                    <a:lumMod val="75000"/>
                    <a:lumOff val="25000"/>
                  </a:schemeClr>
                </a:solidFill>
                <a:latin typeface="Arial Narrow" panose="020B0606020202030204" pitchFamily="34" charset="0"/>
                <a:ea typeface="+mn-ea"/>
                <a:cs typeface="+mn-cs"/>
              </a:defRPr>
            </a:lvl1pPr>
          </a:lstStyle>
          <a:p>
            <a:fld id="{7F3EE8C1-2A12-4E67-A715-A772C72C27E6}" type="datetime1">
              <a:rPr lang="de-DE" smtClean="0"/>
              <a:t>13.07.21</a:t>
            </a:fld>
            <a:endParaRPr lang="de-DE" dirty="0"/>
          </a:p>
        </p:txBody>
      </p:sp>
      <p:sp>
        <p:nvSpPr>
          <p:cNvPr id="4" name="Fußzeilenplatzhalter 3"/>
          <p:cNvSpPr>
            <a:spLocks noGrp="1"/>
          </p:cNvSpPr>
          <p:nvPr>
            <p:ph type="ftr" sz="quarter" idx="11"/>
          </p:nvPr>
        </p:nvSpPr>
        <p:spPr>
          <a:xfrm>
            <a:off x="1813845" y="6488564"/>
            <a:ext cx="8564310" cy="365125"/>
          </a:xfrm>
        </p:spPr>
        <p:txBody>
          <a:bodyPr/>
          <a:lstStyle>
            <a:lvl1pPr>
              <a:defRPr lang="en-US" sz="1000" b="0" kern="1200" dirty="0" smtClean="0">
                <a:solidFill>
                  <a:schemeClr val="tx1">
                    <a:lumMod val="75000"/>
                    <a:lumOff val="25000"/>
                  </a:schemeClr>
                </a:solidFill>
                <a:latin typeface="Arial Narrow" panose="020B0606020202030204" pitchFamily="34" charset="0"/>
                <a:ea typeface="+mn-ea"/>
                <a:cs typeface="+mn-cs"/>
              </a:defRPr>
            </a:lvl1pPr>
          </a:lstStyle>
          <a:p>
            <a:endParaRPr lang="en-US" dirty="0"/>
          </a:p>
        </p:txBody>
      </p:sp>
      <p:sp>
        <p:nvSpPr>
          <p:cNvPr id="5" name="Foliennummernplatzhalter 4"/>
          <p:cNvSpPr>
            <a:spLocks noGrp="1"/>
          </p:cNvSpPr>
          <p:nvPr>
            <p:ph type="sldNum" sz="quarter" idx="12"/>
          </p:nvPr>
        </p:nvSpPr>
        <p:spPr>
          <a:xfrm>
            <a:off x="10632575" y="6490519"/>
            <a:ext cx="1080000" cy="365125"/>
          </a:xfrm>
        </p:spPr>
        <p:txBody>
          <a:bodyPr/>
          <a:lstStyle>
            <a:lvl1pPr>
              <a:defRPr lang="de-DE" sz="1000" b="0" kern="1200" smtClean="0">
                <a:solidFill>
                  <a:schemeClr val="tx1">
                    <a:lumMod val="75000"/>
                    <a:lumOff val="25000"/>
                  </a:schemeClr>
                </a:solidFill>
                <a:latin typeface="Arial Narrow" panose="020B0606020202030204" pitchFamily="34" charset="0"/>
                <a:ea typeface="+mn-ea"/>
                <a:cs typeface="+mn-cs"/>
              </a:defRPr>
            </a:lvl1pPr>
          </a:lstStyle>
          <a:p>
            <a:fld id="{31AA536C-85F5-4A1B-A111-7CE00A08BCBC}" type="slidenum">
              <a:rPr lang="de-DE" smtClean="0"/>
              <a:pPr/>
              <a:t>‹#›</a:t>
            </a:fld>
            <a:endParaRPr lang="de-DE" dirty="0"/>
          </a:p>
        </p:txBody>
      </p:sp>
      <p:sp>
        <p:nvSpPr>
          <p:cNvPr id="18" name="Untertitel 2"/>
          <p:cNvSpPr>
            <a:spLocks noGrp="1"/>
          </p:cNvSpPr>
          <p:nvPr>
            <p:ph type="subTitle" idx="1"/>
          </p:nvPr>
        </p:nvSpPr>
        <p:spPr>
          <a:xfrm>
            <a:off x="1524000" y="2510472"/>
            <a:ext cx="9144000" cy="677110"/>
          </a:xfrm>
          <a:prstGeom prst="rect">
            <a:avLst/>
          </a:prstGeom>
        </p:spPr>
        <p:txBody>
          <a:bodyPr/>
          <a:lstStyle>
            <a:lvl1pPr marL="0" indent="0" algn="ctr">
              <a:buNone/>
              <a:defRPr sz="2400" b="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de-DE" dirty="0"/>
          </a:p>
        </p:txBody>
      </p:sp>
      <p:sp>
        <p:nvSpPr>
          <p:cNvPr id="19" name="Titel 7"/>
          <p:cNvSpPr>
            <a:spLocks noGrp="1"/>
          </p:cNvSpPr>
          <p:nvPr>
            <p:ph type="title"/>
          </p:nvPr>
        </p:nvSpPr>
        <p:spPr>
          <a:xfrm>
            <a:off x="1524000" y="1136247"/>
            <a:ext cx="9144000" cy="1316396"/>
          </a:xfrm>
          <a:prstGeom prst="rect">
            <a:avLst/>
          </a:prstGeom>
        </p:spPr>
        <p:txBody>
          <a:bodyPr anchor="b"/>
          <a:lstStyle>
            <a:lvl1pPr algn="ctr">
              <a:defRPr b="1"/>
            </a:lvl1pPr>
          </a:lstStyle>
          <a:p>
            <a:r>
              <a:rPr lang="en-GB"/>
              <a:t>Click to edit Master title style</a:t>
            </a:r>
            <a:endParaRPr lang="de-DE" dirty="0"/>
          </a:p>
        </p:txBody>
      </p:sp>
      <p:grpSp>
        <p:nvGrpSpPr>
          <p:cNvPr id="13" name="Gruppierung 14"/>
          <p:cNvGrpSpPr/>
          <p:nvPr userDrawn="1"/>
        </p:nvGrpSpPr>
        <p:grpSpPr>
          <a:xfrm>
            <a:off x="2556644" y="3368453"/>
            <a:ext cx="7353189" cy="743526"/>
            <a:chOff x="2556095" y="5284515"/>
            <a:chExt cx="7353189" cy="743526"/>
          </a:xfrm>
        </p:grpSpPr>
        <p:pic>
          <p:nvPicPr>
            <p:cNvPr id="20" name="Picture 11"/>
            <p:cNvPicPr>
              <a:picLocks noChangeAspect="1" noChangeArrowheads="1"/>
            </p:cNvPicPr>
            <p:nvPr userDrawn="1"/>
          </p:nvPicPr>
          <p:blipFill>
            <a:blip r:embed="rId3" cstate="print"/>
            <a:srcRect/>
            <a:stretch>
              <a:fillRect/>
            </a:stretch>
          </p:blipFill>
          <p:spPr bwMode="auto">
            <a:xfrm>
              <a:off x="5730785" y="5284515"/>
              <a:ext cx="729332" cy="743526"/>
            </a:xfrm>
            <a:prstGeom prst="rect">
              <a:avLst/>
            </a:prstGeom>
            <a:noFill/>
          </p:spPr>
        </p:pic>
        <p:pic>
          <p:nvPicPr>
            <p:cNvPr id="21" name="Grafik 20"/>
            <p:cNvPicPr>
              <a:picLocks noChangeAspect="1"/>
            </p:cNvPicPr>
            <p:nvPr userDrawn="1"/>
          </p:nvPicPr>
          <p:blipFill rotWithShape="1">
            <a:blip r:embed="rId4" cstate="print">
              <a:extLst>
                <a:ext uri="{28A0092B-C50C-407E-A947-70E740481C1C}">
                  <a14:useLocalDpi xmlns:a14="http://schemas.microsoft.com/office/drawing/2010/main" val="0"/>
                </a:ext>
              </a:extLst>
            </a:blip>
            <a:srcRect l="11072" t="14016" r="11000" b="17144"/>
            <a:stretch/>
          </p:blipFill>
          <p:spPr>
            <a:xfrm>
              <a:off x="2556095" y="5432200"/>
              <a:ext cx="1452785" cy="495656"/>
            </a:xfrm>
            <a:prstGeom prst="rect">
              <a:avLst/>
            </a:prstGeom>
          </p:spPr>
        </p:pic>
        <p:pic>
          <p:nvPicPr>
            <p:cNvPr id="22" name="Grafik 21" descr="eurofusion_logo.png"/>
            <p:cNvPicPr>
              <a:picLocks noChangeAspect="1"/>
            </p:cNvPicPr>
            <p:nvPr userDrawn="1"/>
          </p:nvPicPr>
          <p:blipFill>
            <a:blip r:embed="rId5" cstate="print"/>
            <a:stretch>
              <a:fillRect/>
            </a:stretch>
          </p:blipFill>
          <p:spPr>
            <a:xfrm>
              <a:off x="7908396" y="5410028"/>
              <a:ext cx="2000888" cy="517828"/>
            </a:xfrm>
            <a:prstGeom prst="rect">
              <a:avLst/>
            </a:prstGeom>
          </p:spPr>
        </p:pic>
      </p:grpSp>
      <p:pic>
        <p:nvPicPr>
          <p:cNvPr id="14" name="Grafik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356035" y="193095"/>
            <a:ext cx="2385016" cy="511200"/>
          </a:xfrm>
          <a:prstGeom prst="rect">
            <a:avLst/>
          </a:prstGeom>
        </p:spPr>
      </p:pic>
      <p:pic>
        <p:nvPicPr>
          <p:cNvPr id="6" name="Grafik 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4252815"/>
            <a:ext cx="12192000" cy="2261616"/>
          </a:xfrm>
          <a:prstGeom prst="rect">
            <a:avLst/>
          </a:prstGeom>
        </p:spPr>
      </p:pic>
    </p:spTree>
    <p:extLst>
      <p:ext uri="{BB962C8B-B14F-4D97-AF65-F5344CB8AC3E}">
        <p14:creationId xmlns:p14="http://schemas.microsoft.com/office/powerpoint/2010/main" val="2946425729"/>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umsplatzhalter 3"/>
          <p:cNvSpPr>
            <a:spLocks noGrp="1"/>
          </p:cNvSpPr>
          <p:nvPr>
            <p:ph type="dt" sz="half" idx="2"/>
          </p:nvPr>
        </p:nvSpPr>
        <p:spPr>
          <a:xfrm>
            <a:off x="479425" y="6356350"/>
            <a:ext cx="1115375" cy="365125"/>
          </a:xfrm>
          <a:prstGeom prst="rect">
            <a:avLst/>
          </a:prstGeom>
        </p:spPr>
        <p:txBody>
          <a:bodyPr vert="horz" lIns="91440" tIns="45720" rIns="91440" bIns="45720" rtlCol="0" anchor="ctr"/>
          <a:lstStyle>
            <a:lvl1pPr algn="l">
              <a:defRPr sz="1000" b="0">
                <a:solidFill>
                  <a:schemeClr val="tx1">
                    <a:lumMod val="75000"/>
                    <a:lumOff val="25000"/>
                  </a:schemeClr>
                </a:solidFill>
                <a:latin typeface="Arial Narrow" panose="020B0606020202030204" pitchFamily="34" charset="0"/>
              </a:defRPr>
            </a:lvl1pPr>
          </a:lstStyle>
          <a:p>
            <a:fld id="{6F4EBBD8-A576-4697-90A8-A3A1DA1E14A9}" type="datetime1">
              <a:rPr lang="de-DE" smtClean="0"/>
              <a:t>13.07.21</a:t>
            </a:fld>
            <a:endParaRPr lang="de-DE" dirty="0"/>
          </a:p>
        </p:txBody>
      </p:sp>
      <p:sp>
        <p:nvSpPr>
          <p:cNvPr id="5" name="Fußzeilenplatzhalter 4"/>
          <p:cNvSpPr>
            <a:spLocks noGrp="1"/>
          </p:cNvSpPr>
          <p:nvPr>
            <p:ph type="ftr" sz="quarter" idx="3"/>
          </p:nvPr>
        </p:nvSpPr>
        <p:spPr>
          <a:xfrm>
            <a:off x="1812000" y="6356350"/>
            <a:ext cx="8568000" cy="365125"/>
          </a:xfrm>
          <a:prstGeom prst="rect">
            <a:avLst/>
          </a:prstGeom>
        </p:spPr>
        <p:txBody>
          <a:bodyPr vert="horz" lIns="91440" tIns="45720" rIns="91440" bIns="45720" rtlCol="0" anchor="ctr"/>
          <a:lstStyle>
            <a:lvl1pPr algn="ctr">
              <a:defRPr lang="de-DE" sz="1000" b="0" kern="1200">
                <a:solidFill>
                  <a:schemeClr val="tx1">
                    <a:lumMod val="75000"/>
                    <a:lumOff val="25000"/>
                  </a:schemeClr>
                </a:solidFill>
                <a:latin typeface="Arial Narrow" panose="020B0606020202030204" pitchFamily="34" charset="0"/>
                <a:ea typeface="+mn-ea"/>
                <a:cs typeface="+mn-cs"/>
              </a:defRPr>
            </a:lvl1pPr>
          </a:lstStyle>
          <a:p>
            <a:endParaRPr lang="de-DE" dirty="0"/>
          </a:p>
        </p:txBody>
      </p:sp>
      <p:sp>
        <p:nvSpPr>
          <p:cNvPr id="6" name="Foliennummernplatzhalter 5"/>
          <p:cNvSpPr>
            <a:spLocks noGrp="1"/>
          </p:cNvSpPr>
          <p:nvPr>
            <p:ph type="sldNum" sz="quarter" idx="4"/>
          </p:nvPr>
        </p:nvSpPr>
        <p:spPr>
          <a:xfrm>
            <a:off x="10634400" y="6356350"/>
            <a:ext cx="1080000" cy="365125"/>
          </a:xfrm>
          <a:prstGeom prst="rect">
            <a:avLst/>
          </a:prstGeom>
        </p:spPr>
        <p:txBody>
          <a:bodyPr vert="horz" lIns="91440" tIns="45720" rIns="91440" bIns="45720" rtlCol="0" anchor="ctr"/>
          <a:lstStyle>
            <a:lvl1pPr algn="r">
              <a:defRPr lang="de-DE" sz="1000" b="0" kern="1200" smtClean="0">
                <a:solidFill>
                  <a:schemeClr val="tx1">
                    <a:lumMod val="75000"/>
                    <a:lumOff val="25000"/>
                  </a:schemeClr>
                </a:solidFill>
                <a:latin typeface="Arial Narrow" panose="020B0606020202030204" pitchFamily="34" charset="0"/>
                <a:ea typeface="+mn-ea"/>
                <a:cs typeface="+mn-cs"/>
              </a:defRPr>
            </a:lvl1pPr>
          </a:lstStyle>
          <a:p>
            <a:fld id="{31AA536C-85F5-4A1B-A111-7CE00A08BCBC}" type="slidenum">
              <a:rPr lang="de-DE" smtClean="0"/>
              <a:pPr/>
              <a:t>‹#›</a:t>
            </a:fld>
            <a:endParaRPr lang="de-DE" dirty="0"/>
          </a:p>
        </p:txBody>
      </p:sp>
    </p:spTree>
    <p:extLst>
      <p:ext uri="{BB962C8B-B14F-4D97-AF65-F5344CB8AC3E}">
        <p14:creationId xmlns:p14="http://schemas.microsoft.com/office/powerpoint/2010/main" val="3747171041"/>
      </p:ext>
    </p:extLst>
  </p:cSld>
  <p:clrMap bg1="lt1" tx1="dk1" bg2="lt2" tx2="dk2" accent1="accent1" accent2="accent2" accent3="accent3" accent4="accent4" accent5="accent5" accent6="accent6" hlink="hlink" folHlink="folHlink"/>
  <p:sldLayoutIdLst>
    <p:sldLayoutId id="2147483654" r:id="rId1"/>
    <p:sldLayoutId id="2147483662" r:id="rId2"/>
    <p:sldLayoutId id="2147483666" r:id="rId3"/>
    <p:sldLayoutId id="2147483660" r:id="rId4"/>
    <p:sldLayoutId id="2147483658" r:id="rId5"/>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7378" userDrawn="1">
          <p15:clr>
            <a:srgbClr val="F26B43"/>
          </p15:clr>
        </p15:guide>
        <p15:guide id="3" pos="302" userDrawn="1">
          <p15:clr>
            <a:srgbClr val="F26B43"/>
          </p15:clr>
        </p15:guide>
        <p15:guide id="4" orient="horz" pos="119" userDrawn="1">
          <p15:clr>
            <a:srgbClr val="F26B43"/>
          </p15:clr>
        </p15:guide>
        <p15:guide id="5" orient="horz" pos="3997" userDrawn="1">
          <p15:clr>
            <a:srgbClr val="F26B43"/>
          </p15:clr>
        </p15:guide>
        <p15:guide id="6" orient="horz" pos="572" userDrawn="1">
          <p15:clr>
            <a:srgbClr val="F26B43"/>
          </p15:clr>
        </p15:guide>
        <p15:guide id="7" orient="horz" pos="686" userDrawn="1">
          <p15:clr>
            <a:srgbClr val="F26B43"/>
          </p15:clr>
        </p15:guide>
        <p15:guide id="8" orient="horz" pos="2273" userDrawn="1">
          <p15:clr>
            <a:srgbClr val="F26B43"/>
          </p15:clr>
        </p15:guide>
        <p15:guide id="9" orient="horz" pos="43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omments" Target="../comments/comment6.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8" Type="http://schemas.openxmlformats.org/officeDocument/2006/relationships/comments" Target="../comments/comment2.xml"/><Relationship Id="rId3" Type="http://schemas.openxmlformats.org/officeDocument/2006/relationships/image" Target="../media/image13.jpeg"/><Relationship Id="rId7" Type="http://schemas.openxmlformats.org/officeDocument/2006/relationships/image" Target="../media/image17.tif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tiff"/><Relationship Id="rId5" Type="http://schemas.openxmlformats.org/officeDocument/2006/relationships/image" Target="../media/image15.tiff"/><Relationship Id="rId4" Type="http://schemas.openxmlformats.org/officeDocument/2006/relationships/image" Target="../media/image14.tif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omments" Target="../comments/comment3.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0F1F10C-1E57-4BAB-B368-86659F40268E}" type="datetime1">
              <a:rPr lang="de-DE" smtClean="0"/>
              <a:t>13.07.21</a:t>
            </a:fld>
            <a:endParaRPr lang="de-DE" dirty="0"/>
          </a:p>
        </p:txBody>
      </p:sp>
      <p:sp>
        <p:nvSpPr>
          <p:cNvPr id="3" name="Fußzeilenplatzhalter 2"/>
          <p:cNvSpPr>
            <a:spLocks noGrp="1"/>
          </p:cNvSpPr>
          <p:nvPr>
            <p:ph type="ftr" sz="quarter" idx="11"/>
          </p:nvPr>
        </p:nvSpPr>
        <p:spPr/>
        <p:txBody>
          <a:bodyPr/>
          <a:lstStyle/>
          <a:p>
            <a:r>
              <a:rPr lang="en-GB" dirty="0"/>
              <a:t>13th Technical Meeting on Plasma Control Systems, Data Management and Remote Experiments in Fusion Research (IAEA TM Control 2021)</a:t>
            </a:r>
            <a:endParaRPr lang="de-DE" dirty="0"/>
          </a:p>
        </p:txBody>
      </p:sp>
      <p:sp>
        <p:nvSpPr>
          <p:cNvPr id="4" name="Foliennummernplatzhalter 3"/>
          <p:cNvSpPr>
            <a:spLocks noGrp="1"/>
          </p:cNvSpPr>
          <p:nvPr>
            <p:ph type="sldNum" sz="quarter" idx="12"/>
          </p:nvPr>
        </p:nvSpPr>
        <p:spPr/>
        <p:txBody>
          <a:bodyPr/>
          <a:lstStyle/>
          <a:p>
            <a:fld id="{31AA536C-85F5-4A1B-A111-7CE00A08BCBC}" type="slidenum">
              <a:rPr lang="de-DE" smtClean="0"/>
              <a:pPr/>
              <a:t>1</a:t>
            </a:fld>
            <a:endParaRPr lang="de-DE" dirty="0"/>
          </a:p>
        </p:txBody>
      </p:sp>
      <p:sp>
        <p:nvSpPr>
          <p:cNvPr id="6" name="Titel 5"/>
          <p:cNvSpPr>
            <a:spLocks noGrp="1"/>
          </p:cNvSpPr>
          <p:nvPr>
            <p:ph type="title"/>
          </p:nvPr>
        </p:nvSpPr>
        <p:spPr>
          <a:prstGeom prst="rect">
            <a:avLst/>
          </a:prstGeom>
        </p:spPr>
        <p:txBody>
          <a:bodyPr>
            <a:normAutofit/>
          </a:bodyPr>
          <a:lstStyle/>
          <a:p>
            <a:r>
              <a:rPr lang="en-GB" dirty="0"/>
              <a:t>Decision logic in ASDEX Upgrade real time control system</a:t>
            </a:r>
          </a:p>
        </p:txBody>
      </p:sp>
      <p:sp>
        <p:nvSpPr>
          <p:cNvPr id="5" name="TextBox 4">
            <a:extLst>
              <a:ext uri="{FF2B5EF4-FFF2-40B4-BE49-F238E27FC236}">
                <a16:creationId xmlns:a16="http://schemas.microsoft.com/office/drawing/2014/main" id="{9890A199-302A-FC4A-942A-582C12C3E1BB}"/>
              </a:ext>
            </a:extLst>
          </p:cNvPr>
          <p:cNvSpPr txBox="1"/>
          <p:nvPr/>
        </p:nvSpPr>
        <p:spPr>
          <a:xfrm>
            <a:off x="2162583" y="2798618"/>
            <a:ext cx="7809638" cy="646331"/>
          </a:xfrm>
          <a:prstGeom prst="rect">
            <a:avLst/>
          </a:prstGeom>
          <a:noFill/>
        </p:spPr>
        <p:txBody>
          <a:bodyPr wrap="none" rtlCol="0">
            <a:spAutoFit/>
          </a:bodyPr>
          <a:lstStyle/>
          <a:p>
            <a:pPr algn="ctr"/>
            <a:r>
              <a:rPr lang="en-GB" dirty="0"/>
              <a:t>I. Gómez Ortiz, W. Treutterer, B. Sieglin, O. Kudlacek and the ASDEX Upgrade Team</a:t>
            </a:r>
          </a:p>
          <a:p>
            <a:pPr algn="ctr"/>
            <a:r>
              <a:rPr lang="en-GB" i="1" dirty="0"/>
              <a:t>Max Planck Institute for Plasma Physics</a:t>
            </a:r>
          </a:p>
        </p:txBody>
      </p:sp>
    </p:spTree>
    <p:extLst>
      <p:ext uri="{BB962C8B-B14F-4D97-AF65-F5344CB8AC3E}">
        <p14:creationId xmlns:p14="http://schemas.microsoft.com/office/powerpoint/2010/main" val="3625896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8E816-37C4-5144-B358-CBF8A2773495}"/>
              </a:ext>
            </a:extLst>
          </p:cNvPr>
          <p:cNvSpPr>
            <a:spLocks noGrp="1"/>
          </p:cNvSpPr>
          <p:nvPr>
            <p:ph type="title"/>
          </p:nvPr>
        </p:nvSpPr>
        <p:spPr/>
        <p:txBody>
          <a:bodyPr/>
          <a:lstStyle/>
          <a:p>
            <a:r>
              <a:rPr lang="en-GB" dirty="0"/>
              <a:t>What is a behaviour tree made of?</a:t>
            </a:r>
          </a:p>
        </p:txBody>
      </p:sp>
      <p:sp>
        <p:nvSpPr>
          <p:cNvPr id="4" name="Date Placeholder 3">
            <a:extLst>
              <a:ext uri="{FF2B5EF4-FFF2-40B4-BE49-F238E27FC236}">
                <a16:creationId xmlns:a16="http://schemas.microsoft.com/office/drawing/2014/main" id="{BB2483C6-41FE-2240-807E-3185CD9414F6}"/>
              </a:ext>
            </a:extLst>
          </p:cNvPr>
          <p:cNvSpPr>
            <a:spLocks noGrp="1"/>
          </p:cNvSpPr>
          <p:nvPr>
            <p:ph type="dt" sz="half" idx="14"/>
          </p:nvPr>
        </p:nvSpPr>
        <p:spPr/>
        <p:txBody>
          <a:bodyPr/>
          <a:lstStyle/>
          <a:p>
            <a:fld id="{6F4EBBD8-A576-4697-90A8-A3A1DA1E14A9}" type="datetime1">
              <a:rPr lang="de-DE" smtClean="0"/>
              <a:t>13.07.21</a:t>
            </a:fld>
            <a:endParaRPr lang="de-DE" dirty="0"/>
          </a:p>
        </p:txBody>
      </p:sp>
      <p:sp>
        <p:nvSpPr>
          <p:cNvPr id="5" name="Footer Placeholder 4">
            <a:extLst>
              <a:ext uri="{FF2B5EF4-FFF2-40B4-BE49-F238E27FC236}">
                <a16:creationId xmlns:a16="http://schemas.microsoft.com/office/drawing/2014/main" id="{3BF4BB93-2A31-2F4F-9F92-5B7678EFC02B}"/>
              </a:ext>
            </a:extLst>
          </p:cNvPr>
          <p:cNvSpPr>
            <a:spLocks noGrp="1"/>
          </p:cNvSpPr>
          <p:nvPr>
            <p:ph type="ftr" sz="quarter" idx="15"/>
          </p:nvPr>
        </p:nvSpPr>
        <p:spPr/>
        <p:txBody>
          <a:bodyPr/>
          <a:lstStyle/>
          <a:p>
            <a:r>
              <a:rPr lang="en-GB" dirty="0"/>
              <a:t>13th Technical Meeting on Plasma Control Systems, Data Management and Remote Experiments in Fusion Research (IAEA TM Control 2021)</a:t>
            </a:r>
            <a:endParaRPr lang="de-DE" dirty="0"/>
          </a:p>
        </p:txBody>
      </p:sp>
      <p:sp>
        <p:nvSpPr>
          <p:cNvPr id="6" name="Slide Number Placeholder 5">
            <a:extLst>
              <a:ext uri="{FF2B5EF4-FFF2-40B4-BE49-F238E27FC236}">
                <a16:creationId xmlns:a16="http://schemas.microsoft.com/office/drawing/2014/main" id="{8B11BA91-19A3-EF4B-BF10-9FA9BD6B1C49}"/>
              </a:ext>
            </a:extLst>
          </p:cNvPr>
          <p:cNvSpPr>
            <a:spLocks noGrp="1"/>
          </p:cNvSpPr>
          <p:nvPr>
            <p:ph type="sldNum" sz="quarter" idx="16"/>
          </p:nvPr>
        </p:nvSpPr>
        <p:spPr/>
        <p:txBody>
          <a:bodyPr/>
          <a:lstStyle/>
          <a:p>
            <a:fld id="{31AA536C-85F5-4A1B-A111-7CE00A08BCBC}" type="slidenum">
              <a:rPr lang="de-DE" smtClean="0"/>
              <a:pPr/>
              <a:t>10</a:t>
            </a:fld>
            <a:endParaRPr lang="de-DE" dirty="0"/>
          </a:p>
        </p:txBody>
      </p:sp>
      <p:sp>
        <p:nvSpPr>
          <p:cNvPr id="7" name="Rectangle 6">
            <a:extLst>
              <a:ext uri="{FF2B5EF4-FFF2-40B4-BE49-F238E27FC236}">
                <a16:creationId xmlns:a16="http://schemas.microsoft.com/office/drawing/2014/main" id="{54200192-3492-A342-BFE8-DBFA60FD0C0E}"/>
              </a:ext>
            </a:extLst>
          </p:cNvPr>
          <p:cNvSpPr/>
          <p:nvPr/>
        </p:nvSpPr>
        <p:spPr>
          <a:xfrm>
            <a:off x="9056225" y="5784012"/>
            <a:ext cx="2151298" cy="461665"/>
          </a:xfrm>
          <a:prstGeom prst="rect">
            <a:avLst/>
          </a:prstGeom>
          <a:solidFill>
            <a:schemeClr val="accent4">
              <a:lumMod val="20000"/>
              <a:lumOff val="80000"/>
            </a:schemeClr>
          </a:solidFill>
        </p:spPr>
        <p:txBody>
          <a:bodyPr wrap="square">
            <a:spAutoFit/>
          </a:bodyPr>
          <a:lstStyle/>
          <a:p>
            <a:r>
              <a:rPr lang="en-GB" sz="1200" b="1" i="1" dirty="0"/>
              <a:t>Note: </a:t>
            </a:r>
            <a:r>
              <a:rPr lang="en-GB" sz="1200" i="1" dirty="0"/>
              <a:t>The list below only shows the most common nodes types</a:t>
            </a:r>
            <a:endParaRPr lang="en-GB" sz="1200" dirty="0"/>
          </a:p>
        </p:txBody>
      </p:sp>
      <p:sp>
        <p:nvSpPr>
          <p:cNvPr id="8" name="Oval 7">
            <a:extLst>
              <a:ext uri="{FF2B5EF4-FFF2-40B4-BE49-F238E27FC236}">
                <a16:creationId xmlns:a16="http://schemas.microsoft.com/office/drawing/2014/main" id="{79720713-7123-C94E-B0C6-DB99FCB670AD}"/>
              </a:ext>
            </a:extLst>
          </p:cNvPr>
          <p:cNvSpPr/>
          <p:nvPr/>
        </p:nvSpPr>
        <p:spPr>
          <a:xfrm>
            <a:off x="463761" y="3126211"/>
            <a:ext cx="1348240" cy="640303"/>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dirty="0"/>
              <a:t>Behaviour tree</a:t>
            </a:r>
          </a:p>
        </p:txBody>
      </p:sp>
      <p:sp>
        <p:nvSpPr>
          <p:cNvPr id="9" name="Oval 8">
            <a:extLst>
              <a:ext uri="{FF2B5EF4-FFF2-40B4-BE49-F238E27FC236}">
                <a16:creationId xmlns:a16="http://schemas.microsoft.com/office/drawing/2014/main" id="{6D2F07CB-F677-1144-8B50-D5A228F49B06}"/>
              </a:ext>
            </a:extLst>
          </p:cNvPr>
          <p:cNvSpPr/>
          <p:nvPr/>
        </p:nvSpPr>
        <p:spPr>
          <a:xfrm>
            <a:off x="2564672" y="2865342"/>
            <a:ext cx="1240248" cy="454565"/>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dirty="0"/>
              <a:t>Nodes</a:t>
            </a:r>
          </a:p>
        </p:txBody>
      </p:sp>
      <p:sp>
        <p:nvSpPr>
          <p:cNvPr id="10" name="Oval 9">
            <a:extLst>
              <a:ext uri="{FF2B5EF4-FFF2-40B4-BE49-F238E27FC236}">
                <a16:creationId xmlns:a16="http://schemas.microsoft.com/office/drawing/2014/main" id="{6B6356CB-0FD8-B348-BC8A-F740A78DA301}"/>
              </a:ext>
            </a:extLst>
          </p:cNvPr>
          <p:cNvSpPr/>
          <p:nvPr/>
        </p:nvSpPr>
        <p:spPr>
          <a:xfrm>
            <a:off x="2489989" y="5333556"/>
            <a:ext cx="1350449" cy="454565"/>
          </a:xfrm>
          <a:prstGeom prst="ellipse">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dirty="0"/>
              <a:t>Subtree</a:t>
            </a:r>
          </a:p>
        </p:txBody>
      </p:sp>
      <p:sp>
        <p:nvSpPr>
          <p:cNvPr id="11" name="Oval 10">
            <a:extLst>
              <a:ext uri="{FF2B5EF4-FFF2-40B4-BE49-F238E27FC236}">
                <a16:creationId xmlns:a16="http://schemas.microsoft.com/office/drawing/2014/main" id="{D8087D8E-8659-0143-AF33-7DAF979BF70A}"/>
              </a:ext>
            </a:extLst>
          </p:cNvPr>
          <p:cNvSpPr/>
          <p:nvPr/>
        </p:nvSpPr>
        <p:spPr>
          <a:xfrm>
            <a:off x="2525506" y="5929518"/>
            <a:ext cx="1350450" cy="410974"/>
          </a:xfrm>
          <a:prstGeom prst="ellipse">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dirty="0"/>
              <a:t>Blackboard</a:t>
            </a:r>
          </a:p>
        </p:txBody>
      </p:sp>
      <p:sp>
        <p:nvSpPr>
          <p:cNvPr id="12" name="Oval 11">
            <a:extLst>
              <a:ext uri="{FF2B5EF4-FFF2-40B4-BE49-F238E27FC236}">
                <a16:creationId xmlns:a16="http://schemas.microsoft.com/office/drawing/2014/main" id="{BEFF9F63-914D-3C47-82DE-55DCE8F5DAEB}"/>
              </a:ext>
            </a:extLst>
          </p:cNvPr>
          <p:cNvSpPr/>
          <p:nvPr/>
        </p:nvSpPr>
        <p:spPr>
          <a:xfrm>
            <a:off x="5100840" y="1353286"/>
            <a:ext cx="1398281" cy="613697"/>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dirty="0"/>
              <a:t>Composite nodes</a:t>
            </a:r>
          </a:p>
        </p:txBody>
      </p:sp>
      <p:sp>
        <p:nvSpPr>
          <p:cNvPr id="13" name="Oval 12">
            <a:extLst>
              <a:ext uri="{FF2B5EF4-FFF2-40B4-BE49-F238E27FC236}">
                <a16:creationId xmlns:a16="http://schemas.microsoft.com/office/drawing/2014/main" id="{432D65E7-6E78-7A45-914D-7C5F832D08F3}"/>
              </a:ext>
            </a:extLst>
          </p:cNvPr>
          <p:cNvSpPr/>
          <p:nvPr/>
        </p:nvSpPr>
        <p:spPr>
          <a:xfrm>
            <a:off x="5089422" y="2785775"/>
            <a:ext cx="1398281" cy="613697"/>
          </a:xfrm>
          <a:prstGeom prst="ellips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dirty="0"/>
              <a:t>Decorator nodes</a:t>
            </a:r>
          </a:p>
        </p:txBody>
      </p:sp>
      <p:sp>
        <p:nvSpPr>
          <p:cNvPr id="14" name="Oval 13">
            <a:extLst>
              <a:ext uri="{FF2B5EF4-FFF2-40B4-BE49-F238E27FC236}">
                <a16:creationId xmlns:a16="http://schemas.microsoft.com/office/drawing/2014/main" id="{A4B3442D-4674-DE49-BD36-11D24D8BA895}"/>
              </a:ext>
            </a:extLst>
          </p:cNvPr>
          <p:cNvSpPr/>
          <p:nvPr/>
        </p:nvSpPr>
        <p:spPr>
          <a:xfrm>
            <a:off x="5083100" y="4599339"/>
            <a:ext cx="1398281" cy="613697"/>
          </a:xfrm>
          <a:prstGeom prst="ellipse">
            <a:avLst/>
          </a:prstGeom>
          <a:solidFill>
            <a:schemeClr val="bg2">
              <a:lumMod val="5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dirty="0"/>
              <a:t>Leaf nodes</a:t>
            </a:r>
          </a:p>
        </p:txBody>
      </p:sp>
      <p:sp>
        <p:nvSpPr>
          <p:cNvPr id="15" name="Oval 14">
            <a:extLst>
              <a:ext uri="{FF2B5EF4-FFF2-40B4-BE49-F238E27FC236}">
                <a16:creationId xmlns:a16="http://schemas.microsoft.com/office/drawing/2014/main" id="{69BDF532-5F34-A647-8A62-2235539E8F3C}"/>
              </a:ext>
            </a:extLst>
          </p:cNvPr>
          <p:cNvSpPr/>
          <p:nvPr/>
        </p:nvSpPr>
        <p:spPr>
          <a:xfrm>
            <a:off x="7212241" y="1124751"/>
            <a:ext cx="1398281" cy="302269"/>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dirty="0"/>
              <a:t>Sequence</a:t>
            </a:r>
          </a:p>
        </p:txBody>
      </p:sp>
      <p:sp>
        <p:nvSpPr>
          <p:cNvPr id="16" name="Oval 15">
            <a:extLst>
              <a:ext uri="{FF2B5EF4-FFF2-40B4-BE49-F238E27FC236}">
                <a16:creationId xmlns:a16="http://schemas.microsoft.com/office/drawing/2014/main" id="{A2F665E1-8445-2F4E-8E0C-FC469927E680}"/>
              </a:ext>
            </a:extLst>
          </p:cNvPr>
          <p:cNvSpPr/>
          <p:nvPr/>
        </p:nvSpPr>
        <p:spPr>
          <a:xfrm>
            <a:off x="7233158" y="1514506"/>
            <a:ext cx="1398281" cy="302269"/>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dirty="0"/>
              <a:t>Fallback</a:t>
            </a:r>
          </a:p>
        </p:txBody>
      </p:sp>
      <p:sp>
        <p:nvSpPr>
          <p:cNvPr id="17" name="Oval 16">
            <a:extLst>
              <a:ext uri="{FF2B5EF4-FFF2-40B4-BE49-F238E27FC236}">
                <a16:creationId xmlns:a16="http://schemas.microsoft.com/office/drawing/2014/main" id="{8CF09E6B-8E47-664D-A483-A70AE1C7D9C0}"/>
              </a:ext>
            </a:extLst>
          </p:cNvPr>
          <p:cNvSpPr/>
          <p:nvPr/>
        </p:nvSpPr>
        <p:spPr>
          <a:xfrm>
            <a:off x="7220879" y="1906210"/>
            <a:ext cx="1398281" cy="302269"/>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dirty="0"/>
              <a:t>Switch</a:t>
            </a:r>
          </a:p>
        </p:txBody>
      </p:sp>
      <p:sp>
        <p:nvSpPr>
          <p:cNvPr id="18" name="Oval 17">
            <a:extLst>
              <a:ext uri="{FF2B5EF4-FFF2-40B4-BE49-F238E27FC236}">
                <a16:creationId xmlns:a16="http://schemas.microsoft.com/office/drawing/2014/main" id="{A6D40F8A-CFF1-804F-A7A2-73302FB8EB94}"/>
              </a:ext>
            </a:extLst>
          </p:cNvPr>
          <p:cNvSpPr/>
          <p:nvPr/>
        </p:nvSpPr>
        <p:spPr>
          <a:xfrm>
            <a:off x="7212240" y="2422636"/>
            <a:ext cx="1398281" cy="302269"/>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dirty="0">
                <a:solidFill>
                  <a:schemeClr val="accent6">
                    <a:lumMod val="50000"/>
                  </a:schemeClr>
                </a:solidFill>
              </a:rPr>
              <a:t>Inverter</a:t>
            </a:r>
          </a:p>
        </p:txBody>
      </p:sp>
      <p:sp>
        <p:nvSpPr>
          <p:cNvPr id="19" name="Oval 18">
            <a:extLst>
              <a:ext uri="{FF2B5EF4-FFF2-40B4-BE49-F238E27FC236}">
                <a16:creationId xmlns:a16="http://schemas.microsoft.com/office/drawing/2014/main" id="{59110A40-B8F1-0342-A0A7-52E26AE5F454}"/>
              </a:ext>
            </a:extLst>
          </p:cNvPr>
          <p:cNvSpPr/>
          <p:nvPr/>
        </p:nvSpPr>
        <p:spPr>
          <a:xfrm>
            <a:off x="7220878" y="2822198"/>
            <a:ext cx="1398282" cy="556586"/>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dirty="0">
                <a:solidFill>
                  <a:schemeClr val="accent6">
                    <a:lumMod val="50000"/>
                  </a:schemeClr>
                </a:solidFill>
              </a:rPr>
              <a:t>Always success</a:t>
            </a:r>
          </a:p>
        </p:txBody>
      </p:sp>
      <p:sp>
        <p:nvSpPr>
          <p:cNvPr id="20" name="Oval 19">
            <a:extLst>
              <a:ext uri="{FF2B5EF4-FFF2-40B4-BE49-F238E27FC236}">
                <a16:creationId xmlns:a16="http://schemas.microsoft.com/office/drawing/2014/main" id="{1F9949B6-9CC7-9344-AF55-848271EE8BBB}"/>
              </a:ext>
            </a:extLst>
          </p:cNvPr>
          <p:cNvSpPr/>
          <p:nvPr/>
        </p:nvSpPr>
        <p:spPr>
          <a:xfrm>
            <a:off x="7220878" y="3476077"/>
            <a:ext cx="1398282" cy="556586"/>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dirty="0">
                <a:solidFill>
                  <a:schemeClr val="accent6">
                    <a:lumMod val="50000"/>
                  </a:schemeClr>
                </a:solidFill>
              </a:rPr>
              <a:t>Always failure</a:t>
            </a:r>
          </a:p>
        </p:txBody>
      </p:sp>
      <p:cxnSp>
        <p:nvCxnSpPr>
          <p:cNvPr id="22" name="Curved Connector 21">
            <a:extLst>
              <a:ext uri="{FF2B5EF4-FFF2-40B4-BE49-F238E27FC236}">
                <a16:creationId xmlns:a16="http://schemas.microsoft.com/office/drawing/2014/main" id="{B0DAC7B4-AC2E-4546-BF91-4F4390C1249A}"/>
              </a:ext>
            </a:extLst>
          </p:cNvPr>
          <p:cNvCxnSpPr>
            <a:cxnSpLocks/>
            <a:stCxn id="8" idx="6"/>
            <a:endCxn id="9" idx="2"/>
          </p:cNvCxnSpPr>
          <p:nvPr/>
        </p:nvCxnSpPr>
        <p:spPr>
          <a:xfrm flipV="1">
            <a:off x="1812001" y="3092625"/>
            <a:ext cx="752671" cy="353738"/>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urved Connector 22">
            <a:extLst>
              <a:ext uri="{FF2B5EF4-FFF2-40B4-BE49-F238E27FC236}">
                <a16:creationId xmlns:a16="http://schemas.microsoft.com/office/drawing/2014/main" id="{B7B8C71C-E233-DF4B-B66A-1789BADE39E3}"/>
              </a:ext>
            </a:extLst>
          </p:cNvPr>
          <p:cNvCxnSpPr>
            <a:cxnSpLocks/>
            <a:stCxn id="8" idx="6"/>
            <a:endCxn id="10" idx="2"/>
          </p:cNvCxnSpPr>
          <p:nvPr/>
        </p:nvCxnSpPr>
        <p:spPr>
          <a:xfrm>
            <a:off x="1812001" y="3446363"/>
            <a:ext cx="677988" cy="2114476"/>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urved Connector 25">
            <a:extLst>
              <a:ext uri="{FF2B5EF4-FFF2-40B4-BE49-F238E27FC236}">
                <a16:creationId xmlns:a16="http://schemas.microsoft.com/office/drawing/2014/main" id="{B705FEEE-6308-6B44-87E1-04B0ADA1FB9B}"/>
              </a:ext>
            </a:extLst>
          </p:cNvPr>
          <p:cNvCxnSpPr>
            <a:cxnSpLocks/>
            <a:stCxn id="8" idx="6"/>
            <a:endCxn id="11" idx="2"/>
          </p:cNvCxnSpPr>
          <p:nvPr/>
        </p:nvCxnSpPr>
        <p:spPr>
          <a:xfrm>
            <a:off x="1812001" y="3446363"/>
            <a:ext cx="713505" cy="2688642"/>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Curved Connector 38">
            <a:extLst>
              <a:ext uri="{FF2B5EF4-FFF2-40B4-BE49-F238E27FC236}">
                <a16:creationId xmlns:a16="http://schemas.microsoft.com/office/drawing/2014/main" id="{58F8E51D-5118-7447-ABC2-5D1BFCCA33DC}"/>
              </a:ext>
            </a:extLst>
          </p:cNvPr>
          <p:cNvCxnSpPr>
            <a:cxnSpLocks/>
            <a:stCxn id="9" idx="6"/>
            <a:endCxn id="12" idx="2"/>
          </p:cNvCxnSpPr>
          <p:nvPr/>
        </p:nvCxnSpPr>
        <p:spPr>
          <a:xfrm flipV="1">
            <a:off x="3804920" y="1660135"/>
            <a:ext cx="1295920" cy="1432490"/>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Curved Connector 41">
            <a:extLst>
              <a:ext uri="{FF2B5EF4-FFF2-40B4-BE49-F238E27FC236}">
                <a16:creationId xmlns:a16="http://schemas.microsoft.com/office/drawing/2014/main" id="{A4D4D7A6-AAB4-C645-B366-55961F1C786C}"/>
              </a:ext>
            </a:extLst>
          </p:cNvPr>
          <p:cNvCxnSpPr>
            <a:cxnSpLocks/>
            <a:stCxn id="9" idx="6"/>
            <a:endCxn id="13" idx="2"/>
          </p:cNvCxnSpPr>
          <p:nvPr/>
        </p:nvCxnSpPr>
        <p:spPr>
          <a:xfrm flipV="1">
            <a:off x="3804920" y="3092624"/>
            <a:ext cx="1284502" cy="1"/>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Curved Connector 44">
            <a:extLst>
              <a:ext uri="{FF2B5EF4-FFF2-40B4-BE49-F238E27FC236}">
                <a16:creationId xmlns:a16="http://schemas.microsoft.com/office/drawing/2014/main" id="{05DE0300-E5A1-7B48-807A-45BE07374C1C}"/>
              </a:ext>
            </a:extLst>
          </p:cNvPr>
          <p:cNvCxnSpPr>
            <a:cxnSpLocks/>
            <a:stCxn id="9" idx="6"/>
            <a:endCxn id="14" idx="2"/>
          </p:cNvCxnSpPr>
          <p:nvPr/>
        </p:nvCxnSpPr>
        <p:spPr>
          <a:xfrm>
            <a:off x="3804920" y="3092625"/>
            <a:ext cx="1278180" cy="1813563"/>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Curved Connector 47">
            <a:extLst>
              <a:ext uri="{FF2B5EF4-FFF2-40B4-BE49-F238E27FC236}">
                <a16:creationId xmlns:a16="http://schemas.microsoft.com/office/drawing/2014/main" id="{7F91EE9A-02C4-9F4F-B9BC-FF9383AA5845}"/>
              </a:ext>
            </a:extLst>
          </p:cNvPr>
          <p:cNvCxnSpPr>
            <a:cxnSpLocks/>
            <a:stCxn id="12" idx="6"/>
            <a:endCxn id="15" idx="2"/>
          </p:cNvCxnSpPr>
          <p:nvPr/>
        </p:nvCxnSpPr>
        <p:spPr>
          <a:xfrm flipV="1">
            <a:off x="6499121" y="1275886"/>
            <a:ext cx="713120" cy="384249"/>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Curved Connector 51">
            <a:extLst>
              <a:ext uri="{FF2B5EF4-FFF2-40B4-BE49-F238E27FC236}">
                <a16:creationId xmlns:a16="http://schemas.microsoft.com/office/drawing/2014/main" id="{354D346E-A2DB-9F40-AED4-A5D6EE092F13}"/>
              </a:ext>
            </a:extLst>
          </p:cNvPr>
          <p:cNvCxnSpPr>
            <a:cxnSpLocks/>
            <a:stCxn id="12" idx="6"/>
            <a:endCxn id="16" idx="2"/>
          </p:cNvCxnSpPr>
          <p:nvPr/>
        </p:nvCxnSpPr>
        <p:spPr>
          <a:xfrm>
            <a:off x="6499121" y="1660135"/>
            <a:ext cx="734037" cy="5506"/>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Curved Connector 55">
            <a:extLst>
              <a:ext uri="{FF2B5EF4-FFF2-40B4-BE49-F238E27FC236}">
                <a16:creationId xmlns:a16="http://schemas.microsoft.com/office/drawing/2014/main" id="{3C4AA15C-ABA6-4D4E-839F-60CA740B9899}"/>
              </a:ext>
            </a:extLst>
          </p:cNvPr>
          <p:cNvCxnSpPr>
            <a:cxnSpLocks/>
            <a:stCxn id="12" idx="6"/>
            <a:endCxn id="17" idx="2"/>
          </p:cNvCxnSpPr>
          <p:nvPr/>
        </p:nvCxnSpPr>
        <p:spPr>
          <a:xfrm>
            <a:off x="6499121" y="1660135"/>
            <a:ext cx="721758" cy="397210"/>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Curved Connector 62">
            <a:extLst>
              <a:ext uri="{FF2B5EF4-FFF2-40B4-BE49-F238E27FC236}">
                <a16:creationId xmlns:a16="http://schemas.microsoft.com/office/drawing/2014/main" id="{1C3B7270-1AF2-6048-9DE0-2B5F8B6C2BC7}"/>
              </a:ext>
            </a:extLst>
          </p:cNvPr>
          <p:cNvCxnSpPr>
            <a:cxnSpLocks/>
            <a:stCxn id="13" idx="6"/>
            <a:endCxn id="18" idx="2"/>
          </p:cNvCxnSpPr>
          <p:nvPr/>
        </p:nvCxnSpPr>
        <p:spPr>
          <a:xfrm flipV="1">
            <a:off x="6487703" y="2573771"/>
            <a:ext cx="724537" cy="518853"/>
          </a:xfrm>
          <a:prstGeom prst="curvedConnector3">
            <a:avLst>
              <a:gd name="adj1" fmla="val 50000"/>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7" name="Curved Connector 66">
            <a:extLst>
              <a:ext uri="{FF2B5EF4-FFF2-40B4-BE49-F238E27FC236}">
                <a16:creationId xmlns:a16="http://schemas.microsoft.com/office/drawing/2014/main" id="{2C133B0D-ECE3-8E45-89A8-6B28F01E511A}"/>
              </a:ext>
            </a:extLst>
          </p:cNvPr>
          <p:cNvCxnSpPr>
            <a:cxnSpLocks/>
            <a:stCxn id="13" idx="6"/>
            <a:endCxn id="19" idx="2"/>
          </p:cNvCxnSpPr>
          <p:nvPr/>
        </p:nvCxnSpPr>
        <p:spPr>
          <a:xfrm>
            <a:off x="6487703" y="3092624"/>
            <a:ext cx="733175" cy="7867"/>
          </a:xfrm>
          <a:prstGeom prst="curvedConnector3">
            <a:avLst>
              <a:gd name="adj1" fmla="val 50000"/>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0" name="Curved Connector 69">
            <a:extLst>
              <a:ext uri="{FF2B5EF4-FFF2-40B4-BE49-F238E27FC236}">
                <a16:creationId xmlns:a16="http://schemas.microsoft.com/office/drawing/2014/main" id="{B1840EB2-DCAF-B648-9FB4-C6280298040B}"/>
              </a:ext>
            </a:extLst>
          </p:cNvPr>
          <p:cNvCxnSpPr>
            <a:cxnSpLocks/>
            <a:stCxn id="13" idx="6"/>
            <a:endCxn id="20" idx="2"/>
          </p:cNvCxnSpPr>
          <p:nvPr/>
        </p:nvCxnSpPr>
        <p:spPr>
          <a:xfrm>
            <a:off x="6487703" y="3092624"/>
            <a:ext cx="733175" cy="661746"/>
          </a:xfrm>
          <a:prstGeom prst="curvedConnector3">
            <a:avLst>
              <a:gd name="adj1" fmla="val 50000"/>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5880192C-B76A-6445-864C-CBCD4330EA32}"/>
              </a:ext>
            </a:extLst>
          </p:cNvPr>
          <p:cNvSpPr txBox="1"/>
          <p:nvPr/>
        </p:nvSpPr>
        <p:spPr>
          <a:xfrm>
            <a:off x="3830863" y="5317698"/>
            <a:ext cx="2504473" cy="461665"/>
          </a:xfrm>
          <a:prstGeom prst="rect">
            <a:avLst/>
          </a:prstGeom>
          <a:noFill/>
        </p:spPr>
        <p:txBody>
          <a:bodyPr wrap="square" rtlCol="0">
            <a:spAutoFit/>
          </a:bodyPr>
          <a:lstStyle/>
          <a:p>
            <a:r>
              <a:rPr lang="en-GB" sz="1200" dirty="0"/>
              <a:t>It collects a branch of the decision tree. It is useful for clarity and reuse.</a:t>
            </a:r>
          </a:p>
        </p:txBody>
      </p:sp>
      <p:sp>
        <p:nvSpPr>
          <p:cNvPr id="79" name="TextBox 78">
            <a:extLst>
              <a:ext uri="{FF2B5EF4-FFF2-40B4-BE49-F238E27FC236}">
                <a16:creationId xmlns:a16="http://schemas.microsoft.com/office/drawing/2014/main" id="{5BB250F4-C20F-4947-80EE-0EBE1138F9EF}"/>
              </a:ext>
            </a:extLst>
          </p:cNvPr>
          <p:cNvSpPr txBox="1"/>
          <p:nvPr/>
        </p:nvSpPr>
        <p:spPr>
          <a:xfrm>
            <a:off x="3873746" y="5931953"/>
            <a:ext cx="2438584" cy="461665"/>
          </a:xfrm>
          <a:prstGeom prst="rect">
            <a:avLst/>
          </a:prstGeom>
          <a:noFill/>
        </p:spPr>
        <p:txBody>
          <a:bodyPr wrap="square" rtlCol="0">
            <a:spAutoFit/>
          </a:bodyPr>
          <a:lstStyle/>
          <a:p>
            <a:r>
              <a:rPr lang="en-GB" sz="1200" dirty="0"/>
              <a:t>It provides a key-value storage for the behaviour tree internal variables</a:t>
            </a:r>
          </a:p>
        </p:txBody>
      </p:sp>
      <p:sp>
        <p:nvSpPr>
          <p:cNvPr id="82" name="Oval 81">
            <a:extLst>
              <a:ext uri="{FF2B5EF4-FFF2-40B4-BE49-F238E27FC236}">
                <a16:creationId xmlns:a16="http://schemas.microsoft.com/office/drawing/2014/main" id="{1EB2993C-2A79-314D-80E2-AB2648B5C117}"/>
              </a:ext>
            </a:extLst>
          </p:cNvPr>
          <p:cNvSpPr/>
          <p:nvPr/>
        </p:nvSpPr>
        <p:spPr>
          <a:xfrm>
            <a:off x="7200391" y="4228224"/>
            <a:ext cx="1431048" cy="403149"/>
          </a:xfrm>
          <a:prstGeom prst="ellipse">
            <a:avLst/>
          </a:prstGeom>
          <a:solidFill>
            <a:schemeClr val="bg2">
              <a:lumMod val="7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dirty="0">
                <a:solidFill>
                  <a:schemeClr val="tx1">
                    <a:lumMod val="75000"/>
                    <a:lumOff val="25000"/>
                  </a:schemeClr>
                </a:solidFill>
              </a:rPr>
              <a:t>Comparison</a:t>
            </a:r>
          </a:p>
        </p:txBody>
      </p:sp>
      <p:sp>
        <p:nvSpPr>
          <p:cNvPr id="83" name="Oval 82">
            <a:extLst>
              <a:ext uri="{FF2B5EF4-FFF2-40B4-BE49-F238E27FC236}">
                <a16:creationId xmlns:a16="http://schemas.microsoft.com/office/drawing/2014/main" id="{29EB48AE-62A2-F948-91DC-35B8483031AD}"/>
              </a:ext>
            </a:extLst>
          </p:cNvPr>
          <p:cNvSpPr/>
          <p:nvPr/>
        </p:nvSpPr>
        <p:spPr>
          <a:xfrm>
            <a:off x="7220878" y="4706925"/>
            <a:ext cx="1431048" cy="437017"/>
          </a:xfrm>
          <a:prstGeom prst="ellipse">
            <a:avLst/>
          </a:prstGeom>
          <a:solidFill>
            <a:schemeClr val="bg2">
              <a:lumMod val="7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dirty="0">
                <a:solidFill>
                  <a:schemeClr val="tx1">
                    <a:lumMod val="75000"/>
                    <a:lumOff val="25000"/>
                  </a:schemeClr>
                </a:solidFill>
              </a:rPr>
              <a:t>Assign value</a:t>
            </a:r>
          </a:p>
        </p:txBody>
      </p:sp>
      <p:cxnSp>
        <p:nvCxnSpPr>
          <p:cNvPr id="84" name="Curved Connector 83">
            <a:extLst>
              <a:ext uri="{FF2B5EF4-FFF2-40B4-BE49-F238E27FC236}">
                <a16:creationId xmlns:a16="http://schemas.microsoft.com/office/drawing/2014/main" id="{259145CC-D308-9845-956A-AA9EA4134347}"/>
              </a:ext>
            </a:extLst>
          </p:cNvPr>
          <p:cNvCxnSpPr>
            <a:cxnSpLocks/>
            <a:stCxn id="14" idx="6"/>
            <a:endCxn id="82" idx="2"/>
          </p:cNvCxnSpPr>
          <p:nvPr/>
        </p:nvCxnSpPr>
        <p:spPr>
          <a:xfrm flipV="1">
            <a:off x="6481381" y="4429799"/>
            <a:ext cx="719010" cy="476389"/>
          </a:xfrm>
          <a:prstGeom prst="curvedConnector3">
            <a:avLst>
              <a:gd name="adj1" fmla="val 50000"/>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Curved Connector 86">
            <a:extLst>
              <a:ext uri="{FF2B5EF4-FFF2-40B4-BE49-F238E27FC236}">
                <a16:creationId xmlns:a16="http://schemas.microsoft.com/office/drawing/2014/main" id="{67F44B9E-342A-984C-AAF4-F8A93B9F4B72}"/>
              </a:ext>
            </a:extLst>
          </p:cNvPr>
          <p:cNvCxnSpPr>
            <a:cxnSpLocks/>
            <a:stCxn id="14" idx="6"/>
            <a:endCxn id="83" idx="2"/>
          </p:cNvCxnSpPr>
          <p:nvPr/>
        </p:nvCxnSpPr>
        <p:spPr>
          <a:xfrm>
            <a:off x="6481381" y="4906188"/>
            <a:ext cx="739497" cy="19246"/>
          </a:xfrm>
          <a:prstGeom prst="curvedConnector3">
            <a:avLst>
              <a:gd name="adj1" fmla="val 50000"/>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DB8C07E8-76A2-134A-B170-73E435A1E188}"/>
              </a:ext>
            </a:extLst>
          </p:cNvPr>
          <p:cNvSpPr txBox="1"/>
          <p:nvPr/>
        </p:nvSpPr>
        <p:spPr>
          <a:xfrm>
            <a:off x="2801002" y="4366314"/>
            <a:ext cx="2179921" cy="646331"/>
          </a:xfrm>
          <a:prstGeom prst="rect">
            <a:avLst/>
          </a:prstGeom>
          <a:noFill/>
        </p:spPr>
        <p:txBody>
          <a:bodyPr wrap="square" rtlCol="0">
            <a:spAutoFit/>
          </a:bodyPr>
          <a:lstStyle/>
          <a:p>
            <a:r>
              <a:rPr lang="en-GB" sz="1200" dirty="0"/>
              <a:t>They perform some specific action, it is fully customable. It is basically a function call</a:t>
            </a:r>
          </a:p>
        </p:txBody>
      </p:sp>
      <p:sp>
        <p:nvSpPr>
          <p:cNvPr id="91" name="TextBox 90">
            <a:extLst>
              <a:ext uri="{FF2B5EF4-FFF2-40B4-BE49-F238E27FC236}">
                <a16:creationId xmlns:a16="http://schemas.microsoft.com/office/drawing/2014/main" id="{394CCCFF-E2BB-7445-9D30-1723B79DEA9F}"/>
              </a:ext>
            </a:extLst>
          </p:cNvPr>
          <p:cNvSpPr txBox="1"/>
          <p:nvPr/>
        </p:nvSpPr>
        <p:spPr>
          <a:xfrm>
            <a:off x="504421" y="1365321"/>
            <a:ext cx="3786534" cy="1200329"/>
          </a:xfrm>
          <a:prstGeom prst="rect">
            <a:avLst/>
          </a:prstGeom>
          <a:noFill/>
        </p:spPr>
        <p:txBody>
          <a:bodyPr wrap="square" rtlCol="0">
            <a:spAutoFit/>
          </a:bodyPr>
          <a:lstStyle/>
          <a:p>
            <a:pPr>
              <a:spcBef>
                <a:spcPts val="0"/>
              </a:spcBef>
            </a:pPr>
            <a:r>
              <a:rPr lang="en-GB" sz="1200" u="sng" dirty="0"/>
              <a:t>They are the executing elements triggered by a tick</a:t>
            </a:r>
            <a:r>
              <a:rPr lang="en-GB" sz="1200" dirty="0"/>
              <a:t>. The nodes must always return the result of their evaluation, either self evaluated or passed-through from their children nodes.</a:t>
            </a:r>
          </a:p>
          <a:p>
            <a:r>
              <a:rPr lang="en-GB" sz="1200" dirty="0"/>
              <a:t>The result may be: </a:t>
            </a:r>
            <a:r>
              <a:rPr lang="en-GB" sz="1200" dirty="0">
                <a:solidFill>
                  <a:schemeClr val="accent6">
                    <a:lumMod val="50000"/>
                  </a:schemeClr>
                </a:solidFill>
              </a:rPr>
              <a:t>success</a:t>
            </a:r>
            <a:r>
              <a:rPr lang="en-GB" sz="1200" dirty="0"/>
              <a:t>, </a:t>
            </a:r>
            <a:r>
              <a:rPr lang="en-GB" sz="1200" dirty="0">
                <a:solidFill>
                  <a:srgbClr val="C00000"/>
                </a:solidFill>
              </a:rPr>
              <a:t>failure</a:t>
            </a:r>
            <a:r>
              <a:rPr lang="en-GB" sz="1200" dirty="0"/>
              <a:t> or </a:t>
            </a:r>
            <a:r>
              <a:rPr lang="en-GB" sz="1200" dirty="0">
                <a:solidFill>
                  <a:schemeClr val="accent4">
                    <a:lumMod val="75000"/>
                  </a:schemeClr>
                </a:solidFill>
              </a:rPr>
              <a:t>running</a:t>
            </a:r>
            <a:r>
              <a:rPr lang="en-GB" sz="1200" dirty="0"/>
              <a:t>. They return running if their evaluation is not finished during the tick. </a:t>
            </a:r>
            <a:endParaRPr lang="en-GB" sz="1200" i="1" dirty="0"/>
          </a:p>
        </p:txBody>
      </p:sp>
      <p:sp>
        <p:nvSpPr>
          <p:cNvPr id="92" name="TextBox 91">
            <a:extLst>
              <a:ext uri="{FF2B5EF4-FFF2-40B4-BE49-F238E27FC236}">
                <a16:creationId xmlns:a16="http://schemas.microsoft.com/office/drawing/2014/main" id="{3B9A4A84-8856-3D47-AAF4-E448900D6A30}"/>
              </a:ext>
            </a:extLst>
          </p:cNvPr>
          <p:cNvSpPr txBox="1"/>
          <p:nvPr/>
        </p:nvSpPr>
        <p:spPr>
          <a:xfrm>
            <a:off x="4954768" y="2014650"/>
            <a:ext cx="1852110" cy="276999"/>
          </a:xfrm>
          <a:prstGeom prst="rect">
            <a:avLst/>
          </a:prstGeom>
          <a:noFill/>
        </p:spPr>
        <p:txBody>
          <a:bodyPr wrap="none" rtlCol="0">
            <a:spAutoFit/>
          </a:bodyPr>
          <a:lstStyle/>
          <a:p>
            <a:r>
              <a:rPr lang="en-GB" sz="1200" dirty="0"/>
              <a:t>They control the execution</a:t>
            </a:r>
          </a:p>
        </p:txBody>
      </p:sp>
      <p:sp>
        <p:nvSpPr>
          <p:cNvPr id="93" name="TextBox 92">
            <a:extLst>
              <a:ext uri="{FF2B5EF4-FFF2-40B4-BE49-F238E27FC236}">
                <a16:creationId xmlns:a16="http://schemas.microsoft.com/office/drawing/2014/main" id="{331D36E8-841F-8D40-9F8F-26850504C8D7}"/>
              </a:ext>
            </a:extLst>
          </p:cNvPr>
          <p:cNvSpPr txBox="1"/>
          <p:nvPr/>
        </p:nvSpPr>
        <p:spPr>
          <a:xfrm>
            <a:off x="5087363" y="3421448"/>
            <a:ext cx="1802393" cy="461665"/>
          </a:xfrm>
          <a:prstGeom prst="rect">
            <a:avLst/>
          </a:prstGeom>
          <a:noFill/>
        </p:spPr>
        <p:txBody>
          <a:bodyPr wrap="square" rtlCol="0">
            <a:spAutoFit/>
          </a:bodyPr>
          <a:lstStyle/>
          <a:p>
            <a:r>
              <a:rPr lang="en-GB" sz="1200" dirty="0"/>
              <a:t>They transform the result of the child node</a:t>
            </a:r>
          </a:p>
        </p:txBody>
      </p:sp>
      <p:sp>
        <p:nvSpPr>
          <p:cNvPr id="98" name="TextBox 97">
            <a:extLst>
              <a:ext uri="{FF2B5EF4-FFF2-40B4-BE49-F238E27FC236}">
                <a16:creationId xmlns:a16="http://schemas.microsoft.com/office/drawing/2014/main" id="{A3F66EFD-9C30-8B4E-AE4C-608CC7DA965E}"/>
              </a:ext>
            </a:extLst>
          </p:cNvPr>
          <p:cNvSpPr txBox="1"/>
          <p:nvPr/>
        </p:nvSpPr>
        <p:spPr>
          <a:xfrm>
            <a:off x="8741864" y="1041566"/>
            <a:ext cx="3057832" cy="461665"/>
          </a:xfrm>
          <a:prstGeom prst="rect">
            <a:avLst/>
          </a:prstGeom>
          <a:noFill/>
        </p:spPr>
        <p:txBody>
          <a:bodyPr wrap="square" rtlCol="0">
            <a:spAutoFit/>
          </a:bodyPr>
          <a:lstStyle/>
          <a:p>
            <a:r>
              <a:rPr lang="en-GB" sz="1200" dirty="0"/>
              <a:t>It runs its children nodes in order (left to right) until all are over or one returns failure</a:t>
            </a:r>
          </a:p>
        </p:txBody>
      </p:sp>
      <p:sp>
        <p:nvSpPr>
          <p:cNvPr id="99" name="TextBox 98">
            <a:extLst>
              <a:ext uri="{FF2B5EF4-FFF2-40B4-BE49-F238E27FC236}">
                <a16:creationId xmlns:a16="http://schemas.microsoft.com/office/drawing/2014/main" id="{131BD799-D19D-6541-A3A6-5C73FAE8045D}"/>
              </a:ext>
            </a:extLst>
          </p:cNvPr>
          <p:cNvSpPr txBox="1"/>
          <p:nvPr/>
        </p:nvSpPr>
        <p:spPr>
          <a:xfrm>
            <a:off x="8741864" y="1442738"/>
            <a:ext cx="3057832" cy="461665"/>
          </a:xfrm>
          <a:prstGeom prst="rect">
            <a:avLst/>
          </a:prstGeom>
          <a:noFill/>
        </p:spPr>
        <p:txBody>
          <a:bodyPr wrap="square" rtlCol="0">
            <a:spAutoFit/>
          </a:bodyPr>
          <a:lstStyle/>
          <a:p>
            <a:r>
              <a:rPr lang="en-GB" sz="1200" dirty="0"/>
              <a:t>It runs its children nodes in order (left to right) until all are over or one returns success</a:t>
            </a:r>
          </a:p>
        </p:txBody>
      </p:sp>
      <p:sp>
        <p:nvSpPr>
          <p:cNvPr id="100" name="TextBox 99">
            <a:extLst>
              <a:ext uri="{FF2B5EF4-FFF2-40B4-BE49-F238E27FC236}">
                <a16:creationId xmlns:a16="http://schemas.microsoft.com/office/drawing/2014/main" id="{183B4D3F-5A7F-3A4E-8030-AACB06C6B2D7}"/>
              </a:ext>
            </a:extLst>
          </p:cNvPr>
          <p:cNvSpPr txBox="1"/>
          <p:nvPr/>
        </p:nvSpPr>
        <p:spPr>
          <a:xfrm>
            <a:off x="8741864" y="1860450"/>
            <a:ext cx="1936896" cy="461665"/>
          </a:xfrm>
          <a:prstGeom prst="rect">
            <a:avLst/>
          </a:prstGeom>
          <a:noFill/>
        </p:spPr>
        <p:txBody>
          <a:bodyPr wrap="square" rtlCol="0">
            <a:spAutoFit/>
          </a:bodyPr>
          <a:lstStyle/>
          <a:p>
            <a:r>
              <a:rPr lang="en-GB" sz="1200" dirty="0"/>
              <a:t>It runs the selected children based on a control signal</a:t>
            </a:r>
          </a:p>
        </p:txBody>
      </p:sp>
      <p:sp>
        <p:nvSpPr>
          <p:cNvPr id="101" name="TextBox 100">
            <a:extLst>
              <a:ext uri="{FF2B5EF4-FFF2-40B4-BE49-F238E27FC236}">
                <a16:creationId xmlns:a16="http://schemas.microsoft.com/office/drawing/2014/main" id="{45CE22E4-4700-1A4F-BE21-EA69F1C2B883}"/>
              </a:ext>
            </a:extLst>
          </p:cNvPr>
          <p:cNvSpPr txBox="1"/>
          <p:nvPr/>
        </p:nvSpPr>
        <p:spPr>
          <a:xfrm>
            <a:off x="8741864" y="2347434"/>
            <a:ext cx="2465659" cy="461665"/>
          </a:xfrm>
          <a:prstGeom prst="rect">
            <a:avLst/>
          </a:prstGeom>
          <a:noFill/>
        </p:spPr>
        <p:txBody>
          <a:bodyPr wrap="square" rtlCol="0">
            <a:spAutoFit/>
          </a:bodyPr>
          <a:lstStyle/>
          <a:p>
            <a:r>
              <a:rPr lang="en-GB" sz="1200" dirty="0"/>
              <a:t>It runs its child and inverts whatever result the child returns</a:t>
            </a:r>
          </a:p>
        </p:txBody>
      </p:sp>
      <p:sp>
        <p:nvSpPr>
          <p:cNvPr id="102" name="TextBox 101">
            <a:extLst>
              <a:ext uri="{FF2B5EF4-FFF2-40B4-BE49-F238E27FC236}">
                <a16:creationId xmlns:a16="http://schemas.microsoft.com/office/drawing/2014/main" id="{DBA5EB11-0016-9D4D-9CCD-972959C0ACF7}"/>
              </a:ext>
            </a:extLst>
          </p:cNvPr>
          <p:cNvSpPr txBox="1"/>
          <p:nvPr/>
        </p:nvSpPr>
        <p:spPr>
          <a:xfrm>
            <a:off x="8741864" y="2880277"/>
            <a:ext cx="2223260" cy="461665"/>
          </a:xfrm>
          <a:prstGeom prst="rect">
            <a:avLst/>
          </a:prstGeom>
          <a:noFill/>
        </p:spPr>
        <p:txBody>
          <a:bodyPr wrap="square" rtlCol="0">
            <a:spAutoFit/>
          </a:bodyPr>
          <a:lstStyle/>
          <a:p>
            <a:r>
              <a:rPr lang="en-GB" sz="1200" dirty="0"/>
              <a:t>It runs its child and always return success to its parent node</a:t>
            </a:r>
          </a:p>
        </p:txBody>
      </p:sp>
      <p:sp>
        <p:nvSpPr>
          <p:cNvPr id="103" name="TextBox 102">
            <a:extLst>
              <a:ext uri="{FF2B5EF4-FFF2-40B4-BE49-F238E27FC236}">
                <a16:creationId xmlns:a16="http://schemas.microsoft.com/office/drawing/2014/main" id="{1EB89993-D737-AA43-8A42-41FF593CDB25}"/>
              </a:ext>
            </a:extLst>
          </p:cNvPr>
          <p:cNvSpPr txBox="1"/>
          <p:nvPr/>
        </p:nvSpPr>
        <p:spPr>
          <a:xfrm>
            <a:off x="8741864" y="3523537"/>
            <a:ext cx="2465659" cy="461665"/>
          </a:xfrm>
          <a:prstGeom prst="rect">
            <a:avLst/>
          </a:prstGeom>
          <a:noFill/>
        </p:spPr>
        <p:txBody>
          <a:bodyPr wrap="square" rtlCol="0">
            <a:spAutoFit/>
          </a:bodyPr>
          <a:lstStyle/>
          <a:p>
            <a:r>
              <a:rPr lang="en-GB" sz="1200" dirty="0"/>
              <a:t>It runs its child and always return failure to its parent node</a:t>
            </a:r>
          </a:p>
        </p:txBody>
      </p:sp>
      <p:sp>
        <p:nvSpPr>
          <p:cNvPr id="104" name="TextBox 103">
            <a:extLst>
              <a:ext uri="{FF2B5EF4-FFF2-40B4-BE49-F238E27FC236}">
                <a16:creationId xmlns:a16="http://schemas.microsoft.com/office/drawing/2014/main" id="{E2A3E964-9E55-C949-842E-D1504A9BF619}"/>
              </a:ext>
            </a:extLst>
          </p:cNvPr>
          <p:cNvSpPr txBox="1"/>
          <p:nvPr/>
        </p:nvSpPr>
        <p:spPr>
          <a:xfrm>
            <a:off x="8738074" y="4328173"/>
            <a:ext cx="1520673" cy="276999"/>
          </a:xfrm>
          <a:prstGeom prst="rect">
            <a:avLst/>
          </a:prstGeom>
          <a:noFill/>
        </p:spPr>
        <p:txBody>
          <a:bodyPr wrap="none" rtlCol="0">
            <a:spAutoFit/>
          </a:bodyPr>
          <a:lstStyle/>
          <a:p>
            <a:r>
              <a:rPr lang="en-GB" sz="1200" dirty="0"/>
              <a:t>Compares two values</a:t>
            </a:r>
          </a:p>
        </p:txBody>
      </p:sp>
      <p:sp>
        <p:nvSpPr>
          <p:cNvPr id="105" name="TextBox 104">
            <a:extLst>
              <a:ext uri="{FF2B5EF4-FFF2-40B4-BE49-F238E27FC236}">
                <a16:creationId xmlns:a16="http://schemas.microsoft.com/office/drawing/2014/main" id="{40C7A288-844C-294A-BFEC-96DBFC4843EF}"/>
              </a:ext>
            </a:extLst>
          </p:cNvPr>
          <p:cNvSpPr txBox="1"/>
          <p:nvPr/>
        </p:nvSpPr>
        <p:spPr>
          <a:xfrm>
            <a:off x="8760674" y="4790684"/>
            <a:ext cx="1648656" cy="276999"/>
          </a:xfrm>
          <a:prstGeom prst="rect">
            <a:avLst/>
          </a:prstGeom>
          <a:noFill/>
        </p:spPr>
        <p:txBody>
          <a:bodyPr wrap="none" rtlCol="0">
            <a:spAutoFit/>
          </a:bodyPr>
          <a:lstStyle/>
          <a:p>
            <a:r>
              <a:rPr lang="en-GB" sz="1200" dirty="0"/>
              <a:t>Assign value to variable</a:t>
            </a:r>
          </a:p>
        </p:txBody>
      </p:sp>
      <p:sp>
        <p:nvSpPr>
          <p:cNvPr id="50" name="Oval 49">
            <a:extLst>
              <a:ext uri="{FF2B5EF4-FFF2-40B4-BE49-F238E27FC236}">
                <a16:creationId xmlns:a16="http://schemas.microsoft.com/office/drawing/2014/main" id="{8564BA4F-6DB4-9D4B-9FBC-41F79B3F2B06}"/>
              </a:ext>
            </a:extLst>
          </p:cNvPr>
          <p:cNvSpPr/>
          <p:nvPr/>
        </p:nvSpPr>
        <p:spPr>
          <a:xfrm>
            <a:off x="7179473" y="5244020"/>
            <a:ext cx="1431048" cy="534691"/>
          </a:xfrm>
          <a:prstGeom prst="ellipse">
            <a:avLst/>
          </a:prstGeom>
          <a:solidFill>
            <a:schemeClr val="bg2">
              <a:lumMod val="7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dirty="0">
                <a:solidFill>
                  <a:schemeClr val="tx1">
                    <a:lumMod val="75000"/>
                    <a:lumOff val="25000"/>
                  </a:schemeClr>
                </a:solidFill>
              </a:rPr>
              <a:t>Reference generation</a:t>
            </a:r>
          </a:p>
        </p:txBody>
      </p:sp>
      <p:cxnSp>
        <p:nvCxnSpPr>
          <p:cNvPr id="53" name="Curved Connector 52">
            <a:extLst>
              <a:ext uri="{FF2B5EF4-FFF2-40B4-BE49-F238E27FC236}">
                <a16:creationId xmlns:a16="http://schemas.microsoft.com/office/drawing/2014/main" id="{0F3FFB25-F0C0-0649-8EE2-0EEA594DEDFC}"/>
              </a:ext>
            </a:extLst>
          </p:cNvPr>
          <p:cNvCxnSpPr>
            <a:cxnSpLocks/>
            <a:stCxn id="14" idx="6"/>
            <a:endCxn id="50" idx="2"/>
          </p:cNvCxnSpPr>
          <p:nvPr/>
        </p:nvCxnSpPr>
        <p:spPr>
          <a:xfrm>
            <a:off x="6481381" y="4906188"/>
            <a:ext cx="698092" cy="605178"/>
          </a:xfrm>
          <a:prstGeom prst="curvedConnector3">
            <a:avLst>
              <a:gd name="adj1" fmla="val 50000"/>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705F446D-AF88-6544-AE16-BDE837F4BEDB}"/>
              </a:ext>
            </a:extLst>
          </p:cNvPr>
          <p:cNvSpPr txBox="1"/>
          <p:nvPr/>
        </p:nvSpPr>
        <p:spPr>
          <a:xfrm>
            <a:off x="8760674" y="5398935"/>
            <a:ext cx="2204450" cy="276999"/>
          </a:xfrm>
          <a:prstGeom prst="rect">
            <a:avLst/>
          </a:prstGeom>
          <a:noFill/>
        </p:spPr>
        <p:txBody>
          <a:bodyPr wrap="none" rtlCol="0">
            <a:spAutoFit/>
          </a:bodyPr>
          <a:lstStyle/>
          <a:p>
            <a:r>
              <a:rPr lang="en-GB" sz="1200" dirty="0"/>
              <a:t>Reference signal generation task</a:t>
            </a:r>
          </a:p>
        </p:txBody>
      </p:sp>
    </p:spTree>
    <p:extLst>
      <p:ext uri="{BB962C8B-B14F-4D97-AF65-F5344CB8AC3E}">
        <p14:creationId xmlns:p14="http://schemas.microsoft.com/office/powerpoint/2010/main" val="4216133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46CB4-BCAF-2A47-A2F8-83D24D7CB9B7}"/>
              </a:ext>
            </a:extLst>
          </p:cNvPr>
          <p:cNvSpPr>
            <a:spLocks noGrp="1"/>
          </p:cNvSpPr>
          <p:nvPr>
            <p:ph type="title"/>
          </p:nvPr>
        </p:nvSpPr>
        <p:spPr/>
        <p:txBody>
          <a:bodyPr>
            <a:normAutofit/>
          </a:bodyPr>
          <a:lstStyle/>
          <a:p>
            <a:r>
              <a:rPr lang="en-GB" dirty="0"/>
              <a:t>Use case 2: Discharge program segment selection</a:t>
            </a:r>
          </a:p>
        </p:txBody>
      </p:sp>
      <p:sp>
        <p:nvSpPr>
          <p:cNvPr id="3" name="Text Placeholder 2">
            <a:extLst>
              <a:ext uri="{FF2B5EF4-FFF2-40B4-BE49-F238E27FC236}">
                <a16:creationId xmlns:a16="http://schemas.microsoft.com/office/drawing/2014/main" id="{E25080A3-122A-D742-A2DE-F8C6F72E52A7}"/>
              </a:ext>
            </a:extLst>
          </p:cNvPr>
          <p:cNvSpPr>
            <a:spLocks noGrp="1"/>
          </p:cNvSpPr>
          <p:nvPr>
            <p:ph type="body" sz="quarter" idx="13"/>
          </p:nvPr>
        </p:nvSpPr>
        <p:spPr>
          <a:xfrm>
            <a:off x="479425" y="1089026"/>
            <a:ext cx="11233150" cy="906922"/>
          </a:xfrm>
        </p:spPr>
        <p:txBody>
          <a:bodyPr/>
          <a:lstStyle/>
          <a:p>
            <a:r>
              <a:rPr lang="en-GB" sz="1800" b="0" dirty="0"/>
              <a:t>A highly configurable component implemented in ASDEX Upgrade Discharge Control System (DCS), the DCS global Supervisor, translates the plasma discharge configuration (pulse schedule) defined in XML into concrete waveform references as well as event detection and decision taking rules.</a:t>
            </a:r>
          </a:p>
          <a:p>
            <a:endParaRPr lang="en-GB" sz="1800" b="0" dirty="0"/>
          </a:p>
          <a:p>
            <a:endParaRPr lang="en-GB" sz="1800" b="0" dirty="0"/>
          </a:p>
        </p:txBody>
      </p:sp>
      <p:sp>
        <p:nvSpPr>
          <p:cNvPr id="4" name="Date Placeholder 3">
            <a:extLst>
              <a:ext uri="{FF2B5EF4-FFF2-40B4-BE49-F238E27FC236}">
                <a16:creationId xmlns:a16="http://schemas.microsoft.com/office/drawing/2014/main" id="{9902F843-A5C5-BD46-88A9-511F64701190}"/>
              </a:ext>
            </a:extLst>
          </p:cNvPr>
          <p:cNvSpPr>
            <a:spLocks noGrp="1"/>
          </p:cNvSpPr>
          <p:nvPr>
            <p:ph type="dt" sz="half" idx="14"/>
          </p:nvPr>
        </p:nvSpPr>
        <p:spPr/>
        <p:txBody>
          <a:bodyPr/>
          <a:lstStyle/>
          <a:p>
            <a:fld id="{6F4EBBD8-A576-4697-90A8-A3A1DA1E14A9}" type="datetime1">
              <a:rPr lang="de-DE" smtClean="0"/>
              <a:t>13.07.21</a:t>
            </a:fld>
            <a:endParaRPr lang="de-DE" dirty="0"/>
          </a:p>
        </p:txBody>
      </p:sp>
      <p:sp>
        <p:nvSpPr>
          <p:cNvPr id="5" name="Footer Placeholder 4">
            <a:extLst>
              <a:ext uri="{FF2B5EF4-FFF2-40B4-BE49-F238E27FC236}">
                <a16:creationId xmlns:a16="http://schemas.microsoft.com/office/drawing/2014/main" id="{7C95E96B-9B1B-904F-8AF9-A3379F264D55}"/>
              </a:ext>
            </a:extLst>
          </p:cNvPr>
          <p:cNvSpPr>
            <a:spLocks noGrp="1"/>
          </p:cNvSpPr>
          <p:nvPr>
            <p:ph type="ftr" sz="quarter" idx="15"/>
          </p:nvPr>
        </p:nvSpPr>
        <p:spPr/>
        <p:txBody>
          <a:bodyPr/>
          <a:lstStyle/>
          <a:p>
            <a:r>
              <a:rPr lang="en-GB" dirty="0"/>
              <a:t>13th Technical Meeting on Plasma Control Systems, Data Management and Remote Experiments in Fusion Research (IAEA TM Control 2021)</a:t>
            </a:r>
            <a:endParaRPr lang="de-DE" dirty="0"/>
          </a:p>
        </p:txBody>
      </p:sp>
      <p:sp>
        <p:nvSpPr>
          <p:cNvPr id="6" name="Slide Number Placeholder 5">
            <a:extLst>
              <a:ext uri="{FF2B5EF4-FFF2-40B4-BE49-F238E27FC236}">
                <a16:creationId xmlns:a16="http://schemas.microsoft.com/office/drawing/2014/main" id="{91F462F4-0E1A-2B4D-9565-FE32F9BB11E6}"/>
              </a:ext>
            </a:extLst>
          </p:cNvPr>
          <p:cNvSpPr>
            <a:spLocks noGrp="1"/>
          </p:cNvSpPr>
          <p:nvPr>
            <p:ph type="sldNum" sz="quarter" idx="16"/>
          </p:nvPr>
        </p:nvSpPr>
        <p:spPr/>
        <p:txBody>
          <a:bodyPr/>
          <a:lstStyle/>
          <a:p>
            <a:fld id="{31AA536C-85F5-4A1B-A111-7CE00A08BCBC}" type="slidenum">
              <a:rPr lang="de-DE" smtClean="0"/>
              <a:pPr/>
              <a:t>11</a:t>
            </a:fld>
            <a:endParaRPr lang="de-DE" dirty="0"/>
          </a:p>
        </p:txBody>
      </p:sp>
      <p:sp>
        <p:nvSpPr>
          <p:cNvPr id="13" name="TextBox 12">
            <a:extLst>
              <a:ext uri="{FF2B5EF4-FFF2-40B4-BE49-F238E27FC236}">
                <a16:creationId xmlns:a16="http://schemas.microsoft.com/office/drawing/2014/main" id="{89FA6573-01EA-864A-B7D5-1AB0D4B43F7E}"/>
              </a:ext>
            </a:extLst>
          </p:cNvPr>
          <p:cNvSpPr txBox="1"/>
          <p:nvPr/>
        </p:nvSpPr>
        <p:spPr>
          <a:xfrm>
            <a:off x="548251" y="5034908"/>
            <a:ext cx="3968701" cy="923330"/>
          </a:xfrm>
          <a:prstGeom prst="rect">
            <a:avLst/>
          </a:prstGeom>
          <a:noFill/>
        </p:spPr>
        <p:txBody>
          <a:bodyPr wrap="square" rtlCol="0">
            <a:spAutoFit/>
          </a:bodyPr>
          <a:lstStyle/>
          <a:p>
            <a:pPr>
              <a:spcBef>
                <a:spcPts val="1000"/>
              </a:spcBef>
            </a:pPr>
            <a:r>
              <a:rPr lang="en-GB" dirty="0"/>
              <a:t>Example: increasing the requested NBI power to cope with a current excessively high level of impurities</a:t>
            </a:r>
          </a:p>
        </p:txBody>
      </p:sp>
      <p:sp>
        <p:nvSpPr>
          <p:cNvPr id="40" name="TextBox 39">
            <a:extLst>
              <a:ext uri="{FF2B5EF4-FFF2-40B4-BE49-F238E27FC236}">
                <a16:creationId xmlns:a16="http://schemas.microsoft.com/office/drawing/2014/main" id="{4B5D5929-C56B-2040-AFB9-B870A9F7BEB4}"/>
              </a:ext>
            </a:extLst>
          </p:cNvPr>
          <p:cNvSpPr txBox="1"/>
          <p:nvPr/>
        </p:nvSpPr>
        <p:spPr>
          <a:xfrm>
            <a:off x="1214872" y="3452073"/>
            <a:ext cx="3494780" cy="959237"/>
          </a:xfrm>
          <a:prstGeom prst="rect">
            <a:avLst/>
          </a:prstGeom>
          <a:noFill/>
        </p:spPr>
        <p:txBody>
          <a:bodyPr wrap="square" rtlCol="0">
            <a:spAutoFit/>
          </a:bodyPr>
          <a:lstStyle/>
          <a:p>
            <a:pPr marL="285750" indent="-285750">
              <a:spcBef>
                <a:spcPts val="1000"/>
              </a:spcBef>
              <a:buFont typeface="Wingdings" pitchFamily="2" charset="2"/>
              <a:buChar char="§"/>
            </a:pPr>
            <a:r>
              <a:rPr lang="en-GB" sz="1600" dirty="0"/>
              <a:t>selection of a new segment</a:t>
            </a:r>
          </a:p>
          <a:p>
            <a:pPr marL="285750" lvl="2" indent="-285750">
              <a:spcBef>
                <a:spcPts val="1000"/>
              </a:spcBef>
              <a:buFont typeface="Wingdings" pitchFamily="2" charset="2"/>
              <a:buChar char="§"/>
            </a:pPr>
            <a:r>
              <a:rPr lang="en-GB" sz="1600" dirty="0"/>
              <a:t>actions to modify one or more running trajectories</a:t>
            </a:r>
          </a:p>
        </p:txBody>
      </p:sp>
      <p:pic>
        <p:nvPicPr>
          <p:cNvPr id="7" name="Picture 6">
            <a:extLst>
              <a:ext uri="{FF2B5EF4-FFF2-40B4-BE49-F238E27FC236}">
                <a16:creationId xmlns:a16="http://schemas.microsoft.com/office/drawing/2014/main" id="{D4D8F844-2C3A-F849-BBC0-A36E3CB115FB}"/>
              </a:ext>
            </a:extLst>
          </p:cNvPr>
          <p:cNvPicPr>
            <a:picLocks noChangeAspect="1"/>
          </p:cNvPicPr>
          <p:nvPr/>
        </p:nvPicPr>
        <p:blipFill>
          <a:blip r:embed="rId3"/>
          <a:stretch>
            <a:fillRect/>
          </a:stretch>
        </p:blipFill>
        <p:spPr>
          <a:xfrm>
            <a:off x="4204089" y="3121704"/>
            <a:ext cx="7439660" cy="3204289"/>
          </a:xfrm>
          <a:prstGeom prst="rect">
            <a:avLst/>
          </a:prstGeom>
        </p:spPr>
      </p:pic>
      <p:sp>
        <p:nvSpPr>
          <p:cNvPr id="9" name="TextBox 8">
            <a:extLst>
              <a:ext uri="{FF2B5EF4-FFF2-40B4-BE49-F238E27FC236}">
                <a16:creationId xmlns:a16="http://schemas.microsoft.com/office/drawing/2014/main" id="{CCB5D392-CB93-8F4C-91ED-A3767A0C35AF}"/>
              </a:ext>
            </a:extLst>
          </p:cNvPr>
          <p:cNvSpPr txBox="1"/>
          <p:nvPr/>
        </p:nvSpPr>
        <p:spPr>
          <a:xfrm>
            <a:off x="479424" y="1993964"/>
            <a:ext cx="11042015" cy="1395254"/>
          </a:xfrm>
          <a:prstGeom prst="rect">
            <a:avLst/>
          </a:prstGeom>
          <a:noFill/>
        </p:spPr>
        <p:txBody>
          <a:bodyPr wrap="square" rtlCol="0">
            <a:spAutoFit/>
          </a:bodyPr>
          <a:lstStyle/>
          <a:p>
            <a:pPr marL="227013" indent="-227013">
              <a:spcBef>
                <a:spcPts val="1000"/>
              </a:spcBef>
              <a:buFont typeface="Arial" panose="020B0604020202020204" pitchFamily="34" charset="0"/>
              <a:buChar char="•"/>
            </a:pPr>
            <a:r>
              <a:rPr lang="en-GB" dirty="0"/>
              <a:t>The Global Exception Handling, implemented using a behaviour trees  permits  more sophisticated decision taking during:</a:t>
            </a:r>
          </a:p>
          <a:p>
            <a:pPr marL="500063" lvl="1" indent="-285750">
              <a:spcBef>
                <a:spcPts val="1000"/>
              </a:spcBef>
              <a:buFont typeface="Courier New" panose="02070309020205020404" pitchFamily="49" charset="0"/>
              <a:buChar char="o"/>
            </a:pPr>
            <a:r>
              <a:rPr lang="en-GB" sz="1600" dirty="0"/>
              <a:t> normal operation: selection of next segment </a:t>
            </a:r>
          </a:p>
          <a:p>
            <a:pPr marL="500063" lvl="1" indent="-285750">
              <a:spcBef>
                <a:spcPts val="1000"/>
              </a:spcBef>
              <a:buFont typeface="Courier New" panose="02070309020205020404" pitchFamily="49" charset="0"/>
              <a:buChar char="o"/>
            </a:pPr>
            <a:r>
              <a:rPr lang="en-GB" sz="1600" dirty="0"/>
              <a:t>off-normal operation: repair or mitigation actions:</a:t>
            </a:r>
          </a:p>
        </p:txBody>
      </p:sp>
    </p:spTree>
    <p:extLst>
      <p:ext uri="{BB962C8B-B14F-4D97-AF65-F5344CB8AC3E}">
        <p14:creationId xmlns:p14="http://schemas.microsoft.com/office/powerpoint/2010/main" val="1676099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F9F2AAD-F3D4-4140-9891-53EFF2547DF3}"/>
              </a:ext>
            </a:extLst>
          </p:cNvPr>
          <p:cNvSpPr/>
          <p:nvPr/>
        </p:nvSpPr>
        <p:spPr>
          <a:xfrm>
            <a:off x="843951" y="1215044"/>
            <a:ext cx="10881357" cy="2812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F2BEC1A9-0647-504A-995D-6D7F498405D4}"/>
              </a:ext>
            </a:extLst>
          </p:cNvPr>
          <p:cNvSpPr/>
          <p:nvPr/>
        </p:nvSpPr>
        <p:spPr>
          <a:xfrm>
            <a:off x="843951" y="1524460"/>
            <a:ext cx="10861940" cy="4865022"/>
          </a:xfrm>
          <a:prstGeom prst="rect">
            <a:avLst/>
          </a:prstGeom>
          <a:solidFill>
            <a:srgbClr val="FFF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A2172D7-7668-0348-896C-013730D41928}"/>
              </a:ext>
            </a:extLst>
          </p:cNvPr>
          <p:cNvSpPr>
            <a:spLocks noGrp="1"/>
          </p:cNvSpPr>
          <p:nvPr>
            <p:ph type="title"/>
          </p:nvPr>
        </p:nvSpPr>
        <p:spPr/>
        <p:txBody>
          <a:bodyPr>
            <a:normAutofit/>
          </a:bodyPr>
          <a:lstStyle/>
          <a:p>
            <a:r>
              <a:rPr lang="en-GB" dirty="0"/>
              <a:t>Our daily bread: A small change but a big impact</a:t>
            </a:r>
          </a:p>
        </p:txBody>
      </p:sp>
      <p:sp>
        <p:nvSpPr>
          <p:cNvPr id="4" name="Date Placeholder 3">
            <a:extLst>
              <a:ext uri="{FF2B5EF4-FFF2-40B4-BE49-F238E27FC236}">
                <a16:creationId xmlns:a16="http://schemas.microsoft.com/office/drawing/2014/main" id="{99E46448-9C15-9848-BC6A-9EAE979CFC95}"/>
              </a:ext>
            </a:extLst>
          </p:cNvPr>
          <p:cNvSpPr>
            <a:spLocks noGrp="1"/>
          </p:cNvSpPr>
          <p:nvPr>
            <p:ph type="dt" sz="half" idx="14"/>
          </p:nvPr>
        </p:nvSpPr>
        <p:spPr/>
        <p:txBody>
          <a:bodyPr/>
          <a:lstStyle/>
          <a:p>
            <a:fld id="{6F4EBBD8-A576-4697-90A8-A3A1DA1E14A9}" type="datetime1">
              <a:rPr lang="de-DE" smtClean="0"/>
              <a:t>13.07.21</a:t>
            </a:fld>
            <a:endParaRPr lang="de-DE" dirty="0"/>
          </a:p>
        </p:txBody>
      </p:sp>
      <p:sp>
        <p:nvSpPr>
          <p:cNvPr id="5" name="Footer Placeholder 4">
            <a:extLst>
              <a:ext uri="{FF2B5EF4-FFF2-40B4-BE49-F238E27FC236}">
                <a16:creationId xmlns:a16="http://schemas.microsoft.com/office/drawing/2014/main" id="{1A2D4F9D-7571-104C-88F4-EA1CE2874B64}"/>
              </a:ext>
            </a:extLst>
          </p:cNvPr>
          <p:cNvSpPr>
            <a:spLocks noGrp="1"/>
          </p:cNvSpPr>
          <p:nvPr>
            <p:ph type="ftr" sz="quarter" idx="15"/>
          </p:nvPr>
        </p:nvSpPr>
        <p:spPr/>
        <p:txBody>
          <a:bodyPr/>
          <a:lstStyle/>
          <a:p>
            <a:r>
              <a:rPr lang="en-GB" dirty="0"/>
              <a:t>13th Technical Meeting on Plasma Control Systems, Data Management and Remote Experiments in Fusion Research (IAEA TM Control 2021)</a:t>
            </a:r>
            <a:endParaRPr lang="de-DE" dirty="0"/>
          </a:p>
        </p:txBody>
      </p:sp>
      <p:sp>
        <p:nvSpPr>
          <p:cNvPr id="6" name="Slide Number Placeholder 5">
            <a:extLst>
              <a:ext uri="{FF2B5EF4-FFF2-40B4-BE49-F238E27FC236}">
                <a16:creationId xmlns:a16="http://schemas.microsoft.com/office/drawing/2014/main" id="{80125773-3BD3-9D40-A859-B3C197040C05}"/>
              </a:ext>
            </a:extLst>
          </p:cNvPr>
          <p:cNvSpPr>
            <a:spLocks noGrp="1"/>
          </p:cNvSpPr>
          <p:nvPr>
            <p:ph type="sldNum" sz="quarter" idx="16"/>
          </p:nvPr>
        </p:nvSpPr>
        <p:spPr/>
        <p:txBody>
          <a:bodyPr/>
          <a:lstStyle/>
          <a:p>
            <a:fld id="{31AA536C-85F5-4A1B-A111-7CE00A08BCBC}" type="slidenum">
              <a:rPr lang="de-DE" smtClean="0"/>
              <a:pPr/>
              <a:t>2</a:t>
            </a:fld>
            <a:endParaRPr lang="de-DE" dirty="0"/>
          </a:p>
        </p:txBody>
      </p:sp>
      <p:pic>
        <p:nvPicPr>
          <p:cNvPr id="7" name="Picture 6">
            <a:extLst>
              <a:ext uri="{FF2B5EF4-FFF2-40B4-BE49-F238E27FC236}">
                <a16:creationId xmlns:a16="http://schemas.microsoft.com/office/drawing/2014/main" id="{B5E6D2E5-E0CE-B54A-8081-05854C5A18CE}"/>
              </a:ext>
            </a:extLst>
          </p:cNvPr>
          <p:cNvPicPr>
            <a:picLocks noChangeAspect="1"/>
          </p:cNvPicPr>
          <p:nvPr/>
        </p:nvPicPr>
        <p:blipFill>
          <a:blip r:embed="rId3"/>
          <a:stretch>
            <a:fillRect/>
          </a:stretch>
        </p:blipFill>
        <p:spPr>
          <a:xfrm>
            <a:off x="1190770" y="1555430"/>
            <a:ext cx="4411383" cy="2055516"/>
          </a:xfrm>
          <a:prstGeom prst="rect">
            <a:avLst/>
          </a:prstGeom>
        </p:spPr>
      </p:pic>
      <p:pic>
        <p:nvPicPr>
          <p:cNvPr id="8" name="Picture 7">
            <a:extLst>
              <a:ext uri="{FF2B5EF4-FFF2-40B4-BE49-F238E27FC236}">
                <a16:creationId xmlns:a16="http://schemas.microsoft.com/office/drawing/2014/main" id="{DC181118-9D34-6C4C-835B-B02FA71A86BC}"/>
              </a:ext>
            </a:extLst>
          </p:cNvPr>
          <p:cNvPicPr>
            <a:picLocks noChangeAspect="1"/>
          </p:cNvPicPr>
          <p:nvPr/>
        </p:nvPicPr>
        <p:blipFill>
          <a:blip r:embed="rId4"/>
          <a:stretch>
            <a:fillRect/>
          </a:stretch>
        </p:blipFill>
        <p:spPr>
          <a:xfrm>
            <a:off x="6099342" y="1624137"/>
            <a:ext cx="5580062" cy="1874160"/>
          </a:xfrm>
          <a:prstGeom prst="rect">
            <a:avLst/>
          </a:prstGeom>
        </p:spPr>
      </p:pic>
      <p:pic>
        <p:nvPicPr>
          <p:cNvPr id="9" name="Picture 8">
            <a:extLst>
              <a:ext uri="{FF2B5EF4-FFF2-40B4-BE49-F238E27FC236}">
                <a16:creationId xmlns:a16="http://schemas.microsoft.com/office/drawing/2014/main" id="{FFFE7B3A-25A6-8E43-BCDF-CE6092D0DAD9}"/>
              </a:ext>
            </a:extLst>
          </p:cNvPr>
          <p:cNvPicPr>
            <a:picLocks noChangeAspect="1"/>
          </p:cNvPicPr>
          <p:nvPr/>
        </p:nvPicPr>
        <p:blipFill>
          <a:blip r:embed="rId5"/>
          <a:stretch>
            <a:fillRect/>
          </a:stretch>
        </p:blipFill>
        <p:spPr>
          <a:xfrm>
            <a:off x="6876976" y="3729099"/>
            <a:ext cx="4055542" cy="2599114"/>
          </a:xfrm>
          <a:prstGeom prst="rect">
            <a:avLst/>
          </a:prstGeom>
        </p:spPr>
      </p:pic>
      <p:pic>
        <p:nvPicPr>
          <p:cNvPr id="10" name="Picture 9">
            <a:extLst>
              <a:ext uri="{FF2B5EF4-FFF2-40B4-BE49-F238E27FC236}">
                <a16:creationId xmlns:a16="http://schemas.microsoft.com/office/drawing/2014/main" id="{4E5960DD-A5AB-BC43-BF2F-71F1E7188AD8}"/>
              </a:ext>
            </a:extLst>
          </p:cNvPr>
          <p:cNvPicPr>
            <a:picLocks noChangeAspect="1"/>
          </p:cNvPicPr>
          <p:nvPr/>
        </p:nvPicPr>
        <p:blipFill rotWithShape="1">
          <a:blip r:embed="rId6"/>
          <a:srcRect l="1559"/>
          <a:stretch/>
        </p:blipFill>
        <p:spPr>
          <a:xfrm>
            <a:off x="893971" y="3731723"/>
            <a:ext cx="4831857" cy="2610227"/>
          </a:xfrm>
          <a:prstGeom prst="rect">
            <a:avLst/>
          </a:prstGeom>
        </p:spPr>
      </p:pic>
      <p:sp>
        <p:nvSpPr>
          <p:cNvPr id="11" name="TextBox 10">
            <a:extLst>
              <a:ext uri="{FF2B5EF4-FFF2-40B4-BE49-F238E27FC236}">
                <a16:creationId xmlns:a16="http://schemas.microsoft.com/office/drawing/2014/main" id="{90DFFD59-8371-AF4A-826B-E502DADFE889}"/>
              </a:ext>
            </a:extLst>
          </p:cNvPr>
          <p:cNvSpPr txBox="1"/>
          <p:nvPr/>
        </p:nvSpPr>
        <p:spPr>
          <a:xfrm>
            <a:off x="1232625" y="1173576"/>
            <a:ext cx="3302955" cy="369332"/>
          </a:xfrm>
          <a:prstGeom prst="rect">
            <a:avLst/>
          </a:prstGeom>
          <a:noFill/>
        </p:spPr>
        <p:txBody>
          <a:bodyPr wrap="none" rtlCol="0">
            <a:spAutoFit/>
          </a:bodyPr>
          <a:lstStyle/>
          <a:p>
            <a:r>
              <a:rPr lang="en-GB" dirty="0"/>
              <a:t>Use recovered diagnostic sources</a:t>
            </a:r>
          </a:p>
        </p:txBody>
      </p:sp>
      <p:sp>
        <p:nvSpPr>
          <p:cNvPr id="12" name="TextBox 11">
            <a:extLst>
              <a:ext uri="{FF2B5EF4-FFF2-40B4-BE49-F238E27FC236}">
                <a16:creationId xmlns:a16="http://schemas.microsoft.com/office/drawing/2014/main" id="{77068EB1-FBB1-7345-AEE9-3427C2F36B52}"/>
              </a:ext>
            </a:extLst>
          </p:cNvPr>
          <p:cNvSpPr txBox="1"/>
          <p:nvPr/>
        </p:nvSpPr>
        <p:spPr>
          <a:xfrm>
            <a:off x="6697367" y="1154305"/>
            <a:ext cx="3968202" cy="369332"/>
          </a:xfrm>
          <a:prstGeom prst="rect">
            <a:avLst/>
          </a:prstGeom>
          <a:noFill/>
        </p:spPr>
        <p:txBody>
          <a:bodyPr wrap="none" rtlCol="0">
            <a:spAutoFit/>
          </a:bodyPr>
          <a:lstStyle/>
          <a:p>
            <a:r>
              <a:rPr lang="en-GB" dirty="0"/>
              <a:t>Do not use recovered diagnostic sources</a:t>
            </a:r>
          </a:p>
        </p:txBody>
      </p:sp>
      <p:sp>
        <p:nvSpPr>
          <p:cNvPr id="13" name="Rectangle 12">
            <a:extLst>
              <a:ext uri="{FF2B5EF4-FFF2-40B4-BE49-F238E27FC236}">
                <a16:creationId xmlns:a16="http://schemas.microsoft.com/office/drawing/2014/main" id="{D8A5E372-E3C6-064B-8B6F-00CB482BDAB8}"/>
              </a:ext>
            </a:extLst>
          </p:cNvPr>
          <p:cNvSpPr/>
          <p:nvPr/>
        </p:nvSpPr>
        <p:spPr>
          <a:xfrm>
            <a:off x="5765682" y="1205210"/>
            <a:ext cx="293806" cy="5184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765CD39E-89FE-5C4E-97DA-0B2D2C6ADCA0}"/>
              </a:ext>
            </a:extLst>
          </p:cNvPr>
          <p:cNvSpPr/>
          <p:nvPr/>
        </p:nvSpPr>
        <p:spPr>
          <a:xfrm>
            <a:off x="486110" y="1490277"/>
            <a:ext cx="362700" cy="217699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solidFill>
                  <a:schemeClr val="accent1">
                    <a:lumMod val="50000"/>
                  </a:schemeClr>
                </a:solidFill>
              </a:rPr>
              <a:t>IF THEN ELSE</a:t>
            </a:r>
          </a:p>
        </p:txBody>
      </p:sp>
      <p:sp>
        <p:nvSpPr>
          <p:cNvPr id="17" name="Rectangle 16">
            <a:extLst>
              <a:ext uri="{FF2B5EF4-FFF2-40B4-BE49-F238E27FC236}">
                <a16:creationId xmlns:a16="http://schemas.microsoft.com/office/drawing/2014/main" id="{A6C8FF08-47C7-8D41-A60C-8594D0218CA4}"/>
              </a:ext>
            </a:extLst>
          </p:cNvPr>
          <p:cNvSpPr/>
          <p:nvPr/>
        </p:nvSpPr>
        <p:spPr>
          <a:xfrm>
            <a:off x="488680" y="3674143"/>
            <a:ext cx="362700" cy="266844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solidFill>
                  <a:schemeClr val="accent1">
                    <a:lumMod val="50000"/>
                  </a:schemeClr>
                </a:solidFill>
              </a:rPr>
              <a:t>HFSM</a:t>
            </a:r>
            <a:r>
              <a:rPr lang="en-GB" sz="1100" dirty="0">
                <a:solidFill>
                  <a:schemeClr val="accent1">
                    <a:lumMod val="50000"/>
                  </a:schemeClr>
                </a:solidFill>
              </a:rPr>
              <a:t>(</a:t>
            </a:r>
            <a:r>
              <a:rPr lang="en-GB" sz="1100" i="1" dirty="0">
                <a:solidFill>
                  <a:schemeClr val="accent1">
                    <a:lumMod val="50000"/>
                  </a:schemeClr>
                </a:solidFill>
              </a:rPr>
              <a:t>Hierarchical Finite State Machine</a:t>
            </a:r>
            <a:r>
              <a:rPr lang="en-GB" sz="1100" dirty="0">
                <a:solidFill>
                  <a:schemeClr val="accent1">
                    <a:lumMod val="50000"/>
                  </a:schemeClr>
                </a:solidFill>
              </a:rPr>
              <a:t>)</a:t>
            </a:r>
          </a:p>
        </p:txBody>
      </p:sp>
      <p:sp>
        <p:nvSpPr>
          <p:cNvPr id="18" name="Rectangle 17">
            <a:extLst>
              <a:ext uri="{FF2B5EF4-FFF2-40B4-BE49-F238E27FC236}">
                <a16:creationId xmlns:a16="http://schemas.microsoft.com/office/drawing/2014/main" id="{E151FFFC-A3BC-E04A-B5FE-1C543ADE7E01}"/>
              </a:ext>
            </a:extLst>
          </p:cNvPr>
          <p:cNvSpPr/>
          <p:nvPr/>
        </p:nvSpPr>
        <p:spPr>
          <a:xfrm>
            <a:off x="486108" y="3630069"/>
            <a:ext cx="11239200" cy="82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17919655-50D8-0C48-8CFF-D561E7DABE45}"/>
              </a:ext>
            </a:extLst>
          </p:cNvPr>
          <p:cNvSpPr/>
          <p:nvPr/>
        </p:nvSpPr>
        <p:spPr>
          <a:xfrm>
            <a:off x="486108" y="1491457"/>
            <a:ext cx="11239200" cy="776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F70B6998-CD0C-6944-99B2-D639ACD88C48}"/>
              </a:ext>
            </a:extLst>
          </p:cNvPr>
          <p:cNvSpPr/>
          <p:nvPr/>
        </p:nvSpPr>
        <p:spPr>
          <a:xfrm>
            <a:off x="486108" y="6345993"/>
            <a:ext cx="11239200" cy="776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EC02A1D2-7D12-2248-8602-EC2749869276}"/>
              </a:ext>
            </a:extLst>
          </p:cNvPr>
          <p:cNvSpPr/>
          <p:nvPr/>
        </p:nvSpPr>
        <p:spPr>
          <a:xfrm>
            <a:off x="11679404" y="1215044"/>
            <a:ext cx="70602" cy="52024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EDF33793-282A-EB44-81AD-4F7982E1B580}"/>
              </a:ext>
            </a:extLst>
          </p:cNvPr>
          <p:cNvSpPr/>
          <p:nvPr/>
        </p:nvSpPr>
        <p:spPr>
          <a:xfrm>
            <a:off x="809852" y="1215044"/>
            <a:ext cx="81382" cy="52017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D2307052-89F0-0748-8E12-99D88E85049D}"/>
              </a:ext>
            </a:extLst>
          </p:cNvPr>
          <p:cNvSpPr txBox="1"/>
          <p:nvPr/>
        </p:nvSpPr>
        <p:spPr>
          <a:xfrm>
            <a:off x="441994" y="883950"/>
            <a:ext cx="7705507" cy="369332"/>
          </a:xfrm>
          <a:prstGeom prst="rect">
            <a:avLst/>
          </a:prstGeom>
          <a:noFill/>
        </p:spPr>
        <p:txBody>
          <a:bodyPr wrap="none" rtlCol="0">
            <a:spAutoFit/>
          </a:bodyPr>
          <a:lstStyle/>
          <a:p>
            <a:r>
              <a:rPr lang="en-GB" dirty="0"/>
              <a:t>Own experience: benchmarking for a change in the electron density evaluator </a:t>
            </a:r>
          </a:p>
        </p:txBody>
      </p:sp>
    </p:spTree>
    <p:extLst>
      <p:ext uri="{BB962C8B-B14F-4D97-AF65-F5344CB8AC3E}">
        <p14:creationId xmlns:p14="http://schemas.microsoft.com/office/powerpoint/2010/main" val="1686776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9125D-CE4C-E14B-AAB3-CF7F5BA74BF2}"/>
              </a:ext>
            </a:extLst>
          </p:cNvPr>
          <p:cNvSpPr>
            <a:spLocks noGrp="1"/>
          </p:cNvSpPr>
          <p:nvPr>
            <p:ph type="title"/>
          </p:nvPr>
        </p:nvSpPr>
        <p:spPr/>
        <p:txBody>
          <a:bodyPr/>
          <a:lstStyle/>
          <a:p>
            <a:r>
              <a:rPr lang="en-GB" dirty="0">
                <a:solidFill>
                  <a:srgbClr val="005BAA"/>
                </a:solidFill>
              </a:rPr>
              <a:t>Motivation and Proposal</a:t>
            </a:r>
            <a:endParaRPr lang="en-GB" dirty="0"/>
          </a:p>
        </p:txBody>
      </p:sp>
      <p:sp>
        <p:nvSpPr>
          <p:cNvPr id="3" name="Text Placeholder 2">
            <a:extLst>
              <a:ext uri="{FF2B5EF4-FFF2-40B4-BE49-F238E27FC236}">
                <a16:creationId xmlns:a16="http://schemas.microsoft.com/office/drawing/2014/main" id="{C4660316-F51F-884A-8970-2C69518C2C61}"/>
              </a:ext>
            </a:extLst>
          </p:cNvPr>
          <p:cNvSpPr>
            <a:spLocks noGrp="1"/>
          </p:cNvSpPr>
          <p:nvPr>
            <p:ph type="body" sz="quarter" idx="13"/>
          </p:nvPr>
        </p:nvSpPr>
        <p:spPr>
          <a:xfrm>
            <a:off x="479425" y="1092172"/>
            <a:ext cx="11233150" cy="5251823"/>
          </a:xfrm>
        </p:spPr>
        <p:txBody>
          <a:bodyPr/>
          <a:lstStyle/>
          <a:p>
            <a:r>
              <a:rPr lang="en-GB" sz="1800" dirty="0"/>
              <a:t>Why do we need to do something?</a:t>
            </a:r>
          </a:p>
          <a:p>
            <a:pPr lvl="1"/>
            <a:r>
              <a:rPr lang="en-GB" sz="1600" dirty="0"/>
              <a:t>Decisions in large Tokamaks are </a:t>
            </a:r>
            <a:r>
              <a:rPr lang="en-GB" sz="1600" u="sng" dirty="0"/>
              <a:t>increasing in number and complexity</a:t>
            </a:r>
            <a:endParaRPr lang="en-GB" sz="1600" dirty="0"/>
          </a:p>
          <a:p>
            <a:pPr lvl="1"/>
            <a:r>
              <a:rPr lang="en-GB" sz="1600" dirty="0"/>
              <a:t>The most common decision algorithms, If-Then-Else and HFSM*, are </a:t>
            </a:r>
            <a:r>
              <a:rPr lang="en-GB" sz="1600" u="sng" dirty="0"/>
              <a:t>hard to scale</a:t>
            </a:r>
            <a:r>
              <a:rPr lang="en-GB" sz="1600" dirty="0"/>
              <a:t> </a:t>
            </a:r>
          </a:p>
          <a:p>
            <a:pPr lvl="1"/>
            <a:r>
              <a:rPr lang="en-GB" sz="1600" u="sng" dirty="0"/>
              <a:t>Wrong decisions</a:t>
            </a:r>
            <a:r>
              <a:rPr lang="en-GB" sz="1600" dirty="0"/>
              <a:t> =&gt; </a:t>
            </a:r>
            <a:r>
              <a:rPr lang="en-GB" sz="1600" u="sng" dirty="0"/>
              <a:t>Damages</a:t>
            </a:r>
            <a:endParaRPr lang="en-GB" sz="1600" dirty="0"/>
          </a:p>
          <a:p>
            <a:pPr lvl="1"/>
            <a:r>
              <a:rPr lang="en-GB" sz="1600" b="0" dirty="0"/>
              <a:t>Requirements for modern decision algorithms</a:t>
            </a:r>
          </a:p>
          <a:p>
            <a:pPr lvl="1"/>
            <a:endParaRPr lang="en-GB" sz="1600" b="0" dirty="0"/>
          </a:p>
          <a:p>
            <a:r>
              <a:rPr lang="en-GB" sz="1800" dirty="0"/>
              <a:t>What do we propose?</a:t>
            </a:r>
          </a:p>
          <a:p>
            <a:pPr lvl="1"/>
            <a:r>
              <a:rPr lang="en-GB" sz="1600" b="0" dirty="0"/>
              <a:t>Behaviour trees, extensively used in robotics and the videogame industry</a:t>
            </a:r>
          </a:p>
          <a:p>
            <a:pPr lvl="1"/>
            <a:r>
              <a:rPr lang="en-GB" sz="1600" u="sng" dirty="0"/>
              <a:t>Tree structure dedicated to call functions</a:t>
            </a:r>
          </a:p>
          <a:p>
            <a:pPr lvl="1"/>
            <a:r>
              <a:rPr lang="en-GB" sz="1600" b="0" dirty="0"/>
              <a:t>Suitable for </a:t>
            </a:r>
            <a:r>
              <a:rPr lang="en-GB" sz="1600" b="0" u="sng" dirty="0"/>
              <a:t>deliberative and reactive architecture</a:t>
            </a:r>
            <a:r>
              <a:rPr lang="en-GB" sz="1600" b="0" dirty="0"/>
              <a:t>.</a:t>
            </a:r>
          </a:p>
          <a:p>
            <a:pPr lvl="1"/>
            <a:endParaRPr lang="en-GB" sz="1600" b="0" dirty="0"/>
          </a:p>
          <a:p>
            <a:pPr marL="0" indent="0">
              <a:buNone/>
            </a:pPr>
            <a:r>
              <a:rPr lang="en-GB" sz="1800" dirty="0"/>
              <a:t>Main characteristics:</a:t>
            </a:r>
          </a:p>
          <a:p>
            <a:pPr lvl="1"/>
            <a:r>
              <a:rPr lang="en-GB" sz="1600" b="0" dirty="0"/>
              <a:t>high flexibility: </a:t>
            </a:r>
          </a:p>
          <a:p>
            <a:pPr lvl="2"/>
            <a:r>
              <a:rPr lang="en-GB" sz="1400" b="0" dirty="0"/>
              <a:t>configurability</a:t>
            </a:r>
          </a:p>
          <a:p>
            <a:pPr lvl="2"/>
            <a:r>
              <a:rPr lang="en-GB" sz="1400" dirty="0"/>
              <a:t>s</a:t>
            </a:r>
            <a:r>
              <a:rPr lang="en-GB" sz="1400" b="0" dirty="0"/>
              <a:t>tateful/ stateless behaviour</a:t>
            </a:r>
          </a:p>
          <a:p>
            <a:pPr lvl="2"/>
            <a:r>
              <a:rPr lang="en-GB" sz="1400" b="0" dirty="0"/>
              <a:t>high node customizability</a:t>
            </a:r>
          </a:p>
          <a:p>
            <a:pPr lvl="1"/>
            <a:r>
              <a:rPr lang="en-GB" sz="1600" b="0" dirty="0"/>
              <a:t>modularity: using subtrees</a:t>
            </a:r>
          </a:p>
          <a:p>
            <a:pPr lvl="1"/>
            <a:r>
              <a:rPr lang="en-GB" sz="1600" b="0" dirty="0"/>
              <a:t>transparency: visual tree structure</a:t>
            </a:r>
            <a:endParaRPr lang="en-GB" b="0" dirty="0"/>
          </a:p>
        </p:txBody>
      </p:sp>
      <p:sp>
        <p:nvSpPr>
          <p:cNvPr id="4" name="Date Placeholder 3">
            <a:extLst>
              <a:ext uri="{FF2B5EF4-FFF2-40B4-BE49-F238E27FC236}">
                <a16:creationId xmlns:a16="http://schemas.microsoft.com/office/drawing/2014/main" id="{13C41902-944E-3044-AB40-EFA528C00C33}"/>
              </a:ext>
            </a:extLst>
          </p:cNvPr>
          <p:cNvSpPr>
            <a:spLocks noGrp="1"/>
          </p:cNvSpPr>
          <p:nvPr>
            <p:ph type="dt" sz="half" idx="14"/>
          </p:nvPr>
        </p:nvSpPr>
        <p:spPr/>
        <p:txBody>
          <a:bodyPr/>
          <a:lstStyle/>
          <a:p>
            <a:fld id="{6F4EBBD8-A576-4697-90A8-A3A1DA1E14A9}" type="datetime1">
              <a:rPr lang="de-DE" smtClean="0"/>
              <a:t>13.07.21</a:t>
            </a:fld>
            <a:endParaRPr lang="de-DE" dirty="0"/>
          </a:p>
        </p:txBody>
      </p:sp>
      <p:sp>
        <p:nvSpPr>
          <p:cNvPr id="5" name="Footer Placeholder 4">
            <a:extLst>
              <a:ext uri="{FF2B5EF4-FFF2-40B4-BE49-F238E27FC236}">
                <a16:creationId xmlns:a16="http://schemas.microsoft.com/office/drawing/2014/main" id="{8E98DA9F-2CD1-0B47-8E96-E4D8B8B428EF}"/>
              </a:ext>
            </a:extLst>
          </p:cNvPr>
          <p:cNvSpPr>
            <a:spLocks noGrp="1"/>
          </p:cNvSpPr>
          <p:nvPr>
            <p:ph type="ftr" sz="quarter" idx="15"/>
          </p:nvPr>
        </p:nvSpPr>
        <p:spPr/>
        <p:txBody>
          <a:bodyPr/>
          <a:lstStyle/>
          <a:p>
            <a:r>
              <a:rPr lang="en-GB" dirty="0"/>
              <a:t>13th Technical Meeting on Plasma Control Systems, Data Management and Remote Experiments in Fusion Research (IAEA TM Control 2021)</a:t>
            </a:r>
            <a:endParaRPr lang="de-DE" dirty="0"/>
          </a:p>
        </p:txBody>
      </p:sp>
      <p:sp>
        <p:nvSpPr>
          <p:cNvPr id="6" name="Slide Number Placeholder 5">
            <a:extLst>
              <a:ext uri="{FF2B5EF4-FFF2-40B4-BE49-F238E27FC236}">
                <a16:creationId xmlns:a16="http://schemas.microsoft.com/office/drawing/2014/main" id="{43ACDB09-39AD-E449-8FB2-BBCBB89447D0}"/>
              </a:ext>
            </a:extLst>
          </p:cNvPr>
          <p:cNvSpPr>
            <a:spLocks noGrp="1"/>
          </p:cNvSpPr>
          <p:nvPr>
            <p:ph type="sldNum" sz="quarter" idx="16"/>
          </p:nvPr>
        </p:nvSpPr>
        <p:spPr/>
        <p:txBody>
          <a:bodyPr/>
          <a:lstStyle/>
          <a:p>
            <a:fld id="{31AA536C-85F5-4A1B-A111-7CE00A08BCBC}" type="slidenum">
              <a:rPr lang="de-DE" smtClean="0"/>
              <a:pPr/>
              <a:t>3</a:t>
            </a:fld>
            <a:endParaRPr lang="de-DE" dirty="0"/>
          </a:p>
        </p:txBody>
      </p:sp>
      <p:sp>
        <p:nvSpPr>
          <p:cNvPr id="7" name="Folded Corner 6">
            <a:extLst>
              <a:ext uri="{FF2B5EF4-FFF2-40B4-BE49-F238E27FC236}">
                <a16:creationId xmlns:a16="http://schemas.microsoft.com/office/drawing/2014/main" id="{1FEA3180-9DC1-D74A-9B28-462F3DC5C5F5}"/>
              </a:ext>
            </a:extLst>
          </p:cNvPr>
          <p:cNvSpPr/>
          <p:nvPr/>
        </p:nvSpPr>
        <p:spPr>
          <a:xfrm>
            <a:off x="4204447" y="4830781"/>
            <a:ext cx="2402360" cy="1177778"/>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r>
              <a:rPr lang="en-GB" sz="1200" dirty="0">
                <a:solidFill>
                  <a:schemeClr val="accent1">
                    <a:lumMod val="50000"/>
                  </a:schemeClr>
                </a:solidFill>
              </a:rPr>
              <a:t>Behaviour Trees: One point of change for adding or removing nodes</a:t>
            </a:r>
          </a:p>
          <a:p>
            <a:endParaRPr lang="en-GB" sz="1200" dirty="0">
              <a:solidFill>
                <a:schemeClr val="accent1">
                  <a:lumMod val="50000"/>
                </a:schemeClr>
              </a:solidFill>
            </a:endParaRPr>
          </a:p>
          <a:p>
            <a:r>
              <a:rPr lang="en-GB" sz="1200" dirty="0">
                <a:solidFill>
                  <a:schemeClr val="accent1">
                    <a:lumMod val="50000"/>
                  </a:schemeClr>
                </a:solidFill>
              </a:rPr>
              <a:t>HFSM*: Review all the connections to other nodes</a:t>
            </a:r>
          </a:p>
        </p:txBody>
      </p:sp>
      <p:sp>
        <p:nvSpPr>
          <p:cNvPr id="15" name="Freeform 14">
            <a:extLst>
              <a:ext uri="{FF2B5EF4-FFF2-40B4-BE49-F238E27FC236}">
                <a16:creationId xmlns:a16="http://schemas.microsoft.com/office/drawing/2014/main" id="{E4F95B2D-1DD2-BB45-A8B6-4E6F02781758}"/>
              </a:ext>
            </a:extLst>
          </p:cNvPr>
          <p:cNvSpPr/>
          <p:nvPr/>
        </p:nvSpPr>
        <p:spPr>
          <a:xfrm>
            <a:off x="1162730" y="5689354"/>
            <a:ext cx="2617839" cy="319205"/>
          </a:xfrm>
          <a:custGeom>
            <a:avLst/>
            <a:gdLst>
              <a:gd name="connsiteX0" fmla="*/ 1396554 w 1834917"/>
              <a:gd name="connsiteY0" fmla="*/ 415650 h 1174923"/>
              <a:gd name="connsiteX1" fmla="*/ 862164 w 1834917"/>
              <a:gd name="connsiteY1" fmla="*/ 13 h 1174923"/>
              <a:gd name="connsiteX2" fmla="*/ 30891 w 1834917"/>
              <a:gd name="connsiteY2" fmla="*/ 427525 h 1174923"/>
              <a:gd name="connsiteX3" fmla="*/ 327774 w 1834917"/>
              <a:gd name="connsiteY3" fmla="*/ 1151920 h 1174923"/>
              <a:gd name="connsiteX4" fmla="*/ 1717187 w 1834917"/>
              <a:gd name="connsiteY4" fmla="*/ 914413 h 1174923"/>
              <a:gd name="connsiteX5" fmla="*/ 1669686 w 1834917"/>
              <a:gd name="connsiteY5" fmla="*/ 118767 h 1174923"/>
              <a:gd name="connsiteX6" fmla="*/ 933416 w 1834917"/>
              <a:gd name="connsiteY6" fmla="*/ 213769 h 1174923"/>
              <a:gd name="connsiteX0" fmla="*/ 1392584 w 1830947"/>
              <a:gd name="connsiteY0" fmla="*/ 347923 h 1107196"/>
              <a:gd name="connsiteX1" fmla="*/ 799837 w 1830947"/>
              <a:gd name="connsiteY1" fmla="*/ 194062 h 1107196"/>
              <a:gd name="connsiteX2" fmla="*/ 26921 w 1830947"/>
              <a:gd name="connsiteY2" fmla="*/ 359798 h 1107196"/>
              <a:gd name="connsiteX3" fmla="*/ 323804 w 1830947"/>
              <a:gd name="connsiteY3" fmla="*/ 1084193 h 1107196"/>
              <a:gd name="connsiteX4" fmla="*/ 1713217 w 1830947"/>
              <a:gd name="connsiteY4" fmla="*/ 846686 h 1107196"/>
              <a:gd name="connsiteX5" fmla="*/ 1665716 w 1830947"/>
              <a:gd name="connsiteY5" fmla="*/ 51040 h 1107196"/>
              <a:gd name="connsiteX6" fmla="*/ 929446 w 1830947"/>
              <a:gd name="connsiteY6" fmla="*/ 146042 h 1107196"/>
              <a:gd name="connsiteX0" fmla="*/ 1392584 w 1817577"/>
              <a:gd name="connsiteY0" fmla="*/ 271121 h 1028595"/>
              <a:gd name="connsiteX1" fmla="*/ 799837 w 1817577"/>
              <a:gd name="connsiteY1" fmla="*/ 117260 h 1028595"/>
              <a:gd name="connsiteX2" fmla="*/ 26921 w 1817577"/>
              <a:gd name="connsiteY2" fmla="*/ 282996 h 1028595"/>
              <a:gd name="connsiteX3" fmla="*/ 323804 w 1817577"/>
              <a:gd name="connsiteY3" fmla="*/ 1007391 h 1028595"/>
              <a:gd name="connsiteX4" fmla="*/ 1713217 w 1817577"/>
              <a:gd name="connsiteY4" fmla="*/ 769884 h 1028595"/>
              <a:gd name="connsiteX5" fmla="*/ 1630053 w 1817577"/>
              <a:gd name="connsiteY5" fmla="*/ 99889 h 1028595"/>
              <a:gd name="connsiteX6" fmla="*/ 929446 w 1817577"/>
              <a:gd name="connsiteY6" fmla="*/ 69240 h 1028595"/>
              <a:gd name="connsiteX0" fmla="*/ 1392584 w 1817577"/>
              <a:gd name="connsiteY0" fmla="*/ 210793 h 968267"/>
              <a:gd name="connsiteX1" fmla="*/ 799837 w 1817577"/>
              <a:gd name="connsiteY1" fmla="*/ 56932 h 968267"/>
              <a:gd name="connsiteX2" fmla="*/ 26921 w 1817577"/>
              <a:gd name="connsiteY2" fmla="*/ 222668 h 968267"/>
              <a:gd name="connsiteX3" fmla="*/ 323804 w 1817577"/>
              <a:gd name="connsiteY3" fmla="*/ 947063 h 968267"/>
              <a:gd name="connsiteX4" fmla="*/ 1713217 w 1817577"/>
              <a:gd name="connsiteY4" fmla="*/ 709556 h 968267"/>
              <a:gd name="connsiteX5" fmla="*/ 1630053 w 1817577"/>
              <a:gd name="connsiteY5" fmla="*/ 39561 h 968267"/>
              <a:gd name="connsiteX6" fmla="*/ 799762 w 1817577"/>
              <a:gd name="connsiteY6" fmla="*/ 197389 h 968267"/>
              <a:gd name="connsiteX0" fmla="*/ 1392584 w 1868597"/>
              <a:gd name="connsiteY0" fmla="*/ 210793 h 964097"/>
              <a:gd name="connsiteX1" fmla="*/ 799837 w 1868597"/>
              <a:gd name="connsiteY1" fmla="*/ 56932 h 964097"/>
              <a:gd name="connsiteX2" fmla="*/ 26921 w 1868597"/>
              <a:gd name="connsiteY2" fmla="*/ 222668 h 964097"/>
              <a:gd name="connsiteX3" fmla="*/ 323804 w 1868597"/>
              <a:gd name="connsiteY3" fmla="*/ 947063 h 964097"/>
              <a:gd name="connsiteX4" fmla="*/ 1713217 w 1868597"/>
              <a:gd name="connsiteY4" fmla="*/ 709556 h 964097"/>
              <a:gd name="connsiteX5" fmla="*/ 1825749 w 1868597"/>
              <a:gd name="connsiteY5" fmla="*/ 417185 h 964097"/>
              <a:gd name="connsiteX6" fmla="*/ 1630053 w 1868597"/>
              <a:gd name="connsiteY6" fmla="*/ 39561 h 964097"/>
              <a:gd name="connsiteX7" fmla="*/ 799762 w 1868597"/>
              <a:gd name="connsiteY7" fmla="*/ 197389 h 964097"/>
              <a:gd name="connsiteX0" fmla="*/ 1374626 w 1850639"/>
              <a:gd name="connsiteY0" fmla="*/ 210793 h 964097"/>
              <a:gd name="connsiteX1" fmla="*/ 781879 w 1850639"/>
              <a:gd name="connsiteY1" fmla="*/ 56932 h 964097"/>
              <a:gd name="connsiteX2" fmla="*/ 8963 w 1850639"/>
              <a:gd name="connsiteY2" fmla="*/ 222668 h 964097"/>
              <a:gd name="connsiteX3" fmla="*/ 305846 w 1850639"/>
              <a:gd name="connsiteY3" fmla="*/ 947063 h 964097"/>
              <a:gd name="connsiteX4" fmla="*/ 1695259 w 1850639"/>
              <a:gd name="connsiteY4" fmla="*/ 709556 h 964097"/>
              <a:gd name="connsiteX5" fmla="*/ 1807791 w 1850639"/>
              <a:gd name="connsiteY5" fmla="*/ 417185 h 964097"/>
              <a:gd name="connsiteX6" fmla="*/ 1612095 w 1850639"/>
              <a:gd name="connsiteY6" fmla="*/ 39561 h 964097"/>
              <a:gd name="connsiteX7" fmla="*/ 781804 w 1850639"/>
              <a:gd name="connsiteY7" fmla="*/ 197389 h 964097"/>
              <a:gd name="connsiteX0" fmla="*/ 1374626 w 1850639"/>
              <a:gd name="connsiteY0" fmla="*/ 210793 h 956065"/>
              <a:gd name="connsiteX1" fmla="*/ 781879 w 1850639"/>
              <a:gd name="connsiteY1" fmla="*/ 56932 h 956065"/>
              <a:gd name="connsiteX2" fmla="*/ 8963 w 1850639"/>
              <a:gd name="connsiteY2" fmla="*/ 385329 h 956065"/>
              <a:gd name="connsiteX3" fmla="*/ 305846 w 1850639"/>
              <a:gd name="connsiteY3" fmla="*/ 947063 h 956065"/>
              <a:gd name="connsiteX4" fmla="*/ 1695259 w 1850639"/>
              <a:gd name="connsiteY4" fmla="*/ 709556 h 956065"/>
              <a:gd name="connsiteX5" fmla="*/ 1807791 w 1850639"/>
              <a:gd name="connsiteY5" fmla="*/ 417185 h 956065"/>
              <a:gd name="connsiteX6" fmla="*/ 1612095 w 1850639"/>
              <a:gd name="connsiteY6" fmla="*/ 39561 h 956065"/>
              <a:gd name="connsiteX7" fmla="*/ 781804 w 1850639"/>
              <a:gd name="connsiteY7" fmla="*/ 197389 h 956065"/>
              <a:gd name="connsiteX0" fmla="*/ 1374252 w 1835696"/>
              <a:gd name="connsiteY0" fmla="*/ 210793 h 965319"/>
              <a:gd name="connsiteX1" fmla="*/ 781505 w 1835696"/>
              <a:gd name="connsiteY1" fmla="*/ 56932 h 965319"/>
              <a:gd name="connsiteX2" fmla="*/ 8589 w 1835696"/>
              <a:gd name="connsiteY2" fmla="*/ 385329 h 965319"/>
              <a:gd name="connsiteX3" fmla="*/ 305472 w 1835696"/>
              <a:gd name="connsiteY3" fmla="*/ 947063 h 965319"/>
              <a:gd name="connsiteX4" fmla="*/ 1663920 w 1835696"/>
              <a:gd name="connsiteY4" fmla="*/ 790887 h 965319"/>
              <a:gd name="connsiteX5" fmla="*/ 1807417 w 1835696"/>
              <a:gd name="connsiteY5" fmla="*/ 417185 h 965319"/>
              <a:gd name="connsiteX6" fmla="*/ 1611721 w 1835696"/>
              <a:gd name="connsiteY6" fmla="*/ 39561 h 965319"/>
              <a:gd name="connsiteX7" fmla="*/ 781430 w 1835696"/>
              <a:gd name="connsiteY7" fmla="*/ 197389 h 96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5696" h="965319">
                <a:moveTo>
                  <a:pt x="1374252" y="210793"/>
                </a:moveTo>
                <a:cubicBezTo>
                  <a:pt x="1220862" y="1985"/>
                  <a:pt x="1009115" y="27843"/>
                  <a:pt x="781505" y="56932"/>
                </a:cubicBezTo>
                <a:cubicBezTo>
                  <a:pt x="553895" y="86021"/>
                  <a:pt x="41481" y="47202"/>
                  <a:pt x="8589" y="385329"/>
                </a:cubicBezTo>
                <a:cubicBezTo>
                  <a:pt x="-24303" y="723456"/>
                  <a:pt x="29584" y="879470"/>
                  <a:pt x="305472" y="947063"/>
                </a:cubicBezTo>
                <a:cubicBezTo>
                  <a:pt x="581360" y="1014656"/>
                  <a:pt x="1413596" y="879200"/>
                  <a:pt x="1663920" y="790887"/>
                </a:cubicBezTo>
                <a:cubicBezTo>
                  <a:pt x="1914244" y="702574"/>
                  <a:pt x="1821278" y="528851"/>
                  <a:pt x="1807417" y="417185"/>
                </a:cubicBezTo>
                <a:cubicBezTo>
                  <a:pt x="1793556" y="305519"/>
                  <a:pt x="1777270" y="71676"/>
                  <a:pt x="1611721" y="39561"/>
                </a:cubicBezTo>
                <a:cubicBezTo>
                  <a:pt x="1481093" y="-77213"/>
                  <a:pt x="1084251" y="91501"/>
                  <a:pt x="781430" y="197389"/>
                </a:cubicBezTo>
              </a:path>
            </a:pathLst>
          </a:custGeom>
          <a:ln w="38100">
            <a:solidFill>
              <a:schemeClr val="accent1">
                <a:alpha val="43922"/>
              </a:schemeClr>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GB"/>
          </a:p>
        </p:txBody>
      </p:sp>
      <p:cxnSp>
        <p:nvCxnSpPr>
          <p:cNvPr id="16" name="Straight Connector 15">
            <a:extLst>
              <a:ext uri="{FF2B5EF4-FFF2-40B4-BE49-F238E27FC236}">
                <a16:creationId xmlns:a16="http://schemas.microsoft.com/office/drawing/2014/main" id="{CF5D6548-51C5-D74C-A13B-CDC5D5B0217F}"/>
              </a:ext>
            </a:extLst>
          </p:cNvPr>
          <p:cNvCxnSpPr>
            <a:cxnSpLocks/>
            <a:stCxn id="15" idx="5"/>
            <a:endCxn id="7" idx="1"/>
          </p:cNvCxnSpPr>
          <p:nvPr/>
        </p:nvCxnSpPr>
        <p:spPr>
          <a:xfrm flipV="1">
            <a:off x="3740241" y="5419670"/>
            <a:ext cx="464206" cy="407636"/>
          </a:xfrm>
          <a:prstGeom prst="line">
            <a:avLst/>
          </a:prstGeom>
          <a:ln w="38100">
            <a:solidFill>
              <a:schemeClr val="accent1">
                <a:alpha val="43922"/>
              </a:schemeClr>
            </a:solidFill>
          </a:ln>
        </p:spPr>
        <p:style>
          <a:lnRef idx="1">
            <a:schemeClr val="accent2"/>
          </a:lnRef>
          <a:fillRef idx="0">
            <a:schemeClr val="accent2"/>
          </a:fillRef>
          <a:effectRef idx="0">
            <a:schemeClr val="accent2"/>
          </a:effectRef>
          <a:fontRef idx="minor">
            <a:schemeClr val="tx1"/>
          </a:fontRef>
        </p:style>
      </p:cxnSp>
      <p:sp>
        <p:nvSpPr>
          <p:cNvPr id="54" name="TextBox 53">
            <a:extLst>
              <a:ext uri="{FF2B5EF4-FFF2-40B4-BE49-F238E27FC236}">
                <a16:creationId xmlns:a16="http://schemas.microsoft.com/office/drawing/2014/main" id="{C5D98382-36AC-DA4B-8FD5-E34A22228458}"/>
              </a:ext>
            </a:extLst>
          </p:cNvPr>
          <p:cNvSpPr txBox="1"/>
          <p:nvPr/>
        </p:nvSpPr>
        <p:spPr>
          <a:xfrm>
            <a:off x="8847558" y="6073174"/>
            <a:ext cx="2854243" cy="276999"/>
          </a:xfrm>
          <a:prstGeom prst="rect">
            <a:avLst/>
          </a:prstGeom>
          <a:noFill/>
        </p:spPr>
        <p:txBody>
          <a:bodyPr wrap="none" rtlCol="0">
            <a:spAutoFit/>
          </a:bodyPr>
          <a:lstStyle/>
          <a:p>
            <a:r>
              <a:rPr lang="en-GB" sz="1200" i="1" dirty="0">
                <a:solidFill>
                  <a:schemeClr val="bg1">
                    <a:lumMod val="50000"/>
                  </a:schemeClr>
                </a:solidFill>
              </a:rPr>
              <a:t>* HFSM: Hierarchical Finite State Machines</a:t>
            </a:r>
          </a:p>
        </p:txBody>
      </p:sp>
      <p:pic>
        <p:nvPicPr>
          <p:cNvPr id="24" name="Picture 2">
            <a:extLst>
              <a:ext uri="{FF2B5EF4-FFF2-40B4-BE49-F238E27FC236}">
                <a16:creationId xmlns:a16="http://schemas.microsoft.com/office/drawing/2014/main" id="{412E11A3-7C38-9842-B952-7EADF76ADE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1466" y="3239299"/>
            <a:ext cx="903843" cy="865706"/>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E2DF7E17-5149-6341-8FF7-48FF286D7BD2}"/>
              </a:ext>
            </a:extLst>
          </p:cNvPr>
          <p:cNvSpPr txBox="1"/>
          <p:nvPr/>
        </p:nvSpPr>
        <p:spPr>
          <a:xfrm>
            <a:off x="8665815" y="3591313"/>
            <a:ext cx="3035986" cy="523220"/>
          </a:xfrm>
          <a:prstGeom prst="rect">
            <a:avLst/>
          </a:prstGeom>
          <a:noFill/>
        </p:spPr>
        <p:txBody>
          <a:bodyPr wrap="square" rtlCol="0">
            <a:spAutoFit/>
          </a:bodyPr>
          <a:lstStyle/>
          <a:p>
            <a:pPr lvl="0" algn="ctr"/>
            <a:r>
              <a:rPr lang="en-GB" sz="1400" dirty="0">
                <a:solidFill>
                  <a:srgbClr val="5B9BD5">
                    <a:lumMod val="50000"/>
                  </a:srgbClr>
                </a:solidFill>
                <a:latin typeface="Arial Rounded MT Bold" panose="020F0704030504030204" pitchFamily="34" charset="77"/>
              </a:rPr>
              <a:t>Behaviour trees ➜ build behaviours from simple actions.</a:t>
            </a:r>
          </a:p>
        </p:txBody>
      </p:sp>
      <p:sp>
        <p:nvSpPr>
          <p:cNvPr id="17" name="TextBox 16">
            <a:extLst>
              <a:ext uri="{FF2B5EF4-FFF2-40B4-BE49-F238E27FC236}">
                <a16:creationId xmlns:a16="http://schemas.microsoft.com/office/drawing/2014/main" id="{30CEA947-8618-1642-B003-38D7D21BE83B}"/>
              </a:ext>
            </a:extLst>
          </p:cNvPr>
          <p:cNvSpPr txBox="1"/>
          <p:nvPr/>
        </p:nvSpPr>
        <p:spPr>
          <a:xfrm>
            <a:off x="8675309" y="3275111"/>
            <a:ext cx="3198740" cy="307777"/>
          </a:xfrm>
          <a:prstGeom prst="rect">
            <a:avLst/>
          </a:prstGeom>
          <a:noFill/>
        </p:spPr>
        <p:txBody>
          <a:bodyPr wrap="square" rtlCol="0">
            <a:spAutoFit/>
          </a:bodyPr>
          <a:lstStyle/>
          <a:p>
            <a:pPr lvl="0" algn="ctr"/>
            <a:r>
              <a:rPr lang="en-GB" sz="1400" dirty="0">
                <a:solidFill>
                  <a:srgbClr val="5B9BD5">
                    <a:lumMod val="50000"/>
                  </a:srgbClr>
                </a:solidFill>
                <a:latin typeface="Arial Rounded MT Bold" panose="020F0704030504030204" pitchFamily="34" charset="77"/>
              </a:rPr>
              <a:t>Behaviour Trees </a:t>
            </a:r>
            <a:r>
              <a:rPr lang="en-GB" sz="1400" b="1" dirty="0">
                <a:solidFill>
                  <a:srgbClr val="5B9BD5">
                    <a:lumMod val="50000"/>
                  </a:srgbClr>
                </a:solidFill>
                <a:latin typeface="Arial Rounded MT Bold" panose="020F0704030504030204" pitchFamily="34" charset="77"/>
              </a:rPr>
              <a:t>≠ </a:t>
            </a:r>
            <a:r>
              <a:rPr lang="en-GB" sz="1400" dirty="0">
                <a:solidFill>
                  <a:srgbClr val="5B9BD5">
                    <a:lumMod val="50000"/>
                  </a:srgbClr>
                </a:solidFill>
                <a:latin typeface="Arial Rounded MT Bold" panose="020F0704030504030204" pitchFamily="34" charset="77"/>
              </a:rPr>
              <a:t>Decision Trees.</a:t>
            </a:r>
          </a:p>
        </p:txBody>
      </p:sp>
      <p:sp>
        <p:nvSpPr>
          <p:cNvPr id="9" name="TextBox 8">
            <a:extLst>
              <a:ext uri="{FF2B5EF4-FFF2-40B4-BE49-F238E27FC236}">
                <a16:creationId xmlns:a16="http://schemas.microsoft.com/office/drawing/2014/main" id="{8859576F-A150-6A4A-B4A3-F4D91C7E46FC}"/>
              </a:ext>
            </a:extLst>
          </p:cNvPr>
          <p:cNvSpPr txBox="1"/>
          <p:nvPr/>
        </p:nvSpPr>
        <p:spPr>
          <a:xfrm>
            <a:off x="5239354" y="1989412"/>
            <a:ext cx="1953163" cy="954107"/>
          </a:xfrm>
          <a:prstGeom prst="rect">
            <a:avLst/>
          </a:prstGeom>
          <a:noFill/>
        </p:spPr>
        <p:txBody>
          <a:bodyPr wrap="none" rtlCol="0">
            <a:spAutoFit/>
          </a:bodyPr>
          <a:lstStyle/>
          <a:p>
            <a:pPr marL="7938" lvl="2"/>
            <a:r>
              <a:rPr lang="en-GB" sz="1400" dirty="0"/>
              <a:t>- More informed/ aware</a:t>
            </a:r>
          </a:p>
          <a:p>
            <a:pPr marL="7938" lvl="2"/>
            <a:r>
              <a:rPr lang="en-GB" sz="1400" dirty="0"/>
              <a:t>- Flexible</a:t>
            </a:r>
          </a:p>
          <a:p>
            <a:pPr marL="7938" lvl="2"/>
            <a:r>
              <a:rPr lang="en-GB" sz="1400" dirty="0"/>
              <a:t>- Scalable</a:t>
            </a:r>
          </a:p>
          <a:p>
            <a:pPr marL="7938" lvl="2"/>
            <a:r>
              <a:rPr lang="en-GB" sz="1400" dirty="0"/>
              <a:t>- Transparent</a:t>
            </a:r>
            <a:endParaRPr lang="en-GB" dirty="0"/>
          </a:p>
        </p:txBody>
      </p:sp>
      <p:sp>
        <p:nvSpPr>
          <p:cNvPr id="10" name="Left Brace 9">
            <a:extLst>
              <a:ext uri="{FF2B5EF4-FFF2-40B4-BE49-F238E27FC236}">
                <a16:creationId xmlns:a16="http://schemas.microsoft.com/office/drawing/2014/main" id="{11A3598D-176F-BF42-AEE1-53986AC1287C}"/>
              </a:ext>
            </a:extLst>
          </p:cNvPr>
          <p:cNvSpPr/>
          <p:nvPr/>
        </p:nvSpPr>
        <p:spPr>
          <a:xfrm>
            <a:off x="5075835" y="2057624"/>
            <a:ext cx="327039" cy="817684"/>
          </a:xfrm>
          <a:prstGeom prst="leftBrace">
            <a:avLst>
              <a:gd name="adj1" fmla="val 16398"/>
              <a:gd name="adj2" fmla="val 36363"/>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534320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id="{61EB5941-4610-D644-85A9-9670162804F6}"/>
              </a:ext>
            </a:extLst>
          </p:cNvPr>
          <p:cNvSpPr/>
          <p:nvPr/>
        </p:nvSpPr>
        <p:spPr>
          <a:xfrm>
            <a:off x="479424" y="2491684"/>
            <a:ext cx="4201433" cy="3929281"/>
          </a:xfrm>
          <a:prstGeom prst="rect">
            <a:avLst/>
          </a:prstGeom>
        </p:spPr>
        <p:txBody>
          <a:bodyPr wrap="square">
            <a:spAutoFit/>
          </a:bodyPr>
          <a:lstStyle/>
          <a:p>
            <a:pPr marL="285750" indent="-285750">
              <a:spcBef>
                <a:spcPts val="1000"/>
              </a:spcBef>
              <a:buFont typeface="Arial" panose="020B0604020202020204" pitchFamily="34" charset="0"/>
              <a:buChar char="•"/>
            </a:pPr>
            <a:r>
              <a:rPr lang="en-GB" sz="1600" u="sng" dirty="0"/>
              <a:t>Tasks are combined to achieve a goal</a:t>
            </a:r>
            <a:endParaRPr lang="en-GB" sz="1600" dirty="0"/>
          </a:p>
          <a:p>
            <a:pPr marL="285750" indent="-285750">
              <a:spcBef>
                <a:spcPts val="1000"/>
              </a:spcBef>
              <a:buFont typeface="Arial" panose="020B0604020202020204" pitchFamily="34" charset="0"/>
              <a:buChar char="•"/>
            </a:pPr>
            <a:endParaRPr lang="en-GB" sz="1600" u="sng" dirty="0"/>
          </a:p>
          <a:p>
            <a:pPr marL="285750" indent="-285750">
              <a:spcBef>
                <a:spcPts val="1000"/>
              </a:spcBef>
              <a:buFont typeface="Arial" panose="020B0604020202020204" pitchFamily="34" charset="0"/>
              <a:buChar char="•"/>
            </a:pPr>
            <a:r>
              <a:rPr lang="en-GB" sz="1600" u="sng" dirty="0"/>
              <a:t>The nodes evaluate their action or their children’s result</a:t>
            </a:r>
            <a:r>
              <a:rPr lang="en-GB" sz="1600" dirty="0"/>
              <a:t>. The nodes pass their result to its parent node until they reach the root node. If the returned value is success or running the tick is over and it waits for the next tick.</a:t>
            </a:r>
          </a:p>
          <a:p>
            <a:pPr marL="285750" indent="-285750">
              <a:spcBef>
                <a:spcPts val="1000"/>
              </a:spcBef>
              <a:buFont typeface="Arial" panose="020B0604020202020204" pitchFamily="34" charset="0"/>
              <a:buChar char="•"/>
            </a:pPr>
            <a:endParaRPr lang="en-GB" sz="1600" dirty="0"/>
          </a:p>
          <a:p>
            <a:pPr marL="852488">
              <a:spcBef>
                <a:spcPts val="1000"/>
              </a:spcBef>
            </a:pPr>
            <a:r>
              <a:rPr lang="en-GB" b="1" dirty="0">
                <a:solidFill>
                  <a:schemeClr val="accent1">
                    <a:lumMod val="50000"/>
                  </a:schemeClr>
                </a:solidFill>
              </a:rPr>
              <a:t>Its strength comes from its ability to perform very complex activities by composing simple tasks.</a:t>
            </a:r>
          </a:p>
        </p:txBody>
      </p:sp>
      <p:pic>
        <p:nvPicPr>
          <p:cNvPr id="1026" name="Picture 2">
            <a:extLst>
              <a:ext uri="{FF2B5EF4-FFF2-40B4-BE49-F238E27FC236}">
                <a16:creationId xmlns:a16="http://schemas.microsoft.com/office/drawing/2014/main" id="{2EE3F046-EAFA-264D-9CAC-6F5CB5DB35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198" y="4903270"/>
            <a:ext cx="903843" cy="865706"/>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FD77FBB3-3062-DC44-B9A5-FBBDCFD1B404}"/>
              </a:ext>
            </a:extLst>
          </p:cNvPr>
          <p:cNvSpPr>
            <a:spLocks noGrp="1"/>
          </p:cNvSpPr>
          <p:nvPr>
            <p:ph type="body" sz="quarter" idx="13"/>
          </p:nvPr>
        </p:nvSpPr>
        <p:spPr>
          <a:xfrm>
            <a:off x="479424" y="1089024"/>
            <a:ext cx="11220799" cy="1769997"/>
          </a:xfrm>
        </p:spPr>
        <p:txBody>
          <a:bodyPr/>
          <a:lstStyle/>
          <a:p>
            <a:r>
              <a:rPr lang="en-GB" sz="1600" b="0" u="sng" dirty="0"/>
              <a:t>A Behaviour Tree is:</a:t>
            </a:r>
          </a:p>
          <a:p>
            <a:pPr lvl="1"/>
            <a:r>
              <a:rPr lang="en-GB" sz="1400" b="0" u="sng" dirty="0"/>
              <a:t>a software structure used to call functions </a:t>
            </a:r>
            <a:r>
              <a:rPr lang="en-GB" sz="1400" b="0" dirty="0"/>
              <a:t>based on some conditions</a:t>
            </a:r>
            <a:endParaRPr lang="en-GB" sz="1400" dirty="0"/>
          </a:p>
          <a:p>
            <a:pPr lvl="1"/>
            <a:r>
              <a:rPr lang="en-GB" sz="1400" b="0" u="sng" dirty="0"/>
              <a:t>represented graphically as a directed tree </a:t>
            </a:r>
            <a:r>
              <a:rPr lang="en-GB" sz="1400" b="0" dirty="0"/>
              <a:t>composed of different nodes</a:t>
            </a:r>
            <a:endParaRPr lang="en-GB" sz="1400" b="0" u="sng" dirty="0"/>
          </a:p>
          <a:p>
            <a:r>
              <a:rPr lang="en-GB" sz="1600" b="0" u="sng" dirty="0"/>
              <a:t>Evaluated (ticked) in every cycle</a:t>
            </a:r>
            <a:r>
              <a:rPr lang="en-GB" sz="1600" b="0" dirty="0"/>
              <a:t> from top to bottom and left to right. From root node to leaf nodes. </a:t>
            </a:r>
          </a:p>
        </p:txBody>
      </p:sp>
      <p:sp>
        <p:nvSpPr>
          <p:cNvPr id="5" name="Footer Placeholder 4">
            <a:extLst>
              <a:ext uri="{FF2B5EF4-FFF2-40B4-BE49-F238E27FC236}">
                <a16:creationId xmlns:a16="http://schemas.microsoft.com/office/drawing/2014/main" id="{A1961EDF-38AA-4A48-9B22-99FAAEA4AA7F}"/>
              </a:ext>
            </a:extLst>
          </p:cNvPr>
          <p:cNvSpPr>
            <a:spLocks noGrp="1"/>
          </p:cNvSpPr>
          <p:nvPr>
            <p:ph type="ftr" sz="quarter" idx="15"/>
          </p:nvPr>
        </p:nvSpPr>
        <p:spPr/>
        <p:txBody>
          <a:bodyPr/>
          <a:lstStyle/>
          <a:p>
            <a:r>
              <a:rPr lang="en-GB" dirty="0"/>
              <a:t>13th Technical Meeting on Plasma Control Systems, Data Management and Remote Experiments in Fusion Research (IAEA TM Control 2021)</a:t>
            </a:r>
            <a:endParaRPr lang="de-DE" dirty="0"/>
          </a:p>
        </p:txBody>
      </p:sp>
      <p:sp>
        <p:nvSpPr>
          <p:cNvPr id="2" name="Title 1">
            <a:extLst>
              <a:ext uri="{FF2B5EF4-FFF2-40B4-BE49-F238E27FC236}">
                <a16:creationId xmlns:a16="http://schemas.microsoft.com/office/drawing/2014/main" id="{DCE92719-6A9A-2443-B913-16B7C2B66E4C}"/>
              </a:ext>
            </a:extLst>
          </p:cNvPr>
          <p:cNvSpPr>
            <a:spLocks noGrp="1"/>
          </p:cNvSpPr>
          <p:nvPr>
            <p:ph type="title"/>
          </p:nvPr>
        </p:nvSpPr>
        <p:spPr/>
        <p:txBody>
          <a:bodyPr>
            <a:normAutofit/>
          </a:bodyPr>
          <a:lstStyle/>
          <a:p>
            <a:r>
              <a:rPr lang="en-GB" dirty="0"/>
              <a:t>What is a Behaviour Tree?</a:t>
            </a:r>
          </a:p>
        </p:txBody>
      </p:sp>
      <p:sp>
        <p:nvSpPr>
          <p:cNvPr id="4" name="Date Placeholder 3">
            <a:extLst>
              <a:ext uri="{FF2B5EF4-FFF2-40B4-BE49-F238E27FC236}">
                <a16:creationId xmlns:a16="http://schemas.microsoft.com/office/drawing/2014/main" id="{B8F155F9-92DD-0A4C-8D26-0E1ABB210114}"/>
              </a:ext>
            </a:extLst>
          </p:cNvPr>
          <p:cNvSpPr>
            <a:spLocks noGrp="1"/>
          </p:cNvSpPr>
          <p:nvPr>
            <p:ph type="dt" sz="half" idx="14"/>
          </p:nvPr>
        </p:nvSpPr>
        <p:spPr/>
        <p:txBody>
          <a:bodyPr/>
          <a:lstStyle/>
          <a:p>
            <a:fld id="{6F4EBBD8-A576-4697-90A8-A3A1DA1E14A9}" type="datetime1">
              <a:rPr lang="de-DE" smtClean="0"/>
              <a:t>13.07.21</a:t>
            </a:fld>
            <a:endParaRPr lang="de-DE" dirty="0"/>
          </a:p>
        </p:txBody>
      </p:sp>
      <p:grpSp>
        <p:nvGrpSpPr>
          <p:cNvPr id="797" name="Group 796">
            <a:extLst>
              <a:ext uri="{FF2B5EF4-FFF2-40B4-BE49-F238E27FC236}">
                <a16:creationId xmlns:a16="http://schemas.microsoft.com/office/drawing/2014/main" id="{BFB8D2B6-8BBE-0E46-B350-64F40AE4414D}"/>
              </a:ext>
            </a:extLst>
          </p:cNvPr>
          <p:cNvGrpSpPr/>
          <p:nvPr/>
        </p:nvGrpSpPr>
        <p:grpSpPr>
          <a:xfrm>
            <a:off x="4680857" y="2414787"/>
            <a:ext cx="6737420" cy="3863608"/>
            <a:chOff x="2783653" y="1497157"/>
            <a:chExt cx="6737420" cy="3863608"/>
          </a:xfrm>
        </p:grpSpPr>
        <p:sp>
          <p:nvSpPr>
            <p:cNvPr id="798" name="Rectangle 797">
              <a:extLst>
                <a:ext uri="{FF2B5EF4-FFF2-40B4-BE49-F238E27FC236}">
                  <a16:creationId xmlns:a16="http://schemas.microsoft.com/office/drawing/2014/main" id="{3D2835D8-3E1C-AE45-BD06-AA95730525A6}"/>
                </a:ext>
              </a:extLst>
            </p:cNvPr>
            <p:cNvSpPr/>
            <p:nvPr/>
          </p:nvSpPr>
          <p:spPr>
            <a:xfrm>
              <a:off x="2783653" y="1497157"/>
              <a:ext cx="6737420" cy="386360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sz="1600"/>
            </a:p>
          </p:txBody>
        </p:sp>
        <p:sp>
          <p:nvSpPr>
            <p:cNvPr id="799" name="Rectangle 798">
              <a:extLst>
                <a:ext uri="{FF2B5EF4-FFF2-40B4-BE49-F238E27FC236}">
                  <a16:creationId xmlns:a16="http://schemas.microsoft.com/office/drawing/2014/main" id="{9A3FC652-D61A-C04F-833F-5396769566FF}"/>
                </a:ext>
              </a:extLst>
            </p:cNvPr>
            <p:cNvSpPr/>
            <p:nvPr/>
          </p:nvSpPr>
          <p:spPr>
            <a:xfrm>
              <a:off x="3713344" y="4435530"/>
              <a:ext cx="2915062" cy="168515"/>
            </a:xfrm>
            <a:prstGeom prst="rect">
              <a:avLst/>
            </a:prstGeom>
            <a:solidFill>
              <a:schemeClr val="accent6">
                <a:lumMod val="60000"/>
                <a:lumOff val="40000"/>
              </a:schemeClr>
            </a:solidFill>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0" tIns="0" rIns="0" bIns="0" numCol="1" rtlCol="0" anchor="t" anchorCtr="0" compatLnSpc="1">
              <a:prstTxWarp prst="textNoShape">
                <a:avLst/>
              </a:prstTxWarp>
            </a:bodyPr>
            <a:lstStyle/>
            <a:p>
              <a:pPr algn="ctr" defTabSz="449263" fontAlgn="base">
                <a:spcBef>
                  <a:spcPts val="0"/>
                </a:spcBef>
                <a:spcAft>
                  <a:spcPct val="0"/>
                </a:spcAft>
                <a:buClr>
                  <a:srgbClr val="000000"/>
                </a:buClr>
                <a:buSzPct val="100000"/>
              </a:pPr>
              <a:endParaRPr lang="en-GB" sz="1200" b="1" baseline="-25000">
                <a:latin typeface="Arial" charset="0"/>
              </a:endParaRPr>
            </a:p>
          </p:txBody>
        </p:sp>
        <p:sp>
          <p:nvSpPr>
            <p:cNvPr id="800" name="Rectangle 799">
              <a:extLst>
                <a:ext uri="{FF2B5EF4-FFF2-40B4-BE49-F238E27FC236}">
                  <a16:creationId xmlns:a16="http://schemas.microsoft.com/office/drawing/2014/main" id="{F64DB6B1-CFA1-204E-9FE9-54C5E481CE6A}"/>
                </a:ext>
              </a:extLst>
            </p:cNvPr>
            <p:cNvSpPr/>
            <p:nvPr/>
          </p:nvSpPr>
          <p:spPr>
            <a:xfrm>
              <a:off x="3707785" y="4613095"/>
              <a:ext cx="2920028" cy="168515"/>
            </a:xfrm>
            <a:prstGeom prst="rect">
              <a:avLst/>
            </a:prstGeom>
            <a:solidFill>
              <a:schemeClr val="accent5">
                <a:lumMod val="60000"/>
                <a:lumOff val="40000"/>
              </a:schemeClr>
            </a:solidFill>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0" tIns="0" rIns="0" bIns="0" numCol="1" rtlCol="0" anchor="t" anchorCtr="0" compatLnSpc="1">
              <a:prstTxWarp prst="textNoShape">
                <a:avLst/>
              </a:prstTxWarp>
            </a:bodyPr>
            <a:lstStyle/>
            <a:p>
              <a:pPr algn="ctr" defTabSz="449263" fontAlgn="base">
                <a:spcBef>
                  <a:spcPts val="0"/>
                </a:spcBef>
                <a:spcAft>
                  <a:spcPct val="0"/>
                </a:spcAft>
                <a:buClr>
                  <a:srgbClr val="000000"/>
                </a:buClr>
                <a:buSzPct val="100000"/>
              </a:pPr>
              <a:endParaRPr lang="en-GB" sz="1200" b="1" baseline="-25000">
                <a:latin typeface="Arial" charset="0"/>
              </a:endParaRPr>
            </a:p>
          </p:txBody>
        </p:sp>
        <p:sp>
          <p:nvSpPr>
            <p:cNvPr id="801" name="Rectangle 800">
              <a:extLst>
                <a:ext uri="{FF2B5EF4-FFF2-40B4-BE49-F238E27FC236}">
                  <a16:creationId xmlns:a16="http://schemas.microsoft.com/office/drawing/2014/main" id="{3F99F866-EC6D-E743-93B8-2C60D35B643B}"/>
                </a:ext>
              </a:extLst>
            </p:cNvPr>
            <p:cNvSpPr/>
            <p:nvPr/>
          </p:nvSpPr>
          <p:spPr>
            <a:xfrm>
              <a:off x="3708683" y="4252765"/>
              <a:ext cx="2919226" cy="168515"/>
            </a:xfrm>
            <a:prstGeom prst="rect">
              <a:avLst/>
            </a:prstGeom>
            <a:solidFill>
              <a:schemeClr val="accent3">
                <a:lumMod val="60000"/>
                <a:lumOff val="4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0" rIns="0" bIns="0" numCol="1" rtlCol="0" anchor="t" anchorCtr="0" compatLnSpc="1">
              <a:prstTxWarp prst="textNoShape">
                <a:avLst/>
              </a:prstTxWarp>
            </a:bodyPr>
            <a:lstStyle/>
            <a:p>
              <a:pPr algn="ctr" defTabSz="449263">
                <a:spcBef>
                  <a:spcPts val="0"/>
                </a:spcBef>
                <a:buClr>
                  <a:srgbClr val="000000"/>
                </a:buClr>
                <a:buSzPct val="100000"/>
              </a:pPr>
              <a:endParaRPr lang="en-GB" sz="1200" b="1" baseline="-25000">
                <a:latin typeface="Arial" charset="0"/>
              </a:endParaRPr>
            </a:p>
          </p:txBody>
        </p:sp>
        <p:cxnSp>
          <p:nvCxnSpPr>
            <p:cNvPr id="802" name="Elbow Connector 4">
              <a:extLst>
                <a:ext uri="{FF2B5EF4-FFF2-40B4-BE49-F238E27FC236}">
                  <a16:creationId xmlns:a16="http://schemas.microsoft.com/office/drawing/2014/main" id="{AD5151B6-0E70-FA4A-BD54-2B880B3E8E38}"/>
                </a:ext>
              </a:extLst>
            </p:cNvPr>
            <p:cNvCxnSpPr>
              <a:cxnSpLocks/>
              <a:endCxn id="804" idx="1"/>
            </p:cNvCxnSpPr>
            <p:nvPr/>
          </p:nvCxnSpPr>
          <p:spPr bwMode="auto">
            <a:xfrm flipH="1">
              <a:off x="4348125" y="2037585"/>
              <a:ext cx="1250879" cy="300264"/>
            </a:xfrm>
            <a:prstGeom prst="straightConnector1">
              <a:avLst/>
            </a:prstGeom>
            <a:ln>
              <a:noFill/>
              <a:headEnd type="none" w="med" len="med"/>
              <a:tailEnd type="triangle"/>
            </a:ln>
          </p:spPr>
          <p:style>
            <a:lnRef idx="3">
              <a:schemeClr val="accent3"/>
            </a:lnRef>
            <a:fillRef idx="0">
              <a:schemeClr val="accent3"/>
            </a:fillRef>
            <a:effectRef idx="2">
              <a:schemeClr val="accent3"/>
            </a:effectRef>
            <a:fontRef idx="minor">
              <a:schemeClr val="tx1"/>
            </a:fontRef>
          </p:style>
        </p:cxnSp>
        <p:sp>
          <p:nvSpPr>
            <p:cNvPr id="803" name="Oval 802">
              <a:extLst>
                <a:ext uri="{FF2B5EF4-FFF2-40B4-BE49-F238E27FC236}">
                  <a16:creationId xmlns:a16="http://schemas.microsoft.com/office/drawing/2014/main" id="{63E9368B-2C1C-A842-AF26-CDD5CBD1F950}"/>
                </a:ext>
              </a:extLst>
            </p:cNvPr>
            <p:cNvSpPr/>
            <p:nvPr/>
          </p:nvSpPr>
          <p:spPr bwMode="auto">
            <a:xfrm>
              <a:off x="3410126" y="3352123"/>
              <a:ext cx="705988" cy="336704"/>
            </a:xfrm>
            <a:prstGeom prst="ellipse">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396000" numCol="1" rtlCol="0" anchor="t" anchorCtr="0" compatLnSpc="1">
              <a:prstTxWarp prst="textNoShape">
                <a:avLst/>
              </a:prstTxWarp>
            </a:bodyPr>
            <a:lstStyle/>
            <a:p>
              <a:pPr marL="0" marR="0" indent="0" algn="ctr" defTabSz="449263" rtl="0" eaLnBrk="1" fontAlgn="base" latinLnBrk="0" hangingPunct="1">
                <a:lnSpc>
                  <a:spcPct val="100000"/>
                </a:lnSpc>
                <a:spcBef>
                  <a:spcPts val="0"/>
                </a:spcBef>
                <a:spcAft>
                  <a:spcPct val="0"/>
                </a:spcAft>
                <a:buClr>
                  <a:srgbClr val="000000"/>
                </a:buClr>
                <a:buSzPct val="100000"/>
                <a:buFont typeface="Times New Roman" charset="0"/>
                <a:buNone/>
                <a:tabLst/>
              </a:pPr>
              <a:r>
                <a:rPr kumimoji="0" lang="en-GB" sz="1400" b="1" i="0" u="none" strike="noStrike" cap="none" normalizeH="0" baseline="-25000" dirty="0">
                  <a:ln>
                    <a:noFill/>
                  </a:ln>
                  <a:solidFill>
                    <a:schemeClr val="bg1"/>
                  </a:solidFill>
                  <a:effectLst/>
                  <a:latin typeface="Arial" charset="0"/>
                </a:rPr>
                <a:t>C: </a:t>
              </a:r>
            </a:p>
            <a:p>
              <a:pPr marL="0" marR="0" indent="0" algn="ctr" defTabSz="449263" rtl="0" eaLnBrk="1" fontAlgn="base" latinLnBrk="0" hangingPunct="1">
                <a:lnSpc>
                  <a:spcPct val="100000"/>
                </a:lnSpc>
                <a:spcBef>
                  <a:spcPts val="0"/>
                </a:spcBef>
                <a:spcAft>
                  <a:spcPct val="0"/>
                </a:spcAft>
                <a:buClr>
                  <a:srgbClr val="000000"/>
                </a:buClr>
                <a:buSzPct val="100000"/>
                <a:buFont typeface="Times New Roman" charset="0"/>
                <a:buNone/>
                <a:tabLst/>
              </a:pPr>
              <a:r>
                <a:rPr kumimoji="0" lang="en-GB" sz="1400" b="1" i="0" u="none" strike="noStrike" cap="none" normalizeH="0" baseline="-25000" dirty="0">
                  <a:ln>
                    <a:noFill/>
                  </a:ln>
                  <a:solidFill>
                    <a:schemeClr val="bg1"/>
                  </a:solidFill>
                  <a:effectLst/>
                  <a:latin typeface="Arial" charset="0"/>
                </a:rPr>
                <a:t>Pellets?</a:t>
              </a:r>
            </a:p>
          </p:txBody>
        </p:sp>
        <p:sp>
          <p:nvSpPr>
            <p:cNvPr id="804" name="Rectangle 26">
              <a:extLst>
                <a:ext uri="{FF2B5EF4-FFF2-40B4-BE49-F238E27FC236}">
                  <a16:creationId xmlns:a16="http://schemas.microsoft.com/office/drawing/2014/main" id="{CA662FA3-F370-644D-A8F9-BBB2F91DB133}"/>
                </a:ext>
              </a:extLst>
            </p:cNvPr>
            <p:cNvSpPr/>
            <p:nvPr/>
          </p:nvSpPr>
          <p:spPr bwMode="auto">
            <a:xfrm>
              <a:off x="3943730" y="2335894"/>
              <a:ext cx="888953" cy="251944"/>
            </a:xfrm>
            <a:custGeom>
              <a:avLst/>
              <a:gdLst>
                <a:gd name="connsiteX0" fmla="*/ 0 w 648072"/>
                <a:gd name="connsiteY0" fmla="*/ 0 h 216057"/>
                <a:gd name="connsiteX1" fmla="*/ 648072 w 648072"/>
                <a:gd name="connsiteY1" fmla="*/ 0 h 216057"/>
                <a:gd name="connsiteX2" fmla="*/ 648072 w 648072"/>
                <a:gd name="connsiteY2" fmla="*/ 216057 h 216057"/>
                <a:gd name="connsiteX3" fmla="*/ 0 w 648072"/>
                <a:gd name="connsiteY3" fmla="*/ 216057 h 216057"/>
                <a:gd name="connsiteX4" fmla="*/ 0 w 648072"/>
                <a:gd name="connsiteY4" fmla="*/ 0 h 216057"/>
                <a:gd name="connsiteX0" fmla="*/ 0 w 648072"/>
                <a:gd name="connsiteY0" fmla="*/ 0 h 217279"/>
                <a:gd name="connsiteX1" fmla="*/ 648072 w 648072"/>
                <a:gd name="connsiteY1" fmla="*/ 0 h 217279"/>
                <a:gd name="connsiteX2" fmla="*/ 648072 w 648072"/>
                <a:gd name="connsiteY2" fmla="*/ 216057 h 217279"/>
                <a:gd name="connsiteX3" fmla="*/ 151894 w 648072"/>
                <a:gd name="connsiteY3" fmla="*/ 217279 h 217279"/>
                <a:gd name="connsiteX4" fmla="*/ 0 w 648072"/>
                <a:gd name="connsiteY4" fmla="*/ 216057 h 217279"/>
                <a:gd name="connsiteX5" fmla="*/ 0 w 648072"/>
                <a:gd name="connsiteY5" fmla="*/ 0 h 217279"/>
                <a:gd name="connsiteX0" fmla="*/ 0 w 648072"/>
                <a:gd name="connsiteY0" fmla="*/ 0 h 217534"/>
                <a:gd name="connsiteX1" fmla="*/ 648072 w 648072"/>
                <a:gd name="connsiteY1" fmla="*/ 0 h 217534"/>
                <a:gd name="connsiteX2" fmla="*/ 648072 w 648072"/>
                <a:gd name="connsiteY2" fmla="*/ 216057 h 217534"/>
                <a:gd name="connsiteX3" fmla="*/ 461610 w 648072"/>
                <a:gd name="connsiteY3" fmla="*/ 217279 h 217534"/>
                <a:gd name="connsiteX4" fmla="*/ 151894 w 648072"/>
                <a:gd name="connsiteY4" fmla="*/ 217279 h 217534"/>
                <a:gd name="connsiteX5" fmla="*/ 0 w 648072"/>
                <a:gd name="connsiteY5" fmla="*/ 216057 h 217534"/>
                <a:gd name="connsiteX6" fmla="*/ 0 w 648072"/>
                <a:gd name="connsiteY6" fmla="*/ 0 h 217534"/>
                <a:gd name="connsiteX0" fmla="*/ 0 w 648072"/>
                <a:gd name="connsiteY0" fmla="*/ 761 h 218295"/>
                <a:gd name="connsiteX1" fmla="*/ 294816 w 648072"/>
                <a:gd name="connsiteY1" fmla="*/ 1694 h 218295"/>
                <a:gd name="connsiteX2" fmla="*/ 648072 w 648072"/>
                <a:gd name="connsiteY2" fmla="*/ 761 h 218295"/>
                <a:gd name="connsiteX3" fmla="*/ 648072 w 648072"/>
                <a:gd name="connsiteY3" fmla="*/ 216818 h 218295"/>
                <a:gd name="connsiteX4" fmla="*/ 461610 w 648072"/>
                <a:gd name="connsiteY4" fmla="*/ 218040 h 218295"/>
                <a:gd name="connsiteX5" fmla="*/ 151894 w 648072"/>
                <a:gd name="connsiteY5" fmla="*/ 218040 h 218295"/>
                <a:gd name="connsiteX6" fmla="*/ 0 w 648072"/>
                <a:gd name="connsiteY6" fmla="*/ 216818 h 218295"/>
                <a:gd name="connsiteX7" fmla="*/ 0 w 648072"/>
                <a:gd name="connsiteY7" fmla="*/ 761 h 21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072" h="218295">
                  <a:moveTo>
                    <a:pt x="0" y="761"/>
                  </a:moveTo>
                  <a:cubicBezTo>
                    <a:pt x="96633" y="-2205"/>
                    <a:pt x="198183" y="4660"/>
                    <a:pt x="294816" y="1694"/>
                  </a:cubicBezTo>
                  <a:lnTo>
                    <a:pt x="648072" y="761"/>
                  </a:lnTo>
                  <a:lnTo>
                    <a:pt x="648072" y="216818"/>
                  </a:lnTo>
                  <a:cubicBezTo>
                    <a:pt x="590834" y="215587"/>
                    <a:pt x="518848" y="219271"/>
                    <a:pt x="461610" y="218040"/>
                  </a:cubicBezTo>
                  <a:lnTo>
                    <a:pt x="151894" y="218040"/>
                  </a:lnTo>
                  <a:lnTo>
                    <a:pt x="0" y="216818"/>
                  </a:lnTo>
                  <a:lnTo>
                    <a:pt x="0" y="761"/>
                  </a:lnTo>
                  <a:close/>
                </a:path>
              </a:pathLst>
            </a:cu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108000" rIns="0" bIns="324000" numCol="1" rtlCol="0" anchor="t" anchorCtr="0" compatLnSpc="1">
              <a:prstTxWarp prst="textNoShape">
                <a:avLst/>
              </a:prstTxWarp>
            </a:bodyPr>
            <a:lstStyle/>
            <a:p>
              <a:pPr algn="ctr" defTabSz="449263">
                <a:spcBef>
                  <a:spcPts val="0"/>
                </a:spcBef>
                <a:buClr>
                  <a:srgbClr val="000000"/>
                </a:buClr>
                <a:buSzPct val="100000"/>
              </a:pPr>
              <a:r>
                <a:rPr lang="en-GB" sz="1400" b="1" baseline="-25000" dirty="0">
                  <a:latin typeface="Arial" charset="0"/>
                </a:rPr>
                <a:t>Sequence</a:t>
              </a:r>
            </a:p>
          </p:txBody>
        </p:sp>
        <p:cxnSp>
          <p:nvCxnSpPr>
            <p:cNvPr id="805" name="Elbow Connector 30">
              <a:extLst>
                <a:ext uri="{FF2B5EF4-FFF2-40B4-BE49-F238E27FC236}">
                  <a16:creationId xmlns:a16="http://schemas.microsoft.com/office/drawing/2014/main" id="{44600664-4C2D-B84C-BF86-E110F0BAAD39}"/>
                </a:ext>
              </a:extLst>
            </p:cNvPr>
            <p:cNvCxnSpPr>
              <a:cxnSpLocks/>
              <a:stCxn id="814" idx="5"/>
            </p:cNvCxnSpPr>
            <p:nvPr/>
          </p:nvCxnSpPr>
          <p:spPr bwMode="auto">
            <a:xfrm flipH="1">
              <a:off x="5930537" y="2599297"/>
              <a:ext cx="362798" cy="307750"/>
            </a:xfrm>
            <a:prstGeom prst="straightConnector1">
              <a:avLst/>
            </a:prstGeom>
            <a:ln>
              <a:noFill/>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806" name="Straight Arrow Connector 805">
              <a:extLst>
                <a:ext uri="{FF2B5EF4-FFF2-40B4-BE49-F238E27FC236}">
                  <a16:creationId xmlns:a16="http://schemas.microsoft.com/office/drawing/2014/main" id="{9331EBE7-0C62-5243-8B63-F65C82E5C995}"/>
                </a:ext>
              </a:extLst>
            </p:cNvPr>
            <p:cNvCxnSpPr>
              <a:cxnSpLocks/>
              <a:stCxn id="809" idx="2"/>
              <a:endCxn id="803" idx="0"/>
            </p:cNvCxnSpPr>
            <p:nvPr/>
          </p:nvCxnSpPr>
          <p:spPr bwMode="auto">
            <a:xfrm>
              <a:off x="3760258" y="3082745"/>
              <a:ext cx="2862" cy="269378"/>
            </a:xfrm>
            <a:prstGeom prst="straightConnector1">
              <a:avLst/>
            </a:prstGeom>
            <a:ln>
              <a:noFill/>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807" name="Straight Arrow Connector 806">
              <a:extLst>
                <a:ext uri="{FF2B5EF4-FFF2-40B4-BE49-F238E27FC236}">
                  <a16:creationId xmlns:a16="http://schemas.microsoft.com/office/drawing/2014/main" id="{9F5B8BA0-2D72-EB46-8972-630A2E58DB18}"/>
                </a:ext>
              </a:extLst>
            </p:cNvPr>
            <p:cNvCxnSpPr>
              <a:cxnSpLocks/>
            </p:cNvCxnSpPr>
            <p:nvPr/>
          </p:nvCxnSpPr>
          <p:spPr bwMode="auto">
            <a:xfrm>
              <a:off x="7092871" y="3070005"/>
              <a:ext cx="0" cy="277484"/>
            </a:xfrm>
            <a:prstGeom prst="straightConnector1">
              <a:avLst/>
            </a:prstGeom>
            <a:ln>
              <a:noFill/>
              <a:headEnd type="none" w="med" len="med"/>
              <a:tailEnd type="triangle"/>
            </a:ln>
          </p:spPr>
          <p:style>
            <a:lnRef idx="3">
              <a:schemeClr val="accent5"/>
            </a:lnRef>
            <a:fillRef idx="0">
              <a:schemeClr val="accent5"/>
            </a:fillRef>
            <a:effectRef idx="2">
              <a:schemeClr val="accent5"/>
            </a:effectRef>
            <a:fontRef idx="minor">
              <a:schemeClr val="tx1"/>
            </a:fontRef>
          </p:style>
        </p:cxnSp>
        <p:cxnSp>
          <p:nvCxnSpPr>
            <p:cNvPr id="808" name="Elbow Connector 35">
              <a:extLst>
                <a:ext uri="{FF2B5EF4-FFF2-40B4-BE49-F238E27FC236}">
                  <a16:creationId xmlns:a16="http://schemas.microsoft.com/office/drawing/2014/main" id="{5DD28DC9-1325-5241-9134-7EF97D0FB385}"/>
                </a:ext>
              </a:extLst>
            </p:cNvPr>
            <p:cNvCxnSpPr>
              <a:cxnSpLocks/>
              <a:stCxn id="804" idx="5"/>
              <a:endCxn id="809" idx="0"/>
            </p:cNvCxnSpPr>
            <p:nvPr/>
          </p:nvCxnSpPr>
          <p:spPr bwMode="auto">
            <a:xfrm flipH="1">
              <a:off x="3760258" y="2587544"/>
              <a:ext cx="391823" cy="264398"/>
            </a:xfrm>
            <a:prstGeom prst="straightConnector1">
              <a:avLst/>
            </a:prstGeom>
            <a:ln>
              <a:noFill/>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809" name="Rectangle 808">
              <a:extLst>
                <a:ext uri="{FF2B5EF4-FFF2-40B4-BE49-F238E27FC236}">
                  <a16:creationId xmlns:a16="http://schemas.microsoft.com/office/drawing/2014/main" id="{5A419E8F-32C5-7844-B8BC-9740B9A02878}"/>
                </a:ext>
              </a:extLst>
            </p:cNvPr>
            <p:cNvSpPr/>
            <p:nvPr/>
          </p:nvSpPr>
          <p:spPr bwMode="auto">
            <a:xfrm>
              <a:off x="3402326" y="2851942"/>
              <a:ext cx="715864" cy="230803"/>
            </a:xfrm>
            <a:prstGeom prst="rect">
              <a:avLst/>
            </a:prstGeom>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0" tIns="0" rIns="0" bIns="0" numCol="1" rtlCol="0" anchor="t" anchorCtr="0" compatLnSpc="1">
              <a:prstTxWarp prst="textNoShape">
                <a:avLst/>
              </a:prstTxWarp>
            </a:bodyPr>
            <a:lstStyle/>
            <a:p>
              <a:pPr marL="0" marR="0" indent="0" algn="ctr" defTabSz="449263" rtl="0" eaLnBrk="1" fontAlgn="base" latinLnBrk="0" hangingPunct="1">
                <a:lnSpc>
                  <a:spcPct val="100000"/>
                </a:lnSpc>
                <a:spcBef>
                  <a:spcPts val="0"/>
                </a:spcBef>
                <a:spcAft>
                  <a:spcPct val="0"/>
                </a:spcAft>
                <a:buClr>
                  <a:srgbClr val="000000"/>
                </a:buClr>
                <a:buSzPct val="100000"/>
                <a:buFont typeface="Times New Roman" charset="0"/>
                <a:buNone/>
                <a:tabLst/>
              </a:pPr>
              <a:r>
                <a:rPr kumimoji="0" lang="en-GB" sz="1400" b="1" i="0" u="none" strike="noStrike" cap="none" normalizeH="0" baseline="-25000" dirty="0">
                  <a:ln>
                    <a:noFill/>
                  </a:ln>
                  <a:effectLst/>
                  <a:latin typeface="Arial" charset="0"/>
                </a:rPr>
                <a:t>inverter</a:t>
              </a:r>
            </a:p>
          </p:txBody>
        </p:sp>
        <p:cxnSp>
          <p:nvCxnSpPr>
            <p:cNvPr id="810" name="Straight Arrow Connector 809">
              <a:extLst>
                <a:ext uri="{FF2B5EF4-FFF2-40B4-BE49-F238E27FC236}">
                  <a16:creationId xmlns:a16="http://schemas.microsoft.com/office/drawing/2014/main" id="{59751F3F-6011-C641-90D0-ECE24C0E8246}"/>
                </a:ext>
              </a:extLst>
            </p:cNvPr>
            <p:cNvCxnSpPr>
              <a:cxnSpLocks/>
              <a:stCxn id="814" idx="6"/>
            </p:cNvCxnSpPr>
            <p:nvPr/>
          </p:nvCxnSpPr>
          <p:spPr bwMode="auto">
            <a:xfrm flipH="1">
              <a:off x="5012573" y="2598830"/>
              <a:ext cx="1091862" cy="244718"/>
            </a:xfrm>
            <a:prstGeom prst="straightConnector1">
              <a:avLst/>
            </a:prstGeom>
            <a:ln>
              <a:noFill/>
              <a:headEnd type="none" w="med" len="med"/>
              <a:tailEnd type="triangle"/>
            </a:ln>
          </p:spPr>
          <p:style>
            <a:lnRef idx="3">
              <a:schemeClr val="accent5"/>
            </a:lnRef>
            <a:fillRef idx="0">
              <a:schemeClr val="accent5"/>
            </a:fillRef>
            <a:effectRef idx="2">
              <a:schemeClr val="accent5"/>
            </a:effectRef>
            <a:fontRef idx="minor">
              <a:schemeClr val="tx1"/>
            </a:fontRef>
          </p:style>
        </p:cxnSp>
        <p:cxnSp>
          <p:nvCxnSpPr>
            <p:cNvPr id="811" name="Straight Arrow Connector 810">
              <a:extLst>
                <a:ext uri="{FF2B5EF4-FFF2-40B4-BE49-F238E27FC236}">
                  <a16:creationId xmlns:a16="http://schemas.microsoft.com/office/drawing/2014/main" id="{70145989-EF4D-5E46-BA24-165C77B3F16D}"/>
                </a:ext>
              </a:extLst>
            </p:cNvPr>
            <p:cNvCxnSpPr>
              <a:cxnSpLocks/>
              <a:stCxn id="814" idx="4"/>
            </p:cNvCxnSpPr>
            <p:nvPr/>
          </p:nvCxnSpPr>
          <p:spPr bwMode="auto">
            <a:xfrm>
              <a:off x="6514560" y="2598830"/>
              <a:ext cx="260659" cy="308676"/>
            </a:xfrm>
            <a:prstGeom prst="straightConnector1">
              <a:avLst/>
            </a:prstGeom>
            <a:ln>
              <a:noFill/>
              <a:headEnd type="none" w="med" len="med"/>
              <a:tailEnd type="triangle"/>
            </a:ln>
          </p:spPr>
          <p:style>
            <a:lnRef idx="3">
              <a:schemeClr val="accent5"/>
            </a:lnRef>
            <a:fillRef idx="0">
              <a:schemeClr val="accent5"/>
            </a:fillRef>
            <a:effectRef idx="2">
              <a:schemeClr val="accent5"/>
            </a:effectRef>
            <a:fontRef idx="minor">
              <a:schemeClr val="tx1"/>
            </a:fontRef>
          </p:style>
        </p:cxnSp>
        <p:cxnSp>
          <p:nvCxnSpPr>
            <p:cNvPr id="812" name="Elbow Connector 77">
              <a:extLst>
                <a:ext uri="{FF2B5EF4-FFF2-40B4-BE49-F238E27FC236}">
                  <a16:creationId xmlns:a16="http://schemas.microsoft.com/office/drawing/2014/main" id="{E5744E12-B7BC-4744-B9BA-17E6C11F232A}"/>
                </a:ext>
              </a:extLst>
            </p:cNvPr>
            <p:cNvCxnSpPr>
              <a:cxnSpLocks/>
              <a:stCxn id="804" idx="4"/>
            </p:cNvCxnSpPr>
            <p:nvPr/>
          </p:nvCxnSpPr>
          <p:spPr bwMode="auto">
            <a:xfrm>
              <a:off x="4576915" y="2587544"/>
              <a:ext cx="1672828" cy="1105432"/>
            </a:xfrm>
            <a:prstGeom prst="straightConnector1">
              <a:avLst/>
            </a:prstGeom>
            <a:ln>
              <a:noFill/>
              <a:headEnd type="none" w="med" len="med"/>
              <a:tailEnd type="triangle"/>
            </a:ln>
          </p:spPr>
          <p:style>
            <a:lnRef idx="3">
              <a:schemeClr val="accent3"/>
            </a:lnRef>
            <a:fillRef idx="0">
              <a:schemeClr val="accent3"/>
            </a:fillRef>
            <a:effectRef idx="2">
              <a:schemeClr val="accent3"/>
            </a:effectRef>
            <a:fontRef idx="minor">
              <a:schemeClr val="tx1"/>
            </a:fontRef>
          </p:style>
        </p:cxnSp>
        <p:sp>
          <p:nvSpPr>
            <p:cNvPr id="813" name="Rectangle 26">
              <a:extLst>
                <a:ext uri="{FF2B5EF4-FFF2-40B4-BE49-F238E27FC236}">
                  <a16:creationId xmlns:a16="http://schemas.microsoft.com/office/drawing/2014/main" id="{23E1A2C1-7FC2-0B46-B1D3-854C9A85E0DC}"/>
                </a:ext>
              </a:extLst>
            </p:cNvPr>
            <p:cNvSpPr/>
            <p:nvPr/>
          </p:nvSpPr>
          <p:spPr bwMode="auto">
            <a:xfrm>
              <a:off x="6000823" y="1754484"/>
              <a:ext cx="715864" cy="222976"/>
            </a:xfrm>
            <a:custGeom>
              <a:avLst/>
              <a:gdLst>
                <a:gd name="connsiteX0" fmla="*/ 0 w 648072"/>
                <a:gd name="connsiteY0" fmla="*/ 0 h 216057"/>
                <a:gd name="connsiteX1" fmla="*/ 648072 w 648072"/>
                <a:gd name="connsiteY1" fmla="*/ 0 h 216057"/>
                <a:gd name="connsiteX2" fmla="*/ 648072 w 648072"/>
                <a:gd name="connsiteY2" fmla="*/ 216057 h 216057"/>
                <a:gd name="connsiteX3" fmla="*/ 0 w 648072"/>
                <a:gd name="connsiteY3" fmla="*/ 216057 h 216057"/>
                <a:gd name="connsiteX4" fmla="*/ 0 w 648072"/>
                <a:gd name="connsiteY4" fmla="*/ 0 h 216057"/>
                <a:gd name="connsiteX0" fmla="*/ 0 w 648072"/>
                <a:gd name="connsiteY0" fmla="*/ 0 h 217279"/>
                <a:gd name="connsiteX1" fmla="*/ 648072 w 648072"/>
                <a:gd name="connsiteY1" fmla="*/ 0 h 217279"/>
                <a:gd name="connsiteX2" fmla="*/ 648072 w 648072"/>
                <a:gd name="connsiteY2" fmla="*/ 216057 h 217279"/>
                <a:gd name="connsiteX3" fmla="*/ 151894 w 648072"/>
                <a:gd name="connsiteY3" fmla="*/ 217279 h 217279"/>
                <a:gd name="connsiteX4" fmla="*/ 0 w 648072"/>
                <a:gd name="connsiteY4" fmla="*/ 216057 h 217279"/>
                <a:gd name="connsiteX5" fmla="*/ 0 w 648072"/>
                <a:gd name="connsiteY5" fmla="*/ 0 h 217279"/>
                <a:gd name="connsiteX0" fmla="*/ 0 w 648072"/>
                <a:gd name="connsiteY0" fmla="*/ 0 h 217534"/>
                <a:gd name="connsiteX1" fmla="*/ 648072 w 648072"/>
                <a:gd name="connsiteY1" fmla="*/ 0 h 217534"/>
                <a:gd name="connsiteX2" fmla="*/ 648072 w 648072"/>
                <a:gd name="connsiteY2" fmla="*/ 216057 h 217534"/>
                <a:gd name="connsiteX3" fmla="*/ 461610 w 648072"/>
                <a:gd name="connsiteY3" fmla="*/ 217279 h 217534"/>
                <a:gd name="connsiteX4" fmla="*/ 151894 w 648072"/>
                <a:gd name="connsiteY4" fmla="*/ 217279 h 217534"/>
                <a:gd name="connsiteX5" fmla="*/ 0 w 648072"/>
                <a:gd name="connsiteY5" fmla="*/ 216057 h 217534"/>
                <a:gd name="connsiteX6" fmla="*/ 0 w 648072"/>
                <a:gd name="connsiteY6" fmla="*/ 0 h 217534"/>
                <a:gd name="connsiteX0" fmla="*/ 0 w 648072"/>
                <a:gd name="connsiteY0" fmla="*/ 761 h 218295"/>
                <a:gd name="connsiteX1" fmla="*/ 294816 w 648072"/>
                <a:gd name="connsiteY1" fmla="*/ 1694 h 218295"/>
                <a:gd name="connsiteX2" fmla="*/ 648072 w 648072"/>
                <a:gd name="connsiteY2" fmla="*/ 761 h 218295"/>
                <a:gd name="connsiteX3" fmla="*/ 648072 w 648072"/>
                <a:gd name="connsiteY3" fmla="*/ 216818 h 218295"/>
                <a:gd name="connsiteX4" fmla="*/ 461610 w 648072"/>
                <a:gd name="connsiteY4" fmla="*/ 218040 h 218295"/>
                <a:gd name="connsiteX5" fmla="*/ 151894 w 648072"/>
                <a:gd name="connsiteY5" fmla="*/ 218040 h 218295"/>
                <a:gd name="connsiteX6" fmla="*/ 0 w 648072"/>
                <a:gd name="connsiteY6" fmla="*/ 216818 h 218295"/>
                <a:gd name="connsiteX7" fmla="*/ 0 w 648072"/>
                <a:gd name="connsiteY7" fmla="*/ 761 h 21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072" h="218295">
                  <a:moveTo>
                    <a:pt x="0" y="761"/>
                  </a:moveTo>
                  <a:cubicBezTo>
                    <a:pt x="96633" y="-2205"/>
                    <a:pt x="198183" y="4660"/>
                    <a:pt x="294816" y="1694"/>
                  </a:cubicBezTo>
                  <a:lnTo>
                    <a:pt x="648072" y="761"/>
                  </a:lnTo>
                  <a:lnTo>
                    <a:pt x="648072" y="216818"/>
                  </a:lnTo>
                  <a:cubicBezTo>
                    <a:pt x="590834" y="215587"/>
                    <a:pt x="518848" y="219271"/>
                    <a:pt x="461610" y="218040"/>
                  </a:cubicBezTo>
                  <a:lnTo>
                    <a:pt x="151894" y="218040"/>
                  </a:lnTo>
                  <a:lnTo>
                    <a:pt x="0" y="216818"/>
                  </a:lnTo>
                  <a:lnTo>
                    <a:pt x="0" y="761"/>
                  </a:lnTo>
                  <a:close/>
                </a:path>
              </a:pathLst>
            </a:cu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108000" rIns="0" bIns="324000" numCol="1" rtlCol="0" anchor="t" anchorCtr="0" compatLnSpc="1">
              <a:prstTxWarp prst="textNoShape">
                <a:avLst/>
              </a:prstTxWarp>
            </a:bodyPr>
            <a:lstStyle/>
            <a:p>
              <a:pPr algn="ctr" defTabSz="449263">
                <a:spcBef>
                  <a:spcPts val="0"/>
                </a:spcBef>
                <a:buClr>
                  <a:srgbClr val="000000"/>
                </a:buClr>
                <a:buSzPct val="100000"/>
              </a:pPr>
              <a:r>
                <a:rPr lang="en-GB" sz="1400" b="1" baseline="-25000" dirty="0">
                  <a:latin typeface="Arial" charset="0"/>
                </a:rPr>
                <a:t>Fallback</a:t>
              </a:r>
            </a:p>
          </p:txBody>
        </p:sp>
        <p:sp>
          <p:nvSpPr>
            <p:cNvPr id="814" name="Rectangle 26">
              <a:extLst>
                <a:ext uri="{FF2B5EF4-FFF2-40B4-BE49-F238E27FC236}">
                  <a16:creationId xmlns:a16="http://schemas.microsoft.com/office/drawing/2014/main" id="{4F82F52C-37BC-F44B-85BF-0947E7291323}"/>
                </a:ext>
              </a:extLst>
            </p:cNvPr>
            <p:cNvSpPr/>
            <p:nvPr/>
          </p:nvSpPr>
          <p:spPr bwMode="auto">
            <a:xfrm>
              <a:off x="5903298" y="2348613"/>
              <a:ext cx="858173" cy="251132"/>
            </a:xfrm>
            <a:custGeom>
              <a:avLst/>
              <a:gdLst>
                <a:gd name="connsiteX0" fmla="*/ 0 w 648072"/>
                <a:gd name="connsiteY0" fmla="*/ 0 h 216057"/>
                <a:gd name="connsiteX1" fmla="*/ 648072 w 648072"/>
                <a:gd name="connsiteY1" fmla="*/ 0 h 216057"/>
                <a:gd name="connsiteX2" fmla="*/ 648072 w 648072"/>
                <a:gd name="connsiteY2" fmla="*/ 216057 h 216057"/>
                <a:gd name="connsiteX3" fmla="*/ 0 w 648072"/>
                <a:gd name="connsiteY3" fmla="*/ 216057 h 216057"/>
                <a:gd name="connsiteX4" fmla="*/ 0 w 648072"/>
                <a:gd name="connsiteY4" fmla="*/ 0 h 216057"/>
                <a:gd name="connsiteX0" fmla="*/ 0 w 648072"/>
                <a:gd name="connsiteY0" fmla="*/ 0 h 217279"/>
                <a:gd name="connsiteX1" fmla="*/ 648072 w 648072"/>
                <a:gd name="connsiteY1" fmla="*/ 0 h 217279"/>
                <a:gd name="connsiteX2" fmla="*/ 648072 w 648072"/>
                <a:gd name="connsiteY2" fmla="*/ 216057 h 217279"/>
                <a:gd name="connsiteX3" fmla="*/ 151894 w 648072"/>
                <a:gd name="connsiteY3" fmla="*/ 217279 h 217279"/>
                <a:gd name="connsiteX4" fmla="*/ 0 w 648072"/>
                <a:gd name="connsiteY4" fmla="*/ 216057 h 217279"/>
                <a:gd name="connsiteX5" fmla="*/ 0 w 648072"/>
                <a:gd name="connsiteY5" fmla="*/ 0 h 217279"/>
                <a:gd name="connsiteX0" fmla="*/ 0 w 648072"/>
                <a:gd name="connsiteY0" fmla="*/ 0 h 217534"/>
                <a:gd name="connsiteX1" fmla="*/ 648072 w 648072"/>
                <a:gd name="connsiteY1" fmla="*/ 0 h 217534"/>
                <a:gd name="connsiteX2" fmla="*/ 648072 w 648072"/>
                <a:gd name="connsiteY2" fmla="*/ 216057 h 217534"/>
                <a:gd name="connsiteX3" fmla="*/ 461610 w 648072"/>
                <a:gd name="connsiteY3" fmla="*/ 217279 h 217534"/>
                <a:gd name="connsiteX4" fmla="*/ 151894 w 648072"/>
                <a:gd name="connsiteY4" fmla="*/ 217279 h 217534"/>
                <a:gd name="connsiteX5" fmla="*/ 0 w 648072"/>
                <a:gd name="connsiteY5" fmla="*/ 216057 h 217534"/>
                <a:gd name="connsiteX6" fmla="*/ 0 w 648072"/>
                <a:gd name="connsiteY6" fmla="*/ 0 h 217534"/>
                <a:gd name="connsiteX0" fmla="*/ 0 w 648072"/>
                <a:gd name="connsiteY0" fmla="*/ 761 h 218295"/>
                <a:gd name="connsiteX1" fmla="*/ 294816 w 648072"/>
                <a:gd name="connsiteY1" fmla="*/ 1694 h 218295"/>
                <a:gd name="connsiteX2" fmla="*/ 648072 w 648072"/>
                <a:gd name="connsiteY2" fmla="*/ 761 h 218295"/>
                <a:gd name="connsiteX3" fmla="*/ 648072 w 648072"/>
                <a:gd name="connsiteY3" fmla="*/ 216818 h 218295"/>
                <a:gd name="connsiteX4" fmla="*/ 461610 w 648072"/>
                <a:gd name="connsiteY4" fmla="*/ 218040 h 218295"/>
                <a:gd name="connsiteX5" fmla="*/ 151894 w 648072"/>
                <a:gd name="connsiteY5" fmla="*/ 218040 h 218295"/>
                <a:gd name="connsiteX6" fmla="*/ 0 w 648072"/>
                <a:gd name="connsiteY6" fmla="*/ 216818 h 218295"/>
                <a:gd name="connsiteX7" fmla="*/ 0 w 648072"/>
                <a:gd name="connsiteY7" fmla="*/ 761 h 218295"/>
                <a:gd name="connsiteX0" fmla="*/ 0 w 648072"/>
                <a:gd name="connsiteY0" fmla="*/ 761 h 218837"/>
                <a:gd name="connsiteX1" fmla="*/ 294816 w 648072"/>
                <a:gd name="connsiteY1" fmla="*/ 1694 h 218837"/>
                <a:gd name="connsiteX2" fmla="*/ 648072 w 648072"/>
                <a:gd name="connsiteY2" fmla="*/ 761 h 218837"/>
                <a:gd name="connsiteX3" fmla="*/ 648072 w 648072"/>
                <a:gd name="connsiteY3" fmla="*/ 216818 h 218837"/>
                <a:gd name="connsiteX4" fmla="*/ 461610 w 648072"/>
                <a:gd name="connsiteY4" fmla="*/ 218040 h 218837"/>
                <a:gd name="connsiteX5" fmla="*/ 294546 w 648072"/>
                <a:gd name="connsiteY5" fmla="*/ 218446 h 218837"/>
                <a:gd name="connsiteX6" fmla="*/ 151894 w 648072"/>
                <a:gd name="connsiteY6" fmla="*/ 218040 h 218837"/>
                <a:gd name="connsiteX7" fmla="*/ 0 w 648072"/>
                <a:gd name="connsiteY7" fmla="*/ 216818 h 218837"/>
                <a:gd name="connsiteX8" fmla="*/ 0 w 648072"/>
                <a:gd name="connsiteY8" fmla="*/ 761 h 21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8072" h="218837">
                  <a:moveTo>
                    <a:pt x="0" y="761"/>
                  </a:moveTo>
                  <a:cubicBezTo>
                    <a:pt x="96633" y="-2205"/>
                    <a:pt x="198183" y="4660"/>
                    <a:pt x="294816" y="1694"/>
                  </a:cubicBezTo>
                  <a:lnTo>
                    <a:pt x="648072" y="761"/>
                  </a:lnTo>
                  <a:lnTo>
                    <a:pt x="648072" y="216818"/>
                  </a:lnTo>
                  <a:cubicBezTo>
                    <a:pt x="590834" y="215587"/>
                    <a:pt x="518848" y="219271"/>
                    <a:pt x="461610" y="218040"/>
                  </a:cubicBezTo>
                  <a:cubicBezTo>
                    <a:pt x="402645" y="216537"/>
                    <a:pt x="353511" y="219949"/>
                    <a:pt x="294546" y="218446"/>
                  </a:cubicBezTo>
                  <a:lnTo>
                    <a:pt x="151894" y="218040"/>
                  </a:lnTo>
                  <a:lnTo>
                    <a:pt x="0" y="216818"/>
                  </a:lnTo>
                  <a:lnTo>
                    <a:pt x="0" y="761"/>
                  </a:lnTo>
                  <a:close/>
                </a:path>
              </a:pathLst>
            </a:cu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108000" rIns="0" bIns="324000" numCol="1" rtlCol="0" anchor="t" anchorCtr="0" compatLnSpc="1">
              <a:prstTxWarp prst="textNoShape">
                <a:avLst/>
              </a:prstTxWarp>
            </a:bodyPr>
            <a:lstStyle/>
            <a:p>
              <a:pPr algn="ctr" defTabSz="449263">
                <a:spcBef>
                  <a:spcPts val="0"/>
                </a:spcBef>
                <a:buClr>
                  <a:srgbClr val="000000"/>
                </a:buClr>
                <a:buSzPct val="100000"/>
              </a:pPr>
              <a:r>
                <a:rPr lang="en-GB" sz="1400" b="1" baseline="-25000" dirty="0">
                  <a:latin typeface="Arial" charset="0"/>
                </a:rPr>
                <a:t>Sequence</a:t>
              </a:r>
            </a:p>
          </p:txBody>
        </p:sp>
        <p:cxnSp>
          <p:nvCxnSpPr>
            <p:cNvPr id="815" name="Elbow Connector 4">
              <a:extLst>
                <a:ext uri="{FF2B5EF4-FFF2-40B4-BE49-F238E27FC236}">
                  <a16:creationId xmlns:a16="http://schemas.microsoft.com/office/drawing/2014/main" id="{A1C30991-4046-E945-886E-8B268B0D239B}"/>
                </a:ext>
              </a:extLst>
            </p:cNvPr>
            <p:cNvCxnSpPr>
              <a:cxnSpLocks/>
              <a:stCxn id="813" idx="4"/>
              <a:endCxn id="814" idx="1"/>
            </p:cNvCxnSpPr>
            <p:nvPr/>
          </p:nvCxnSpPr>
          <p:spPr bwMode="auto">
            <a:xfrm flipH="1">
              <a:off x="6293692" y="1977200"/>
              <a:ext cx="217028" cy="373357"/>
            </a:xfrm>
            <a:prstGeom prst="straightConnector1">
              <a:avLst/>
            </a:prstGeom>
            <a:ln>
              <a:noFill/>
              <a:headEnd type="none" w="med" len="med"/>
              <a:tailEnd type="triangle"/>
            </a:ln>
          </p:spPr>
          <p:style>
            <a:lnRef idx="3">
              <a:schemeClr val="accent3"/>
            </a:lnRef>
            <a:fillRef idx="0">
              <a:schemeClr val="accent3"/>
            </a:fillRef>
            <a:effectRef idx="2">
              <a:schemeClr val="accent3"/>
            </a:effectRef>
            <a:fontRef idx="minor">
              <a:schemeClr val="tx1"/>
            </a:fontRef>
          </p:style>
        </p:cxnSp>
        <p:cxnSp>
          <p:nvCxnSpPr>
            <p:cNvPr id="816" name="Elbow Connector 4">
              <a:extLst>
                <a:ext uri="{FF2B5EF4-FFF2-40B4-BE49-F238E27FC236}">
                  <a16:creationId xmlns:a16="http://schemas.microsoft.com/office/drawing/2014/main" id="{6FBCF323-4727-2941-B1DB-4A3ABC4EF6B4}"/>
                </a:ext>
              </a:extLst>
            </p:cNvPr>
            <p:cNvCxnSpPr>
              <a:cxnSpLocks/>
              <a:endCxn id="813" idx="1"/>
            </p:cNvCxnSpPr>
            <p:nvPr/>
          </p:nvCxnSpPr>
          <p:spPr bwMode="auto">
            <a:xfrm flipH="1">
              <a:off x="6326479" y="1529045"/>
              <a:ext cx="3511" cy="227170"/>
            </a:xfrm>
            <a:prstGeom prst="straightConnector1">
              <a:avLst/>
            </a:prstGeom>
            <a:ln>
              <a:noFill/>
              <a:headEnd type="none" w="med" len="med"/>
              <a:tailEnd type="triangle"/>
            </a:ln>
          </p:spPr>
          <p:style>
            <a:lnRef idx="3">
              <a:schemeClr val="dk1"/>
            </a:lnRef>
            <a:fillRef idx="0">
              <a:schemeClr val="dk1"/>
            </a:fillRef>
            <a:effectRef idx="2">
              <a:schemeClr val="dk1"/>
            </a:effectRef>
            <a:fontRef idx="minor">
              <a:schemeClr val="tx1"/>
            </a:fontRef>
          </p:style>
        </p:cxnSp>
        <p:sp>
          <p:nvSpPr>
            <p:cNvPr id="817" name="TextBox 816">
              <a:extLst>
                <a:ext uri="{FF2B5EF4-FFF2-40B4-BE49-F238E27FC236}">
                  <a16:creationId xmlns:a16="http://schemas.microsoft.com/office/drawing/2014/main" id="{A224D8CA-8379-824E-A840-2F9498914D1C}"/>
                </a:ext>
              </a:extLst>
            </p:cNvPr>
            <p:cNvSpPr txBox="1"/>
            <p:nvPr/>
          </p:nvSpPr>
          <p:spPr>
            <a:xfrm>
              <a:off x="3763488" y="4031501"/>
              <a:ext cx="2997983" cy="777369"/>
            </a:xfrm>
            <a:prstGeom prst="rect">
              <a:avLst/>
            </a:prstGeom>
            <a:noFill/>
            <a:ln>
              <a:noFill/>
            </a:ln>
          </p:spPr>
          <p:txBody>
            <a:bodyPr wrap="square" lIns="36000" tIns="36000" rIns="36000" bIns="36000" rtlCol="0">
              <a:spAutoFit/>
            </a:bodyPr>
            <a:lstStyle/>
            <a:p>
              <a:pPr algn="l">
                <a:spcBef>
                  <a:spcPts val="0"/>
                </a:spcBef>
              </a:pPr>
              <a:r>
                <a:rPr lang="en-GB" sz="1200" b="1" dirty="0"/>
                <a:t>Node Types</a:t>
              </a:r>
            </a:p>
            <a:p>
              <a:pPr algn="l">
                <a:spcBef>
                  <a:spcPts val="0"/>
                </a:spcBef>
              </a:pPr>
              <a:r>
                <a:rPr lang="en-GB" sz="1200" b="1" dirty="0"/>
                <a:t>Composite node: </a:t>
              </a:r>
              <a:r>
                <a:rPr lang="en-GB" sz="1200" dirty="0"/>
                <a:t>Control the execution flow</a:t>
              </a:r>
            </a:p>
            <a:p>
              <a:pPr algn="l">
                <a:spcBef>
                  <a:spcPts val="0"/>
                </a:spcBef>
              </a:pPr>
              <a:r>
                <a:rPr lang="en-GB" sz="1200" b="1" dirty="0"/>
                <a:t>Decorator node: </a:t>
              </a:r>
              <a:r>
                <a:rPr lang="en-GB" sz="1200" dirty="0"/>
                <a:t>Modify child node status</a:t>
              </a:r>
            </a:p>
            <a:p>
              <a:pPr algn="l">
                <a:spcBef>
                  <a:spcPts val="0"/>
                </a:spcBef>
              </a:pPr>
              <a:r>
                <a:rPr lang="en-GB" sz="1200" b="1" dirty="0"/>
                <a:t>Leaf node: </a:t>
              </a:r>
              <a:r>
                <a:rPr lang="en-GB" sz="1200" dirty="0"/>
                <a:t>Execute a specific action </a:t>
              </a:r>
            </a:p>
          </p:txBody>
        </p:sp>
        <p:sp>
          <p:nvSpPr>
            <p:cNvPr id="818" name="TextBox 817">
              <a:extLst>
                <a:ext uri="{FF2B5EF4-FFF2-40B4-BE49-F238E27FC236}">
                  <a16:creationId xmlns:a16="http://schemas.microsoft.com/office/drawing/2014/main" id="{06500848-3D97-364E-81A9-B03EB765B56C}"/>
                </a:ext>
              </a:extLst>
            </p:cNvPr>
            <p:cNvSpPr txBox="1"/>
            <p:nvPr/>
          </p:nvSpPr>
          <p:spPr>
            <a:xfrm>
              <a:off x="6867123" y="1606345"/>
              <a:ext cx="1968325" cy="246585"/>
            </a:xfrm>
            <a:prstGeom prst="rect">
              <a:avLst/>
            </a:prstGeom>
            <a:solidFill>
              <a:srgbClr val="FA7E86"/>
            </a:solidFill>
            <a:ln>
              <a:noFill/>
            </a:ln>
          </p:spPr>
          <p:txBody>
            <a:bodyPr wrap="none" lIns="36000" tIns="36000" rIns="36000" bIns="36000" rtlCol="0">
              <a:spAutoFit/>
            </a:bodyPr>
            <a:lstStyle/>
            <a:p>
              <a:pPr>
                <a:spcBef>
                  <a:spcPts val="0"/>
                </a:spcBef>
              </a:pPr>
              <a:r>
                <a:rPr lang="en-GB" sz="1200" b="1" dirty="0"/>
                <a:t>Tick: </a:t>
              </a:r>
              <a:r>
                <a:rPr lang="en-GB" sz="1200" dirty="0"/>
                <a:t>Trigger to execute a node</a:t>
              </a:r>
            </a:p>
          </p:txBody>
        </p:sp>
        <p:grpSp>
          <p:nvGrpSpPr>
            <p:cNvPr id="819" name="Group 818">
              <a:extLst>
                <a:ext uri="{FF2B5EF4-FFF2-40B4-BE49-F238E27FC236}">
                  <a16:creationId xmlns:a16="http://schemas.microsoft.com/office/drawing/2014/main" id="{8F3BCE15-DF9C-834D-BC5A-AA1EDDC0FB6D}"/>
                </a:ext>
              </a:extLst>
            </p:cNvPr>
            <p:cNvGrpSpPr/>
            <p:nvPr/>
          </p:nvGrpSpPr>
          <p:grpSpPr>
            <a:xfrm>
              <a:off x="6811615" y="3663635"/>
              <a:ext cx="1735503" cy="1128897"/>
              <a:chOff x="5118317" y="3485078"/>
              <a:chExt cx="1571151" cy="1105199"/>
            </a:xfrm>
          </p:grpSpPr>
          <p:pic>
            <p:nvPicPr>
              <p:cNvPr id="881" name="Picture 880">
                <a:extLst>
                  <a:ext uri="{FF2B5EF4-FFF2-40B4-BE49-F238E27FC236}">
                    <a16:creationId xmlns:a16="http://schemas.microsoft.com/office/drawing/2014/main" id="{33A9A0F1-D686-1146-8361-E45613C8538B}"/>
                  </a:ext>
                </a:extLst>
              </p:cNvPr>
              <p:cNvPicPr>
                <a:picLocks noChangeAspect="1"/>
              </p:cNvPicPr>
              <p:nvPr/>
            </p:nvPicPr>
            <p:blipFill>
              <a:blip r:embed="rId4"/>
              <a:stretch>
                <a:fillRect/>
              </a:stretch>
            </p:blipFill>
            <p:spPr>
              <a:xfrm>
                <a:off x="5118317" y="3485078"/>
                <a:ext cx="1571151" cy="1105199"/>
              </a:xfrm>
              <a:prstGeom prst="rect">
                <a:avLst/>
              </a:prstGeom>
              <a:ln>
                <a:noFill/>
              </a:ln>
            </p:spPr>
          </p:pic>
          <p:sp>
            <p:nvSpPr>
              <p:cNvPr id="882" name="TextBox 881">
                <a:extLst>
                  <a:ext uri="{FF2B5EF4-FFF2-40B4-BE49-F238E27FC236}">
                    <a16:creationId xmlns:a16="http://schemas.microsoft.com/office/drawing/2014/main" id="{1FE3370C-9435-6C42-B455-304F7B308B03}"/>
                  </a:ext>
                </a:extLst>
              </p:cNvPr>
              <p:cNvSpPr txBox="1"/>
              <p:nvPr/>
            </p:nvSpPr>
            <p:spPr>
              <a:xfrm>
                <a:off x="5185858" y="3581084"/>
                <a:ext cx="1406952" cy="606248"/>
              </a:xfrm>
              <a:prstGeom prst="rect">
                <a:avLst/>
              </a:prstGeom>
              <a:noFill/>
              <a:ln>
                <a:noFill/>
              </a:ln>
            </p:spPr>
            <p:txBody>
              <a:bodyPr wrap="square" rtlCol="0">
                <a:spAutoFit/>
              </a:bodyPr>
              <a:lstStyle/>
              <a:p>
                <a:pPr algn="l">
                  <a:spcBef>
                    <a:spcPts val="0"/>
                  </a:spcBef>
                </a:pPr>
                <a:r>
                  <a:rPr lang="en-GB" sz="1200" b="1" dirty="0">
                    <a:solidFill>
                      <a:srgbClr val="FFFF00"/>
                    </a:solidFill>
                    <a:latin typeface="Comic Sans MS" panose="030F0902030302020204" pitchFamily="66" charset="0"/>
                    <a:ea typeface="Brush Script MT" panose="03060802040406070304" pitchFamily="66" charset="-122"/>
                    <a:cs typeface="Brush Script MT" panose="03060802040406070304" pitchFamily="66" charset="-122"/>
                  </a:rPr>
                  <a:t>Blackboard: </a:t>
                </a:r>
                <a:r>
                  <a:rPr lang="en-GB" sz="1200" dirty="0">
                    <a:solidFill>
                      <a:schemeClr val="bg1"/>
                    </a:solidFill>
                    <a:latin typeface="Comic Sans MS" panose="030F0902030302020204" pitchFamily="66" charset="0"/>
                    <a:ea typeface="Brush Script MT" panose="03060802040406070304" pitchFamily="66" charset="-122"/>
                    <a:cs typeface="Brush Script MT" panose="03060802040406070304" pitchFamily="66" charset="-122"/>
                  </a:rPr>
                  <a:t>Behaviour tree’s internal variables </a:t>
                </a:r>
              </a:p>
            </p:txBody>
          </p:sp>
        </p:grpSp>
        <p:sp>
          <p:nvSpPr>
            <p:cNvPr id="820" name="Lightning Bolt 819">
              <a:extLst>
                <a:ext uri="{FF2B5EF4-FFF2-40B4-BE49-F238E27FC236}">
                  <a16:creationId xmlns:a16="http://schemas.microsoft.com/office/drawing/2014/main" id="{042C7929-37EB-4643-8A9A-FBA3C90E2377}"/>
                </a:ext>
              </a:extLst>
            </p:cNvPr>
            <p:cNvSpPr/>
            <p:nvPr/>
          </p:nvSpPr>
          <p:spPr>
            <a:xfrm flipH="1">
              <a:off x="6633213" y="1527702"/>
              <a:ext cx="287293" cy="260693"/>
            </a:xfrm>
            <a:prstGeom prst="lightningBolt">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spcBef>
                  <a:spcPts val="0"/>
                </a:spcBef>
              </a:pPr>
              <a:endParaRPr lang="en-GB" sz="1600"/>
            </a:p>
          </p:txBody>
        </p:sp>
        <p:sp>
          <p:nvSpPr>
            <p:cNvPr id="821" name="Left Arrow 820">
              <a:extLst>
                <a:ext uri="{FF2B5EF4-FFF2-40B4-BE49-F238E27FC236}">
                  <a16:creationId xmlns:a16="http://schemas.microsoft.com/office/drawing/2014/main" id="{E2598457-CD99-7D4B-B787-329649B373B0}"/>
                </a:ext>
              </a:extLst>
            </p:cNvPr>
            <p:cNvSpPr/>
            <p:nvPr/>
          </p:nvSpPr>
          <p:spPr>
            <a:xfrm rot="20771850">
              <a:off x="4639155" y="2015153"/>
              <a:ext cx="1143621" cy="119352"/>
            </a:xfrm>
            <a:prstGeom prst="leftArrow">
              <a:avLst/>
            </a:prstGeom>
            <a:gradFill flip="none" rotWithShape="1">
              <a:gsLst>
                <a:gs pos="0">
                  <a:schemeClr val="bg1"/>
                </a:gs>
                <a:gs pos="100000">
                  <a:schemeClr val="bg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endParaRPr lang="en-GB" sz="1600"/>
            </a:p>
          </p:txBody>
        </p:sp>
        <p:sp>
          <p:nvSpPr>
            <p:cNvPr id="822" name="Left Arrow 821">
              <a:extLst>
                <a:ext uri="{FF2B5EF4-FFF2-40B4-BE49-F238E27FC236}">
                  <a16:creationId xmlns:a16="http://schemas.microsoft.com/office/drawing/2014/main" id="{090A6ADF-C10B-D544-8676-40EBCFCD3030}"/>
                </a:ext>
              </a:extLst>
            </p:cNvPr>
            <p:cNvSpPr/>
            <p:nvPr/>
          </p:nvSpPr>
          <p:spPr>
            <a:xfrm rot="19598063">
              <a:off x="3755326" y="2606812"/>
              <a:ext cx="228085" cy="134115"/>
            </a:xfrm>
            <a:prstGeom prst="leftArrow">
              <a:avLst/>
            </a:prstGeom>
            <a:gradFill flip="none" rotWithShape="1">
              <a:gsLst>
                <a:gs pos="0">
                  <a:schemeClr val="bg1"/>
                </a:gs>
                <a:gs pos="100000">
                  <a:schemeClr val="bg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endParaRPr lang="en-GB" sz="1600"/>
            </a:p>
          </p:txBody>
        </p:sp>
        <p:sp>
          <p:nvSpPr>
            <p:cNvPr id="823" name="Left Arrow 822">
              <a:extLst>
                <a:ext uri="{FF2B5EF4-FFF2-40B4-BE49-F238E27FC236}">
                  <a16:creationId xmlns:a16="http://schemas.microsoft.com/office/drawing/2014/main" id="{F4EE4066-8AFB-1647-9FA5-7A83B02127F9}"/>
                </a:ext>
              </a:extLst>
            </p:cNvPr>
            <p:cNvSpPr/>
            <p:nvPr/>
          </p:nvSpPr>
          <p:spPr>
            <a:xfrm rot="16200000" flipV="1">
              <a:off x="3537454" y="3151864"/>
              <a:ext cx="243733" cy="137678"/>
            </a:xfrm>
            <a:prstGeom prst="leftArrow">
              <a:avLst/>
            </a:prstGeom>
            <a:gradFill flip="none" rotWithShape="1">
              <a:gsLst>
                <a:gs pos="0">
                  <a:schemeClr val="bg1"/>
                </a:gs>
                <a:gs pos="100000">
                  <a:schemeClr val="bg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endParaRPr lang="en-GB" sz="1600"/>
            </a:p>
          </p:txBody>
        </p:sp>
        <p:sp>
          <p:nvSpPr>
            <p:cNvPr id="824" name="Left Arrow 823">
              <a:extLst>
                <a:ext uri="{FF2B5EF4-FFF2-40B4-BE49-F238E27FC236}">
                  <a16:creationId xmlns:a16="http://schemas.microsoft.com/office/drawing/2014/main" id="{B9E05AB5-2AB6-9C4A-804D-C70CD8659F18}"/>
                </a:ext>
              </a:extLst>
            </p:cNvPr>
            <p:cNvSpPr/>
            <p:nvPr/>
          </p:nvSpPr>
          <p:spPr>
            <a:xfrm rot="5400000">
              <a:off x="3749551" y="3156784"/>
              <a:ext cx="243733" cy="137678"/>
            </a:xfrm>
            <a:prstGeom prst="leftArrow">
              <a:avLst/>
            </a:prstGeom>
            <a:gradFill flip="none" rotWithShape="1">
              <a:gsLst>
                <a:gs pos="0">
                  <a:schemeClr val="bg1"/>
                </a:gs>
                <a:gs pos="100000">
                  <a:srgbClr val="FA7E8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endParaRPr lang="en-GB" sz="1600"/>
            </a:p>
          </p:txBody>
        </p:sp>
        <p:sp>
          <p:nvSpPr>
            <p:cNvPr id="825" name="Left Arrow 824">
              <a:extLst>
                <a:ext uri="{FF2B5EF4-FFF2-40B4-BE49-F238E27FC236}">
                  <a16:creationId xmlns:a16="http://schemas.microsoft.com/office/drawing/2014/main" id="{A0AFE923-F77E-E845-95B9-ED56EF73B7AA}"/>
                </a:ext>
              </a:extLst>
            </p:cNvPr>
            <p:cNvSpPr/>
            <p:nvPr/>
          </p:nvSpPr>
          <p:spPr>
            <a:xfrm rot="2195732" flipH="1" flipV="1">
              <a:off x="4458360" y="2662997"/>
              <a:ext cx="326749" cy="113126"/>
            </a:xfrm>
            <a:prstGeom prst="leftArrow">
              <a:avLst/>
            </a:prstGeom>
            <a:gradFill flip="none" rotWithShape="1">
              <a:gsLst>
                <a:gs pos="0">
                  <a:schemeClr val="bg1"/>
                </a:gs>
                <a:gs pos="100000">
                  <a:schemeClr val="bg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endParaRPr lang="en-GB" sz="1600"/>
            </a:p>
          </p:txBody>
        </p:sp>
        <p:sp>
          <p:nvSpPr>
            <p:cNvPr id="826" name="Left Arrow 825">
              <a:extLst>
                <a:ext uri="{FF2B5EF4-FFF2-40B4-BE49-F238E27FC236}">
                  <a16:creationId xmlns:a16="http://schemas.microsoft.com/office/drawing/2014/main" id="{1072002C-3ACE-FC40-B9E6-F1D8B563A435}"/>
                </a:ext>
              </a:extLst>
            </p:cNvPr>
            <p:cNvSpPr/>
            <p:nvPr/>
          </p:nvSpPr>
          <p:spPr>
            <a:xfrm rot="1963011">
              <a:off x="4738142" y="2628653"/>
              <a:ext cx="262805" cy="126586"/>
            </a:xfrm>
            <a:prstGeom prst="leftArrow">
              <a:avLst/>
            </a:prstGeom>
            <a:gradFill flip="none" rotWithShape="1">
              <a:gsLst>
                <a:gs pos="0">
                  <a:schemeClr val="bg1"/>
                </a:gs>
                <a:gs pos="100000">
                  <a:srgbClr val="FA7E8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0"/>
                </a:spcBef>
              </a:pPr>
              <a:endParaRPr lang="en-GB" sz="1600"/>
            </a:p>
          </p:txBody>
        </p:sp>
        <p:sp>
          <p:nvSpPr>
            <p:cNvPr id="827" name="Left Arrow 826">
              <a:extLst>
                <a:ext uri="{FF2B5EF4-FFF2-40B4-BE49-F238E27FC236}">
                  <a16:creationId xmlns:a16="http://schemas.microsoft.com/office/drawing/2014/main" id="{93056D34-8B35-B544-97B5-287B16593145}"/>
                </a:ext>
              </a:extLst>
            </p:cNvPr>
            <p:cNvSpPr/>
            <p:nvPr/>
          </p:nvSpPr>
          <p:spPr>
            <a:xfrm rot="20822780" flipH="1" flipV="1">
              <a:off x="4928640" y="2113719"/>
              <a:ext cx="849548" cy="119352"/>
            </a:xfrm>
            <a:prstGeom prst="leftArrow">
              <a:avLst/>
            </a:prstGeom>
            <a:gradFill flip="none" rotWithShape="1">
              <a:gsLst>
                <a:gs pos="0">
                  <a:schemeClr val="bg1"/>
                </a:gs>
                <a:gs pos="100000">
                  <a:srgbClr val="FA7E8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0"/>
                </a:spcBef>
              </a:pPr>
              <a:endParaRPr lang="en-GB" sz="1600"/>
            </a:p>
          </p:txBody>
        </p:sp>
        <p:sp>
          <p:nvSpPr>
            <p:cNvPr id="828" name="Left Arrow 827">
              <a:extLst>
                <a:ext uri="{FF2B5EF4-FFF2-40B4-BE49-F238E27FC236}">
                  <a16:creationId xmlns:a16="http://schemas.microsoft.com/office/drawing/2014/main" id="{B9DAFE4A-3DE9-C94F-8E3E-4FAD383137FD}"/>
                </a:ext>
              </a:extLst>
            </p:cNvPr>
            <p:cNvSpPr/>
            <p:nvPr/>
          </p:nvSpPr>
          <p:spPr>
            <a:xfrm rot="4375175" flipH="1">
              <a:off x="5989655" y="2086840"/>
              <a:ext cx="324000" cy="119352"/>
            </a:xfrm>
            <a:prstGeom prst="leftArrow">
              <a:avLst/>
            </a:prstGeom>
            <a:gradFill flip="none" rotWithShape="1">
              <a:gsLst>
                <a:gs pos="0">
                  <a:schemeClr val="bg1"/>
                </a:gs>
                <a:gs pos="100000">
                  <a:schemeClr val="bg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endParaRPr lang="en-GB" sz="1600"/>
            </a:p>
          </p:txBody>
        </p:sp>
        <p:sp>
          <p:nvSpPr>
            <p:cNvPr id="829" name="Left Arrow 828">
              <a:extLst>
                <a:ext uri="{FF2B5EF4-FFF2-40B4-BE49-F238E27FC236}">
                  <a16:creationId xmlns:a16="http://schemas.microsoft.com/office/drawing/2014/main" id="{4A51577D-08D8-9C41-BDBF-3FE75120A49C}"/>
                </a:ext>
              </a:extLst>
            </p:cNvPr>
            <p:cNvSpPr/>
            <p:nvPr/>
          </p:nvSpPr>
          <p:spPr>
            <a:xfrm rot="8204474" flipV="1">
              <a:off x="3941850" y="2665844"/>
              <a:ext cx="262805" cy="150934"/>
            </a:xfrm>
            <a:prstGeom prst="leftArrow">
              <a:avLst/>
            </a:prstGeom>
            <a:gradFill flip="none" rotWithShape="1">
              <a:gsLst>
                <a:gs pos="0">
                  <a:schemeClr val="bg1"/>
                </a:gs>
                <a:gs pos="100000">
                  <a:srgbClr val="92D05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endParaRPr lang="en-GB" sz="1600"/>
            </a:p>
          </p:txBody>
        </p:sp>
        <p:pic>
          <p:nvPicPr>
            <p:cNvPr id="830" name="Picture 829">
              <a:extLst>
                <a:ext uri="{FF2B5EF4-FFF2-40B4-BE49-F238E27FC236}">
                  <a16:creationId xmlns:a16="http://schemas.microsoft.com/office/drawing/2014/main" id="{0C2694A0-B27F-6C4D-A93D-028BC2135D1D}"/>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851858" y="2690584"/>
              <a:ext cx="142739" cy="142488"/>
            </a:xfrm>
            <a:prstGeom prst="rect">
              <a:avLst/>
            </a:prstGeom>
            <a:ln>
              <a:noFill/>
            </a:ln>
          </p:spPr>
        </p:pic>
        <p:sp>
          <p:nvSpPr>
            <p:cNvPr id="831" name="Left Arrow 830">
              <a:extLst>
                <a:ext uri="{FF2B5EF4-FFF2-40B4-BE49-F238E27FC236}">
                  <a16:creationId xmlns:a16="http://schemas.microsoft.com/office/drawing/2014/main" id="{5CCCD9DB-EBBB-264F-882B-DF00C6DCA5EA}"/>
                </a:ext>
              </a:extLst>
            </p:cNvPr>
            <p:cNvSpPr/>
            <p:nvPr/>
          </p:nvSpPr>
          <p:spPr>
            <a:xfrm rot="1978427" flipV="1">
              <a:off x="8192555" y="2568053"/>
              <a:ext cx="350407" cy="126586"/>
            </a:xfrm>
            <a:prstGeom prst="leftArrow">
              <a:avLst/>
            </a:prstGeom>
            <a:gradFill flip="none" rotWithShape="1">
              <a:gsLst>
                <a:gs pos="0">
                  <a:schemeClr val="bg1"/>
                </a:gs>
                <a:gs pos="100000">
                  <a:srgbClr val="92D05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endParaRPr lang="en-GB" sz="1600"/>
            </a:p>
          </p:txBody>
        </p:sp>
        <p:sp>
          <p:nvSpPr>
            <p:cNvPr id="832" name="Left Arrow 831">
              <a:extLst>
                <a:ext uri="{FF2B5EF4-FFF2-40B4-BE49-F238E27FC236}">
                  <a16:creationId xmlns:a16="http://schemas.microsoft.com/office/drawing/2014/main" id="{E39A32FF-0D20-6044-B4AE-867EB1815B20}"/>
                </a:ext>
              </a:extLst>
            </p:cNvPr>
            <p:cNvSpPr/>
            <p:nvPr/>
          </p:nvSpPr>
          <p:spPr>
            <a:xfrm rot="1724371" flipH="1" flipV="1">
              <a:off x="7939995" y="2595877"/>
              <a:ext cx="396000" cy="130984"/>
            </a:xfrm>
            <a:prstGeom prst="leftArrow">
              <a:avLst/>
            </a:prstGeom>
            <a:gradFill flip="none" rotWithShape="1">
              <a:gsLst>
                <a:gs pos="0">
                  <a:schemeClr val="bg1"/>
                </a:gs>
                <a:gs pos="100000">
                  <a:schemeClr val="bg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endParaRPr lang="en-GB" sz="1600"/>
            </a:p>
          </p:txBody>
        </p:sp>
        <p:sp>
          <p:nvSpPr>
            <p:cNvPr id="833" name="Left Arrow 832">
              <a:extLst>
                <a:ext uri="{FF2B5EF4-FFF2-40B4-BE49-F238E27FC236}">
                  <a16:creationId xmlns:a16="http://schemas.microsoft.com/office/drawing/2014/main" id="{3FDD3076-C91D-014D-907E-8478586864EE}"/>
                </a:ext>
              </a:extLst>
            </p:cNvPr>
            <p:cNvSpPr/>
            <p:nvPr/>
          </p:nvSpPr>
          <p:spPr>
            <a:xfrm rot="16200000" flipV="1">
              <a:off x="7371804" y="2595329"/>
              <a:ext cx="252000" cy="122400"/>
            </a:xfrm>
            <a:prstGeom prst="leftArrow">
              <a:avLst/>
            </a:prstGeom>
            <a:gradFill flip="none" rotWithShape="1">
              <a:gsLst>
                <a:gs pos="0">
                  <a:schemeClr val="bg1"/>
                </a:gs>
                <a:gs pos="100000">
                  <a:schemeClr val="bg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endParaRPr lang="en-GB" sz="1600"/>
            </a:p>
          </p:txBody>
        </p:sp>
        <p:cxnSp>
          <p:nvCxnSpPr>
            <p:cNvPr id="834" name="Straight Arrow Connector 833">
              <a:extLst>
                <a:ext uri="{FF2B5EF4-FFF2-40B4-BE49-F238E27FC236}">
                  <a16:creationId xmlns:a16="http://schemas.microsoft.com/office/drawing/2014/main" id="{CD26F7E7-9F91-E444-A1E0-CC0EF9B34465}"/>
                </a:ext>
              </a:extLst>
            </p:cNvPr>
            <p:cNvCxnSpPr>
              <a:cxnSpLocks/>
              <a:stCxn id="814" idx="3"/>
            </p:cNvCxnSpPr>
            <p:nvPr/>
          </p:nvCxnSpPr>
          <p:spPr bwMode="auto">
            <a:xfrm>
              <a:off x="6761471" y="2597428"/>
              <a:ext cx="1889350" cy="290838"/>
            </a:xfrm>
            <a:prstGeom prst="straightConnector1">
              <a:avLst/>
            </a:prstGeom>
            <a:ln>
              <a:noFill/>
              <a:headEnd type="none" w="med" len="med"/>
              <a:tailEnd type="triangle"/>
            </a:ln>
          </p:spPr>
          <p:style>
            <a:lnRef idx="3">
              <a:schemeClr val="accent5"/>
            </a:lnRef>
            <a:fillRef idx="0">
              <a:schemeClr val="accent5"/>
            </a:fillRef>
            <a:effectRef idx="2">
              <a:schemeClr val="accent5"/>
            </a:effectRef>
            <a:fontRef idx="minor">
              <a:schemeClr val="tx1"/>
            </a:fontRef>
          </p:style>
        </p:cxnSp>
        <p:grpSp>
          <p:nvGrpSpPr>
            <p:cNvPr id="835" name="Group 834">
              <a:extLst>
                <a:ext uri="{FF2B5EF4-FFF2-40B4-BE49-F238E27FC236}">
                  <a16:creationId xmlns:a16="http://schemas.microsoft.com/office/drawing/2014/main" id="{EDD9818F-394F-3346-BD48-3A522B50F67C}"/>
                </a:ext>
              </a:extLst>
            </p:cNvPr>
            <p:cNvGrpSpPr/>
            <p:nvPr/>
          </p:nvGrpSpPr>
          <p:grpSpPr>
            <a:xfrm>
              <a:off x="8488065" y="3965897"/>
              <a:ext cx="797331" cy="626701"/>
              <a:chOff x="8818009" y="4003604"/>
              <a:chExt cx="797331" cy="626701"/>
            </a:xfrm>
          </p:grpSpPr>
          <p:pic>
            <p:nvPicPr>
              <p:cNvPr id="877" name="Picture 876">
                <a:extLst>
                  <a:ext uri="{FF2B5EF4-FFF2-40B4-BE49-F238E27FC236}">
                    <a16:creationId xmlns:a16="http://schemas.microsoft.com/office/drawing/2014/main" id="{D9D7BB5F-CB1C-DF47-BEA4-1495E2457717}"/>
                  </a:ext>
                </a:extLst>
              </p:cNvPr>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818009" y="4409469"/>
                <a:ext cx="193663" cy="179218"/>
              </a:xfrm>
              <a:prstGeom prst="rect">
                <a:avLst/>
              </a:prstGeom>
              <a:ln>
                <a:noFill/>
              </a:ln>
            </p:spPr>
          </p:pic>
          <p:pic>
            <p:nvPicPr>
              <p:cNvPr id="878" name="Picture 877">
                <a:extLst>
                  <a:ext uri="{FF2B5EF4-FFF2-40B4-BE49-F238E27FC236}">
                    <a16:creationId xmlns:a16="http://schemas.microsoft.com/office/drawing/2014/main" id="{D5E2040F-D5AF-9540-B985-FA8E624DA9AC}"/>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826557" y="4251623"/>
                <a:ext cx="142739" cy="142488"/>
              </a:xfrm>
              <a:prstGeom prst="rect">
                <a:avLst/>
              </a:prstGeom>
              <a:ln>
                <a:noFill/>
              </a:ln>
            </p:spPr>
          </p:pic>
          <p:pic>
            <p:nvPicPr>
              <p:cNvPr id="879" name="Picture 878">
                <a:extLst>
                  <a:ext uri="{FF2B5EF4-FFF2-40B4-BE49-F238E27FC236}">
                    <a16:creationId xmlns:a16="http://schemas.microsoft.com/office/drawing/2014/main" id="{6D0B606B-37CA-A34F-BCD4-886BAE818F92}"/>
                  </a:ext>
                </a:extLst>
              </p:cNvPr>
              <p:cNvPicPr>
                <a:picLocks noChangeAspect="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872881" y="4071323"/>
                <a:ext cx="122896" cy="139734"/>
              </a:xfrm>
              <a:prstGeom prst="rect">
                <a:avLst/>
              </a:prstGeom>
              <a:ln>
                <a:noFill/>
              </a:ln>
            </p:spPr>
          </p:pic>
          <p:sp>
            <p:nvSpPr>
              <p:cNvPr id="880" name="TextBox 879">
                <a:extLst>
                  <a:ext uri="{FF2B5EF4-FFF2-40B4-BE49-F238E27FC236}">
                    <a16:creationId xmlns:a16="http://schemas.microsoft.com/office/drawing/2014/main" id="{F9F26DCD-3A37-A64F-8E66-71D8CBE4ED90}"/>
                  </a:ext>
                </a:extLst>
              </p:cNvPr>
              <p:cNvSpPr txBox="1"/>
              <p:nvPr/>
            </p:nvSpPr>
            <p:spPr>
              <a:xfrm>
                <a:off x="8995777" y="4003604"/>
                <a:ext cx="619563" cy="626701"/>
              </a:xfrm>
              <a:prstGeom prst="rect">
                <a:avLst/>
              </a:prstGeom>
              <a:noFill/>
              <a:ln>
                <a:noFill/>
              </a:ln>
            </p:spPr>
            <p:txBody>
              <a:bodyPr wrap="square" lIns="36000" tIns="36000" rIns="36000" bIns="36000" rtlCol="0">
                <a:spAutoFit/>
              </a:bodyPr>
              <a:lstStyle/>
              <a:p>
                <a:pPr algn="l">
                  <a:spcBef>
                    <a:spcPts val="0"/>
                  </a:spcBef>
                </a:pPr>
                <a:r>
                  <a:rPr lang="en-GB" sz="1200" dirty="0"/>
                  <a:t>Success</a:t>
                </a:r>
              </a:p>
              <a:p>
                <a:pPr algn="l">
                  <a:spcBef>
                    <a:spcPts val="0"/>
                  </a:spcBef>
                </a:pPr>
                <a:r>
                  <a:rPr lang="en-GB" sz="1200" dirty="0"/>
                  <a:t>Failure</a:t>
                </a:r>
              </a:p>
              <a:p>
                <a:pPr algn="l">
                  <a:spcBef>
                    <a:spcPts val="0"/>
                  </a:spcBef>
                </a:pPr>
                <a:r>
                  <a:rPr lang="en-GB" sz="1200" dirty="0"/>
                  <a:t>Running</a:t>
                </a:r>
              </a:p>
            </p:txBody>
          </p:sp>
        </p:grpSp>
        <p:sp>
          <p:nvSpPr>
            <p:cNvPr id="836" name="Right Arrow 835">
              <a:extLst>
                <a:ext uri="{FF2B5EF4-FFF2-40B4-BE49-F238E27FC236}">
                  <a16:creationId xmlns:a16="http://schemas.microsoft.com/office/drawing/2014/main" id="{3277E9F9-F481-A04C-80A9-598A693997F4}"/>
                </a:ext>
              </a:extLst>
            </p:cNvPr>
            <p:cNvSpPr/>
            <p:nvPr/>
          </p:nvSpPr>
          <p:spPr>
            <a:xfrm>
              <a:off x="3021317" y="4709301"/>
              <a:ext cx="6338777" cy="626388"/>
            </a:xfrm>
            <a:prstGeom prst="rightArrow">
              <a:avLst/>
            </a:prstGeom>
            <a:gradFill flip="none" rotWithShape="1">
              <a:gsLst>
                <a:gs pos="0">
                  <a:schemeClr val="bg1"/>
                </a:gs>
                <a:gs pos="21000">
                  <a:schemeClr val="accent4"/>
                </a:gs>
                <a:gs pos="100000">
                  <a:schemeClr val="accent4">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Evaluation order</a:t>
              </a:r>
            </a:p>
          </p:txBody>
        </p:sp>
        <p:cxnSp>
          <p:nvCxnSpPr>
            <p:cNvPr id="837" name="Straight Arrow Connector 836">
              <a:extLst>
                <a:ext uri="{FF2B5EF4-FFF2-40B4-BE49-F238E27FC236}">
                  <a16:creationId xmlns:a16="http://schemas.microsoft.com/office/drawing/2014/main" id="{7B15999A-B308-3B46-9342-DE99176C3736}"/>
                </a:ext>
              </a:extLst>
            </p:cNvPr>
            <p:cNvCxnSpPr>
              <a:cxnSpLocks/>
              <a:stCxn id="804" idx="5"/>
              <a:endCxn id="809" idx="0"/>
            </p:cNvCxnSpPr>
            <p:nvPr/>
          </p:nvCxnSpPr>
          <p:spPr>
            <a:xfrm flipH="1">
              <a:off x="3760258" y="2587544"/>
              <a:ext cx="391823" cy="264398"/>
            </a:xfrm>
            <a:prstGeom prst="straightConnector1">
              <a:avLst/>
            </a:prstGeom>
            <a:ln>
              <a:solidFill>
                <a:srgbClr val="70AD47"/>
              </a:solidFill>
              <a:tailEnd type="triangle"/>
            </a:ln>
          </p:spPr>
          <p:style>
            <a:lnRef idx="3">
              <a:schemeClr val="accent3"/>
            </a:lnRef>
            <a:fillRef idx="0">
              <a:schemeClr val="accent3"/>
            </a:fillRef>
            <a:effectRef idx="2">
              <a:schemeClr val="accent3"/>
            </a:effectRef>
            <a:fontRef idx="minor">
              <a:schemeClr val="tx1"/>
            </a:fontRef>
          </p:style>
        </p:cxnSp>
        <p:cxnSp>
          <p:nvCxnSpPr>
            <p:cNvPr id="838" name="Straight Arrow Connector 837">
              <a:extLst>
                <a:ext uri="{FF2B5EF4-FFF2-40B4-BE49-F238E27FC236}">
                  <a16:creationId xmlns:a16="http://schemas.microsoft.com/office/drawing/2014/main" id="{C8094F62-D252-CD4B-B5A4-CB64219C1A6F}"/>
                </a:ext>
              </a:extLst>
            </p:cNvPr>
            <p:cNvCxnSpPr>
              <a:cxnSpLocks/>
              <a:stCxn id="813" idx="6"/>
              <a:endCxn id="804" idx="1"/>
            </p:cNvCxnSpPr>
            <p:nvPr/>
          </p:nvCxnSpPr>
          <p:spPr>
            <a:xfrm flipH="1">
              <a:off x="4348126" y="1975951"/>
              <a:ext cx="1652697" cy="361898"/>
            </a:xfrm>
            <a:prstGeom prst="straightConnector1">
              <a:avLst/>
            </a:prstGeom>
            <a:ln>
              <a:solidFill>
                <a:srgbClr val="746F6F"/>
              </a:solidFill>
              <a:tailEnd type="triangle"/>
            </a:ln>
          </p:spPr>
          <p:style>
            <a:lnRef idx="3">
              <a:schemeClr val="accent3"/>
            </a:lnRef>
            <a:fillRef idx="0">
              <a:schemeClr val="accent3"/>
            </a:fillRef>
            <a:effectRef idx="2">
              <a:schemeClr val="accent3"/>
            </a:effectRef>
            <a:fontRef idx="minor">
              <a:schemeClr val="tx1"/>
            </a:fontRef>
          </p:style>
        </p:cxnSp>
        <p:cxnSp>
          <p:nvCxnSpPr>
            <p:cNvPr id="839" name="Straight Arrow Connector 838">
              <a:extLst>
                <a:ext uri="{FF2B5EF4-FFF2-40B4-BE49-F238E27FC236}">
                  <a16:creationId xmlns:a16="http://schemas.microsoft.com/office/drawing/2014/main" id="{7B3F1732-6BD9-1940-98F9-E42FCB538324}"/>
                </a:ext>
              </a:extLst>
            </p:cNvPr>
            <p:cNvCxnSpPr>
              <a:cxnSpLocks/>
              <a:stCxn id="804" idx="4"/>
              <a:endCxn id="845" idx="1"/>
            </p:cNvCxnSpPr>
            <p:nvPr/>
          </p:nvCxnSpPr>
          <p:spPr>
            <a:xfrm>
              <a:off x="4576915" y="2587544"/>
              <a:ext cx="408292" cy="262941"/>
            </a:xfrm>
            <a:prstGeom prst="straightConnector1">
              <a:avLst/>
            </a:prstGeom>
            <a:ln>
              <a:solidFill>
                <a:srgbClr val="746F6F"/>
              </a:solidFill>
              <a:tailEnd type="triangle"/>
            </a:ln>
          </p:spPr>
          <p:style>
            <a:lnRef idx="3">
              <a:schemeClr val="accent3"/>
            </a:lnRef>
            <a:fillRef idx="0">
              <a:schemeClr val="accent3"/>
            </a:fillRef>
            <a:effectRef idx="2">
              <a:schemeClr val="accent3"/>
            </a:effectRef>
            <a:fontRef idx="minor">
              <a:schemeClr val="tx1"/>
            </a:fontRef>
          </p:style>
        </p:cxnSp>
        <p:cxnSp>
          <p:nvCxnSpPr>
            <p:cNvPr id="840" name="Straight Arrow Connector 839">
              <a:extLst>
                <a:ext uri="{FF2B5EF4-FFF2-40B4-BE49-F238E27FC236}">
                  <a16:creationId xmlns:a16="http://schemas.microsoft.com/office/drawing/2014/main" id="{9A45114E-B8FF-3C40-8D75-D926EB3B8AFA}"/>
                </a:ext>
              </a:extLst>
            </p:cNvPr>
            <p:cNvCxnSpPr>
              <a:cxnSpLocks/>
              <a:stCxn id="814" idx="6"/>
              <a:endCxn id="849" idx="0"/>
            </p:cNvCxnSpPr>
            <p:nvPr/>
          </p:nvCxnSpPr>
          <p:spPr>
            <a:xfrm flipH="1">
              <a:off x="5952017" y="2598830"/>
              <a:ext cx="152418" cy="197095"/>
            </a:xfrm>
            <a:prstGeom prst="straightConnector1">
              <a:avLst/>
            </a:prstGeom>
            <a:ln>
              <a:solidFill>
                <a:srgbClr val="5C9BD5"/>
              </a:solidFill>
              <a:tailEnd type="triangle"/>
            </a:ln>
          </p:spPr>
          <p:style>
            <a:lnRef idx="3">
              <a:schemeClr val="accent3"/>
            </a:lnRef>
            <a:fillRef idx="0">
              <a:schemeClr val="accent3"/>
            </a:fillRef>
            <a:effectRef idx="2">
              <a:schemeClr val="accent3"/>
            </a:effectRef>
            <a:fontRef idx="minor">
              <a:schemeClr val="tx1"/>
            </a:fontRef>
          </p:style>
        </p:cxnSp>
        <p:cxnSp>
          <p:nvCxnSpPr>
            <p:cNvPr id="841" name="Straight Arrow Connector 840">
              <a:extLst>
                <a:ext uri="{FF2B5EF4-FFF2-40B4-BE49-F238E27FC236}">
                  <a16:creationId xmlns:a16="http://schemas.microsoft.com/office/drawing/2014/main" id="{F1D9C65C-D551-9946-9FC6-72B6E9B2D8F7}"/>
                </a:ext>
              </a:extLst>
            </p:cNvPr>
            <p:cNvCxnSpPr>
              <a:cxnSpLocks/>
              <a:stCxn id="813" idx="4"/>
              <a:endCxn id="852" idx="1"/>
            </p:cNvCxnSpPr>
            <p:nvPr/>
          </p:nvCxnSpPr>
          <p:spPr>
            <a:xfrm>
              <a:off x="6510720" y="1977200"/>
              <a:ext cx="1274060" cy="281987"/>
            </a:xfrm>
            <a:prstGeom prst="straightConnector1">
              <a:avLst/>
            </a:prstGeom>
            <a:ln>
              <a:solidFill>
                <a:srgbClr val="746F6F"/>
              </a:solidFill>
              <a:tailEnd type="triangle"/>
            </a:ln>
          </p:spPr>
          <p:style>
            <a:lnRef idx="3">
              <a:schemeClr val="accent3"/>
            </a:lnRef>
            <a:fillRef idx="0">
              <a:schemeClr val="accent3"/>
            </a:fillRef>
            <a:effectRef idx="2">
              <a:schemeClr val="accent3"/>
            </a:effectRef>
            <a:fontRef idx="minor">
              <a:schemeClr val="tx1"/>
            </a:fontRef>
          </p:style>
        </p:cxnSp>
        <p:cxnSp>
          <p:nvCxnSpPr>
            <p:cNvPr id="842" name="Straight Arrow Connector 841">
              <a:extLst>
                <a:ext uri="{FF2B5EF4-FFF2-40B4-BE49-F238E27FC236}">
                  <a16:creationId xmlns:a16="http://schemas.microsoft.com/office/drawing/2014/main" id="{F399113D-77D2-B043-AF21-477BBF508224}"/>
                </a:ext>
              </a:extLst>
            </p:cNvPr>
            <p:cNvCxnSpPr>
              <a:cxnSpLocks/>
              <a:stCxn id="809" idx="2"/>
              <a:endCxn id="803" idx="0"/>
            </p:cNvCxnSpPr>
            <p:nvPr/>
          </p:nvCxnSpPr>
          <p:spPr>
            <a:xfrm>
              <a:off x="3760258" y="3082745"/>
              <a:ext cx="2862" cy="269378"/>
            </a:xfrm>
            <a:prstGeom prst="straightConnector1">
              <a:avLst/>
            </a:prstGeom>
            <a:ln>
              <a:solidFill>
                <a:srgbClr val="5C9BD5"/>
              </a:solidFill>
              <a:tailEnd type="triangle"/>
            </a:ln>
          </p:spPr>
          <p:style>
            <a:lnRef idx="3">
              <a:schemeClr val="accent3"/>
            </a:lnRef>
            <a:fillRef idx="0">
              <a:schemeClr val="accent3"/>
            </a:fillRef>
            <a:effectRef idx="2">
              <a:schemeClr val="accent3"/>
            </a:effectRef>
            <a:fontRef idx="minor">
              <a:schemeClr val="tx1"/>
            </a:fontRef>
          </p:style>
        </p:cxnSp>
        <p:sp>
          <p:nvSpPr>
            <p:cNvPr id="843" name="Right Arrow 842">
              <a:extLst>
                <a:ext uri="{FF2B5EF4-FFF2-40B4-BE49-F238E27FC236}">
                  <a16:creationId xmlns:a16="http://schemas.microsoft.com/office/drawing/2014/main" id="{BAA64375-D9D5-1549-BB1A-567C5D1AA31C}"/>
                </a:ext>
              </a:extLst>
            </p:cNvPr>
            <p:cNvSpPr/>
            <p:nvPr/>
          </p:nvSpPr>
          <p:spPr>
            <a:xfrm rot="5400000">
              <a:off x="1440230" y="3171873"/>
              <a:ext cx="3388988" cy="626388"/>
            </a:xfrm>
            <a:prstGeom prst="rightArrow">
              <a:avLst/>
            </a:prstGeom>
            <a:gradFill flip="none" rotWithShape="1">
              <a:gsLst>
                <a:gs pos="0">
                  <a:schemeClr val="bg1"/>
                </a:gs>
                <a:gs pos="21000">
                  <a:schemeClr val="accent4"/>
                </a:gs>
                <a:gs pos="100000">
                  <a:schemeClr val="accent4">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Evaluation order</a:t>
              </a:r>
            </a:p>
          </p:txBody>
        </p:sp>
        <p:sp>
          <p:nvSpPr>
            <p:cNvPr id="844" name="Rectangle 843">
              <a:extLst>
                <a:ext uri="{FF2B5EF4-FFF2-40B4-BE49-F238E27FC236}">
                  <a16:creationId xmlns:a16="http://schemas.microsoft.com/office/drawing/2014/main" id="{9981D648-D14F-DA40-83BC-D3C0046CF466}"/>
                </a:ext>
              </a:extLst>
            </p:cNvPr>
            <p:cNvSpPr/>
            <p:nvPr/>
          </p:nvSpPr>
          <p:spPr bwMode="auto">
            <a:xfrm>
              <a:off x="5137818" y="3357842"/>
              <a:ext cx="526339" cy="313751"/>
            </a:xfrm>
            <a:prstGeom prst="rect">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449263">
                <a:spcBef>
                  <a:spcPts val="0"/>
                </a:spcBef>
                <a:buClr>
                  <a:srgbClr val="000000"/>
                </a:buClr>
                <a:buSzPct val="100000"/>
              </a:pPr>
              <a:r>
                <a:rPr lang="en-GB" sz="1400" b="1" baseline="-25000" dirty="0">
                  <a:solidFill>
                    <a:schemeClr val="bg1"/>
                  </a:solidFill>
                  <a:latin typeface="Arial" charset="0"/>
                </a:rPr>
                <a:t>A: Take DCN</a:t>
              </a:r>
            </a:p>
          </p:txBody>
        </p:sp>
        <p:sp>
          <p:nvSpPr>
            <p:cNvPr id="845" name="Rectangle 26">
              <a:extLst>
                <a:ext uri="{FF2B5EF4-FFF2-40B4-BE49-F238E27FC236}">
                  <a16:creationId xmlns:a16="http://schemas.microsoft.com/office/drawing/2014/main" id="{D9FDC3EE-DA9A-8B41-96AE-62724FF68E6B}"/>
                </a:ext>
              </a:extLst>
            </p:cNvPr>
            <p:cNvSpPr/>
            <p:nvPr/>
          </p:nvSpPr>
          <p:spPr bwMode="auto">
            <a:xfrm>
              <a:off x="4621900" y="2848795"/>
              <a:ext cx="798630" cy="217758"/>
            </a:xfrm>
            <a:custGeom>
              <a:avLst/>
              <a:gdLst>
                <a:gd name="connsiteX0" fmla="*/ 0 w 648072"/>
                <a:gd name="connsiteY0" fmla="*/ 0 h 216057"/>
                <a:gd name="connsiteX1" fmla="*/ 648072 w 648072"/>
                <a:gd name="connsiteY1" fmla="*/ 0 h 216057"/>
                <a:gd name="connsiteX2" fmla="*/ 648072 w 648072"/>
                <a:gd name="connsiteY2" fmla="*/ 216057 h 216057"/>
                <a:gd name="connsiteX3" fmla="*/ 0 w 648072"/>
                <a:gd name="connsiteY3" fmla="*/ 216057 h 216057"/>
                <a:gd name="connsiteX4" fmla="*/ 0 w 648072"/>
                <a:gd name="connsiteY4" fmla="*/ 0 h 216057"/>
                <a:gd name="connsiteX0" fmla="*/ 0 w 648072"/>
                <a:gd name="connsiteY0" fmla="*/ 0 h 217279"/>
                <a:gd name="connsiteX1" fmla="*/ 648072 w 648072"/>
                <a:gd name="connsiteY1" fmla="*/ 0 h 217279"/>
                <a:gd name="connsiteX2" fmla="*/ 648072 w 648072"/>
                <a:gd name="connsiteY2" fmla="*/ 216057 h 217279"/>
                <a:gd name="connsiteX3" fmla="*/ 151894 w 648072"/>
                <a:gd name="connsiteY3" fmla="*/ 217279 h 217279"/>
                <a:gd name="connsiteX4" fmla="*/ 0 w 648072"/>
                <a:gd name="connsiteY4" fmla="*/ 216057 h 217279"/>
                <a:gd name="connsiteX5" fmla="*/ 0 w 648072"/>
                <a:gd name="connsiteY5" fmla="*/ 0 h 217279"/>
                <a:gd name="connsiteX0" fmla="*/ 0 w 648072"/>
                <a:gd name="connsiteY0" fmla="*/ 0 h 217534"/>
                <a:gd name="connsiteX1" fmla="*/ 648072 w 648072"/>
                <a:gd name="connsiteY1" fmla="*/ 0 h 217534"/>
                <a:gd name="connsiteX2" fmla="*/ 648072 w 648072"/>
                <a:gd name="connsiteY2" fmla="*/ 216057 h 217534"/>
                <a:gd name="connsiteX3" fmla="*/ 461610 w 648072"/>
                <a:gd name="connsiteY3" fmla="*/ 217279 h 217534"/>
                <a:gd name="connsiteX4" fmla="*/ 151894 w 648072"/>
                <a:gd name="connsiteY4" fmla="*/ 217279 h 217534"/>
                <a:gd name="connsiteX5" fmla="*/ 0 w 648072"/>
                <a:gd name="connsiteY5" fmla="*/ 216057 h 217534"/>
                <a:gd name="connsiteX6" fmla="*/ 0 w 648072"/>
                <a:gd name="connsiteY6" fmla="*/ 0 h 217534"/>
                <a:gd name="connsiteX0" fmla="*/ 0 w 648072"/>
                <a:gd name="connsiteY0" fmla="*/ 761 h 218295"/>
                <a:gd name="connsiteX1" fmla="*/ 294816 w 648072"/>
                <a:gd name="connsiteY1" fmla="*/ 1694 h 218295"/>
                <a:gd name="connsiteX2" fmla="*/ 648072 w 648072"/>
                <a:gd name="connsiteY2" fmla="*/ 761 h 218295"/>
                <a:gd name="connsiteX3" fmla="*/ 648072 w 648072"/>
                <a:gd name="connsiteY3" fmla="*/ 216818 h 218295"/>
                <a:gd name="connsiteX4" fmla="*/ 461610 w 648072"/>
                <a:gd name="connsiteY4" fmla="*/ 218040 h 218295"/>
                <a:gd name="connsiteX5" fmla="*/ 151894 w 648072"/>
                <a:gd name="connsiteY5" fmla="*/ 218040 h 218295"/>
                <a:gd name="connsiteX6" fmla="*/ 0 w 648072"/>
                <a:gd name="connsiteY6" fmla="*/ 216818 h 218295"/>
                <a:gd name="connsiteX7" fmla="*/ 0 w 648072"/>
                <a:gd name="connsiteY7" fmla="*/ 761 h 21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072" h="218295">
                  <a:moveTo>
                    <a:pt x="0" y="761"/>
                  </a:moveTo>
                  <a:cubicBezTo>
                    <a:pt x="96633" y="-2205"/>
                    <a:pt x="198183" y="4660"/>
                    <a:pt x="294816" y="1694"/>
                  </a:cubicBezTo>
                  <a:lnTo>
                    <a:pt x="648072" y="761"/>
                  </a:lnTo>
                  <a:lnTo>
                    <a:pt x="648072" y="216818"/>
                  </a:lnTo>
                  <a:cubicBezTo>
                    <a:pt x="590834" y="215587"/>
                    <a:pt x="518848" y="219271"/>
                    <a:pt x="461610" y="218040"/>
                  </a:cubicBezTo>
                  <a:lnTo>
                    <a:pt x="151894" y="218040"/>
                  </a:lnTo>
                  <a:lnTo>
                    <a:pt x="0" y="216818"/>
                  </a:lnTo>
                  <a:lnTo>
                    <a:pt x="0" y="761"/>
                  </a:lnTo>
                  <a:close/>
                </a:path>
              </a:pathLst>
            </a:cu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108000" rIns="0" bIns="324000" numCol="1" rtlCol="0" anchor="t" anchorCtr="0" compatLnSpc="1">
              <a:prstTxWarp prst="textNoShape">
                <a:avLst/>
              </a:prstTxWarp>
            </a:bodyPr>
            <a:lstStyle/>
            <a:p>
              <a:pPr algn="ctr" defTabSz="449263">
                <a:spcBef>
                  <a:spcPts val="0"/>
                </a:spcBef>
                <a:buClr>
                  <a:srgbClr val="000000"/>
                </a:buClr>
                <a:buSzPct val="100000"/>
              </a:pPr>
              <a:r>
                <a:rPr lang="en-GB" sz="1400" b="1" baseline="-25000" dirty="0">
                  <a:latin typeface="Arial" charset="0"/>
                </a:rPr>
                <a:t>Sequence</a:t>
              </a:r>
            </a:p>
          </p:txBody>
        </p:sp>
        <p:sp>
          <p:nvSpPr>
            <p:cNvPr id="846" name="Oval 845">
              <a:extLst>
                <a:ext uri="{FF2B5EF4-FFF2-40B4-BE49-F238E27FC236}">
                  <a16:creationId xmlns:a16="http://schemas.microsoft.com/office/drawing/2014/main" id="{35F8CDE0-6B70-5748-BBEA-317F4F88C4EF}"/>
                </a:ext>
              </a:extLst>
            </p:cNvPr>
            <p:cNvSpPr/>
            <p:nvPr/>
          </p:nvSpPr>
          <p:spPr bwMode="auto">
            <a:xfrm>
              <a:off x="4124263" y="3357170"/>
              <a:ext cx="927881" cy="342743"/>
            </a:xfrm>
            <a:prstGeom prst="ellipse">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396000" numCol="1" rtlCol="0" anchor="t" anchorCtr="0" compatLnSpc="1">
              <a:prstTxWarp prst="textNoShape">
                <a:avLst/>
              </a:prstTxWarp>
            </a:bodyPr>
            <a:lstStyle/>
            <a:p>
              <a:pPr marL="0" marR="0" indent="0" algn="ctr" defTabSz="449263" rtl="0" eaLnBrk="1" fontAlgn="base" latinLnBrk="0" hangingPunct="1">
                <a:lnSpc>
                  <a:spcPct val="100000"/>
                </a:lnSpc>
                <a:spcBef>
                  <a:spcPts val="0"/>
                </a:spcBef>
                <a:spcAft>
                  <a:spcPct val="0"/>
                </a:spcAft>
                <a:buClr>
                  <a:srgbClr val="000000"/>
                </a:buClr>
                <a:buSzPct val="100000"/>
                <a:buFont typeface="Times New Roman" charset="0"/>
                <a:buNone/>
                <a:tabLst/>
              </a:pPr>
              <a:r>
                <a:rPr kumimoji="0" lang="en-GB" sz="1400" b="1" i="0" u="none" strike="noStrike" cap="none" normalizeH="0" baseline="-25000" dirty="0">
                  <a:ln>
                    <a:noFill/>
                  </a:ln>
                  <a:solidFill>
                    <a:schemeClr val="bg1"/>
                  </a:solidFill>
                  <a:effectLst/>
                  <a:latin typeface="Arial" charset="0"/>
                </a:rPr>
                <a:t>C: </a:t>
              </a:r>
            </a:p>
            <a:p>
              <a:pPr marL="0" marR="0" indent="0" algn="ctr" defTabSz="449263" rtl="0" eaLnBrk="1" fontAlgn="base" latinLnBrk="0" hangingPunct="1">
                <a:lnSpc>
                  <a:spcPct val="100000"/>
                </a:lnSpc>
                <a:spcBef>
                  <a:spcPts val="0"/>
                </a:spcBef>
                <a:spcAft>
                  <a:spcPct val="0"/>
                </a:spcAft>
                <a:buClr>
                  <a:srgbClr val="000000"/>
                </a:buClr>
                <a:buSzPct val="100000"/>
                <a:buFont typeface="Times New Roman" charset="0"/>
                <a:buNone/>
                <a:tabLst/>
              </a:pPr>
              <a:r>
                <a:rPr kumimoji="0" lang="en-GB" sz="1400" b="1" i="0" u="none" strike="noStrike" cap="none" normalizeH="0" baseline="-25000" dirty="0">
                  <a:ln>
                    <a:noFill/>
                  </a:ln>
                  <a:solidFill>
                    <a:schemeClr val="bg1"/>
                  </a:solidFill>
                  <a:effectLst/>
                  <a:latin typeface="Arial" charset="0"/>
                </a:rPr>
                <a:t>DCN valid?</a:t>
              </a:r>
            </a:p>
          </p:txBody>
        </p:sp>
        <p:cxnSp>
          <p:nvCxnSpPr>
            <p:cNvPr id="847" name="Straight Arrow Connector 846">
              <a:extLst>
                <a:ext uri="{FF2B5EF4-FFF2-40B4-BE49-F238E27FC236}">
                  <a16:creationId xmlns:a16="http://schemas.microsoft.com/office/drawing/2014/main" id="{C7E8E2FD-90D7-F040-B0C3-2BDB87551053}"/>
                </a:ext>
              </a:extLst>
            </p:cNvPr>
            <p:cNvCxnSpPr>
              <a:cxnSpLocks/>
              <a:stCxn id="845" idx="5"/>
              <a:endCxn id="846" idx="0"/>
            </p:cNvCxnSpPr>
            <p:nvPr/>
          </p:nvCxnSpPr>
          <p:spPr>
            <a:xfrm flipH="1">
              <a:off x="4588204" y="3066299"/>
              <a:ext cx="220878" cy="290871"/>
            </a:xfrm>
            <a:prstGeom prst="straightConnector1">
              <a:avLst/>
            </a:prstGeom>
            <a:ln>
              <a:solidFill>
                <a:srgbClr val="5C9BD5"/>
              </a:solidFill>
              <a:tailEnd type="triangle"/>
            </a:ln>
          </p:spPr>
          <p:style>
            <a:lnRef idx="3">
              <a:schemeClr val="accent3"/>
            </a:lnRef>
            <a:fillRef idx="0">
              <a:schemeClr val="accent3"/>
            </a:fillRef>
            <a:effectRef idx="2">
              <a:schemeClr val="accent3"/>
            </a:effectRef>
            <a:fontRef idx="minor">
              <a:schemeClr val="tx1"/>
            </a:fontRef>
          </p:style>
        </p:cxnSp>
        <p:cxnSp>
          <p:nvCxnSpPr>
            <p:cNvPr id="848" name="Straight Arrow Connector 847">
              <a:extLst>
                <a:ext uri="{FF2B5EF4-FFF2-40B4-BE49-F238E27FC236}">
                  <a16:creationId xmlns:a16="http://schemas.microsoft.com/office/drawing/2014/main" id="{DC81C263-E3B9-1946-BD01-A62562E7A0ED}"/>
                </a:ext>
              </a:extLst>
            </p:cNvPr>
            <p:cNvCxnSpPr>
              <a:cxnSpLocks/>
              <a:stCxn id="845" idx="4"/>
              <a:endCxn id="844" idx="0"/>
            </p:cNvCxnSpPr>
            <p:nvPr/>
          </p:nvCxnSpPr>
          <p:spPr>
            <a:xfrm>
              <a:off x="5190750" y="3066299"/>
              <a:ext cx="210238" cy="291543"/>
            </a:xfrm>
            <a:prstGeom prst="straightConnector1">
              <a:avLst/>
            </a:prstGeom>
            <a:ln>
              <a:solidFill>
                <a:srgbClr val="5C9BD5"/>
              </a:solidFill>
              <a:tailEnd type="triangle"/>
            </a:ln>
          </p:spPr>
          <p:style>
            <a:lnRef idx="3">
              <a:schemeClr val="accent3"/>
            </a:lnRef>
            <a:fillRef idx="0">
              <a:schemeClr val="accent3"/>
            </a:fillRef>
            <a:effectRef idx="2">
              <a:schemeClr val="accent3"/>
            </a:effectRef>
            <a:fontRef idx="minor">
              <a:schemeClr val="tx1"/>
            </a:fontRef>
          </p:style>
        </p:cxnSp>
        <p:sp>
          <p:nvSpPr>
            <p:cNvPr id="849" name="Oval 848">
              <a:extLst>
                <a:ext uri="{FF2B5EF4-FFF2-40B4-BE49-F238E27FC236}">
                  <a16:creationId xmlns:a16="http://schemas.microsoft.com/office/drawing/2014/main" id="{0A22B308-403D-0E42-9528-3F2B28A47100}"/>
                </a:ext>
              </a:extLst>
            </p:cNvPr>
            <p:cNvSpPr/>
            <p:nvPr/>
          </p:nvSpPr>
          <p:spPr bwMode="auto">
            <a:xfrm>
              <a:off x="5490083" y="2795925"/>
              <a:ext cx="923867" cy="336704"/>
            </a:xfrm>
            <a:prstGeom prst="ellipse">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396000" numCol="1" rtlCol="0" anchor="t" anchorCtr="0" compatLnSpc="1">
              <a:prstTxWarp prst="textNoShape">
                <a:avLst/>
              </a:prstTxWarp>
            </a:bodyPr>
            <a:lstStyle/>
            <a:p>
              <a:pPr marL="0" marR="0" indent="0" algn="ctr" defTabSz="449263" rtl="0" eaLnBrk="1" fontAlgn="base" latinLnBrk="0" hangingPunct="1">
                <a:lnSpc>
                  <a:spcPct val="100000"/>
                </a:lnSpc>
                <a:spcBef>
                  <a:spcPts val="0"/>
                </a:spcBef>
                <a:spcAft>
                  <a:spcPct val="0"/>
                </a:spcAft>
                <a:buClr>
                  <a:srgbClr val="000000"/>
                </a:buClr>
                <a:buSzPct val="100000"/>
                <a:buFont typeface="Times New Roman" charset="0"/>
                <a:buNone/>
                <a:tabLst/>
              </a:pPr>
              <a:r>
                <a:rPr kumimoji="0" lang="en-GB" sz="1400" b="1" i="0" u="none" strike="noStrike" cap="none" normalizeH="0" baseline="-25000" dirty="0">
                  <a:ln>
                    <a:noFill/>
                  </a:ln>
                  <a:solidFill>
                    <a:schemeClr val="bg1"/>
                  </a:solidFill>
                  <a:effectLst/>
                  <a:latin typeface="Arial" charset="0"/>
                </a:rPr>
                <a:t>C: </a:t>
              </a:r>
            </a:p>
            <a:p>
              <a:pPr marL="0" marR="0" indent="0" algn="ctr" defTabSz="449263" rtl="0" eaLnBrk="1" fontAlgn="base" latinLnBrk="0" hangingPunct="1">
                <a:lnSpc>
                  <a:spcPct val="100000"/>
                </a:lnSpc>
                <a:spcBef>
                  <a:spcPts val="0"/>
                </a:spcBef>
                <a:spcAft>
                  <a:spcPct val="0"/>
                </a:spcAft>
                <a:buClr>
                  <a:srgbClr val="000000"/>
                </a:buClr>
                <a:buSzPct val="100000"/>
                <a:buFont typeface="Times New Roman" charset="0"/>
                <a:buNone/>
                <a:tabLst/>
              </a:pPr>
              <a:r>
                <a:rPr kumimoji="0" lang="en-GB" sz="1400" b="1" i="0" u="none" strike="noStrike" cap="none" normalizeH="0" baseline="-25000" dirty="0">
                  <a:ln>
                    <a:noFill/>
                  </a:ln>
                  <a:solidFill>
                    <a:schemeClr val="bg1"/>
                  </a:solidFill>
                  <a:effectLst/>
                  <a:latin typeface="Arial" charset="0"/>
                </a:rPr>
                <a:t>DCR valid?</a:t>
              </a:r>
            </a:p>
          </p:txBody>
        </p:sp>
        <p:sp>
          <p:nvSpPr>
            <p:cNvPr id="850" name="Rectangle 849">
              <a:extLst>
                <a:ext uri="{FF2B5EF4-FFF2-40B4-BE49-F238E27FC236}">
                  <a16:creationId xmlns:a16="http://schemas.microsoft.com/office/drawing/2014/main" id="{F959D18C-7FCB-B345-AEC1-FA8C53783945}"/>
                </a:ext>
              </a:extLst>
            </p:cNvPr>
            <p:cNvSpPr/>
            <p:nvPr/>
          </p:nvSpPr>
          <p:spPr bwMode="auto">
            <a:xfrm>
              <a:off x="6483880" y="2792596"/>
              <a:ext cx="587164" cy="336705"/>
            </a:xfrm>
            <a:prstGeom prst="rect">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449263">
                <a:spcBef>
                  <a:spcPts val="0"/>
                </a:spcBef>
                <a:buClr>
                  <a:srgbClr val="000000"/>
                </a:buClr>
                <a:buSzPct val="100000"/>
              </a:pPr>
              <a:r>
                <a:rPr lang="en-GB" sz="1400" b="1" baseline="-25000" dirty="0">
                  <a:solidFill>
                    <a:schemeClr val="bg1"/>
                  </a:solidFill>
                  <a:latin typeface="Arial" charset="0"/>
                </a:rPr>
                <a:t>A: Take DCR</a:t>
              </a:r>
            </a:p>
          </p:txBody>
        </p:sp>
        <p:sp>
          <p:nvSpPr>
            <p:cNvPr id="851" name="Rectangle 850">
              <a:extLst>
                <a:ext uri="{FF2B5EF4-FFF2-40B4-BE49-F238E27FC236}">
                  <a16:creationId xmlns:a16="http://schemas.microsoft.com/office/drawing/2014/main" id="{D382182C-B668-3044-AED7-542A0FE1CBF0}"/>
                </a:ext>
              </a:extLst>
            </p:cNvPr>
            <p:cNvSpPr/>
            <p:nvPr/>
          </p:nvSpPr>
          <p:spPr bwMode="auto">
            <a:xfrm>
              <a:off x="8122569" y="2780661"/>
              <a:ext cx="777034" cy="390347"/>
            </a:xfrm>
            <a:prstGeom prst="rect">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449263">
                <a:spcBef>
                  <a:spcPts val="0"/>
                </a:spcBef>
                <a:buClr>
                  <a:srgbClr val="000000"/>
                </a:buClr>
                <a:buSzPct val="100000"/>
              </a:pPr>
              <a:r>
                <a:rPr lang="en-GB" sz="1400" b="1" baseline="-25000" dirty="0">
                  <a:solidFill>
                    <a:schemeClr val="bg1"/>
                  </a:solidFill>
                  <a:latin typeface="Arial" charset="0"/>
                </a:rPr>
                <a:t>A: Take </a:t>
              </a:r>
              <a:r>
                <a:rPr lang="en-GB" sz="1400" b="1" baseline="-25000" dirty="0" err="1">
                  <a:solidFill>
                    <a:schemeClr val="bg1"/>
                  </a:solidFill>
                  <a:latin typeface="Arial" charset="0"/>
                </a:rPr>
                <a:t>Bremsstr</a:t>
              </a:r>
              <a:endParaRPr lang="en-GB" sz="1400" b="1" baseline="-25000" dirty="0">
                <a:solidFill>
                  <a:schemeClr val="bg1"/>
                </a:solidFill>
                <a:latin typeface="Arial" charset="0"/>
              </a:endParaRPr>
            </a:p>
          </p:txBody>
        </p:sp>
        <p:sp>
          <p:nvSpPr>
            <p:cNvPr id="852" name="Rectangle 26">
              <a:extLst>
                <a:ext uri="{FF2B5EF4-FFF2-40B4-BE49-F238E27FC236}">
                  <a16:creationId xmlns:a16="http://schemas.microsoft.com/office/drawing/2014/main" id="{EA8FED0E-183A-8044-B82E-E0373320720F}"/>
                </a:ext>
              </a:extLst>
            </p:cNvPr>
            <p:cNvSpPr/>
            <p:nvPr/>
          </p:nvSpPr>
          <p:spPr bwMode="auto">
            <a:xfrm>
              <a:off x="7394386" y="2257243"/>
              <a:ext cx="858173" cy="251132"/>
            </a:xfrm>
            <a:custGeom>
              <a:avLst/>
              <a:gdLst>
                <a:gd name="connsiteX0" fmla="*/ 0 w 648072"/>
                <a:gd name="connsiteY0" fmla="*/ 0 h 216057"/>
                <a:gd name="connsiteX1" fmla="*/ 648072 w 648072"/>
                <a:gd name="connsiteY1" fmla="*/ 0 h 216057"/>
                <a:gd name="connsiteX2" fmla="*/ 648072 w 648072"/>
                <a:gd name="connsiteY2" fmla="*/ 216057 h 216057"/>
                <a:gd name="connsiteX3" fmla="*/ 0 w 648072"/>
                <a:gd name="connsiteY3" fmla="*/ 216057 h 216057"/>
                <a:gd name="connsiteX4" fmla="*/ 0 w 648072"/>
                <a:gd name="connsiteY4" fmla="*/ 0 h 216057"/>
                <a:gd name="connsiteX0" fmla="*/ 0 w 648072"/>
                <a:gd name="connsiteY0" fmla="*/ 0 h 217279"/>
                <a:gd name="connsiteX1" fmla="*/ 648072 w 648072"/>
                <a:gd name="connsiteY1" fmla="*/ 0 h 217279"/>
                <a:gd name="connsiteX2" fmla="*/ 648072 w 648072"/>
                <a:gd name="connsiteY2" fmla="*/ 216057 h 217279"/>
                <a:gd name="connsiteX3" fmla="*/ 151894 w 648072"/>
                <a:gd name="connsiteY3" fmla="*/ 217279 h 217279"/>
                <a:gd name="connsiteX4" fmla="*/ 0 w 648072"/>
                <a:gd name="connsiteY4" fmla="*/ 216057 h 217279"/>
                <a:gd name="connsiteX5" fmla="*/ 0 w 648072"/>
                <a:gd name="connsiteY5" fmla="*/ 0 h 217279"/>
                <a:gd name="connsiteX0" fmla="*/ 0 w 648072"/>
                <a:gd name="connsiteY0" fmla="*/ 0 h 217534"/>
                <a:gd name="connsiteX1" fmla="*/ 648072 w 648072"/>
                <a:gd name="connsiteY1" fmla="*/ 0 h 217534"/>
                <a:gd name="connsiteX2" fmla="*/ 648072 w 648072"/>
                <a:gd name="connsiteY2" fmla="*/ 216057 h 217534"/>
                <a:gd name="connsiteX3" fmla="*/ 461610 w 648072"/>
                <a:gd name="connsiteY3" fmla="*/ 217279 h 217534"/>
                <a:gd name="connsiteX4" fmla="*/ 151894 w 648072"/>
                <a:gd name="connsiteY4" fmla="*/ 217279 h 217534"/>
                <a:gd name="connsiteX5" fmla="*/ 0 w 648072"/>
                <a:gd name="connsiteY5" fmla="*/ 216057 h 217534"/>
                <a:gd name="connsiteX6" fmla="*/ 0 w 648072"/>
                <a:gd name="connsiteY6" fmla="*/ 0 h 217534"/>
                <a:gd name="connsiteX0" fmla="*/ 0 w 648072"/>
                <a:gd name="connsiteY0" fmla="*/ 761 h 218295"/>
                <a:gd name="connsiteX1" fmla="*/ 294816 w 648072"/>
                <a:gd name="connsiteY1" fmla="*/ 1694 h 218295"/>
                <a:gd name="connsiteX2" fmla="*/ 648072 w 648072"/>
                <a:gd name="connsiteY2" fmla="*/ 761 h 218295"/>
                <a:gd name="connsiteX3" fmla="*/ 648072 w 648072"/>
                <a:gd name="connsiteY3" fmla="*/ 216818 h 218295"/>
                <a:gd name="connsiteX4" fmla="*/ 461610 w 648072"/>
                <a:gd name="connsiteY4" fmla="*/ 218040 h 218295"/>
                <a:gd name="connsiteX5" fmla="*/ 151894 w 648072"/>
                <a:gd name="connsiteY5" fmla="*/ 218040 h 218295"/>
                <a:gd name="connsiteX6" fmla="*/ 0 w 648072"/>
                <a:gd name="connsiteY6" fmla="*/ 216818 h 218295"/>
                <a:gd name="connsiteX7" fmla="*/ 0 w 648072"/>
                <a:gd name="connsiteY7" fmla="*/ 761 h 218295"/>
                <a:gd name="connsiteX0" fmla="*/ 0 w 648072"/>
                <a:gd name="connsiteY0" fmla="*/ 761 h 218837"/>
                <a:gd name="connsiteX1" fmla="*/ 294816 w 648072"/>
                <a:gd name="connsiteY1" fmla="*/ 1694 h 218837"/>
                <a:gd name="connsiteX2" fmla="*/ 648072 w 648072"/>
                <a:gd name="connsiteY2" fmla="*/ 761 h 218837"/>
                <a:gd name="connsiteX3" fmla="*/ 648072 w 648072"/>
                <a:gd name="connsiteY3" fmla="*/ 216818 h 218837"/>
                <a:gd name="connsiteX4" fmla="*/ 461610 w 648072"/>
                <a:gd name="connsiteY4" fmla="*/ 218040 h 218837"/>
                <a:gd name="connsiteX5" fmla="*/ 294546 w 648072"/>
                <a:gd name="connsiteY5" fmla="*/ 218446 h 218837"/>
                <a:gd name="connsiteX6" fmla="*/ 151894 w 648072"/>
                <a:gd name="connsiteY6" fmla="*/ 218040 h 218837"/>
                <a:gd name="connsiteX7" fmla="*/ 0 w 648072"/>
                <a:gd name="connsiteY7" fmla="*/ 216818 h 218837"/>
                <a:gd name="connsiteX8" fmla="*/ 0 w 648072"/>
                <a:gd name="connsiteY8" fmla="*/ 761 h 21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8072" h="218837">
                  <a:moveTo>
                    <a:pt x="0" y="761"/>
                  </a:moveTo>
                  <a:cubicBezTo>
                    <a:pt x="96633" y="-2205"/>
                    <a:pt x="198183" y="4660"/>
                    <a:pt x="294816" y="1694"/>
                  </a:cubicBezTo>
                  <a:lnTo>
                    <a:pt x="648072" y="761"/>
                  </a:lnTo>
                  <a:lnTo>
                    <a:pt x="648072" y="216818"/>
                  </a:lnTo>
                  <a:cubicBezTo>
                    <a:pt x="590834" y="215587"/>
                    <a:pt x="518848" y="219271"/>
                    <a:pt x="461610" y="218040"/>
                  </a:cubicBezTo>
                  <a:cubicBezTo>
                    <a:pt x="402645" y="216537"/>
                    <a:pt x="353511" y="219949"/>
                    <a:pt x="294546" y="218446"/>
                  </a:cubicBezTo>
                  <a:lnTo>
                    <a:pt x="151894" y="218040"/>
                  </a:lnTo>
                  <a:lnTo>
                    <a:pt x="0" y="216818"/>
                  </a:lnTo>
                  <a:lnTo>
                    <a:pt x="0" y="761"/>
                  </a:lnTo>
                  <a:close/>
                </a:path>
              </a:pathLst>
            </a:cu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108000" rIns="0" bIns="324000" numCol="1" rtlCol="0" anchor="t" anchorCtr="0" compatLnSpc="1">
              <a:prstTxWarp prst="textNoShape">
                <a:avLst/>
              </a:prstTxWarp>
            </a:bodyPr>
            <a:lstStyle/>
            <a:p>
              <a:pPr algn="ctr" defTabSz="449263">
                <a:spcBef>
                  <a:spcPts val="0"/>
                </a:spcBef>
                <a:buClr>
                  <a:srgbClr val="000000"/>
                </a:buClr>
                <a:buSzPct val="100000"/>
              </a:pPr>
              <a:r>
                <a:rPr lang="en-GB" sz="1400" b="1" baseline="-25000" dirty="0">
                  <a:latin typeface="Arial" charset="0"/>
                </a:rPr>
                <a:t>Sequence</a:t>
              </a:r>
            </a:p>
          </p:txBody>
        </p:sp>
        <p:sp>
          <p:nvSpPr>
            <p:cNvPr id="853" name="Rectangle 852">
              <a:extLst>
                <a:ext uri="{FF2B5EF4-FFF2-40B4-BE49-F238E27FC236}">
                  <a16:creationId xmlns:a16="http://schemas.microsoft.com/office/drawing/2014/main" id="{D400B6BB-B1E2-2342-BE2D-74198DC01037}"/>
                </a:ext>
              </a:extLst>
            </p:cNvPr>
            <p:cNvSpPr/>
            <p:nvPr/>
          </p:nvSpPr>
          <p:spPr bwMode="auto">
            <a:xfrm>
              <a:off x="8583060" y="2248327"/>
              <a:ext cx="777034" cy="390347"/>
            </a:xfrm>
            <a:prstGeom prst="rect">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449263">
                <a:spcBef>
                  <a:spcPts val="0"/>
                </a:spcBef>
                <a:buClr>
                  <a:srgbClr val="000000"/>
                </a:buClr>
                <a:buSzPct val="100000"/>
              </a:pPr>
              <a:r>
                <a:rPr lang="en-GB" sz="1400" b="1" baseline="-25000" dirty="0">
                  <a:solidFill>
                    <a:schemeClr val="bg1"/>
                  </a:solidFill>
                  <a:latin typeface="Arial" charset="0"/>
                </a:rPr>
                <a:t>A: Take Default</a:t>
              </a:r>
            </a:p>
          </p:txBody>
        </p:sp>
        <p:sp>
          <p:nvSpPr>
            <p:cNvPr id="854" name="Oval 853">
              <a:extLst>
                <a:ext uri="{FF2B5EF4-FFF2-40B4-BE49-F238E27FC236}">
                  <a16:creationId xmlns:a16="http://schemas.microsoft.com/office/drawing/2014/main" id="{189430BA-C16C-6B4B-9AD6-222FDCFE6769}"/>
                </a:ext>
              </a:extLst>
            </p:cNvPr>
            <p:cNvSpPr/>
            <p:nvPr/>
          </p:nvSpPr>
          <p:spPr bwMode="auto">
            <a:xfrm>
              <a:off x="7130761" y="2790103"/>
              <a:ext cx="923867" cy="556912"/>
            </a:xfrm>
            <a:prstGeom prst="ellipse">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396000" numCol="1" rtlCol="0" anchor="t" anchorCtr="0" compatLnSpc="1">
              <a:prstTxWarp prst="textNoShape">
                <a:avLst/>
              </a:prstTxWarp>
            </a:bodyPr>
            <a:lstStyle/>
            <a:p>
              <a:pPr marL="0" marR="0" indent="0" algn="ctr" defTabSz="449263" rtl="0" eaLnBrk="1" fontAlgn="base" latinLnBrk="0" hangingPunct="1">
                <a:lnSpc>
                  <a:spcPct val="100000"/>
                </a:lnSpc>
                <a:spcBef>
                  <a:spcPts val="0"/>
                </a:spcBef>
                <a:spcAft>
                  <a:spcPct val="0"/>
                </a:spcAft>
                <a:buClr>
                  <a:srgbClr val="000000"/>
                </a:buClr>
                <a:buSzPct val="100000"/>
                <a:buFont typeface="Times New Roman" charset="0"/>
                <a:buNone/>
                <a:tabLst/>
              </a:pPr>
              <a:r>
                <a:rPr kumimoji="0" lang="en-GB" sz="1400" b="1" i="0" u="none" strike="noStrike" cap="none" normalizeH="0" baseline="-25000" dirty="0">
                  <a:ln>
                    <a:noFill/>
                  </a:ln>
                  <a:solidFill>
                    <a:schemeClr val="bg1"/>
                  </a:solidFill>
                  <a:effectLst/>
                  <a:latin typeface="Arial" charset="0"/>
                </a:rPr>
                <a:t>C: </a:t>
              </a:r>
            </a:p>
            <a:p>
              <a:pPr marL="0" marR="0" indent="0" algn="ctr" defTabSz="449263" rtl="0" eaLnBrk="1" fontAlgn="base" latinLnBrk="0" hangingPunct="1">
                <a:lnSpc>
                  <a:spcPct val="100000"/>
                </a:lnSpc>
                <a:spcBef>
                  <a:spcPts val="0"/>
                </a:spcBef>
                <a:spcAft>
                  <a:spcPct val="0"/>
                </a:spcAft>
                <a:buClr>
                  <a:srgbClr val="000000"/>
                </a:buClr>
                <a:buSzPct val="100000"/>
                <a:buFont typeface="Times New Roman" charset="0"/>
                <a:buNone/>
                <a:tabLst/>
              </a:pPr>
              <a:r>
                <a:rPr kumimoji="0" lang="en-GB" sz="1400" b="1" i="0" u="none" strike="noStrike" cap="none" normalizeH="0" baseline="-25000" dirty="0" err="1">
                  <a:ln>
                    <a:noFill/>
                  </a:ln>
                  <a:solidFill>
                    <a:schemeClr val="bg1"/>
                  </a:solidFill>
                  <a:effectLst/>
                  <a:latin typeface="Arial" charset="0"/>
                </a:rPr>
                <a:t>Bremsstr</a:t>
              </a:r>
              <a:r>
                <a:rPr kumimoji="0" lang="en-GB" sz="1400" b="1" i="0" u="none" strike="noStrike" cap="none" normalizeH="0" baseline="-25000" dirty="0">
                  <a:ln>
                    <a:noFill/>
                  </a:ln>
                  <a:solidFill>
                    <a:schemeClr val="bg1"/>
                  </a:solidFill>
                  <a:effectLst/>
                  <a:latin typeface="Arial" charset="0"/>
                </a:rPr>
                <a:t> valid?</a:t>
              </a:r>
            </a:p>
          </p:txBody>
        </p:sp>
        <p:cxnSp>
          <p:nvCxnSpPr>
            <p:cNvPr id="855" name="Straight Arrow Connector 854">
              <a:extLst>
                <a:ext uri="{FF2B5EF4-FFF2-40B4-BE49-F238E27FC236}">
                  <a16:creationId xmlns:a16="http://schemas.microsoft.com/office/drawing/2014/main" id="{8285F550-E500-874C-9EAE-3BD994244784}"/>
                </a:ext>
              </a:extLst>
            </p:cNvPr>
            <p:cNvCxnSpPr>
              <a:cxnSpLocks/>
              <a:stCxn id="813" idx="3"/>
              <a:endCxn id="853" idx="0"/>
            </p:cNvCxnSpPr>
            <p:nvPr/>
          </p:nvCxnSpPr>
          <p:spPr>
            <a:xfrm>
              <a:off x="6716687" y="1975951"/>
              <a:ext cx="2254890" cy="272376"/>
            </a:xfrm>
            <a:prstGeom prst="straightConnector1">
              <a:avLst/>
            </a:prstGeom>
            <a:ln>
              <a:solidFill>
                <a:srgbClr val="5C9BD5"/>
              </a:solidFill>
              <a:tailEnd type="triangle"/>
            </a:ln>
          </p:spPr>
          <p:style>
            <a:lnRef idx="3">
              <a:schemeClr val="accent3"/>
            </a:lnRef>
            <a:fillRef idx="0">
              <a:schemeClr val="accent3"/>
            </a:fillRef>
            <a:effectRef idx="2">
              <a:schemeClr val="accent3"/>
            </a:effectRef>
            <a:fontRef idx="minor">
              <a:schemeClr val="tx1"/>
            </a:fontRef>
          </p:style>
        </p:cxnSp>
        <p:cxnSp>
          <p:nvCxnSpPr>
            <p:cNvPr id="856" name="Straight Arrow Connector 855">
              <a:extLst>
                <a:ext uri="{FF2B5EF4-FFF2-40B4-BE49-F238E27FC236}">
                  <a16:creationId xmlns:a16="http://schemas.microsoft.com/office/drawing/2014/main" id="{1D3F2CA0-406C-E945-8BAD-09F923E0D95F}"/>
                </a:ext>
              </a:extLst>
            </p:cNvPr>
            <p:cNvCxnSpPr>
              <a:cxnSpLocks/>
              <a:stCxn id="814" idx="4"/>
              <a:endCxn id="850" idx="0"/>
            </p:cNvCxnSpPr>
            <p:nvPr/>
          </p:nvCxnSpPr>
          <p:spPr>
            <a:xfrm>
              <a:off x="6514559" y="2598830"/>
              <a:ext cx="262903" cy="193766"/>
            </a:xfrm>
            <a:prstGeom prst="straightConnector1">
              <a:avLst/>
            </a:prstGeom>
            <a:ln>
              <a:solidFill>
                <a:srgbClr val="5C9BD5"/>
              </a:solidFill>
              <a:tailEnd type="triangle"/>
            </a:ln>
          </p:spPr>
          <p:style>
            <a:lnRef idx="3">
              <a:schemeClr val="accent3"/>
            </a:lnRef>
            <a:fillRef idx="0">
              <a:schemeClr val="accent3"/>
            </a:fillRef>
            <a:effectRef idx="2">
              <a:schemeClr val="accent3"/>
            </a:effectRef>
            <a:fontRef idx="minor">
              <a:schemeClr val="tx1"/>
            </a:fontRef>
          </p:style>
        </p:cxnSp>
        <p:cxnSp>
          <p:nvCxnSpPr>
            <p:cNvPr id="857" name="Straight Arrow Connector 856">
              <a:extLst>
                <a:ext uri="{FF2B5EF4-FFF2-40B4-BE49-F238E27FC236}">
                  <a16:creationId xmlns:a16="http://schemas.microsoft.com/office/drawing/2014/main" id="{EC2E8D6F-B579-A442-97B8-FF1FABE4900D}"/>
                </a:ext>
              </a:extLst>
            </p:cNvPr>
            <p:cNvCxnSpPr>
              <a:cxnSpLocks/>
              <a:endCxn id="814" idx="1"/>
            </p:cNvCxnSpPr>
            <p:nvPr/>
          </p:nvCxnSpPr>
          <p:spPr>
            <a:xfrm>
              <a:off x="6190706" y="1983183"/>
              <a:ext cx="102986" cy="367374"/>
            </a:xfrm>
            <a:prstGeom prst="straightConnector1">
              <a:avLst/>
            </a:prstGeom>
            <a:ln>
              <a:solidFill>
                <a:srgbClr val="746F6F"/>
              </a:solidFill>
              <a:tailEnd type="triangle"/>
            </a:ln>
          </p:spPr>
          <p:style>
            <a:lnRef idx="3">
              <a:schemeClr val="accent3"/>
            </a:lnRef>
            <a:fillRef idx="0">
              <a:schemeClr val="accent3"/>
            </a:fillRef>
            <a:effectRef idx="2">
              <a:schemeClr val="accent3"/>
            </a:effectRef>
            <a:fontRef idx="minor">
              <a:schemeClr val="tx1"/>
            </a:fontRef>
          </p:style>
        </p:cxnSp>
        <p:sp>
          <p:nvSpPr>
            <p:cNvPr id="858" name="Left Arrow 857">
              <a:extLst>
                <a:ext uri="{FF2B5EF4-FFF2-40B4-BE49-F238E27FC236}">
                  <a16:creationId xmlns:a16="http://schemas.microsoft.com/office/drawing/2014/main" id="{1ED974BE-634C-A14E-AD52-0C80B1F9B3B3}"/>
                </a:ext>
              </a:extLst>
            </p:cNvPr>
            <p:cNvSpPr/>
            <p:nvPr/>
          </p:nvSpPr>
          <p:spPr>
            <a:xfrm rot="18419026">
              <a:off x="4487799" y="3108523"/>
              <a:ext cx="228085" cy="134115"/>
            </a:xfrm>
            <a:prstGeom prst="leftArrow">
              <a:avLst/>
            </a:prstGeom>
            <a:gradFill flip="none" rotWithShape="1">
              <a:gsLst>
                <a:gs pos="0">
                  <a:schemeClr val="bg1"/>
                </a:gs>
                <a:gs pos="100000">
                  <a:schemeClr val="bg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endParaRPr lang="en-GB" sz="1600"/>
            </a:p>
          </p:txBody>
        </p:sp>
        <p:sp>
          <p:nvSpPr>
            <p:cNvPr id="859" name="Left Arrow 858">
              <a:extLst>
                <a:ext uri="{FF2B5EF4-FFF2-40B4-BE49-F238E27FC236}">
                  <a16:creationId xmlns:a16="http://schemas.microsoft.com/office/drawing/2014/main" id="{404AF988-5D97-6244-B01D-4FE382CE5DB5}"/>
                </a:ext>
              </a:extLst>
            </p:cNvPr>
            <p:cNvSpPr/>
            <p:nvPr/>
          </p:nvSpPr>
          <p:spPr>
            <a:xfrm rot="7244450">
              <a:off x="4652666" y="3170558"/>
              <a:ext cx="243733" cy="137678"/>
            </a:xfrm>
            <a:prstGeom prst="leftArrow">
              <a:avLst/>
            </a:prstGeom>
            <a:gradFill flip="none" rotWithShape="1">
              <a:gsLst>
                <a:gs pos="0">
                  <a:schemeClr val="bg1"/>
                </a:gs>
                <a:gs pos="100000">
                  <a:srgbClr val="FA7E8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endParaRPr lang="en-GB" sz="1600"/>
            </a:p>
          </p:txBody>
        </p:sp>
        <p:pic>
          <p:nvPicPr>
            <p:cNvPr id="860" name="Picture 859">
              <a:extLst>
                <a:ext uri="{FF2B5EF4-FFF2-40B4-BE49-F238E27FC236}">
                  <a16:creationId xmlns:a16="http://schemas.microsoft.com/office/drawing/2014/main" id="{4F8C86DE-6792-3842-86C5-17F6E20152F7}"/>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868662" y="3217296"/>
              <a:ext cx="142739" cy="142488"/>
            </a:xfrm>
            <a:prstGeom prst="rect">
              <a:avLst/>
            </a:prstGeom>
            <a:ln>
              <a:noFill/>
            </a:ln>
          </p:spPr>
        </p:pic>
        <p:pic>
          <p:nvPicPr>
            <p:cNvPr id="861" name="Picture 860">
              <a:extLst>
                <a:ext uri="{FF2B5EF4-FFF2-40B4-BE49-F238E27FC236}">
                  <a16:creationId xmlns:a16="http://schemas.microsoft.com/office/drawing/2014/main" id="{92293533-7218-4442-8568-845A25A791D7}"/>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761048" y="3207557"/>
              <a:ext cx="142739" cy="142488"/>
            </a:xfrm>
            <a:prstGeom prst="rect">
              <a:avLst/>
            </a:prstGeom>
            <a:ln>
              <a:noFill/>
            </a:ln>
          </p:spPr>
        </p:pic>
        <p:pic>
          <p:nvPicPr>
            <p:cNvPr id="862" name="Picture 861">
              <a:extLst>
                <a:ext uri="{FF2B5EF4-FFF2-40B4-BE49-F238E27FC236}">
                  <a16:creationId xmlns:a16="http://schemas.microsoft.com/office/drawing/2014/main" id="{F679463E-800F-1649-90CC-6C717E23342B}"/>
                </a:ext>
              </a:extLst>
            </p:cNvPr>
            <p:cNvPicPr>
              <a:picLocks noChangeAspect="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923917" y="2701703"/>
              <a:ext cx="122896" cy="139734"/>
            </a:xfrm>
            <a:prstGeom prst="rect">
              <a:avLst/>
            </a:prstGeom>
            <a:ln>
              <a:noFill/>
            </a:ln>
          </p:spPr>
        </p:pic>
        <p:pic>
          <p:nvPicPr>
            <p:cNvPr id="863" name="Picture 862">
              <a:extLst>
                <a:ext uri="{FF2B5EF4-FFF2-40B4-BE49-F238E27FC236}">
                  <a16:creationId xmlns:a16="http://schemas.microsoft.com/office/drawing/2014/main" id="{20367854-3060-4C45-A204-F9E3088948E5}"/>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698477" y="2196070"/>
              <a:ext cx="142739" cy="142488"/>
            </a:xfrm>
            <a:prstGeom prst="rect">
              <a:avLst/>
            </a:prstGeom>
            <a:ln>
              <a:noFill/>
            </a:ln>
          </p:spPr>
        </p:pic>
        <p:sp>
          <p:nvSpPr>
            <p:cNvPr id="864" name="Left Arrow 863">
              <a:extLst>
                <a:ext uri="{FF2B5EF4-FFF2-40B4-BE49-F238E27FC236}">
                  <a16:creationId xmlns:a16="http://schemas.microsoft.com/office/drawing/2014/main" id="{D579597B-DAB2-6346-8C10-7953C4963C5C}"/>
                </a:ext>
              </a:extLst>
            </p:cNvPr>
            <p:cNvSpPr/>
            <p:nvPr/>
          </p:nvSpPr>
          <p:spPr>
            <a:xfrm rot="18419026">
              <a:off x="5800627" y="2632854"/>
              <a:ext cx="228085" cy="134115"/>
            </a:xfrm>
            <a:prstGeom prst="leftArrow">
              <a:avLst/>
            </a:prstGeom>
            <a:gradFill flip="none" rotWithShape="1">
              <a:gsLst>
                <a:gs pos="0">
                  <a:schemeClr val="bg1"/>
                </a:gs>
                <a:gs pos="100000">
                  <a:schemeClr val="bg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endParaRPr lang="en-GB" sz="1600"/>
            </a:p>
          </p:txBody>
        </p:sp>
        <p:sp>
          <p:nvSpPr>
            <p:cNvPr id="865" name="Left Arrow 864">
              <a:extLst>
                <a:ext uri="{FF2B5EF4-FFF2-40B4-BE49-F238E27FC236}">
                  <a16:creationId xmlns:a16="http://schemas.microsoft.com/office/drawing/2014/main" id="{B4E474E7-48B7-F448-B3AC-7439793FA79D}"/>
                </a:ext>
              </a:extLst>
            </p:cNvPr>
            <p:cNvSpPr/>
            <p:nvPr/>
          </p:nvSpPr>
          <p:spPr>
            <a:xfrm rot="7736206">
              <a:off x="6001573" y="2637688"/>
              <a:ext cx="243733" cy="137678"/>
            </a:xfrm>
            <a:prstGeom prst="leftArrow">
              <a:avLst/>
            </a:prstGeom>
            <a:gradFill flip="none" rotWithShape="1">
              <a:gsLst>
                <a:gs pos="0">
                  <a:schemeClr val="bg1"/>
                </a:gs>
                <a:gs pos="100000">
                  <a:srgbClr val="FA7E8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endParaRPr lang="en-GB" sz="1600"/>
            </a:p>
          </p:txBody>
        </p:sp>
        <p:sp>
          <p:nvSpPr>
            <p:cNvPr id="866" name="Left Arrow 865">
              <a:extLst>
                <a:ext uri="{FF2B5EF4-FFF2-40B4-BE49-F238E27FC236}">
                  <a16:creationId xmlns:a16="http://schemas.microsoft.com/office/drawing/2014/main" id="{99FECF21-1A8B-7E4A-B833-EC03CF7A19DF}"/>
                </a:ext>
              </a:extLst>
            </p:cNvPr>
            <p:cNvSpPr/>
            <p:nvPr/>
          </p:nvSpPr>
          <p:spPr>
            <a:xfrm rot="15186771" flipH="1">
              <a:off x="6177648" y="2088019"/>
              <a:ext cx="324000" cy="119352"/>
            </a:xfrm>
            <a:prstGeom prst="leftArrow">
              <a:avLst/>
            </a:prstGeom>
            <a:gradFill flip="none" rotWithShape="1">
              <a:gsLst>
                <a:gs pos="0">
                  <a:schemeClr val="bg1"/>
                </a:gs>
                <a:gs pos="100000">
                  <a:srgbClr val="FA7E8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a:p>
          </p:txBody>
        </p:sp>
        <p:cxnSp>
          <p:nvCxnSpPr>
            <p:cNvPr id="867" name="Straight Arrow Connector 866">
              <a:extLst>
                <a:ext uri="{FF2B5EF4-FFF2-40B4-BE49-F238E27FC236}">
                  <a16:creationId xmlns:a16="http://schemas.microsoft.com/office/drawing/2014/main" id="{3BE666FB-7E9F-7548-A180-B534DB056980}"/>
                </a:ext>
              </a:extLst>
            </p:cNvPr>
            <p:cNvCxnSpPr>
              <a:cxnSpLocks/>
              <a:stCxn id="852" idx="6"/>
              <a:endCxn id="854" idx="0"/>
            </p:cNvCxnSpPr>
            <p:nvPr/>
          </p:nvCxnSpPr>
          <p:spPr>
            <a:xfrm flipH="1">
              <a:off x="7592695" y="2507460"/>
              <a:ext cx="2828" cy="282643"/>
            </a:xfrm>
            <a:prstGeom prst="straightConnector1">
              <a:avLst/>
            </a:prstGeom>
            <a:ln>
              <a:solidFill>
                <a:srgbClr val="5C9BD5"/>
              </a:solidFill>
              <a:tailEnd type="triangle"/>
            </a:ln>
          </p:spPr>
          <p:style>
            <a:lnRef idx="3">
              <a:schemeClr val="accent3"/>
            </a:lnRef>
            <a:fillRef idx="0">
              <a:schemeClr val="accent3"/>
            </a:fillRef>
            <a:effectRef idx="2">
              <a:schemeClr val="accent3"/>
            </a:effectRef>
            <a:fontRef idx="minor">
              <a:schemeClr val="tx1"/>
            </a:fontRef>
          </p:style>
        </p:cxnSp>
        <p:cxnSp>
          <p:nvCxnSpPr>
            <p:cNvPr id="868" name="Straight Arrow Connector 867">
              <a:extLst>
                <a:ext uri="{FF2B5EF4-FFF2-40B4-BE49-F238E27FC236}">
                  <a16:creationId xmlns:a16="http://schemas.microsoft.com/office/drawing/2014/main" id="{6A0F9FCD-8BBC-2A4D-8A32-93FB7C1578FC}"/>
                </a:ext>
              </a:extLst>
            </p:cNvPr>
            <p:cNvCxnSpPr>
              <a:cxnSpLocks/>
              <a:stCxn id="852" idx="4"/>
              <a:endCxn id="851" idx="0"/>
            </p:cNvCxnSpPr>
            <p:nvPr/>
          </p:nvCxnSpPr>
          <p:spPr>
            <a:xfrm>
              <a:off x="8005647" y="2507460"/>
              <a:ext cx="505439" cy="273201"/>
            </a:xfrm>
            <a:prstGeom prst="straightConnector1">
              <a:avLst/>
            </a:prstGeom>
            <a:ln>
              <a:solidFill>
                <a:srgbClr val="5C9BD5"/>
              </a:solidFill>
              <a:tailEnd type="triangle"/>
            </a:ln>
          </p:spPr>
          <p:style>
            <a:lnRef idx="3">
              <a:schemeClr val="accent3"/>
            </a:lnRef>
            <a:fillRef idx="0">
              <a:schemeClr val="accent3"/>
            </a:fillRef>
            <a:effectRef idx="2">
              <a:schemeClr val="accent3"/>
            </a:effectRef>
            <a:fontRef idx="minor">
              <a:schemeClr val="tx1"/>
            </a:fontRef>
          </p:style>
        </p:cxnSp>
        <p:sp>
          <p:nvSpPr>
            <p:cNvPr id="869" name="Left Arrow 868">
              <a:extLst>
                <a:ext uri="{FF2B5EF4-FFF2-40B4-BE49-F238E27FC236}">
                  <a16:creationId xmlns:a16="http://schemas.microsoft.com/office/drawing/2014/main" id="{5A970A10-0F30-764F-9975-D8EF74995100}"/>
                </a:ext>
              </a:extLst>
            </p:cNvPr>
            <p:cNvSpPr/>
            <p:nvPr/>
          </p:nvSpPr>
          <p:spPr>
            <a:xfrm rot="5400000" flipV="1">
              <a:off x="7572250" y="2581955"/>
              <a:ext cx="252000" cy="126586"/>
            </a:xfrm>
            <a:prstGeom prst="leftArrow">
              <a:avLst/>
            </a:prstGeom>
            <a:gradFill flip="none" rotWithShape="1">
              <a:gsLst>
                <a:gs pos="0">
                  <a:schemeClr val="bg1"/>
                </a:gs>
                <a:gs pos="100000">
                  <a:srgbClr val="92D05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endParaRPr lang="en-GB" sz="1600"/>
            </a:p>
          </p:txBody>
        </p:sp>
        <p:pic>
          <p:nvPicPr>
            <p:cNvPr id="870" name="Picture 869">
              <a:extLst>
                <a:ext uri="{FF2B5EF4-FFF2-40B4-BE49-F238E27FC236}">
                  <a16:creationId xmlns:a16="http://schemas.microsoft.com/office/drawing/2014/main" id="{73B62DB4-4C08-B942-AAC2-6FBCCADA643C}"/>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037386" y="2673041"/>
              <a:ext cx="142739" cy="142488"/>
            </a:xfrm>
            <a:prstGeom prst="rect">
              <a:avLst/>
            </a:prstGeom>
            <a:ln>
              <a:noFill/>
            </a:ln>
          </p:spPr>
        </p:pic>
        <p:pic>
          <p:nvPicPr>
            <p:cNvPr id="871" name="Picture 870">
              <a:extLst>
                <a:ext uri="{FF2B5EF4-FFF2-40B4-BE49-F238E27FC236}">
                  <a16:creationId xmlns:a16="http://schemas.microsoft.com/office/drawing/2014/main" id="{FF2B44DA-009B-0748-98C6-E6845E1800D3}"/>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304592" y="2195361"/>
              <a:ext cx="142739" cy="142488"/>
            </a:xfrm>
            <a:prstGeom prst="rect">
              <a:avLst/>
            </a:prstGeom>
            <a:ln>
              <a:noFill/>
            </a:ln>
          </p:spPr>
        </p:pic>
        <p:sp>
          <p:nvSpPr>
            <p:cNvPr id="872" name="Left Arrow 871">
              <a:extLst>
                <a:ext uri="{FF2B5EF4-FFF2-40B4-BE49-F238E27FC236}">
                  <a16:creationId xmlns:a16="http://schemas.microsoft.com/office/drawing/2014/main" id="{C7F0F5FC-BD90-4643-8DBC-444B018E5927}"/>
                </a:ext>
              </a:extLst>
            </p:cNvPr>
            <p:cNvSpPr/>
            <p:nvPr/>
          </p:nvSpPr>
          <p:spPr>
            <a:xfrm rot="757771" flipH="1">
              <a:off x="6488897" y="2069450"/>
              <a:ext cx="936000" cy="119352"/>
            </a:xfrm>
            <a:prstGeom prst="leftArrow">
              <a:avLst/>
            </a:prstGeom>
            <a:gradFill flip="none" rotWithShape="1">
              <a:gsLst>
                <a:gs pos="0">
                  <a:schemeClr val="bg1"/>
                </a:gs>
                <a:gs pos="100000">
                  <a:schemeClr val="bg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endParaRPr lang="en-GB" sz="1600"/>
            </a:p>
          </p:txBody>
        </p:sp>
        <p:sp>
          <p:nvSpPr>
            <p:cNvPr id="873" name="Left Arrow 872">
              <a:extLst>
                <a:ext uri="{FF2B5EF4-FFF2-40B4-BE49-F238E27FC236}">
                  <a16:creationId xmlns:a16="http://schemas.microsoft.com/office/drawing/2014/main" id="{A00E76C9-D7BE-BC4E-BFCC-EE4885EFE498}"/>
                </a:ext>
              </a:extLst>
            </p:cNvPr>
            <p:cNvSpPr/>
            <p:nvPr/>
          </p:nvSpPr>
          <p:spPr>
            <a:xfrm rot="814079" flipV="1">
              <a:off x="6745907" y="2037152"/>
              <a:ext cx="1044000" cy="126586"/>
            </a:xfrm>
            <a:prstGeom prst="leftArrow">
              <a:avLst/>
            </a:prstGeom>
            <a:gradFill flip="none" rotWithShape="1">
              <a:gsLst>
                <a:gs pos="0">
                  <a:schemeClr val="bg1"/>
                </a:gs>
                <a:gs pos="100000">
                  <a:srgbClr val="92D05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endParaRPr lang="en-GB" sz="1600"/>
            </a:p>
          </p:txBody>
        </p:sp>
        <p:pic>
          <p:nvPicPr>
            <p:cNvPr id="874" name="Picture 873">
              <a:extLst>
                <a:ext uri="{FF2B5EF4-FFF2-40B4-BE49-F238E27FC236}">
                  <a16:creationId xmlns:a16="http://schemas.microsoft.com/office/drawing/2014/main" id="{DCF9595F-8CE0-A34A-9967-0641EBBB4683}"/>
                </a:ext>
              </a:extLst>
            </p:cNvPr>
            <p:cNvPicPr>
              <a:picLocks noChangeAspect="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631239" y="2650369"/>
              <a:ext cx="122896" cy="139734"/>
            </a:xfrm>
            <a:prstGeom prst="rect">
              <a:avLst/>
            </a:prstGeom>
            <a:ln>
              <a:noFill/>
            </a:ln>
          </p:spPr>
        </p:pic>
        <p:pic>
          <p:nvPicPr>
            <p:cNvPr id="875" name="Picture 874">
              <a:extLst>
                <a:ext uri="{FF2B5EF4-FFF2-40B4-BE49-F238E27FC236}">
                  <a16:creationId xmlns:a16="http://schemas.microsoft.com/office/drawing/2014/main" id="{EF9687F3-4011-814D-923B-9A87D615D37D}"/>
                </a:ext>
              </a:extLst>
            </p:cNvPr>
            <p:cNvPicPr>
              <a:picLocks noChangeAspect="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375807" y="2565184"/>
              <a:ext cx="122896" cy="139734"/>
            </a:xfrm>
            <a:prstGeom prst="rect">
              <a:avLst/>
            </a:prstGeom>
            <a:ln>
              <a:noFill/>
            </a:ln>
          </p:spPr>
        </p:pic>
        <p:pic>
          <p:nvPicPr>
            <p:cNvPr id="876" name="Picture 875">
              <a:extLst>
                <a:ext uri="{FF2B5EF4-FFF2-40B4-BE49-F238E27FC236}">
                  <a16:creationId xmlns:a16="http://schemas.microsoft.com/office/drawing/2014/main" id="{E26398D8-9AD0-3B4A-9AB3-0C06B948FC2E}"/>
                </a:ext>
              </a:extLst>
            </p:cNvPr>
            <p:cNvPicPr>
              <a:picLocks noChangeAspect="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531246" y="2101750"/>
              <a:ext cx="122896" cy="139734"/>
            </a:xfrm>
            <a:prstGeom prst="rect">
              <a:avLst/>
            </a:prstGeom>
            <a:ln>
              <a:noFill/>
            </a:ln>
          </p:spPr>
        </p:pic>
      </p:grpSp>
      <p:grpSp>
        <p:nvGrpSpPr>
          <p:cNvPr id="883" name="Group 882">
            <a:extLst>
              <a:ext uri="{FF2B5EF4-FFF2-40B4-BE49-F238E27FC236}">
                <a16:creationId xmlns:a16="http://schemas.microsoft.com/office/drawing/2014/main" id="{50C20B72-8891-264F-94E3-E6B9FD920737}"/>
              </a:ext>
            </a:extLst>
          </p:cNvPr>
          <p:cNvGrpSpPr/>
          <p:nvPr/>
        </p:nvGrpSpPr>
        <p:grpSpPr>
          <a:xfrm>
            <a:off x="4680857" y="2414787"/>
            <a:ext cx="6737420" cy="3863608"/>
            <a:chOff x="2783653" y="1497157"/>
            <a:chExt cx="6737420" cy="3863608"/>
          </a:xfrm>
        </p:grpSpPr>
        <p:sp>
          <p:nvSpPr>
            <p:cNvPr id="884" name="Rectangle 883">
              <a:extLst>
                <a:ext uri="{FF2B5EF4-FFF2-40B4-BE49-F238E27FC236}">
                  <a16:creationId xmlns:a16="http://schemas.microsoft.com/office/drawing/2014/main" id="{53E7240C-F2D3-5640-AC5C-9E96DACAEC58}"/>
                </a:ext>
              </a:extLst>
            </p:cNvPr>
            <p:cNvSpPr/>
            <p:nvPr/>
          </p:nvSpPr>
          <p:spPr>
            <a:xfrm>
              <a:off x="2783653" y="1497157"/>
              <a:ext cx="6737420" cy="386360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sz="1600"/>
            </a:p>
          </p:txBody>
        </p:sp>
        <p:sp>
          <p:nvSpPr>
            <p:cNvPr id="885" name="Rectangle 884">
              <a:extLst>
                <a:ext uri="{FF2B5EF4-FFF2-40B4-BE49-F238E27FC236}">
                  <a16:creationId xmlns:a16="http://schemas.microsoft.com/office/drawing/2014/main" id="{8165D499-FC63-BD46-BCBD-5D46B82F5797}"/>
                </a:ext>
              </a:extLst>
            </p:cNvPr>
            <p:cNvSpPr/>
            <p:nvPr/>
          </p:nvSpPr>
          <p:spPr>
            <a:xfrm>
              <a:off x="3713344" y="4435530"/>
              <a:ext cx="2915062" cy="168515"/>
            </a:xfrm>
            <a:prstGeom prst="rect">
              <a:avLst/>
            </a:prstGeom>
            <a:solidFill>
              <a:schemeClr val="accent6">
                <a:lumMod val="60000"/>
                <a:lumOff val="40000"/>
              </a:schemeClr>
            </a:solidFill>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0" tIns="0" rIns="0" bIns="0" numCol="1" rtlCol="0" anchor="t" anchorCtr="0" compatLnSpc="1">
              <a:prstTxWarp prst="textNoShape">
                <a:avLst/>
              </a:prstTxWarp>
            </a:bodyPr>
            <a:lstStyle/>
            <a:p>
              <a:pPr algn="ctr" defTabSz="449263" fontAlgn="base">
                <a:spcBef>
                  <a:spcPts val="0"/>
                </a:spcBef>
                <a:spcAft>
                  <a:spcPct val="0"/>
                </a:spcAft>
                <a:buClr>
                  <a:srgbClr val="000000"/>
                </a:buClr>
                <a:buSzPct val="100000"/>
              </a:pPr>
              <a:endParaRPr lang="en-GB" sz="1200" b="1" baseline="-25000">
                <a:latin typeface="Arial" charset="0"/>
              </a:endParaRPr>
            </a:p>
          </p:txBody>
        </p:sp>
        <p:sp>
          <p:nvSpPr>
            <p:cNvPr id="886" name="Rectangle 885">
              <a:extLst>
                <a:ext uri="{FF2B5EF4-FFF2-40B4-BE49-F238E27FC236}">
                  <a16:creationId xmlns:a16="http://schemas.microsoft.com/office/drawing/2014/main" id="{0D444A4D-ACB9-C847-AB3D-71D279E0AC7A}"/>
                </a:ext>
              </a:extLst>
            </p:cNvPr>
            <p:cNvSpPr/>
            <p:nvPr/>
          </p:nvSpPr>
          <p:spPr>
            <a:xfrm>
              <a:off x="3707785" y="4613095"/>
              <a:ext cx="2920028" cy="168515"/>
            </a:xfrm>
            <a:prstGeom prst="rect">
              <a:avLst/>
            </a:prstGeom>
            <a:solidFill>
              <a:schemeClr val="accent5">
                <a:lumMod val="60000"/>
                <a:lumOff val="40000"/>
              </a:schemeClr>
            </a:solidFill>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0" tIns="0" rIns="0" bIns="0" numCol="1" rtlCol="0" anchor="t" anchorCtr="0" compatLnSpc="1">
              <a:prstTxWarp prst="textNoShape">
                <a:avLst/>
              </a:prstTxWarp>
            </a:bodyPr>
            <a:lstStyle/>
            <a:p>
              <a:pPr algn="ctr" defTabSz="449263" fontAlgn="base">
                <a:spcBef>
                  <a:spcPts val="0"/>
                </a:spcBef>
                <a:spcAft>
                  <a:spcPct val="0"/>
                </a:spcAft>
                <a:buClr>
                  <a:srgbClr val="000000"/>
                </a:buClr>
                <a:buSzPct val="100000"/>
              </a:pPr>
              <a:endParaRPr lang="en-GB" sz="1200" b="1" baseline="-25000">
                <a:latin typeface="Arial" charset="0"/>
              </a:endParaRPr>
            </a:p>
          </p:txBody>
        </p:sp>
        <p:sp>
          <p:nvSpPr>
            <p:cNvPr id="887" name="Rectangle 886">
              <a:extLst>
                <a:ext uri="{FF2B5EF4-FFF2-40B4-BE49-F238E27FC236}">
                  <a16:creationId xmlns:a16="http://schemas.microsoft.com/office/drawing/2014/main" id="{60C78007-7983-C54A-BF83-CB870A830666}"/>
                </a:ext>
              </a:extLst>
            </p:cNvPr>
            <p:cNvSpPr/>
            <p:nvPr/>
          </p:nvSpPr>
          <p:spPr>
            <a:xfrm>
              <a:off x="3708683" y="4252765"/>
              <a:ext cx="2919226" cy="168515"/>
            </a:xfrm>
            <a:prstGeom prst="rect">
              <a:avLst/>
            </a:prstGeom>
            <a:solidFill>
              <a:schemeClr val="accent3">
                <a:lumMod val="60000"/>
                <a:lumOff val="4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0" rIns="0" bIns="0" numCol="1" rtlCol="0" anchor="t" anchorCtr="0" compatLnSpc="1">
              <a:prstTxWarp prst="textNoShape">
                <a:avLst/>
              </a:prstTxWarp>
            </a:bodyPr>
            <a:lstStyle/>
            <a:p>
              <a:pPr algn="ctr" defTabSz="449263">
                <a:spcBef>
                  <a:spcPts val="0"/>
                </a:spcBef>
                <a:buClr>
                  <a:srgbClr val="000000"/>
                </a:buClr>
                <a:buSzPct val="100000"/>
              </a:pPr>
              <a:endParaRPr lang="en-GB" sz="1200" b="1" baseline="-25000">
                <a:latin typeface="Arial" charset="0"/>
              </a:endParaRPr>
            </a:p>
          </p:txBody>
        </p:sp>
        <p:cxnSp>
          <p:nvCxnSpPr>
            <p:cNvPr id="888" name="Elbow Connector 4">
              <a:extLst>
                <a:ext uri="{FF2B5EF4-FFF2-40B4-BE49-F238E27FC236}">
                  <a16:creationId xmlns:a16="http://schemas.microsoft.com/office/drawing/2014/main" id="{A8985CF2-C8F4-2646-9987-C43A43450C22}"/>
                </a:ext>
              </a:extLst>
            </p:cNvPr>
            <p:cNvCxnSpPr>
              <a:cxnSpLocks/>
              <a:endCxn id="890" idx="1"/>
            </p:cNvCxnSpPr>
            <p:nvPr/>
          </p:nvCxnSpPr>
          <p:spPr bwMode="auto">
            <a:xfrm flipH="1">
              <a:off x="4348125" y="2037585"/>
              <a:ext cx="1250879" cy="300264"/>
            </a:xfrm>
            <a:prstGeom prst="straightConnector1">
              <a:avLst/>
            </a:prstGeom>
            <a:ln>
              <a:noFill/>
              <a:headEnd type="none" w="med" len="med"/>
              <a:tailEnd type="triangle"/>
            </a:ln>
          </p:spPr>
          <p:style>
            <a:lnRef idx="3">
              <a:schemeClr val="accent3"/>
            </a:lnRef>
            <a:fillRef idx="0">
              <a:schemeClr val="accent3"/>
            </a:fillRef>
            <a:effectRef idx="2">
              <a:schemeClr val="accent3"/>
            </a:effectRef>
            <a:fontRef idx="minor">
              <a:schemeClr val="tx1"/>
            </a:fontRef>
          </p:style>
        </p:cxnSp>
        <p:sp>
          <p:nvSpPr>
            <p:cNvPr id="889" name="Oval 888">
              <a:extLst>
                <a:ext uri="{FF2B5EF4-FFF2-40B4-BE49-F238E27FC236}">
                  <a16:creationId xmlns:a16="http://schemas.microsoft.com/office/drawing/2014/main" id="{12729D47-9E6F-8B44-870F-5A9CBF1EA256}"/>
                </a:ext>
              </a:extLst>
            </p:cNvPr>
            <p:cNvSpPr/>
            <p:nvPr/>
          </p:nvSpPr>
          <p:spPr bwMode="auto">
            <a:xfrm>
              <a:off x="3410126" y="3352123"/>
              <a:ext cx="705988" cy="336704"/>
            </a:xfrm>
            <a:prstGeom prst="ellipse">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396000" numCol="1" rtlCol="0" anchor="t" anchorCtr="0" compatLnSpc="1">
              <a:prstTxWarp prst="textNoShape">
                <a:avLst/>
              </a:prstTxWarp>
            </a:bodyPr>
            <a:lstStyle/>
            <a:p>
              <a:pPr marL="0" marR="0" indent="0" algn="ctr" defTabSz="449263" rtl="0" eaLnBrk="1" fontAlgn="base" latinLnBrk="0" hangingPunct="1">
                <a:lnSpc>
                  <a:spcPct val="100000"/>
                </a:lnSpc>
                <a:spcBef>
                  <a:spcPts val="0"/>
                </a:spcBef>
                <a:spcAft>
                  <a:spcPct val="0"/>
                </a:spcAft>
                <a:buClr>
                  <a:srgbClr val="000000"/>
                </a:buClr>
                <a:buSzPct val="100000"/>
                <a:buFont typeface="Times New Roman" charset="0"/>
                <a:buNone/>
                <a:tabLst/>
              </a:pPr>
              <a:r>
                <a:rPr kumimoji="0" lang="en-GB" sz="1400" b="1" i="0" u="none" strike="noStrike" cap="none" normalizeH="0" baseline="-25000" dirty="0">
                  <a:ln>
                    <a:noFill/>
                  </a:ln>
                  <a:solidFill>
                    <a:schemeClr val="bg1"/>
                  </a:solidFill>
                  <a:effectLst/>
                  <a:latin typeface="Arial" charset="0"/>
                </a:rPr>
                <a:t>C: </a:t>
              </a:r>
            </a:p>
            <a:p>
              <a:pPr marL="0" marR="0" indent="0" algn="ctr" defTabSz="449263" rtl="0" eaLnBrk="1" fontAlgn="base" latinLnBrk="0" hangingPunct="1">
                <a:lnSpc>
                  <a:spcPct val="100000"/>
                </a:lnSpc>
                <a:spcBef>
                  <a:spcPts val="0"/>
                </a:spcBef>
                <a:spcAft>
                  <a:spcPct val="0"/>
                </a:spcAft>
                <a:buClr>
                  <a:srgbClr val="000000"/>
                </a:buClr>
                <a:buSzPct val="100000"/>
                <a:buFont typeface="Times New Roman" charset="0"/>
                <a:buNone/>
                <a:tabLst/>
              </a:pPr>
              <a:r>
                <a:rPr kumimoji="0" lang="en-GB" sz="1400" b="1" i="0" u="none" strike="noStrike" cap="none" normalizeH="0" baseline="-25000" dirty="0">
                  <a:ln>
                    <a:noFill/>
                  </a:ln>
                  <a:solidFill>
                    <a:schemeClr val="bg1"/>
                  </a:solidFill>
                  <a:effectLst/>
                  <a:latin typeface="Arial" charset="0"/>
                </a:rPr>
                <a:t>Pellets?</a:t>
              </a:r>
            </a:p>
          </p:txBody>
        </p:sp>
        <p:sp>
          <p:nvSpPr>
            <p:cNvPr id="890" name="Rectangle 26">
              <a:extLst>
                <a:ext uri="{FF2B5EF4-FFF2-40B4-BE49-F238E27FC236}">
                  <a16:creationId xmlns:a16="http://schemas.microsoft.com/office/drawing/2014/main" id="{5FD7489B-625E-8642-93B0-277FCBB4311F}"/>
                </a:ext>
              </a:extLst>
            </p:cNvPr>
            <p:cNvSpPr/>
            <p:nvPr/>
          </p:nvSpPr>
          <p:spPr bwMode="auto">
            <a:xfrm>
              <a:off x="3943730" y="2335894"/>
              <a:ext cx="888953" cy="251944"/>
            </a:xfrm>
            <a:custGeom>
              <a:avLst/>
              <a:gdLst>
                <a:gd name="connsiteX0" fmla="*/ 0 w 648072"/>
                <a:gd name="connsiteY0" fmla="*/ 0 h 216057"/>
                <a:gd name="connsiteX1" fmla="*/ 648072 w 648072"/>
                <a:gd name="connsiteY1" fmla="*/ 0 h 216057"/>
                <a:gd name="connsiteX2" fmla="*/ 648072 w 648072"/>
                <a:gd name="connsiteY2" fmla="*/ 216057 h 216057"/>
                <a:gd name="connsiteX3" fmla="*/ 0 w 648072"/>
                <a:gd name="connsiteY3" fmla="*/ 216057 h 216057"/>
                <a:gd name="connsiteX4" fmla="*/ 0 w 648072"/>
                <a:gd name="connsiteY4" fmla="*/ 0 h 216057"/>
                <a:gd name="connsiteX0" fmla="*/ 0 w 648072"/>
                <a:gd name="connsiteY0" fmla="*/ 0 h 217279"/>
                <a:gd name="connsiteX1" fmla="*/ 648072 w 648072"/>
                <a:gd name="connsiteY1" fmla="*/ 0 h 217279"/>
                <a:gd name="connsiteX2" fmla="*/ 648072 w 648072"/>
                <a:gd name="connsiteY2" fmla="*/ 216057 h 217279"/>
                <a:gd name="connsiteX3" fmla="*/ 151894 w 648072"/>
                <a:gd name="connsiteY3" fmla="*/ 217279 h 217279"/>
                <a:gd name="connsiteX4" fmla="*/ 0 w 648072"/>
                <a:gd name="connsiteY4" fmla="*/ 216057 h 217279"/>
                <a:gd name="connsiteX5" fmla="*/ 0 w 648072"/>
                <a:gd name="connsiteY5" fmla="*/ 0 h 217279"/>
                <a:gd name="connsiteX0" fmla="*/ 0 w 648072"/>
                <a:gd name="connsiteY0" fmla="*/ 0 h 217534"/>
                <a:gd name="connsiteX1" fmla="*/ 648072 w 648072"/>
                <a:gd name="connsiteY1" fmla="*/ 0 h 217534"/>
                <a:gd name="connsiteX2" fmla="*/ 648072 w 648072"/>
                <a:gd name="connsiteY2" fmla="*/ 216057 h 217534"/>
                <a:gd name="connsiteX3" fmla="*/ 461610 w 648072"/>
                <a:gd name="connsiteY3" fmla="*/ 217279 h 217534"/>
                <a:gd name="connsiteX4" fmla="*/ 151894 w 648072"/>
                <a:gd name="connsiteY4" fmla="*/ 217279 h 217534"/>
                <a:gd name="connsiteX5" fmla="*/ 0 w 648072"/>
                <a:gd name="connsiteY5" fmla="*/ 216057 h 217534"/>
                <a:gd name="connsiteX6" fmla="*/ 0 w 648072"/>
                <a:gd name="connsiteY6" fmla="*/ 0 h 217534"/>
                <a:gd name="connsiteX0" fmla="*/ 0 w 648072"/>
                <a:gd name="connsiteY0" fmla="*/ 761 h 218295"/>
                <a:gd name="connsiteX1" fmla="*/ 294816 w 648072"/>
                <a:gd name="connsiteY1" fmla="*/ 1694 h 218295"/>
                <a:gd name="connsiteX2" fmla="*/ 648072 w 648072"/>
                <a:gd name="connsiteY2" fmla="*/ 761 h 218295"/>
                <a:gd name="connsiteX3" fmla="*/ 648072 w 648072"/>
                <a:gd name="connsiteY3" fmla="*/ 216818 h 218295"/>
                <a:gd name="connsiteX4" fmla="*/ 461610 w 648072"/>
                <a:gd name="connsiteY4" fmla="*/ 218040 h 218295"/>
                <a:gd name="connsiteX5" fmla="*/ 151894 w 648072"/>
                <a:gd name="connsiteY5" fmla="*/ 218040 h 218295"/>
                <a:gd name="connsiteX6" fmla="*/ 0 w 648072"/>
                <a:gd name="connsiteY6" fmla="*/ 216818 h 218295"/>
                <a:gd name="connsiteX7" fmla="*/ 0 w 648072"/>
                <a:gd name="connsiteY7" fmla="*/ 761 h 21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072" h="218295">
                  <a:moveTo>
                    <a:pt x="0" y="761"/>
                  </a:moveTo>
                  <a:cubicBezTo>
                    <a:pt x="96633" y="-2205"/>
                    <a:pt x="198183" y="4660"/>
                    <a:pt x="294816" y="1694"/>
                  </a:cubicBezTo>
                  <a:lnTo>
                    <a:pt x="648072" y="761"/>
                  </a:lnTo>
                  <a:lnTo>
                    <a:pt x="648072" y="216818"/>
                  </a:lnTo>
                  <a:cubicBezTo>
                    <a:pt x="590834" y="215587"/>
                    <a:pt x="518848" y="219271"/>
                    <a:pt x="461610" y="218040"/>
                  </a:cubicBezTo>
                  <a:lnTo>
                    <a:pt x="151894" y="218040"/>
                  </a:lnTo>
                  <a:lnTo>
                    <a:pt x="0" y="216818"/>
                  </a:lnTo>
                  <a:lnTo>
                    <a:pt x="0" y="761"/>
                  </a:lnTo>
                  <a:close/>
                </a:path>
              </a:pathLst>
            </a:cu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108000" rIns="0" bIns="324000" numCol="1" rtlCol="0" anchor="t" anchorCtr="0" compatLnSpc="1">
              <a:prstTxWarp prst="textNoShape">
                <a:avLst/>
              </a:prstTxWarp>
            </a:bodyPr>
            <a:lstStyle/>
            <a:p>
              <a:pPr algn="ctr" defTabSz="449263">
                <a:spcBef>
                  <a:spcPts val="0"/>
                </a:spcBef>
                <a:buClr>
                  <a:srgbClr val="000000"/>
                </a:buClr>
                <a:buSzPct val="100000"/>
              </a:pPr>
              <a:r>
                <a:rPr lang="en-GB" sz="1400" b="1" baseline="-25000" dirty="0">
                  <a:latin typeface="Arial" charset="0"/>
                </a:rPr>
                <a:t>Sequence</a:t>
              </a:r>
            </a:p>
          </p:txBody>
        </p:sp>
        <p:cxnSp>
          <p:nvCxnSpPr>
            <p:cNvPr id="891" name="Elbow Connector 30">
              <a:extLst>
                <a:ext uri="{FF2B5EF4-FFF2-40B4-BE49-F238E27FC236}">
                  <a16:creationId xmlns:a16="http://schemas.microsoft.com/office/drawing/2014/main" id="{4B76EBDE-7ADF-C14B-B8A2-0D10ECAB44E5}"/>
                </a:ext>
              </a:extLst>
            </p:cNvPr>
            <p:cNvCxnSpPr>
              <a:cxnSpLocks/>
              <a:stCxn id="900" idx="5"/>
            </p:cNvCxnSpPr>
            <p:nvPr/>
          </p:nvCxnSpPr>
          <p:spPr bwMode="auto">
            <a:xfrm flipH="1">
              <a:off x="5930537" y="2599297"/>
              <a:ext cx="362798" cy="307750"/>
            </a:xfrm>
            <a:prstGeom prst="straightConnector1">
              <a:avLst/>
            </a:prstGeom>
            <a:ln>
              <a:noFill/>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892" name="Straight Arrow Connector 891">
              <a:extLst>
                <a:ext uri="{FF2B5EF4-FFF2-40B4-BE49-F238E27FC236}">
                  <a16:creationId xmlns:a16="http://schemas.microsoft.com/office/drawing/2014/main" id="{9B318C1D-402C-B946-A345-7336D0B506C5}"/>
                </a:ext>
              </a:extLst>
            </p:cNvPr>
            <p:cNvCxnSpPr>
              <a:cxnSpLocks/>
              <a:stCxn id="895" idx="2"/>
              <a:endCxn id="889" idx="0"/>
            </p:cNvCxnSpPr>
            <p:nvPr/>
          </p:nvCxnSpPr>
          <p:spPr bwMode="auto">
            <a:xfrm>
              <a:off x="3760258" y="3082745"/>
              <a:ext cx="2862" cy="269378"/>
            </a:xfrm>
            <a:prstGeom prst="straightConnector1">
              <a:avLst/>
            </a:prstGeom>
            <a:ln>
              <a:noFill/>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893" name="Straight Arrow Connector 892">
              <a:extLst>
                <a:ext uri="{FF2B5EF4-FFF2-40B4-BE49-F238E27FC236}">
                  <a16:creationId xmlns:a16="http://schemas.microsoft.com/office/drawing/2014/main" id="{CB2186BA-53CC-3042-BF63-6BCF0E7EB15C}"/>
                </a:ext>
              </a:extLst>
            </p:cNvPr>
            <p:cNvCxnSpPr>
              <a:cxnSpLocks/>
            </p:cNvCxnSpPr>
            <p:nvPr/>
          </p:nvCxnSpPr>
          <p:spPr bwMode="auto">
            <a:xfrm>
              <a:off x="7092871" y="3070005"/>
              <a:ext cx="0" cy="277484"/>
            </a:xfrm>
            <a:prstGeom prst="straightConnector1">
              <a:avLst/>
            </a:prstGeom>
            <a:ln>
              <a:noFill/>
              <a:headEnd type="none" w="med" len="med"/>
              <a:tailEnd type="triangle"/>
            </a:ln>
          </p:spPr>
          <p:style>
            <a:lnRef idx="3">
              <a:schemeClr val="accent5"/>
            </a:lnRef>
            <a:fillRef idx="0">
              <a:schemeClr val="accent5"/>
            </a:fillRef>
            <a:effectRef idx="2">
              <a:schemeClr val="accent5"/>
            </a:effectRef>
            <a:fontRef idx="minor">
              <a:schemeClr val="tx1"/>
            </a:fontRef>
          </p:style>
        </p:cxnSp>
        <p:cxnSp>
          <p:nvCxnSpPr>
            <p:cNvPr id="894" name="Elbow Connector 35">
              <a:extLst>
                <a:ext uri="{FF2B5EF4-FFF2-40B4-BE49-F238E27FC236}">
                  <a16:creationId xmlns:a16="http://schemas.microsoft.com/office/drawing/2014/main" id="{C8406F04-2FBF-A948-A481-E5D8DF7AB0C0}"/>
                </a:ext>
              </a:extLst>
            </p:cNvPr>
            <p:cNvCxnSpPr>
              <a:cxnSpLocks/>
              <a:stCxn id="890" idx="5"/>
              <a:endCxn id="895" idx="0"/>
            </p:cNvCxnSpPr>
            <p:nvPr/>
          </p:nvCxnSpPr>
          <p:spPr bwMode="auto">
            <a:xfrm flipH="1">
              <a:off x="3760258" y="2587544"/>
              <a:ext cx="391823" cy="264398"/>
            </a:xfrm>
            <a:prstGeom prst="straightConnector1">
              <a:avLst/>
            </a:prstGeom>
            <a:ln>
              <a:noFill/>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895" name="Rectangle 894">
              <a:extLst>
                <a:ext uri="{FF2B5EF4-FFF2-40B4-BE49-F238E27FC236}">
                  <a16:creationId xmlns:a16="http://schemas.microsoft.com/office/drawing/2014/main" id="{7928A1AC-4362-2A4D-8BC4-01D84D0DD46B}"/>
                </a:ext>
              </a:extLst>
            </p:cNvPr>
            <p:cNvSpPr/>
            <p:nvPr/>
          </p:nvSpPr>
          <p:spPr bwMode="auto">
            <a:xfrm>
              <a:off x="3402326" y="2851942"/>
              <a:ext cx="715864" cy="230803"/>
            </a:xfrm>
            <a:prstGeom prst="rect">
              <a:avLst/>
            </a:prstGeom>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0" tIns="0" rIns="0" bIns="0" numCol="1" rtlCol="0" anchor="t" anchorCtr="0" compatLnSpc="1">
              <a:prstTxWarp prst="textNoShape">
                <a:avLst/>
              </a:prstTxWarp>
            </a:bodyPr>
            <a:lstStyle/>
            <a:p>
              <a:pPr marL="0" marR="0" indent="0" algn="ctr" defTabSz="449263" rtl="0" eaLnBrk="1" fontAlgn="base" latinLnBrk="0" hangingPunct="1">
                <a:lnSpc>
                  <a:spcPct val="100000"/>
                </a:lnSpc>
                <a:spcBef>
                  <a:spcPts val="0"/>
                </a:spcBef>
                <a:spcAft>
                  <a:spcPct val="0"/>
                </a:spcAft>
                <a:buClr>
                  <a:srgbClr val="000000"/>
                </a:buClr>
                <a:buSzPct val="100000"/>
                <a:buFont typeface="Times New Roman" charset="0"/>
                <a:buNone/>
                <a:tabLst/>
              </a:pPr>
              <a:r>
                <a:rPr kumimoji="0" lang="en-GB" sz="1400" b="1" i="0" u="none" strike="noStrike" cap="none" normalizeH="0" baseline="-25000" dirty="0">
                  <a:ln>
                    <a:noFill/>
                  </a:ln>
                  <a:effectLst/>
                  <a:latin typeface="Arial" charset="0"/>
                </a:rPr>
                <a:t>inverter</a:t>
              </a:r>
            </a:p>
          </p:txBody>
        </p:sp>
        <p:cxnSp>
          <p:nvCxnSpPr>
            <p:cNvPr id="896" name="Straight Arrow Connector 895">
              <a:extLst>
                <a:ext uri="{FF2B5EF4-FFF2-40B4-BE49-F238E27FC236}">
                  <a16:creationId xmlns:a16="http://schemas.microsoft.com/office/drawing/2014/main" id="{E4579340-A8F0-6C4D-B73B-26D4CBC3F21B}"/>
                </a:ext>
              </a:extLst>
            </p:cNvPr>
            <p:cNvCxnSpPr>
              <a:cxnSpLocks/>
              <a:stCxn id="900" idx="6"/>
            </p:cNvCxnSpPr>
            <p:nvPr/>
          </p:nvCxnSpPr>
          <p:spPr bwMode="auto">
            <a:xfrm flipH="1">
              <a:off x="5012573" y="2598830"/>
              <a:ext cx="1091862" cy="244718"/>
            </a:xfrm>
            <a:prstGeom prst="straightConnector1">
              <a:avLst/>
            </a:prstGeom>
            <a:ln>
              <a:noFill/>
              <a:headEnd type="none" w="med" len="med"/>
              <a:tailEnd type="triangle"/>
            </a:ln>
          </p:spPr>
          <p:style>
            <a:lnRef idx="3">
              <a:schemeClr val="accent5"/>
            </a:lnRef>
            <a:fillRef idx="0">
              <a:schemeClr val="accent5"/>
            </a:fillRef>
            <a:effectRef idx="2">
              <a:schemeClr val="accent5"/>
            </a:effectRef>
            <a:fontRef idx="minor">
              <a:schemeClr val="tx1"/>
            </a:fontRef>
          </p:style>
        </p:cxnSp>
        <p:cxnSp>
          <p:nvCxnSpPr>
            <p:cNvPr id="897" name="Straight Arrow Connector 896">
              <a:extLst>
                <a:ext uri="{FF2B5EF4-FFF2-40B4-BE49-F238E27FC236}">
                  <a16:creationId xmlns:a16="http://schemas.microsoft.com/office/drawing/2014/main" id="{95BCD0FC-8144-BD4A-8A7A-1BA68BA36168}"/>
                </a:ext>
              </a:extLst>
            </p:cNvPr>
            <p:cNvCxnSpPr>
              <a:cxnSpLocks/>
              <a:stCxn id="900" idx="4"/>
            </p:cNvCxnSpPr>
            <p:nvPr/>
          </p:nvCxnSpPr>
          <p:spPr bwMode="auto">
            <a:xfrm>
              <a:off x="6514560" y="2598830"/>
              <a:ext cx="260659" cy="308676"/>
            </a:xfrm>
            <a:prstGeom prst="straightConnector1">
              <a:avLst/>
            </a:prstGeom>
            <a:ln>
              <a:noFill/>
              <a:headEnd type="none" w="med" len="med"/>
              <a:tailEnd type="triangle"/>
            </a:ln>
          </p:spPr>
          <p:style>
            <a:lnRef idx="3">
              <a:schemeClr val="accent5"/>
            </a:lnRef>
            <a:fillRef idx="0">
              <a:schemeClr val="accent5"/>
            </a:fillRef>
            <a:effectRef idx="2">
              <a:schemeClr val="accent5"/>
            </a:effectRef>
            <a:fontRef idx="minor">
              <a:schemeClr val="tx1"/>
            </a:fontRef>
          </p:style>
        </p:cxnSp>
        <p:cxnSp>
          <p:nvCxnSpPr>
            <p:cNvPr id="898" name="Elbow Connector 77">
              <a:extLst>
                <a:ext uri="{FF2B5EF4-FFF2-40B4-BE49-F238E27FC236}">
                  <a16:creationId xmlns:a16="http://schemas.microsoft.com/office/drawing/2014/main" id="{29377D12-D9D4-874C-A625-8C15767436A4}"/>
                </a:ext>
              </a:extLst>
            </p:cNvPr>
            <p:cNvCxnSpPr>
              <a:cxnSpLocks/>
              <a:stCxn id="890" idx="4"/>
            </p:cNvCxnSpPr>
            <p:nvPr/>
          </p:nvCxnSpPr>
          <p:spPr bwMode="auto">
            <a:xfrm>
              <a:off x="4576915" y="2587544"/>
              <a:ext cx="1672828" cy="1105432"/>
            </a:xfrm>
            <a:prstGeom prst="straightConnector1">
              <a:avLst/>
            </a:prstGeom>
            <a:ln>
              <a:noFill/>
              <a:headEnd type="none" w="med" len="med"/>
              <a:tailEnd type="triangle"/>
            </a:ln>
          </p:spPr>
          <p:style>
            <a:lnRef idx="3">
              <a:schemeClr val="accent3"/>
            </a:lnRef>
            <a:fillRef idx="0">
              <a:schemeClr val="accent3"/>
            </a:fillRef>
            <a:effectRef idx="2">
              <a:schemeClr val="accent3"/>
            </a:effectRef>
            <a:fontRef idx="minor">
              <a:schemeClr val="tx1"/>
            </a:fontRef>
          </p:style>
        </p:cxnSp>
        <p:sp>
          <p:nvSpPr>
            <p:cNvPr id="899" name="Rectangle 26">
              <a:extLst>
                <a:ext uri="{FF2B5EF4-FFF2-40B4-BE49-F238E27FC236}">
                  <a16:creationId xmlns:a16="http://schemas.microsoft.com/office/drawing/2014/main" id="{F3502577-1BAB-6B4F-8B00-D338DF0541EF}"/>
                </a:ext>
              </a:extLst>
            </p:cNvPr>
            <p:cNvSpPr/>
            <p:nvPr/>
          </p:nvSpPr>
          <p:spPr bwMode="auto">
            <a:xfrm>
              <a:off x="6000823" y="1754484"/>
              <a:ext cx="715864" cy="222976"/>
            </a:xfrm>
            <a:custGeom>
              <a:avLst/>
              <a:gdLst>
                <a:gd name="connsiteX0" fmla="*/ 0 w 648072"/>
                <a:gd name="connsiteY0" fmla="*/ 0 h 216057"/>
                <a:gd name="connsiteX1" fmla="*/ 648072 w 648072"/>
                <a:gd name="connsiteY1" fmla="*/ 0 h 216057"/>
                <a:gd name="connsiteX2" fmla="*/ 648072 w 648072"/>
                <a:gd name="connsiteY2" fmla="*/ 216057 h 216057"/>
                <a:gd name="connsiteX3" fmla="*/ 0 w 648072"/>
                <a:gd name="connsiteY3" fmla="*/ 216057 h 216057"/>
                <a:gd name="connsiteX4" fmla="*/ 0 w 648072"/>
                <a:gd name="connsiteY4" fmla="*/ 0 h 216057"/>
                <a:gd name="connsiteX0" fmla="*/ 0 w 648072"/>
                <a:gd name="connsiteY0" fmla="*/ 0 h 217279"/>
                <a:gd name="connsiteX1" fmla="*/ 648072 w 648072"/>
                <a:gd name="connsiteY1" fmla="*/ 0 h 217279"/>
                <a:gd name="connsiteX2" fmla="*/ 648072 w 648072"/>
                <a:gd name="connsiteY2" fmla="*/ 216057 h 217279"/>
                <a:gd name="connsiteX3" fmla="*/ 151894 w 648072"/>
                <a:gd name="connsiteY3" fmla="*/ 217279 h 217279"/>
                <a:gd name="connsiteX4" fmla="*/ 0 w 648072"/>
                <a:gd name="connsiteY4" fmla="*/ 216057 h 217279"/>
                <a:gd name="connsiteX5" fmla="*/ 0 w 648072"/>
                <a:gd name="connsiteY5" fmla="*/ 0 h 217279"/>
                <a:gd name="connsiteX0" fmla="*/ 0 w 648072"/>
                <a:gd name="connsiteY0" fmla="*/ 0 h 217534"/>
                <a:gd name="connsiteX1" fmla="*/ 648072 w 648072"/>
                <a:gd name="connsiteY1" fmla="*/ 0 h 217534"/>
                <a:gd name="connsiteX2" fmla="*/ 648072 w 648072"/>
                <a:gd name="connsiteY2" fmla="*/ 216057 h 217534"/>
                <a:gd name="connsiteX3" fmla="*/ 461610 w 648072"/>
                <a:gd name="connsiteY3" fmla="*/ 217279 h 217534"/>
                <a:gd name="connsiteX4" fmla="*/ 151894 w 648072"/>
                <a:gd name="connsiteY4" fmla="*/ 217279 h 217534"/>
                <a:gd name="connsiteX5" fmla="*/ 0 w 648072"/>
                <a:gd name="connsiteY5" fmla="*/ 216057 h 217534"/>
                <a:gd name="connsiteX6" fmla="*/ 0 w 648072"/>
                <a:gd name="connsiteY6" fmla="*/ 0 h 217534"/>
                <a:gd name="connsiteX0" fmla="*/ 0 w 648072"/>
                <a:gd name="connsiteY0" fmla="*/ 761 h 218295"/>
                <a:gd name="connsiteX1" fmla="*/ 294816 w 648072"/>
                <a:gd name="connsiteY1" fmla="*/ 1694 h 218295"/>
                <a:gd name="connsiteX2" fmla="*/ 648072 w 648072"/>
                <a:gd name="connsiteY2" fmla="*/ 761 h 218295"/>
                <a:gd name="connsiteX3" fmla="*/ 648072 w 648072"/>
                <a:gd name="connsiteY3" fmla="*/ 216818 h 218295"/>
                <a:gd name="connsiteX4" fmla="*/ 461610 w 648072"/>
                <a:gd name="connsiteY4" fmla="*/ 218040 h 218295"/>
                <a:gd name="connsiteX5" fmla="*/ 151894 w 648072"/>
                <a:gd name="connsiteY5" fmla="*/ 218040 h 218295"/>
                <a:gd name="connsiteX6" fmla="*/ 0 w 648072"/>
                <a:gd name="connsiteY6" fmla="*/ 216818 h 218295"/>
                <a:gd name="connsiteX7" fmla="*/ 0 w 648072"/>
                <a:gd name="connsiteY7" fmla="*/ 761 h 21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072" h="218295">
                  <a:moveTo>
                    <a:pt x="0" y="761"/>
                  </a:moveTo>
                  <a:cubicBezTo>
                    <a:pt x="96633" y="-2205"/>
                    <a:pt x="198183" y="4660"/>
                    <a:pt x="294816" y="1694"/>
                  </a:cubicBezTo>
                  <a:lnTo>
                    <a:pt x="648072" y="761"/>
                  </a:lnTo>
                  <a:lnTo>
                    <a:pt x="648072" y="216818"/>
                  </a:lnTo>
                  <a:cubicBezTo>
                    <a:pt x="590834" y="215587"/>
                    <a:pt x="518848" y="219271"/>
                    <a:pt x="461610" y="218040"/>
                  </a:cubicBezTo>
                  <a:lnTo>
                    <a:pt x="151894" y="218040"/>
                  </a:lnTo>
                  <a:lnTo>
                    <a:pt x="0" y="216818"/>
                  </a:lnTo>
                  <a:lnTo>
                    <a:pt x="0" y="761"/>
                  </a:lnTo>
                  <a:close/>
                </a:path>
              </a:pathLst>
            </a:cu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108000" rIns="0" bIns="324000" numCol="1" rtlCol="0" anchor="t" anchorCtr="0" compatLnSpc="1">
              <a:prstTxWarp prst="textNoShape">
                <a:avLst/>
              </a:prstTxWarp>
            </a:bodyPr>
            <a:lstStyle/>
            <a:p>
              <a:pPr algn="ctr" defTabSz="449263">
                <a:spcBef>
                  <a:spcPts val="0"/>
                </a:spcBef>
                <a:buClr>
                  <a:srgbClr val="000000"/>
                </a:buClr>
                <a:buSzPct val="100000"/>
              </a:pPr>
              <a:r>
                <a:rPr lang="en-GB" sz="1400" b="1" baseline="-25000" dirty="0">
                  <a:latin typeface="Arial" charset="0"/>
                </a:rPr>
                <a:t>Fallback</a:t>
              </a:r>
            </a:p>
          </p:txBody>
        </p:sp>
        <p:sp>
          <p:nvSpPr>
            <p:cNvPr id="900" name="Rectangle 26">
              <a:extLst>
                <a:ext uri="{FF2B5EF4-FFF2-40B4-BE49-F238E27FC236}">
                  <a16:creationId xmlns:a16="http://schemas.microsoft.com/office/drawing/2014/main" id="{DC47FDD1-826B-1C47-B7EB-B2285A2F5D82}"/>
                </a:ext>
              </a:extLst>
            </p:cNvPr>
            <p:cNvSpPr/>
            <p:nvPr/>
          </p:nvSpPr>
          <p:spPr bwMode="auto">
            <a:xfrm>
              <a:off x="5903298" y="2348613"/>
              <a:ext cx="858173" cy="251132"/>
            </a:xfrm>
            <a:custGeom>
              <a:avLst/>
              <a:gdLst>
                <a:gd name="connsiteX0" fmla="*/ 0 w 648072"/>
                <a:gd name="connsiteY0" fmla="*/ 0 h 216057"/>
                <a:gd name="connsiteX1" fmla="*/ 648072 w 648072"/>
                <a:gd name="connsiteY1" fmla="*/ 0 h 216057"/>
                <a:gd name="connsiteX2" fmla="*/ 648072 w 648072"/>
                <a:gd name="connsiteY2" fmla="*/ 216057 h 216057"/>
                <a:gd name="connsiteX3" fmla="*/ 0 w 648072"/>
                <a:gd name="connsiteY3" fmla="*/ 216057 h 216057"/>
                <a:gd name="connsiteX4" fmla="*/ 0 w 648072"/>
                <a:gd name="connsiteY4" fmla="*/ 0 h 216057"/>
                <a:gd name="connsiteX0" fmla="*/ 0 w 648072"/>
                <a:gd name="connsiteY0" fmla="*/ 0 h 217279"/>
                <a:gd name="connsiteX1" fmla="*/ 648072 w 648072"/>
                <a:gd name="connsiteY1" fmla="*/ 0 h 217279"/>
                <a:gd name="connsiteX2" fmla="*/ 648072 w 648072"/>
                <a:gd name="connsiteY2" fmla="*/ 216057 h 217279"/>
                <a:gd name="connsiteX3" fmla="*/ 151894 w 648072"/>
                <a:gd name="connsiteY3" fmla="*/ 217279 h 217279"/>
                <a:gd name="connsiteX4" fmla="*/ 0 w 648072"/>
                <a:gd name="connsiteY4" fmla="*/ 216057 h 217279"/>
                <a:gd name="connsiteX5" fmla="*/ 0 w 648072"/>
                <a:gd name="connsiteY5" fmla="*/ 0 h 217279"/>
                <a:gd name="connsiteX0" fmla="*/ 0 w 648072"/>
                <a:gd name="connsiteY0" fmla="*/ 0 h 217534"/>
                <a:gd name="connsiteX1" fmla="*/ 648072 w 648072"/>
                <a:gd name="connsiteY1" fmla="*/ 0 h 217534"/>
                <a:gd name="connsiteX2" fmla="*/ 648072 w 648072"/>
                <a:gd name="connsiteY2" fmla="*/ 216057 h 217534"/>
                <a:gd name="connsiteX3" fmla="*/ 461610 w 648072"/>
                <a:gd name="connsiteY3" fmla="*/ 217279 h 217534"/>
                <a:gd name="connsiteX4" fmla="*/ 151894 w 648072"/>
                <a:gd name="connsiteY4" fmla="*/ 217279 h 217534"/>
                <a:gd name="connsiteX5" fmla="*/ 0 w 648072"/>
                <a:gd name="connsiteY5" fmla="*/ 216057 h 217534"/>
                <a:gd name="connsiteX6" fmla="*/ 0 w 648072"/>
                <a:gd name="connsiteY6" fmla="*/ 0 h 217534"/>
                <a:gd name="connsiteX0" fmla="*/ 0 w 648072"/>
                <a:gd name="connsiteY0" fmla="*/ 761 h 218295"/>
                <a:gd name="connsiteX1" fmla="*/ 294816 w 648072"/>
                <a:gd name="connsiteY1" fmla="*/ 1694 h 218295"/>
                <a:gd name="connsiteX2" fmla="*/ 648072 w 648072"/>
                <a:gd name="connsiteY2" fmla="*/ 761 h 218295"/>
                <a:gd name="connsiteX3" fmla="*/ 648072 w 648072"/>
                <a:gd name="connsiteY3" fmla="*/ 216818 h 218295"/>
                <a:gd name="connsiteX4" fmla="*/ 461610 w 648072"/>
                <a:gd name="connsiteY4" fmla="*/ 218040 h 218295"/>
                <a:gd name="connsiteX5" fmla="*/ 151894 w 648072"/>
                <a:gd name="connsiteY5" fmla="*/ 218040 h 218295"/>
                <a:gd name="connsiteX6" fmla="*/ 0 w 648072"/>
                <a:gd name="connsiteY6" fmla="*/ 216818 h 218295"/>
                <a:gd name="connsiteX7" fmla="*/ 0 w 648072"/>
                <a:gd name="connsiteY7" fmla="*/ 761 h 218295"/>
                <a:gd name="connsiteX0" fmla="*/ 0 w 648072"/>
                <a:gd name="connsiteY0" fmla="*/ 761 h 218837"/>
                <a:gd name="connsiteX1" fmla="*/ 294816 w 648072"/>
                <a:gd name="connsiteY1" fmla="*/ 1694 h 218837"/>
                <a:gd name="connsiteX2" fmla="*/ 648072 w 648072"/>
                <a:gd name="connsiteY2" fmla="*/ 761 h 218837"/>
                <a:gd name="connsiteX3" fmla="*/ 648072 w 648072"/>
                <a:gd name="connsiteY3" fmla="*/ 216818 h 218837"/>
                <a:gd name="connsiteX4" fmla="*/ 461610 w 648072"/>
                <a:gd name="connsiteY4" fmla="*/ 218040 h 218837"/>
                <a:gd name="connsiteX5" fmla="*/ 294546 w 648072"/>
                <a:gd name="connsiteY5" fmla="*/ 218446 h 218837"/>
                <a:gd name="connsiteX6" fmla="*/ 151894 w 648072"/>
                <a:gd name="connsiteY6" fmla="*/ 218040 h 218837"/>
                <a:gd name="connsiteX7" fmla="*/ 0 w 648072"/>
                <a:gd name="connsiteY7" fmla="*/ 216818 h 218837"/>
                <a:gd name="connsiteX8" fmla="*/ 0 w 648072"/>
                <a:gd name="connsiteY8" fmla="*/ 761 h 21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8072" h="218837">
                  <a:moveTo>
                    <a:pt x="0" y="761"/>
                  </a:moveTo>
                  <a:cubicBezTo>
                    <a:pt x="96633" y="-2205"/>
                    <a:pt x="198183" y="4660"/>
                    <a:pt x="294816" y="1694"/>
                  </a:cubicBezTo>
                  <a:lnTo>
                    <a:pt x="648072" y="761"/>
                  </a:lnTo>
                  <a:lnTo>
                    <a:pt x="648072" y="216818"/>
                  </a:lnTo>
                  <a:cubicBezTo>
                    <a:pt x="590834" y="215587"/>
                    <a:pt x="518848" y="219271"/>
                    <a:pt x="461610" y="218040"/>
                  </a:cubicBezTo>
                  <a:cubicBezTo>
                    <a:pt x="402645" y="216537"/>
                    <a:pt x="353511" y="219949"/>
                    <a:pt x="294546" y="218446"/>
                  </a:cubicBezTo>
                  <a:lnTo>
                    <a:pt x="151894" y="218040"/>
                  </a:lnTo>
                  <a:lnTo>
                    <a:pt x="0" y="216818"/>
                  </a:lnTo>
                  <a:lnTo>
                    <a:pt x="0" y="761"/>
                  </a:lnTo>
                  <a:close/>
                </a:path>
              </a:pathLst>
            </a:cu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108000" rIns="0" bIns="324000" numCol="1" rtlCol="0" anchor="t" anchorCtr="0" compatLnSpc="1">
              <a:prstTxWarp prst="textNoShape">
                <a:avLst/>
              </a:prstTxWarp>
            </a:bodyPr>
            <a:lstStyle/>
            <a:p>
              <a:pPr algn="ctr" defTabSz="449263">
                <a:spcBef>
                  <a:spcPts val="0"/>
                </a:spcBef>
                <a:buClr>
                  <a:srgbClr val="000000"/>
                </a:buClr>
                <a:buSzPct val="100000"/>
              </a:pPr>
              <a:r>
                <a:rPr lang="en-GB" sz="1400" b="1" baseline="-25000" dirty="0">
                  <a:latin typeface="Arial" charset="0"/>
                </a:rPr>
                <a:t>Sequence</a:t>
              </a:r>
            </a:p>
          </p:txBody>
        </p:sp>
        <p:cxnSp>
          <p:nvCxnSpPr>
            <p:cNvPr id="901" name="Elbow Connector 4">
              <a:extLst>
                <a:ext uri="{FF2B5EF4-FFF2-40B4-BE49-F238E27FC236}">
                  <a16:creationId xmlns:a16="http://schemas.microsoft.com/office/drawing/2014/main" id="{F086E71B-12B4-3D4A-87A0-7D31CFE9A6DE}"/>
                </a:ext>
              </a:extLst>
            </p:cNvPr>
            <p:cNvCxnSpPr>
              <a:cxnSpLocks/>
              <a:stCxn id="899" idx="4"/>
              <a:endCxn id="900" idx="1"/>
            </p:cNvCxnSpPr>
            <p:nvPr/>
          </p:nvCxnSpPr>
          <p:spPr bwMode="auto">
            <a:xfrm flipH="1">
              <a:off x="6293692" y="1977200"/>
              <a:ext cx="217028" cy="373357"/>
            </a:xfrm>
            <a:prstGeom prst="straightConnector1">
              <a:avLst/>
            </a:prstGeom>
            <a:ln>
              <a:noFill/>
              <a:headEnd type="none" w="med" len="med"/>
              <a:tailEnd type="triangle"/>
            </a:ln>
          </p:spPr>
          <p:style>
            <a:lnRef idx="3">
              <a:schemeClr val="accent3"/>
            </a:lnRef>
            <a:fillRef idx="0">
              <a:schemeClr val="accent3"/>
            </a:fillRef>
            <a:effectRef idx="2">
              <a:schemeClr val="accent3"/>
            </a:effectRef>
            <a:fontRef idx="minor">
              <a:schemeClr val="tx1"/>
            </a:fontRef>
          </p:style>
        </p:cxnSp>
        <p:cxnSp>
          <p:nvCxnSpPr>
            <p:cNvPr id="902" name="Elbow Connector 4">
              <a:extLst>
                <a:ext uri="{FF2B5EF4-FFF2-40B4-BE49-F238E27FC236}">
                  <a16:creationId xmlns:a16="http://schemas.microsoft.com/office/drawing/2014/main" id="{2E0AA303-07FD-EA44-938D-4FB1407D9053}"/>
                </a:ext>
              </a:extLst>
            </p:cNvPr>
            <p:cNvCxnSpPr>
              <a:cxnSpLocks/>
              <a:endCxn id="899" idx="1"/>
            </p:cNvCxnSpPr>
            <p:nvPr/>
          </p:nvCxnSpPr>
          <p:spPr bwMode="auto">
            <a:xfrm flipH="1">
              <a:off x="6326479" y="1529045"/>
              <a:ext cx="3511" cy="227170"/>
            </a:xfrm>
            <a:prstGeom prst="straightConnector1">
              <a:avLst/>
            </a:prstGeom>
            <a:ln>
              <a:noFill/>
              <a:headEnd type="none" w="med" len="med"/>
              <a:tailEnd type="triangle"/>
            </a:ln>
          </p:spPr>
          <p:style>
            <a:lnRef idx="3">
              <a:schemeClr val="dk1"/>
            </a:lnRef>
            <a:fillRef idx="0">
              <a:schemeClr val="dk1"/>
            </a:fillRef>
            <a:effectRef idx="2">
              <a:schemeClr val="dk1"/>
            </a:effectRef>
            <a:fontRef idx="minor">
              <a:schemeClr val="tx1"/>
            </a:fontRef>
          </p:style>
        </p:cxnSp>
        <p:sp>
          <p:nvSpPr>
            <p:cNvPr id="903" name="TextBox 902">
              <a:extLst>
                <a:ext uri="{FF2B5EF4-FFF2-40B4-BE49-F238E27FC236}">
                  <a16:creationId xmlns:a16="http://schemas.microsoft.com/office/drawing/2014/main" id="{16E5CEEC-3E9F-6048-A923-32AFC2B8768A}"/>
                </a:ext>
              </a:extLst>
            </p:cNvPr>
            <p:cNvSpPr txBox="1"/>
            <p:nvPr/>
          </p:nvSpPr>
          <p:spPr>
            <a:xfrm>
              <a:off x="3763488" y="4031501"/>
              <a:ext cx="2997983" cy="777369"/>
            </a:xfrm>
            <a:prstGeom prst="rect">
              <a:avLst/>
            </a:prstGeom>
            <a:noFill/>
            <a:ln>
              <a:noFill/>
            </a:ln>
          </p:spPr>
          <p:txBody>
            <a:bodyPr wrap="square" lIns="36000" tIns="36000" rIns="36000" bIns="36000" rtlCol="0">
              <a:spAutoFit/>
            </a:bodyPr>
            <a:lstStyle/>
            <a:p>
              <a:pPr algn="l">
                <a:spcBef>
                  <a:spcPts val="0"/>
                </a:spcBef>
              </a:pPr>
              <a:r>
                <a:rPr lang="en-GB" sz="1200" b="1" dirty="0"/>
                <a:t>Node Types</a:t>
              </a:r>
            </a:p>
            <a:p>
              <a:pPr algn="l">
                <a:spcBef>
                  <a:spcPts val="0"/>
                </a:spcBef>
              </a:pPr>
              <a:r>
                <a:rPr lang="en-GB" sz="1200" b="1" dirty="0"/>
                <a:t>Composite node: </a:t>
              </a:r>
              <a:r>
                <a:rPr lang="en-GB" sz="1200" dirty="0"/>
                <a:t>Control the execution flow</a:t>
              </a:r>
            </a:p>
            <a:p>
              <a:pPr algn="l">
                <a:spcBef>
                  <a:spcPts val="0"/>
                </a:spcBef>
              </a:pPr>
              <a:r>
                <a:rPr lang="en-GB" sz="1200" b="1" dirty="0"/>
                <a:t>Decorator node: </a:t>
              </a:r>
              <a:r>
                <a:rPr lang="en-GB" sz="1200" dirty="0"/>
                <a:t>Modify child node status</a:t>
              </a:r>
            </a:p>
            <a:p>
              <a:pPr algn="l">
                <a:spcBef>
                  <a:spcPts val="0"/>
                </a:spcBef>
              </a:pPr>
              <a:r>
                <a:rPr lang="en-GB" sz="1200" b="1" dirty="0"/>
                <a:t>Leaf node: </a:t>
              </a:r>
              <a:r>
                <a:rPr lang="en-GB" sz="1200" dirty="0"/>
                <a:t>Execute a specific action </a:t>
              </a:r>
            </a:p>
          </p:txBody>
        </p:sp>
        <p:grpSp>
          <p:nvGrpSpPr>
            <p:cNvPr id="904" name="Group 903">
              <a:extLst>
                <a:ext uri="{FF2B5EF4-FFF2-40B4-BE49-F238E27FC236}">
                  <a16:creationId xmlns:a16="http://schemas.microsoft.com/office/drawing/2014/main" id="{38A40C1B-72DE-174C-9D9D-E3D88AB5053B}"/>
                </a:ext>
              </a:extLst>
            </p:cNvPr>
            <p:cNvGrpSpPr/>
            <p:nvPr/>
          </p:nvGrpSpPr>
          <p:grpSpPr>
            <a:xfrm>
              <a:off x="6811615" y="3663635"/>
              <a:ext cx="1735503" cy="1128897"/>
              <a:chOff x="5118317" y="3485078"/>
              <a:chExt cx="1571151" cy="1105199"/>
            </a:xfrm>
          </p:grpSpPr>
          <p:pic>
            <p:nvPicPr>
              <p:cNvPr id="934" name="Picture 933">
                <a:extLst>
                  <a:ext uri="{FF2B5EF4-FFF2-40B4-BE49-F238E27FC236}">
                    <a16:creationId xmlns:a16="http://schemas.microsoft.com/office/drawing/2014/main" id="{063A28BB-097C-D543-865A-976AE17C1BAA}"/>
                  </a:ext>
                </a:extLst>
              </p:cNvPr>
              <p:cNvPicPr>
                <a:picLocks noChangeAspect="1"/>
              </p:cNvPicPr>
              <p:nvPr/>
            </p:nvPicPr>
            <p:blipFill>
              <a:blip r:embed="rId4"/>
              <a:stretch>
                <a:fillRect/>
              </a:stretch>
            </p:blipFill>
            <p:spPr>
              <a:xfrm>
                <a:off x="5118317" y="3485078"/>
                <a:ext cx="1571151" cy="1105199"/>
              </a:xfrm>
              <a:prstGeom prst="rect">
                <a:avLst/>
              </a:prstGeom>
              <a:ln>
                <a:noFill/>
              </a:ln>
            </p:spPr>
          </p:pic>
          <p:sp>
            <p:nvSpPr>
              <p:cNvPr id="935" name="TextBox 934">
                <a:extLst>
                  <a:ext uri="{FF2B5EF4-FFF2-40B4-BE49-F238E27FC236}">
                    <a16:creationId xmlns:a16="http://schemas.microsoft.com/office/drawing/2014/main" id="{C0A3A7F7-218B-8140-86A3-2821B9292DFB}"/>
                  </a:ext>
                </a:extLst>
              </p:cNvPr>
              <p:cNvSpPr txBox="1"/>
              <p:nvPr/>
            </p:nvSpPr>
            <p:spPr>
              <a:xfrm>
                <a:off x="5185858" y="3581084"/>
                <a:ext cx="1406952" cy="606248"/>
              </a:xfrm>
              <a:prstGeom prst="rect">
                <a:avLst/>
              </a:prstGeom>
              <a:noFill/>
              <a:ln>
                <a:noFill/>
              </a:ln>
            </p:spPr>
            <p:txBody>
              <a:bodyPr wrap="square" rtlCol="0">
                <a:spAutoFit/>
              </a:bodyPr>
              <a:lstStyle/>
              <a:p>
                <a:pPr algn="l">
                  <a:spcBef>
                    <a:spcPts val="0"/>
                  </a:spcBef>
                </a:pPr>
                <a:r>
                  <a:rPr lang="en-GB" sz="1200" b="1" dirty="0">
                    <a:solidFill>
                      <a:srgbClr val="FFFF00"/>
                    </a:solidFill>
                    <a:latin typeface="Comic Sans MS" panose="030F0902030302020204" pitchFamily="66" charset="0"/>
                    <a:ea typeface="Brush Script MT" panose="03060802040406070304" pitchFamily="66" charset="-122"/>
                    <a:cs typeface="Brush Script MT" panose="03060802040406070304" pitchFamily="66" charset="-122"/>
                  </a:rPr>
                  <a:t>Blackboard: </a:t>
                </a:r>
                <a:r>
                  <a:rPr lang="en-GB" sz="1200" dirty="0">
                    <a:solidFill>
                      <a:schemeClr val="bg1"/>
                    </a:solidFill>
                    <a:latin typeface="Comic Sans MS" panose="030F0902030302020204" pitchFamily="66" charset="0"/>
                    <a:ea typeface="Brush Script MT" panose="03060802040406070304" pitchFamily="66" charset="-122"/>
                    <a:cs typeface="Brush Script MT" panose="03060802040406070304" pitchFamily="66" charset="-122"/>
                  </a:rPr>
                  <a:t>Behaviour tree’s internal variables </a:t>
                </a:r>
              </a:p>
            </p:txBody>
          </p:sp>
        </p:grpSp>
        <p:grpSp>
          <p:nvGrpSpPr>
            <p:cNvPr id="905" name="Group 904">
              <a:extLst>
                <a:ext uri="{FF2B5EF4-FFF2-40B4-BE49-F238E27FC236}">
                  <a16:creationId xmlns:a16="http://schemas.microsoft.com/office/drawing/2014/main" id="{ED078579-33F2-1245-B293-B297F3711CD8}"/>
                </a:ext>
              </a:extLst>
            </p:cNvPr>
            <p:cNvGrpSpPr/>
            <p:nvPr/>
          </p:nvGrpSpPr>
          <p:grpSpPr>
            <a:xfrm>
              <a:off x="8488065" y="3965897"/>
              <a:ext cx="797331" cy="626701"/>
              <a:chOff x="8818009" y="4003604"/>
              <a:chExt cx="797331" cy="626701"/>
            </a:xfrm>
          </p:grpSpPr>
          <p:pic>
            <p:nvPicPr>
              <p:cNvPr id="930" name="Picture 929">
                <a:extLst>
                  <a:ext uri="{FF2B5EF4-FFF2-40B4-BE49-F238E27FC236}">
                    <a16:creationId xmlns:a16="http://schemas.microsoft.com/office/drawing/2014/main" id="{E1A616D5-0F21-8845-BAC1-6048BA134D21}"/>
                  </a:ext>
                </a:extLst>
              </p:cNvPr>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818009" y="4409469"/>
                <a:ext cx="193663" cy="179218"/>
              </a:xfrm>
              <a:prstGeom prst="rect">
                <a:avLst/>
              </a:prstGeom>
              <a:ln>
                <a:noFill/>
              </a:ln>
            </p:spPr>
          </p:pic>
          <p:pic>
            <p:nvPicPr>
              <p:cNvPr id="931" name="Picture 930">
                <a:extLst>
                  <a:ext uri="{FF2B5EF4-FFF2-40B4-BE49-F238E27FC236}">
                    <a16:creationId xmlns:a16="http://schemas.microsoft.com/office/drawing/2014/main" id="{0BAF5B47-9094-8842-8A01-6741FD898E9D}"/>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826557" y="4251623"/>
                <a:ext cx="142739" cy="142488"/>
              </a:xfrm>
              <a:prstGeom prst="rect">
                <a:avLst/>
              </a:prstGeom>
              <a:ln>
                <a:noFill/>
              </a:ln>
            </p:spPr>
          </p:pic>
          <p:pic>
            <p:nvPicPr>
              <p:cNvPr id="932" name="Picture 931">
                <a:extLst>
                  <a:ext uri="{FF2B5EF4-FFF2-40B4-BE49-F238E27FC236}">
                    <a16:creationId xmlns:a16="http://schemas.microsoft.com/office/drawing/2014/main" id="{9E38CA41-4AE8-884F-9465-BB9F00D2AFDF}"/>
                  </a:ext>
                </a:extLst>
              </p:cNvPr>
              <p:cNvPicPr>
                <a:picLocks noChangeAspect="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872881" y="4071323"/>
                <a:ext cx="122896" cy="139734"/>
              </a:xfrm>
              <a:prstGeom prst="rect">
                <a:avLst/>
              </a:prstGeom>
              <a:ln>
                <a:noFill/>
              </a:ln>
            </p:spPr>
          </p:pic>
          <p:sp>
            <p:nvSpPr>
              <p:cNvPr id="933" name="TextBox 932">
                <a:extLst>
                  <a:ext uri="{FF2B5EF4-FFF2-40B4-BE49-F238E27FC236}">
                    <a16:creationId xmlns:a16="http://schemas.microsoft.com/office/drawing/2014/main" id="{B2F9A62C-4741-1940-B94E-3235DA3734C5}"/>
                  </a:ext>
                </a:extLst>
              </p:cNvPr>
              <p:cNvSpPr txBox="1"/>
              <p:nvPr/>
            </p:nvSpPr>
            <p:spPr>
              <a:xfrm>
                <a:off x="8995777" y="4003604"/>
                <a:ext cx="619563" cy="626701"/>
              </a:xfrm>
              <a:prstGeom prst="rect">
                <a:avLst/>
              </a:prstGeom>
              <a:noFill/>
              <a:ln>
                <a:noFill/>
              </a:ln>
            </p:spPr>
            <p:txBody>
              <a:bodyPr wrap="square" lIns="36000" tIns="36000" rIns="36000" bIns="36000" rtlCol="0">
                <a:spAutoFit/>
              </a:bodyPr>
              <a:lstStyle/>
              <a:p>
                <a:pPr algn="l">
                  <a:spcBef>
                    <a:spcPts val="0"/>
                  </a:spcBef>
                </a:pPr>
                <a:r>
                  <a:rPr lang="en-GB" sz="1200" dirty="0"/>
                  <a:t>Success</a:t>
                </a:r>
              </a:p>
              <a:p>
                <a:pPr algn="l">
                  <a:spcBef>
                    <a:spcPts val="0"/>
                  </a:spcBef>
                </a:pPr>
                <a:r>
                  <a:rPr lang="en-GB" sz="1200" dirty="0"/>
                  <a:t>Failure</a:t>
                </a:r>
              </a:p>
              <a:p>
                <a:pPr algn="l">
                  <a:spcBef>
                    <a:spcPts val="0"/>
                  </a:spcBef>
                </a:pPr>
                <a:r>
                  <a:rPr lang="en-GB" sz="1200" dirty="0"/>
                  <a:t>Running</a:t>
                </a:r>
              </a:p>
            </p:txBody>
          </p:sp>
        </p:grpSp>
        <p:sp>
          <p:nvSpPr>
            <p:cNvPr id="906" name="Right Arrow 905">
              <a:extLst>
                <a:ext uri="{FF2B5EF4-FFF2-40B4-BE49-F238E27FC236}">
                  <a16:creationId xmlns:a16="http://schemas.microsoft.com/office/drawing/2014/main" id="{02EB200F-09E7-9F4B-A512-17168B5F0AF9}"/>
                </a:ext>
              </a:extLst>
            </p:cNvPr>
            <p:cNvSpPr/>
            <p:nvPr/>
          </p:nvSpPr>
          <p:spPr>
            <a:xfrm>
              <a:off x="3021317" y="4709301"/>
              <a:ext cx="6338777" cy="626388"/>
            </a:xfrm>
            <a:prstGeom prst="rightArrow">
              <a:avLst/>
            </a:prstGeom>
            <a:gradFill flip="none" rotWithShape="1">
              <a:gsLst>
                <a:gs pos="0">
                  <a:schemeClr val="bg1"/>
                </a:gs>
                <a:gs pos="21000">
                  <a:schemeClr val="accent4"/>
                </a:gs>
                <a:gs pos="100000">
                  <a:schemeClr val="accent4">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Evaluation order</a:t>
              </a:r>
            </a:p>
          </p:txBody>
        </p:sp>
        <p:cxnSp>
          <p:nvCxnSpPr>
            <p:cNvPr id="907" name="Straight Arrow Connector 906">
              <a:extLst>
                <a:ext uri="{FF2B5EF4-FFF2-40B4-BE49-F238E27FC236}">
                  <a16:creationId xmlns:a16="http://schemas.microsoft.com/office/drawing/2014/main" id="{D3631C97-D672-3E49-8BCB-0C90AF9832B0}"/>
                </a:ext>
              </a:extLst>
            </p:cNvPr>
            <p:cNvCxnSpPr>
              <a:cxnSpLocks/>
              <a:stCxn id="890" idx="5"/>
              <a:endCxn id="895" idx="0"/>
            </p:cNvCxnSpPr>
            <p:nvPr/>
          </p:nvCxnSpPr>
          <p:spPr>
            <a:xfrm flipH="1">
              <a:off x="3760258" y="2587544"/>
              <a:ext cx="391823" cy="264398"/>
            </a:xfrm>
            <a:prstGeom prst="straightConnector1">
              <a:avLst/>
            </a:prstGeom>
            <a:ln>
              <a:solidFill>
                <a:srgbClr val="70AD47"/>
              </a:solidFill>
              <a:tailEnd type="triangle"/>
            </a:ln>
          </p:spPr>
          <p:style>
            <a:lnRef idx="3">
              <a:schemeClr val="accent3"/>
            </a:lnRef>
            <a:fillRef idx="0">
              <a:schemeClr val="accent3"/>
            </a:fillRef>
            <a:effectRef idx="2">
              <a:schemeClr val="accent3"/>
            </a:effectRef>
            <a:fontRef idx="minor">
              <a:schemeClr val="tx1"/>
            </a:fontRef>
          </p:style>
        </p:cxnSp>
        <p:cxnSp>
          <p:nvCxnSpPr>
            <p:cNvPr id="908" name="Straight Arrow Connector 907">
              <a:extLst>
                <a:ext uri="{FF2B5EF4-FFF2-40B4-BE49-F238E27FC236}">
                  <a16:creationId xmlns:a16="http://schemas.microsoft.com/office/drawing/2014/main" id="{CCE3F18C-0F91-D748-B801-45C58A10A236}"/>
                </a:ext>
              </a:extLst>
            </p:cNvPr>
            <p:cNvCxnSpPr>
              <a:cxnSpLocks/>
              <a:stCxn id="899" idx="6"/>
              <a:endCxn id="890" idx="1"/>
            </p:cNvCxnSpPr>
            <p:nvPr/>
          </p:nvCxnSpPr>
          <p:spPr>
            <a:xfrm flipH="1">
              <a:off x="4348126" y="1975951"/>
              <a:ext cx="1652697" cy="361898"/>
            </a:xfrm>
            <a:prstGeom prst="straightConnector1">
              <a:avLst/>
            </a:prstGeom>
            <a:ln>
              <a:solidFill>
                <a:srgbClr val="746F6F"/>
              </a:solidFill>
              <a:tailEnd type="triangle"/>
            </a:ln>
          </p:spPr>
          <p:style>
            <a:lnRef idx="3">
              <a:schemeClr val="accent3"/>
            </a:lnRef>
            <a:fillRef idx="0">
              <a:schemeClr val="accent3"/>
            </a:fillRef>
            <a:effectRef idx="2">
              <a:schemeClr val="accent3"/>
            </a:effectRef>
            <a:fontRef idx="minor">
              <a:schemeClr val="tx1"/>
            </a:fontRef>
          </p:style>
        </p:cxnSp>
        <p:cxnSp>
          <p:nvCxnSpPr>
            <p:cNvPr id="909" name="Straight Arrow Connector 908">
              <a:extLst>
                <a:ext uri="{FF2B5EF4-FFF2-40B4-BE49-F238E27FC236}">
                  <a16:creationId xmlns:a16="http://schemas.microsoft.com/office/drawing/2014/main" id="{1E2BF5F7-0988-1F45-95BF-24C9A73D4A0D}"/>
                </a:ext>
              </a:extLst>
            </p:cNvPr>
            <p:cNvCxnSpPr>
              <a:cxnSpLocks/>
              <a:stCxn id="890" idx="4"/>
              <a:endCxn id="915" idx="1"/>
            </p:cNvCxnSpPr>
            <p:nvPr/>
          </p:nvCxnSpPr>
          <p:spPr>
            <a:xfrm>
              <a:off x="4576915" y="2587544"/>
              <a:ext cx="408292" cy="262941"/>
            </a:xfrm>
            <a:prstGeom prst="straightConnector1">
              <a:avLst/>
            </a:prstGeom>
            <a:ln>
              <a:solidFill>
                <a:srgbClr val="746F6F"/>
              </a:solidFill>
              <a:tailEnd type="triangle"/>
            </a:ln>
          </p:spPr>
          <p:style>
            <a:lnRef idx="3">
              <a:schemeClr val="accent3"/>
            </a:lnRef>
            <a:fillRef idx="0">
              <a:schemeClr val="accent3"/>
            </a:fillRef>
            <a:effectRef idx="2">
              <a:schemeClr val="accent3"/>
            </a:effectRef>
            <a:fontRef idx="minor">
              <a:schemeClr val="tx1"/>
            </a:fontRef>
          </p:style>
        </p:cxnSp>
        <p:cxnSp>
          <p:nvCxnSpPr>
            <p:cNvPr id="910" name="Straight Arrow Connector 909">
              <a:extLst>
                <a:ext uri="{FF2B5EF4-FFF2-40B4-BE49-F238E27FC236}">
                  <a16:creationId xmlns:a16="http://schemas.microsoft.com/office/drawing/2014/main" id="{BD690C0C-487F-E047-8B6C-0BE6577E64C4}"/>
                </a:ext>
              </a:extLst>
            </p:cNvPr>
            <p:cNvCxnSpPr>
              <a:cxnSpLocks/>
              <a:stCxn id="900" idx="6"/>
              <a:endCxn id="919" idx="0"/>
            </p:cNvCxnSpPr>
            <p:nvPr/>
          </p:nvCxnSpPr>
          <p:spPr>
            <a:xfrm flipH="1">
              <a:off x="5952017" y="2598830"/>
              <a:ext cx="152418" cy="197095"/>
            </a:xfrm>
            <a:prstGeom prst="straightConnector1">
              <a:avLst/>
            </a:prstGeom>
            <a:ln>
              <a:solidFill>
                <a:srgbClr val="5C9BD5"/>
              </a:solidFill>
              <a:tailEnd type="triangle"/>
            </a:ln>
          </p:spPr>
          <p:style>
            <a:lnRef idx="3">
              <a:schemeClr val="accent3"/>
            </a:lnRef>
            <a:fillRef idx="0">
              <a:schemeClr val="accent3"/>
            </a:fillRef>
            <a:effectRef idx="2">
              <a:schemeClr val="accent3"/>
            </a:effectRef>
            <a:fontRef idx="minor">
              <a:schemeClr val="tx1"/>
            </a:fontRef>
          </p:style>
        </p:cxnSp>
        <p:cxnSp>
          <p:nvCxnSpPr>
            <p:cNvPr id="911" name="Straight Arrow Connector 910">
              <a:extLst>
                <a:ext uri="{FF2B5EF4-FFF2-40B4-BE49-F238E27FC236}">
                  <a16:creationId xmlns:a16="http://schemas.microsoft.com/office/drawing/2014/main" id="{5F73DD95-0B88-034D-A9FF-4DB87499437C}"/>
                </a:ext>
              </a:extLst>
            </p:cNvPr>
            <p:cNvCxnSpPr>
              <a:cxnSpLocks/>
              <a:stCxn id="899" idx="4"/>
              <a:endCxn id="922" idx="1"/>
            </p:cNvCxnSpPr>
            <p:nvPr/>
          </p:nvCxnSpPr>
          <p:spPr>
            <a:xfrm>
              <a:off x="6510720" y="1977200"/>
              <a:ext cx="1274060" cy="281987"/>
            </a:xfrm>
            <a:prstGeom prst="straightConnector1">
              <a:avLst/>
            </a:prstGeom>
            <a:ln>
              <a:solidFill>
                <a:srgbClr val="746F6F"/>
              </a:solidFill>
              <a:tailEnd type="triangle"/>
            </a:ln>
          </p:spPr>
          <p:style>
            <a:lnRef idx="3">
              <a:schemeClr val="accent3"/>
            </a:lnRef>
            <a:fillRef idx="0">
              <a:schemeClr val="accent3"/>
            </a:fillRef>
            <a:effectRef idx="2">
              <a:schemeClr val="accent3"/>
            </a:effectRef>
            <a:fontRef idx="minor">
              <a:schemeClr val="tx1"/>
            </a:fontRef>
          </p:style>
        </p:cxnSp>
        <p:cxnSp>
          <p:nvCxnSpPr>
            <p:cNvPr id="912" name="Straight Arrow Connector 911">
              <a:extLst>
                <a:ext uri="{FF2B5EF4-FFF2-40B4-BE49-F238E27FC236}">
                  <a16:creationId xmlns:a16="http://schemas.microsoft.com/office/drawing/2014/main" id="{B3F56056-116E-BF4B-BC33-BEC55CE885F1}"/>
                </a:ext>
              </a:extLst>
            </p:cNvPr>
            <p:cNvCxnSpPr>
              <a:cxnSpLocks/>
              <a:stCxn id="895" idx="2"/>
              <a:endCxn id="889" idx="0"/>
            </p:cNvCxnSpPr>
            <p:nvPr/>
          </p:nvCxnSpPr>
          <p:spPr>
            <a:xfrm>
              <a:off x="3760258" y="3082745"/>
              <a:ext cx="2862" cy="269378"/>
            </a:xfrm>
            <a:prstGeom prst="straightConnector1">
              <a:avLst/>
            </a:prstGeom>
            <a:ln>
              <a:solidFill>
                <a:srgbClr val="5C9BD5"/>
              </a:solidFill>
              <a:tailEnd type="triangle"/>
            </a:ln>
          </p:spPr>
          <p:style>
            <a:lnRef idx="3">
              <a:schemeClr val="accent3"/>
            </a:lnRef>
            <a:fillRef idx="0">
              <a:schemeClr val="accent3"/>
            </a:fillRef>
            <a:effectRef idx="2">
              <a:schemeClr val="accent3"/>
            </a:effectRef>
            <a:fontRef idx="minor">
              <a:schemeClr val="tx1"/>
            </a:fontRef>
          </p:style>
        </p:cxnSp>
        <p:sp>
          <p:nvSpPr>
            <p:cNvPr id="913" name="Right Arrow 912">
              <a:extLst>
                <a:ext uri="{FF2B5EF4-FFF2-40B4-BE49-F238E27FC236}">
                  <a16:creationId xmlns:a16="http://schemas.microsoft.com/office/drawing/2014/main" id="{405F0899-310F-014A-865A-D12677AEF4C7}"/>
                </a:ext>
              </a:extLst>
            </p:cNvPr>
            <p:cNvSpPr/>
            <p:nvPr/>
          </p:nvSpPr>
          <p:spPr>
            <a:xfrm rot="5400000">
              <a:off x="1440230" y="3171873"/>
              <a:ext cx="3388988" cy="626388"/>
            </a:xfrm>
            <a:prstGeom prst="rightArrow">
              <a:avLst/>
            </a:prstGeom>
            <a:gradFill flip="none" rotWithShape="1">
              <a:gsLst>
                <a:gs pos="0">
                  <a:schemeClr val="bg1"/>
                </a:gs>
                <a:gs pos="21000">
                  <a:schemeClr val="accent4"/>
                </a:gs>
                <a:gs pos="100000">
                  <a:schemeClr val="accent4">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Evaluation order</a:t>
              </a:r>
            </a:p>
          </p:txBody>
        </p:sp>
        <p:sp>
          <p:nvSpPr>
            <p:cNvPr id="914" name="Rectangle 913">
              <a:extLst>
                <a:ext uri="{FF2B5EF4-FFF2-40B4-BE49-F238E27FC236}">
                  <a16:creationId xmlns:a16="http://schemas.microsoft.com/office/drawing/2014/main" id="{BE3DB3DC-1635-EB47-A738-215ABC25A6AE}"/>
                </a:ext>
              </a:extLst>
            </p:cNvPr>
            <p:cNvSpPr/>
            <p:nvPr/>
          </p:nvSpPr>
          <p:spPr bwMode="auto">
            <a:xfrm>
              <a:off x="5137818" y="3357842"/>
              <a:ext cx="526339" cy="313751"/>
            </a:xfrm>
            <a:prstGeom prst="rect">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449263">
                <a:spcBef>
                  <a:spcPts val="0"/>
                </a:spcBef>
                <a:buClr>
                  <a:srgbClr val="000000"/>
                </a:buClr>
                <a:buSzPct val="100000"/>
              </a:pPr>
              <a:r>
                <a:rPr lang="en-GB" sz="1400" b="1" baseline="-25000" dirty="0">
                  <a:solidFill>
                    <a:schemeClr val="bg1"/>
                  </a:solidFill>
                  <a:latin typeface="Arial" charset="0"/>
                </a:rPr>
                <a:t>A: Take DCN</a:t>
              </a:r>
            </a:p>
          </p:txBody>
        </p:sp>
        <p:sp>
          <p:nvSpPr>
            <p:cNvPr id="915" name="Rectangle 26">
              <a:extLst>
                <a:ext uri="{FF2B5EF4-FFF2-40B4-BE49-F238E27FC236}">
                  <a16:creationId xmlns:a16="http://schemas.microsoft.com/office/drawing/2014/main" id="{B961B905-5162-DB48-83FB-C3369D29E891}"/>
                </a:ext>
              </a:extLst>
            </p:cNvPr>
            <p:cNvSpPr/>
            <p:nvPr/>
          </p:nvSpPr>
          <p:spPr bwMode="auto">
            <a:xfrm>
              <a:off x="4621900" y="2848795"/>
              <a:ext cx="798630" cy="217758"/>
            </a:xfrm>
            <a:custGeom>
              <a:avLst/>
              <a:gdLst>
                <a:gd name="connsiteX0" fmla="*/ 0 w 648072"/>
                <a:gd name="connsiteY0" fmla="*/ 0 h 216057"/>
                <a:gd name="connsiteX1" fmla="*/ 648072 w 648072"/>
                <a:gd name="connsiteY1" fmla="*/ 0 h 216057"/>
                <a:gd name="connsiteX2" fmla="*/ 648072 w 648072"/>
                <a:gd name="connsiteY2" fmla="*/ 216057 h 216057"/>
                <a:gd name="connsiteX3" fmla="*/ 0 w 648072"/>
                <a:gd name="connsiteY3" fmla="*/ 216057 h 216057"/>
                <a:gd name="connsiteX4" fmla="*/ 0 w 648072"/>
                <a:gd name="connsiteY4" fmla="*/ 0 h 216057"/>
                <a:gd name="connsiteX0" fmla="*/ 0 w 648072"/>
                <a:gd name="connsiteY0" fmla="*/ 0 h 217279"/>
                <a:gd name="connsiteX1" fmla="*/ 648072 w 648072"/>
                <a:gd name="connsiteY1" fmla="*/ 0 h 217279"/>
                <a:gd name="connsiteX2" fmla="*/ 648072 w 648072"/>
                <a:gd name="connsiteY2" fmla="*/ 216057 h 217279"/>
                <a:gd name="connsiteX3" fmla="*/ 151894 w 648072"/>
                <a:gd name="connsiteY3" fmla="*/ 217279 h 217279"/>
                <a:gd name="connsiteX4" fmla="*/ 0 w 648072"/>
                <a:gd name="connsiteY4" fmla="*/ 216057 h 217279"/>
                <a:gd name="connsiteX5" fmla="*/ 0 w 648072"/>
                <a:gd name="connsiteY5" fmla="*/ 0 h 217279"/>
                <a:gd name="connsiteX0" fmla="*/ 0 w 648072"/>
                <a:gd name="connsiteY0" fmla="*/ 0 h 217534"/>
                <a:gd name="connsiteX1" fmla="*/ 648072 w 648072"/>
                <a:gd name="connsiteY1" fmla="*/ 0 h 217534"/>
                <a:gd name="connsiteX2" fmla="*/ 648072 w 648072"/>
                <a:gd name="connsiteY2" fmla="*/ 216057 h 217534"/>
                <a:gd name="connsiteX3" fmla="*/ 461610 w 648072"/>
                <a:gd name="connsiteY3" fmla="*/ 217279 h 217534"/>
                <a:gd name="connsiteX4" fmla="*/ 151894 w 648072"/>
                <a:gd name="connsiteY4" fmla="*/ 217279 h 217534"/>
                <a:gd name="connsiteX5" fmla="*/ 0 w 648072"/>
                <a:gd name="connsiteY5" fmla="*/ 216057 h 217534"/>
                <a:gd name="connsiteX6" fmla="*/ 0 w 648072"/>
                <a:gd name="connsiteY6" fmla="*/ 0 h 217534"/>
                <a:gd name="connsiteX0" fmla="*/ 0 w 648072"/>
                <a:gd name="connsiteY0" fmla="*/ 761 h 218295"/>
                <a:gd name="connsiteX1" fmla="*/ 294816 w 648072"/>
                <a:gd name="connsiteY1" fmla="*/ 1694 h 218295"/>
                <a:gd name="connsiteX2" fmla="*/ 648072 w 648072"/>
                <a:gd name="connsiteY2" fmla="*/ 761 h 218295"/>
                <a:gd name="connsiteX3" fmla="*/ 648072 w 648072"/>
                <a:gd name="connsiteY3" fmla="*/ 216818 h 218295"/>
                <a:gd name="connsiteX4" fmla="*/ 461610 w 648072"/>
                <a:gd name="connsiteY4" fmla="*/ 218040 h 218295"/>
                <a:gd name="connsiteX5" fmla="*/ 151894 w 648072"/>
                <a:gd name="connsiteY5" fmla="*/ 218040 h 218295"/>
                <a:gd name="connsiteX6" fmla="*/ 0 w 648072"/>
                <a:gd name="connsiteY6" fmla="*/ 216818 h 218295"/>
                <a:gd name="connsiteX7" fmla="*/ 0 w 648072"/>
                <a:gd name="connsiteY7" fmla="*/ 761 h 21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072" h="218295">
                  <a:moveTo>
                    <a:pt x="0" y="761"/>
                  </a:moveTo>
                  <a:cubicBezTo>
                    <a:pt x="96633" y="-2205"/>
                    <a:pt x="198183" y="4660"/>
                    <a:pt x="294816" y="1694"/>
                  </a:cubicBezTo>
                  <a:lnTo>
                    <a:pt x="648072" y="761"/>
                  </a:lnTo>
                  <a:lnTo>
                    <a:pt x="648072" y="216818"/>
                  </a:lnTo>
                  <a:cubicBezTo>
                    <a:pt x="590834" y="215587"/>
                    <a:pt x="518848" y="219271"/>
                    <a:pt x="461610" y="218040"/>
                  </a:cubicBezTo>
                  <a:lnTo>
                    <a:pt x="151894" y="218040"/>
                  </a:lnTo>
                  <a:lnTo>
                    <a:pt x="0" y="216818"/>
                  </a:lnTo>
                  <a:lnTo>
                    <a:pt x="0" y="761"/>
                  </a:lnTo>
                  <a:close/>
                </a:path>
              </a:pathLst>
            </a:cu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108000" rIns="0" bIns="324000" numCol="1" rtlCol="0" anchor="t" anchorCtr="0" compatLnSpc="1">
              <a:prstTxWarp prst="textNoShape">
                <a:avLst/>
              </a:prstTxWarp>
            </a:bodyPr>
            <a:lstStyle/>
            <a:p>
              <a:pPr algn="ctr" defTabSz="449263">
                <a:spcBef>
                  <a:spcPts val="0"/>
                </a:spcBef>
                <a:buClr>
                  <a:srgbClr val="000000"/>
                </a:buClr>
                <a:buSzPct val="100000"/>
              </a:pPr>
              <a:r>
                <a:rPr lang="en-GB" sz="1400" b="1" baseline="-25000" dirty="0">
                  <a:latin typeface="Arial" charset="0"/>
                </a:rPr>
                <a:t>Sequence</a:t>
              </a:r>
            </a:p>
          </p:txBody>
        </p:sp>
        <p:sp>
          <p:nvSpPr>
            <p:cNvPr id="916" name="Oval 915">
              <a:extLst>
                <a:ext uri="{FF2B5EF4-FFF2-40B4-BE49-F238E27FC236}">
                  <a16:creationId xmlns:a16="http://schemas.microsoft.com/office/drawing/2014/main" id="{0E46D698-8656-F34A-90D1-6E75439B2A82}"/>
                </a:ext>
              </a:extLst>
            </p:cNvPr>
            <p:cNvSpPr/>
            <p:nvPr/>
          </p:nvSpPr>
          <p:spPr bwMode="auto">
            <a:xfrm>
              <a:off x="4124263" y="3357170"/>
              <a:ext cx="927881" cy="342743"/>
            </a:xfrm>
            <a:prstGeom prst="ellipse">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396000" numCol="1" rtlCol="0" anchor="t" anchorCtr="0" compatLnSpc="1">
              <a:prstTxWarp prst="textNoShape">
                <a:avLst/>
              </a:prstTxWarp>
            </a:bodyPr>
            <a:lstStyle/>
            <a:p>
              <a:pPr marL="0" marR="0" indent="0" algn="ctr" defTabSz="449263" rtl="0" eaLnBrk="1" fontAlgn="base" latinLnBrk="0" hangingPunct="1">
                <a:lnSpc>
                  <a:spcPct val="100000"/>
                </a:lnSpc>
                <a:spcBef>
                  <a:spcPts val="0"/>
                </a:spcBef>
                <a:spcAft>
                  <a:spcPct val="0"/>
                </a:spcAft>
                <a:buClr>
                  <a:srgbClr val="000000"/>
                </a:buClr>
                <a:buSzPct val="100000"/>
                <a:buFont typeface="Times New Roman" charset="0"/>
                <a:buNone/>
                <a:tabLst/>
              </a:pPr>
              <a:r>
                <a:rPr kumimoji="0" lang="en-GB" sz="1400" b="1" i="0" u="none" strike="noStrike" cap="none" normalizeH="0" baseline="-25000" dirty="0">
                  <a:ln>
                    <a:noFill/>
                  </a:ln>
                  <a:solidFill>
                    <a:schemeClr val="bg1"/>
                  </a:solidFill>
                  <a:effectLst/>
                  <a:latin typeface="Arial" charset="0"/>
                </a:rPr>
                <a:t>C: </a:t>
              </a:r>
            </a:p>
            <a:p>
              <a:pPr marL="0" marR="0" indent="0" algn="ctr" defTabSz="449263" rtl="0" eaLnBrk="1" fontAlgn="base" latinLnBrk="0" hangingPunct="1">
                <a:lnSpc>
                  <a:spcPct val="100000"/>
                </a:lnSpc>
                <a:spcBef>
                  <a:spcPts val="0"/>
                </a:spcBef>
                <a:spcAft>
                  <a:spcPct val="0"/>
                </a:spcAft>
                <a:buClr>
                  <a:srgbClr val="000000"/>
                </a:buClr>
                <a:buSzPct val="100000"/>
                <a:buFont typeface="Times New Roman" charset="0"/>
                <a:buNone/>
                <a:tabLst/>
              </a:pPr>
              <a:r>
                <a:rPr kumimoji="0" lang="en-GB" sz="1400" b="1" i="0" u="none" strike="noStrike" cap="none" normalizeH="0" baseline="-25000" dirty="0">
                  <a:ln>
                    <a:noFill/>
                  </a:ln>
                  <a:solidFill>
                    <a:schemeClr val="bg1"/>
                  </a:solidFill>
                  <a:effectLst/>
                  <a:latin typeface="Arial" charset="0"/>
                </a:rPr>
                <a:t>DCN valid?</a:t>
              </a:r>
            </a:p>
          </p:txBody>
        </p:sp>
        <p:cxnSp>
          <p:nvCxnSpPr>
            <p:cNvPr id="917" name="Straight Arrow Connector 916">
              <a:extLst>
                <a:ext uri="{FF2B5EF4-FFF2-40B4-BE49-F238E27FC236}">
                  <a16:creationId xmlns:a16="http://schemas.microsoft.com/office/drawing/2014/main" id="{32752ACA-0068-8043-A5CC-C56DA70A7FA4}"/>
                </a:ext>
              </a:extLst>
            </p:cNvPr>
            <p:cNvCxnSpPr>
              <a:cxnSpLocks/>
              <a:stCxn id="915" idx="5"/>
              <a:endCxn id="916" idx="0"/>
            </p:cNvCxnSpPr>
            <p:nvPr/>
          </p:nvCxnSpPr>
          <p:spPr>
            <a:xfrm flipH="1">
              <a:off x="4588204" y="3066299"/>
              <a:ext cx="220878" cy="290871"/>
            </a:xfrm>
            <a:prstGeom prst="straightConnector1">
              <a:avLst/>
            </a:prstGeom>
            <a:ln>
              <a:solidFill>
                <a:srgbClr val="5C9BD5"/>
              </a:solidFill>
              <a:tailEnd type="triangle"/>
            </a:ln>
          </p:spPr>
          <p:style>
            <a:lnRef idx="3">
              <a:schemeClr val="accent3"/>
            </a:lnRef>
            <a:fillRef idx="0">
              <a:schemeClr val="accent3"/>
            </a:fillRef>
            <a:effectRef idx="2">
              <a:schemeClr val="accent3"/>
            </a:effectRef>
            <a:fontRef idx="minor">
              <a:schemeClr val="tx1"/>
            </a:fontRef>
          </p:style>
        </p:cxnSp>
        <p:cxnSp>
          <p:nvCxnSpPr>
            <p:cNvPr id="918" name="Straight Arrow Connector 917">
              <a:extLst>
                <a:ext uri="{FF2B5EF4-FFF2-40B4-BE49-F238E27FC236}">
                  <a16:creationId xmlns:a16="http://schemas.microsoft.com/office/drawing/2014/main" id="{9A6517C9-D0D5-4C44-8D38-2B4A97709145}"/>
                </a:ext>
              </a:extLst>
            </p:cNvPr>
            <p:cNvCxnSpPr>
              <a:cxnSpLocks/>
              <a:stCxn id="915" idx="4"/>
              <a:endCxn id="914" idx="0"/>
            </p:cNvCxnSpPr>
            <p:nvPr/>
          </p:nvCxnSpPr>
          <p:spPr>
            <a:xfrm>
              <a:off x="5190750" y="3066299"/>
              <a:ext cx="210238" cy="291543"/>
            </a:xfrm>
            <a:prstGeom prst="straightConnector1">
              <a:avLst/>
            </a:prstGeom>
            <a:ln>
              <a:solidFill>
                <a:srgbClr val="5C9BD5"/>
              </a:solidFill>
              <a:tailEnd type="triangle"/>
            </a:ln>
          </p:spPr>
          <p:style>
            <a:lnRef idx="3">
              <a:schemeClr val="accent3"/>
            </a:lnRef>
            <a:fillRef idx="0">
              <a:schemeClr val="accent3"/>
            </a:fillRef>
            <a:effectRef idx="2">
              <a:schemeClr val="accent3"/>
            </a:effectRef>
            <a:fontRef idx="minor">
              <a:schemeClr val="tx1"/>
            </a:fontRef>
          </p:style>
        </p:cxnSp>
        <p:sp>
          <p:nvSpPr>
            <p:cNvPr id="919" name="Oval 918">
              <a:extLst>
                <a:ext uri="{FF2B5EF4-FFF2-40B4-BE49-F238E27FC236}">
                  <a16:creationId xmlns:a16="http://schemas.microsoft.com/office/drawing/2014/main" id="{3D439EE4-4152-AC46-829F-12D90A5DE131}"/>
                </a:ext>
              </a:extLst>
            </p:cNvPr>
            <p:cNvSpPr/>
            <p:nvPr/>
          </p:nvSpPr>
          <p:spPr bwMode="auto">
            <a:xfrm>
              <a:off x="5490083" y="2795925"/>
              <a:ext cx="923867" cy="336704"/>
            </a:xfrm>
            <a:prstGeom prst="ellipse">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396000" numCol="1" rtlCol="0" anchor="t" anchorCtr="0" compatLnSpc="1">
              <a:prstTxWarp prst="textNoShape">
                <a:avLst/>
              </a:prstTxWarp>
            </a:bodyPr>
            <a:lstStyle/>
            <a:p>
              <a:pPr marL="0" marR="0" indent="0" algn="ctr" defTabSz="449263" rtl="0" eaLnBrk="1" fontAlgn="base" latinLnBrk="0" hangingPunct="1">
                <a:lnSpc>
                  <a:spcPct val="100000"/>
                </a:lnSpc>
                <a:spcBef>
                  <a:spcPts val="0"/>
                </a:spcBef>
                <a:spcAft>
                  <a:spcPct val="0"/>
                </a:spcAft>
                <a:buClr>
                  <a:srgbClr val="000000"/>
                </a:buClr>
                <a:buSzPct val="100000"/>
                <a:buFont typeface="Times New Roman" charset="0"/>
                <a:buNone/>
                <a:tabLst/>
              </a:pPr>
              <a:r>
                <a:rPr kumimoji="0" lang="en-GB" sz="1400" b="1" i="0" u="none" strike="noStrike" cap="none" normalizeH="0" baseline="-25000" dirty="0">
                  <a:ln>
                    <a:noFill/>
                  </a:ln>
                  <a:solidFill>
                    <a:schemeClr val="bg1"/>
                  </a:solidFill>
                  <a:effectLst/>
                  <a:latin typeface="Arial" charset="0"/>
                </a:rPr>
                <a:t>C: </a:t>
              </a:r>
            </a:p>
            <a:p>
              <a:pPr marL="0" marR="0" indent="0" algn="ctr" defTabSz="449263" rtl="0" eaLnBrk="1" fontAlgn="base" latinLnBrk="0" hangingPunct="1">
                <a:lnSpc>
                  <a:spcPct val="100000"/>
                </a:lnSpc>
                <a:spcBef>
                  <a:spcPts val="0"/>
                </a:spcBef>
                <a:spcAft>
                  <a:spcPct val="0"/>
                </a:spcAft>
                <a:buClr>
                  <a:srgbClr val="000000"/>
                </a:buClr>
                <a:buSzPct val="100000"/>
                <a:buFont typeface="Times New Roman" charset="0"/>
                <a:buNone/>
                <a:tabLst/>
              </a:pPr>
              <a:r>
                <a:rPr kumimoji="0" lang="en-GB" sz="1400" b="1" i="0" u="none" strike="noStrike" cap="none" normalizeH="0" baseline="-25000" dirty="0">
                  <a:ln>
                    <a:noFill/>
                  </a:ln>
                  <a:solidFill>
                    <a:schemeClr val="bg1"/>
                  </a:solidFill>
                  <a:effectLst/>
                  <a:latin typeface="Arial" charset="0"/>
                </a:rPr>
                <a:t>DCR valid?</a:t>
              </a:r>
            </a:p>
          </p:txBody>
        </p:sp>
        <p:sp>
          <p:nvSpPr>
            <p:cNvPr id="920" name="Rectangle 919">
              <a:extLst>
                <a:ext uri="{FF2B5EF4-FFF2-40B4-BE49-F238E27FC236}">
                  <a16:creationId xmlns:a16="http://schemas.microsoft.com/office/drawing/2014/main" id="{F82D32AC-B014-1E48-9143-DF70D02E3DBA}"/>
                </a:ext>
              </a:extLst>
            </p:cNvPr>
            <p:cNvSpPr/>
            <p:nvPr/>
          </p:nvSpPr>
          <p:spPr bwMode="auto">
            <a:xfrm>
              <a:off x="6483880" y="2792596"/>
              <a:ext cx="587164" cy="336705"/>
            </a:xfrm>
            <a:prstGeom prst="rect">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449263">
                <a:spcBef>
                  <a:spcPts val="0"/>
                </a:spcBef>
                <a:buClr>
                  <a:srgbClr val="000000"/>
                </a:buClr>
                <a:buSzPct val="100000"/>
              </a:pPr>
              <a:r>
                <a:rPr lang="en-GB" sz="1400" b="1" baseline="-25000" dirty="0">
                  <a:solidFill>
                    <a:schemeClr val="bg1"/>
                  </a:solidFill>
                  <a:latin typeface="Arial" charset="0"/>
                </a:rPr>
                <a:t>A: Take DCR</a:t>
              </a:r>
            </a:p>
          </p:txBody>
        </p:sp>
        <p:sp>
          <p:nvSpPr>
            <p:cNvPr id="921" name="Rectangle 920">
              <a:extLst>
                <a:ext uri="{FF2B5EF4-FFF2-40B4-BE49-F238E27FC236}">
                  <a16:creationId xmlns:a16="http://schemas.microsoft.com/office/drawing/2014/main" id="{B93A4FE0-D08F-4549-97A5-4FDB27BA4402}"/>
                </a:ext>
              </a:extLst>
            </p:cNvPr>
            <p:cNvSpPr/>
            <p:nvPr/>
          </p:nvSpPr>
          <p:spPr bwMode="auto">
            <a:xfrm>
              <a:off x="8122569" y="2780661"/>
              <a:ext cx="777034" cy="390347"/>
            </a:xfrm>
            <a:prstGeom prst="rect">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449263">
                <a:spcBef>
                  <a:spcPts val="0"/>
                </a:spcBef>
                <a:buClr>
                  <a:srgbClr val="000000"/>
                </a:buClr>
                <a:buSzPct val="100000"/>
              </a:pPr>
              <a:r>
                <a:rPr lang="en-GB" sz="1400" b="1" baseline="-25000" dirty="0">
                  <a:solidFill>
                    <a:schemeClr val="bg1"/>
                  </a:solidFill>
                  <a:latin typeface="Arial" charset="0"/>
                </a:rPr>
                <a:t>A: Take </a:t>
              </a:r>
              <a:r>
                <a:rPr lang="en-GB" sz="1400" b="1" baseline="-25000" dirty="0" err="1">
                  <a:solidFill>
                    <a:schemeClr val="bg1"/>
                  </a:solidFill>
                  <a:latin typeface="Arial" charset="0"/>
                </a:rPr>
                <a:t>Bremsstr</a:t>
              </a:r>
              <a:endParaRPr lang="en-GB" sz="1400" b="1" baseline="-25000" dirty="0">
                <a:solidFill>
                  <a:schemeClr val="bg1"/>
                </a:solidFill>
                <a:latin typeface="Arial" charset="0"/>
              </a:endParaRPr>
            </a:p>
          </p:txBody>
        </p:sp>
        <p:sp>
          <p:nvSpPr>
            <p:cNvPr id="922" name="Rectangle 26">
              <a:extLst>
                <a:ext uri="{FF2B5EF4-FFF2-40B4-BE49-F238E27FC236}">
                  <a16:creationId xmlns:a16="http://schemas.microsoft.com/office/drawing/2014/main" id="{DBCA8E49-6356-AD47-82FD-3D0D9438D9D6}"/>
                </a:ext>
              </a:extLst>
            </p:cNvPr>
            <p:cNvSpPr/>
            <p:nvPr/>
          </p:nvSpPr>
          <p:spPr bwMode="auto">
            <a:xfrm>
              <a:off x="7394386" y="2257243"/>
              <a:ext cx="858173" cy="251132"/>
            </a:xfrm>
            <a:custGeom>
              <a:avLst/>
              <a:gdLst>
                <a:gd name="connsiteX0" fmla="*/ 0 w 648072"/>
                <a:gd name="connsiteY0" fmla="*/ 0 h 216057"/>
                <a:gd name="connsiteX1" fmla="*/ 648072 w 648072"/>
                <a:gd name="connsiteY1" fmla="*/ 0 h 216057"/>
                <a:gd name="connsiteX2" fmla="*/ 648072 w 648072"/>
                <a:gd name="connsiteY2" fmla="*/ 216057 h 216057"/>
                <a:gd name="connsiteX3" fmla="*/ 0 w 648072"/>
                <a:gd name="connsiteY3" fmla="*/ 216057 h 216057"/>
                <a:gd name="connsiteX4" fmla="*/ 0 w 648072"/>
                <a:gd name="connsiteY4" fmla="*/ 0 h 216057"/>
                <a:gd name="connsiteX0" fmla="*/ 0 w 648072"/>
                <a:gd name="connsiteY0" fmla="*/ 0 h 217279"/>
                <a:gd name="connsiteX1" fmla="*/ 648072 w 648072"/>
                <a:gd name="connsiteY1" fmla="*/ 0 h 217279"/>
                <a:gd name="connsiteX2" fmla="*/ 648072 w 648072"/>
                <a:gd name="connsiteY2" fmla="*/ 216057 h 217279"/>
                <a:gd name="connsiteX3" fmla="*/ 151894 w 648072"/>
                <a:gd name="connsiteY3" fmla="*/ 217279 h 217279"/>
                <a:gd name="connsiteX4" fmla="*/ 0 w 648072"/>
                <a:gd name="connsiteY4" fmla="*/ 216057 h 217279"/>
                <a:gd name="connsiteX5" fmla="*/ 0 w 648072"/>
                <a:gd name="connsiteY5" fmla="*/ 0 h 217279"/>
                <a:gd name="connsiteX0" fmla="*/ 0 w 648072"/>
                <a:gd name="connsiteY0" fmla="*/ 0 h 217534"/>
                <a:gd name="connsiteX1" fmla="*/ 648072 w 648072"/>
                <a:gd name="connsiteY1" fmla="*/ 0 h 217534"/>
                <a:gd name="connsiteX2" fmla="*/ 648072 w 648072"/>
                <a:gd name="connsiteY2" fmla="*/ 216057 h 217534"/>
                <a:gd name="connsiteX3" fmla="*/ 461610 w 648072"/>
                <a:gd name="connsiteY3" fmla="*/ 217279 h 217534"/>
                <a:gd name="connsiteX4" fmla="*/ 151894 w 648072"/>
                <a:gd name="connsiteY4" fmla="*/ 217279 h 217534"/>
                <a:gd name="connsiteX5" fmla="*/ 0 w 648072"/>
                <a:gd name="connsiteY5" fmla="*/ 216057 h 217534"/>
                <a:gd name="connsiteX6" fmla="*/ 0 w 648072"/>
                <a:gd name="connsiteY6" fmla="*/ 0 h 217534"/>
                <a:gd name="connsiteX0" fmla="*/ 0 w 648072"/>
                <a:gd name="connsiteY0" fmla="*/ 761 h 218295"/>
                <a:gd name="connsiteX1" fmla="*/ 294816 w 648072"/>
                <a:gd name="connsiteY1" fmla="*/ 1694 h 218295"/>
                <a:gd name="connsiteX2" fmla="*/ 648072 w 648072"/>
                <a:gd name="connsiteY2" fmla="*/ 761 h 218295"/>
                <a:gd name="connsiteX3" fmla="*/ 648072 w 648072"/>
                <a:gd name="connsiteY3" fmla="*/ 216818 h 218295"/>
                <a:gd name="connsiteX4" fmla="*/ 461610 w 648072"/>
                <a:gd name="connsiteY4" fmla="*/ 218040 h 218295"/>
                <a:gd name="connsiteX5" fmla="*/ 151894 w 648072"/>
                <a:gd name="connsiteY5" fmla="*/ 218040 h 218295"/>
                <a:gd name="connsiteX6" fmla="*/ 0 w 648072"/>
                <a:gd name="connsiteY6" fmla="*/ 216818 h 218295"/>
                <a:gd name="connsiteX7" fmla="*/ 0 w 648072"/>
                <a:gd name="connsiteY7" fmla="*/ 761 h 218295"/>
                <a:gd name="connsiteX0" fmla="*/ 0 w 648072"/>
                <a:gd name="connsiteY0" fmla="*/ 761 h 218837"/>
                <a:gd name="connsiteX1" fmla="*/ 294816 w 648072"/>
                <a:gd name="connsiteY1" fmla="*/ 1694 h 218837"/>
                <a:gd name="connsiteX2" fmla="*/ 648072 w 648072"/>
                <a:gd name="connsiteY2" fmla="*/ 761 h 218837"/>
                <a:gd name="connsiteX3" fmla="*/ 648072 w 648072"/>
                <a:gd name="connsiteY3" fmla="*/ 216818 h 218837"/>
                <a:gd name="connsiteX4" fmla="*/ 461610 w 648072"/>
                <a:gd name="connsiteY4" fmla="*/ 218040 h 218837"/>
                <a:gd name="connsiteX5" fmla="*/ 294546 w 648072"/>
                <a:gd name="connsiteY5" fmla="*/ 218446 h 218837"/>
                <a:gd name="connsiteX6" fmla="*/ 151894 w 648072"/>
                <a:gd name="connsiteY6" fmla="*/ 218040 h 218837"/>
                <a:gd name="connsiteX7" fmla="*/ 0 w 648072"/>
                <a:gd name="connsiteY7" fmla="*/ 216818 h 218837"/>
                <a:gd name="connsiteX8" fmla="*/ 0 w 648072"/>
                <a:gd name="connsiteY8" fmla="*/ 761 h 21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8072" h="218837">
                  <a:moveTo>
                    <a:pt x="0" y="761"/>
                  </a:moveTo>
                  <a:cubicBezTo>
                    <a:pt x="96633" y="-2205"/>
                    <a:pt x="198183" y="4660"/>
                    <a:pt x="294816" y="1694"/>
                  </a:cubicBezTo>
                  <a:lnTo>
                    <a:pt x="648072" y="761"/>
                  </a:lnTo>
                  <a:lnTo>
                    <a:pt x="648072" y="216818"/>
                  </a:lnTo>
                  <a:cubicBezTo>
                    <a:pt x="590834" y="215587"/>
                    <a:pt x="518848" y="219271"/>
                    <a:pt x="461610" y="218040"/>
                  </a:cubicBezTo>
                  <a:cubicBezTo>
                    <a:pt x="402645" y="216537"/>
                    <a:pt x="353511" y="219949"/>
                    <a:pt x="294546" y="218446"/>
                  </a:cubicBezTo>
                  <a:lnTo>
                    <a:pt x="151894" y="218040"/>
                  </a:lnTo>
                  <a:lnTo>
                    <a:pt x="0" y="216818"/>
                  </a:lnTo>
                  <a:lnTo>
                    <a:pt x="0" y="761"/>
                  </a:lnTo>
                  <a:close/>
                </a:path>
              </a:pathLst>
            </a:cu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108000" rIns="0" bIns="324000" numCol="1" rtlCol="0" anchor="t" anchorCtr="0" compatLnSpc="1">
              <a:prstTxWarp prst="textNoShape">
                <a:avLst/>
              </a:prstTxWarp>
            </a:bodyPr>
            <a:lstStyle/>
            <a:p>
              <a:pPr algn="ctr" defTabSz="449263">
                <a:spcBef>
                  <a:spcPts val="0"/>
                </a:spcBef>
                <a:buClr>
                  <a:srgbClr val="000000"/>
                </a:buClr>
                <a:buSzPct val="100000"/>
              </a:pPr>
              <a:r>
                <a:rPr lang="en-GB" sz="1400" b="1" baseline="-25000" dirty="0">
                  <a:latin typeface="Arial" charset="0"/>
                </a:rPr>
                <a:t>Sequence</a:t>
              </a:r>
            </a:p>
          </p:txBody>
        </p:sp>
        <p:sp>
          <p:nvSpPr>
            <p:cNvPr id="923" name="Rectangle 922">
              <a:extLst>
                <a:ext uri="{FF2B5EF4-FFF2-40B4-BE49-F238E27FC236}">
                  <a16:creationId xmlns:a16="http://schemas.microsoft.com/office/drawing/2014/main" id="{7B231B30-4DFE-934F-A73B-323171266684}"/>
                </a:ext>
              </a:extLst>
            </p:cNvPr>
            <p:cNvSpPr/>
            <p:nvPr/>
          </p:nvSpPr>
          <p:spPr bwMode="auto">
            <a:xfrm>
              <a:off x="8583060" y="2248327"/>
              <a:ext cx="777034" cy="390347"/>
            </a:xfrm>
            <a:prstGeom prst="rect">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449263">
                <a:spcBef>
                  <a:spcPts val="0"/>
                </a:spcBef>
                <a:buClr>
                  <a:srgbClr val="000000"/>
                </a:buClr>
                <a:buSzPct val="100000"/>
              </a:pPr>
              <a:r>
                <a:rPr lang="en-GB" sz="1400" b="1" baseline="-25000" dirty="0">
                  <a:solidFill>
                    <a:schemeClr val="bg1"/>
                  </a:solidFill>
                  <a:latin typeface="Arial" charset="0"/>
                </a:rPr>
                <a:t>A: Take Default</a:t>
              </a:r>
            </a:p>
          </p:txBody>
        </p:sp>
        <p:sp>
          <p:nvSpPr>
            <p:cNvPr id="924" name="Oval 923">
              <a:extLst>
                <a:ext uri="{FF2B5EF4-FFF2-40B4-BE49-F238E27FC236}">
                  <a16:creationId xmlns:a16="http://schemas.microsoft.com/office/drawing/2014/main" id="{FE00DD75-86B6-384A-A431-43A64143B105}"/>
                </a:ext>
              </a:extLst>
            </p:cNvPr>
            <p:cNvSpPr/>
            <p:nvPr/>
          </p:nvSpPr>
          <p:spPr bwMode="auto">
            <a:xfrm>
              <a:off x="7130761" y="2790103"/>
              <a:ext cx="923867" cy="556912"/>
            </a:xfrm>
            <a:prstGeom prst="ellipse">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396000" numCol="1" rtlCol="0" anchor="t" anchorCtr="0" compatLnSpc="1">
              <a:prstTxWarp prst="textNoShape">
                <a:avLst/>
              </a:prstTxWarp>
            </a:bodyPr>
            <a:lstStyle/>
            <a:p>
              <a:pPr marL="0" marR="0" indent="0" algn="ctr" defTabSz="449263" rtl="0" eaLnBrk="1" fontAlgn="base" latinLnBrk="0" hangingPunct="1">
                <a:lnSpc>
                  <a:spcPct val="100000"/>
                </a:lnSpc>
                <a:spcBef>
                  <a:spcPts val="0"/>
                </a:spcBef>
                <a:spcAft>
                  <a:spcPct val="0"/>
                </a:spcAft>
                <a:buClr>
                  <a:srgbClr val="000000"/>
                </a:buClr>
                <a:buSzPct val="100000"/>
                <a:buFont typeface="Times New Roman" charset="0"/>
                <a:buNone/>
                <a:tabLst/>
              </a:pPr>
              <a:r>
                <a:rPr kumimoji="0" lang="en-GB" sz="1400" b="1" i="0" u="none" strike="noStrike" cap="none" normalizeH="0" baseline="-25000" dirty="0">
                  <a:ln>
                    <a:noFill/>
                  </a:ln>
                  <a:solidFill>
                    <a:schemeClr val="bg1"/>
                  </a:solidFill>
                  <a:effectLst/>
                  <a:latin typeface="Arial" charset="0"/>
                </a:rPr>
                <a:t>C: </a:t>
              </a:r>
            </a:p>
            <a:p>
              <a:pPr marL="0" marR="0" indent="0" algn="ctr" defTabSz="449263" rtl="0" eaLnBrk="1" fontAlgn="base" latinLnBrk="0" hangingPunct="1">
                <a:lnSpc>
                  <a:spcPct val="100000"/>
                </a:lnSpc>
                <a:spcBef>
                  <a:spcPts val="0"/>
                </a:spcBef>
                <a:spcAft>
                  <a:spcPct val="0"/>
                </a:spcAft>
                <a:buClr>
                  <a:srgbClr val="000000"/>
                </a:buClr>
                <a:buSzPct val="100000"/>
                <a:buFont typeface="Times New Roman" charset="0"/>
                <a:buNone/>
                <a:tabLst/>
              </a:pPr>
              <a:r>
                <a:rPr lang="en-GB" sz="1400" b="1" baseline="-25000" dirty="0" err="1">
                  <a:solidFill>
                    <a:schemeClr val="bg1"/>
                  </a:solidFill>
                  <a:latin typeface="Arial" charset="0"/>
                </a:rPr>
                <a:t>Bremsstr</a:t>
              </a:r>
              <a:r>
                <a:rPr kumimoji="0" lang="en-GB" sz="1400" b="1" i="0" u="none" strike="noStrike" cap="none" normalizeH="0" baseline="-25000" dirty="0">
                  <a:ln>
                    <a:noFill/>
                  </a:ln>
                  <a:solidFill>
                    <a:schemeClr val="bg1"/>
                  </a:solidFill>
                  <a:effectLst/>
                  <a:latin typeface="Arial" charset="0"/>
                </a:rPr>
                <a:t> valid?</a:t>
              </a:r>
            </a:p>
          </p:txBody>
        </p:sp>
        <p:cxnSp>
          <p:nvCxnSpPr>
            <p:cNvPr id="925" name="Straight Arrow Connector 924">
              <a:extLst>
                <a:ext uri="{FF2B5EF4-FFF2-40B4-BE49-F238E27FC236}">
                  <a16:creationId xmlns:a16="http://schemas.microsoft.com/office/drawing/2014/main" id="{325C70BD-205C-E24E-ACED-70B2B6794BDA}"/>
                </a:ext>
              </a:extLst>
            </p:cNvPr>
            <p:cNvCxnSpPr>
              <a:cxnSpLocks/>
              <a:stCxn id="899" idx="3"/>
              <a:endCxn id="923" idx="0"/>
            </p:cNvCxnSpPr>
            <p:nvPr/>
          </p:nvCxnSpPr>
          <p:spPr>
            <a:xfrm>
              <a:off x="6716687" y="1975951"/>
              <a:ext cx="2254890" cy="272376"/>
            </a:xfrm>
            <a:prstGeom prst="straightConnector1">
              <a:avLst/>
            </a:prstGeom>
            <a:ln>
              <a:solidFill>
                <a:srgbClr val="5C9BD5"/>
              </a:solidFill>
              <a:tailEnd type="triangle"/>
            </a:ln>
          </p:spPr>
          <p:style>
            <a:lnRef idx="3">
              <a:schemeClr val="accent3"/>
            </a:lnRef>
            <a:fillRef idx="0">
              <a:schemeClr val="accent3"/>
            </a:fillRef>
            <a:effectRef idx="2">
              <a:schemeClr val="accent3"/>
            </a:effectRef>
            <a:fontRef idx="minor">
              <a:schemeClr val="tx1"/>
            </a:fontRef>
          </p:style>
        </p:cxnSp>
        <p:cxnSp>
          <p:nvCxnSpPr>
            <p:cNvPr id="926" name="Straight Arrow Connector 925">
              <a:extLst>
                <a:ext uri="{FF2B5EF4-FFF2-40B4-BE49-F238E27FC236}">
                  <a16:creationId xmlns:a16="http://schemas.microsoft.com/office/drawing/2014/main" id="{19BA0089-8DC2-B64D-A803-241FCD7FC1B4}"/>
                </a:ext>
              </a:extLst>
            </p:cNvPr>
            <p:cNvCxnSpPr>
              <a:cxnSpLocks/>
              <a:stCxn id="900" idx="4"/>
              <a:endCxn id="920" idx="0"/>
            </p:cNvCxnSpPr>
            <p:nvPr/>
          </p:nvCxnSpPr>
          <p:spPr>
            <a:xfrm>
              <a:off x="6514559" y="2598830"/>
              <a:ext cx="262903" cy="193766"/>
            </a:xfrm>
            <a:prstGeom prst="straightConnector1">
              <a:avLst/>
            </a:prstGeom>
            <a:ln>
              <a:solidFill>
                <a:srgbClr val="5C9BD5"/>
              </a:solidFill>
              <a:tailEnd type="triangle"/>
            </a:ln>
          </p:spPr>
          <p:style>
            <a:lnRef idx="3">
              <a:schemeClr val="accent3"/>
            </a:lnRef>
            <a:fillRef idx="0">
              <a:schemeClr val="accent3"/>
            </a:fillRef>
            <a:effectRef idx="2">
              <a:schemeClr val="accent3"/>
            </a:effectRef>
            <a:fontRef idx="minor">
              <a:schemeClr val="tx1"/>
            </a:fontRef>
          </p:style>
        </p:cxnSp>
        <p:cxnSp>
          <p:nvCxnSpPr>
            <p:cNvPr id="927" name="Straight Arrow Connector 926">
              <a:extLst>
                <a:ext uri="{FF2B5EF4-FFF2-40B4-BE49-F238E27FC236}">
                  <a16:creationId xmlns:a16="http://schemas.microsoft.com/office/drawing/2014/main" id="{2BC08F9F-9552-4E44-A9EF-86F7A19F7445}"/>
                </a:ext>
              </a:extLst>
            </p:cNvPr>
            <p:cNvCxnSpPr>
              <a:cxnSpLocks/>
              <a:endCxn id="900" idx="1"/>
            </p:cNvCxnSpPr>
            <p:nvPr/>
          </p:nvCxnSpPr>
          <p:spPr>
            <a:xfrm>
              <a:off x="6190706" y="1983183"/>
              <a:ext cx="102986" cy="367374"/>
            </a:xfrm>
            <a:prstGeom prst="straightConnector1">
              <a:avLst/>
            </a:prstGeom>
            <a:ln>
              <a:solidFill>
                <a:srgbClr val="746F6F"/>
              </a:solidFill>
              <a:tailEnd type="triangle"/>
            </a:ln>
          </p:spPr>
          <p:style>
            <a:lnRef idx="3">
              <a:schemeClr val="accent3"/>
            </a:lnRef>
            <a:fillRef idx="0">
              <a:schemeClr val="accent3"/>
            </a:fillRef>
            <a:effectRef idx="2">
              <a:schemeClr val="accent3"/>
            </a:effectRef>
            <a:fontRef idx="minor">
              <a:schemeClr val="tx1"/>
            </a:fontRef>
          </p:style>
        </p:cxnSp>
        <p:cxnSp>
          <p:nvCxnSpPr>
            <p:cNvPr id="928" name="Straight Arrow Connector 927">
              <a:extLst>
                <a:ext uri="{FF2B5EF4-FFF2-40B4-BE49-F238E27FC236}">
                  <a16:creationId xmlns:a16="http://schemas.microsoft.com/office/drawing/2014/main" id="{DF21DA24-B9C9-5942-8184-2DCD6CD3103B}"/>
                </a:ext>
              </a:extLst>
            </p:cNvPr>
            <p:cNvCxnSpPr>
              <a:cxnSpLocks/>
              <a:stCxn id="922" idx="6"/>
              <a:endCxn id="924" idx="0"/>
            </p:cNvCxnSpPr>
            <p:nvPr/>
          </p:nvCxnSpPr>
          <p:spPr>
            <a:xfrm flipH="1">
              <a:off x="7592695" y="2507460"/>
              <a:ext cx="2828" cy="282643"/>
            </a:xfrm>
            <a:prstGeom prst="straightConnector1">
              <a:avLst/>
            </a:prstGeom>
            <a:ln>
              <a:solidFill>
                <a:srgbClr val="5C9BD5"/>
              </a:solidFill>
              <a:tailEnd type="triangle"/>
            </a:ln>
          </p:spPr>
          <p:style>
            <a:lnRef idx="3">
              <a:schemeClr val="accent3"/>
            </a:lnRef>
            <a:fillRef idx="0">
              <a:schemeClr val="accent3"/>
            </a:fillRef>
            <a:effectRef idx="2">
              <a:schemeClr val="accent3"/>
            </a:effectRef>
            <a:fontRef idx="minor">
              <a:schemeClr val="tx1"/>
            </a:fontRef>
          </p:style>
        </p:cxnSp>
        <p:cxnSp>
          <p:nvCxnSpPr>
            <p:cNvPr id="929" name="Straight Arrow Connector 928">
              <a:extLst>
                <a:ext uri="{FF2B5EF4-FFF2-40B4-BE49-F238E27FC236}">
                  <a16:creationId xmlns:a16="http://schemas.microsoft.com/office/drawing/2014/main" id="{2B24BDC3-EBD6-FD41-BAC7-0F285006C2F5}"/>
                </a:ext>
              </a:extLst>
            </p:cNvPr>
            <p:cNvCxnSpPr>
              <a:cxnSpLocks/>
              <a:stCxn id="922" idx="4"/>
              <a:endCxn id="921" idx="0"/>
            </p:cNvCxnSpPr>
            <p:nvPr/>
          </p:nvCxnSpPr>
          <p:spPr>
            <a:xfrm>
              <a:off x="8005647" y="2507460"/>
              <a:ext cx="505439" cy="273201"/>
            </a:xfrm>
            <a:prstGeom prst="straightConnector1">
              <a:avLst/>
            </a:prstGeom>
            <a:ln>
              <a:solidFill>
                <a:srgbClr val="5C9BD5"/>
              </a:solidFill>
              <a:tailEnd type="triangle"/>
            </a:ln>
          </p:spPr>
          <p:style>
            <a:lnRef idx="3">
              <a:schemeClr val="accent3"/>
            </a:lnRef>
            <a:fillRef idx="0">
              <a:schemeClr val="accent3"/>
            </a:fillRef>
            <a:effectRef idx="2">
              <a:schemeClr val="accent3"/>
            </a:effectRef>
            <a:fontRef idx="minor">
              <a:schemeClr val="tx1"/>
            </a:fontRef>
          </p:style>
        </p:cxnSp>
      </p:grpSp>
      <p:grpSp>
        <p:nvGrpSpPr>
          <p:cNvPr id="936" name="Group 935">
            <a:extLst>
              <a:ext uri="{FF2B5EF4-FFF2-40B4-BE49-F238E27FC236}">
                <a16:creationId xmlns:a16="http://schemas.microsoft.com/office/drawing/2014/main" id="{CE6EB5A2-4063-314C-AE28-57B01DF40B4B}"/>
              </a:ext>
            </a:extLst>
          </p:cNvPr>
          <p:cNvGrpSpPr/>
          <p:nvPr/>
        </p:nvGrpSpPr>
        <p:grpSpPr>
          <a:xfrm>
            <a:off x="4680857" y="2414787"/>
            <a:ext cx="6737420" cy="3863608"/>
            <a:chOff x="2783653" y="1497157"/>
            <a:chExt cx="6737420" cy="3863608"/>
          </a:xfrm>
        </p:grpSpPr>
        <p:sp>
          <p:nvSpPr>
            <p:cNvPr id="937" name="Rectangle 936">
              <a:extLst>
                <a:ext uri="{FF2B5EF4-FFF2-40B4-BE49-F238E27FC236}">
                  <a16:creationId xmlns:a16="http://schemas.microsoft.com/office/drawing/2014/main" id="{B8B6D085-94A3-B946-8E78-B6BA51BDD959}"/>
                </a:ext>
              </a:extLst>
            </p:cNvPr>
            <p:cNvSpPr/>
            <p:nvPr/>
          </p:nvSpPr>
          <p:spPr>
            <a:xfrm>
              <a:off x="2783653" y="1497157"/>
              <a:ext cx="6737420" cy="386360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sz="1600"/>
            </a:p>
          </p:txBody>
        </p:sp>
        <p:sp>
          <p:nvSpPr>
            <p:cNvPr id="938" name="Rectangle 937">
              <a:extLst>
                <a:ext uri="{FF2B5EF4-FFF2-40B4-BE49-F238E27FC236}">
                  <a16:creationId xmlns:a16="http://schemas.microsoft.com/office/drawing/2014/main" id="{AF02D092-64A7-5C42-AA1C-2B9B3F6F63FB}"/>
                </a:ext>
              </a:extLst>
            </p:cNvPr>
            <p:cNvSpPr/>
            <p:nvPr/>
          </p:nvSpPr>
          <p:spPr>
            <a:xfrm>
              <a:off x="3713344" y="4435530"/>
              <a:ext cx="2915062" cy="168515"/>
            </a:xfrm>
            <a:prstGeom prst="rect">
              <a:avLst/>
            </a:prstGeom>
            <a:solidFill>
              <a:schemeClr val="accent6">
                <a:lumMod val="60000"/>
                <a:lumOff val="40000"/>
              </a:schemeClr>
            </a:solidFill>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0" tIns="0" rIns="0" bIns="0" numCol="1" rtlCol="0" anchor="t" anchorCtr="0" compatLnSpc="1">
              <a:prstTxWarp prst="textNoShape">
                <a:avLst/>
              </a:prstTxWarp>
            </a:bodyPr>
            <a:lstStyle/>
            <a:p>
              <a:pPr algn="ctr" defTabSz="449263" fontAlgn="base">
                <a:spcBef>
                  <a:spcPts val="0"/>
                </a:spcBef>
                <a:spcAft>
                  <a:spcPct val="0"/>
                </a:spcAft>
                <a:buClr>
                  <a:srgbClr val="000000"/>
                </a:buClr>
                <a:buSzPct val="100000"/>
              </a:pPr>
              <a:endParaRPr lang="en-GB" sz="1200" b="1" baseline="-25000">
                <a:latin typeface="Arial" charset="0"/>
              </a:endParaRPr>
            </a:p>
          </p:txBody>
        </p:sp>
        <p:sp>
          <p:nvSpPr>
            <p:cNvPr id="939" name="Rectangle 938">
              <a:extLst>
                <a:ext uri="{FF2B5EF4-FFF2-40B4-BE49-F238E27FC236}">
                  <a16:creationId xmlns:a16="http://schemas.microsoft.com/office/drawing/2014/main" id="{22C6CF70-EFD2-DC45-A130-DA44995057F8}"/>
                </a:ext>
              </a:extLst>
            </p:cNvPr>
            <p:cNvSpPr/>
            <p:nvPr/>
          </p:nvSpPr>
          <p:spPr>
            <a:xfrm>
              <a:off x="3707785" y="4613095"/>
              <a:ext cx="2920028" cy="168515"/>
            </a:xfrm>
            <a:prstGeom prst="rect">
              <a:avLst/>
            </a:prstGeom>
            <a:solidFill>
              <a:schemeClr val="accent5">
                <a:lumMod val="60000"/>
                <a:lumOff val="40000"/>
              </a:schemeClr>
            </a:solidFill>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0" tIns="0" rIns="0" bIns="0" numCol="1" rtlCol="0" anchor="t" anchorCtr="0" compatLnSpc="1">
              <a:prstTxWarp prst="textNoShape">
                <a:avLst/>
              </a:prstTxWarp>
            </a:bodyPr>
            <a:lstStyle/>
            <a:p>
              <a:pPr algn="ctr" defTabSz="449263" fontAlgn="base">
                <a:spcBef>
                  <a:spcPts val="0"/>
                </a:spcBef>
                <a:spcAft>
                  <a:spcPct val="0"/>
                </a:spcAft>
                <a:buClr>
                  <a:srgbClr val="000000"/>
                </a:buClr>
                <a:buSzPct val="100000"/>
              </a:pPr>
              <a:endParaRPr lang="en-GB" sz="1200" b="1" baseline="-25000">
                <a:latin typeface="Arial" charset="0"/>
              </a:endParaRPr>
            </a:p>
          </p:txBody>
        </p:sp>
        <p:sp>
          <p:nvSpPr>
            <p:cNvPr id="940" name="Rectangle 939">
              <a:extLst>
                <a:ext uri="{FF2B5EF4-FFF2-40B4-BE49-F238E27FC236}">
                  <a16:creationId xmlns:a16="http://schemas.microsoft.com/office/drawing/2014/main" id="{0D0B6A1B-E16A-864C-9D35-13AA412ED37D}"/>
                </a:ext>
              </a:extLst>
            </p:cNvPr>
            <p:cNvSpPr/>
            <p:nvPr/>
          </p:nvSpPr>
          <p:spPr>
            <a:xfrm>
              <a:off x="3708683" y="4252765"/>
              <a:ext cx="2919226" cy="168515"/>
            </a:xfrm>
            <a:prstGeom prst="rect">
              <a:avLst/>
            </a:prstGeom>
            <a:solidFill>
              <a:schemeClr val="accent3">
                <a:lumMod val="60000"/>
                <a:lumOff val="4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0" rIns="0" bIns="0" numCol="1" rtlCol="0" anchor="t" anchorCtr="0" compatLnSpc="1">
              <a:prstTxWarp prst="textNoShape">
                <a:avLst/>
              </a:prstTxWarp>
            </a:bodyPr>
            <a:lstStyle/>
            <a:p>
              <a:pPr algn="ctr" defTabSz="449263">
                <a:spcBef>
                  <a:spcPts val="0"/>
                </a:spcBef>
                <a:buClr>
                  <a:srgbClr val="000000"/>
                </a:buClr>
                <a:buSzPct val="100000"/>
              </a:pPr>
              <a:endParaRPr lang="en-GB" sz="1200" b="1" baseline="-25000">
                <a:latin typeface="Arial" charset="0"/>
              </a:endParaRPr>
            </a:p>
          </p:txBody>
        </p:sp>
        <p:cxnSp>
          <p:nvCxnSpPr>
            <p:cNvPr id="941" name="Elbow Connector 4">
              <a:extLst>
                <a:ext uri="{FF2B5EF4-FFF2-40B4-BE49-F238E27FC236}">
                  <a16:creationId xmlns:a16="http://schemas.microsoft.com/office/drawing/2014/main" id="{620F2B40-8BD0-4C4A-89FF-76459FC3084D}"/>
                </a:ext>
              </a:extLst>
            </p:cNvPr>
            <p:cNvCxnSpPr>
              <a:cxnSpLocks/>
              <a:endCxn id="943" idx="1"/>
            </p:cNvCxnSpPr>
            <p:nvPr/>
          </p:nvCxnSpPr>
          <p:spPr bwMode="auto">
            <a:xfrm flipH="1">
              <a:off x="4348125" y="2037585"/>
              <a:ext cx="1250879" cy="300264"/>
            </a:xfrm>
            <a:prstGeom prst="straightConnector1">
              <a:avLst/>
            </a:prstGeom>
            <a:ln>
              <a:noFill/>
              <a:headEnd type="none" w="med" len="med"/>
              <a:tailEnd type="triangle"/>
            </a:ln>
          </p:spPr>
          <p:style>
            <a:lnRef idx="3">
              <a:schemeClr val="accent3"/>
            </a:lnRef>
            <a:fillRef idx="0">
              <a:schemeClr val="accent3"/>
            </a:fillRef>
            <a:effectRef idx="2">
              <a:schemeClr val="accent3"/>
            </a:effectRef>
            <a:fontRef idx="minor">
              <a:schemeClr val="tx1"/>
            </a:fontRef>
          </p:style>
        </p:cxnSp>
        <p:sp>
          <p:nvSpPr>
            <p:cNvPr id="942" name="Oval 941">
              <a:extLst>
                <a:ext uri="{FF2B5EF4-FFF2-40B4-BE49-F238E27FC236}">
                  <a16:creationId xmlns:a16="http://schemas.microsoft.com/office/drawing/2014/main" id="{E197D19A-1C53-4B4B-AB21-12720184E485}"/>
                </a:ext>
              </a:extLst>
            </p:cNvPr>
            <p:cNvSpPr/>
            <p:nvPr/>
          </p:nvSpPr>
          <p:spPr bwMode="auto">
            <a:xfrm>
              <a:off x="3410126" y="3352123"/>
              <a:ext cx="705988" cy="336704"/>
            </a:xfrm>
            <a:prstGeom prst="ellipse">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396000" numCol="1" rtlCol="0" anchor="t" anchorCtr="0" compatLnSpc="1">
              <a:prstTxWarp prst="textNoShape">
                <a:avLst/>
              </a:prstTxWarp>
            </a:bodyPr>
            <a:lstStyle/>
            <a:p>
              <a:pPr marL="0" marR="0" indent="0" algn="ctr" defTabSz="449263" rtl="0" eaLnBrk="1" fontAlgn="base" latinLnBrk="0" hangingPunct="1">
                <a:lnSpc>
                  <a:spcPct val="100000"/>
                </a:lnSpc>
                <a:spcBef>
                  <a:spcPts val="0"/>
                </a:spcBef>
                <a:spcAft>
                  <a:spcPct val="0"/>
                </a:spcAft>
                <a:buClr>
                  <a:srgbClr val="000000"/>
                </a:buClr>
                <a:buSzPct val="100000"/>
                <a:buFont typeface="Times New Roman" charset="0"/>
                <a:buNone/>
                <a:tabLst/>
              </a:pPr>
              <a:r>
                <a:rPr kumimoji="0" lang="en-GB" sz="1400" b="1" i="0" u="none" strike="noStrike" cap="none" normalizeH="0" baseline="-25000" dirty="0">
                  <a:ln>
                    <a:noFill/>
                  </a:ln>
                  <a:solidFill>
                    <a:schemeClr val="bg1"/>
                  </a:solidFill>
                  <a:effectLst/>
                  <a:latin typeface="Arial" charset="0"/>
                </a:rPr>
                <a:t>C: </a:t>
              </a:r>
            </a:p>
            <a:p>
              <a:pPr marL="0" marR="0" indent="0" algn="ctr" defTabSz="449263" rtl="0" eaLnBrk="1" fontAlgn="base" latinLnBrk="0" hangingPunct="1">
                <a:lnSpc>
                  <a:spcPct val="100000"/>
                </a:lnSpc>
                <a:spcBef>
                  <a:spcPts val="0"/>
                </a:spcBef>
                <a:spcAft>
                  <a:spcPct val="0"/>
                </a:spcAft>
                <a:buClr>
                  <a:srgbClr val="000000"/>
                </a:buClr>
                <a:buSzPct val="100000"/>
                <a:buFont typeface="Times New Roman" charset="0"/>
                <a:buNone/>
                <a:tabLst/>
              </a:pPr>
              <a:r>
                <a:rPr kumimoji="0" lang="en-GB" sz="1400" b="1" i="0" u="none" strike="noStrike" cap="none" normalizeH="0" baseline="-25000" dirty="0">
                  <a:ln>
                    <a:noFill/>
                  </a:ln>
                  <a:solidFill>
                    <a:schemeClr val="bg1"/>
                  </a:solidFill>
                  <a:effectLst/>
                  <a:latin typeface="Arial" charset="0"/>
                </a:rPr>
                <a:t>Pellets?</a:t>
              </a:r>
            </a:p>
          </p:txBody>
        </p:sp>
        <p:sp>
          <p:nvSpPr>
            <p:cNvPr id="943" name="Rectangle 26">
              <a:extLst>
                <a:ext uri="{FF2B5EF4-FFF2-40B4-BE49-F238E27FC236}">
                  <a16:creationId xmlns:a16="http://schemas.microsoft.com/office/drawing/2014/main" id="{1B058540-6813-2B47-9FC2-3566CEF86DA6}"/>
                </a:ext>
              </a:extLst>
            </p:cNvPr>
            <p:cNvSpPr/>
            <p:nvPr/>
          </p:nvSpPr>
          <p:spPr bwMode="auto">
            <a:xfrm>
              <a:off x="3943730" y="2335894"/>
              <a:ext cx="888953" cy="251944"/>
            </a:xfrm>
            <a:custGeom>
              <a:avLst/>
              <a:gdLst>
                <a:gd name="connsiteX0" fmla="*/ 0 w 648072"/>
                <a:gd name="connsiteY0" fmla="*/ 0 h 216057"/>
                <a:gd name="connsiteX1" fmla="*/ 648072 w 648072"/>
                <a:gd name="connsiteY1" fmla="*/ 0 h 216057"/>
                <a:gd name="connsiteX2" fmla="*/ 648072 w 648072"/>
                <a:gd name="connsiteY2" fmla="*/ 216057 h 216057"/>
                <a:gd name="connsiteX3" fmla="*/ 0 w 648072"/>
                <a:gd name="connsiteY3" fmla="*/ 216057 h 216057"/>
                <a:gd name="connsiteX4" fmla="*/ 0 w 648072"/>
                <a:gd name="connsiteY4" fmla="*/ 0 h 216057"/>
                <a:gd name="connsiteX0" fmla="*/ 0 w 648072"/>
                <a:gd name="connsiteY0" fmla="*/ 0 h 217279"/>
                <a:gd name="connsiteX1" fmla="*/ 648072 w 648072"/>
                <a:gd name="connsiteY1" fmla="*/ 0 h 217279"/>
                <a:gd name="connsiteX2" fmla="*/ 648072 w 648072"/>
                <a:gd name="connsiteY2" fmla="*/ 216057 h 217279"/>
                <a:gd name="connsiteX3" fmla="*/ 151894 w 648072"/>
                <a:gd name="connsiteY3" fmla="*/ 217279 h 217279"/>
                <a:gd name="connsiteX4" fmla="*/ 0 w 648072"/>
                <a:gd name="connsiteY4" fmla="*/ 216057 h 217279"/>
                <a:gd name="connsiteX5" fmla="*/ 0 w 648072"/>
                <a:gd name="connsiteY5" fmla="*/ 0 h 217279"/>
                <a:gd name="connsiteX0" fmla="*/ 0 w 648072"/>
                <a:gd name="connsiteY0" fmla="*/ 0 h 217534"/>
                <a:gd name="connsiteX1" fmla="*/ 648072 w 648072"/>
                <a:gd name="connsiteY1" fmla="*/ 0 h 217534"/>
                <a:gd name="connsiteX2" fmla="*/ 648072 w 648072"/>
                <a:gd name="connsiteY2" fmla="*/ 216057 h 217534"/>
                <a:gd name="connsiteX3" fmla="*/ 461610 w 648072"/>
                <a:gd name="connsiteY3" fmla="*/ 217279 h 217534"/>
                <a:gd name="connsiteX4" fmla="*/ 151894 w 648072"/>
                <a:gd name="connsiteY4" fmla="*/ 217279 h 217534"/>
                <a:gd name="connsiteX5" fmla="*/ 0 w 648072"/>
                <a:gd name="connsiteY5" fmla="*/ 216057 h 217534"/>
                <a:gd name="connsiteX6" fmla="*/ 0 w 648072"/>
                <a:gd name="connsiteY6" fmla="*/ 0 h 217534"/>
                <a:gd name="connsiteX0" fmla="*/ 0 w 648072"/>
                <a:gd name="connsiteY0" fmla="*/ 761 h 218295"/>
                <a:gd name="connsiteX1" fmla="*/ 294816 w 648072"/>
                <a:gd name="connsiteY1" fmla="*/ 1694 h 218295"/>
                <a:gd name="connsiteX2" fmla="*/ 648072 w 648072"/>
                <a:gd name="connsiteY2" fmla="*/ 761 h 218295"/>
                <a:gd name="connsiteX3" fmla="*/ 648072 w 648072"/>
                <a:gd name="connsiteY3" fmla="*/ 216818 h 218295"/>
                <a:gd name="connsiteX4" fmla="*/ 461610 w 648072"/>
                <a:gd name="connsiteY4" fmla="*/ 218040 h 218295"/>
                <a:gd name="connsiteX5" fmla="*/ 151894 w 648072"/>
                <a:gd name="connsiteY5" fmla="*/ 218040 h 218295"/>
                <a:gd name="connsiteX6" fmla="*/ 0 w 648072"/>
                <a:gd name="connsiteY6" fmla="*/ 216818 h 218295"/>
                <a:gd name="connsiteX7" fmla="*/ 0 w 648072"/>
                <a:gd name="connsiteY7" fmla="*/ 761 h 21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072" h="218295">
                  <a:moveTo>
                    <a:pt x="0" y="761"/>
                  </a:moveTo>
                  <a:cubicBezTo>
                    <a:pt x="96633" y="-2205"/>
                    <a:pt x="198183" y="4660"/>
                    <a:pt x="294816" y="1694"/>
                  </a:cubicBezTo>
                  <a:lnTo>
                    <a:pt x="648072" y="761"/>
                  </a:lnTo>
                  <a:lnTo>
                    <a:pt x="648072" y="216818"/>
                  </a:lnTo>
                  <a:cubicBezTo>
                    <a:pt x="590834" y="215587"/>
                    <a:pt x="518848" y="219271"/>
                    <a:pt x="461610" y="218040"/>
                  </a:cubicBezTo>
                  <a:lnTo>
                    <a:pt x="151894" y="218040"/>
                  </a:lnTo>
                  <a:lnTo>
                    <a:pt x="0" y="216818"/>
                  </a:lnTo>
                  <a:lnTo>
                    <a:pt x="0" y="761"/>
                  </a:lnTo>
                  <a:close/>
                </a:path>
              </a:pathLst>
            </a:cu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108000" rIns="0" bIns="324000" numCol="1" rtlCol="0" anchor="t" anchorCtr="0" compatLnSpc="1">
              <a:prstTxWarp prst="textNoShape">
                <a:avLst/>
              </a:prstTxWarp>
            </a:bodyPr>
            <a:lstStyle/>
            <a:p>
              <a:pPr algn="ctr" defTabSz="449263">
                <a:spcBef>
                  <a:spcPts val="0"/>
                </a:spcBef>
                <a:buClr>
                  <a:srgbClr val="000000"/>
                </a:buClr>
                <a:buSzPct val="100000"/>
              </a:pPr>
              <a:r>
                <a:rPr lang="en-GB" sz="1400" b="1" baseline="-25000" dirty="0">
                  <a:latin typeface="Arial" charset="0"/>
                </a:rPr>
                <a:t>Sequence</a:t>
              </a:r>
            </a:p>
          </p:txBody>
        </p:sp>
        <p:cxnSp>
          <p:nvCxnSpPr>
            <p:cNvPr id="944" name="Elbow Connector 30">
              <a:extLst>
                <a:ext uri="{FF2B5EF4-FFF2-40B4-BE49-F238E27FC236}">
                  <a16:creationId xmlns:a16="http://schemas.microsoft.com/office/drawing/2014/main" id="{408E4FAE-5426-3343-94B5-C3FE44DF48BD}"/>
                </a:ext>
              </a:extLst>
            </p:cNvPr>
            <p:cNvCxnSpPr>
              <a:cxnSpLocks/>
              <a:stCxn id="953" idx="5"/>
            </p:cNvCxnSpPr>
            <p:nvPr/>
          </p:nvCxnSpPr>
          <p:spPr bwMode="auto">
            <a:xfrm flipH="1">
              <a:off x="5930537" y="2599297"/>
              <a:ext cx="362798" cy="307750"/>
            </a:xfrm>
            <a:prstGeom prst="straightConnector1">
              <a:avLst/>
            </a:prstGeom>
            <a:ln>
              <a:noFill/>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945" name="Straight Arrow Connector 944">
              <a:extLst>
                <a:ext uri="{FF2B5EF4-FFF2-40B4-BE49-F238E27FC236}">
                  <a16:creationId xmlns:a16="http://schemas.microsoft.com/office/drawing/2014/main" id="{CDA029C4-1B1E-3645-B48A-6F34D269B483}"/>
                </a:ext>
              </a:extLst>
            </p:cNvPr>
            <p:cNvCxnSpPr>
              <a:cxnSpLocks/>
              <a:stCxn id="948" idx="2"/>
              <a:endCxn id="942" idx="0"/>
            </p:cNvCxnSpPr>
            <p:nvPr/>
          </p:nvCxnSpPr>
          <p:spPr bwMode="auto">
            <a:xfrm>
              <a:off x="3760258" y="3082745"/>
              <a:ext cx="2862" cy="269378"/>
            </a:xfrm>
            <a:prstGeom prst="straightConnector1">
              <a:avLst/>
            </a:prstGeom>
            <a:ln>
              <a:noFill/>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946" name="Straight Arrow Connector 945">
              <a:extLst>
                <a:ext uri="{FF2B5EF4-FFF2-40B4-BE49-F238E27FC236}">
                  <a16:creationId xmlns:a16="http://schemas.microsoft.com/office/drawing/2014/main" id="{6EBF6A78-7168-FD46-A720-8AF4CA9D17E1}"/>
                </a:ext>
              </a:extLst>
            </p:cNvPr>
            <p:cNvCxnSpPr>
              <a:cxnSpLocks/>
            </p:cNvCxnSpPr>
            <p:nvPr/>
          </p:nvCxnSpPr>
          <p:spPr bwMode="auto">
            <a:xfrm>
              <a:off x="7092871" y="3070005"/>
              <a:ext cx="0" cy="277484"/>
            </a:xfrm>
            <a:prstGeom prst="straightConnector1">
              <a:avLst/>
            </a:prstGeom>
            <a:ln>
              <a:noFill/>
              <a:headEnd type="none" w="med" len="med"/>
              <a:tailEnd type="triangle"/>
            </a:ln>
          </p:spPr>
          <p:style>
            <a:lnRef idx="3">
              <a:schemeClr val="accent5"/>
            </a:lnRef>
            <a:fillRef idx="0">
              <a:schemeClr val="accent5"/>
            </a:fillRef>
            <a:effectRef idx="2">
              <a:schemeClr val="accent5"/>
            </a:effectRef>
            <a:fontRef idx="minor">
              <a:schemeClr val="tx1"/>
            </a:fontRef>
          </p:style>
        </p:cxnSp>
        <p:cxnSp>
          <p:nvCxnSpPr>
            <p:cNvPr id="947" name="Elbow Connector 35">
              <a:extLst>
                <a:ext uri="{FF2B5EF4-FFF2-40B4-BE49-F238E27FC236}">
                  <a16:creationId xmlns:a16="http://schemas.microsoft.com/office/drawing/2014/main" id="{70C4E464-2FA3-7A42-A2F3-41F7241B7568}"/>
                </a:ext>
              </a:extLst>
            </p:cNvPr>
            <p:cNvCxnSpPr>
              <a:cxnSpLocks/>
              <a:stCxn id="943" idx="5"/>
              <a:endCxn id="948" idx="0"/>
            </p:cNvCxnSpPr>
            <p:nvPr/>
          </p:nvCxnSpPr>
          <p:spPr bwMode="auto">
            <a:xfrm flipH="1">
              <a:off x="3760258" y="2587544"/>
              <a:ext cx="391823" cy="264398"/>
            </a:xfrm>
            <a:prstGeom prst="straightConnector1">
              <a:avLst/>
            </a:prstGeom>
            <a:ln>
              <a:noFill/>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948" name="Rectangle 947">
              <a:extLst>
                <a:ext uri="{FF2B5EF4-FFF2-40B4-BE49-F238E27FC236}">
                  <a16:creationId xmlns:a16="http://schemas.microsoft.com/office/drawing/2014/main" id="{D825E8D5-A09B-5848-96B7-5D5BF5121941}"/>
                </a:ext>
              </a:extLst>
            </p:cNvPr>
            <p:cNvSpPr/>
            <p:nvPr/>
          </p:nvSpPr>
          <p:spPr bwMode="auto">
            <a:xfrm>
              <a:off x="3402326" y="2851942"/>
              <a:ext cx="715864" cy="230803"/>
            </a:xfrm>
            <a:prstGeom prst="rect">
              <a:avLst/>
            </a:prstGeom>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0" tIns="0" rIns="0" bIns="0" numCol="1" rtlCol="0" anchor="t" anchorCtr="0" compatLnSpc="1">
              <a:prstTxWarp prst="textNoShape">
                <a:avLst/>
              </a:prstTxWarp>
            </a:bodyPr>
            <a:lstStyle/>
            <a:p>
              <a:pPr marL="0" marR="0" indent="0" algn="ctr" defTabSz="449263" rtl="0" eaLnBrk="1" fontAlgn="base" latinLnBrk="0" hangingPunct="1">
                <a:lnSpc>
                  <a:spcPct val="100000"/>
                </a:lnSpc>
                <a:spcBef>
                  <a:spcPts val="0"/>
                </a:spcBef>
                <a:spcAft>
                  <a:spcPct val="0"/>
                </a:spcAft>
                <a:buClr>
                  <a:srgbClr val="000000"/>
                </a:buClr>
                <a:buSzPct val="100000"/>
                <a:buFont typeface="Times New Roman" charset="0"/>
                <a:buNone/>
                <a:tabLst/>
              </a:pPr>
              <a:r>
                <a:rPr kumimoji="0" lang="en-GB" sz="1400" b="1" i="0" u="none" strike="noStrike" cap="none" normalizeH="0" baseline="-25000" dirty="0">
                  <a:ln>
                    <a:noFill/>
                  </a:ln>
                  <a:effectLst/>
                  <a:latin typeface="Arial" charset="0"/>
                </a:rPr>
                <a:t>inverter</a:t>
              </a:r>
            </a:p>
          </p:txBody>
        </p:sp>
        <p:cxnSp>
          <p:nvCxnSpPr>
            <p:cNvPr id="949" name="Straight Arrow Connector 948">
              <a:extLst>
                <a:ext uri="{FF2B5EF4-FFF2-40B4-BE49-F238E27FC236}">
                  <a16:creationId xmlns:a16="http://schemas.microsoft.com/office/drawing/2014/main" id="{B54EC39E-A8EF-494C-B9BB-F0BC9ADDEFA4}"/>
                </a:ext>
              </a:extLst>
            </p:cNvPr>
            <p:cNvCxnSpPr>
              <a:cxnSpLocks/>
              <a:stCxn id="953" idx="6"/>
            </p:cNvCxnSpPr>
            <p:nvPr/>
          </p:nvCxnSpPr>
          <p:spPr bwMode="auto">
            <a:xfrm flipH="1">
              <a:off x="5012573" y="2598830"/>
              <a:ext cx="1091862" cy="244718"/>
            </a:xfrm>
            <a:prstGeom prst="straightConnector1">
              <a:avLst/>
            </a:prstGeom>
            <a:ln>
              <a:noFill/>
              <a:headEnd type="none" w="med" len="med"/>
              <a:tailEnd type="triangle"/>
            </a:ln>
          </p:spPr>
          <p:style>
            <a:lnRef idx="3">
              <a:schemeClr val="accent5"/>
            </a:lnRef>
            <a:fillRef idx="0">
              <a:schemeClr val="accent5"/>
            </a:fillRef>
            <a:effectRef idx="2">
              <a:schemeClr val="accent5"/>
            </a:effectRef>
            <a:fontRef idx="minor">
              <a:schemeClr val="tx1"/>
            </a:fontRef>
          </p:style>
        </p:cxnSp>
        <p:cxnSp>
          <p:nvCxnSpPr>
            <p:cNvPr id="950" name="Straight Arrow Connector 949">
              <a:extLst>
                <a:ext uri="{FF2B5EF4-FFF2-40B4-BE49-F238E27FC236}">
                  <a16:creationId xmlns:a16="http://schemas.microsoft.com/office/drawing/2014/main" id="{AEA38113-03D5-AE4E-A335-21E2667AAAC0}"/>
                </a:ext>
              </a:extLst>
            </p:cNvPr>
            <p:cNvCxnSpPr>
              <a:cxnSpLocks/>
              <a:stCxn id="953" idx="4"/>
            </p:cNvCxnSpPr>
            <p:nvPr/>
          </p:nvCxnSpPr>
          <p:spPr bwMode="auto">
            <a:xfrm>
              <a:off x="6514560" y="2598830"/>
              <a:ext cx="260659" cy="308676"/>
            </a:xfrm>
            <a:prstGeom prst="straightConnector1">
              <a:avLst/>
            </a:prstGeom>
            <a:ln>
              <a:noFill/>
              <a:headEnd type="none" w="med" len="med"/>
              <a:tailEnd type="triangle"/>
            </a:ln>
          </p:spPr>
          <p:style>
            <a:lnRef idx="3">
              <a:schemeClr val="accent5"/>
            </a:lnRef>
            <a:fillRef idx="0">
              <a:schemeClr val="accent5"/>
            </a:fillRef>
            <a:effectRef idx="2">
              <a:schemeClr val="accent5"/>
            </a:effectRef>
            <a:fontRef idx="minor">
              <a:schemeClr val="tx1"/>
            </a:fontRef>
          </p:style>
        </p:cxnSp>
        <p:cxnSp>
          <p:nvCxnSpPr>
            <p:cNvPr id="951" name="Elbow Connector 77">
              <a:extLst>
                <a:ext uri="{FF2B5EF4-FFF2-40B4-BE49-F238E27FC236}">
                  <a16:creationId xmlns:a16="http://schemas.microsoft.com/office/drawing/2014/main" id="{461BC726-594A-6247-A11D-1756D643328A}"/>
                </a:ext>
              </a:extLst>
            </p:cNvPr>
            <p:cNvCxnSpPr>
              <a:cxnSpLocks/>
              <a:stCxn id="943" idx="4"/>
            </p:cNvCxnSpPr>
            <p:nvPr/>
          </p:nvCxnSpPr>
          <p:spPr bwMode="auto">
            <a:xfrm>
              <a:off x="4576915" y="2587544"/>
              <a:ext cx="1672828" cy="1105432"/>
            </a:xfrm>
            <a:prstGeom prst="straightConnector1">
              <a:avLst/>
            </a:prstGeom>
            <a:ln>
              <a:noFill/>
              <a:headEnd type="none" w="med" len="med"/>
              <a:tailEnd type="triangle"/>
            </a:ln>
          </p:spPr>
          <p:style>
            <a:lnRef idx="3">
              <a:schemeClr val="accent3"/>
            </a:lnRef>
            <a:fillRef idx="0">
              <a:schemeClr val="accent3"/>
            </a:fillRef>
            <a:effectRef idx="2">
              <a:schemeClr val="accent3"/>
            </a:effectRef>
            <a:fontRef idx="minor">
              <a:schemeClr val="tx1"/>
            </a:fontRef>
          </p:style>
        </p:cxnSp>
        <p:sp>
          <p:nvSpPr>
            <p:cNvPr id="952" name="Rectangle 26">
              <a:extLst>
                <a:ext uri="{FF2B5EF4-FFF2-40B4-BE49-F238E27FC236}">
                  <a16:creationId xmlns:a16="http://schemas.microsoft.com/office/drawing/2014/main" id="{18C8972E-45DF-4148-AF5A-16309DACF037}"/>
                </a:ext>
              </a:extLst>
            </p:cNvPr>
            <p:cNvSpPr/>
            <p:nvPr/>
          </p:nvSpPr>
          <p:spPr bwMode="auto">
            <a:xfrm>
              <a:off x="6000823" y="1754484"/>
              <a:ext cx="715864" cy="222976"/>
            </a:xfrm>
            <a:custGeom>
              <a:avLst/>
              <a:gdLst>
                <a:gd name="connsiteX0" fmla="*/ 0 w 648072"/>
                <a:gd name="connsiteY0" fmla="*/ 0 h 216057"/>
                <a:gd name="connsiteX1" fmla="*/ 648072 w 648072"/>
                <a:gd name="connsiteY1" fmla="*/ 0 h 216057"/>
                <a:gd name="connsiteX2" fmla="*/ 648072 w 648072"/>
                <a:gd name="connsiteY2" fmla="*/ 216057 h 216057"/>
                <a:gd name="connsiteX3" fmla="*/ 0 w 648072"/>
                <a:gd name="connsiteY3" fmla="*/ 216057 h 216057"/>
                <a:gd name="connsiteX4" fmla="*/ 0 w 648072"/>
                <a:gd name="connsiteY4" fmla="*/ 0 h 216057"/>
                <a:gd name="connsiteX0" fmla="*/ 0 w 648072"/>
                <a:gd name="connsiteY0" fmla="*/ 0 h 217279"/>
                <a:gd name="connsiteX1" fmla="*/ 648072 w 648072"/>
                <a:gd name="connsiteY1" fmla="*/ 0 h 217279"/>
                <a:gd name="connsiteX2" fmla="*/ 648072 w 648072"/>
                <a:gd name="connsiteY2" fmla="*/ 216057 h 217279"/>
                <a:gd name="connsiteX3" fmla="*/ 151894 w 648072"/>
                <a:gd name="connsiteY3" fmla="*/ 217279 h 217279"/>
                <a:gd name="connsiteX4" fmla="*/ 0 w 648072"/>
                <a:gd name="connsiteY4" fmla="*/ 216057 h 217279"/>
                <a:gd name="connsiteX5" fmla="*/ 0 w 648072"/>
                <a:gd name="connsiteY5" fmla="*/ 0 h 217279"/>
                <a:gd name="connsiteX0" fmla="*/ 0 w 648072"/>
                <a:gd name="connsiteY0" fmla="*/ 0 h 217534"/>
                <a:gd name="connsiteX1" fmla="*/ 648072 w 648072"/>
                <a:gd name="connsiteY1" fmla="*/ 0 h 217534"/>
                <a:gd name="connsiteX2" fmla="*/ 648072 w 648072"/>
                <a:gd name="connsiteY2" fmla="*/ 216057 h 217534"/>
                <a:gd name="connsiteX3" fmla="*/ 461610 w 648072"/>
                <a:gd name="connsiteY3" fmla="*/ 217279 h 217534"/>
                <a:gd name="connsiteX4" fmla="*/ 151894 w 648072"/>
                <a:gd name="connsiteY4" fmla="*/ 217279 h 217534"/>
                <a:gd name="connsiteX5" fmla="*/ 0 w 648072"/>
                <a:gd name="connsiteY5" fmla="*/ 216057 h 217534"/>
                <a:gd name="connsiteX6" fmla="*/ 0 w 648072"/>
                <a:gd name="connsiteY6" fmla="*/ 0 h 217534"/>
                <a:gd name="connsiteX0" fmla="*/ 0 w 648072"/>
                <a:gd name="connsiteY0" fmla="*/ 761 h 218295"/>
                <a:gd name="connsiteX1" fmla="*/ 294816 w 648072"/>
                <a:gd name="connsiteY1" fmla="*/ 1694 h 218295"/>
                <a:gd name="connsiteX2" fmla="*/ 648072 w 648072"/>
                <a:gd name="connsiteY2" fmla="*/ 761 h 218295"/>
                <a:gd name="connsiteX3" fmla="*/ 648072 w 648072"/>
                <a:gd name="connsiteY3" fmla="*/ 216818 h 218295"/>
                <a:gd name="connsiteX4" fmla="*/ 461610 w 648072"/>
                <a:gd name="connsiteY4" fmla="*/ 218040 h 218295"/>
                <a:gd name="connsiteX5" fmla="*/ 151894 w 648072"/>
                <a:gd name="connsiteY5" fmla="*/ 218040 h 218295"/>
                <a:gd name="connsiteX6" fmla="*/ 0 w 648072"/>
                <a:gd name="connsiteY6" fmla="*/ 216818 h 218295"/>
                <a:gd name="connsiteX7" fmla="*/ 0 w 648072"/>
                <a:gd name="connsiteY7" fmla="*/ 761 h 21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072" h="218295">
                  <a:moveTo>
                    <a:pt x="0" y="761"/>
                  </a:moveTo>
                  <a:cubicBezTo>
                    <a:pt x="96633" y="-2205"/>
                    <a:pt x="198183" y="4660"/>
                    <a:pt x="294816" y="1694"/>
                  </a:cubicBezTo>
                  <a:lnTo>
                    <a:pt x="648072" y="761"/>
                  </a:lnTo>
                  <a:lnTo>
                    <a:pt x="648072" y="216818"/>
                  </a:lnTo>
                  <a:cubicBezTo>
                    <a:pt x="590834" y="215587"/>
                    <a:pt x="518848" y="219271"/>
                    <a:pt x="461610" y="218040"/>
                  </a:cubicBezTo>
                  <a:lnTo>
                    <a:pt x="151894" y="218040"/>
                  </a:lnTo>
                  <a:lnTo>
                    <a:pt x="0" y="216818"/>
                  </a:lnTo>
                  <a:lnTo>
                    <a:pt x="0" y="761"/>
                  </a:lnTo>
                  <a:close/>
                </a:path>
              </a:pathLst>
            </a:cu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108000" rIns="0" bIns="324000" numCol="1" rtlCol="0" anchor="t" anchorCtr="0" compatLnSpc="1">
              <a:prstTxWarp prst="textNoShape">
                <a:avLst/>
              </a:prstTxWarp>
            </a:bodyPr>
            <a:lstStyle/>
            <a:p>
              <a:pPr algn="ctr" defTabSz="449263">
                <a:spcBef>
                  <a:spcPts val="0"/>
                </a:spcBef>
                <a:buClr>
                  <a:srgbClr val="000000"/>
                </a:buClr>
                <a:buSzPct val="100000"/>
              </a:pPr>
              <a:r>
                <a:rPr lang="en-GB" sz="1400" b="1" baseline="-25000" dirty="0">
                  <a:latin typeface="Arial" charset="0"/>
                </a:rPr>
                <a:t>Fallback</a:t>
              </a:r>
            </a:p>
          </p:txBody>
        </p:sp>
        <p:sp>
          <p:nvSpPr>
            <p:cNvPr id="953" name="Rectangle 26">
              <a:extLst>
                <a:ext uri="{FF2B5EF4-FFF2-40B4-BE49-F238E27FC236}">
                  <a16:creationId xmlns:a16="http://schemas.microsoft.com/office/drawing/2014/main" id="{C42003A7-15A6-2546-9739-13A748F9BF4E}"/>
                </a:ext>
              </a:extLst>
            </p:cNvPr>
            <p:cNvSpPr/>
            <p:nvPr/>
          </p:nvSpPr>
          <p:spPr bwMode="auto">
            <a:xfrm>
              <a:off x="5903298" y="2348613"/>
              <a:ext cx="858173" cy="251132"/>
            </a:xfrm>
            <a:custGeom>
              <a:avLst/>
              <a:gdLst>
                <a:gd name="connsiteX0" fmla="*/ 0 w 648072"/>
                <a:gd name="connsiteY0" fmla="*/ 0 h 216057"/>
                <a:gd name="connsiteX1" fmla="*/ 648072 w 648072"/>
                <a:gd name="connsiteY1" fmla="*/ 0 h 216057"/>
                <a:gd name="connsiteX2" fmla="*/ 648072 w 648072"/>
                <a:gd name="connsiteY2" fmla="*/ 216057 h 216057"/>
                <a:gd name="connsiteX3" fmla="*/ 0 w 648072"/>
                <a:gd name="connsiteY3" fmla="*/ 216057 h 216057"/>
                <a:gd name="connsiteX4" fmla="*/ 0 w 648072"/>
                <a:gd name="connsiteY4" fmla="*/ 0 h 216057"/>
                <a:gd name="connsiteX0" fmla="*/ 0 w 648072"/>
                <a:gd name="connsiteY0" fmla="*/ 0 h 217279"/>
                <a:gd name="connsiteX1" fmla="*/ 648072 w 648072"/>
                <a:gd name="connsiteY1" fmla="*/ 0 h 217279"/>
                <a:gd name="connsiteX2" fmla="*/ 648072 w 648072"/>
                <a:gd name="connsiteY2" fmla="*/ 216057 h 217279"/>
                <a:gd name="connsiteX3" fmla="*/ 151894 w 648072"/>
                <a:gd name="connsiteY3" fmla="*/ 217279 h 217279"/>
                <a:gd name="connsiteX4" fmla="*/ 0 w 648072"/>
                <a:gd name="connsiteY4" fmla="*/ 216057 h 217279"/>
                <a:gd name="connsiteX5" fmla="*/ 0 w 648072"/>
                <a:gd name="connsiteY5" fmla="*/ 0 h 217279"/>
                <a:gd name="connsiteX0" fmla="*/ 0 w 648072"/>
                <a:gd name="connsiteY0" fmla="*/ 0 h 217534"/>
                <a:gd name="connsiteX1" fmla="*/ 648072 w 648072"/>
                <a:gd name="connsiteY1" fmla="*/ 0 h 217534"/>
                <a:gd name="connsiteX2" fmla="*/ 648072 w 648072"/>
                <a:gd name="connsiteY2" fmla="*/ 216057 h 217534"/>
                <a:gd name="connsiteX3" fmla="*/ 461610 w 648072"/>
                <a:gd name="connsiteY3" fmla="*/ 217279 h 217534"/>
                <a:gd name="connsiteX4" fmla="*/ 151894 w 648072"/>
                <a:gd name="connsiteY4" fmla="*/ 217279 h 217534"/>
                <a:gd name="connsiteX5" fmla="*/ 0 w 648072"/>
                <a:gd name="connsiteY5" fmla="*/ 216057 h 217534"/>
                <a:gd name="connsiteX6" fmla="*/ 0 w 648072"/>
                <a:gd name="connsiteY6" fmla="*/ 0 h 217534"/>
                <a:gd name="connsiteX0" fmla="*/ 0 w 648072"/>
                <a:gd name="connsiteY0" fmla="*/ 761 h 218295"/>
                <a:gd name="connsiteX1" fmla="*/ 294816 w 648072"/>
                <a:gd name="connsiteY1" fmla="*/ 1694 h 218295"/>
                <a:gd name="connsiteX2" fmla="*/ 648072 w 648072"/>
                <a:gd name="connsiteY2" fmla="*/ 761 h 218295"/>
                <a:gd name="connsiteX3" fmla="*/ 648072 w 648072"/>
                <a:gd name="connsiteY3" fmla="*/ 216818 h 218295"/>
                <a:gd name="connsiteX4" fmla="*/ 461610 w 648072"/>
                <a:gd name="connsiteY4" fmla="*/ 218040 h 218295"/>
                <a:gd name="connsiteX5" fmla="*/ 151894 w 648072"/>
                <a:gd name="connsiteY5" fmla="*/ 218040 h 218295"/>
                <a:gd name="connsiteX6" fmla="*/ 0 w 648072"/>
                <a:gd name="connsiteY6" fmla="*/ 216818 h 218295"/>
                <a:gd name="connsiteX7" fmla="*/ 0 w 648072"/>
                <a:gd name="connsiteY7" fmla="*/ 761 h 218295"/>
                <a:gd name="connsiteX0" fmla="*/ 0 w 648072"/>
                <a:gd name="connsiteY0" fmla="*/ 761 h 218837"/>
                <a:gd name="connsiteX1" fmla="*/ 294816 w 648072"/>
                <a:gd name="connsiteY1" fmla="*/ 1694 h 218837"/>
                <a:gd name="connsiteX2" fmla="*/ 648072 w 648072"/>
                <a:gd name="connsiteY2" fmla="*/ 761 h 218837"/>
                <a:gd name="connsiteX3" fmla="*/ 648072 w 648072"/>
                <a:gd name="connsiteY3" fmla="*/ 216818 h 218837"/>
                <a:gd name="connsiteX4" fmla="*/ 461610 w 648072"/>
                <a:gd name="connsiteY4" fmla="*/ 218040 h 218837"/>
                <a:gd name="connsiteX5" fmla="*/ 294546 w 648072"/>
                <a:gd name="connsiteY5" fmla="*/ 218446 h 218837"/>
                <a:gd name="connsiteX6" fmla="*/ 151894 w 648072"/>
                <a:gd name="connsiteY6" fmla="*/ 218040 h 218837"/>
                <a:gd name="connsiteX7" fmla="*/ 0 w 648072"/>
                <a:gd name="connsiteY7" fmla="*/ 216818 h 218837"/>
                <a:gd name="connsiteX8" fmla="*/ 0 w 648072"/>
                <a:gd name="connsiteY8" fmla="*/ 761 h 21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8072" h="218837">
                  <a:moveTo>
                    <a:pt x="0" y="761"/>
                  </a:moveTo>
                  <a:cubicBezTo>
                    <a:pt x="96633" y="-2205"/>
                    <a:pt x="198183" y="4660"/>
                    <a:pt x="294816" y="1694"/>
                  </a:cubicBezTo>
                  <a:lnTo>
                    <a:pt x="648072" y="761"/>
                  </a:lnTo>
                  <a:lnTo>
                    <a:pt x="648072" y="216818"/>
                  </a:lnTo>
                  <a:cubicBezTo>
                    <a:pt x="590834" y="215587"/>
                    <a:pt x="518848" y="219271"/>
                    <a:pt x="461610" y="218040"/>
                  </a:cubicBezTo>
                  <a:cubicBezTo>
                    <a:pt x="402645" y="216537"/>
                    <a:pt x="353511" y="219949"/>
                    <a:pt x="294546" y="218446"/>
                  </a:cubicBezTo>
                  <a:lnTo>
                    <a:pt x="151894" y="218040"/>
                  </a:lnTo>
                  <a:lnTo>
                    <a:pt x="0" y="216818"/>
                  </a:lnTo>
                  <a:lnTo>
                    <a:pt x="0" y="761"/>
                  </a:lnTo>
                  <a:close/>
                </a:path>
              </a:pathLst>
            </a:cu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108000" rIns="0" bIns="324000" numCol="1" rtlCol="0" anchor="t" anchorCtr="0" compatLnSpc="1">
              <a:prstTxWarp prst="textNoShape">
                <a:avLst/>
              </a:prstTxWarp>
            </a:bodyPr>
            <a:lstStyle/>
            <a:p>
              <a:pPr algn="ctr" defTabSz="449263">
                <a:spcBef>
                  <a:spcPts val="0"/>
                </a:spcBef>
                <a:buClr>
                  <a:srgbClr val="000000"/>
                </a:buClr>
                <a:buSzPct val="100000"/>
              </a:pPr>
              <a:r>
                <a:rPr lang="en-GB" sz="1400" b="1" baseline="-25000" dirty="0">
                  <a:latin typeface="Arial" charset="0"/>
                </a:rPr>
                <a:t>Sequence</a:t>
              </a:r>
            </a:p>
          </p:txBody>
        </p:sp>
        <p:cxnSp>
          <p:nvCxnSpPr>
            <p:cNvPr id="954" name="Elbow Connector 4">
              <a:extLst>
                <a:ext uri="{FF2B5EF4-FFF2-40B4-BE49-F238E27FC236}">
                  <a16:creationId xmlns:a16="http://schemas.microsoft.com/office/drawing/2014/main" id="{DF7DB7B5-6E64-8B43-A8AD-274D67B38670}"/>
                </a:ext>
              </a:extLst>
            </p:cNvPr>
            <p:cNvCxnSpPr>
              <a:cxnSpLocks/>
              <a:stCxn id="952" idx="4"/>
              <a:endCxn id="953" idx="1"/>
            </p:cNvCxnSpPr>
            <p:nvPr/>
          </p:nvCxnSpPr>
          <p:spPr bwMode="auto">
            <a:xfrm flipH="1">
              <a:off x="6293692" y="1977200"/>
              <a:ext cx="217028" cy="373357"/>
            </a:xfrm>
            <a:prstGeom prst="straightConnector1">
              <a:avLst/>
            </a:prstGeom>
            <a:ln>
              <a:noFill/>
              <a:headEnd type="none" w="med" len="med"/>
              <a:tailEnd type="triangle"/>
            </a:ln>
          </p:spPr>
          <p:style>
            <a:lnRef idx="3">
              <a:schemeClr val="accent3"/>
            </a:lnRef>
            <a:fillRef idx="0">
              <a:schemeClr val="accent3"/>
            </a:fillRef>
            <a:effectRef idx="2">
              <a:schemeClr val="accent3"/>
            </a:effectRef>
            <a:fontRef idx="minor">
              <a:schemeClr val="tx1"/>
            </a:fontRef>
          </p:style>
        </p:cxnSp>
        <p:cxnSp>
          <p:nvCxnSpPr>
            <p:cNvPr id="955" name="Elbow Connector 4">
              <a:extLst>
                <a:ext uri="{FF2B5EF4-FFF2-40B4-BE49-F238E27FC236}">
                  <a16:creationId xmlns:a16="http://schemas.microsoft.com/office/drawing/2014/main" id="{63FAFD89-04AF-7447-9032-DC2B1F6DE5D7}"/>
                </a:ext>
              </a:extLst>
            </p:cNvPr>
            <p:cNvCxnSpPr>
              <a:cxnSpLocks/>
              <a:endCxn id="952" idx="1"/>
            </p:cNvCxnSpPr>
            <p:nvPr/>
          </p:nvCxnSpPr>
          <p:spPr bwMode="auto">
            <a:xfrm flipH="1">
              <a:off x="6326479" y="1529045"/>
              <a:ext cx="3511" cy="227170"/>
            </a:xfrm>
            <a:prstGeom prst="straightConnector1">
              <a:avLst/>
            </a:prstGeom>
            <a:ln>
              <a:noFill/>
              <a:headEnd type="none" w="med" len="med"/>
              <a:tailEnd type="triangle"/>
            </a:ln>
          </p:spPr>
          <p:style>
            <a:lnRef idx="3">
              <a:schemeClr val="dk1"/>
            </a:lnRef>
            <a:fillRef idx="0">
              <a:schemeClr val="dk1"/>
            </a:fillRef>
            <a:effectRef idx="2">
              <a:schemeClr val="dk1"/>
            </a:effectRef>
            <a:fontRef idx="minor">
              <a:schemeClr val="tx1"/>
            </a:fontRef>
          </p:style>
        </p:cxnSp>
        <p:sp>
          <p:nvSpPr>
            <p:cNvPr id="956" name="TextBox 955">
              <a:extLst>
                <a:ext uri="{FF2B5EF4-FFF2-40B4-BE49-F238E27FC236}">
                  <a16:creationId xmlns:a16="http://schemas.microsoft.com/office/drawing/2014/main" id="{73ACC130-56A7-1940-A8C9-81EDCB59A5BD}"/>
                </a:ext>
              </a:extLst>
            </p:cNvPr>
            <p:cNvSpPr txBox="1"/>
            <p:nvPr/>
          </p:nvSpPr>
          <p:spPr>
            <a:xfrm>
              <a:off x="3763488" y="4031501"/>
              <a:ext cx="2997983" cy="777369"/>
            </a:xfrm>
            <a:prstGeom prst="rect">
              <a:avLst/>
            </a:prstGeom>
            <a:noFill/>
            <a:ln>
              <a:noFill/>
            </a:ln>
          </p:spPr>
          <p:txBody>
            <a:bodyPr wrap="square" lIns="36000" tIns="36000" rIns="36000" bIns="36000" rtlCol="0">
              <a:spAutoFit/>
            </a:bodyPr>
            <a:lstStyle/>
            <a:p>
              <a:pPr algn="l">
                <a:spcBef>
                  <a:spcPts val="0"/>
                </a:spcBef>
              </a:pPr>
              <a:r>
                <a:rPr lang="en-GB" sz="1200" b="1" dirty="0"/>
                <a:t>Node Types</a:t>
              </a:r>
            </a:p>
            <a:p>
              <a:pPr algn="l">
                <a:spcBef>
                  <a:spcPts val="0"/>
                </a:spcBef>
              </a:pPr>
              <a:r>
                <a:rPr lang="en-GB" sz="1200" b="1" dirty="0"/>
                <a:t>Composite node: </a:t>
              </a:r>
              <a:r>
                <a:rPr lang="en-GB" sz="1200" dirty="0"/>
                <a:t>Control the execution flow</a:t>
              </a:r>
            </a:p>
            <a:p>
              <a:pPr algn="l">
                <a:spcBef>
                  <a:spcPts val="0"/>
                </a:spcBef>
              </a:pPr>
              <a:r>
                <a:rPr lang="en-GB" sz="1200" b="1" dirty="0"/>
                <a:t>Decorator node: </a:t>
              </a:r>
              <a:r>
                <a:rPr lang="en-GB" sz="1200" dirty="0"/>
                <a:t>Modify child node status</a:t>
              </a:r>
            </a:p>
            <a:p>
              <a:pPr algn="l">
                <a:spcBef>
                  <a:spcPts val="0"/>
                </a:spcBef>
              </a:pPr>
              <a:r>
                <a:rPr lang="en-GB" sz="1200" b="1" dirty="0"/>
                <a:t>Leaf node: </a:t>
              </a:r>
              <a:r>
                <a:rPr lang="en-GB" sz="1200" dirty="0"/>
                <a:t>Execute a specific action </a:t>
              </a:r>
            </a:p>
          </p:txBody>
        </p:sp>
        <p:sp>
          <p:nvSpPr>
            <p:cNvPr id="957" name="TextBox 956">
              <a:extLst>
                <a:ext uri="{FF2B5EF4-FFF2-40B4-BE49-F238E27FC236}">
                  <a16:creationId xmlns:a16="http://schemas.microsoft.com/office/drawing/2014/main" id="{0FB6F45A-9B48-2F4D-804B-E8BE14861D43}"/>
                </a:ext>
              </a:extLst>
            </p:cNvPr>
            <p:cNvSpPr txBox="1"/>
            <p:nvPr/>
          </p:nvSpPr>
          <p:spPr>
            <a:xfrm>
              <a:off x="6867123" y="1606345"/>
              <a:ext cx="1968325" cy="246585"/>
            </a:xfrm>
            <a:prstGeom prst="rect">
              <a:avLst/>
            </a:prstGeom>
            <a:solidFill>
              <a:srgbClr val="FA7E86"/>
            </a:solidFill>
            <a:ln>
              <a:noFill/>
            </a:ln>
          </p:spPr>
          <p:txBody>
            <a:bodyPr wrap="none" lIns="36000" tIns="36000" rIns="36000" bIns="36000" rtlCol="0">
              <a:spAutoFit/>
            </a:bodyPr>
            <a:lstStyle/>
            <a:p>
              <a:pPr>
                <a:spcBef>
                  <a:spcPts val="0"/>
                </a:spcBef>
              </a:pPr>
              <a:r>
                <a:rPr lang="en-GB" sz="1200" b="1" dirty="0"/>
                <a:t>Tick: </a:t>
              </a:r>
              <a:r>
                <a:rPr lang="en-GB" sz="1200" dirty="0"/>
                <a:t>Trigger to execute a node</a:t>
              </a:r>
            </a:p>
          </p:txBody>
        </p:sp>
        <p:grpSp>
          <p:nvGrpSpPr>
            <p:cNvPr id="958" name="Group 957">
              <a:extLst>
                <a:ext uri="{FF2B5EF4-FFF2-40B4-BE49-F238E27FC236}">
                  <a16:creationId xmlns:a16="http://schemas.microsoft.com/office/drawing/2014/main" id="{B9077F74-A840-B042-A66B-7AFBD276B99F}"/>
                </a:ext>
              </a:extLst>
            </p:cNvPr>
            <p:cNvGrpSpPr/>
            <p:nvPr/>
          </p:nvGrpSpPr>
          <p:grpSpPr>
            <a:xfrm>
              <a:off x="6811615" y="3663635"/>
              <a:ext cx="1735503" cy="1128897"/>
              <a:chOff x="5118317" y="3485078"/>
              <a:chExt cx="1571151" cy="1105199"/>
            </a:xfrm>
          </p:grpSpPr>
          <p:pic>
            <p:nvPicPr>
              <p:cNvPr id="992" name="Picture 991">
                <a:extLst>
                  <a:ext uri="{FF2B5EF4-FFF2-40B4-BE49-F238E27FC236}">
                    <a16:creationId xmlns:a16="http://schemas.microsoft.com/office/drawing/2014/main" id="{3558CDD0-33BC-714C-950E-CD0D6A5A85BE}"/>
                  </a:ext>
                </a:extLst>
              </p:cNvPr>
              <p:cNvPicPr>
                <a:picLocks noChangeAspect="1"/>
              </p:cNvPicPr>
              <p:nvPr/>
            </p:nvPicPr>
            <p:blipFill>
              <a:blip r:embed="rId4"/>
              <a:stretch>
                <a:fillRect/>
              </a:stretch>
            </p:blipFill>
            <p:spPr>
              <a:xfrm>
                <a:off x="5118317" y="3485078"/>
                <a:ext cx="1571151" cy="1105199"/>
              </a:xfrm>
              <a:prstGeom prst="rect">
                <a:avLst/>
              </a:prstGeom>
              <a:ln>
                <a:noFill/>
              </a:ln>
            </p:spPr>
          </p:pic>
          <p:sp>
            <p:nvSpPr>
              <p:cNvPr id="993" name="TextBox 992">
                <a:extLst>
                  <a:ext uri="{FF2B5EF4-FFF2-40B4-BE49-F238E27FC236}">
                    <a16:creationId xmlns:a16="http://schemas.microsoft.com/office/drawing/2014/main" id="{F7BA2046-894A-E84D-8A68-FE421617A667}"/>
                  </a:ext>
                </a:extLst>
              </p:cNvPr>
              <p:cNvSpPr txBox="1"/>
              <p:nvPr/>
            </p:nvSpPr>
            <p:spPr>
              <a:xfrm>
                <a:off x="5185858" y="3581084"/>
                <a:ext cx="1406952" cy="606248"/>
              </a:xfrm>
              <a:prstGeom prst="rect">
                <a:avLst/>
              </a:prstGeom>
              <a:noFill/>
              <a:ln>
                <a:noFill/>
              </a:ln>
            </p:spPr>
            <p:txBody>
              <a:bodyPr wrap="square" rtlCol="0">
                <a:spAutoFit/>
              </a:bodyPr>
              <a:lstStyle/>
              <a:p>
                <a:pPr algn="l">
                  <a:spcBef>
                    <a:spcPts val="0"/>
                  </a:spcBef>
                </a:pPr>
                <a:r>
                  <a:rPr lang="en-GB" sz="1200" b="1" dirty="0">
                    <a:solidFill>
                      <a:srgbClr val="FFFF00"/>
                    </a:solidFill>
                    <a:latin typeface="Comic Sans MS" panose="030F0902030302020204" pitchFamily="66" charset="0"/>
                    <a:ea typeface="Brush Script MT" panose="03060802040406070304" pitchFamily="66" charset="-122"/>
                    <a:cs typeface="Brush Script MT" panose="03060802040406070304" pitchFamily="66" charset="-122"/>
                  </a:rPr>
                  <a:t>Blackboard: </a:t>
                </a:r>
                <a:r>
                  <a:rPr lang="en-GB" sz="1200" dirty="0">
                    <a:solidFill>
                      <a:schemeClr val="bg1"/>
                    </a:solidFill>
                    <a:latin typeface="Comic Sans MS" panose="030F0902030302020204" pitchFamily="66" charset="0"/>
                    <a:ea typeface="Brush Script MT" panose="03060802040406070304" pitchFamily="66" charset="-122"/>
                    <a:cs typeface="Brush Script MT" panose="03060802040406070304" pitchFamily="66" charset="-122"/>
                  </a:rPr>
                  <a:t>Behaviour tree’s internal variables </a:t>
                </a:r>
              </a:p>
            </p:txBody>
          </p:sp>
        </p:grpSp>
        <p:sp>
          <p:nvSpPr>
            <p:cNvPr id="959" name="Lightning Bolt 958">
              <a:extLst>
                <a:ext uri="{FF2B5EF4-FFF2-40B4-BE49-F238E27FC236}">
                  <a16:creationId xmlns:a16="http://schemas.microsoft.com/office/drawing/2014/main" id="{48E0A737-0812-6440-9F9C-E8B49364D50A}"/>
                </a:ext>
              </a:extLst>
            </p:cNvPr>
            <p:cNvSpPr/>
            <p:nvPr/>
          </p:nvSpPr>
          <p:spPr>
            <a:xfrm flipH="1">
              <a:off x="6633213" y="1527702"/>
              <a:ext cx="287293" cy="260693"/>
            </a:xfrm>
            <a:prstGeom prst="lightningBolt">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spcBef>
                  <a:spcPts val="0"/>
                </a:spcBef>
              </a:pPr>
              <a:endParaRPr lang="en-GB" sz="1600"/>
            </a:p>
          </p:txBody>
        </p:sp>
        <p:sp>
          <p:nvSpPr>
            <p:cNvPr id="960" name="Left Arrow 959">
              <a:extLst>
                <a:ext uri="{FF2B5EF4-FFF2-40B4-BE49-F238E27FC236}">
                  <a16:creationId xmlns:a16="http://schemas.microsoft.com/office/drawing/2014/main" id="{1A65A281-8D9C-F943-9712-1B9D7CB8DBA3}"/>
                </a:ext>
              </a:extLst>
            </p:cNvPr>
            <p:cNvSpPr/>
            <p:nvPr/>
          </p:nvSpPr>
          <p:spPr>
            <a:xfrm rot="20771850">
              <a:off x="4639155" y="2015153"/>
              <a:ext cx="1143621" cy="119352"/>
            </a:xfrm>
            <a:prstGeom prst="leftArrow">
              <a:avLst/>
            </a:prstGeom>
            <a:gradFill flip="none" rotWithShape="1">
              <a:gsLst>
                <a:gs pos="0">
                  <a:schemeClr val="bg1"/>
                </a:gs>
                <a:gs pos="100000">
                  <a:schemeClr val="bg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endParaRPr lang="en-GB" sz="1600"/>
            </a:p>
          </p:txBody>
        </p:sp>
        <p:sp>
          <p:nvSpPr>
            <p:cNvPr id="961" name="Left Arrow 960">
              <a:extLst>
                <a:ext uri="{FF2B5EF4-FFF2-40B4-BE49-F238E27FC236}">
                  <a16:creationId xmlns:a16="http://schemas.microsoft.com/office/drawing/2014/main" id="{94FB3640-E048-F04C-8245-860CB0D7A68A}"/>
                </a:ext>
              </a:extLst>
            </p:cNvPr>
            <p:cNvSpPr/>
            <p:nvPr/>
          </p:nvSpPr>
          <p:spPr>
            <a:xfrm rot="19598063">
              <a:off x="3755326" y="2606812"/>
              <a:ext cx="228085" cy="134115"/>
            </a:xfrm>
            <a:prstGeom prst="leftArrow">
              <a:avLst/>
            </a:prstGeom>
            <a:gradFill flip="none" rotWithShape="1">
              <a:gsLst>
                <a:gs pos="0">
                  <a:schemeClr val="bg1"/>
                </a:gs>
                <a:gs pos="100000">
                  <a:schemeClr val="bg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endParaRPr lang="en-GB" sz="1600"/>
            </a:p>
          </p:txBody>
        </p:sp>
        <p:sp>
          <p:nvSpPr>
            <p:cNvPr id="962" name="Left Arrow 961">
              <a:extLst>
                <a:ext uri="{FF2B5EF4-FFF2-40B4-BE49-F238E27FC236}">
                  <a16:creationId xmlns:a16="http://schemas.microsoft.com/office/drawing/2014/main" id="{4E103B07-C03D-654D-B3F2-B4519B549AF5}"/>
                </a:ext>
              </a:extLst>
            </p:cNvPr>
            <p:cNvSpPr/>
            <p:nvPr/>
          </p:nvSpPr>
          <p:spPr>
            <a:xfrm rot="16200000" flipV="1">
              <a:off x="3537454" y="3151864"/>
              <a:ext cx="243733" cy="137678"/>
            </a:xfrm>
            <a:prstGeom prst="leftArrow">
              <a:avLst/>
            </a:prstGeom>
            <a:gradFill flip="none" rotWithShape="1">
              <a:gsLst>
                <a:gs pos="0">
                  <a:schemeClr val="bg1"/>
                </a:gs>
                <a:gs pos="100000">
                  <a:schemeClr val="bg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endParaRPr lang="en-GB" sz="1600"/>
            </a:p>
          </p:txBody>
        </p:sp>
        <p:grpSp>
          <p:nvGrpSpPr>
            <p:cNvPr id="963" name="Group 962">
              <a:extLst>
                <a:ext uri="{FF2B5EF4-FFF2-40B4-BE49-F238E27FC236}">
                  <a16:creationId xmlns:a16="http://schemas.microsoft.com/office/drawing/2014/main" id="{13F48BC7-7EB6-C04F-BFC1-445133578D04}"/>
                </a:ext>
              </a:extLst>
            </p:cNvPr>
            <p:cNvGrpSpPr/>
            <p:nvPr/>
          </p:nvGrpSpPr>
          <p:grpSpPr>
            <a:xfrm>
              <a:off x="8488065" y="3965897"/>
              <a:ext cx="797331" cy="626701"/>
              <a:chOff x="8818009" y="4003604"/>
              <a:chExt cx="797331" cy="626701"/>
            </a:xfrm>
          </p:grpSpPr>
          <p:pic>
            <p:nvPicPr>
              <p:cNvPr id="988" name="Picture 987">
                <a:extLst>
                  <a:ext uri="{FF2B5EF4-FFF2-40B4-BE49-F238E27FC236}">
                    <a16:creationId xmlns:a16="http://schemas.microsoft.com/office/drawing/2014/main" id="{0BADC66B-55CB-D046-BAB3-1AF483666078}"/>
                  </a:ext>
                </a:extLst>
              </p:cNvPr>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818009" y="4409469"/>
                <a:ext cx="193663" cy="179218"/>
              </a:xfrm>
              <a:prstGeom prst="rect">
                <a:avLst/>
              </a:prstGeom>
              <a:ln>
                <a:noFill/>
              </a:ln>
            </p:spPr>
          </p:pic>
          <p:pic>
            <p:nvPicPr>
              <p:cNvPr id="989" name="Picture 988">
                <a:extLst>
                  <a:ext uri="{FF2B5EF4-FFF2-40B4-BE49-F238E27FC236}">
                    <a16:creationId xmlns:a16="http://schemas.microsoft.com/office/drawing/2014/main" id="{AFBAC435-80FA-9B4A-8D99-7D60B3294C34}"/>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826557" y="4251623"/>
                <a:ext cx="142739" cy="142488"/>
              </a:xfrm>
              <a:prstGeom prst="rect">
                <a:avLst/>
              </a:prstGeom>
              <a:ln>
                <a:noFill/>
              </a:ln>
            </p:spPr>
          </p:pic>
          <p:pic>
            <p:nvPicPr>
              <p:cNvPr id="990" name="Picture 989">
                <a:extLst>
                  <a:ext uri="{FF2B5EF4-FFF2-40B4-BE49-F238E27FC236}">
                    <a16:creationId xmlns:a16="http://schemas.microsoft.com/office/drawing/2014/main" id="{ACB7CD2B-D043-7448-8C45-198C5A0EC9B9}"/>
                  </a:ext>
                </a:extLst>
              </p:cNvPr>
              <p:cNvPicPr>
                <a:picLocks noChangeAspect="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872881" y="4071323"/>
                <a:ext cx="122896" cy="139734"/>
              </a:xfrm>
              <a:prstGeom prst="rect">
                <a:avLst/>
              </a:prstGeom>
              <a:ln>
                <a:noFill/>
              </a:ln>
            </p:spPr>
          </p:pic>
          <p:sp>
            <p:nvSpPr>
              <p:cNvPr id="991" name="TextBox 990">
                <a:extLst>
                  <a:ext uri="{FF2B5EF4-FFF2-40B4-BE49-F238E27FC236}">
                    <a16:creationId xmlns:a16="http://schemas.microsoft.com/office/drawing/2014/main" id="{18AEBA32-F4AA-AF4F-8FC1-46B44F5F5684}"/>
                  </a:ext>
                </a:extLst>
              </p:cNvPr>
              <p:cNvSpPr txBox="1"/>
              <p:nvPr/>
            </p:nvSpPr>
            <p:spPr>
              <a:xfrm>
                <a:off x="8995777" y="4003604"/>
                <a:ext cx="619563" cy="626701"/>
              </a:xfrm>
              <a:prstGeom prst="rect">
                <a:avLst/>
              </a:prstGeom>
              <a:noFill/>
              <a:ln>
                <a:noFill/>
              </a:ln>
            </p:spPr>
            <p:txBody>
              <a:bodyPr wrap="square" lIns="36000" tIns="36000" rIns="36000" bIns="36000" rtlCol="0">
                <a:spAutoFit/>
              </a:bodyPr>
              <a:lstStyle/>
              <a:p>
                <a:pPr algn="l">
                  <a:spcBef>
                    <a:spcPts val="0"/>
                  </a:spcBef>
                </a:pPr>
                <a:r>
                  <a:rPr lang="en-GB" sz="1200" dirty="0"/>
                  <a:t>Success</a:t>
                </a:r>
              </a:p>
              <a:p>
                <a:pPr algn="l">
                  <a:spcBef>
                    <a:spcPts val="0"/>
                  </a:spcBef>
                </a:pPr>
                <a:r>
                  <a:rPr lang="en-GB" sz="1200" dirty="0"/>
                  <a:t>Failure</a:t>
                </a:r>
              </a:p>
              <a:p>
                <a:pPr algn="l">
                  <a:spcBef>
                    <a:spcPts val="0"/>
                  </a:spcBef>
                </a:pPr>
                <a:r>
                  <a:rPr lang="en-GB" sz="1200" dirty="0"/>
                  <a:t>Running</a:t>
                </a:r>
              </a:p>
            </p:txBody>
          </p:sp>
        </p:grpSp>
        <p:sp>
          <p:nvSpPr>
            <p:cNvPr id="964" name="Right Arrow 963">
              <a:extLst>
                <a:ext uri="{FF2B5EF4-FFF2-40B4-BE49-F238E27FC236}">
                  <a16:creationId xmlns:a16="http://schemas.microsoft.com/office/drawing/2014/main" id="{323E5792-968E-B54A-986D-0911E3815858}"/>
                </a:ext>
              </a:extLst>
            </p:cNvPr>
            <p:cNvSpPr/>
            <p:nvPr/>
          </p:nvSpPr>
          <p:spPr>
            <a:xfrm>
              <a:off x="3021317" y="4709301"/>
              <a:ext cx="6338777" cy="626388"/>
            </a:xfrm>
            <a:prstGeom prst="rightArrow">
              <a:avLst/>
            </a:prstGeom>
            <a:gradFill flip="none" rotWithShape="1">
              <a:gsLst>
                <a:gs pos="0">
                  <a:schemeClr val="bg1"/>
                </a:gs>
                <a:gs pos="21000">
                  <a:schemeClr val="accent4"/>
                </a:gs>
                <a:gs pos="100000">
                  <a:schemeClr val="accent4">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Evaluation order</a:t>
              </a:r>
            </a:p>
          </p:txBody>
        </p:sp>
        <p:cxnSp>
          <p:nvCxnSpPr>
            <p:cNvPr id="965" name="Straight Arrow Connector 964">
              <a:extLst>
                <a:ext uri="{FF2B5EF4-FFF2-40B4-BE49-F238E27FC236}">
                  <a16:creationId xmlns:a16="http://schemas.microsoft.com/office/drawing/2014/main" id="{ADE9A95C-B006-F349-A6E2-C1DDBA3B3F59}"/>
                </a:ext>
              </a:extLst>
            </p:cNvPr>
            <p:cNvCxnSpPr>
              <a:cxnSpLocks/>
              <a:stCxn id="943" idx="5"/>
              <a:endCxn id="948" idx="0"/>
            </p:cNvCxnSpPr>
            <p:nvPr/>
          </p:nvCxnSpPr>
          <p:spPr>
            <a:xfrm flipH="1">
              <a:off x="3760258" y="2587544"/>
              <a:ext cx="391823" cy="264398"/>
            </a:xfrm>
            <a:prstGeom prst="straightConnector1">
              <a:avLst/>
            </a:prstGeom>
            <a:ln>
              <a:solidFill>
                <a:srgbClr val="70AD47"/>
              </a:solidFill>
              <a:tailEnd type="triangle"/>
            </a:ln>
          </p:spPr>
          <p:style>
            <a:lnRef idx="3">
              <a:schemeClr val="accent3"/>
            </a:lnRef>
            <a:fillRef idx="0">
              <a:schemeClr val="accent3"/>
            </a:fillRef>
            <a:effectRef idx="2">
              <a:schemeClr val="accent3"/>
            </a:effectRef>
            <a:fontRef idx="minor">
              <a:schemeClr val="tx1"/>
            </a:fontRef>
          </p:style>
        </p:cxnSp>
        <p:cxnSp>
          <p:nvCxnSpPr>
            <p:cNvPr id="966" name="Straight Arrow Connector 965">
              <a:extLst>
                <a:ext uri="{FF2B5EF4-FFF2-40B4-BE49-F238E27FC236}">
                  <a16:creationId xmlns:a16="http://schemas.microsoft.com/office/drawing/2014/main" id="{28190341-36A2-6D44-8810-D24C12490CC9}"/>
                </a:ext>
              </a:extLst>
            </p:cNvPr>
            <p:cNvCxnSpPr>
              <a:cxnSpLocks/>
              <a:stCxn id="952" idx="6"/>
              <a:endCxn id="943" idx="1"/>
            </p:cNvCxnSpPr>
            <p:nvPr/>
          </p:nvCxnSpPr>
          <p:spPr>
            <a:xfrm flipH="1">
              <a:off x="4348126" y="1975951"/>
              <a:ext cx="1652697" cy="361898"/>
            </a:xfrm>
            <a:prstGeom prst="straightConnector1">
              <a:avLst/>
            </a:prstGeom>
            <a:ln>
              <a:solidFill>
                <a:srgbClr val="746F6F"/>
              </a:solidFill>
              <a:tailEnd type="triangle"/>
            </a:ln>
          </p:spPr>
          <p:style>
            <a:lnRef idx="3">
              <a:schemeClr val="accent3"/>
            </a:lnRef>
            <a:fillRef idx="0">
              <a:schemeClr val="accent3"/>
            </a:fillRef>
            <a:effectRef idx="2">
              <a:schemeClr val="accent3"/>
            </a:effectRef>
            <a:fontRef idx="minor">
              <a:schemeClr val="tx1"/>
            </a:fontRef>
          </p:style>
        </p:cxnSp>
        <p:cxnSp>
          <p:nvCxnSpPr>
            <p:cNvPr id="967" name="Straight Arrow Connector 966">
              <a:extLst>
                <a:ext uri="{FF2B5EF4-FFF2-40B4-BE49-F238E27FC236}">
                  <a16:creationId xmlns:a16="http://schemas.microsoft.com/office/drawing/2014/main" id="{587BCD35-0C2D-8144-A0BF-1C0ED9733CD5}"/>
                </a:ext>
              </a:extLst>
            </p:cNvPr>
            <p:cNvCxnSpPr>
              <a:cxnSpLocks/>
              <a:stCxn id="943" idx="4"/>
              <a:endCxn id="973" idx="1"/>
            </p:cNvCxnSpPr>
            <p:nvPr/>
          </p:nvCxnSpPr>
          <p:spPr>
            <a:xfrm>
              <a:off x="4576915" y="2587544"/>
              <a:ext cx="408292" cy="262941"/>
            </a:xfrm>
            <a:prstGeom prst="straightConnector1">
              <a:avLst/>
            </a:prstGeom>
            <a:ln>
              <a:solidFill>
                <a:srgbClr val="746F6F"/>
              </a:solidFill>
              <a:tailEnd type="triangle"/>
            </a:ln>
          </p:spPr>
          <p:style>
            <a:lnRef idx="3">
              <a:schemeClr val="accent3"/>
            </a:lnRef>
            <a:fillRef idx="0">
              <a:schemeClr val="accent3"/>
            </a:fillRef>
            <a:effectRef idx="2">
              <a:schemeClr val="accent3"/>
            </a:effectRef>
            <a:fontRef idx="minor">
              <a:schemeClr val="tx1"/>
            </a:fontRef>
          </p:style>
        </p:cxnSp>
        <p:cxnSp>
          <p:nvCxnSpPr>
            <p:cNvPr id="968" name="Straight Arrow Connector 967">
              <a:extLst>
                <a:ext uri="{FF2B5EF4-FFF2-40B4-BE49-F238E27FC236}">
                  <a16:creationId xmlns:a16="http://schemas.microsoft.com/office/drawing/2014/main" id="{F447F4B6-D23D-2F43-9C61-17C70A182597}"/>
                </a:ext>
              </a:extLst>
            </p:cNvPr>
            <p:cNvCxnSpPr>
              <a:cxnSpLocks/>
              <a:stCxn id="953" idx="6"/>
              <a:endCxn id="977" idx="0"/>
            </p:cNvCxnSpPr>
            <p:nvPr/>
          </p:nvCxnSpPr>
          <p:spPr>
            <a:xfrm flipH="1">
              <a:off x="5952017" y="2598830"/>
              <a:ext cx="152418" cy="197095"/>
            </a:xfrm>
            <a:prstGeom prst="straightConnector1">
              <a:avLst/>
            </a:prstGeom>
            <a:ln>
              <a:solidFill>
                <a:srgbClr val="5C9BD5"/>
              </a:solidFill>
              <a:tailEnd type="triangle"/>
            </a:ln>
          </p:spPr>
          <p:style>
            <a:lnRef idx="3">
              <a:schemeClr val="accent3"/>
            </a:lnRef>
            <a:fillRef idx="0">
              <a:schemeClr val="accent3"/>
            </a:fillRef>
            <a:effectRef idx="2">
              <a:schemeClr val="accent3"/>
            </a:effectRef>
            <a:fontRef idx="minor">
              <a:schemeClr val="tx1"/>
            </a:fontRef>
          </p:style>
        </p:cxnSp>
        <p:cxnSp>
          <p:nvCxnSpPr>
            <p:cNvPr id="969" name="Straight Arrow Connector 968">
              <a:extLst>
                <a:ext uri="{FF2B5EF4-FFF2-40B4-BE49-F238E27FC236}">
                  <a16:creationId xmlns:a16="http://schemas.microsoft.com/office/drawing/2014/main" id="{DA57DEA0-D5DF-FD44-BC43-5097BB9B8FF9}"/>
                </a:ext>
              </a:extLst>
            </p:cNvPr>
            <p:cNvCxnSpPr>
              <a:cxnSpLocks/>
              <a:stCxn id="952" idx="4"/>
              <a:endCxn id="980" idx="1"/>
            </p:cNvCxnSpPr>
            <p:nvPr/>
          </p:nvCxnSpPr>
          <p:spPr>
            <a:xfrm>
              <a:off x="6510720" y="1977200"/>
              <a:ext cx="1274060" cy="281987"/>
            </a:xfrm>
            <a:prstGeom prst="straightConnector1">
              <a:avLst/>
            </a:prstGeom>
            <a:ln>
              <a:solidFill>
                <a:srgbClr val="746F6F"/>
              </a:solidFill>
              <a:tailEnd type="triangle"/>
            </a:ln>
          </p:spPr>
          <p:style>
            <a:lnRef idx="3">
              <a:schemeClr val="accent3"/>
            </a:lnRef>
            <a:fillRef idx="0">
              <a:schemeClr val="accent3"/>
            </a:fillRef>
            <a:effectRef idx="2">
              <a:schemeClr val="accent3"/>
            </a:effectRef>
            <a:fontRef idx="minor">
              <a:schemeClr val="tx1"/>
            </a:fontRef>
          </p:style>
        </p:cxnSp>
        <p:cxnSp>
          <p:nvCxnSpPr>
            <p:cNvPr id="970" name="Straight Arrow Connector 969">
              <a:extLst>
                <a:ext uri="{FF2B5EF4-FFF2-40B4-BE49-F238E27FC236}">
                  <a16:creationId xmlns:a16="http://schemas.microsoft.com/office/drawing/2014/main" id="{638A9B00-33DF-2B48-B455-B70BFD6BAFE6}"/>
                </a:ext>
              </a:extLst>
            </p:cNvPr>
            <p:cNvCxnSpPr>
              <a:cxnSpLocks/>
              <a:stCxn id="948" idx="2"/>
              <a:endCxn id="942" idx="0"/>
            </p:cNvCxnSpPr>
            <p:nvPr/>
          </p:nvCxnSpPr>
          <p:spPr>
            <a:xfrm>
              <a:off x="3760258" y="3082745"/>
              <a:ext cx="2862" cy="269378"/>
            </a:xfrm>
            <a:prstGeom prst="straightConnector1">
              <a:avLst/>
            </a:prstGeom>
            <a:ln>
              <a:solidFill>
                <a:srgbClr val="5C9BD5"/>
              </a:solidFill>
              <a:tailEnd type="triangle"/>
            </a:ln>
          </p:spPr>
          <p:style>
            <a:lnRef idx="3">
              <a:schemeClr val="accent3"/>
            </a:lnRef>
            <a:fillRef idx="0">
              <a:schemeClr val="accent3"/>
            </a:fillRef>
            <a:effectRef idx="2">
              <a:schemeClr val="accent3"/>
            </a:effectRef>
            <a:fontRef idx="minor">
              <a:schemeClr val="tx1"/>
            </a:fontRef>
          </p:style>
        </p:cxnSp>
        <p:sp>
          <p:nvSpPr>
            <p:cNvPr id="971" name="Right Arrow 970">
              <a:extLst>
                <a:ext uri="{FF2B5EF4-FFF2-40B4-BE49-F238E27FC236}">
                  <a16:creationId xmlns:a16="http://schemas.microsoft.com/office/drawing/2014/main" id="{3D94BA26-AF84-7842-8F55-188E9A68BE90}"/>
                </a:ext>
              </a:extLst>
            </p:cNvPr>
            <p:cNvSpPr/>
            <p:nvPr/>
          </p:nvSpPr>
          <p:spPr>
            <a:xfrm rot="5400000">
              <a:off x="1440230" y="3171873"/>
              <a:ext cx="3388988" cy="626388"/>
            </a:xfrm>
            <a:prstGeom prst="rightArrow">
              <a:avLst/>
            </a:prstGeom>
            <a:gradFill flip="none" rotWithShape="1">
              <a:gsLst>
                <a:gs pos="0">
                  <a:schemeClr val="bg1"/>
                </a:gs>
                <a:gs pos="21000">
                  <a:schemeClr val="accent4"/>
                </a:gs>
                <a:gs pos="100000">
                  <a:schemeClr val="accent4">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Evaluation order</a:t>
              </a:r>
            </a:p>
          </p:txBody>
        </p:sp>
        <p:sp>
          <p:nvSpPr>
            <p:cNvPr id="972" name="Rectangle 971">
              <a:extLst>
                <a:ext uri="{FF2B5EF4-FFF2-40B4-BE49-F238E27FC236}">
                  <a16:creationId xmlns:a16="http://schemas.microsoft.com/office/drawing/2014/main" id="{EFAED83B-9456-CB4A-82EB-5D2AD64B6CDC}"/>
                </a:ext>
              </a:extLst>
            </p:cNvPr>
            <p:cNvSpPr/>
            <p:nvPr/>
          </p:nvSpPr>
          <p:spPr bwMode="auto">
            <a:xfrm>
              <a:off x="5137818" y="3357842"/>
              <a:ext cx="526339" cy="313751"/>
            </a:xfrm>
            <a:prstGeom prst="rect">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449263">
                <a:spcBef>
                  <a:spcPts val="0"/>
                </a:spcBef>
                <a:buClr>
                  <a:srgbClr val="000000"/>
                </a:buClr>
                <a:buSzPct val="100000"/>
              </a:pPr>
              <a:r>
                <a:rPr lang="en-GB" sz="1400" b="1" baseline="-25000" dirty="0">
                  <a:solidFill>
                    <a:schemeClr val="bg1"/>
                  </a:solidFill>
                  <a:latin typeface="Arial" charset="0"/>
                </a:rPr>
                <a:t>A: Take DCN</a:t>
              </a:r>
            </a:p>
          </p:txBody>
        </p:sp>
        <p:sp>
          <p:nvSpPr>
            <p:cNvPr id="973" name="Rectangle 26">
              <a:extLst>
                <a:ext uri="{FF2B5EF4-FFF2-40B4-BE49-F238E27FC236}">
                  <a16:creationId xmlns:a16="http://schemas.microsoft.com/office/drawing/2014/main" id="{C31A50A6-C858-F34F-926A-ED5BFDB261DF}"/>
                </a:ext>
              </a:extLst>
            </p:cNvPr>
            <p:cNvSpPr/>
            <p:nvPr/>
          </p:nvSpPr>
          <p:spPr bwMode="auto">
            <a:xfrm>
              <a:off x="4621900" y="2848795"/>
              <a:ext cx="798630" cy="217758"/>
            </a:xfrm>
            <a:custGeom>
              <a:avLst/>
              <a:gdLst>
                <a:gd name="connsiteX0" fmla="*/ 0 w 648072"/>
                <a:gd name="connsiteY0" fmla="*/ 0 h 216057"/>
                <a:gd name="connsiteX1" fmla="*/ 648072 w 648072"/>
                <a:gd name="connsiteY1" fmla="*/ 0 h 216057"/>
                <a:gd name="connsiteX2" fmla="*/ 648072 w 648072"/>
                <a:gd name="connsiteY2" fmla="*/ 216057 h 216057"/>
                <a:gd name="connsiteX3" fmla="*/ 0 w 648072"/>
                <a:gd name="connsiteY3" fmla="*/ 216057 h 216057"/>
                <a:gd name="connsiteX4" fmla="*/ 0 w 648072"/>
                <a:gd name="connsiteY4" fmla="*/ 0 h 216057"/>
                <a:gd name="connsiteX0" fmla="*/ 0 w 648072"/>
                <a:gd name="connsiteY0" fmla="*/ 0 h 217279"/>
                <a:gd name="connsiteX1" fmla="*/ 648072 w 648072"/>
                <a:gd name="connsiteY1" fmla="*/ 0 h 217279"/>
                <a:gd name="connsiteX2" fmla="*/ 648072 w 648072"/>
                <a:gd name="connsiteY2" fmla="*/ 216057 h 217279"/>
                <a:gd name="connsiteX3" fmla="*/ 151894 w 648072"/>
                <a:gd name="connsiteY3" fmla="*/ 217279 h 217279"/>
                <a:gd name="connsiteX4" fmla="*/ 0 w 648072"/>
                <a:gd name="connsiteY4" fmla="*/ 216057 h 217279"/>
                <a:gd name="connsiteX5" fmla="*/ 0 w 648072"/>
                <a:gd name="connsiteY5" fmla="*/ 0 h 217279"/>
                <a:gd name="connsiteX0" fmla="*/ 0 w 648072"/>
                <a:gd name="connsiteY0" fmla="*/ 0 h 217534"/>
                <a:gd name="connsiteX1" fmla="*/ 648072 w 648072"/>
                <a:gd name="connsiteY1" fmla="*/ 0 h 217534"/>
                <a:gd name="connsiteX2" fmla="*/ 648072 w 648072"/>
                <a:gd name="connsiteY2" fmla="*/ 216057 h 217534"/>
                <a:gd name="connsiteX3" fmla="*/ 461610 w 648072"/>
                <a:gd name="connsiteY3" fmla="*/ 217279 h 217534"/>
                <a:gd name="connsiteX4" fmla="*/ 151894 w 648072"/>
                <a:gd name="connsiteY4" fmla="*/ 217279 h 217534"/>
                <a:gd name="connsiteX5" fmla="*/ 0 w 648072"/>
                <a:gd name="connsiteY5" fmla="*/ 216057 h 217534"/>
                <a:gd name="connsiteX6" fmla="*/ 0 w 648072"/>
                <a:gd name="connsiteY6" fmla="*/ 0 h 217534"/>
                <a:gd name="connsiteX0" fmla="*/ 0 w 648072"/>
                <a:gd name="connsiteY0" fmla="*/ 761 h 218295"/>
                <a:gd name="connsiteX1" fmla="*/ 294816 w 648072"/>
                <a:gd name="connsiteY1" fmla="*/ 1694 h 218295"/>
                <a:gd name="connsiteX2" fmla="*/ 648072 w 648072"/>
                <a:gd name="connsiteY2" fmla="*/ 761 h 218295"/>
                <a:gd name="connsiteX3" fmla="*/ 648072 w 648072"/>
                <a:gd name="connsiteY3" fmla="*/ 216818 h 218295"/>
                <a:gd name="connsiteX4" fmla="*/ 461610 w 648072"/>
                <a:gd name="connsiteY4" fmla="*/ 218040 h 218295"/>
                <a:gd name="connsiteX5" fmla="*/ 151894 w 648072"/>
                <a:gd name="connsiteY5" fmla="*/ 218040 h 218295"/>
                <a:gd name="connsiteX6" fmla="*/ 0 w 648072"/>
                <a:gd name="connsiteY6" fmla="*/ 216818 h 218295"/>
                <a:gd name="connsiteX7" fmla="*/ 0 w 648072"/>
                <a:gd name="connsiteY7" fmla="*/ 761 h 21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072" h="218295">
                  <a:moveTo>
                    <a:pt x="0" y="761"/>
                  </a:moveTo>
                  <a:cubicBezTo>
                    <a:pt x="96633" y="-2205"/>
                    <a:pt x="198183" y="4660"/>
                    <a:pt x="294816" y="1694"/>
                  </a:cubicBezTo>
                  <a:lnTo>
                    <a:pt x="648072" y="761"/>
                  </a:lnTo>
                  <a:lnTo>
                    <a:pt x="648072" y="216818"/>
                  </a:lnTo>
                  <a:cubicBezTo>
                    <a:pt x="590834" y="215587"/>
                    <a:pt x="518848" y="219271"/>
                    <a:pt x="461610" y="218040"/>
                  </a:cubicBezTo>
                  <a:lnTo>
                    <a:pt x="151894" y="218040"/>
                  </a:lnTo>
                  <a:lnTo>
                    <a:pt x="0" y="216818"/>
                  </a:lnTo>
                  <a:lnTo>
                    <a:pt x="0" y="761"/>
                  </a:lnTo>
                  <a:close/>
                </a:path>
              </a:pathLst>
            </a:cu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108000" rIns="0" bIns="324000" numCol="1" rtlCol="0" anchor="t" anchorCtr="0" compatLnSpc="1">
              <a:prstTxWarp prst="textNoShape">
                <a:avLst/>
              </a:prstTxWarp>
            </a:bodyPr>
            <a:lstStyle/>
            <a:p>
              <a:pPr algn="ctr" defTabSz="449263">
                <a:spcBef>
                  <a:spcPts val="0"/>
                </a:spcBef>
                <a:buClr>
                  <a:srgbClr val="000000"/>
                </a:buClr>
                <a:buSzPct val="100000"/>
              </a:pPr>
              <a:r>
                <a:rPr lang="en-GB" sz="1400" b="1" baseline="-25000" dirty="0">
                  <a:latin typeface="Arial" charset="0"/>
                </a:rPr>
                <a:t>Sequence</a:t>
              </a:r>
            </a:p>
          </p:txBody>
        </p:sp>
        <p:sp>
          <p:nvSpPr>
            <p:cNvPr id="974" name="Oval 973">
              <a:extLst>
                <a:ext uri="{FF2B5EF4-FFF2-40B4-BE49-F238E27FC236}">
                  <a16:creationId xmlns:a16="http://schemas.microsoft.com/office/drawing/2014/main" id="{288DC254-25A0-844B-9D55-62454AF7F1CA}"/>
                </a:ext>
              </a:extLst>
            </p:cNvPr>
            <p:cNvSpPr/>
            <p:nvPr/>
          </p:nvSpPr>
          <p:spPr bwMode="auto">
            <a:xfrm>
              <a:off x="4124263" y="3357170"/>
              <a:ext cx="927881" cy="342743"/>
            </a:xfrm>
            <a:prstGeom prst="ellipse">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396000" numCol="1" rtlCol="0" anchor="t" anchorCtr="0" compatLnSpc="1">
              <a:prstTxWarp prst="textNoShape">
                <a:avLst/>
              </a:prstTxWarp>
            </a:bodyPr>
            <a:lstStyle/>
            <a:p>
              <a:pPr marL="0" marR="0" indent="0" algn="ctr" defTabSz="449263" rtl="0" eaLnBrk="1" fontAlgn="base" latinLnBrk="0" hangingPunct="1">
                <a:lnSpc>
                  <a:spcPct val="100000"/>
                </a:lnSpc>
                <a:spcBef>
                  <a:spcPts val="0"/>
                </a:spcBef>
                <a:spcAft>
                  <a:spcPct val="0"/>
                </a:spcAft>
                <a:buClr>
                  <a:srgbClr val="000000"/>
                </a:buClr>
                <a:buSzPct val="100000"/>
                <a:buFont typeface="Times New Roman" charset="0"/>
                <a:buNone/>
                <a:tabLst/>
              </a:pPr>
              <a:r>
                <a:rPr kumimoji="0" lang="en-GB" sz="1400" b="1" i="0" u="none" strike="noStrike" cap="none" normalizeH="0" baseline="-25000" dirty="0">
                  <a:ln>
                    <a:noFill/>
                  </a:ln>
                  <a:solidFill>
                    <a:schemeClr val="bg1"/>
                  </a:solidFill>
                  <a:effectLst/>
                  <a:latin typeface="Arial" charset="0"/>
                </a:rPr>
                <a:t>C: </a:t>
              </a:r>
            </a:p>
            <a:p>
              <a:pPr marL="0" marR="0" indent="0" algn="ctr" defTabSz="449263" rtl="0" eaLnBrk="1" fontAlgn="base" latinLnBrk="0" hangingPunct="1">
                <a:lnSpc>
                  <a:spcPct val="100000"/>
                </a:lnSpc>
                <a:spcBef>
                  <a:spcPts val="0"/>
                </a:spcBef>
                <a:spcAft>
                  <a:spcPct val="0"/>
                </a:spcAft>
                <a:buClr>
                  <a:srgbClr val="000000"/>
                </a:buClr>
                <a:buSzPct val="100000"/>
                <a:buFont typeface="Times New Roman" charset="0"/>
                <a:buNone/>
                <a:tabLst/>
              </a:pPr>
              <a:r>
                <a:rPr kumimoji="0" lang="en-GB" sz="1400" b="1" i="0" u="none" strike="noStrike" cap="none" normalizeH="0" baseline="-25000" dirty="0">
                  <a:ln>
                    <a:noFill/>
                  </a:ln>
                  <a:solidFill>
                    <a:schemeClr val="bg1"/>
                  </a:solidFill>
                  <a:effectLst/>
                  <a:latin typeface="Arial" charset="0"/>
                </a:rPr>
                <a:t>DCN valid?</a:t>
              </a:r>
            </a:p>
          </p:txBody>
        </p:sp>
        <p:cxnSp>
          <p:nvCxnSpPr>
            <p:cNvPr id="975" name="Straight Arrow Connector 974">
              <a:extLst>
                <a:ext uri="{FF2B5EF4-FFF2-40B4-BE49-F238E27FC236}">
                  <a16:creationId xmlns:a16="http://schemas.microsoft.com/office/drawing/2014/main" id="{01AB685C-B3AD-334C-8ECF-ADD76813263F}"/>
                </a:ext>
              </a:extLst>
            </p:cNvPr>
            <p:cNvCxnSpPr>
              <a:cxnSpLocks/>
              <a:stCxn id="973" idx="5"/>
              <a:endCxn id="974" idx="0"/>
            </p:cNvCxnSpPr>
            <p:nvPr/>
          </p:nvCxnSpPr>
          <p:spPr>
            <a:xfrm flipH="1">
              <a:off x="4588204" y="3066299"/>
              <a:ext cx="220878" cy="290871"/>
            </a:xfrm>
            <a:prstGeom prst="straightConnector1">
              <a:avLst/>
            </a:prstGeom>
            <a:ln>
              <a:solidFill>
                <a:srgbClr val="5C9BD5"/>
              </a:solidFill>
              <a:tailEnd type="triangle"/>
            </a:ln>
          </p:spPr>
          <p:style>
            <a:lnRef idx="3">
              <a:schemeClr val="accent3"/>
            </a:lnRef>
            <a:fillRef idx="0">
              <a:schemeClr val="accent3"/>
            </a:fillRef>
            <a:effectRef idx="2">
              <a:schemeClr val="accent3"/>
            </a:effectRef>
            <a:fontRef idx="minor">
              <a:schemeClr val="tx1"/>
            </a:fontRef>
          </p:style>
        </p:cxnSp>
        <p:cxnSp>
          <p:nvCxnSpPr>
            <p:cNvPr id="976" name="Straight Arrow Connector 975">
              <a:extLst>
                <a:ext uri="{FF2B5EF4-FFF2-40B4-BE49-F238E27FC236}">
                  <a16:creationId xmlns:a16="http://schemas.microsoft.com/office/drawing/2014/main" id="{809C15F5-F566-F54B-A5C3-357745C8B9ED}"/>
                </a:ext>
              </a:extLst>
            </p:cNvPr>
            <p:cNvCxnSpPr>
              <a:cxnSpLocks/>
              <a:stCxn id="973" idx="4"/>
              <a:endCxn id="972" idx="0"/>
            </p:cNvCxnSpPr>
            <p:nvPr/>
          </p:nvCxnSpPr>
          <p:spPr>
            <a:xfrm>
              <a:off x="5190750" y="3066299"/>
              <a:ext cx="210238" cy="291543"/>
            </a:xfrm>
            <a:prstGeom prst="straightConnector1">
              <a:avLst/>
            </a:prstGeom>
            <a:ln>
              <a:solidFill>
                <a:srgbClr val="5C9BD5"/>
              </a:solidFill>
              <a:tailEnd type="triangle"/>
            </a:ln>
          </p:spPr>
          <p:style>
            <a:lnRef idx="3">
              <a:schemeClr val="accent3"/>
            </a:lnRef>
            <a:fillRef idx="0">
              <a:schemeClr val="accent3"/>
            </a:fillRef>
            <a:effectRef idx="2">
              <a:schemeClr val="accent3"/>
            </a:effectRef>
            <a:fontRef idx="minor">
              <a:schemeClr val="tx1"/>
            </a:fontRef>
          </p:style>
        </p:cxnSp>
        <p:sp>
          <p:nvSpPr>
            <p:cNvPr id="977" name="Oval 976">
              <a:extLst>
                <a:ext uri="{FF2B5EF4-FFF2-40B4-BE49-F238E27FC236}">
                  <a16:creationId xmlns:a16="http://schemas.microsoft.com/office/drawing/2014/main" id="{85111F16-9DB3-FC46-84E3-5C0A1AB41192}"/>
                </a:ext>
              </a:extLst>
            </p:cNvPr>
            <p:cNvSpPr/>
            <p:nvPr/>
          </p:nvSpPr>
          <p:spPr bwMode="auto">
            <a:xfrm>
              <a:off x="5490083" y="2795925"/>
              <a:ext cx="923867" cy="336704"/>
            </a:xfrm>
            <a:prstGeom prst="ellipse">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396000" numCol="1" rtlCol="0" anchor="t" anchorCtr="0" compatLnSpc="1">
              <a:prstTxWarp prst="textNoShape">
                <a:avLst/>
              </a:prstTxWarp>
            </a:bodyPr>
            <a:lstStyle/>
            <a:p>
              <a:pPr marL="0" marR="0" indent="0" algn="ctr" defTabSz="449263" rtl="0" eaLnBrk="1" fontAlgn="base" latinLnBrk="0" hangingPunct="1">
                <a:lnSpc>
                  <a:spcPct val="100000"/>
                </a:lnSpc>
                <a:spcBef>
                  <a:spcPts val="0"/>
                </a:spcBef>
                <a:spcAft>
                  <a:spcPct val="0"/>
                </a:spcAft>
                <a:buClr>
                  <a:srgbClr val="000000"/>
                </a:buClr>
                <a:buSzPct val="100000"/>
                <a:buFont typeface="Times New Roman" charset="0"/>
                <a:buNone/>
                <a:tabLst/>
              </a:pPr>
              <a:r>
                <a:rPr kumimoji="0" lang="en-GB" sz="1400" b="1" i="0" u="none" strike="noStrike" cap="none" normalizeH="0" baseline="-25000" dirty="0">
                  <a:ln>
                    <a:noFill/>
                  </a:ln>
                  <a:solidFill>
                    <a:schemeClr val="bg1"/>
                  </a:solidFill>
                  <a:effectLst/>
                  <a:latin typeface="Arial" charset="0"/>
                </a:rPr>
                <a:t>C: </a:t>
              </a:r>
            </a:p>
            <a:p>
              <a:pPr marL="0" marR="0" indent="0" algn="ctr" defTabSz="449263" rtl="0" eaLnBrk="1" fontAlgn="base" latinLnBrk="0" hangingPunct="1">
                <a:lnSpc>
                  <a:spcPct val="100000"/>
                </a:lnSpc>
                <a:spcBef>
                  <a:spcPts val="0"/>
                </a:spcBef>
                <a:spcAft>
                  <a:spcPct val="0"/>
                </a:spcAft>
                <a:buClr>
                  <a:srgbClr val="000000"/>
                </a:buClr>
                <a:buSzPct val="100000"/>
                <a:buFont typeface="Times New Roman" charset="0"/>
                <a:buNone/>
                <a:tabLst/>
              </a:pPr>
              <a:r>
                <a:rPr kumimoji="0" lang="en-GB" sz="1400" b="1" i="0" u="none" strike="noStrike" cap="none" normalizeH="0" baseline="-25000" dirty="0">
                  <a:ln>
                    <a:noFill/>
                  </a:ln>
                  <a:solidFill>
                    <a:schemeClr val="bg1"/>
                  </a:solidFill>
                  <a:effectLst/>
                  <a:latin typeface="Arial" charset="0"/>
                </a:rPr>
                <a:t>DCR valid?</a:t>
              </a:r>
            </a:p>
          </p:txBody>
        </p:sp>
        <p:sp>
          <p:nvSpPr>
            <p:cNvPr id="978" name="Rectangle 977">
              <a:extLst>
                <a:ext uri="{FF2B5EF4-FFF2-40B4-BE49-F238E27FC236}">
                  <a16:creationId xmlns:a16="http://schemas.microsoft.com/office/drawing/2014/main" id="{17AA3D5A-0DC9-2445-98F3-A4CADA7BBAF5}"/>
                </a:ext>
              </a:extLst>
            </p:cNvPr>
            <p:cNvSpPr/>
            <p:nvPr/>
          </p:nvSpPr>
          <p:spPr bwMode="auto">
            <a:xfrm>
              <a:off x="6483880" y="2792596"/>
              <a:ext cx="587164" cy="336705"/>
            </a:xfrm>
            <a:prstGeom prst="rect">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449263">
                <a:spcBef>
                  <a:spcPts val="0"/>
                </a:spcBef>
                <a:buClr>
                  <a:srgbClr val="000000"/>
                </a:buClr>
                <a:buSzPct val="100000"/>
              </a:pPr>
              <a:r>
                <a:rPr lang="en-GB" sz="1400" b="1" baseline="-25000" dirty="0">
                  <a:solidFill>
                    <a:schemeClr val="bg1"/>
                  </a:solidFill>
                  <a:latin typeface="Arial" charset="0"/>
                </a:rPr>
                <a:t>A: Take DCR</a:t>
              </a:r>
            </a:p>
          </p:txBody>
        </p:sp>
        <p:sp>
          <p:nvSpPr>
            <p:cNvPr id="979" name="Rectangle 978">
              <a:extLst>
                <a:ext uri="{FF2B5EF4-FFF2-40B4-BE49-F238E27FC236}">
                  <a16:creationId xmlns:a16="http://schemas.microsoft.com/office/drawing/2014/main" id="{CB68A4BF-11E0-C449-917A-A0DBF03D003A}"/>
                </a:ext>
              </a:extLst>
            </p:cNvPr>
            <p:cNvSpPr/>
            <p:nvPr/>
          </p:nvSpPr>
          <p:spPr bwMode="auto">
            <a:xfrm>
              <a:off x="8122569" y="2780661"/>
              <a:ext cx="777034" cy="390347"/>
            </a:xfrm>
            <a:prstGeom prst="rect">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449263">
                <a:spcBef>
                  <a:spcPts val="0"/>
                </a:spcBef>
                <a:buClr>
                  <a:srgbClr val="000000"/>
                </a:buClr>
                <a:buSzPct val="100000"/>
              </a:pPr>
              <a:r>
                <a:rPr lang="en-GB" sz="1400" b="1" baseline="-25000" dirty="0">
                  <a:solidFill>
                    <a:schemeClr val="bg1"/>
                  </a:solidFill>
                  <a:latin typeface="Arial" charset="0"/>
                </a:rPr>
                <a:t>A: Take </a:t>
              </a:r>
              <a:r>
                <a:rPr lang="en-GB" sz="1400" b="1" baseline="-25000" dirty="0" err="1">
                  <a:solidFill>
                    <a:schemeClr val="bg1"/>
                  </a:solidFill>
                  <a:latin typeface="Arial" charset="0"/>
                </a:rPr>
                <a:t>Bremsstr</a:t>
              </a:r>
              <a:endParaRPr lang="en-GB" sz="1400" b="1" baseline="-25000" dirty="0">
                <a:solidFill>
                  <a:schemeClr val="bg1"/>
                </a:solidFill>
                <a:latin typeface="Arial" charset="0"/>
              </a:endParaRPr>
            </a:p>
          </p:txBody>
        </p:sp>
        <p:sp>
          <p:nvSpPr>
            <p:cNvPr id="980" name="Rectangle 26">
              <a:extLst>
                <a:ext uri="{FF2B5EF4-FFF2-40B4-BE49-F238E27FC236}">
                  <a16:creationId xmlns:a16="http://schemas.microsoft.com/office/drawing/2014/main" id="{772B7BA4-F6A3-D342-8CD6-EA9905E1A7A9}"/>
                </a:ext>
              </a:extLst>
            </p:cNvPr>
            <p:cNvSpPr/>
            <p:nvPr/>
          </p:nvSpPr>
          <p:spPr bwMode="auto">
            <a:xfrm>
              <a:off x="7394386" y="2257243"/>
              <a:ext cx="858173" cy="251132"/>
            </a:xfrm>
            <a:custGeom>
              <a:avLst/>
              <a:gdLst>
                <a:gd name="connsiteX0" fmla="*/ 0 w 648072"/>
                <a:gd name="connsiteY0" fmla="*/ 0 h 216057"/>
                <a:gd name="connsiteX1" fmla="*/ 648072 w 648072"/>
                <a:gd name="connsiteY1" fmla="*/ 0 h 216057"/>
                <a:gd name="connsiteX2" fmla="*/ 648072 w 648072"/>
                <a:gd name="connsiteY2" fmla="*/ 216057 h 216057"/>
                <a:gd name="connsiteX3" fmla="*/ 0 w 648072"/>
                <a:gd name="connsiteY3" fmla="*/ 216057 h 216057"/>
                <a:gd name="connsiteX4" fmla="*/ 0 w 648072"/>
                <a:gd name="connsiteY4" fmla="*/ 0 h 216057"/>
                <a:gd name="connsiteX0" fmla="*/ 0 w 648072"/>
                <a:gd name="connsiteY0" fmla="*/ 0 h 217279"/>
                <a:gd name="connsiteX1" fmla="*/ 648072 w 648072"/>
                <a:gd name="connsiteY1" fmla="*/ 0 h 217279"/>
                <a:gd name="connsiteX2" fmla="*/ 648072 w 648072"/>
                <a:gd name="connsiteY2" fmla="*/ 216057 h 217279"/>
                <a:gd name="connsiteX3" fmla="*/ 151894 w 648072"/>
                <a:gd name="connsiteY3" fmla="*/ 217279 h 217279"/>
                <a:gd name="connsiteX4" fmla="*/ 0 w 648072"/>
                <a:gd name="connsiteY4" fmla="*/ 216057 h 217279"/>
                <a:gd name="connsiteX5" fmla="*/ 0 w 648072"/>
                <a:gd name="connsiteY5" fmla="*/ 0 h 217279"/>
                <a:gd name="connsiteX0" fmla="*/ 0 w 648072"/>
                <a:gd name="connsiteY0" fmla="*/ 0 h 217534"/>
                <a:gd name="connsiteX1" fmla="*/ 648072 w 648072"/>
                <a:gd name="connsiteY1" fmla="*/ 0 h 217534"/>
                <a:gd name="connsiteX2" fmla="*/ 648072 w 648072"/>
                <a:gd name="connsiteY2" fmla="*/ 216057 h 217534"/>
                <a:gd name="connsiteX3" fmla="*/ 461610 w 648072"/>
                <a:gd name="connsiteY3" fmla="*/ 217279 h 217534"/>
                <a:gd name="connsiteX4" fmla="*/ 151894 w 648072"/>
                <a:gd name="connsiteY4" fmla="*/ 217279 h 217534"/>
                <a:gd name="connsiteX5" fmla="*/ 0 w 648072"/>
                <a:gd name="connsiteY5" fmla="*/ 216057 h 217534"/>
                <a:gd name="connsiteX6" fmla="*/ 0 w 648072"/>
                <a:gd name="connsiteY6" fmla="*/ 0 h 217534"/>
                <a:gd name="connsiteX0" fmla="*/ 0 w 648072"/>
                <a:gd name="connsiteY0" fmla="*/ 761 h 218295"/>
                <a:gd name="connsiteX1" fmla="*/ 294816 w 648072"/>
                <a:gd name="connsiteY1" fmla="*/ 1694 h 218295"/>
                <a:gd name="connsiteX2" fmla="*/ 648072 w 648072"/>
                <a:gd name="connsiteY2" fmla="*/ 761 h 218295"/>
                <a:gd name="connsiteX3" fmla="*/ 648072 w 648072"/>
                <a:gd name="connsiteY3" fmla="*/ 216818 h 218295"/>
                <a:gd name="connsiteX4" fmla="*/ 461610 w 648072"/>
                <a:gd name="connsiteY4" fmla="*/ 218040 h 218295"/>
                <a:gd name="connsiteX5" fmla="*/ 151894 w 648072"/>
                <a:gd name="connsiteY5" fmla="*/ 218040 h 218295"/>
                <a:gd name="connsiteX6" fmla="*/ 0 w 648072"/>
                <a:gd name="connsiteY6" fmla="*/ 216818 h 218295"/>
                <a:gd name="connsiteX7" fmla="*/ 0 w 648072"/>
                <a:gd name="connsiteY7" fmla="*/ 761 h 218295"/>
                <a:gd name="connsiteX0" fmla="*/ 0 w 648072"/>
                <a:gd name="connsiteY0" fmla="*/ 761 h 218837"/>
                <a:gd name="connsiteX1" fmla="*/ 294816 w 648072"/>
                <a:gd name="connsiteY1" fmla="*/ 1694 h 218837"/>
                <a:gd name="connsiteX2" fmla="*/ 648072 w 648072"/>
                <a:gd name="connsiteY2" fmla="*/ 761 h 218837"/>
                <a:gd name="connsiteX3" fmla="*/ 648072 w 648072"/>
                <a:gd name="connsiteY3" fmla="*/ 216818 h 218837"/>
                <a:gd name="connsiteX4" fmla="*/ 461610 w 648072"/>
                <a:gd name="connsiteY4" fmla="*/ 218040 h 218837"/>
                <a:gd name="connsiteX5" fmla="*/ 294546 w 648072"/>
                <a:gd name="connsiteY5" fmla="*/ 218446 h 218837"/>
                <a:gd name="connsiteX6" fmla="*/ 151894 w 648072"/>
                <a:gd name="connsiteY6" fmla="*/ 218040 h 218837"/>
                <a:gd name="connsiteX7" fmla="*/ 0 w 648072"/>
                <a:gd name="connsiteY7" fmla="*/ 216818 h 218837"/>
                <a:gd name="connsiteX8" fmla="*/ 0 w 648072"/>
                <a:gd name="connsiteY8" fmla="*/ 761 h 21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8072" h="218837">
                  <a:moveTo>
                    <a:pt x="0" y="761"/>
                  </a:moveTo>
                  <a:cubicBezTo>
                    <a:pt x="96633" y="-2205"/>
                    <a:pt x="198183" y="4660"/>
                    <a:pt x="294816" y="1694"/>
                  </a:cubicBezTo>
                  <a:lnTo>
                    <a:pt x="648072" y="761"/>
                  </a:lnTo>
                  <a:lnTo>
                    <a:pt x="648072" y="216818"/>
                  </a:lnTo>
                  <a:cubicBezTo>
                    <a:pt x="590834" y="215587"/>
                    <a:pt x="518848" y="219271"/>
                    <a:pt x="461610" y="218040"/>
                  </a:cubicBezTo>
                  <a:cubicBezTo>
                    <a:pt x="402645" y="216537"/>
                    <a:pt x="353511" y="219949"/>
                    <a:pt x="294546" y="218446"/>
                  </a:cubicBezTo>
                  <a:lnTo>
                    <a:pt x="151894" y="218040"/>
                  </a:lnTo>
                  <a:lnTo>
                    <a:pt x="0" y="216818"/>
                  </a:lnTo>
                  <a:lnTo>
                    <a:pt x="0" y="761"/>
                  </a:lnTo>
                  <a:close/>
                </a:path>
              </a:pathLst>
            </a:cu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108000" rIns="0" bIns="324000" numCol="1" rtlCol="0" anchor="t" anchorCtr="0" compatLnSpc="1">
              <a:prstTxWarp prst="textNoShape">
                <a:avLst/>
              </a:prstTxWarp>
            </a:bodyPr>
            <a:lstStyle/>
            <a:p>
              <a:pPr algn="ctr" defTabSz="449263">
                <a:spcBef>
                  <a:spcPts val="0"/>
                </a:spcBef>
                <a:buClr>
                  <a:srgbClr val="000000"/>
                </a:buClr>
                <a:buSzPct val="100000"/>
              </a:pPr>
              <a:r>
                <a:rPr lang="en-GB" sz="1400" b="1" baseline="-25000" dirty="0">
                  <a:latin typeface="Arial" charset="0"/>
                </a:rPr>
                <a:t>Sequence</a:t>
              </a:r>
            </a:p>
          </p:txBody>
        </p:sp>
        <p:sp>
          <p:nvSpPr>
            <p:cNvPr id="981" name="Rectangle 980">
              <a:extLst>
                <a:ext uri="{FF2B5EF4-FFF2-40B4-BE49-F238E27FC236}">
                  <a16:creationId xmlns:a16="http://schemas.microsoft.com/office/drawing/2014/main" id="{F75A3263-0A86-1C4B-8B59-36ED58D11562}"/>
                </a:ext>
              </a:extLst>
            </p:cNvPr>
            <p:cNvSpPr/>
            <p:nvPr/>
          </p:nvSpPr>
          <p:spPr bwMode="auto">
            <a:xfrm>
              <a:off x="8583060" y="2248327"/>
              <a:ext cx="777034" cy="390347"/>
            </a:xfrm>
            <a:prstGeom prst="rect">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449263">
                <a:spcBef>
                  <a:spcPts val="0"/>
                </a:spcBef>
                <a:buClr>
                  <a:srgbClr val="000000"/>
                </a:buClr>
                <a:buSzPct val="100000"/>
              </a:pPr>
              <a:r>
                <a:rPr lang="en-GB" sz="1400" b="1" baseline="-25000" dirty="0">
                  <a:solidFill>
                    <a:schemeClr val="bg1"/>
                  </a:solidFill>
                  <a:latin typeface="Arial" charset="0"/>
                </a:rPr>
                <a:t>A: Take Default</a:t>
              </a:r>
            </a:p>
          </p:txBody>
        </p:sp>
        <p:sp>
          <p:nvSpPr>
            <p:cNvPr id="982" name="Oval 981">
              <a:extLst>
                <a:ext uri="{FF2B5EF4-FFF2-40B4-BE49-F238E27FC236}">
                  <a16:creationId xmlns:a16="http://schemas.microsoft.com/office/drawing/2014/main" id="{55F147F7-CB25-5545-90BE-DC13DE5ED7E1}"/>
                </a:ext>
              </a:extLst>
            </p:cNvPr>
            <p:cNvSpPr/>
            <p:nvPr/>
          </p:nvSpPr>
          <p:spPr bwMode="auto">
            <a:xfrm>
              <a:off x="7130761" y="2790103"/>
              <a:ext cx="923867" cy="556912"/>
            </a:xfrm>
            <a:prstGeom prst="ellipse">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396000" numCol="1" rtlCol="0" anchor="t" anchorCtr="0" compatLnSpc="1">
              <a:prstTxWarp prst="textNoShape">
                <a:avLst/>
              </a:prstTxWarp>
            </a:bodyPr>
            <a:lstStyle/>
            <a:p>
              <a:pPr marL="0" marR="0" indent="0" algn="ctr" defTabSz="449263" rtl="0" eaLnBrk="1" fontAlgn="base" latinLnBrk="0" hangingPunct="1">
                <a:lnSpc>
                  <a:spcPct val="100000"/>
                </a:lnSpc>
                <a:spcBef>
                  <a:spcPts val="0"/>
                </a:spcBef>
                <a:spcAft>
                  <a:spcPct val="0"/>
                </a:spcAft>
                <a:buClr>
                  <a:srgbClr val="000000"/>
                </a:buClr>
                <a:buSzPct val="100000"/>
                <a:buFont typeface="Times New Roman" charset="0"/>
                <a:buNone/>
                <a:tabLst/>
              </a:pPr>
              <a:r>
                <a:rPr kumimoji="0" lang="en-GB" sz="1400" b="1" i="0" u="none" strike="noStrike" cap="none" normalizeH="0" baseline="-25000" dirty="0">
                  <a:ln>
                    <a:noFill/>
                  </a:ln>
                  <a:solidFill>
                    <a:schemeClr val="bg1"/>
                  </a:solidFill>
                  <a:effectLst/>
                  <a:latin typeface="Arial" charset="0"/>
                </a:rPr>
                <a:t>C: </a:t>
              </a:r>
            </a:p>
            <a:p>
              <a:pPr marL="0" marR="0" indent="0" algn="ctr" defTabSz="449263" rtl="0" eaLnBrk="1" fontAlgn="base" latinLnBrk="0" hangingPunct="1">
                <a:lnSpc>
                  <a:spcPct val="100000"/>
                </a:lnSpc>
                <a:spcBef>
                  <a:spcPts val="0"/>
                </a:spcBef>
                <a:spcAft>
                  <a:spcPct val="0"/>
                </a:spcAft>
                <a:buClr>
                  <a:srgbClr val="000000"/>
                </a:buClr>
                <a:buSzPct val="100000"/>
                <a:buFont typeface="Times New Roman" charset="0"/>
                <a:buNone/>
                <a:tabLst/>
              </a:pPr>
              <a:r>
                <a:rPr lang="en-GB" sz="1400" b="1" baseline="-25000" dirty="0" err="1">
                  <a:solidFill>
                    <a:schemeClr val="bg1"/>
                  </a:solidFill>
                  <a:latin typeface="Arial" charset="0"/>
                </a:rPr>
                <a:t>Bremsstr</a:t>
              </a:r>
              <a:r>
                <a:rPr kumimoji="0" lang="en-GB" sz="1400" b="1" i="0" u="none" strike="noStrike" cap="none" normalizeH="0" baseline="-25000" dirty="0">
                  <a:ln>
                    <a:noFill/>
                  </a:ln>
                  <a:solidFill>
                    <a:schemeClr val="bg1"/>
                  </a:solidFill>
                  <a:effectLst/>
                  <a:latin typeface="Arial" charset="0"/>
                </a:rPr>
                <a:t> valid?</a:t>
              </a:r>
            </a:p>
          </p:txBody>
        </p:sp>
        <p:cxnSp>
          <p:nvCxnSpPr>
            <p:cNvPr id="983" name="Straight Arrow Connector 982">
              <a:extLst>
                <a:ext uri="{FF2B5EF4-FFF2-40B4-BE49-F238E27FC236}">
                  <a16:creationId xmlns:a16="http://schemas.microsoft.com/office/drawing/2014/main" id="{4C6BB51B-B2B5-C946-850C-CDD0779B2BDF}"/>
                </a:ext>
              </a:extLst>
            </p:cNvPr>
            <p:cNvCxnSpPr>
              <a:cxnSpLocks/>
              <a:stCxn id="952" idx="3"/>
              <a:endCxn id="981" idx="0"/>
            </p:cNvCxnSpPr>
            <p:nvPr/>
          </p:nvCxnSpPr>
          <p:spPr>
            <a:xfrm>
              <a:off x="6716687" y="1975951"/>
              <a:ext cx="2254890" cy="272376"/>
            </a:xfrm>
            <a:prstGeom prst="straightConnector1">
              <a:avLst/>
            </a:prstGeom>
            <a:ln>
              <a:solidFill>
                <a:srgbClr val="5C9BD5"/>
              </a:solidFill>
              <a:tailEnd type="triangle"/>
            </a:ln>
          </p:spPr>
          <p:style>
            <a:lnRef idx="3">
              <a:schemeClr val="accent3"/>
            </a:lnRef>
            <a:fillRef idx="0">
              <a:schemeClr val="accent3"/>
            </a:fillRef>
            <a:effectRef idx="2">
              <a:schemeClr val="accent3"/>
            </a:effectRef>
            <a:fontRef idx="minor">
              <a:schemeClr val="tx1"/>
            </a:fontRef>
          </p:style>
        </p:cxnSp>
        <p:cxnSp>
          <p:nvCxnSpPr>
            <p:cNvPr id="984" name="Straight Arrow Connector 983">
              <a:extLst>
                <a:ext uri="{FF2B5EF4-FFF2-40B4-BE49-F238E27FC236}">
                  <a16:creationId xmlns:a16="http://schemas.microsoft.com/office/drawing/2014/main" id="{356BB7C3-32DF-1E49-8E53-F548EEAA10D3}"/>
                </a:ext>
              </a:extLst>
            </p:cNvPr>
            <p:cNvCxnSpPr>
              <a:cxnSpLocks/>
              <a:stCxn id="953" idx="4"/>
              <a:endCxn id="978" idx="0"/>
            </p:cNvCxnSpPr>
            <p:nvPr/>
          </p:nvCxnSpPr>
          <p:spPr>
            <a:xfrm>
              <a:off x="6514559" y="2598830"/>
              <a:ext cx="262903" cy="193766"/>
            </a:xfrm>
            <a:prstGeom prst="straightConnector1">
              <a:avLst/>
            </a:prstGeom>
            <a:ln>
              <a:solidFill>
                <a:srgbClr val="5C9BD5"/>
              </a:solidFill>
              <a:tailEnd type="triangle"/>
            </a:ln>
          </p:spPr>
          <p:style>
            <a:lnRef idx="3">
              <a:schemeClr val="accent3"/>
            </a:lnRef>
            <a:fillRef idx="0">
              <a:schemeClr val="accent3"/>
            </a:fillRef>
            <a:effectRef idx="2">
              <a:schemeClr val="accent3"/>
            </a:effectRef>
            <a:fontRef idx="minor">
              <a:schemeClr val="tx1"/>
            </a:fontRef>
          </p:style>
        </p:cxnSp>
        <p:cxnSp>
          <p:nvCxnSpPr>
            <p:cNvPr id="985" name="Straight Arrow Connector 984">
              <a:extLst>
                <a:ext uri="{FF2B5EF4-FFF2-40B4-BE49-F238E27FC236}">
                  <a16:creationId xmlns:a16="http://schemas.microsoft.com/office/drawing/2014/main" id="{F3284C4D-B1EC-684C-958F-F605EF9CA514}"/>
                </a:ext>
              </a:extLst>
            </p:cNvPr>
            <p:cNvCxnSpPr>
              <a:cxnSpLocks/>
              <a:endCxn id="953" idx="1"/>
            </p:cNvCxnSpPr>
            <p:nvPr/>
          </p:nvCxnSpPr>
          <p:spPr>
            <a:xfrm>
              <a:off x="6190706" y="1983183"/>
              <a:ext cx="102986" cy="367374"/>
            </a:xfrm>
            <a:prstGeom prst="straightConnector1">
              <a:avLst/>
            </a:prstGeom>
            <a:ln>
              <a:solidFill>
                <a:srgbClr val="746F6F"/>
              </a:solidFill>
              <a:tailEnd type="triangle"/>
            </a:ln>
          </p:spPr>
          <p:style>
            <a:lnRef idx="3">
              <a:schemeClr val="accent3"/>
            </a:lnRef>
            <a:fillRef idx="0">
              <a:schemeClr val="accent3"/>
            </a:fillRef>
            <a:effectRef idx="2">
              <a:schemeClr val="accent3"/>
            </a:effectRef>
            <a:fontRef idx="minor">
              <a:schemeClr val="tx1"/>
            </a:fontRef>
          </p:style>
        </p:cxnSp>
        <p:cxnSp>
          <p:nvCxnSpPr>
            <p:cNvPr id="986" name="Straight Arrow Connector 985">
              <a:extLst>
                <a:ext uri="{FF2B5EF4-FFF2-40B4-BE49-F238E27FC236}">
                  <a16:creationId xmlns:a16="http://schemas.microsoft.com/office/drawing/2014/main" id="{FF37320C-94D6-9F4C-BDCF-2A57A46DE99A}"/>
                </a:ext>
              </a:extLst>
            </p:cNvPr>
            <p:cNvCxnSpPr>
              <a:cxnSpLocks/>
              <a:stCxn id="980" idx="6"/>
              <a:endCxn id="982" idx="0"/>
            </p:cNvCxnSpPr>
            <p:nvPr/>
          </p:nvCxnSpPr>
          <p:spPr>
            <a:xfrm flipH="1">
              <a:off x="7592695" y="2507460"/>
              <a:ext cx="2828" cy="282643"/>
            </a:xfrm>
            <a:prstGeom prst="straightConnector1">
              <a:avLst/>
            </a:prstGeom>
            <a:ln>
              <a:solidFill>
                <a:srgbClr val="5C9BD5"/>
              </a:solidFill>
              <a:tailEnd type="triangle"/>
            </a:ln>
          </p:spPr>
          <p:style>
            <a:lnRef idx="3">
              <a:schemeClr val="accent3"/>
            </a:lnRef>
            <a:fillRef idx="0">
              <a:schemeClr val="accent3"/>
            </a:fillRef>
            <a:effectRef idx="2">
              <a:schemeClr val="accent3"/>
            </a:effectRef>
            <a:fontRef idx="minor">
              <a:schemeClr val="tx1"/>
            </a:fontRef>
          </p:style>
        </p:cxnSp>
        <p:cxnSp>
          <p:nvCxnSpPr>
            <p:cNvPr id="987" name="Straight Arrow Connector 986">
              <a:extLst>
                <a:ext uri="{FF2B5EF4-FFF2-40B4-BE49-F238E27FC236}">
                  <a16:creationId xmlns:a16="http://schemas.microsoft.com/office/drawing/2014/main" id="{0E45DD3F-E124-9B4C-BEF9-8E909FCC22EE}"/>
                </a:ext>
              </a:extLst>
            </p:cNvPr>
            <p:cNvCxnSpPr>
              <a:cxnSpLocks/>
              <a:stCxn id="980" idx="4"/>
              <a:endCxn id="979" idx="0"/>
            </p:cNvCxnSpPr>
            <p:nvPr/>
          </p:nvCxnSpPr>
          <p:spPr>
            <a:xfrm>
              <a:off x="8005647" y="2507460"/>
              <a:ext cx="505439" cy="273201"/>
            </a:xfrm>
            <a:prstGeom prst="straightConnector1">
              <a:avLst/>
            </a:prstGeom>
            <a:ln>
              <a:solidFill>
                <a:srgbClr val="5C9BD5"/>
              </a:solidFill>
              <a:tailEnd type="triangle"/>
            </a:ln>
          </p:spPr>
          <p:style>
            <a:lnRef idx="3">
              <a:schemeClr val="accent3"/>
            </a:lnRef>
            <a:fillRef idx="0">
              <a:schemeClr val="accent3"/>
            </a:fillRef>
            <a:effectRef idx="2">
              <a:schemeClr val="accent3"/>
            </a:effectRef>
            <a:fontRef idx="minor">
              <a:schemeClr val="tx1"/>
            </a:fontRef>
          </p:style>
        </p:cxnSp>
      </p:grpSp>
      <p:grpSp>
        <p:nvGrpSpPr>
          <p:cNvPr id="994" name="Group 993">
            <a:extLst>
              <a:ext uri="{FF2B5EF4-FFF2-40B4-BE49-F238E27FC236}">
                <a16:creationId xmlns:a16="http://schemas.microsoft.com/office/drawing/2014/main" id="{5433B208-D851-0B47-B582-1B4E5E35F511}"/>
              </a:ext>
            </a:extLst>
          </p:cNvPr>
          <p:cNvGrpSpPr/>
          <p:nvPr/>
        </p:nvGrpSpPr>
        <p:grpSpPr>
          <a:xfrm>
            <a:off x="4680857" y="2414787"/>
            <a:ext cx="6737420" cy="3863608"/>
            <a:chOff x="2783653" y="1497157"/>
            <a:chExt cx="6737420" cy="3863608"/>
          </a:xfrm>
        </p:grpSpPr>
        <p:sp>
          <p:nvSpPr>
            <p:cNvPr id="995" name="Rectangle 994">
              <a:extLst>
                <a:ext uri="{FF2B5EF4-FFF2-40B4-BE49-F238E27FC236}">
                  <a16:creationId xmlns:a16="http://schemas.microsoft.com/office/drawing/2014/main" id="{DAFCA5F2-0DFB-3E46-BEE9-A631D179457F}"/>
                </a:ext>
              </a:extLst>
            </p:cNvPr>
            <p:cNvSpPr/>
            <p:nvPr/>
          </p:nvSpPr>
          <p:spPr>
            <a:xfrm>
              <a:off x="2783653" y="1497157"/>
              <a:ext cx="6737420" cy="386360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sz="1600"/>
            </a:p>
          </p:txBody>
        </p:sp>
        <p:sp>
          <p:nvSpPr>
            <p:cNvPr id="996" name="Rectangle 995">
              <a:extLst>
                <a:ext uri="{FF2B5EF4-FFF2-40B4-BE49-F238E27FC236}">
                  <a16:creationId xmlns:a16="http://schemas.microsoft.com/office/drawing/2014/main" id="{419AA3D0-B738-0847-870D-75378058AEE6}"/>
                </a:ext>
              </a:extLst>
            </p:cNvPr>
            <p:cNvSpPr/>
            <p:nvPr/>
          </p:nvSpPr>
          <p:spPr>
            <a:xfrm>
              <a:off x="3713344" y="4435530"/>
              <a:ext cx="2915062" cy="168515"/>
            </a:xfrm>
            <a:prstGeom prst="rect">
              <a:avLst/>
            </a:prstGeom>
            <a:solidFill>
              <a:schemeClr val="accent6">
                <a:lumMod val="60000"/>
                <a:lumOff val="40000"/>
              </a:schemeClr>
            </a:solidFill>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0" tIns="0" rIns="0" bIns="0" numCol="1" rtlCol="0" anchor="t" anchorCtr="0" compatLnSpc="1">
              <a:prstTxWarp prst="textNoShape">
                <a:avLst/>
              </a:prstTxWarp>
            </a:bodyPr>
            <a:lstStyle/>
            <a:p>
              <a:pPr algn="ctr" defTabSz="449263" fontAlgn="base">
                <a:spcBef>
                  <a:spcPts val="0"/>
                </a:spcBef>
                <a:spcAft>
                  <a:spcPct val="0"/>
                </a:spcAft>
                <a:buClr>
                  <a:srgbClr val="000000"/>
                </a:buClr>
                <a:buSzPct val="100000"/>
              </a:pPr>
              <a:endParaRPr lang="en-GB" sz="1200" b="1" baseline="-25000">
                <a:latin typeface="Arial" charset="0"/>
              </a:endParaRPr>
            </a:p>
          </p:txBody>
        </p:sp>
        <p:sp>
          <p:nvSpPr>
            <p:cNvPr id="997" name="Rectangle 996">
              <a:extLst>
                <a:ext uri="{FF2B5EF4-FFF2-40B4-BE49-F238E27FC236}">
                  <a16:creationId xmlns:a16="http://schemas.microsoft.com/office/drawing/2014/main" id="{FCA2B1A6-3717-AF46-B8D2-01DD0F208ECF}"/>
                </a:ext>
              </a:extLst>
            </p:cNvPr>
            <p:cNvSpPr/>
            <p:nvPr/>
          </p:nvSpPr>
          <p:spPr>
            <a:xfrm>
              <a:off x="3707785" y="4613095"/>
              <a:ext cx="2920028" cy="168515"/>
            </a:xfrm>
            <a:prstGeom prst="rect">
              <a:avLst/>
            </a:prstGeom>
            <a:solidFill>
              <a:schemeClr val="accent5">
                <a:lumMod val="60000"/>
                <a:lumOff val="40000"/>
              </a:schemeClr>
            </a:solidFill>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0" tIns="0" rIns="0" bIns="0" numCol="1" rtlCol="0" anchor="t" anchorCtr="0" compatLnSpc="1">
              <a:prstTxWarp prst="textNoShape">
                <a:avLst/>
              </a:prstTxWarp>
            </a:bodyPr>
            <a:lstStyle/>
            <a:p>
              <a:pPr algn="ctr" defTabSz="449263" fontAlgn="base">
                <a:spcBef>
                  <a:spcPts val="0"/>
                </a:spcBef>
                <a:spcAft>
                  <a:spcPct val="0"/>
                </a:spcAft>
                <a:buClr>
                  <a:srgbClr val="000000"/>
                </a:buClr>
                <a:buSzPct val="100000"/>
              </a:pPr>
              <a:endParaRPr lang="en-GB" sz="1200" b="1" baseline="-25000">
                <a:latin typeface="Arial" charset="0"/>
              </a:endParaRPr>
            </a:p>
          </p:txBody>
        </p:sp>
        <p:sp>
          <p:nvSpPr>
            <p:cNvPr id="998" name="Rectangle 997">
              <a:extLst>
                <a:ext uri="{FF2B5EF4-FFF2-40B4-BE49-F238E27FC236}">
                  <a16:creationId xmlns:a16="http://schemas.microsoft.com/office/drawing/2014/main" id="{5898CE9D-84FD-554E-A55A-196096B6C31D}"/>
                </a:ext>
              </a:extLst>
            </p:cNvPr>
            <p:cNvSpPr/>
            <p:nvPr/>
          </p:nvSpPr>
          <p:spPr>
            <a:xfrm>
              <a:off x="3708683" y="4252765"/>
              <a:ext cx="2919226" cy="168515"/>
            </a:xfrm>
            <a:prstGeom prst="rect">
              <a:avLst/>
            </a:prstGeom>
            <a:solidFill>
              <a:schemeClr val="accent3">
                <a:lumMod val="60000"/>
                <a:lumOff val="4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0" rIns="0" bIns="0" numCol="1" rtlCol="0" anchor="t" anchorCtr="0" compatLnSpc="1">
              <a:prstTxWarp prst="textNoShape">
                <a:avLst/>
              </a:prstTxWarp>
            </a:bodyPr>
            <a:lstStyle/>
            <a:p>
              <a:pPr algn="ctr" defTabSz="449263">
                <a:spcBef>
                  <a:spcPts val="0"/>
                </a:spcBef>
                <a:buClr>
                  <a:srgbClr val="000000"/>
                </a:buClr>
                <a:buSzPct val="100000"/>
              </a:pPr>
              <a:endParaRPr lang="en-GB" sz="1200" b="1" baseline="-25000">
                <a:latin typeface="Arial" charset="0"/>
              </a:endParaRPr>
            </a:p>
          </p:txBody>
        </p:sp>
        <p:cxnSp>
          <p:nvCxnSpPr>
            <p:cNvPr id="999" name="Elbow Connector 4">
              <a:extLst>
                <a:ext uri="{FF2B5EF4-FFF2-40B4-BE49-F238E27FC236}">
                  <a16:creationId xmlns:a16="http://schemas.microsoft.com/office/drawing/2014/main" id="{EB4814E5-E403-8F44-A145-7F08CC88F661}"/>
                </a:ext>
              </a:extLst>
            </p:cNvPr>
            <p:cNvCxnSpPr>
              <a:cxnSpLocks/>
              <a:endCxn id="1001" idx="1"/>
            </p:cNvCxnSpPr>
            <p:nvPr/>
          </p:nvCxnSpPr>
          <p:spPr bwMode="auto">
            <a:xfrm flipH="1">
              <a:off x="4348125" y="2037585"/>
              <a:ext cx="1250879" cy="300264"/>
            </a:xfrm>
            <a:prstGeom prst="straightConnector1">
              <a:avLst/>
            </a:prstGeom>
            <a:ln>
              <a:noFill/>
              <a:headEnd type="none" w="med" len="med"/>
              <a:tailEnd type="triangle"/>
            </a:ln>
          </p:spPr>
          <p:style>
            <a:lnRef idx="3">
              <a:schemeClr val="accent3"/>
            </a:lnRef>
            <a:fillRef idx="0">
              <a:schemeClr val="accent3"/>
            </a:fillRef>
            <a:effectRef idx="2">
              <a:schemeClr val="accent3"/>
            </a:effectRef>
            <a:fontRef idx="minor">
              <a:schemeClr val="tx1"/>
            </a:fontRef>
          </p:style>
        </p:cxnSp>
        <p:sp>
          <p:nvSpPr>
            <p:cNvPr id="1000" name="Oval 999">
              <a:extLst>
                <a:ext uri="{FF2B5EF4-FFF2-40B4-BE49-F238E27FC236}">
                  <a16:creationId xmlns:a16="http://schemas.microsoft.com/office/drawing/2014/main" id="{7869222D-E308-7743-A4AD-FBA8AA505845}"/>
                </a:ext>
              </a:extLst>
            </p:cNvPr>
            <p:cNvSpPr/>
            <p:nvPr/>
          </p:nvSpPr>
          <p:spPr bwMode="auto">
            <a:xfrm>
              <a:off x="3410126" y="3352123"/>
              <a:ext cx="705988" cy="336704"/>
            </a:xfrm>
            <a:prstGeom prst="ellipse">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396000" numCol="1" rtlCol="0" anchor="t" anchorCtr="0" compatLnSpc="1">
              <a:prstTxWarp prst="textNoShape">
                <a:avLst/>
              </a:prstTxWarp>
            </a:bodyPr>
            <a:lstStyle/>
            <a:p>
              <a:pPr marL="0" marR="0" indent="0" algn="ctr" defTabSz="449263" rtl="0" eaLnBrk="1" fontAlgn="base" latinLnBrk="0" hangingPunct="1">
                <a:lnSpc>
                  <a:spcPct val="100000"/>
                </a:lnSpc>
                <a:spcBef>
                  <a:spcPts val="0"/>
                </a:spcBef>
                <a:spcAft>
                  <a:spcPct val="0"/>
                </a:spcAft>
                <a:buClr>
                  <a:srgbClr val="000000"/>
                </a:buClr>
                <a:buSzPct val="100000"/>
                <a:buFont typeface="Times New Roman" charset="0"/>
                <a:buNone/>
                <a:tabLst/>
              </a:pPr>
              <a:r>
                <a:rPr kumimoji="0" lang="en-GB" sz="1400" b="1" i="0" u="none" strike="noStrike" cap="none" normalizeH="0" baseline="-25000" dirty="0">
                  <a:ln>
                    <a:noFill/>
                  </a:ln>
                  <a:solidFill>
                    <a:schemeClr val="bg1"/>
                  </a:solidFill>
                  <a:effectLst/>
                  <a:latin typeface="Arial" charset="0"/>
                </a:rPr>
                <a:t>C: </a:t>
              </a:r>
            </a:p>
            <a:p>
              <a:pPr marL="0" marR="0" indent="0" algn="ctr" defTabSz="449263" rtl="0" eaLnBrk="1" fontAlgn="base" latinLnBrk="0" hangingPunct="1">
                <a:lnSpc>
                  <a:spcPct val="100000"/>
                </a:lnSpc>
                <a:spcBef>
                  <a:spcPts val="0"/>
                </a:spcBef>
                <a:spcAft>
                  <a:spcPct val="0"/>
                </a:spcAft>
                <a:buClr>
                  <a:srgbClr val="000000"/>
                </a:buClr>
                <a:buSzPct val="100000"/>
                <a:buFont typeface="Times New Roman" charset="0"/>
                <a:buNone/>
                <a:tabLst/>
              </a:pPr>
              <a:r>
                <a:rPr kumimoji="0" lang="en-GB" sz="1400" b="1" i="0" u="none" strike="noStrike" cap="none" normalizeH="0" baseline="-25000" dirty="0">
                  <a:ln>
                    <a:noFill/>
                  </a:ln>
                  <a:solidFill>
                    <a:schemeClr val="bg1"/>
                  </a:solidFill>
                  <a:effectLst/>
                  <a:latin typeface="Arial" charset="0"/>
                </a:rPr>
                <a:t>Pellets?</a:t>
              </a:r>
            </a:p>
          </p:txBody>
        </p:sp>
        <p:sp>
          <p:nvSpPr>
            <p:cNvPr id="1001" name="Rectangle 26">
              <a:extLst>
                <a:ext uri="{FF2B5EF4-FFF2-40B4-BE49-F238E27FC236}">
                  <a16:creationId xmlns:a16="http://schemas.microsoft.com/office/drawing/2014/main" id="{8F79E7AA-4C0F-4B4A-9719-17E3F4CC9A31}"/>
                </a:ext>
              </a:extLst>
            </p:cNvPr>
            <p:cNvSpPr/>
            <p:nvPr/>
          </p:nvSpPr>
          <p:spPr bwMode="auto">
            <a:xfrm>
              <a:off x="3943730" y="2335894"/>
              <a:ext cx="888953" cy="251944"/>
            </a:xfrm>
            <a:custGeom>
              <a:avLst/>
              <a:gdLst>
                <a:gd name="connsiteX0" fmla="*/ 0 w 648072"/>
                <a:gd name="connsiteY0" fmla="*/ 0 h 216057"/>
                <a:gd name="connsiteX1" fmla="*/ 648072 w 648072"/>
                <a:gd name="connsiteY1" fmla="*/ 0 h 216057"/>
                <a:gd name="connsiteX2" fmla="*/ 648072 w 648072"/>
                <a:gd name="connsiteY2" fmla="*/ 216057 h 216057"/>
                <a:gd name="connsiteX3" fmla="*/ 0 w 648072"/>
                <a:gd name="connsiteY3" fmla="*/ 216057 h 216057"/>
                <a:gd name="connsiteX4" fmla="*/ 0 w 648072"/>
                <a:gd name="connsiteY4" fmla="*/ 0 h 216057"/>
                <a:gd name="connsiteX0" fmla="*/ 0 w 648072"/>
                <a:gd name="connsiteY0" fmla="*/ 0 h 217279"/>
                <a:gd name="connsiteX1" fmla="*/ 648072 w 648072"/>
                <a:gd name="connsiteY1" fmla="*/ 0 h 217279"/>
                <a:gd name="connsiteX2" fmla="*/ 648072 w 648072"/>
                <a:gd name="connsiteY2" fmla="*/ 216057 h 217279"/>
                <a:gd name="connsiteX3" fmla="*/ 151894 w 648072"/>
                <a:gd name="connsiteY3" fmla="*/ 217279 h 217279"/>
                <a:gd name="connsiteX4" fmla="*/ 0 w 648072"/>
                <a:gd name="connsiteY4" fmla="*/ 216057 h 217279"/>
                <a:gd name="connsiteX5" fmla="*/ 0 w 648072"/>
                <a:gd name="connsiteY5" fmla="*/ 0 h 217279"/>
                <a:gd name="connsiteX0" fmla="*/ 0 w 648072"/>
                <a:gd name="connsiteY0" fmla="*/ 0 h 217534"/>
                <a:gd name="connsiteX1" fmla="*/ 648072 w 648072"/>
                <a:gd name="connsiteY1" fmla="*/ 0 h 217534"/>
                <a:gd name="connsiteX2" fmla="*/ 648072 w 648072"/>
                <a:gd name="connsiteY2" fmla="*/ 216057 h 217534"/>
                <a:gd name="connsiteX3" fmla="*/ 461610 w 648072"/>
                <a:gd name="connsiteY3" fmla="*/ 217279 h 217534"/>
                <a:gd name="connsiteX4" fmla="*/ 151894 w 648072"/>
                <a:gd name="connsiteY4" fmla="*/ 217279 h 217534"/>
                <a:gd name="connsiteX5" fmla="*/ 0 w 648072"/>
                <a:gd name="connsiteY5" fmla="*/ 216057 h 217534"/>
                <a:gd name="connsiteX6" fmla="*/ 0 w 648072"/>
                <a:gd name="connsiteY6" fmla="*/ 0 h 217534"/>
                <a:gd name="connsiteX0" fmla="*/ 0 w 648072"/>
                <a:gd name="connsiteY0" fmla="*/ 761 h 218295"/>
                <a:gd name="connsiteX1" fmla="*/ 294816 w 648072"/>
                <a:gd name="connsiteY1" fmla="*/ 1694 h 218295"/>
                <a:gd name="connsiteX2" fmla="*/ 648072 w 648072"/>
                <a:gd name="connsiteY2" fmla="*/ 761 h 218295"/>
                <a:gd name="connsiteX3" fmla="*/ 648072 w 648072"/>
                <a:gd name="connsiteY3" fmla="*/ 216818 h 218295"/>
                <a:gd name="connsiteX4" fmla="*/ 461610 w 648072"/>
                <a:gd name="connsiteY4" fmla="*/ 218040 h 218295"/>
                <a:gd name="connsiteX5" fmla="*/ 151894 w 648072"/>
                <a:gd name="connsiteY5" fmla="*/ 218040 h 218295"/>
                <a:gd name="connsiteX6" fmla="*/ 0 w 648072"/>
                <a:gd name="connsiteY6" fmla="*/ 216818 h 218295"/>
                <a:gd name="connsiteX7" fmla="*/ 0 w 648072"/>
                <a:gd name="connsiteY7" fmla="*/ 761 h 21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072" h="218295">
                  <a:moveTo>
                    <a:pt x="0" y="761"/>
                  </a:moveTo>
                  <a:cubicBezTo>
                    <a:pt x="96633" y="-2205"/>
                    <a:pt x="198183" y="4660"/>
                    <a:pt x="294816" y="1694"/>
                  </a:cubicBezTo>
                  <a:lnTo>
                    <a:pt x="648072" y="761"/>
                  </a:lnTo>
                  <a:lnTo>
                    <a:pt x="648072" y="216818"/>
                  </a:lnTo>
                  <a:cubicBezTo>
                    <a:pt x="590834" y="215587"/>
                    <a:pt x="518848" y="219271"/>
                    <a:pt x="461610" y="218040"/>
                  </a:cubicBezTo>
                  <a:lnTo>
                    <a:pt x="151894" y="218040"/>
                  </a:lnTo>
                  <a:lnTo>
                    <a:pt x="0" y="216818"/>
                  </a:lnTo>
                  <a:lnTo>
                    <a:pt x="0" y="761"/>
                  </a:lnTo>
                  <a:close/>
                </a:path>
              </a:pathLst>
            </a:cu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108000" rIns="0" bIns="324000" numCol="1" rtlCol="0" anchor="t" anchorCtr="0" compatLnSpc="1">
              <a:prstTxWarp prst="textNoShape">
                <a:avLst/>
              </a:prstTxWarp>
            </a:bodyPr>
            <a:lstStyle/>
            <a:p>
              <a:pPr algn="ctr" defTabSz="449263">
                <a:spcBef>
                  <a:spcPts val="0"/>
                </a:spcBef>
                <a:buClr>
                  <a:srgbClr val="000000"/>
                </a:buClr>
                <a:buSzPct val="100000"/>
              </a:pPr>
              <a:r>
                <a:rPr lang="en-GB" sz="1400" b="1" baseline="-25000" dirty="0">
                  <a:latin typeface="Arial" charset="0"/>
                </a:rPr>
                <a:t>Sequence</a:t>
              </a:r>
            </a:p>
          </p:txBody>
        </p:sp>
        <p:cxnSp>
          <p:nvCxnSpPr>
            <p:cNvPr id="1002" name="Elbow Connector 30">
              <a:extLst>
                <a:ext uri="{FF2B5EF4-FFF2-40B4-BE49-F238E27FC236}">
                  <a16:creationId xmlns:a16="http://schemas.microsoft.com/office/drawing/2014/main" id="{006AE116-AAEB-EB44-BDD9-D84BED6C8176}"/>
                </a:ext>
              </a:extLst>
            </p:cNvPr>
            <p:cNvCxnSpPr>
              <a:cxnSpLocks/>
              <a:stCxn id="1011" idx="5"/>
            </p:cNvCxnSpPr>
            <p:nvPr/>
          </p:nvCxnSpPr>
          <p:spPr bwMode="auto">
            <a:xfrm flipH="1">
              <a:off x="5930537" y="2599297"/>
              <a:ext cx="362798" cy="307750"/>
            </a:xfrm>
            <a:prstGeom prst="straightConnector1">
              <a:avLst/>
            </a:prstGeom>
            <a:ln>
              <a:noFill/>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1003" name="Straight Arrow Connector 1002">
              <a:extLst>
                <a:ext uri="{FF2B5EF4-FFF2-40B4-BE49-F238E27FC236}">
                  <a16:creationId xmlns:a16="http://schemas.microsoft.com/office/drawing/2014/main" id="{0C052EDD-2DA6-194E-9FE3-A5A2564387F5}"/>
                </a:ext>
              </a:extLst>
            </p:cNvPr>
            <p:cNvCxnSpPr>
              <a:cxnSpLocks/>
              <a:stCxn id="1006" idx="2"/>
              <a:endCxn id="1000" idx="0"/>
            </p:cNvCxnSpPr>
            <p:nvPr/>
          </p:nvCxnSpPr>
          <p:spPr bwMode="auto">
            <a:xfrm>
              <a:off x="3760258" y="3082745"/>
              <a:ext cx="2862" cy="269378"/>
            </a:xfrm>
            <a:prstGeom prst="straightConnector1">
              <a:avLst/>
            </a:prstGeom>
            <a:ln>
              <a:noFill/>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1004" name="Straight Arrow Connector 1003">
              <a:extLst>
                <a:ext uri="{FF2B5EF4-FFF2-40B4-BE49-F238E27FC236}">
                  <a16:creationId xmlns:a16="http://schemas.microsoft.com/office/drawing/2014/main" id="{747D5E1D-34F2-2344-A9CD-A35D30115D36}"/>
                </a:ext>
              </a:extLst>
            </p:cNvPr>
            <p:cNvCxnSpPr>
              <a:cxnSpLocks/>
            </p:cNvCxnSpPr>
            <p:nvPr/>
          </p:nvCxnSpPr>
          <p:spPr bwMode="auto">
            <a:xfrm>
              <a:off x="7092871" y="3070005"/>
              <a:ext cx="0" cy="277484"/>
            </a:xfrm>
            <a:prstGeom prst="straightConnector1">
              <a:avLst/>
            </a:prstGeom>
            <a:ln>
              <a:noFill/>
              <a:headEnd type="none" w="med" len="med"/>
              <a:tailEnd type="triangle"/>
            </a:ln>
          </p:spPr>
          <p:style>
            <a:lnRef idx="3">
              <a:schemeClr val="accent5"/>
            </a:lnRef>
            <a:fillRef idx="0">
              <a:schemeClr val="accent5"/>
            </a:fillRef>
            <a:effectRef idx="2">
              <a:schemeClr val="accent5"/>
            </a:effectRef>
            <a:fontRef idx="minor">
              <a:schemeClr val="tx1"/>
            </a:fontRef>
          </p:style>
        </p:cxnSp>
        <p:cxnSp>
          <p:nvCxnSpPr>
            <p:cNvPr id="1005" name="Elbow Connector 35">
              <a:extLst>
                <a:ext uri="{FF2B5EF4-FFF2-40B4-BE49-F238E27FC236}">
                  <a16:creationId xmlns:a16="http://schemas.microsoft.com/office/drawing/2014/main" id="{F4AA51C1-BA07-9144-A72F-A1F86302AE3E}"/>
                </a:ext>
              </a:extLst>
            </p:cNvPr>
            <p:cNvCxnSpPr>
              <a:cxnSpLocks/>
              <a:stCxn id="1001" idx="5"/>
              <a:endCxn id="1006" idx="0"/>
            </p:cNvCxnSpPr>
            <p:nvPr/>
          </p:nvCxnSpPr>
          <p:spPr bwMode="auto">
            <a:xfrm flipH="1">
              <a:off x="3760258" y="2587544"/>
              <a:ext cx="391823" cy="264398"/>
            </a:xfrm>
            <a:prstGeom prst="straightConnector1">
              <a:avLst/>
            </a:prstGeom>
            <a:ln>
              <a:noFill/>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1006" name="Rectangle 1005">
              <a:extLst>
                <a:ext uri="{FF2B5EF4-FFF2-40B4-BE49-F238E27FC236}">
                  <a16:creationId xmlns:a16="http://schemas.microsoft.com/office/drawing/2014/main" id="{6F6E99D0-228D-1447-8582-87CB6DDCEB80}"/>
                </a:ext>
              </a:extLst>
            </p:cNvPr>
            <p:cNvSpPr/>
            <p:nvPr/>
          </p:nvSpPr>
          <p:spPr bwMode="auto">
            <a:xfrm>
              <a:off x="3402326" y="2851942"/>
              <a:ext cx="715864" cy="230803"/>
            </a:xfrm>
            <a:prstGeom prst="rect">
              <a:avLst/>
            </a:prstGeom>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0" tIns="0" rIns="0" bIns="0" numCol="1" rtlCol="0" anchor="t" anchorCtr="0" compatLnSpc="1">
              <a:prstTxWarp prst="textNoShape">
                <a:avLst/>
              </a:prstTxWarp>
            </a:bodyPr>
            <a:lstStyle/>
            <a:p>
              <a:pPr marL="0" marR="0" indent="0" algn="ctr" defTabSz="449263" rtl="0" eaLnBrk="1" fontAlgn="base" latinLnBrk="0" hangingPunct="1">
                <a:lnSpc>
                  <a:spcPct val="100000"/>
                </a:lnSpc>
                <a:spcBef>
                  <a:spcPts val="0"/>
                </a:spcBef>
                <a:spcAft>
                  <a:spcPct val="0"/>
                </a:spcAft>
                <a:buClr>
                  <a:srgbClr val="000000"/>
                </a:buClr>
                <a:buSzPct val="100000"/>
                <a:buFont typeface="Times New Roman" charset="0"/>
                <a:buNone/>
                <a:tabLst/>
              </a:pPr>
              <a:r>
                <a:rPr kumimoji="0" lang="en-GB" sz="1400" b="1" i="0" u="none" strike="noStrike" cap="none" normalizeH="0" baseline="-25000" dirty="0">
                  <a:ln>
                    <a:noFill/>
                  </a:ln>
                  <a:effectLst/>
                  <a:latin typeface="Arial" charset="0"/>
                </a:rPr>
                <a:t>inverter</a:t>
              </a:r>
            </a:p>
          </p:txBody>
        </p:sp>
        <p:cxnSp>
          <p:nvCxnSpPr>
            <p:cNvPr id="1007" name="Straight Arrow Connector 1006">
              <a:extLst>
                <a:ext uri="{FF2B5EF4-FFF2-40B4-BE49-F238E27FC236}">
                  <a16:creationId xmlns:a16="http://schemas.microsoft.com/office/drawing/2014/main" id="{52E3E4C8-8575-6343-AD8E-47027AF337C5}"/>
                </a:ext>
              </a:extLst>
            </p:cNvPr>
            <p:cNvCxnSpPr>
              <a:cxnSpLocks/>
              <a:stCxn id="1011" idx="6"/>
            </p:cNvCxnSpPr>
            <p:nvPr/>
          </p:nvCxnSpPr>
          <p:spPr bwMode="auto">
            <a:xfrm flipH="1">
              <a:off x="5012573" y="2598830"/>
              <a:ext cx="1091862" cy="244718"/>
            </a:xfrm>
            <a:prstGeom prst="straightConnector1">
              <a:avLst/>
            </a:prstGeom>
            <a:ln>
              <a:noFill/>
              <a:headEnd type="none" w="med" len="med"/>
              <a:tailEnd type="triangle"/>
            </a:ln>
          </p:spPr>
          <p:style>
            <a:lnRef idx="3">
              <a:schemeClr val="accent5"/>
            </a:lnRef>
            <a:fillRef idx="0">
              <a:schemeClr val="accent5"/>
            </a:fillRef>
            <a:effectRef idx="2">
              <a:schemeClr val="accent5"/>
            </a:effectRef>
            <a:fontRef idx="minor">
              <a:schemeClr val="tx1"/>
            </a:fontRef>
          </p:style>
        </p:cxnSp>
        <p:cxnSp>
          <p:nvCxnSpPr>
            <p:cNvPr id="1008" name="Straight Arrow Connector 1007">
              <a:extLst>
                <a:ext uri="{FF2B5EF4-FFF2-40B4-BE49-F238E27FC236}">
                  <a16:creationId xmlns:a16="http://schemas.microsoft.com/office/drawing/2014/main" id="{23137647-BB98-A141-B191-30D57F10A8B4}"/>
                </a:ext>
              </a:extLst>
            </p:cNvPr>
            <p:cNvCxnSpPr>
              <a:cxnSpLocks/>
              <a:stCxn id="1011" idx="4"/>
            </p:cNvCxnSpPr>
            <p:nvPr/>
          </p:nvCxnSpPr>
          <p:spPr bwMode="auto">
            <a:xfrm>
              <a:off x="6514560" y="2598830"/>
              <a:ext cx="260659" cy="308676"/>
            </a:xfrm>
            <a:prstGeom prst="straightConnector1">
              <a:avLst/>
            </a:prstGeom>
            <a:ln>
              <a:noFill/>
              <a:headEnd type="none" w="med" len="med"/>
              <a:tailEnd type="triangle"/>
            </a:ln>
          </p:spPr>
          <p:style>
            <a:lnRef idx="3">
              <a:schemeClr val="accent5"/>
            </a:lnRef>
            <a:fillRef idx="0">
              <a:schemeClr val="accent5"/>
            </a:fillRef>
            <a:effectRef idx="2">
              <a:schemeClr val="accent5"/>
            </a:effectRef>
            <a:fontRef idx="minor">
              <a:schemeClr val="tx1"/>
            </a:fontRef>
          </p:style>
        </p:cxnSp>
        <p:cxnSp>
          <p:nvCxnSpPr>
            <p:cNvPr id="1009" name="Elbow Connector 77">
              <a:extLst>
                <a:ext uri="{FF2B5EF4-FFF2-40B4-BE49-F238E27FC236}">
                  <a16:creationId xmlns:a16="http://schemas.microsoft.com/office/drawing/2014/main" id="{DD74CB6B-60CD-F942-A8A1-F2DE2A893784}"/>
                </a:ext>
              </a:extLst>
            </p:cNvPr>
            <p:cNvCxnSpPr>
              <a:cxnSpLocks/>
              <a:stCxn id="1001" idx="4"/>
            </p:cNvCxnSpPr>
            <p:nvPr/>
          </p:nvCxnSpPr>
          <p:spPr bwMode="auto">
            <a:xfrm>
              <a:off x="4576915" y="2587544"/>
              <a:ext cx="1672828" cy="1105432"/>
            </a:xfrm>
            <a:prstGeom prst="straightConnector1">
              <a:avLst/>
            </a:prstGeom>
            <a:ln>
              <a:noFill/>
              <a:headEnd type="none" w="med" len="med"/>
              <a:tailEnd type="triangle"/>
            </a:ln>
          </p:spPr>
          <p:style>
            <a:lnRef idx="3">
              <a:schemeClr val="accent3"/>
            </a:lnRef>
            <a:fillRef idx="0">
              <a:schemeClr val="accent3"/>
            </a:fillRef>
            <a:effectRef idx="2">
              <a:schemeClr val="accent3"/>
            </a:effectRef>
            <a:fontRef idx="minor">
              <a:schemeClr val="tx1"/>
            </a:fontRef>
          </p:style>
        </p:cxnSp>
        <p:sp>
          <p:nvSpPr>
            <p:cNvPr id="1010" name="Rectangle 26">
              <a:extLst>
                <a:ext uri="{FF2B5EF4-FFF2-40B4-BE49-F238E27FC236}">
                  <a16:creationId xmlns:a16="http://schemas.microsoft.com/office/drawing/2014/main" id="{926DA4F2-DCD8-3C4B-9757-5B74892FD30C}"/>
                </a:ext>
              </a:extLst>
            </p:cNvPr>
            <p:cNvSpPr/>
            <p:nvPr/>
          </p:nvSpPr>
          <p:spPr bwMode="auto">
            <a:xfrm>
              <a:off x="6000823" y="1754484"/>
              <a:ext cx="715864" cy="222976"/>
            </a:xfrm>
            <a:custGeom>
              <a:avLst/>
              <a:gdLst>
                <a:gd name="connsiteX0" fmla="*/ 0 w 648072"/>
                <a:gd name="connsiteY0" fmla="*/ 0 h 216057"/>
                <a:gd name="connsiteX1" fmla="*/ 648072 w 648072"/>
                <a:gd name="connsiteY1" fmla="*/ 0 h 216057"/>
                <a:gd name="connsiteX2" fmla="*/ 648072 w 648072"/>
                <a:gd name="connsiteY2" fmla="*/ 216057 h 216057"/>
                <a:gd name="connsiteX3" fmla="*/ 0 w 648072"/>
                <a:gd name="connsiteY3" fmla="*/ 216057 h 216057"/>
                <a:gd name="connsiteX4" fmla="*/ 0 w 648072"/>
                <a:gd name="connsiteY4" fmla="*/ 0 h 216057"/>
                <a:gd name="connsiteX0" fmla="*/ 0 w 648072"/>
                <a:gd name="connsiteY0" fmla="*/ 0 h 217279"/>
                <a:gd name="connsiteX1" fmla="*/ 648072 w 648072"/>
                <a:gd name="connsiteY1" fmla="*/ 0 h 217279"/>
                <a:gd name="connsiteX2" fmla="*/ 648072 w 648072"/>
                <a:gd name="connsiteY2" fmla="*/ 216057 h 217279"/>
                <a:gd name="connsiteX3" fmla="*/ 151894 w 648072"/>
                <a:gd name="connsiteY3" fmla="*/ 217279 h 217279"/>
                <a:gd name="connsiteX4" fmla="*/ 0 w 648072"/>
                <a:gd name="connsiteY4" fmla="*/ 216057 h 217279"/>
                <a:gd name="connsiteX5" fmla="*/ 0 w 648072"/>
                <a:gd name="connsiteY5" fmla="*/ 0 h 217279"/>
                <a:gd name="connsiteX0" fmla="*/ 0 w 648072"/>
                <a:gd name="connsiteY0" fmla="*/ 0 h 217534"/>
                <a:gd name="connsiteX1" fmla="*/ 648072 w 648072"/>
                <a:gd name="connsiteY1" fmla="*/ 0 h 217534"/>
                <a:gd name="connsiteX2" fmla="*/ 648072 w 648072"/>
                <a:gd name="connsiteY2" fmla="*/ 216057 h 217534"/>
                <a:gd name="connsiteX3" fmla="*/ 461610 w 648072"/>
                <a:gd name="connsiteY3" fmla="*/ 217279 h 217534"/>
                <a:gd name="connsiteX4" fmla="*/ 151894 w 648072"/>
                <a:gd name="connsiteY4" fmla="*/ 217279 h 217534"/>
                <a:gd name="connsiteX5" fmla="*/ 0 w 648072"/>
                <a:gd name="connsiteY5" fmla="*/ 216057 h 217534"/>
                <a:gd name="connsiteX6" fmla="*/ 0 w 648072"/>
                <a:gd name="connsiteY6" fmla="*/ 0 h 217534"/>
                <a:gd name="connsiteX0" fmla="*/ 0 w 648072"/>
                <a:gd name="connsiteY0" fmla="*/ 761 h 218295"/>
                <a:gd name="connsiteX1" fmla="*/ 294816 w 648072"/>
                <a:gd name="connsiteY1" fmla="*/ 1694 h 218295"/>
                <a:gd name="connsiteX2" fmla="*/ 648072 w 648072"/>
                <a:gd name="connsiteY2" fmla="*/ 761 h 218295"/>
                <a:gd name="connsiteX3" fmla="*/ 648072 w 648072"/>
                <a:gd name="connsiteY3" fmla="*/ 216818 h 218295"/>
                <a:gd name="connsiteX4" fmla="*/ 461610 w 648072"/>
                <a:gd name="connsiteY4" fmla="*/ 218040 h 218295"/>
                <a:gd name="connsiteX5" fmla="*/ 151894 w 648072"/>
                <a:gd name="connsiteY5" fmla="*/ 218040 h 218295"/>
                <a:gd name="connsiteX6" fmla="*/ 0 w 648072"/>
                <a:gd name="connsiteY6" fmla="*/ 216818 h 218295"/>
                <a:gd name="connsiteX7" fmla="*/ 0 w 648072"/>
                <a:gd name="connsiteY7" fmla="*/ 761 h 21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072" h="218295">
                  <a:moveTo>
                    <a:pt x="0" y="761"/>
                  </a:moveTo>
                  <a:cubicBezTo>
                    <a:pt x="96633" y="-2205"/>
                    <a:pt x="198183" y="4660"/>
                    <a:pt x="294816" y="1694"/>
                  </a:cubicBezTo>
                  <a:lnTo>
                    <a:pt x="648072" y="761"/>
                  </a:lnTo>
                  <a:lnTo>
                    <a:pt x="648072" y="216818"/>
                  </a:lnTo>
                  <a:cubicBezTo>
                    <a:pt x="590834" y="215587"/>
                    <a:pt x="518848" y="219271"/>
                    <a:pt x="461610" y="218040"/>
                  </a:cubicBezTo>
                  <a:lnTo>
                    <a:pt x="151894" y="218040"/>
                  </a:lnTo>
                  <a:lnTo>
                    <a:pt x="0" y="216818"/>
                  </a:lnTo>
                  <a:lnTo>
                    <a:pt x="0" y="761"/>
                  </a:lnTo>
                  <a:close/>
                </a:path>
              </a:pathLst>
            </a:cu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108000" rIns="0" bIns="324000" numCol="1" rtlCol="0" anchor="t" anchorCtr="0" compatLnSpc="1">
              <a:prstTxWarp prst="textNoShape">
                <a:avLst/>
              </a:prstTxWarp>
            </a:bodyPr>
            <a:lstStyle/>
            <a:p>
              <a:pPr algn="ctr" defTabSz="449263">
                <a:spcBef>
                  <a:spcPts val="0"/>
                </a:spcBef>
                <a:buClr>
                  <a:srgbClr val="000000"/>
                </a:buClr>
                <a:buSzPct val="100000"/>
              </a:pPr>
              <a:r>
                <a:rPr lang="en-GB" sz="1400" b="1" baseline="-25000" dirty="0">
                  <a:latin typeface="Arial" charset="0"/>
                </a:rPr>
                <a:t>Fallback</a:t>
              </a:r>
            </a:p>
          </p:txBody>
        </p:sp>
        <p:sp>
          <p:nvSpPr>
            <p:cNvPr id="1011" name="Rectangle 26">
              <a:extLst>
                <a:ext uri="{FF2B5EF4-FFF2-40B4-BE49-F238E27FC236}">
                  <a16:creationId xmlns:a16="http://schemas.microsoft.com/office/drawing/2014/main" id="{B966EBA8-6566-6B44-A6C7-AFD111C44595}"/>
                </a:ext>
              </a:extLst>
            </p:cNvPr>
            <p:cNvSpPr/>
            <p:nvPr/>
          </p:nvSpPr>
          <p:spPr bwMode="auto">
            <a:xfrm>
              <a:off x="5903298" y="2348613"/>
              <a:ext cx="858173" cy="251132"/>
            </a:xfrm>
            <a:custGeom>
              <a:avLst/>
              <a:gdLst>
                <a:gd name="connsiteX0" fmla="*/ 0 w 648072"/>
                <a:gd name="connsiteY0" fmla="*/ 0 h 216057"/>
                <a:gd name="connsiteX1" fmla="*/ 648072 w 648072"/>
                <a:gd name="connsiteY1" fmla="*/ 0 h 216057"/>
                <a:gd name="connsiteX2" fmla="*/ 648072 w 648072"/>
                <a:gd name="connsiteY2" fmla="*/ 216057 h 216057"/>
                <a:gd name="connsiteX3" fmla="*/ 0 w 648072"/>
                <a:gd name="connsiteY3" fmla="*/ 216057 h 216057"/>
                <a:gd name="connsiteX4" fmla="*/ 0 w 648072"/>
                <a:gd name="connsiteY4" fmla="*/ 0 h 216057"/>
                <a:gd name="connsiteX0" fmla="*/ 0 w 648072"/>
                <a:gd name="connsiteY0" fmla="*/ 0 h 217279"/>
                <a:gd name="connsiteX1" fmla="*/ 648072 w 648072"/>
                <a:gd name="connsiteY1" fmla="*/ 0 h 217279"/>
                <a:gd name="connsiteX2" fmla="*/ 648072 w 648072"/>
                <a:gd name="connsiteY2" fmla="*/ 216057 h 217279"/>
                <a:gd name="connsiteX3" fmla="*/ 151894 w 648072"/>
                <a:gd name="connsiteY3" fmla="*/ 217279 h 217279"/>
                <a:gd name="connsiteX4" fmla="*/ 0 w 648072"/>
                <a:gd name="connsiteY4" fmla="*/ 216057 h 217279"/>
                <a:gd name="connsiteX5" fmla="*/ 0 w 648072"/>
                <a:gd name="connsiteY5" fmla="*/ 0 h 217279"/>
                <a:gd name="connsiteX0" fmla="*/ 0 w 648072"/>
                <a:gd name="connsiteY0" fmla="*/ 0 h 217534"/>
                <a:gd name="connsiteX1" fmla="*/ 648072 w 648072"/>
                <a:gd name="connsiteY1" fmla="*/ 0 h 217534"/>
                <a:gd name="connsiteX2" fmla="*/ 648072 w 648072"/>
                <a:gd name="connsiteY2" fmla="*/ 216057 h 217534"/>
                <a:gd name="connsiteX3" fmla="*/ 461610 w 648072"/>
                <a:gd name="connsiteY3" fmla="*/ 217279 h 217534"/>
                <a:gd name="connsiteX4" fmla="*/ 151894 w 648072"/>
                <a:gd name="connsiteY4" fmla="*/ 217279 h 217534"/>
                <a:gd name="connsiteX5" fmla="*/ 0 w 648072"/>
                <a:gd name="connsiteY5" fmla="*/ 216057 h 217534"/>
                <a:gd name="connsiteX6" fmla="*/ 0 w 648072"/>
                <a:gd name="connsiteY6" fmla="*/ 0 h 217534"/>
                <a:gd name="connsiteX0" fmla="*/ 0 w 648072"/>
                <a:gd name="connsiteY0" fmla="*/ 761 h 218295"/>
                <a:gd name="connsiteX1" fmla="*/ 294816 w 648072"/>
                <a:gd name="connsiteY1" fmla="*/ 1694 h 218295"/>
                <a:gd name="connsiteX2" fmla="*/ 648072 w 648072"/>
                <a:gd name="connsiteY2" fmla="*/ 761 h 218295"/>
                <a:gd name="connsiteX3" fmla="*/ 648072 w 648072"/>
                <a:gd name="connsiteY3" fmla="*/ 216818 h 218295"/>
                <a:gd name="connsiteX4" fmla="*/ 461610 w 648072"/>
                <a:gd name="connsiteY4" fmla="*/ 218040 h 218295"/>
                <a:gd name="connsiteX5" fmla="*/ 151894 w 648072"/>
                <a:gd name="connsiteY5" fmla="*/ 218040 h 218295"/>
                <a:gd name="connsiteX6" fmla="*/ 0 w 648072"/>
                <a:gd name="connsiteY6" fmla="*/ 216818 h 218295"/>
                <a:gd name="connsiteX7" fmla="*/ 0 w 648072"/>
                <a:gd name="connsiteY7" fmla="*/ 761 h 218295"/>
                <a:gd name="connsiteX0" fmla="*/ 0 w 648072"/>
                <a:gd name="connsiteY0" fmla="*/ 761 h 218837"/>
                <a:gd name="connsiteX1" fmla="*/ 294816 w 648072"/>
                <a:gd name="connsiteY1" fmla="*/ 1694 h 218837"/>
                <a:gd name="connsiteX2" fmla="*/ 648072 w 648072"/>
                <a:gd name="connsiteY2" fmla="*/ 761 h 218837"/>
                <a:gd name="connsiteX3" fmla="*/ 648072 w 648072"/>
                <a:gd name="connsiteY3" fmla="*/ 216818 h 218837"/>
                <a:gd name="connsiteX4" fmla="*/ 461610 w 648072"/>
                <a:gd name="connsiteY4" fmla="*/ 218040 h 218837"/>
                <a:gd name="connsiteX5" fmla="*/ 294546 w 648072"/>
                <a:gd name="connsiteY5" fmla="*/ 218446 h 218837"/>
                <a:gd name="connsiteX6" fmla="*/ 151894 w 648072"/>
                <a:gd name="connsiteY6" fmla="*/ 218040 h 218837"/>
                <a:gd name="connsiteX7" fmla="*/ 0 w 648072"/>
                <a:gd name="connsiteY7" fmla="*/ 216818 h 218837"/>
                <a:gd name="connsiteX8" fmla="*/ 0 w 648072"/>
                <a:gd name="connsiteY8" fmla="*/ 761 h 21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8072" h="218837">
                  <a:moveTo>
                    <a:pt x="0" y="761"/>
                  </a:moveTo>
                  <a:cubicBezTo>
                    <a:pt x="96633" y="-2205"/>
                    <a:pt x="198183" y="4660"/>
                    <a:pt x="294816" y="1694"/>
                  </a:cubicBezTo>
                  <a:lnTo>
                    <a:pt x="648072" y="761"/>
                  </a:lnTo>
                  <a:lnTo>
                    <a:pt x="648072" y="216818"/>
                  </a:lnTo>
                  <a:cubicBezTo>
                    <a:pt x="590834" y="215587"/>
                    <a:pt x="518848" y="219271"/>
                    <a:pt x="461610" y="218040"/>
                  </a:cubicBezTo>
                  <a:cubicBezTo>
                    <a:pt x="402645" y="216537"/>
                    <a:pt x="353511" y="219949"/>
                    <a:pt x="294546" y="218446"/>
                  </a:cubicBezTo>
                  <a:lnTo>
                    <a:pt x="151894" y="218040"/>
                  </a:lnTo>
                  <a:lnTo>
                    <a:pt x="0" y="216818"/>
                  </a:lnTo>
                  <a:lnTo>
                    <a:pt x="0" y="761"/>
                  </a:lnTo>
                  <a:close/>
                </a:path>
              </a:pathLst>
            </a:cu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108000" rIns="0" bIns="324000" numCol="1" rtlCol="0" anchor="t" anchorCtr="0" compatLnSpc="1">
              <a:prstTxWarp prst="textNoShape">
                <a:avLst/>
              </a:prstTxWarp>
            </a:bodyPr>
            <a:lstStyle/>
            <a:p>
              <a:pPr algn="ctr" defTabSz="449263">
                <a:spcBef>
                  <a:spcPts val="0"/>
                </a:spcBef>
                <a:buClr>
                  <a:srgbClr val="000000"/>
                </a:buClr>
                <a:buSzPct val="100000"/>
              </a:pPr>
              <a:r>
                <a:rPr lang="en-GB" sz="1400" b="1" baseline="-25000" dirty="0">
                  <a:latin typeface="Arial" charset="0"/>
                </a:rPr>
                <a:t>Sequence</a:t>
              </a:r>
            </a:p>
          </p:txBody>
        </p:sp>
        <p:cxnSp>
          <p:nvCxnSpPr>
            <p:cNvPr id="1012" name="Elbow Connector 4">
              <a:extLst>
                <a:ext uri="{FF2B5EF4-FFF2-40B4-BE49-F238E27FC236}">
                  <a16:creationId xmlns:a16="http://schemas.microsoft.com/office/drawing/2014/main" id="{A03284AD-BDB2-AA41-BA61-A837872424BE}"/>
                </a:ext>
              </a:extLst>
            </p:cNvPr>
            <p:cNvCxnSpPr>
              <a:cxnSpLocks/>
              <a:stCxn id="1010" idx="4"/>
              <a:endCxn id="1011" idx="1"/>
            </p:cNvCxnSpPr>
            <p:nvPr/>
          </p:nvCxnSpPr>
          <p:spPr bwMode="auto">
            <a:xfrm flipH="1">
              <a:off x="6293692" y="1977200"/>
              <a:ext cx="217028" cy="373357"/>
            </a:xfrm>
            <a:prstGeom prst="straightConnector1">
              <a:avLst/>
            </a:prstGeom>
            <a:ln>
              <a:noFill/>
              <a:headEnd type="none" w="med" len="med"/>
              <a:tailEnd type="triangle"/>
            </a:ln>
          </p:spPr>
          <p:style>
            <a:lnRef idx="3">
              <a:schemeClr val="accent3"/>
            </a:lnRef>
            <a:fillRef idx="0">
              <a:schemeClr val="accent3"/>
            </a:fillRef>
            <a:effectRef idx="2">
              <a:schemeClr val="accent3"/>
            </a:effectRef>
            <a:fontRef idx="minor">
              <a:schemeClr val="tx1"/>
            </a:fontRef>
          </p:style>
        </p:cxnSp>
        <p:cxnSp>
          <p:nvCxnSpPr>
            <p:cNvPr id="1013" name="Elbow Connector 4">
              <a:extLst>
                <a:ext uri="{FF2B5EF4-FFF2-40B4-BE49-F238E27FC236}">
                  <a16:creationId xmlns:a16="http://schemas.microsoft.com/office/drawing/2014/main" id="{1A62F55C-FC38-5F4F-85F7-7630211CD251}"/>
                </a:ext>
              </a:extLst>
            </p:cNvPr>
            <p:cNvCxnSpPr>
              <a:cxnSpLocks/>
              <a:endCxn id="1010" idx="1"/>
            </p:cNvCxnSpPr>
            <p:nvPr/>
          </p:nvCxnSpPr>
          <p:spPr bwMode="auto">
            <a:xfrm flipH="1">
              <a:off x="6326479" y="1529045"/>
              <a:ext cx="3511" cy="227170"/>
            </a:xfrm>
            <a:prstGeom prst="straightConnector1">
              <a:avLst/>
            </a:prstGeom>
            <a:ln>
              <a:noFill/>
              <a:headEnd type="none" w="med" len="med"/>
              <a:tailEnd type="triangle"/>
            </a:ln>
          </p:spPr>
          <p:style>
            <a:lnRef idx="3">
              <a:schemeClr val="dk1"/>
            </a:lnRef>
            <a:fillRef idx="0">
              <a:schemeClr val="dk1"/>
            </a:fillRef>
            <a:effectRef idx="2">
              <a:schemeClr val="dk1"/>
            </a:effectRef>
            <a:fontRef idx="minor">
              <a:schemeClr val="tx1"/>
            </a:fontRef>
          </p:style>
        </p:cxnSp>
        <p:sp>
          <p:nvSpPr>
            <p:cNvPr id="1014" name="TextBox 1013">
              <a:extLst>
                <a:ext uri="{FF2B5EF4-FFF2-40B4-BE49-F238E27FC236}">
                  <a16:creationId xmlns:a16="http://schemas.microsoft.com/office/drawing/2014/main" id="{72D5E8E8-6F55-704D-9895-C93DE0B7324A}"/>
                </a:ext>
              </a:extLst>
            </p:cNvPr>
            <p:cNvSpPr txBox="1"/>
            <p:nvPr/>
          </p:nvSpPr>
          <p:spPr>
            <a:xfrm>
              <a:off x="3763488" y="4031501"/>
              <a:ext cx="2997983" cy="777369"/>
            </a:xfrm>
            <a:prstGeom prst="rect">
              <a:avLst/>
            </a:prstGeom>
            <a:noFill/>
            <a:ln>
              <a:noFill/>
            </a:ln>
          </p:spPr>
          <p:txBody>
            <a:bodyPr wrap="square" lIns="36000" tIns="36000" rIns="36000" bIns="36000" rtlCol="0">
              <a:spAutoFit/>
            </a:bodyPr>
            <a:lstStyle/>
            <a:p>
              <a:pPr algn="l">
                <a:spcBef>
                  <a:spcPts val="0"/>
                </a:spcBef>
              </a:pPr>
              <a:r>
                <a:rPr lang="en-GB" sz="1200" b="1" dirty="0"/>
                <a:t>Node Types</a:t>
              </a:r>
            </a:p>
            <a:p>
              <a:pPr algn="l">
                <a:spcBef>
                  <a:spcPts val="0"/>
                </a:spcBef>
              </a:pPr>
              <a:r>
                <a:rPr lang="en-GB" sz="1200" b="1" dirty="0"/>
                <a:t>Composite node: </a:t>
              </a:r>
              <a:r>
                <a:rPr lang="en-GB" sz="1200" dirty="0"/>
                <a:t>Control the execution flow</a:t>
              </a:r>
            </a:p>
            <a:p>
              <a:pPr algn="l">
                <a:spcBef>
                  <a:spcPts val="0"/>
                </a:spcBef>
              </a:pPr>
              <a:r>
                <a:rPr lang="en-GB" sz="1200" b="1" dirty="0"/>
                <a:t>Decorator node: </a:t>
              </a:r>
              <a:r>
                <a:rPr lang="en-GB" sz="1200" dirty="0"/>
                <a:t>Modify child node status</a:t>
              </a:r>
            </a:p>
            <a:p>
              <a:pPr algn="l">
                <a:spcBef>
                  <a:spcPts val="0"/>
                </a:spcBef>
              </a:pPr>
              <a:r>
                <a:rPr lang="en-GB" sz="1200" b="1" dirty="0"/>
                <a:t>Leaf node: </a:t>
              </a:r>
              <a:r>
                <a:rPr lang="en-GB" sz="1200" dirty="0"/>
                <a:t>Execute a specific action </a:t>
              </a:r>
            </a:p>
          </p:txBody>
        </p:sp>
        <p:sp>
          <p:nvSpPr>
            <p:cNvPr id="1015" name="TextBox 1014">
              <a:extLst>
                <a:ext uri="{FF2B5EF4-FFF2-40B4-BE49-F238E27FC236}">
                  <a16:creationId xmlns:a16="http://schemas.microsoft.com/office/drawing/2014/main" id="{B7D9A25A-FA82-EF4B-8769-34F97262DEDD}"/>
                </a:ext>
              </a:extLst>
            </p:cNvPr>
            <p:cNvSpPr txBox="1"/>
            <p:nvPr/>
          </p:nvSpPr>
          <p:spPr>
            <a:xfrm>
              <a:off x="6867123" y="1606345"/>
              <a:ext cx="1968325" cy="246585"/>
            </a:xfrm>
            <a:prstGeom prst="rect">
              <a:avLst/>
            </a:prstGeom>
            <a:solidFill>
              <a:srgbClr val="FA7E86"/>
            </a:solidFill>
            <a:ln>
              <a:noFill/>
            </a:ln>
          </p:spPr>
          <p:txBody>
            <a:bodyPr wrap="none" lIns="36000" tIns="36000" rIns="36000" bIns="36000" rtlCol="0">
              <a:spAutoFit/>
            </a:bodyPr>
            <a:lstStyle/>
            <a:p>
              <a:pPr>
                <a:spcBef>
                  <a:spcPts val="0"/>
                </a:spcBef>
              </a:pPr>
              <a:r>
                <a:rPr lang="en-GB" sz="1200" b="1" dirty="0"/>
                <a:t>Tick: </a:t>
              </a:r>
              <a:r>
                <a:rPr lang="en-GB" sz="1200" dirty="0"/>
                <a:t>Trigger to execute a node</a:t>
              </a:r>
            </a:p>
          </p:txBody>
        </p:sp>
        <p:grpSp>
          <p:nvGrpSpPr>
            <p:cNvPr id="1016" name="Group 1015">
              <a:extLst>
                <a:ext uri="{FF2B5EF4-FFF2-40B4-BE49-F238E27FC236}">
                  <a16:creationId xmlns:a16="http://schemas.microsoft.com/office/drawing/2014/main" id="{5F016F88-C673-6344-8FD3-C1407B069A3E}"/>
                </a:ext>
              </a:extLst>
            </p:cNvPr>
            <p:cNvGrpSpPr/>
            <p:nvPr/>
          </p:nvGrpSpPr>
          <p:grpSpPr>
            <a:xfrm>
              <a:off x="6811615" y="3663635"/>
              <a:ext cx="1735503" cy="1128897"/>
              <a:chOff x="5118317" y="3485078"/>
              <a:chExt cx="1571151" cy="1105199"/>
            </a:xfrm>
          </p:grpSpPr>
          <p:pic>
            <p:nvPicPr>
              <p:cNvPr id="1055" name="Picture 1054">
                <a:extLst>
                  <a:ext uri="{FF2B5EF4-FFF2-40B4-BE49-F238E27FC236}">
                    <a16:creationId xmlns:a16="http://schemas.microsoft.com/office/drawing/2014/main" id="{6EA3DA86-18B3-C74B-9390-20C935607E82}"/>
                  </a:ext>
                </a:extLst>
              </p:cNvPr>
              <p:cNvPicPr>
                <a:picLocks noChangeAspect="1"/>
              </p:cNvPicPr>
              <p:nvPr/>
            </p:nvPicPr>
            <p:blipFill>
              <a:blip r:embed="rId4"/>
              <a:stretch>
                <a:fillRect/>
              </a:stretch>
            </p:blipFill>
            <p:spPr>
              <a:xfrm>
                <a:off x="5118317" y="3485078"/>
                <a:ext cx="1571151" cy="1105199"/>
              </a:xfrm>
              <a:prstGeom prst="rect">
                <a:avLst/>
              </a:prstGeom>
              <a:ln>
                <a:noFill/>
              </a:ln>
            </p:spPr>
          </p:pic>
          <p:sp>
            <p:nvSpPr>
              <p:cNvPr id="1056" name="TextBox 1055">
                <a:extLst>
                  <a:ext uri="{FF2B5EF4-FFF2-40B4-BE49-F238E27FC236}">
                    <a16:creationId xmlns:a16="http://schemas.microsoft.com/office/drawing/2014/main" id="{CC4ABCBA-BC0A-624D-B49C-DCCC4C024806}"/>
                  </a:ext>
                </a:extLst>
              </p:cNvPr>
              <p:cNvSpPr txBox="1"/>
              <p:nvPr/>
            </p:nvSpPr>
            <p:spPr>
              <a:xfrm>
                <a:off x="5185858" y="3581084"/>
                <a:ext cx="1406952" cy="606248"/>
              </a:xfrm>
              <a:prstGeom prst="rect">
                <a:avLst/>
              </a:prstGeom>
              <a:noFill/>
              <a:ln>
                <a:noFill/>
              </a:ln>
            </p:spPr>
            <p:txBody>
              <a:bodyPr wrap="square" rtlCol="0">
                <a:spAutoFit/>
              </a:bodyPr>
              <a:lstStyle/>
              <a:p>
                <a:pPr algn="l">
                  <a:spcBef>
                    <a:spcPts val="0"/>
                  </a:spcBef>
                </a:pPr>
                <a:r>
                  <a:rPr lang="en-GB" sz="1200" b="1" dirty="0">
                    <a:solidFill>
                      <a:srgbClr val="FFFF00"/>
                    </a:solidFill>
                    <a:latin typeface="Comic Sans MS" panose="030F0902030302020204" pitchFamily="66" charset="0"/>
                    <a:ea typeface="Brush Script MT" panose="03060802040406070304" pitchFamily="66" charset="-122"/>
                    <a:cs typeface="Brush Script MT" panose="03060802040406070304" pitchFamily="66" charset="-122"/>
                  </a:rPr>
                  <a:t>Blackboard: </a:t>
                </a:r>
                <a:r>
                  <a:rPr lang="en-GB" sz="1200" dirty="0">
                    <a:solidFill>
                      <a:schemeClr val="bg1"/>
                    </a:solidFill>
                    <a:latin typeface="Comic Sans MS" panose="030F0902030302020204" pitchFamily="66" charset="0"/>
                    <a:ea typeface="Brush Script MT" panose="03060802040406070304" pitchFamily="66" charset="-122"/>
                    <a:cs typeface="Brush Script MT" panose="03060802040406070304" pitchFamily="66" charset="-122"/>
                  </a:rPr>
                  <a:t>Behaviour tree’s internal variables </a:t>
                </a:r>
              </a:p>
            </p:txBody>
          </p:sp>
        </p:grpSp>
        <p:sp>
          <p:nvSpPr>
            <p:cNvPr id="1017" name="Lightning Bolt 1016">
              <a:extLst>
                <a:ext uri="{FF2B5EF4-FFF2-40B4-BE49-F238E27FC236}">
                  <a16:creationId xmlns:a16="http://schemas.microsoft.com/office/drawing/2014/main" id="{4F343A0B-F15E-C84E-87FF-36144ACB87ED}"/>
                </a:ext>
              </a:extLst>
            </p:cNvPr>
            <p:cNvSpPr/>
            <p:nvPr/>
          </p:nvSpPr>
          <p:spPr>
            <a:xfrm flipH="1">
              <a:off x="6633213" y="1527702"/>
              <a:ext cx="287293" cy="260693"/>
            </a:xfrm>
            <a:prstGeom prst="lightningBolt">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spcBef>
                  <a:spcPts val="0"/>
                </a:spcBef>
              </a:pPr>
              <a:endParaRPr lang="en-GB" sz="1600"/>
            </a:p>
          </p:txBody>
        </p:sp>
        <p:sp>
          <p:nvSpPr>
            <p:cNvPr id="1018" name="Left Arrow 1017">
              <a:extLst>
                <a:ext uri="{FF2B5EF4-FFF2-40B4-BE49-F238E27FC236}">
                  <a16:creationId xmlns:a16="http://schemas.microsoft.com/office/drawing/2014/main" id="{5E8FDB7F-ACB9-2444-8B16-ACD5DB429BB8}"/>
                </a:ext>
              </a:extLst>
            </p:cNvPr>
            <p:cNvSpPr/>
            <p:nvPr/>
          </p:nvSpPr>
          <p:spPr>
            <a:xfrm rot="20771850">
              <a:off x="4639155" y="2015153"/>
              <a:ext cx="1143621" cy="119352"/>
            </a:xfrm>
            <a:prstGeom prst="leftArrow">
              <a:avLst/>
            </a:prstGeom>
            <a:gradFill flip="none" rotWithShape="1">
              <a:gsLst>
                <a:gs pos="0">
                  <a:schemeClr val="bg1"/>
                </a:gs>
                <a:gs pos="100000">
                  <a:schemeClr val="bg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endParaRPr lang="en-GB" sz="1600"/>
            </a:p>
          </p:txBody>
        </p:sp>
        <p:sp>
          <p:nvSpPr>
            <p:cNvPr id="1019" name="Left Arrow 1018">
              <a:extLst>
                <a:ext uri="{FF2B5EF4-FFF2-40B4-BE49-F238E27FC236}">
                  <a16:creationId xmlns:a16="http://schemas.microsoft.com/office/drawing/2014/main" id="{878648A1-516B-B343-8D65-2677C2F83D5D}"/>
                </a:ext>
              </a:extLst>
            </p:cNvPr>
            <p:cNvSpPr/>
            <p:nvPr/>
          </p:nvSpPr>
          <p:spPr>
            <a:xfrm rot="19598063">
              <a:off x="3755326" y="2606812"/>
              <a:ext cx="228085" cy="134115"/>
            </a:xfrm>
            <a:prstGeom prst="leftArrow">
              <a:avLst/>
            </a:prstGeom>
            <a:gradFill flip="none" rotWithShape="1">
              <a:gsLst>
                <a:gs pos="0">
                  <a:schemeClr val="bg1"/>
                </a:gs>
                <a:gs pos="100000">
                  <a:schemeClr val="bg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endParaRPr lang="en-GB" sz="1600"/>
            </a:p>
          </p:txBody>
        </p:sp>
        <p:sp>
          <p:nvSpPr>
            <p:cNvPr id="1020" name="Left Arrow 1019">
              <a:extLst>
                <a:ext uri="{FF2B5EF4-FFF2-40B4-BE49-F238E27FC236}">
                  <a16:creationId xmlns:a16="http://schemas.microsoft.com/office/drawing/2014/main" id="{FAD8E4CF-EC00-E745-AB40-0CAD9E9BE109}"/>
                </a:ext>
              </a:extLst>
            </p:cNvPr>
            <p:cNvSpPr/>
            <p:nvPr/>
          </p:nvSpPr>
          <p:spPr>
            <a:xfrm rot="16200000" flipV="1">
              <a:off x="3537454" y="3151864"/>
              <a:ext cx="243733" cy="137678"/>
            </a:xfrm>
            <a:prstGeom prst="leftArrow">
              <a:avLst/>
            </a:prstGeom>
            <a:gradFill flip="none" rotWithShape="1">
              <a:gsLst>
                <a:gs pos="0">
                  <a:schemeClr val="bg1"/>
                </a:gs>
                <a:gs pos="100000">
                  <a:schemeClr val="bg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endParaRPr lang="en-GB" sz="1600"/>
            </a:p>
          </p:txBody>
        </p:sp>
        <p:sp>
          <p:nvSpPr>
            <p:cNvPr id="1021" name="Left Arrow 1020">
              <a:extLst>
                <a:ext uri="{FF2B5EF4-FFF2-40B4-BE49-F238E27FC236}">
                  <a16:creationId xmlns:a16="http://schemas.microsoft.com/office/drawing/2014/main" id="{A11CFB5F-8585-3D46-A383-B339E4C55D53}"/>
                </a:ext>
              </a:extLst>
            </p:cNvPr>
            <p:cNvSpPr/>
            <p:nvPr/>
          </p:nvSpPr>
          <p:spPr>
            <a:xfrm rot="5400000">
              <a:off x="3749551" y="3156784"/>
              <a:ext cx="243733" cy="137678"/>
            </a:xfrm>
            <a:prstGeom prst="leftArrow">
              <a:avLst/>
            </a:prstGeom>
            <a:gradFill flip="none" rotWithShape="1">
              <a:gsLst>
                <a:gs pos="0">
                  <a:schemeClr val="bg1"/>
                </a:gs>
                <a:gs pos="100000">
                  <a:srgbClr val="FA7E8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endParaRPr lang="en-GB" sz="1600"/>
            </a:p>
          </p:txBody>
        </p:sp>
        <p:sp>
          <p:nvSpPr>
            <p:cNvPr id="1022" name="Left Arrow 1021">
              <a:extLst>
                <a:ext uri="{FF2B5EF4-FFF2-40B4-BE49-F238E27FC236}">
                  <a16:creationId xmlns:a16="http://schemas.microsoft.com/office/drawing/2014/main" id="{96A20F6C-1272-0144-A0E6-146F351E70DF}"/>
                </a:ext>
              </a:extLst>
            </p:cNvPr>
            <p:cNvSpPr/>
            <p:nvPr/>
          </p:nvSpPr>
          <p:spPr>
            <a:xfrm rot="8204474" flipV="1">
              <a:off x="3941850" y="2665844"/>
              <a:ext cx="262805" cy="150934"/>
            </a:xfrm>
            <a:prstGeom prst="leftArrow">
              <a:avLst/>
            </a:prstGeom>
            <a:gradFill flip="none" rotWithShape="1">
              <a:gsLst>
                <a:gs pos="0">
                  <a:schemeClr val="bg1"/>
                </a:gs>
                <a:gs pos="100000">
                  <a:srgbClr val="92D05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endParaRPr lang="en-GB" sz="1600"/>
            </a:p>
          </p:txBody>
        </p:sp>
        <p:grpSp>
          <p:nvGrpSpPr>
            <p:cNvPr id="1023" name="Group 1022">
              <a:extLst>
                <a:ext uri="{FF2B5EF4-FFF2-40B4-BE49-F238E27FC236}">
                  <a16:creationId xmlns:a16="http://schemas.microsoft.com/office/drawing/2014/main" id="{E00C37C5-9EB0-A94D-802C-ABD68860BD58}"/>
                </a:ext>
              </a:extLst>
            </p:cNvPr>
            <p:cNvGrpSpPr/>
            <p:nvPr/>
          </p:nvGrpSpPr>
          <p:grpSpPr>
            <a:xfrm>
              <a:off x="8488065" y="3965897"/>
              <a:ext cx="797331" cy="626701"/>
              <a:chOff x="8818009" y="4003604"/>
              <a:chExt cx="797331" cy="626701"/>
            </a:xfrm>
          </p:grpSpPr>
          <p:pic>
            <p:nvPicPr>
              <p:cNvPr id="1051" name="Picture 1050">
                <a:extLst>
                  <a:ext uri="{FF2B5EF4-FFF2-40B4-BE49-F238E27FC236}">
                    <a16:creationId xmlns:a16="http://schemas.microsoft.com/office/drawing/2014/main" id="{FE37FF86-4880-4943-B29B-81CE433123BD}"/>
                  </a:ext>
                </a:extLst>
              </p:cNvPr>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818009" y="4409469"/>
                <a:ext cx="193663" cy="179218"/>
              </a:xfrm>
              <a:prstGeom prst="rect">
                <a:avLst/>
              </a:prstGeom>
              <a:ln>
                <a:noFill/>
              </a:ln>
            </p:spPr>
          </p:pic>
          <p:pic>
            <p:nvPicPr>
              <p:cNvPr id="1052" name="Picture 1051">
                <a:extLst>
                  <a:ext uri="{FF2B5EF4-FFF2-40B4-BE49-F238E27FC236}">
                    <a16:creationId xmlns:a16="http://schemas.microsoft.com/office/drawing/2014/main" id="{5FE4BA20-D876-6440-A10D-117D982BF02D}"/>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826557" y="4251623"/>
                <a:ext cx="142739" cy="142488"/>
              </a:xfrm>
              <a:prstGeom prst="rect">
                <a:avLst/>
              </a:prstGeom>
              <a:ln>
                <a:noFill/>
              </a:ln>
            </p:spPr>
          </p:pic>
          <p:pic>
            <p:nvPicPr>
              <p:cNvPr id="1053" name="Picture 1052">
                <a:extLst>
                  <a:ext uri="{FF2B5EF4-FFF2-40B4-BE49-F238E27FC236}">
                    <a16:creationId xmlns:a16="http://schemas.microsoft.com/office/drawing/2014/main" id="{A6EEDF37-3F09-6E42-8739-5BED17B47831}"/>
                  </a:ext>
                </a:extLst>
              </p:cNvPr>
              <p:cNvPicPr>
                <a:picLocks noChangeAspect="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872881" y="4071323"/>
                <a:ext cx="122896" cy="139734"/>
              </a:xfrm>
              <a:prstGeom prst="rect">
                <a:avLst/>
              </a:prstGeom>
              <a:ln>
                <a:noFill/>
              </a:ln>
            </p:spPr>
          </p:pic>
          <p:sp>
            <p:nvSpPr>
              <p:cNvPr id="1054" name="TextBox 1053">
                <a:extLst>
                  <a:ext uri="{FF2B5EF4-FFF2-40B4-BE49-F238E27FC236}">
                    <a16:creationId xmlns:a16="http://schemas.microsoft.com/office/drawing/2014/main" id="{6CB203ED-BD24-DC42-A2CF-5764528E1FDD}"/>
                  </a:ext>
                </a:extLst>
              </p:cNvPr>
              <p:cNvSpPr txBox="1"/>
              <p:nvPr/>
            </p:nvSpPr>
            <p:spPr>
              <a:xfrm>
                <a:off x="8995777" y="4003604"/>
                <a:ext cx="619563" cy="626701"/>
              </a:xfrm>
              <a:prstGeom prst="rect">
                <a:avLst/>
              </a:prstGeom>
              <a:noFill/>
              <a:ln>
                <a:noFill/>
              </a:ln>
            </p:spPr>
            <p:txBody>
              <a:bodyPr wrap="square" lIns="36000" tIns="36000" rIns="36000" bIns="36000" rtlCol="0">
                <a:spAutoFit/>
              </a:bodyPr>
              <a:lstStyle/>
              <a:p>
                <a:pPr algn="l">
                  <a:spcBef>
                    <a:spcPts val="0"/>
                  </a:spcBef>
                </a:pPr>
                <a:r>
                  <a:rPr lang="en-GB" sz="1200" dirty="0"/>
                  <a:t>Success</a:t>
                </a:r>
              </a:p>
              <a:p>
                <a:pPr algn="l">
                  <a:spcBef>
                    <a:spcPts val="0"/>
                  </a:spcBef>
                </a:pPr>
                <a:r>
                  <a:rPr lang="en-GB" sz="1200" dirty="0"/>
                  <a:t>Failure</a:t>
                </a:r>
              </a:p>
              <a:p>
                <a:pPr algn="l">
                  <a:spcBef>
                    <a:spcPts val="0"/>
                  </a:spcBef>
                </a:pPr>
                <a:r>
                  <a:rPr lang="en-GB" sz="1200" dirty="0"/>
                  <a:t>Running</a:t>
                </a:r>
              </a:p>
            </p:txBody>
          </p:sp>
        </p:grpSp>
        <p:sp>
          <p:nvSpPr>
            <p:cNvPr id="1024" name="Right Arrow 1023">
              <a:extLst>
                <a:ext uri="{FF2B5EF4-FFF2-40B4-BE49-F238E27FC236}">
                  <a16:creationId xmlns:a16="http://schemas.microsoft.com/office/drawing/2014/main" id="{0A64DD71-FFFB-7B47-A1B6-ABB3A2CD86DA}"/>
                </a:ext>
              </a:extLst>
            </p:cNvPr>
            <p:cNvSpPr/>
            <p:nvPr/>
          </p:nvSpPr>
          <p:spPr>
            <a:xfrm>
              <a:off x="3021317" y="4709301"/>
              <a:ext cx="6338777" cy="626388"/>
            </a:xfrm>
            <a:prstGeom prst="rightArrow">
              <a:avLst/>
            </a:prstGeom>
            <a:gradFill flip="none" rotWithShape="1">
              <a:gsLst>
                <a:gs pos="0">
                  <a:schemeClr val="bg1"/>
                </a:gs>
                <a:gs pos="21000">
                  <a:schemeClr val="accent4"/>
                </a:gs>
                <a:gs pos="100000">
                  <a:schemeClr val="accent4">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Evaluation order</a:t>
              </a:r>
            </a:p>
          </p:txBody>
        </p:sp>
        <p:cxnSp>
          <p:nvCxnSpPr>
            <p:cNvPr id="1025" name="Straight Arrow Connector 1024">
              <a:extLst>
                <a:ext uri="{FF2B5EF4-FFF2-40B4-BE49-F238E27FC236}">
                  <a16:creationId xmlns:a16="http://schemas.microsoft.com/office/drawing/2014/main" id="{FDCB7045-9E9F-0C45-B47F-D8A092AB4982}"/>
                </a:ext>
              </a:extLst>
            </p:cNvPr>
            <p:cNvCxnSpPr>
              <a:cxnSpLocks/>
              <a:stCxn id="1001" idx="5"/>
              <a:endCxn id="1006" idx="0"/>
            </p:cNvCxnSpPr>
            <p:nvPr/>
          </p:nvCxnSpPr>
          <p:spPr>
            <a:xfrm flipH="1">
              <a:off x="3760258" y="2587544"/>
              <a:ext cx="391823" cy="264398"/>
            </a:xfrm>
            <a:prstGeom prst="straightConnector1">
              <a:avLst/>
            </a:prstGeom>
            <a:ln>
              <a:solidFill>
                <a:srgbClr val="70AD47"/>
              </a:solidFill>
              <a:tailEnd type="triangle"/>
            </a:ln>
          </p:spPr>
          <p:style>
            <a:lnRef idx="3">
              <a:schemeClr val="accent3"/>
            </a:lnRef>
            <a:fillRef idx="0">
              <a:schemeClr val="accent3"/>
            </a:fillRef>
            <a:effectRef idx="2">
              <a:schemeClr val="accent3"/>
            </a:effectRef>
            <a:fontRef idx="minor">
              <a:schemeClr val="tx1"/>
            </a:fontRef>
          </p:style>
        </p:cxnSp>
        <p:cxnSp>
          <p:nvCxnSpPr>
            <p:cNvPr id="1027" name="Straight Arrow Connector 1026">
              <a:extLst>
                <a:ext uri="{FF2B5EF4-FFF2-40B4-BE49-F238E27FC236}">
                  <a16:creationId xmlns:a16="http://schemas.microsoft.com/office/drawing/2014/main" id="{276F0111-0B70-5A40-8D30-345C01798D21}"/>
                </a:ext>
              </a:extLst>
            </p:cNvPr>
            <p:cNvCxnSpPr>
              <a:cxnSpLocks/>
              <a:stCxn id="1010" idx="6"/>
              <a:endCxn id="1001" idx="1"/>
            </p:cNvCxnSpPr>
            <p:nvPr/>
          </p:nvCxnSpPr>
          <p:spPr>
            <a:xfrm flipH="1">
              <a:off x="4348126" y="1975951"/>
              <a:ext cx="1652697" cy="361898"/>
            </a:xfrm>
            <a:prstGeom prst="straightConnector1">
              <a:avLst/>
            </a:prstGeom>
            <a:ln>
              <a:solidFill>
                <a:srgbClr val="746F6F"/>
              </a:solidFill>
              <a:tailEnd type="triangle"/>
            </a:ln>
          </p:spPr>
          <p:style>
            <a:lnRef idx="3">
              <a:schemeClr val="accent3"/>
            </a:lnRef>
            <a:fillRef idx="0">
              <a:schemeClr val="accent3"/>
            </a:fillRef>
            <a:effectRef idx="2">
              <a:schemeClr val="accent3"/>
            </a:effectRef>
            <a:fontRef idx="minor">
              <a:schemeClr val="tx1"/>
            </a:fontRef>
          </p:style>
        </p:cxnSp>
        <p:cxnSp>
          <p:nvCxnSpPr>
            <p:cNvPr id="1028" name="Straight Arrow Connector 1027">
              <a:extLst>
                <a:ext uri="{FF2B5EF4-FFF2-40B4-BE49-F238E27FC236}">
                  <a16:creationId xmlns:a16="http://schemas.microsoft.com/office/drawing/2014/main" id="{55BAFC8D-1E47-F840-A223-F3722BEEBD04}"/>
                </a:ext>
              </a:extLst>
            </p:cNvPr>
            <p:cNvCxnSpPr>
              <a:cxnSpLocks/>
              <a:stCxn id="1001" idx="4"/>
              <a:endCxn id="1034" idx="1"/>
            </p:cNvCxnSpPr>
            <p:nvPr/>
          </p:nvCxnSpPr>
          <p:spPr>
            <a:xfrm>
              <a:off x="4576915" y="2587544"/>
              <a:ext cx="408292" cy="262941"/>
            </a:xfrm>
            <a:prstGeom prst="straightConnector1">
              <a:avLst/>
            </a:prstGeom>
            <a:ln>
              <a:solidFill>
                <a:srgbClr val="746F6F"/>
              </a:solidFill>
              <a:tailEnd type="triangle"/>
            </a:ln>
          </p:spPr>
          <p:style>
            <a:lnRef idx="3">
              <a:schemeClr val="accent3"/>
            </a:lnRef>
            <a:fillRef idx="0">
              <a:schemeClr val="accent3"/>
            </a:fillRef>
            <a:effectRef idx="2">
              <a:schemeClr val="accent3"/>
            </a:effectRef>
            <a:fontRef idx="minor">
              <a:schemeClr val="tx1"/>
            </a:fontRef>
          </p:style>
        </p:cxnSp>
        <p:cxnSp>
          <p:nvCxnSpPr>
            <p:cNvPr id="1029" name="Straight Arrow Connector 1028">
              <a:extLst>
                <a:ext uri="{FF2B5EF4-FFF2-40B4-BE49-F238E27FC236}">
                  <a16:creationId xmlns:a16="http://schemas.microsoft.com/office/drawing/2014/main" id="{A7725F88-79B0-7D46-BE39-CA3BF5F351DE}"/>
                </a:ext>
              </a:extLst>
            </p:cNvPr>
            <p:cNvCxnSpPr>
              <a:cxnSpLocks/>
              <a:stCxn id="1011" idx="6"/>
              <a:endCxn id="1038" idx="0"/>
            </p:cNvCxnSpPr>
            <p:nvPr/>
          </p:nvCxnSpPr>
          <p:spPr>
            <a:xfrm flipH="1">
              <a:off x="5952017" y="2598830"/>
              <a:ext cx="152418" cy="197095"/>
            </a:xfrm>
            <a:prstGeom prst="straightConnector1">
              <a:avLst/>
            </a:prstGeom>
            <a:ln>
              <a:solidFill>
                <a:srgbClr val="5C9BD5"/>
              </a:solidFill>
              <a:tailEnd type="triangle"/>
            </a:ln>
          </p:spPr>
          <p:style>
            <a:lnRef idx="3">
              <a:schemeClr val="accent3"/>
            </a:lnRef>
            <a:fillRef idx="0">
              <a:schemeClr val="accent3"/>
            </a:fillRef>
            <a:effectRef idx="2">
              <a:schemeClr val="accent3"/>
            </a:effectRef>
            <a:fontRef idx="minor">
              <a:schemeClr val="tx1"/>
            </a:fontRef>
          </p:style>
        </p:cxnSp>
        <p:cxnSp>
          <p:nvCxnSpPr>
            <p:cNvPr id="1030" name="Straight Arrow Connector 1029">
              <a:extLst>
                <a:ext uri="{FF2B5EF4-FFF2-40B4-BE49-F238E27FC236}">
                  <a16:creationId xmlns:a16="http://schemas.microsoft.com/office/drawing/2014/main" id="{02EBCB52-31B8-7D4D-8041-8821D62B1DC6}"/>
                </a:ext>
              </a:extLst>
            </p:cNvPr>
            <p:cNvCxnSpPr>
              <a:cxnSpLocks/>
              <a:stCxn id="1010" idx="4"/>
              <a:endCxn id="1041" idx="1"/>
            </p:cNvCxnSpPr>
            <p:nvPr/>
          </p:nvCxnSpPr>
          <p:spPr>
            <a:xfrm>
              <a:off x="6510720" y="1977200"/>
              <a:ext cx="1274060" cy="281987"/>
            </a:xfrm>
            <a:prstGeom prst="straightConnector1">
              <a:avLst/>
            </a:prstGeom>
            <a:ln>
              <a:solidFill>
                <a:srgbClr val="746F6F"/>
              </a:solidFill>
              <a:tailEnd type="triangle"/>
            </a:ln>
          </p:spPr>
          <p:style>
            <a:lnRef idx="3">
              <a:schemeClr val="accent3"/>
            </a:lnRef>
            <a:fillRef idx="0">
              <a:schemeClr val="accent3"/>
            </a:fillRef>
            <a:effectRef idx="2">
              <a:schemeClr val="accent3"/>
            </a:effectRef>
            <a:fontRef idx="minor">
              <a:schemeClr val="tx1"/>
            </a:fontRef>
          </p:style>
        </p:cxnSp>
        <p:cxnSp>
          <p:nvCxnSpPr>
            <p:cNvPr id="1031" name="Straight Arrow Connector 1030">
              <a:extLst>
                <a:ext uri="{FF2B5EF4-FFF2-40B4-BE49-F238E27FC236}">
                  <a16:creationId xmlns:a16="http://schemas.microsoft.com/office/drawing/2014/main" id="{2CFC9660-32DE-914E-A3F8-60C03C05228D}"/>
                </a:ext>
              </a:extLst>
            </p:cNvPr>
            <p:cNvCxnSpPr>
              <a:cxnSpLocks/>
              <a:stCxn id="1006" idx="2"/>
              <a:endCxn id="1000" idx="0"/>
            </p:cNvCxnSpPr>
            <p:nvPr/>
          </p:nvCxnSpPr>
          <p:spPr>
            <a:xfrm>
              <a:off x="3760258" y="3082745"/>
              <a:ext cx="2862" cy="269378"/>
            </a:xfrm>
            <a:prstGeom prst="straightConnector1">
              <a:avLst/>
            </a:prstGeom>
            <a:ln>
              <a:solidFill>
                <a:srgbClr val="5C9BD5"/>
              </a:solidFill>
              <a:tailEnd type="triangle"/>
            </a:ln>
          </p:spPr>
          <p:style>
            <a:lnRef idx="3">
              <a:schemeClr val="accent3"/>
            </a:lnRef>
            <a:fillRef idx="0">
              <a:schemeClr val="accent3"/>
            </a:fillRef>
            <a:effectRef idx="2">
              <a:schemeClr val="accent3"/>
            </a:effectRef>
            <a:fontRef idx="minor">
              <a:schemeClr val="tx1"/>
            </a:fontRef>
          </p:style>
        </p:cxnSp>
        <p:sp>
          <p:nvSpPr>
            <p:cNvPr id="1032" name="Right Arrow 1031">
              <a:extLst>
                <a:ext uri="{FF2B5EF4-FFF2-40B4-BE49-F238E27FC236}">
                  <a16:creationId xmlns:a16="http://schemas.microsoft.com/office/drawing/2014/main" id="{861D7AEE-60DE-6541-BD0D-227D7351B30D}"/>
                </a:ext>
              </a:extLst>
            </p:cNvPr>
            <p:cNvSpPr/>
            <p:nvPr/>
          </p:nvSpPr>
          <p:spPr>
            <a:xfrm rot="5400000">
              <a:off x="1440230" y="3171873"/>
              <a:ext cx="3388988" cy="626388"/>
            </a:xfrm>
            <a:prstGeom prst="rightArrow">
              <a:avLst/>
            </a:prstGeom>
            <a:gradFill flip="none" rotWithShape="1">
              <a:gsLst>
                <a:gs pos="0">
                  <a:schemeClr val="bg1"/>
                </a:gs>
                <a:gs pos="21000">
                  <a:schemeClr val="accent4"/>
                </a:gs>
                <a:gs pos="100000">
                  <a:schemeClr val="accent4">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Evaluation order</a:t>
              </a:r>
            </a:p>
          </p:txBody>
        </p:sp>
        <p:sp>
          <p:nvSpPr>
            <p:cNvPr id="1033" name="Rectangle 1032">
              <a:extLst>
                <a:ext uri="{FF2B5EF4-FFF2-40B4-BE49-F238E27FC236}">
                  <a16:creationId xmlns:a16="http://schemas.microsoft.com/office/drawing/2014/main" id="{142889A0-05B4-4C46-AAE8-4AA8655A80D6}"/>
                </a:ext>
              </a:extLst>
            </p:cNvPr>
            <p:cNvSpPr/>
            <p:nvPr/>
          </p:nvSpPr>
          <p:spPr bwMode="auto">
            <a:xfrm>
              <a:off x="5137818" y="3357842"/>
              <a:ext cx="526339" cy="313751"/>
            </a:xfrm>
            <a:prstGeom prst="rect">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449263">
                <a:spcBef>
                  <a:spcPts val="0"/>
                </a:spcBef>
                <a:buClr>
                  <a:srgbClr val="000000"/>
                </a:buClr>
                <a:buSzPct val="100000"/>
              </a:pPr>
              <a:r>
                <a:rPr lang="en-GB" sz="1400" b="1" baseline="-25000" dirty="0">
                  <a:solidFill>
                    <a:schemeClr val="bg1"/>
                  </a:solidFill>
                  <a:latin typeface="Arial" charset="0"/>
                </a:rPr>
                <a:t>A: Take DCN</a:t>
              </a:r>
            </a:p>
          </p:txBody>
        </p:sp>
        <p:sp>
          <p:nvSpPr>
            <p:cNvPr id="1034" name="Rectangle 26">
              <a:extLst>
                <a:ext uri="{FF2B5EF4-FFF2-40B4-BE49-F238E27FC236}">
                  <a16:creationId xmlns:a16="http://schemas.microsoft.com/office/drawing/2014/main" id="{B8E916AE-759F-F64A-A958-415F0DA0C6BD}"/>
                </a:ext>
              </a:extLst>
            </p:cNvPr>
            <p:cNvSpPr/>
            <p:nvPr/>
          </p:nvSpPr>
          <p:spPr bwMode="auto">
            <a:xfrm>
              <a:off x="4621900" y="2848795"/>
              <a:ext cx="798630" cy="217758"/>
            </a:xfrm>
            <a:custGeom>
              <a:avLst/>
              <a:gdLst>
                <a:gd name="connsiteX0" fmla="*/ 0 w 648072"/>
                <a:gd name="connsiteY0" fmla="*/ 0 h 216057"/>
                <a:gd name="connsiteX1" fmla="*/ 648072 w 648072"/>
                <a:gd name="connsiteY1" fmla="*/ 0 h 216057"/>
                <a:gd name="connsiteX2" fmla="*/ 648072 w 648072"/>
                <a:gd name="connsiteY2" fmla="*/ 216057 h 216057"/>
                <a:gd name="connsiteX3" fmla="*/ 0 w 648072"/>
                <a:gd name="connsiteY3" fmla="*/ 216057 h 216057"/>
                <a:gd name="connsiteX4" fmla="*/ 0 w 648072"/>
                <a:gd name="connsiteY4" fmla="*/ 0 h 216057"/>
                <a:gd name="connsiteX0" fmla="*/ 0 w 648072"/>
                <a:gd name="connsiteY0" fmla="*/ 0 h 217279"/>
                <a:gd name="connsiteX1" fmla="*/ 648072 w 648072"/>
                <a:gd name="connsiteY1" fmla="*/ 0 h 217279"/>
                <a:gd name="connsiteX2" fmla="*/ 648072 w 648072"/>
                <a:gd name="connsiteY2" fmla="*/ 216057 h 217279"/>
                <a:gd name="connsiteX3" fmla="*/ 151894 w 648072"/>
                <a:gd name="connsiteY3" fmla="*/ 217279 h 217279"/>
                <a:gd name="connsiteX4" fmla="*/ 0 w 648072"/>
                <a:gd name="connsiteY4" fmla="*/ 216057 h 217279"/>
                <a:gd name="connsiteX5" fmla="*/ 0 w 648072"/>
                <a:gd name="connsiteY5" fmla="*/ 0 h 217279"/>
                <a:gd name="connsiteX0" fmla="*/ 0 w 648072"/>
                <a:gd name="connsiteY0" fmla="*/ 0 h 217534"/>
                <a:gd name="connsiteX1" fmla="*/ 648072 w 648072"/>
                <a:gd name="connsiteY1" fmla="*/ 0 h 217534"/>
                <a:gd name="connsiteX2" fmla="*/ 648072 w 648072"/>
                <a:gd name="connsiteY2" fmla="*/ 216057 h 217534"/>
                <a:gd name="connsiteX3" fmla="*/ 461610 w 648072"/>
                <a:gd name="connsiteY3" fmla="*/ 217279 h 217534"/>
                <a:gd name="connsiteX4" fmla="*/ 151894 w 648072"/>
                <a:gd name="connsiteY4" fmla="*/ 217279 h 217534"/>
                <a:gd name="connsiteX5" fmla="*/ 0 w 648072"/>
                <a:gd name="connsiteY5" fmla="*/ 216057 h 217534"/>
                <a:gd name="connsiteX6" fmla="*/ 0 w 648072"/>
                <a:gd name="connsiteY6" fmla="*/ 0 h 217534"/>
                <a:gd name="connsiteX0" fmla="*/ 0 w 648072"/>
                <a:gd name="connsiteY0" fmla="*/ 761 h 218295"/>
                <a:gd name="connsiteX1" fmla="*/ 294816 w 648072"/>
                <a:gd name="connsiteY1" fmla="*/ 1694 h 218295"/>
                <a:gd name="connsiteX2" fmla="*/ 648072 w 648072"/>
                <a:gd name="connsiteY2" fmla="*/ 761 h 218295"/>
                <a:gd name="connsiteX3" fmla="*/ 648072 w 648072"/>
                <a:gd name="connsiteY3" fmla="*/ 216818 h 218295"/>
                <a:gd name="connsiteX4" fmla="*/ 461610 w 648072"/>
                <a:gd name="connsiteY4" fmla="*/ 218040 h 218295"/>
                <a:gd name="connsiteX5" fmla="*/ 151894 w 648072"/>
                <a:gd name="connsiteY5" fmla="*/ 218040 h 218295"/>
                <a:gd name="connsiteX6" fmla="*/ 0 w 648072"/>
                <a:gd name="connsiteY6" fmla="*/ 216818 h 218295"/>
                <a:gd name="connsiteX7" fmla="*/ 0 w 648072"/>
                <a:gd name="connsiteY7" fmla="*/ 761 h 21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072" h="218295">
                  <a:moveTo>
                    <a:pt x="0" y="761"/>
                  </a:moveTo>
                  <a:cubicBezTo>
                    <a:pt x="96633" y="-2205"/>
                    <a:pt x="198183" y="4660"/>
                    <a:pt x="294816" y="1694"/>
                  </a:cubicBezTo>
                  <a:lnTo>
                    <a:pt x="648072" y="761"/>
                  </a:lnTo>
                  <a:lnTo>
                    <a:pt x="648072" y="216818"/>
                  </a:lnTo>
                  <a:cubicBezTo>
                    <a:pt x="590834" y="215587"/>
                    <a:pt x="518848" y="219271"/>
                    <a:pt x="461610" y="218040"/>
                  </a:cubicBezTo>
                  <a:lnTo>
                    <a:pt x="151894" y="218040"/>
                  </a:lnTo>
                  <a:lnTo>
                    <a:pt x="0" y="216818"/>
                  </a:lnTo>
                  <a:lnTo>
                    <a:pt x="0" y="761"/>
                  </a:lnTo>
                  <a:close/>
                </a:path>
              </a:pathLst>
            </a:cu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108000" rIns="0" bIns="324000" numCol="1" rtlCol="0" anchor="t" anchorCtr="0" compatLnSpc="1">
              <a:prstTxWarp prst="textNoShape">
                <a:avLst/>
              </a:prstTxWarp>
            </a:bodyPr>
            <a:lstStyle/>
            <a:p>
              <a:pPr algn="ctr" defTabSz="449263">
                <a:spcBef>
                  <a:spcPts val="0"/>
                </a:spcBef>
                <a:buClr>
                  <a:srgbClr val="000000"/>
                </a:buClr>
                <a:buSzPct val="100000"/>
              </a:pPr>
              <a:r>
                <a:rPr lang="en-GB" sz="1400" b="1" baseline="-25000" dirty="0">
                  <a:latin typeface="Arial" charset="0"/>
                </a:rPr>
                <a:t>Sequence</a:t>
              </a:r>
            </a:p>
          </p:txBody>
        </p:sp>
        <p:sp>
          <p:nvSpPr>
            <p:cNvPr id="1035" name="Oval 1034">
              <a:extLst>
                <a:ext uri="{FF2B5EF4-FFF2-40B4-BE49-F238E27FC236}">
                  <a16:creationId xmlns:a16="http://schemas.microsoft.com/office/drawing/2014/main" id="{A416B229-C7DB-8E40-ABEC-896C2B74EA22}"/>
                </a:ext>
              </a:extLst>
            </p:cNvPr>
            <p:cNvSpPr/>
            <p:nvPr/>
          </p:nvSpPr>
          <p:spPr bwMode="auto">
            <a:xfrm>
              <a:off x="4124263" y="3357170"/>
              <a:ext cx="927881" cy="342743"/>
            </a:xfrm>
            <a:prstGeom prst="ellipse">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396000" numCol="1" rtlCol="0" anchor="t" anchorCtr="0" compatLnSpc="1">
              <a:prstTxWarp prst="textNoShape">
                <a:avLst/>
              </a:prstTxWarp>
            </a:bodyPr>
            <a:lstStyle/>
            <a:p>
              <a:pPr marL="0" marR="0" indent="0" algn="ctr" defTabSz="449263" rtl="0" eaLnBrk="1" fontAlgn="base" latinLnBrk="0" hangingPunct="1">
                <a:lnSpc>
                  <a:spcPct val="100000"/>
                </a:lnSpc>
                <a:spcBef>
                  <a:spcPts val="0"/>
                </a:spcBef>
                <a:spcAft>
                  <a:spcPct val="0"/>
                </a:spcAft>
                <a:buClr>
                  <a:srgbClr val="000000"/>
                </a:buClr>
                <a:buSzPct val="100000"/>
                <a:buFont typeface="Times New Roman" charset="0"/>
                <a:buNone/>
                <a:tabLst/>
              </a:pPr>
              <a:r>
                <a:rPr kumimoji="0" lang="en-GB" sz="1400" b="1" i="0" u="none" strike="noStrike" cap="none" normalizeH="0" baseline="-25000" dirty="0">
                  <a:ln>
                    <a:noFill/>
                  </a:ln>
                  <a:solidFill>
                    <a:schemeClr val="bg1"/>
                  </a:solidFill>
                  <a:effectLst/>
                  <a:latin typeface="Arial" charset="0"/>
                </a:rPr>
                <a:t>C: </a:t>
              </a:r>
            </a:p>
            <a:p>
              <a:pPr marL="0" marR="0" indent="0" algn="ctr" defTabSz="449263" rtl="0" eaLnBrk="1" fontAlgn="base" latinLnBrk="0" hangingPunct="1">
                <a:lnSpc>
                  <a:spcPct val="100000"/>
                </a:lnSpc>
                <a:spcBef>
                  <a:spcPts val="0"/>
                </a:spcBef>
                <a:spcAft>
                  <a:spcPct val="0"/>
                </a:spcAft>
                <a:buClr>
                  <a:srgbClr val="000000"/>
                </a:buClr>
                <a:buSzPct val="100000"/>
                <a:buFont typeface="Times New Roman" charset="0"/>
                <a:buNone/>
                <a:tabLst/>
              </a:pPr>
              <a:r>
                <a:rPr kumimoji="0" lang="en-GB" sz="1400" b="1" i="0" u="none" strike="noStrike" cap="none" normalizeH="0" baseline="-25000" dirty="0">
                  <a:ln>
                    <a:noFill/>
                  </a:ln>
                  <a:solidFill>
                    <a:schemeClr val="bg1"/>
                  </a:solidFill>
                  <a:effectLst/>
                  <a:latin typeface="Arial" charset="0"/>
                </a:rPr>
                <a:t>DCN valid?</a:t>
              </a:r>
            </a:p>
          </p:txBody>
        </p:sp>
        <p:cxnSp>
          <p:nvCxnSpPr>
            <p:cNvPr id="1036" name="Straight Arrow Connector 1035">
              <a:extLst>
                <a:ext uri="{FF2B5EF4-FFF2-40B4-BE49-F238E27FC236}">
                  <a16:creationId xmlns:a16="http://schemas.microsoft.com/office/drawing/2014/main" id="{02A8EC8E-ACF1-864D-BC0E-133B5CDA817A}"/>
                </a:ext>
              </a:extLst>
            </p:cNvPr>
            <p:cNvCxnSpPr>
              <a:cxnSpLocks/>
              <a:stCxn id="1034" idx="5"/>
              <a:endCxn id="1035" idx="0"/>
            </p:cNvCxnSpPr>
            <p:nvPr/>
          </p:nvCxnSpPr>
          <p:spPr>
            <a:xfrm flipH="1">
              <a:off x="4588204" y="3066299"/>
              <a:ext cx="220878" cy="290871"/>
            </a:xfrm>
            <a:prstGeom prst="straightConnector1">
              <a:avLst/>
            </a:prstGeom>
            <a:ln>
              <a:solidFill>
                <a:srgbClr val="5C9BD5"/>
              </a:solidFill>
              <a:tailEnd type="triangle"/>
            </a:ln>
          </p:spPr>
          <p:style>
            <a:lnRef idx="3">
              <a:schemeClr val="accent3"/>
            </a:lnRef>
            <a:fillRef idx="0">
              <a:schemeClr val="accent3"/>
            </a:fillRef>
            <a:effectRef idx="2">
              <a:schemeClr val="accent3"/>
            </a:effectRef>
            <a:fontRef idx="minor">
              <a:schemeClr val="tx1"/>
            </a:fontRef>
          </p:style>
        </p:cxnSp>
        <p:cxnSp>
          <p:nvCxnSpPr>
            <p:cNvPr id="1037" name="Straight Arrow Connector 1036">
              <a:extLst>
                <a:ext uri="{FF2B5EF4-FFF2-40B4-BE49-F238E27FC236}">
                  <a16:creationId xmlns:a16="http://schemas.microsoft.com/office/drawing/2014/main" id="{34E904EC-B46D-F643-BFFA-C1470E014EFE}"/>
                </a:ext>
              </a:extLst>
            </p:cNvPr>
            <p:cNvCxnSpPr>
              <a:cxnSpLocks/>
              <a:stCxn id="1034" idx="4"/>
              <a:endCxn id="1033" idx="0"/>
            </p:cNvCxnSpPr>
            <p:nvPr/>
          </p:nvCxnSpPr>
          <p:spPr>
            <a:xfrm>
              <a:off x="5190750" y="3066299"/>
              <a:ext cx="210238" cy="291543"/>
            </a:xfrm>
            <a:prstGeom prst="straightConnector1">
              <a:avLst/>
            </a:prstGeom>
            <a:ln>
              <a:solidFill>
                <a:srgbClr val="5C9BD5"/>
              </a:solidFill>
              <a:tailEnd type="triangle"/>
            </a:ln>
          </p:spPr>
          <p:style>
            <a:lnRef idx="3">
              <a:schemeClr val="accent3"/>
            </a:lnRef>
            <a:fillRef idx="0">
              <a:schemeClr val="accent3"/>
            </a:fillRef>
            <a:effectRef idx="2">
              <a:schemeClr val="accent3"/>
            </a:effectRef>
            <a:fontRef idx="minor">
              <a:schemeClr val="tx1"/>
            </a:fontRef>
          </p:style>
        </p:cxnSp>
        <p:sp>
          <p:nvSpPr>
            <p:cNvPr id="1038" name="Oval 1037">
              <a:extLst>
                <a:ext uri="{FF2B5EF4-FFF2-40B4-BE49-F238E27FC236}">
                  <a16:creationId xmlns:a16="http://schemas.microsoft.com/office/drawing/2014/main" id="{E27E4320-4F15-0843-93EA-B005C2084F2C}"/>
                </a:ext>
              </a:extLst>
            </p:cNvPr>
            <p:cNvSpPr/>
            <p:nvPr/>
          </p:nvSpPr>
          <p:spPr bwMode="auto">
            <a:xfrm>
              <a:off x="5490083" y="2795925"/>
              <a:ext cx="923867" cy="336704"/>
            </a:xfrm>
            <a:prstGeom prst="ellipse">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396000" numCol="1" rtlCol="0" anchor="t" anchorCtr="0" compatLnSpc="1">
              <a:prstTxWarp prst="textNoShape">
                <a:avLst/>
              </a:prstTxWarp>
            </a:bodyPr>
            <a:lstStyle/>
            <a:p>
              <a:pPr marL="0" marR="0" indent="0" algn="ctr" defTabSz="449263" rtl="0" eaLnBrk="1" fontAlgn="base" latinLnBrk="0" hangingPunct="1">
                <a:lnSpc>
                  <a:spcPct val="100000"/>
                </a:lnSpc>
                <a:spcBef>
                  <a:spcPts val="0"/>
                </a:spcBef>
                <a:spcAft>
                  <a:spcPct val="0"/>
                </a:spcAft>
                <a:buClr>
                  <a:srgbClr val="000000"/>
                </a:buClr>
                <a:buSzPct val="100000"/>
                <a:buFont typeface="Times New Roman" charset="0"/>
                <a:buNone/>
                <a:tabLst/>
              </a:pPr>
              <a:r>
                <a:rPr kumimoji="0" lang="en-GB" sz="1400" b="1" i="0" u="none" strike="noStrike" cap="none" normalizeH="0" baseline="-25000" dirty="0">
                  <a:ln>
                    <a:noFill/>
                  </a:ln>
                  <a:solidFill>
                    <a:schemeClr val="bg1"/>
                  </a:solidFill>
                  <a:effectLst/>
                  <a:latin typeface="Arial" charset="0"/>
                </a:rPr>
                <a:t>C: </a:t>
              </a:r>
            </a:p>
            <a:p>
              <a:pPr marL="0" marR="0" indent="0" algn="ctr" defTabSz="449263" rtl="0" eaLnBrk="1" fontAlgn="base" latinLnBrk="0" hangingPunct="1">
                <a:lnSpc>
                  <a:spcPct val="100000"/>
                </a:lnSpc>
                <a:spcBef>
                  <a:spcPts val="0"/>
                </a:spcBef>
                <a:spcAft>
                  <a:spcPct val="0"/>
                </a:spcAft>
                <a:buClr>
                  <a:srgbClr val="000000"/>
                </a:buClr>
                <a:buSzPct val="100000"/>
                <a:buFont typeface="Times New Roman" charset="0"/>
                <a:buNone/>
                <a:tabLst/>
              </a:pPr>
              <a:r>
                <a:rPr kumimoji="0" lang="en-GB" sz="1400" b="1" i="0" u="none" strike="noStrike" cap="none" normalizeH="0" baseline="-25000" dirty="0">
                  <a:ln>
                    <a:noFill/>
                  </a:ln>
                  <a:solidFill>
                    <a:schemeClr val="bg1"/>
                  </a:solidFill>
                  <a:effectLst/>
                  <a:latin typeface="Arial" charset="0"/>
                </a:rPr>
                <a:t>DCR valid?</a:t>
              </a:r>
            </a:p>
          </p:txBody>
        </p:sp>
        <p:sp>
          <p:nvSpPr>
            <p:cNvPr id="1039" name="Rectangle 1038">
              <a:extLst>
                <a:ext uri="{FF2B5EF4-FFF2-40B4-BE49-F238E27FC236}">
                  <a16:creationId xmlns:a16="http://schemas.microsoft.com/office/drawing/2014/main" id="{719780D6-34E3-B341-9F8E-4D536D9C8A13}"/>
                </a:ext>
              </a:extLst>
            </p:cNvPr>
            <p:cNvSpPr/>
            <p:nvPr/>
          </p:nvSpPr>
          <p:spPr bwMode="auto">
            <a:xfrm>
              <a:off x="6483880" y="2792596"/>
              <a:ext cx="587164" cy="336705"/>
            </a:xfrm>
            <a:prstGeom prst="rect">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449263">
                <a:spcBef>
                  <a:spcPts val="0"/>
                </a:spcBef>
                <a:buClr>
                  <a:srgbClr val="000000"/>
                </a:buClr>
                <a:buSzPct val="100000"/>
              </a:pPr>
              <a:r>
                <a:rPr lang="en-GB" sz="1400" b="1" baseline="-25000" dirty="0">
                  <a:solidFill>
                    <a:schemeClr val="bg1"/>
                  </a:solidFill>
                  <a:latin typeface="Arial" charset="0"/>
                </a:rPr>
                <a:t>A: Take DCR</a:t>
              </a:r>
            </a:p>
          </p:txBody>
        </p:sp>
        <p:sp>
          <p:nvSpPr>
            <p:cNvPr id="1040" name="Rectangle 1039">
              <a:extLst>
                <a:ext uri="{FF2B5EF4-FFF2-40B4-BE49-F238E27FC236}">
                  <a16:creationId xmlns:a16="http://schemas.microsoft.com/office/drawing/2014/main" id="{30A8CFC9-B607-5549-A7F2-2435835716A1}"/>
                </a:ext>
              </a:extLst>
            </p:cNvPr>
            <p:cNvSpPr/>
            <p:nvPr/>
          </p:nvSpPr>
          <p:spPr bwMode="auto">
            <a:xfrm>
              <a:off x="8122569" y="2780661"/>
              <a:ext cx="777034" cy="390347"/>
            </a:xfrm>
            <a:prstGeom prst="rect">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449263">
                <a:spcBef>
                  <a:spcPts val="0"/>
                </a:spcBef>
                <a:buClr>
                  <a:srgbClr val="000000"/>
                </a:buClr>
                <a:buSzPct val="100000"/>
              </a:pPr>
              <a:r>
                <a:rPr lang="en-GB" sz="1400" b="1" baseline="-25000" dirty="0">
                  <a:solidFill>
                    <a:schemeClr val="bg1"/>
                  </a:solidFill>
                  <a:latin typeface="Arial" charset="0"/>
                </a:rPr>
                <a:t>A: Take </a:t>
              </a:r>
              <a:r>
                <a:rPr lang="en-GB" sz="1400" b="1" baseline="-25000" dirty="0" err="1">
                  <a:solidFill>
                    <a:schemeClr val="bg1"/>
                  </a:solidFill>
                  <a:latin typeface="Arial" charset="0"/>
                </a:rPr>
                <a:t>Bremsstr</a:t>
              </a:r>
              <a:endParaRPr lang="en-GB" sz="1400" b="1" baseline="-25000" dirty="0">
                <a:solidFill>
                  <a:schemeClr val="bg1"/>
                </a:solidFill>
                <a:latin typeface="Arial" charset="0"/>
              </a:endParaRPr>
            </a:p>
          </p:txBody>
        </p:sp>
        <p:sp>
          <p:nvSpPr>
            <p:cNvPr id="1041" name="Rectangle 26">
              <a:extLst>
                <a:ext uri="{FF2B5EF4-FFF2-40B4-BE49-F238E27FC236}">
                  <a16:creationId xmlns:a16="http://schemas.microsoft.com/office/drawing/2014/main" id="{31532FE2-4CD5-5D4E-B6FA-F2BF5EA74AA1}"/>
                </a:ext>
              </a:extLst>
            </p:cNvPr>
            <p:cNvSpPr/>
            <p:nvPr/>
          </p:nvSpPr>
          <p:spPr bwMode="auto">
            <a:xfrm>
              <a:off x="7394386" y="2257243"/>
              <a:ext cx="858173" cy="251132"/>
            </a:xfrm>
            <a:custGeom>
              <a:avLst/>
              <a:gdLst>
                <a:gd name="connsiteX0" fmla="*/ 0 w 648072"/>
                <a:gd name="connsiteY0" fmla="*/ 0 h 216057"/>
                <a:gd name="connsiteX1" fmla="*/ 648072 w 648072"/>
                <a:gd name="connsiteY1" fmla="*/ 0 h 216057"/>
                <a:gd name="connsiteX2" fmla="*/ 648072 w 648072"/>
                <a:gd name="connsiteY2" fmla="*/ 216057 h 216057"/>
                <a:gd name="connsiteX3" fmla="*/ 0 w 648072"/>
                <a:gd name="connsiteY3" fmla="*/ 216057 h 216057"/>
                <a:gd name="connsiteX4" fmla="*/ 0 w 648072"/>
                <a:gd name="connsiteY4" fmla="*/ 0 h 216057"/>
                <a:gd name="connsiteX0" fmla="*/ 0 w 648072"/>
                <a:gd name="connsiteY0" fmla="*/ 0 h 217279"/>
                <a:gd name="connsiteX1" fmla="*/ 648072 w 648072"/>
                <a:gd name="connsiteY1" fmla="*/ 0 h 217279"/>
                <a:gd name="connsiteX2" fmla="*/ 648072 w 648072"/>
                <a:gd name="connsiteY2" fmla="*/ 216057 h 217279"/>
                <a:gd name="connsiteX3" fmla="*/ 151894 w 648072"/>
                <a:gd name="connsiteY3" fmla="*/ 217279 h 217279"/>
                <a:gd name="connsiteX4" fmla="*/ 0 w 648072"/>
                <a:gd name="connsiteY4" fmla="*/ 216057 h 217279"/>
                <a:gd name="connsiteX5" fmla="*/ 0 w 648072"/>
                <a:gd name="connsiteY5" fmla="*/ 0 h 217279"/>
                <a:gd name="connsiteX0" fmla="*/ 0 w 648072"/>
                <a:gd name="connsiteY0" fmla="*/ 0 h 217534"/>
                <a:gd name="connsiteX1" fmla="*/ 648072 w 648072"/>
                <a:gd name="connsiteY1" fmla="*/ 0 h 217534"/>
                <a:gd name="connsiteX2" fmla="*/ 648072 w 648072"/>
                <a:gd name="connsiteY2" fmla="*/ 216057 h 217534"/>
                <a:gd name="connsiteX3" fmla="*/ 461610 w 648072"/>
                <a:gd name="connsiteY3" fmla="*/ 217279 h 217534"/>
                <a:gd name="connsiteX4" fmla="*/ 151894 w 648072"/>
                <a:gd name="connsiteY4" fmla="*/ 217279 h 217534"/>
                <a:gd name="connsiteX5" fmla="*/ 0 w 648072"/>
                <a:gd name="connsiteY5" fmla="*/ 216057 h 217534"/>
                <a:gd name="connsiteX6" fmla="*/ 0 w 648072"/>
                <a:gd name="connsiteY6" fmla="*/ 0 h 217534"/>
                <a:gd name="connsiteX0" fmla="*/ 0 w 648072"/>
                <a:gd name="connsiteY0" fmla="*/ 761 h 218295"/>
                <a:gd name="connsiteX1" fmla="*/ 294816 w 648072"/>
                <a:gd name="connsiteY1" fmla="*/ 1694 h 218295"/>
                <a:gd name="connsiteX2" fmla="*/ 648072 w 648072"/>
                <a:gd name="connsiteY2" fmla="*/ 761 h 218295"/>
                <a:gd name="connsiteX3" fmla="*/ 648072 w 648072"/>
                <a:gd name="connsiteY3" fmla="*/ 216818 h 218295"/>
                <a:gd name="connsiteX4" fmla="*/ 461610 w 648072"/>
                <a:gd name="connsiteY4" fmla="*/ 218040 h 218295"/>
                <a:gd name="connsiteX5" fmla="*/ 151894 w 648072"/>
                <a:gd name="connsiteY5" fmla="*/ 218040 h 218295"/>
                <a:gd name="connsiteX6" fmla="*/ 0 w 648072"/>
                <a:gd name="connsiteY6" fmla="*/ 216818 h 218295"/>
                <a:gd name="connsiteX7" fmla="*/ 0 w 648072"/>
                <a:gd name="connsiteY7" fmla="*/ 761 h 218295"/>
                <a:gd name="connsiteX0" fmla="*/ 0 w 648072"/>
                <a:gd name="connsiteY0" fmla="*/ 761 h 218837"/>
                <a:gd name="connsiteX1" fmla="*/ 294816 w 648072"/>
                <a:gd name="connsiteY1" fmla="*/ 1694 h 218837"/>
                <a:gd name="connsiteX2" fmla="*/ 648072 w 648072"/>
                <a:gd name="connsiteY2" fmla="*/ 761 h 218837"/>
                <a:gd name="connsiteX3" fmla="*/ 648072 w 648072"/>
                <a:gd name="connsiteY3" fmla="*/ 216818 h 218837"/>
                <a:gd name="connsiteX4" fmla="*/ 461610 w 648072"/>
                <a:gd name="connsiteY4" fmla="*/ 218040 h 218837"/>
                <a:gd name="connsiteX5" fmla="*/ 294546 w 648072"/>
                <a:gd name="connsiteY5" fmla="*/ 218446 h 218837"/>
                <a:gd name="connsiteX6" fmla="*/ 151894 w 648072"/>
                <a:gd name="connsiteY6" fmla="*/ 218040 h 218837"/>
                <a:gd name="connsiteX7" fmla="*/ 0 w 648072"/>
                <a:gd name="connsiteY7" fmla="*/ 216818 h 218837"/>
                <a:gd name="connsiteX8" fmla="*/ 0 w 648072"/>
                <a:gd name="connsiteY8" fmla="*/ 761 h 21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8072" h="218837">
                  <a:moveTo>
                    <a:pt x="0" y="761"/>
                  </a:moveTo>
                  <a:cubicBezTo>
                    <a:pt x="96633" y="-2205"/>
                    <a:pt x="198183" y="4660"/>
                    <a:pt x="294816" y="1694"/>
                  </a:cubicBezTo>
                  <a:lnTo>
                    <a:pt x="648072" y="761"/>
                  </a:lnTo>
                  <a:lnTo>
                    <a:pt x="648072" y="216818"/>
                  </a:lnTo>
                  <a:cubicBezTo>
                    <a:pt x="590834" y="215587"/>
                    <a:pt x="518848" y="219271"/>
                    <a:pt x="461610" y="218040"/>
                  </a:cubicBezTo>
                  <a:cubicBezTo>
                    <a:pt x="402645" y="216537"/>
                    <a:pt x="353511" y="219949"/>
                    <a:pt x="294546" y="218446"/>
                  </a:cubicBezTo>
                  <a:lnTo>
                    <a:pt x="151894" y="218040"/>
                  </a:lnTo>
                  <a:lnTo>
                    <a:pt x="0" y="216818"/>
                  </a:lnTo>
                  <a:lnTo>
                    <a:pt x="0" y="761"/>
                  </a:lnTo>
                  <a:close/>
                </a:path>
              </a:pathLst>
            </a:cu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108000" rIns="0" bIns="324000" numCol="1" rtlCol="0" anchor="t" anchorCtr="0" compatLnSpc="1">
              <a:prstTxWarp prst="textNoShape">
                <a:avLst/>
              </a:prstTxWarp>
            </a:bodyPr>
            <a:lstStyle/>
            <a:p>
              <a:pPr algn="ctr" defTabSz="449263">
                <a:spcBef>
                  <a:spcPts val="0"/>
                </a:spcBef>
                <a:buClr>
                  <a:srgbClr val="000000"/>
                </a:buClr>
                <a:buSzPct val="100000"/>
              </a:pPr>
              <a:r>
                <a:rPr lang="en-GB" sz="1400" b="1" baseline="-25000" dirty="0">
                  <a:latin typeface="Arial" charset="0"/>
                </a:rPr>
                <a:t>Sequence</a:t>
              </a:r>
            </a:p>
          </p:txBody>
        </p:sp>
        <p:sp>
          <p:nvSpPr>
            <p:cNvPr id="1042" name="Rectangle 1041">
              <a:extLst>
                <a:ext uri="{FF2B5EF4-FFF2-40B4-BE49-F238E27FC236}">
                  <a16:creationId xmlns:a16="http://schemas.microsoft.com/office/drawing/2014/main" id="{F5D1A432-7E92-7548-8EC8-ED672088860F}"/>
                </a:ext>
              </a:extLst>
            </p:cNvPr>
            <p:cNvSpPr/>
            <p:nvPr/>
          </p:nvSpPr>
          <p:spPr bwMode="auto">
            <a:xfrm>
              <a:off x="8583060" y="2248327"/>
              <a:ext cx="777034" cy="390347"/>
            </a:xfrm>
            <a:prstGeom prst="rect">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449263">
                <a:spcBef>
                  <a:spcPts val="0"/>
                </a:spcBef>
                <a:buClr>
                  <a:srgbClr val="000000"/>
                </a:buClr>
                <a:buSzPct val="100000"/>
              </a:pPr>
              <a:r>
                <a:rPr lang="en-GB" sz="1400" b="1" baseline="-25000" dirty="0">
                  <a:solidFill>
                    <a:schemeClr val="bg1"/>
                  </a:solidFill>
                  <a:latin typeface="Arial" charset="0"/>
                </a:rPr>
                <a:t>A: Take Default</a:t>
              </a:r>
            </a:p>
          </p:txBody>
        </p:sp>
        <p:sp>
          <p:nvSpPr>
            <p:cNvPr id="1043" name="Oval 1042">
              <a:extLst>
                <a:ext uri="{FF2B5EF4-FFF2-40B4-BE49-F238E27FC236}">
                  <a16:creationId xmlns:a16="http://schemas.microsoft.com/office/drawing/2014/main" id="{9E369AA6-D7C8-7744-9C62-BC3CF200E056}"/>
                </a:ext>
              </a:extLst>
            </p:cNvPr>
            <p:cNvSpPr/>
            <p:nvPr/>
          </p:nvSpPr>
          <p:spPr bwMode="auto">
            <a:xfrm>
              <a:off x="7130761" y="2790103"/>
              <a:ext cx="923867" cy="556912"/>
            </a:xfrm>
            <a:prstGeom prst="ellipse">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396000" numCol="1" rtlCol="0" anchor="t" anchorCtr="0" compatLnSpc="1">
              <a:prstTxWarp prst="textNoShape">
                <a:avLst/>
              </a:prstTxWarp>
            </a:bodyPr>
            <a:lstStyle/>
            <a:p>
              <a:pPr marL="0" marR="0" indent="0" algn="ctr" defTabSz="449263" rtl="0" eaLnBrk="1" fontAlgn="base" latinLnBrk="0" hangingPunct="1">
                <a:lnSpc>
                  <a:spcPct val="100000"/>
                </a:lnSpc>
                <a:spcBef>
                  <a:spcPts val="0"/>
                </a:spcBef>
                <a:spcAft>
                  <a:spcPct val="0"/>
                </a:spcAft>
                <a:buClr>
                  <a:srgbClr val="000000"/>
                </a:buClr>
                <a:buSzPct val="100000"/>
                <a:buFont typeface="Times New Roman" charset="0"/>
                <a:buNone/>
                <a:tabLst/>
              </a:pPr>
              <a:r>
                <a:rPr kumimoji="0" lang="en-GB" sz="1400" b="1" i="0" u="none" strike="noStrike" cap="none" normalizeH="0" baseline="-25000" dirty="0">
                  <a:ln>
                    <a:noFill/>
                  </a:ln>
                  <a:solidFill>
                    <a:schemeClr val="bg1"/>
                  </a:solidFill>
                  <a:effectLst/>
                  <a:latin typeface="Arial" charset="0"/>
                </a:rPr>
                <a:t>C: </a:t>
              </a:r>
            </a:p>
            <a:p>
              <a:pPr marL="0" marR="0" indent="0" algn="ctr" defTabSz="449263" rtl="0" eaLnBrk="1" fontAlgn="base" latinLnBrk="0" hangingPunct="1">
                <a:lnSpc>
                  <a:spcPct val="100000"/>
                </a:lnSpc>
                <a:spcBef>
                  <a:spcPts val="0"/>
                </a:spcBef>
                <a:spcAft>
                  <a:spcPct val="0"/>
                </a:spcAft>
                <a:buClr>
                  <a:srgbClr val="000000"/>
                </a:buClr>
                <a:buSzPct val="100000"/>
                <a:buFont typeface="Times New Roman" charset="0"/>
                <a:buNone/>
                <a:tabLst/>
              </a:pPr>
              <a:r>
                <a:rPr lang="en-GB" sz="1400" b="1" baseline="-25000" dirty="0" err="1">
                  <a:solidFill>
                    <a:schemeClr val="bg1"/>
                  </a:solidFill>
                  <a:latin typeface="Arial" charset="0"/>
                </a:rPr>
                <a:t>Bremsstr</a:t>
              </a:r>
              <a:r>
                <a:rPr kumimoji="0" lang="en-GB" sz="1400" b="1" i="0" u="none" strike="noStrike" cap="none" normalizeH="0" baseline="-25000" dirty="0">
                  <a:ln>
                    <a:noFill/>
                  </a:ln>
                  <a:solidFill>
                    <a:schemeClr val="bg1"/>
                  </a:solidFill>
                  <a:effectLst/>
                  <a:latin typeface="Arial" charset="0"/>
                </a:rPr>
                <a:t> valid?</a:t>
              </a:r>
            </a:p>
          </p:txBody>
        </p:sp>
        <p:cxnSp>
          <p:nvCxnSpPr>
            <p:cNvPr id="1044" name="Straight Arrow Connector 1043">
              <a:extLst>
                <a:ext uri="{FF2B5EF4-FFF2-40B4-BE49-F238E27FC236}">
                  <a16:creationId xmlns:a16="http://schemas.microsoft.com/office/drawing/2014/main" id="{908BFE09-F1FF-5B4A-A4A0-57FA37306479}"/>
                </a:ext>
              </a:extLst>
            </p:cNvPr>
            <p:cNvCxnSpPr>
              <a:cxnSpLocks/>
              <a:stCxn id="1010" idx="3"/>
              <a:endCxn id="1042" idx="0"/>
            </p:cNvCxnSpPr>
            <p:nvPr/>
          </p:nvCxnSpPr>
          <p:spPr>
            <a:xfrm>
              <a:off x="6716687" y="1975951"/>
              <a:ext cx="2254890" cy="272376"/>
            </a:xfrm>
            <a:prstGeom prst="straightConnector1">
              <a:avLst/>
            </a:prstGeom>
            <a:ln>
              <a:solidFill>
                <a:srgbClr val="5C9BD5"/>
              </a:solidFill>
              <a:tailEnd type="triangle"/>
            </a:ln>
          </p:spPr>
          <p:style>
            <a:lnRef idx="3">
              <a:schemeClr val="accent3"/>
            </a:lnRef>
            <a:fillRef idx="0">
              <a:schemeClr val="accent3"/>
            </a:fillRef>
            <a:effectRef idx="2">
              <a:schemeClr val="accent3"/>
            </a:effectRef>
            <a:fontRef idx="minor">
              <a:schemeClr val="tx1"/>
            </a:fontRef>
          </p:style>
        </p:cxnSp>
        <p:cxnSp>
          <p:nvCxnSpPr>
            <p:cNvPr id="1045" name="Straight Arrow Connector 1044">
              <a:extLst>
                <a:ext uri="{FF2B5EF4-FFF2-40B4-BE49-F238E27FC236}">
                  <a16:creationId xmlns:a16="http://schemas.microsoft.com/office/drawing/2014/main" id="{03EEC8B1-3EBC-5E48-BC2E-A4A8F30EA35C}"/>
                </a:ext>
              </a:extLst>
            </p:cNvPr>
            <p:cNvCxnSpPr>
              <a:cxnSpLocks/>
              <a:stCxn id="1011" idx="4"/>
              <a:endCxn id="1039" idx="0"/>
            </p:cNvCxnSpPr>
            <p:nvPr/>
          </p:nvCxnSpPr>
          <p:spPr>
            <a:xfrm>
              <a:off x="6514559" y="2598830"/>
              <a:ext cx="262903" cy="193766"/>
            </a:xfrm>
            <a:prstGeom prst="straightConnector1">
              <a:avLst/>
            </a:prstGeom>
            <a:ln>
              <a:solidFill>
                <a:srgbClr val="5C9BD5"/>
              </a:solidFill>
              <a:tailEnd type="triangle"/>
            </a:ln>
          </p:spPr>
          <p:style>
            <a:lnRef idx="3">
              <a:schemeClr val="accent3"/>
            </a:lnRef>
            <a:fillRef idx="0">
              <a:schemeClr val="accent3"/>
            </a:fillRef>
            <a:effectRef idx="2">
              <a:schemeClr val="accent3"/>
            </a:effectRef>
            <a:fontRef idx="minor">
              <a:schemeClr val="tx1"/>
            </a:fontRef>
          </p:style>
        </p:cxnSp>
        <p:cxnSp>
          <p:nvCxnSpPr>
            <p:cNvPr id="1046" name="Straight Arrow Connector 1045">
              <a:extLst>
                <a:ext uri="{FF2B5EF4-FFF2-40B4-BE49-F238E27FC236}">
                  <a16:creationId xmlns:a16="http://schemas.microsoft.com/office/drawing/2014/main" id="{5EA48288-B21F-0F4B-B80B-5D076460A157}"/>
                </a:ext>
              </a:extLst>
            </p:cNvPr>
            <p:cNvCxnSpPr>
              <a:cxnSpLocks/>
              <a:endCxn id="1011" idx="1"/>
            </p:cNvCxnSpPr>
            <p:nvPr/>
          </p:nvCxnSpPr>
          <p:spPr>
            <a:xfrm>
              <a:off x="6190706" y="1983183"/>
              <a:ext cx="102986" cy="367374"/>
            </a:xfrm>
            <a:prstGeom prst="straightConnector1">
              <a:avLst/>
            </a:prstGeom>
            <a:ln>
              <a:solidFill>
                <a:srgbClr val="746F6F"/>
              </a:solidFill>
              <a:tailEnd type="triangle"/>
            </a:ln>
          </p:spPr>
          <p:style>
            <a:lnRef idx="3">
              <a:schemeClr val="accent3"/>
            </a:lnRef>
            <a:fillRef idx="0">
              <a:schemeClr val="accent3"/>
            </a:fillRef>
            <a:effectRef idx="2">
              <a:schemeClr val="accent3"/>
            </a:effectRef>
            <a:fontRef idx="minor">
              <a:schemeClr val="tx1"/>
            </a:fontRef>
          </p:style>
        </p:cxnSp>
        <p:pic>
          <p:nvPicPr>
            <p:cNvPr id="1047" name="Picture 1046">
              <a:extLst>
                <a:ext uri="{FF2B5EF4-FFF2-40B4-BE49-F238E27FC236}">
                  <a16:creationId xmlns:a16="http://schemas.microsoft.com/office/drawing/2014/main" id="{3CF08C4A-4443-A548-951B-727A1DD230EA}"/>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868662" y="3217296"/>
              <a:ext cx="142739" cy="142488"/>
            </a:xfrm>
            <a:prstGeom prst="rect">
              <a:avLst/>
            </a:prstGeom>
            <a:ln>
              <a:noFill/>
            </a:ln>
          </p:spPr>
        </p:pic>
        <p:pic>
          <p:nvPicPr>
            <p:cNvPr id="1048" name="Picture 1047">
              <a:extLst>
                <a:ext uri="{FF2B5EF4-FFF2-40B4-BE49-F238E27FC236}">
                  <a16:creationId xmlns:a16="http://schemas.microsoft.com/office/drawing/2014/main" id="{6959BDEE-1345-D842-B755-D0F1B2965ACF}"/>
                </a:ext>
              </a:extLst>
            </p:cNvPr>
            <p:cNvPicPr>
              <a:picLocks noChangeAspect="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923917" y="2701703"/>
              <a:ext cx="122896" cy="139734"/>
            </a:xfrm>
            <a:prstGeom prst="rect">
              <a:avLst/>
            </a:prstGeom>
            <a:ln>
              <a:noFill/>
            </a:ln>
          </p:spPr>
        </p:pic>
        <p:cxnSp>
          <p:nvCxnSpPr>
            <p:cNvPr id="1049" name="Straight Arrow Connector 1048">
              <a:extLst>
                <a:ext uri="{FF2B5EF4-FFF2-40B4-BE49-F238E27FC236}">
                  <a16:creationId xmlns:a16="http://schemas.microsoft.com/office/drawing/2014/main" id="{17121E28-FE63-0449-93CC-89B5BF95790E}"/>
                </a:ext>
              </a:extLst>
            </p:cNvPr>
            <p:cNvCxnSpPr>
              <a:cxnSpLocks/>
              <a:stCxn id="1041" idx="6"/>
              <a:endCxn id="1043" idx="0"/>
            </p:cNvCxnSpPr>
            <p:nvPr/>
          </p:nvCxnSpPr>
          <p:spPr>
            <a:xfrm flipH="1">
              <a:off x="7592695" y="2507460"/>
              <a:ext cx="2828" cy="282643"/>
            </a:xfrm>
            <a:prstGeom prst="straightConnector1">
              <a:avLst/>
            </a:prstGeom>
            <a:ln>
              <a:solidFill>
                <a:srgbClr val="5C9BD5"/>
              </a:solidFill>
              <a:tailEnd type="triangle"/>
            </a:ln>
          </p:spPr>
          <p:style>
            <a:lnRef idx="3">
              <a:schemeClr val="accent3"/>
            </a:lnRef>
            <a:fillRef idx="0">
              <a:schemeClr val="accent3"/>
            </a:fillRef>
            <a:effectRef idx="2">
              <a:schemeClr val="accent3"/>
            </a:effectRef>
            <a:fontRef idx="minor">
              <a:schemeClr val="tx1"/>
            </a:fontRef>
          </p:style>
        </p:cxnSp>
        <p:cxnSp>
          <p:nvCxnSpPr>
            <p:cNvPr id="1050" name="Straight Arrow Connector 1049">
              <a:extLst>
                <a:ext uri="{FF2B5EF4-FFF2-40B4-BE49-F238E27FC236}">
                  <a16:creationId xmlns:a16="http://schemas.microsoft.com/office/drawing/2014/main" id="{7C4CF496-CD74-7743-9B85-E8AA72FF8838}"/>
                </a:ext>
              </a:extLst>
            </p:cNvPr>
            <p:cNvCxnSpPr>
              <a:cxnSpLocks/>
              <a:stCxn id="1041" idx="4"/>
              <a:endCxn id="1040" idx="0"/>
            </p:cNvCxnSpPr>
            <p:nvPr/>
          </p:nvCxnSpPr>
          <p:spPr>
            <a:xfrm>
              <a:off x="8005647" y="2507460"/>
              <a:ext cx="505439" cy="273201"/>
            </a:xfrm>
            <a:prstGeom prst="straightConnector1">
              <a:avLst/>
            </a:prstGeom>
            <a:ln>
              <a:solidFill>
                <a:srgbClr val="5C9BD5"/>
              </a:solidFill>
              <a:tailEnd type="triangle"/>
            </a:ln>
          </p:spPr>
          <p:style>
            <a:lnRef idx="3">
              <a:schemeClr val="accent3"/>
            </a:lnRef>
            <a:fillRef idx="0">
              <a:schemeClr val="accent3"/>
            </a:fillRef>
            <a:effectRef idx="2">
              <a:schemeClr val="accent3"/>
            </a:effectRef>
            <a:fontRef idx="minor">
              <a:schemeClr val="tx1"/>
            </a:fontRef>
          </p:style>
        </p:cxnSp>
      </p:grpSp>
      <p:grpSp>
        <p:nvGrpSpPr>
          <p:cNvPr id="1057" name="Group 1056">
            <a:extLst>
              <a:ext uri="{FF2B5EF4-FFF2-40B4-BE49-F238E27FC236}">
                <a16:creationId xmlns:a16="http://schemas.microsoft.com/office/drawing/2014/main" id="{2797B53E-C53C-B942-BF57-3B6F372B2B8E}"/>
              </a:ext>
            </a:extLst>
          </p:cNvPr>
          <p:cNvGrpSpPr/>
          <p:nvPr/>
        </p:nvGrpSpPr>
        <p:grpSpPr>
          <a:xfrm>
            <a:off x="4680857" y="2414787"/>
            <a:ext cx="6737420" cy="3863608"/>
            <a:chOff x="2783653" y="1497157"/>
            <a:chExt cx="6737420" cy="3863608"/>
          </a:xfrm>
        </p:grpSpPr>
        <p:sp>
          <p:nvSpPr>
            <p:cNvPr id="1058" name="Rectangle 1057">
              <a:extLst>
                <a:ext uri="{FF2B5EF4-FFF2-40B4-BE49-F238E27FC236}">
                  <a16:creationId xmlns:a16="http://schemas.microsoft.com/office/drawing/2014/main" id="{B3ED87A4-D36E-564C-A361-1C59CFB1B059}"/>
                </a:ext>
              </a:extLst>
            </p:cNvPr>
            <p:cNvSpPr/>
            <p:nvPr/>
          </p:nvSpPr>
          <p:spPr>
            <a:xfrm>
              <a:off x="2783653" y="1497157"/>
              <a:ext cx="6737420" cy="386360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sz="1600"/>
            </a:p>
          </p:txBody>
        </p:sp>
        <p:sp>
          <p:nvSpPr>
            <p:cNvPr id="1059" name="Rectangle 1058">
              <a:extLst>
                <a:ext uri="{FF2B5EF4-FFF2-40B4-BE49-F238E27FC236}">
                  <a16:creationId xmlns:a16="http://schemas.microsoft.com/office/drawing/2014/main" id="{EC231F5D-A38B-5A43-9EED-BDFB45A0074B}"/>
                </a:ext>
              </a:extLst>
            </p:cNvPr>
            <p:cNvSpPr/>
            <p:nvPr/>
          </p:nvSpPr>
          <p:spPr>
            <a:xfrm>
              <a:off x="3713344" y="4435530"/>
              <a:ext cx="2915062" cy="168515"/>
            </a:xfrm>
            <a:prstGeom prst="rect">
              <a:avLst/>
            </a:prstGeom>
            <a:solidFill>
              <a:schemeClr val="accent6">
                <a:lumMod val="60000"/>
                <a:lumOff val="40000"/>
              </a:schemeClr>
            </a:solidFill>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0" tIns="0" rIns="0" bIns="0" numCol="1" rtlCol="0" anchor="t" anchorCtr="0" compatLnSpc="1">
              <a:prstTxWarp prst="textNoShape">
                <a:avLst/>
              </a:prstTxWarp>
            </a:bodyPr>
            <a:lstStyle/>
            <a:p>
              <a:pPr algn="ctr" defTabSz="449263" fontAlgn="base">
                <a:spcBef>
                  <a:spcPts val="0"/>
                </a:spcBef>
                <a:spcAft>
                  <a:spcPct val="0"/>
                </a:spcAft>
                <a:buClr>
                  <a:srgbClr val="000000"/>
                </a:buClr>
                <a:buSzPct val="100000"/>
              </a:pPr>
              <a:endParaRPr lang="en-GB" sz="1200" b="1" baseline="-25000">
                <a:latin typeface="Arial" charset="0"/>
              </a:endParaRPr>
            </a:p>
          </p:txBody>
        </p:sp>
        <p:sp>
          <p:nvSpPr>
            <p:cNvPr id="1060" name="Rectangle 1059">
              <a:extLst>
                <a:ext uri="{FF2B5EF4-FFF2-40B4-BE49-F238E27FC236}">
                  <a16:creationId xmlns:a16="http://schemas.microsoft.com/office/drawing/2014/main" id="{2E3B616E-E086-2845-934B-D6658F233859}"/>
                </a:ext>
              </a:extLst>
            </p:cNvPr>
            <p:cNvSpPr/>
            <p:nvPr/>
          </p:nvSpPr>
          <p:spPr>
            <a:xfrm>
              <a:off x="3707785" y="4613095"/>
              <a:ext cx="2920028" cy="168515"/>
            </a:xfrm>
            <a:prstGeom prst="rect">
              <a:avLst/>
            </a:prstGeom>
            <a:solidFill>
              <a:schemeClr val="accent5">
                <a:lumMod val="60000"/>
                <a:lumOff val="40000"/>
              </a:schemeClr>
            </a:solidFill>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0" tIns="0" rIns="0" bIns="0" numCol="1" rtlCol="0" anchor="t" anchorCtr="0" compatLnSpc="1">
              <a:prstTxWarp prst="textNoShape">
                <a:avLst/>
              </a:prstTxWarp>
            </a:bodyPr>
            <a:lstStyle/>
            <a:p>
              <a:pPr algn="ctr" defTabSz="449263" fontAlgn="base">
                <a:spcBef>
                  <a:spcPts val="0"/>
                </a:spcBef>
                <a:spcAft>
                  <a:spcPct val="0"/>
                </a:spcAft>
                <a:buClr>
                  <a:srgbClr val="000000"/>
                </a:buClr>
                <a:buSzPct val="100000"/>
              </a:pPr>
              <a:endParaRPr lang="en-GB" sz="1200" b="1" baseline="-25000">
                <a:latin typeface="Arial" charset="0"/>
              </a:endParaRPr>
            </a:p>
          </p:txBody>
        </p:sp>
        <p:sp>
          <p:nvSpPr>
            <p:cNvPr id="1061" name="Rectangle 1060">
              <a:extLst>
                <a:ext uri="{FF2B5EF4-FFF2-40B4-BE49-F238E27FC236}">
                  <a16:creationId xmlns:a16="http://schemas.microsoft.com/office/drawing/2014/main" id="{909B0117-9824-824C-9724-34B472CC3225}"/>
                </a:ext>
              </a:extLst>
            </p:cNvPr>
            <p:cNvSpPr/>
            <p:nvPr/>
          </p:nvSpPr>
          <p:spPr>
            <a:xfrm>
              <a:off x="3708683" y="4252765"/>
              <a:ext cx="2919226" cy="168515"/>
            </a:xfrm>
            <a:prstGeom prst="rect">
              <a:avLst/>
            </a:prstGeom>
            <a:solidFill>
              <a:schemeClr val="accent3">
                <a:lumMod val="60000"/>
                <a:lumOff val="4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0" rIns="0" bIns="0" numCol="1" rtlCol="0" anchor="t" anchorCtr="0" compatLnSpc="1">
              <a:prstTxWarp prst="textNoShape">
                <a:avLst/>
              </a:prstTxWarp>
            </a:bodyPr>
            <a:lstStyle/>
            <a:p>
              <a:pPr algn="ctr" defTabSz="449263">
                <a:spcBef>
                  <a:spcPts val="0"/>
                </a:spcBef>
                <a:buClr>
                  <a:srgbClr val="000000"/>
                </a:buClr>
                <a:buSzPct val="100000"/>
              </a:pPr>
              <a:endParaRPr lang="en-GB" sz="1200" b="1" baseline="-25000">
                <a:latin typeface="Arial" charset="0"/>
              </a:endParaRPr>
            </a:p>
          </p:txBody>
        </p:sp>
        <p:cxnSp>
          <p:nvCxnSpPr>
            <p:cNvPr id="1062" name="Elbow Connector 4">
              <a:extLst>
                <a:ext uri="{FF2B5EF4-FFF2-40B4-BE49-F238E27FC236}">
                  <a16:creationId xmlns:a16="http://schemas.microsoft.com/office/drawing/2014/main" id="{C5299056-4FB7-4745-ACBC-5B89F0E87D8F}"/>
                </a:ext>
              </a:extLst>
            </p:cNvPr>
            <p:cNvCxnSpPr>
              <a:cxnSpLocks/>
              <a:endCxn id="1064" idx="1"/>
            </p:cNvCxnSpPr>
            <p:nvPr/>
          </p:nvCxnSpPr>
          <p:spPr bwMode="auto">
            <a:xfrm flipH="1">
              <a:off x="4348125" y="2037585"/>
              <a:ext cx="1250879" cy="300264"/>
            </a:xfrm>
            <a:prstGeom prst="straightConnector1">
              <a:avLst/>
            </a:prstGeom>
            <a:ln>
              <a:noFill/>
              <a:headEnd type="none" w="med" len="med"/>
              <a:tailEnd type="triangle"/>
            </a:ln>
          </p:spPr>
          <p:style>
            <a:lnRef idx="3">
              <a:schemeClr val="accent3"/>
            </a:lnRef>
            <a:fillRef idx="0">
              <a:schemeClr val="accent3"/>
            </a:fillRef>
            <a:effectRef idx="2">
              <a:schemeClr val="accent3"/>
            </a:effectRef>
            <a:fontRef idx="minor">
              <a:schemeClr val="tx1"/>
            </a:fontRef>
          </p:style>
        </p:cxnSp>
        <p:sp>
          <p:nvSpPr>
            <p:cNvPr id="1063" name="Oval 1062">
              <a:extLst>
                <a:ext uri="{FF2B5EF4-FFF2-40B4-BE49-F238E27FC236}">
                  <a16:creationId xmlns:a16="http://schemas.microsoft.com/office/drawing/2014/main" id="{405E250A-3232-E449-95BF-1A14439A8D83}"/>
                </a:ext>
              </a:extLst>
            </p:cNvPr>
            <p:cNvSpPr/>
            <p:nvPr/>
          </p:nvSpPr>
          <p:spPr bwMode="auto">
            <a:xfrm>
              <a:off x="3410126" y="3352123"/>
              <a:ext cx="705988" cy="336704"/>
            </a:xfrm>
            <a:prstGeom prst="ellipse">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396000" numCol="1" rtlCol="0" anchor="t" anchorCtr="0" compatLnSpc="1">
              <a:prstTxWarp prst="textNoShape">
                <a:avLst/>
              </a:prstTxWarp>
            </a:bodyPr>
            <a:lstStyle/>
            <a:p>
              <a:pPr marL="0" marR="0" indent="0" algn="ctr" defTabSz="449263" rtl="0" eaLnBrk="1" fontAlgn="base" latinLnBrk="0" hangingPunct="1">
                <a:lnSpc>
                  <a:spcPct val="100000"/>
                </a:lnSpc>
                <a:spcBef>
                  <a:spcPts val="0"/>
                </a:spcBef>
                <a:spcAft>
                  <a:spcPct val="0"/>
                </a:spcAft>
                <a:buClr>
                  <a:srgbClr val="000000"/>
                </a:buClr>
                <a:buSzPct val="100000"/>
                <a:buFont typeface="Times New Roman" charset="0"/>
                <a:buNone/>
                <a:tabLst/>
              </a:pPr>
              <a:r>
                <a:rPr kumimoji="0" lang="en-GB" sz="1400" b="1" i="0" u="none" strike="noStrike" cap="none" normalizeH="0" baseline="-25000" dirty="0">
                  <a:ln>
                    <a:noFill/>
                  </a:ln>
                  <a:solidFill>
                    <a:schemeClr val="bg1"/>
                  </a:solidFill>
                  <a:effectLst/>
                  <a:latin typeface="Arial" charset="0"/>
                </a:rPr>
                <a:t>C: </a:t>
              </a:r>
            </a:p>
            <a:p>
              <a:pPr marL="0" marR="0" indent="0" algn="ctr" defTabSz="449263" rtl="0" eaLnBrk="1" fontAlgn="base" latinLnBrk="0" hangingPunct="1">
                <a:lnSpc>
                  <a:spcPct val="100000"/>
                </a:lnSpc>
                <a:spcBef>
                  <a:spcPts val="0"/>
                </a:spcBef>
                <a:spcAft>
                  <a:spcPct val="0"/>
                </a:spcAft>
                <a:buClr>
                  <a:srgbClr val="000000"/>
                </a:buClr>
                <a:buSzPct val="100000"/>
                <a:buFont typeface="Times New Roman" charset="0"/>
                <a:buNone/>
                <a:tabLst/>
              </a:pPr>
              <a:r>
                <a:rPr kumimoji="0" lang="en-GB" sz="1400" b="1" i="0" u="none" strike="noStrike" cap="none" normalizeH="0" baseline="-25000" dirty="0">
                  <a:ln>
                    <a:noFill/>
                  </a:ln>
                  <a:solidFill>
                    <a:schemeClr val="bg1"/>
                  </a:solidFill>
                  <a:effectLst/>
                  <a:latin typeface="Arial" charset="0"/>
                </a:rPr>
                <a:t>Pellets?</a:t>
              </a:r>
            </a:p>
          </p:txBody>
        </p:sp>
        <p:sp>
          <p:nvSpPr>
            <p:cNvPr id="1064" name="Rectangle 26">
              <a:extLst>
                <a:ext uri="{FF2B5EF4-FFF2-40B4-BE49-F238E27FC236}">
                  <a16:creationId xmlns:a16="http://schemas.microsoft.com/office/drawing/2014/main" id="{B6D86956-DC33-2A45-BF37-9673112172E3}"/>
                </a:ext>
              </a:extLst>
            </p:cNvPr>
            <p:cNvSpPr/>
            <p:nvPr/>
          </p:nvSpPr>
          <p:spPr bwMode="auto">
            <a:xfrm>
              <a:off x="3943730" y="2335894"/>
              <a:ext cx="888953" cy="251944"/>
            </a:xfrm>
            <a:custGeom>
              <a:avLst/>
              <a:gdLst>
                <a:gd name="connsiteX0" fmla="*/ 0 w 648072"/>
                <a:gd name="connsiteY0" fmla="*/ 0 h 216057"/>
                <a:gd name="connsiteX1" fmla="*/ 648072 w 648072"/>
                <a:gd name="connsiteY1" fmla="*/ 0 h 216057"/>
                <a:gd name="connsiteX2" fmla="*/ 648072 w 648072"/>
                <a:gd name="connsiteY2" fmla="*/ 216057 h 216057"/>
                <a:gd name="connsiteX3" fmla="*/ 0 w 648072"/>
                <a:gd name="connsiteY3" fmla="*/ 216057 h 216057"/>
                <a:gd name="connsiteX4" fmla="*/ 0 w 648072"/>
                <a:gd name="connsiteY4" fmla="*/ 0 h 216057"/>
                <a:gd name="connsiteX0" fmla="*/ 0 w 648072"/>
                <a:gd name="connsiteY0" fmla="*/ 0 h 217279"/>
                <a:gd name="connsiteX1" fmla="*/ 648072 w 648072"/>
                <a:gd name="connsiteY1" fmla="*/ 0 h 217279"/>
                <a:gd name="connsiteX2" fmla="*/ 648072 w 648072"/>
                <a:gd name="connsiteY2" fmla="*/ 216057 h 217279"/>
                <a:gd name="connsiteX3" fmla="*/ 151894 w 648072"/>
                <a:gd name="connsiteY3" fmla="*/ 217279 h 217279"/>
                <a:gd name="connsiteX4" fmla="*/ 0 w 648072"/>
                <a:gd name="connsiteY4" fmla="*/ 216057 h 217279"/>
                <a:gd name="connsiteX5" fmla="*/ 0 w 648072"/>
                <a:gd name="connsiteY5" fmla="*/ 0 h 217279"/>
                <a:gd name="connsiteX0" fmla="*/ 0 w 648072"/>
                <a:gd name="connsiteY0" fmla="*/ 0 h 217534"/>
                <a:gd name="connsiteX1" fmla="*/ 648072 w 648072"/>
                <a:gd name="connsiteY1" fmla="*/ 0 h 217534"/>
                <a:gd name="connsiteX2" fmla="*/ 648072 w 648072"/>
                <a:gd name="connsiteY2" fmla="*/ 216057 h 217534"/>
                <a:gd name="connsiteX3" fmla="*/ 461610 w 648072"/>
                <a:gd name="connsiteY3" fmla="*/ 217279 h 217534"/>
                <a:gd name="connsiteX4" fmla="*/ 151894 w 648072"/>
                <a:gd name="connsiteY4" fmla="*/ 217279 h 217534"/>
                <a:gd name="connsiteX5" fmla="*/ 0 w 648072"/>
                <a:gd name="connsiteY5" fmla="*/ 216057 h 217534"/>
                <a:gd name="connsiteX6" fmla="*/ 0 w 648072"/>
                <a:gd name="connsiteY6" fmla="*/ 0 h 217534"/>
                <a:gd name="connsiteX0" fmla="*/ 0 w 648072"/>
                <a:gd name="connsiteY0" fmla="*/ 761 h 218295"/>
                <a:gd name="connsiteX1" fmla="*/ 294816 w 648072"/>
                <a:gd name="connsiteY1" fmla="*/ 1694 h 218295"/>
                <a:gd name="connsiteX2" fmla="*/ 648072 w 648072"/>
                <a:gd name="connsiteY2" fmla="*/ 761 h 218295"/>
                <a:gd name="connsiteX3" fmla="*/ 648072 w 648072"/>
                <a:gd name="connsiteY3" fmla="*/ 216818 h 218295"/>
                <a:gd name="connsiteX4" fmla="*/ 461610 w 648072"/>
                <a:gd name="connsiteY4" fmla="*/ 218040 h 218295"/>
                <a:gd name="connsiteX5" fmla="*/ 151894 w 648072"/>
                <a:gd name="connsiteY5" fmla="*/ 218040 h 218295"/>
                <a:gd name="connsiteX6" fmla="*/ 0 w 648072"/>
                <a:gd name="connsiteY6" fmla="*/ 216818 h 218295"/>
                <a:gd name="connsiteX7" fmla="*/ 0 w 648072"/>
                <a:gd name="connsiteY7" fmla="*/ 761 h 21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072" h="218295">
                  <a:moveTo>
                    <a:pt x="0" y="761"/>
                  </a:moveTo>
                  <a:cubicBezTo>
                    <a:pt x="96633" y="-2205"/>
                    <a:pt x="198183" y="4660"/>
                    <a:pt x="294816" y="1694"/>
                  </a:cubicBezTo>
                  <a:lnTo>
                    <a:pt x="648072" y="761"/>
                  </a:lnTo>
                  <a:lnTo>
                    <a:pt x="648072" y="216818"/>
                  </a:lnTo>
                  <a:cubicBezTo>
                    <a:pt x="590834" y="215587"/>
                    <a:pt x="518848" y="219271"/>
                    <a:pt x="461610" y="218040"/>
                  </a:cubicBezTo>
                  <a:lnTo>
                    <a:pt x="151894" y="218040"/>
                  </a:lnTo>
                  <a:lnTo>
                    <a:pt x="0" y="216818"/>
                  </a:lnTo>
                  <a:lnTo>
                    <a:pt x="0" y="761"/>
                  </a:lnTo>
                  <a:close/>
                </a:path>
              </a:pathLst>
            </a:cu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108000" rIns="0" bIns="324000" numCol="1" rtlCol="0" anchor="t" anchorCtr="0" compatLnSpc="1">
              <a:prstTxWarp prst="textNoShape">
                <a:avLst/>
              </a:prstTxWarp>
            </a:bodyPr>
            <a:lstStyle/>
            <a:p>
              <a:pPr algn="ctr" defTabSz="449263">
                <a:spcBef>
                  <a:spcPts val="0"/>
                </a:spcBef>
                <a:buClr>
                  <a:srgbClr val="000000"/>
                </a:buClr>
                <a:buSzPct val="100000"/>
              </a:pPr>
              <a:r>
                <a:rPr lang="en-GB" sz="1400" b="1" baseline="-25000" dirty="0">
                  <a:latin typeface="Arial" charset="0"/>
                </a:rPr>
                <a:t>Sequence</a:t>
              </a:r>
            </a:p>
          </p:txBody>
        </p:sp>
        <p:cxnSp>
          <p:nvCxnSpPr>
            <p:cNvPr id="1065" name="Elbow Connector 30">
              <a:extLst>
                <a:ext uri="{FF2B5EF4-FFF2-40B4-BE49-F238E27FC236}">
                  <a16:creationId xmlns:a16="http://schemas.microsoft.com/office/drawing/2014/main" id="{CB6A37FC-004A-4C4D-99F3-2C732218045D}"/>
                </a:ext>
              </a:extLst>
            </p:cNvPr>
            <p:cNvCxnSpPr>
              <a:cxnSpLocks/>
              <a:stCxn id="1074" idx="5"/>
            </p:cNvCxnSpPr>
            <p:nvPr/>
          </p:nvCxnSpPr>
          <p:spPr bwMode="auto">
            <a:xfrm flipH="1">
              <a:off x="5930537" y="2599297"/>
              <a:ext cx="362798" cy="307750"/>
            </a:xfrm>
            <a:prstGeom prst="straightConnector1">
              <a:avLst/>
            </a:prstGeom>
            <a:ln>
              <a:noFill/>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1066" name="Straight Arrow Connector 1065">
              <a:extLst>
                <a:ext uri="{FF2B5EF4-FFF2-40B4-BE49-F238E27FC236}">
                  <a16:creationId xmlns:a16="http://schemas.microsoft.com/office/drawing/2014/main" id="{42BDCD67-5881-504F-A877-575BE984017F}"/>
                </a:ext>
              </a:extLst>
            </p:cNvPr>
            <p:cNvCxnSpPr>
              <a:cxnSpLocks/>
              <a:stCxn id="1069" idx="2"/>
              <a:endCxn id="1063" idx="0"/>
            </p:cNvCxnSpPr>
            <p:nvPr/>
          </p:nvCxnSpPr>
          <p:spPr bwMode="auto">
            <a:xfrm>
              <a:off x="3760258" y="3082745"/>
              <a:ext cx="2862" cy="269378"/>
            </a:xfrm>
            <a:prstGeom prst="straightConnector1">
              <a:avLst/>
            </a:prstGeom>
            <a:ln>
              <a:noFill/>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1067" name="Straight Arrow Connector 1066">
              <a:extLst>
                <a:ext uri="{FF2B5EF4-FFF2-40B4-BE49-F238E27FC236}">
                  <a16:creationId xmlns:a16="http://schemas.microsoft.com/office/drawing/2014/main" id="{9500947C-4420-1D40-8FC0-78D3827BB881}"/>
                </a:ext>
              </a:extLst>
            </p:cNvPr>
            <p:cNvCxnSpPr>
              <a:cxnSpLocks/>
            </p:cNvCxnSpPr>
            <p:nvPr/>
          </p:nvCxnSpPr>
          <p:spPr bwMode="auto">
            <a:xfrm>
              <a:off x="7092871" y="3070005"/>
              <a:ext cx="0" cy="277484"/>
            </a:xfrm>
            <a:prstGeom prst="straightConnector1">
              <a:avLst/>
            </a:prstGeom>
            <a:ln>
              <a:noFill/>
              <a:headEnd type="none" w="med" len="med"/>
              <a:tailEnd type="triangle"/>
            </a:ln>
          </p:spPr>
          <p:style>
            <a:lnRef idx="3">
              <a:schemeClr val="accent5"/>
            </a:lnRef>
            <a:fillRef idx="0">
              <a:schemeClr val="accent5"/>
            </a:fillRef>
            <a:effectRef idx="2">
              <a:schemeClr val="accent5"/>
            </a:effectRef>
            <a:fontRef idx="minor">
              <a:schemeClr val="tx1"/>
            </a:fontRef>
          </p:style>
        </p:cxnSp>
        <p:cxnSp>
          <p:nvCxnSpPr>
            <p:cNvPr id="1068" name="Elbow Connector 35">
              <a:extLst>
                <a:ext uri="{FF2B5EF4-FFF2-40B4-BE49-F238E27FC236}">
                  <a16:creationId xmlns:a16="http://schemas.microsoft.com/office/drawing/2014/main" id="{E4744A08-D709-F74F-B475-776B16688758}"/>
                </a:ext>
              </a:extLst>
            </p:cNvPr>
            <p:cNvCxnSpPr>
              <a:cxnSpLocks/>
              <a:stCxn id="1064" idx="5"/>
              <a:endCxn id="1069" idx="0"/>
            </p:cNvCxnSpPr>
            <p:nvPr/>
          </p:nvCxnSpPr>
          <p:spPr bwMode="auto">
            <a:xfrm flipH="1">
              <a:off x="3760258" y="2587544"/>
              <a:ext cx="391823" cy="264398"/>
            </a:xfrm>
            <a:prstGeom prst="straightConnector1">
              <a:avLst/>
            </a:prstGeom>
            <a:ln>
              <a:noFill/>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1069" name="Rectangle 1068">
              <a:extLst>
                <a:ext uri="{FF2B5EF4-FFF2-40B4-BE49-F238E27FC236}">
                  <a16:creationId xmlns:a16="http://schemas.microsoft.com/office/drawing/2014/main" id="{F2F163AE-42F8-974F-B9EC-F66BA454D4F2}"/>
                </a:ext>
              </a:extLst>
            </p:cNvPr>
            <p:cNvSpPr/>
            <p:nvPr/>
          </p:nvSpPr>
          <p:spPr bwMode="auto">
            <a:xfrm>
              <a:off x="3402326" y="2851942"/>
              <a:ext cx="715864" cy="230803"/>
            </a:xfrm>
            <a:prstGeom prst="rect">
              <a:avLst/>
            </a:prstGeom>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0" tIns="0" rIns="0" bIns="0" numCol="1" rtlCol="0" anchor="t" anchorCtr="0" compatLnSpc="1">
              <a:prstTxWarp prst="textNoShape">
                <a:avLst/>
              </a:prstTxWarp>
            </a:bodyPr>
            <a:lstStyle/>
            <a:p>
              <a:pPr marL="0" marR="0" indent="0" algn="ctr" defTabSz="449263" rtl="0" eaLnBrk="1" fontAlgn="base" latinLnBrk="0" hangingPunct="1">
                <a:lnSpc>
                  <a:spcPct val="100000"/>
                </a:lnSpc>
                <a:spcBef>
                  <a:spcPts val="0"/>
                </a:spcBef>
                <a:spcAft>
                  <a:spcPct val="0"/>
                </a:spcAft>
                <a:buClr>
                  <a:srgbClr val="000000"/>
                </a:buClr>
                <a:buSzPct val="100000"/>
                <a:buFont typeface="Times New Roman" charset="0"/>
                <a:buNone/>
                <a:tabLst/>
              </a:pPr>
              <a:r>
                <a:rPr kumimoji="0" lang="en-GB" sz="1400" b="1" i="0" u="none" strike="noStrike" cap="none" normalizeH="0" baseline="-25000" dirty="0">
                  <a:ln>
                    <a:noFill/>
                  </a:ln>
                  <a:effectLst/>
                  <a:latin typeface="Arial" charset="0"/>
                </a:rPr>
                <a:t>inverter</a:t>
              </a:r>
            </a:p>
          </p:txBody>
        </p:sp>
        <p:cxnSp>
          <p:nvCxnSpPr>
            <p:cNvPr id="1070" name="Straight Arrow Connector 1069">
              <a:extLst>
                <a:ext uri="{FF2B5EF4-FFF2-40B4-BE49-F238E27FC236}">
                  <a16:creationId xmlns:a16="http://schemas.microsoft.com/office/drawing/2014/main" id="{C7D4F991-0743-2D4B-90C3-C4F07FEC5F37}"/>
                </a:ext>
              </a:extLst>
            </p:cNvPr>
            <p:cNvCxnSpPr>
              <a:cxnSpLocks/>
              <a:stCxn id="1074" idx="6"/>
            </p:cNvCxnSpPr>
            <p:nvPr/>
          </p:nvCxnSpPr>
          <p:spPr bwMode="auto">
            <a:xfrm flipH="1">
              <a:off x="5012573" y="2598830"/>
              <a:ext cx="1091862" cy="244718"/>
            </a:xfrm>
            <a:prstGeom prst="straightConnector1">
              <a:avLst/>
            </a:prstGeom>
            <a:ln>
              <a:noFill/>
              <a:headEnd type="none" w="med" len="med"/>
              <a:tailEnd type="triangle"/>
            </a:ln>
          </p:spPr>
          <p:style>
            <a:lnRef idx="3">
              <a:schemeClr val="accent5"/>
            </a:lnRef>
            <a:fillRef idx="0">
              <a:schemeClr val="accent5"/>
            </a:fillRef>
            <a:effectRef idx="2">
              <a:schemeClr val="accent5"/>
            </a:effectRef>
            <a:fontRef idx="minor">
              <a:schemeClr val="tx1"/>
            </a:fontRef>
          </p:style>
        </p:cxnSp>
        <p:cxnSp>
          <p:nvCxnSpPr>
            <p:cNvPr id="1071" name="Straight Arrow Connector 1070">
              <a:extLst>
                <a:ext uri="{FF2B5EF4-FFF2-40B4-BE49-F238E27FC236}">
                  <a16:creationId xmlns:a16="http://schemas.microsoft.com/office/drawing/2014/main" id="{F1E73FBA-2812-A249-8A4C-40B25ECD5A28}"/>
                </a:ext>
              </a:extLst>
            </p:cNvPr>
            <p:cNvCxnSpPr>
              <a:cxnSpLocks/>
              <a:stCxn id="1074" idx="4"/>
            </p:cNvCxnSpPr>
            <p:nvPr/>
          </p:nvCxnSpPr>
          <p:spPr bwMode="auto">
            <a:xfrm>
              <a:off x="6514560" y="2598830"/>
              <a:ext cx="260659" cy="308676"/>
            </a:xfrm>
            <a:prstGeom prst="straightConnector1">
              <a:avLst/>
            </a:prstGeom>
            <a:ln>
              <a:noFill/>
              <a:headEnd type="none" w="med" len="med"/>
              <a:tailEnd type="triangle"/>
            </a:ln>
          </p:spPr>
          <p:style>
            <a:lnRef idx="3">
              <a:schemeClr val="accent5"/>
            </a:lnRef>
            <a:fillRef idx="0">
              <a:schemeClr val="accent5"/>
            </a:fillRef>
            <a:effectRef idx="2">
              <a:schemeClr val="accent5"/>
            </a:effectRef>
            <a:fontRef idx="minor">
              <a:schemeClr val="tx1"/>
            </a:fontRef>
          </p:style>
        </p:cxnSp>
        <p:cxnSp>
          <p:nvCxnSpPr>
            <p:cNvPr id="1072" name="Elbow Connector 77">
              <a:extLst>
                <a:ext uri="{FF2B5EF4-FFF2-40B4-BE49-F238E27FC236}">
                  <a16:creationId xmlns:a16="http://schemas.microsoft.com/office/drawing/2014/main" id="{7C3876A6-261A-494A-A179-FBFC60218B0F}"/>
                </a:ext>
              </a:extLst>
            </p:cNvPr>
            <p:cNvCxnSpPr>
              <a:cxnSpLocks/>
              <a:stCxn id="1064" idx="4"/>
            </p:cNvCxnSpPr>
            <p:nvPr/>
          </p:nvCxnSpPr>
          <p:spPr bwMode="auto">
            <a:xfrm>
              <a:off x="4576915" y="2587544"/>
              <a:ext cx="1672828" cy="1105432"/>
            </a:xfrm>
            <a:prstGeom prst="straightConnector1">
              <a:avLst/>
            </a:prstGeom>
            <a:ln>
              <a:noFill/>
              <a:headEnd type="none" w="med" len="med"/>
              <a:tailEnd type="triangle"/>
            </a:ln>
          </p:spPr>
          <p:style>
            <a:lnRef idx="3">
              <a:schemeClr val="accent3"/>
            </a:lnRef>
            <a:fillRef idx="0">
              <a:schemeClr val="accent3"/>
            </a:fillRef>
            <a:effectRef idx="2">
              <a:schemeClr val="accent3"/>
            </a:effectRef>
            <a:fontRef idx="minor">
              <a:schemeClr val="tx1"/>
            </a:fontRef>
          </p:style>
        </p:cxnSp>
        <p:sp>
          <p:nvSpPr>
            <p:cNvPr id="1073" name="Rectangle 26">
              <a:extLst>
                <a:ext uri="{FF2B5EF4-FFF2-40B4-BE49-F238E27FC236}">
                  <a16:creationId xmlns:a16="http://schemas.microsoft.com/office/drawing/2014/main" id="{336B461A-3CD0-AA4E-996B-9C0E22B3B92B}"/>
                </a:ext>
              </a:extLst>
            </p:cNvPr>
            <p:cNvSpPr/>
            <p:nvPr/>
          </p:nvSpPr>
          <p:spPr bwMode="auto">
            <a:xfrm>
              <a:off x="6000823" y="1754484"/>
              <a:ext cx="715864" cy="222976"/>
            </a:xfrm>
            <a:custGeom>
              <a:avLst/>
              <a:gdLst>
                <a:gd name="connsiteX0" fmla="*/ 0 w 648072"/>
                <a:gd name="connsiteY0" fmla="*/ 0 h 216057"/>
                <a:gd name="connsiteX1" fmla="*/ 648072 w 648072"/>
                <a:gd name="connsiteY1" fmla="*/ 0 h 216057"/>
                <a:gd name="connsiteX2" fmla="*/ 648072 w 648072"/>
                <a:gd name="connsiteY2" fmla="*/ 216057 h 216057"/>
                <a:gd name="connsiteX3" fmla="*/ 0 w 648072"/>
                <a:gd name="connsiteY3" fmla="*/ 216057 h 216057"/>
                <a:gd name="connsiteX4" fmla="*/ 0 w 648072"/>
                <a:gd name="connsiteY4" fmla="*/ 0 h 216057"/>
                <a:gd name="connsiteX0" fmla="*/ 0 w 648072"/>
                <a:gd name="connsiteY0" fmla="*/ 0 h 217279"/>
                <a:gd name="connsiteX1" fmla="*/ 648072 w 648072"/>
                <a:gd name="connsiteY1" fmla="*/ 0 h 217279"/>
                <a:gd name="connsiteX2" fmla="*/ 648072 w 648072"/>
                <a:gd name="connsiteY2" fmla="*/ 216057 h 217279"/>
                <a:gd name="connsiteX3" fmla="*/ 151894 w 648072"/>
                <a:gd name="connsiteY3" fmla="*/ 217279 h 217279"/>
                <a:gd name="connsiteX4" fmla="*/ 0 w 648072"/>
                <a:gd name="connsiteY4" fmla="*/ 216057 h 217279"/>
                <a:gd name="connsiteX5" fmla="*/ 0 w 648072"/>
                <a:gd name="connsiteY5" fmla="*/ 0 h 217279"/>
                <a:gd name="connsiteX0" fmla="*/ 0 w 648072"/>
                <a:gd name="connsiteY0" fmla="*/ 0 h 217534"/>
                <a:gd name="connsiteX1" fmla="*/ 648072 w 648072"/>
                <a:gd name="connsiteY1" fmla="*/ 0 h 217534"/>
                <a:gd name="connsiteX2" fmla="*/ 648072 w 648072"/>
                <a:gd name="connsiteY2" fmla="*/ 216057 h 217534"/>
                <a:gd name="connsiteX3" fmla="*/ 461610 w 648072"/>
                <a:gd name="connsiteY3" fmla="*/ 217279 h 217534"/>
                <a:gd name="connsiteX4" fmla="*/ 151894 w 648072"/>
                <a:gd name="connsiteY4" fmla="*/ 217279 h 217534"/>
                <a:gd name="connsiteX5" fmla="*/ 0 w 648072"/>
                <a:gd name="connsiteY5" fmla="*/ 216057 h 217534"/>
                <a:gd name="connsiteX6" fmla="*/ 0 w 648072"/>
                <a:gd name="connsiteY6" fmla="*/ 0 h 217534"/>
                <a:gd name="connsiteX0" fmla="*/ 0 w 648072"/>
                <a:gd name="connsiteY0" fmla="*/ 761 h 218295"/>
                <a:gd name="connsiteX1" fmla="*/ 294816 w 648072"/>
                <a:gd name="connsiteY1" fmla="*/ 1694 h 218295"/>
                <a:gd name="connsiteX2" fmla="*/ 648072 w 648072"/>
                <a:gd name="connsiteY2" fmla="*/ 761 h 218295"/>
                <a:gd name="connsiteX3" fmla="*/ 648072 w 648072"/>
                <a:gd name="connsiteY3" fmla="*/ 216818 h 218295"/>
                <a:gd name="connsiteX4" fmla="*/ 461610 w 648072"/>
                <a:gd name="connsiteY4" fmla="*/ 218040 h 218295"/>
                <a:gd name="connsiteX5" fmla="*/ 151894 w 648072"/>
                <a:gd name="connsiteY5" fmla="*/ 218040 h 218295"/>
                <a:gd name="connsiteX6" fmla="*/ 0 w 648072"/>
                <a:gd name="connsiteY6" fmla="*/ 216818 h 218295"/>
                <a:gd name="connsiteX7" fmla="*/ 0 w 648072"/>
                <a:gd name="connsiteY7" fmla="*/ 761 h 21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072" h="218295">
                  <a:moveTo>
                    <a:pt x="0" y="761"/>
                  </a:moveTo>
                  <a:cubicBezTo>
                    <a:pt x="96633" y="-2205"/>
                    <a:pt x="198183" y="4660"/>
                    <a:pt x="294816" y="1694"/>
                  </a:cubicBezTo>
                  <a:lnTo>
                    <a:pt x="648072" y="761"/>
                  </a:lnTo>
                  <a:lnTo>
                    <a:pt x="648072" y="216818"/>
                  </a:lnTo>
                  <a:cubicBezTo>
                    <a:pt x="590834" y="215587"/>
                    <a:pt x="518848" y="219271"/>
                    <a:pt x="461610" y="218040"/>
                  </a:cubicBezTo>
                  <a:lnTo>
                    <a:pt x="151894" y="218040"/>
                  </a:lnTo>
                  <a:lnTo>
                    <a:pt x="0" y="216818"/>
                  </a:lnTo>
                  <a:lnTo>
                    <a:pt x="0" y="761"/>
                  </a:lnTo>
                  <a:close/>
                </a:path>
              </a:pathLst>
            </a:cu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108000" rIns="0" bIns="324000" numCol="1" rtlCol="0" anchor="t" anchorCtr="0" compatLnSpc="1">
              <a:prstTxWarp prst="textNoShape">
                <a:avLst/>
              </a:prstTxWarp>
            </a:bodyPr>
            <a:lstStyle/>
            <a:p>
              <a:pPr algn="ctr" defTabSz="449263">
                <a:spcBef>
                  <a:spcPts val="0"/>
                </a:spcBef>
                <a:buClr>
                  <a:srgbClr val="000000"/>
                </a:buClr>
                <a:buSzPct val="100000"/>
              </a:pPr>
              <a:r>
                <a:rPr lang="en-GB" sz="1400" b="1" baseline="-25000" dirty="0">
                  <a:latin typeface="Arial" charset="0"/>
                </a:rPr>
                <a:t>Fallback</a:t>
              </a:r>
            </a:p>
          </p:txBody>
        </p:sp>
        <p:sp>
          <p:nvSpPr>
            <p:cNvPr id="1074" name="Rectangle 26">
              <a:extLst>
                <a:ext uri="{FF2B5EF4-FFF2-40B4-BE49-F238E27FC236}">
                  <a16:creationId xmlns:a16="http://schemas.microsoft.com/office/drawing/2014/main" id="{032DA8E1-CD36-C44F-9612-6BBC617CBB5E}"/>
                </a:ext>
              </a:extLst>
            </p:cNvPr>
            <p:cNvSpPr/>
            <p:nvPr/>
          </p:nvSpPr>
          <p:spPr bwMode="auto">
            <a:xfrm>
              <a:off x="5903298" y="2348613"/>
              <a:ext cx="858173" cy="251132"/>
            </a:xfrm>
            <a:custGeom>
              <a:avLst/>
              <a:gdLst>
                <a:gd name="connsiteX0" fmla="*/ 0 w 648072"/>
                <a:gd name="connsiteY0" fmla="*/ 0 h 216057"/>
                <a:gd name="connsiteX1" fmla="*/ 648072 w 648072"/>
                <a:gd name="connsiteY1" fmla="*/ 0 h 216057"/>
                <a:gd name="connsiteX2" fmla="*/ 648072 w 648072"/>
                <a:gd name="connsiteY2" fmla="*/ 216057 h 216057"/>
                <a:gd name="connsiteX3" fmla="*/ 0 w 648072"/>
                <a:gd name="connsiteY3" fmla="*/ 216057 h 216057"/>
                <a:gd name="connsiteX4" fmla="*/ 0 w 648072"/>
                <a:gd name="connsiteY4" fmla="*/ 0 h 216057"/>
                <a:gd name="connsiteX0" fmla="*/ 0 w 648072"/>
                <a:gd name="connsiteY0" fmla="*/ 0 h 217279"/>
                <a:gd name="connsiteX1" fmla="*/ 648072 w 648072"/>
                <a:gd name="connsiteY1" fmla="*/ 0 h 217279"/>
                <a:gd name="connsiteX2" fmla="*/ 648072 w 648072"/>
                <a:gd name="connsiteY2" fmla="*/ 216057 h 217279"/>
                <a:gd name="connsiteX3" fmla="*/ 151894 w 648072"/>
                <a:gd name="connsiteY3" fmla="*/ 217279 h 217279"/>
                <a:gd name="connsiteX4" fmla="*/ 0 w 648072"/>
                <a:gd name="connsiteY4" fmla="*/ 216057 h 217279"/>
                <a:gd name="connsiteX5" fmla="*/ 0 w 648072"/>
                <a:gd name="connsiteY5" fmla="*/ 0 h 217279"/>
                <a:gd name="connsiteX0" fmla="*/ 0 w 648072"/>
                <a:gd name="connsiteY0" fmla="*/ 0 h 217534"/>
                <a:gd name="connsiteX1" fmla="*/ 648072 w 648072"/>
                <a:gd name="connsiteY1" fmla="*/ 0 h 217534"/>
                <a:gd name="connsiteX2" fmla="*/ 648072 w 648072"/>
                <a:gd name="connsiteY2" fmla="*/ 216057 h 217534"/>
                <a:gd name="connsiteX3" fmla="*/ 461610 w 648072"/>
                <a:gd name="connsiteY3" fmla="*/ 217279 h 217534"/>
                <a:gd name="connsiteX4" fmla="*/ 151894 w 648072"/>
                <a:gd name="connsiteY4" fmla="*/ 217279 h 217534"/>
                <a:gd name="connsiteX5" fmla="*/ 0 w 648072"/>
                <a:gd name="connsiteY5" fmla="*/ 216057 h 217534"/>
                <a:gd name="connsiteX6" fmla="*/ 0 w 648072"/>
                <a:gd name="connsiteY6" fmla="*/ 0 h 217534"/>
                <a:gd name="connsiteX0" fmla="*/ 0 w 648072"/>
                <a:gd name="connsiteY0" fmla="*/ 761 h 218295"/>
                <a:gd name="connsiteX1" fmla="*/ 294816 w 648072"/>
                <a:gd name="connsiteY1" fmla="*/ 1694 h 218295"/>
                <a:gd name="connsiteX2" fmla="*/ 648072 w 648072"/>
                <a:gd name="connsiteY2" fmla="*/ 761 h 218295"/>
                <a:gd name="connsiteX3" fmla="*/ 648072 w 648072"/>
                <a:gd name="connsiteY3" fmla="*/ 216818 h 218295"/>
                <a:gd name="connsiteX4" fmla="*/ 461610 w 648072"/>
                <a:gd name="connsiteY4" fmla="*/ 218040 h 218295"/>
                <a:gd name="connsiteX5" fmla="*/ 151894 w 648072"/>
                <a:gd name="connsiteY5" fmla="*/ 218040 h 218295"/>
                <a:gd name="connsiteX6" fmla="*/ 0 w 648072"/>
                <a:gd name="connsiteY6" fmla="*/ 216818 h 218295"/>
                <a:gd name="connsiteX7" fmla="*/ 0 w 648072"/>
                <a:gd name="connsiteY7" fmla="*/ 761 h 218295"/>
                <a:gd name="connsiteX0" fmla="*/ 0 w 648072"/>
                <a:gd name="connsiteY0" fmla="*/ 761 h 218837"/>
                <a:gd name="connsiteX1" fmla="*/ 294816 w 648072"/>
                <a:gd name="connsiteY1" fmla="*/ 1694 h 218837"/>
                <a:gd name="connsiteX2" fmla="*/ 648072 w 648072"/>
                <a:gd name="connsiteY2" fmla="*/ 761 h 218837"/>
                <a:gd name="connsiteX3" fmla="*/ 648072 w 648072"/>
                <a:gd name="connsiteY3" fmla="*/ 216818 h 218837"/>
                <a:gd name="connsiteX4" fmla="*/ 461610 w 648072"/>
                <a:gd name="connsiteY4" fmla="*/ 218040 h 218837"/>
                <a:gd name="connsiteX5" fmla="*/ 294546 w 648072"/>
                <a:gd name="connsiteY5" fmla="*/ 218446 h 218837"/>
                <a:gd name="connsiteX6" fmla="*/ 151894 w 648072"/>
                <a:gd name="connsiteY6" fmla="*/ 218040 h 218837"/>
                <a:gd name="connsiteX7" fmla="*/ 0 w 648072"/>
                <a:gd name="connsiteY7" fmla="*/ 216818 h 218837"/>
                <a:gd name="connsiteX8" fmla="*/ 0 w 648072"/>
                <a:gd name="connsiteY8" fmla="*/ 761 h 21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8072" h="218837">
                  <a:moveTo>
                    <a:pt x="0" y="761"/>
                  </a:moveTo>
                  <a:cubicBezTo>
                    <a:pt x="96633" y="-2205"/>
                    <a:pt x="198183" y="4660"/>
                    <a:pt x="294816" y="1694"/>
                  </a:cubicBezTo>
                  <a:lnTo>
                    <a:pt x="648072" y="761"/>
                  </a:lnTo>
                  <a:lnTo>
                    <a:pt x="648072" y="216818"/>
                  </a:lnTo>
                  <a:cubicBezTo>
                    <a:pt x="590834" y="215587"/>
                    <a:pt x="518848" y="219271"/>
                    <a:pt x="461610" y="218040"/>
                  </a:cubicBezTo>
                  <a:cubicBezTo>
                    <a:pt x="402645" y="216537"/>
                    <a:pt x="353511" y="219949"/>
                    <a:pt x="294546" y="218446"/>
                  </a:cubicBezTo>
                  <a:lnTo>
                    <a:pt x="151894" y="218040"/>
                  </a:lnTo>
                  <a:lnTo>
                    <a:pt x="0" y="216818"/>
                  </a:lnTo>
                  <a:lnTo>
                    <a:pt x="0" y="761"/>
                  </a:lnTo>
                  <a:close/>
                </a:path>
              </a:pathLst>
            </a:cu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108000" rIns="0" bIns="324000" numCol="1" rtlCol="0" anchor="t" anchorCtr="0" compatLnSpc="1">
              <a:prstTxWarp prst="textNoShape">
                <a:avLst/>
              </a:prstTxWarp>
            </a:bodyPr>
            <a:lstStyle/>
            <a:p>
              <a:pPr algn="ctr" defTabSz="449263">
                <a:spcBef>
                  <a:spcPts val="0"/>
                </a:spcBef>
                <a:buClr>
                  <a:srgbClr val="000000"/>
                </a:buClr>
                <a:buSzPct val="100000"/>
              </a:pPr>
              <a:r>
                <a:rPr lang="en-GB" sz="1400" b="1" baseline="-25000" dirty="0">
                  <a:latin typeface="Arial" charset="0"/>
                </a:rPr>
                <a:t>Sequence</a:t>
              </a:r>
            </a:p>
          </p:txBody>
        </p:sp>
        <p:cxnSp>
          <p:nvCxnSpPr>
            <p:cNvPr id="1075" name="Elbow Connector 4">
              <a:extLst>
                <a:ext uri="{FF2B5EF4-FFF2-40B4-BE49-F238E27FC236}">
                  <a16:creationId xmlns:a16="http://schemas.microsoft.com/office/drawing/2014/main" id="{772F8B57-D5C0-E34D-B4F6-02BEBD2DAF1A}"/>
                </a:ext>
              </a:extLst>
            </p:cNvPr>
            <p:cNvCxnSpPr>
              <a:cxnSpLocks/>
              <a:stCxn id="1073" idx="4"/>
              <a:endCxn id="1074" idx="1"/>
            </p:cNvCxnSpPr>
            <p:nvPr/>
          </p:nvCxnSpPr>
          <p:spPr bwMode="auto">
            <a:xfrm flipH="1">
              <a:off x="6293692" y="1977200"/>
              <a:ext cx="217028" cy="373357"/>
            </a:xfrm>
            <a:prstGeom prst="straightConnector1">
              <a:avLst/>
            </a:prstGeom>
            <a:ln>
              <a:noFill/>
              <a:headEnd type="none" w="med" len="med"/>
              <a:tailEnd type="triangle"/>
            </a:ln>
          </p:spPr>
          <p:style>
            <a:lnRef idx="3">
              <a:schemeClr val="accent3"/>
            </a:lnRef>
            <a:fillRef idx="0">
              <a:schemeClr val="accent3"/>
            </a:fillRef>
            <a:effectRef idx="2">
              <a:schemeClr val="accent3"/>
            </a:effectRef>
            <a:fontRef idx="minor">
              <a:schemeClr val="tx1"/>
            </a:fontRef>
          </p:style>
        </p:cxnSp>
        <p:cxnSp>
          <p:nvCxnSpPr>
            <p:cNvPr id="1076" name="Elbow Connector 4">
              <a:extLst>
                <a:ext uri="{FF2B5EF4-FFF2-40B4-BE49-F238E27FC236}">
                  <a16:creationId xmlns:a16="http://schemas.microsoft.com/office/drawing/2014/main" id="{38833E0F-C44C-2E4C-80C8-AA9F23A07CA6}"/>
                </a:ext>
              </a:extLst>
            </p:cNvPr>
            <p:cNvCxnSpPr>
              <a:cxnSpLocks/>
              <a:endCxn id="1073" idx="1"/>
            </p:cNvCxnSpPr>
            <p:nvPr/>
          </p:nvCxnSpPr>
          <p:spPr bwMode="auto">
            <a:xfrm flipH="1">
              <a:off x="6326479" y="1529045"/>
              <a:ext cx="3511" cy="227170"/>
            </a:xfrm>
            <a:prstGeom prst="straightConnector1">
              <a:avLst/>
            </a:prstGeom>
            <a:ln>
              <a:noFill/>
              <a:headEnd type="none" w="med" len="med"/>
              <a:tailEnd type="triangle"/>
            </a:ln>
          </p:spPr>
          <p:style>
            <a:lnRef idx="3">
              <a:schemeClr val="dk1"/>
            </a:lnRef>
            <a:fillRef idx="0">
              <a:schemeClr val="dk1"/>
            </a:fillRef>
            <a:effectRef idx="2">
              <a:schemeClr val="dk1"/>
            </a:effectRef>
            <a:fontRef idx="minor">
              <a:schemeClr val="tx1"/>
            </a:fontRef>
          </p:style>
        </p:cxnSp>
        <p:sp>
          <p:nvSpPr>
            <p:cNvPr id="1077" name="TextBox 1076">
              <a:extLst>
                <a:ext uri="{FF2B5EF4-FFF2-40B4-BE49-F238E27FC236}">
                  <a16:creationId xmlns:a16="http://schemas.microsoft.com/office/drawing/2014/main" id="{29FBE80B-DBAE-1142-80AD-7C3D0B716354}"/>
                </a:ext>
              </a:extLst>
            </p:cNvPr>
            <p:cNvSpPr txBox="1"/>
            <p:nvPr/>
          </p:nvSpPr>
          <p:spPr>
            <a:xfrm>
              <a:off x="3763488" y="4031501"/>
              <a:ext cx="2997983" cy="777369"/>
            </a:xfrm>
            <a:prstGeom prst="rect">
              <a:avLst/>
            </a:prstGeom>
            <a:noFill/>
            <a:ln>
              <a:noFill/>
            </a:ln>
          </p:spPr>
          <p:txBody>
            <a:bodyPr wrap="square" lIns="36000" tIns="36000" rIns="36000" bIns="36000" rtlCol="0">
              <a:spAutoFit/>
            </a:bodyPr>
            <a:lstStyle/>
            <a:p>
              <a:pPr algn="l">
                <a:spcBef>
                  <a:spcPts val="0"/>
                </a:spcBef>
              </a:pPr>
              <a:r>
                <a:rPr lang="en-GB" sz="1200" b="1" dirty="0"/>
                <a:t>Node Types</a:t>
              </a:r>
            </a:p>
            <a:p>
              <a:pPr algn="l">
                <a:spcBef>
                  <a:spcPts val="0"/>
                </a:spcBef>
              </a:pPr>
              <a:r>
                <a:rPr lang="en-GB" sz="1200" b="1" dirty="0"/>
                <a:t>Composite node: </a:t>
              </a:r>
              <a:r>
                <a:rPr lang="en-GB" sz="1200" dirty="0"/>
                <a:t>Control the execution flow</a:t>
              </a:r>
            </a:p>
            <a:p>
              <a:pPr algn="l">
                <a:spcBef>
                  <a:spcPts val="0"/>
                </a:spcBef>
              </a:pPr>
              <a:r>
                <a:rPr lang="en-GB" sz="1200" b="1" dirty="0"/>
                <a:t>Decorator node: </a:t>
              </a:r>
              <a:r>
                <a:rPr lang="en-GB" sz="1200" dirty="0"/>
                <a:t>Modify child node status</a:t>
              </a:r>
            </a:p>
            <a:p>
              <a:pPr algn="l">
                <a:spcBef>
                  <a:spcPts val="0"/>
                </a:spcBef>
              </a:pPr>
              <a:r>
                <a:rPr lang="en-GB" sz="1200" b="1" dirty="0"/>
                <a:t>Leaf node: </a:t>
              </a:r>
              <a:r>
                <a:rPr lang="en-GB" sz="1200" dirty="0"/>
                <a:t>Execute a specific action </a:t>
              </a:r>
            </a:p>
          </p:txBody>
        </p:sp>
        <p:sp>
          <p:nvSpPr>
            <p:cNvPr id="1078" name="TextBox 1077">
              <a:extLst>
                <a:ext uri="{FF2B5EF4-FFF2-40B4-BE49-F238E27FC236}">
                  <a16:creationId xmlns:a16="http://schemas.microsoft.com/office/drawing/2014/main" id="{DD658E18-15C2-CC49-8788-662915015BFA}"/>
                </a:ext>
              </a:extLst>
            </p:cNvPr>
            <p:cNvSpPr txBox="1"/>
            <p:nvPr/>
          </p:nvSpPr>
          <p:spPr>
            <a:xfrm>
              <a:off x="6867123" y="1606345"/>
              <a:ext cx="1968325" cy="246585"/>
            </a:xfrm>
            <a:prstGeom prst="rect">
              <a:avLst/>
            </a:prstGeom>
            <a:solidFill>
              <a:srgbClr val="FA7E86"/>
            </a:solidFill>
            <a:ln>
              <a:noFill/>
            </a:ln>
          </p:spPr>
          <p:txBody>
            <a:bodyPr wrap="none" lIns="36000" tIns="36000" rIns="36000" bIns="36000" rtlCol="0">
              <a:spAutoFit/>
            </a:bodyPr>
            <a:lstStyle/>
            <a:p>
              <a:pPr>
                <a:spcBef>
                  <a:spcPts val="0"/>
                </a:spcBef>
              </a:pPr>
              <a:r>
                <a:rPr lang="en-GB" sz="1200" b="1" dirty="0"/>
                <a:t>Tick: </a:t>
              </a:r>
              <a:r>
                <a:rPr lang="en-GB" sz="1200" dirty="0"/>
                <a:t>Trigger to execute a node</a:t>
              </a:r>
            </a:p>
          </p:txBody>
        </p:sp>
        <p:grpSp>
          <p:nvGrpSpPr>
            <p:cNvPr id="1079" name="Group 1078">
              <a:extLst>
                <a:ext uri="{FF2B5EF4-FFF2-40B4-BE49-F238E27FC236}">
                  <a16:creationId xmlns:a16="http://schemas.microsoft.com/office/drawing/2014/main" id="{5AE0E66D-F3D4-444E-950E-6EE18018AB14}"/>
                </a:ext>
              </a:extLst>
            </p:cNvPr>
            <p:cNvGrpSpPr/>
            <p:nvPr/>
          </p:nvGrpSpPr>
          <p:grpSpPr>
            <a:xfrm>
              <a:off x="6811615" y="3663635"/>
              <a:ext cx="1735503" cy="1128897"/>
              <a:chOff x="5118317" y="3485078"/>
              <a:chExt cx="1571151" cy="1105199"/>
            </a:xfrm>
          </p:grpSpPr>
          <p:pic>
            <p:nvPicPr>
              <p:cNvPr id="1125" name="Picture 1124">
                <a:extLst>
                  <a:ext uri="{FF2B5EF4-FFF2-40B4-BE49-F238E27FC236}">
                    <a16:creationId xmlns:a16="http://schemas.microsoft.com/office/drawing/2014/main" id="{1213E31E-8AE1-5744-B485-12C973841DB5}"/>
                  </a:ext>
                </a:extLst>
              </p:cNvPr>
              <p:cNvPicPr>
                <a:picLocks noChangeAspect="1"/>
              </p:cNvPicPr>
              <p:nvPr/>
            </p:nvPicPr>
            <p:blipFill>
              <a:blip r:embed="rId4"/>
              <a:stretch>
                <a:fillRect/>
              </a:stretch>
            </p:blipFill>
            <p:spPr>
              <a:xfrm>
                <a:off x="5118317" y="3485078"/>
                <a:ext cx="1571151" cy="1105199"/>
              </a:xfrm>
              <a:prstGeom prst="rect">
                <a:avLst/>
              </a:prstGeom>
              <a:ln>
                <a:noFill/>
              </a:ln>
            </p:spPr>
          </p:pic>
          <p:sp>
            <p:nvSpPr>
              <p:cNvPr id="1126" name="TextBox 1125">
                <a:extLst>
                  <a:ext uri="{FF2B5EF4-FFF2-40B4-BE49-F238E27FC236}">
                    <a16:creationId xmlns:a16="http://schemas.microsoft.com/office/drawing/2014/main" id="{2F941E32-DDBB-B247-8D82-0D76A058C5DD}"/>
                  </a:ext>
                </a:extLst>
              </p:cNvPr>
              <p:cNvSpPr txBox="1"/>
              <p:nvPr/>
            </p:nvSpPr>
            <p:spPr>
              <a:xfrm>
                <a:off x="5185858" y="3581084"/>
                <a:ext cx="1406952" cy="606248"/>
              </a:xfrm>
              <a:prstGeom prst="rect">
                <a:avLst/>
              </a:prstGeom>
              <a:noFill/>
              <a:ln>
                <a:noFill/>
              </a:ln>
            </p:spPr>
            <p:txBody>
              <a:bodyPr wrap="square" rtlCol="0">
                <a:spAutoFit/>
              </a:bodyPr>
              <a:lstStyle/>
              <a:p>
                <a:pPr algn="l">
                  <a:spcBef>
                    <a:spcPts val="0"/>
                  </a:spcBef>
                </a:pPr>
                <a:r>
                  <a:rPr lang="en-GB" sz="1200" b="1" dirty="0">
                    <a:solidFill>
                      <a:srgbClr val="FFFF00"/>
                    </a:solidFill>
                    <a:latin typeface="Comic Sans MS" panose="030F0902030302020204" pitchFamily="66" charset="0"/>
                    <a:ea typeface="Brush Script MT" panose="03060802040406070304" pitchFamily="66" charset="-122"/>
                    <a:cs typeface="Brush Script MT" panose="03060802040406070304" pitchFamily="66" charset="-122"/>
                  </a:rPr>
                  <a:t>Blackboard: </a:t>
                </a:r>
                <a:r>
                  <a:rPr lang="en-GB" sz="1200" dirty="0">
                    <a:solidFill>
                      <a:schemeClr val="bg1"/>
                    </a:solidFill>
                    <a:latin typeface="Comic Sans MS" panose="030F0902030302020204" pitchFamily="66" charset="0"/>
                    <a:ea typeface="Brush Script MT" panose="03060802040406070304" pitchFamily="66" charset="-122"/>
                    <a:cs typeface="Brush Script MT" panose="03060802040406070304" pitchFamily="66" charset="-122"/>
                  </a:rPr>
                  <a:t>Behaviour tree’s internal variables </a:t>
                </a:r>
              </a:p>
            </p:txBody>
          </p:sp>
        </p:grpSp>
        <p:sp>
          <p:nvSpPr>
            <p:cNvPr id="1080" name="Lightning Bolt 1079">
              <a:extLst>
                <a:ext uri="{FF2B5EF4-FFF2-40B4-BE49-F238E27FC236}">
                  <a16:creationId xmlns:a16="http://schemas.microsoft.com/office/drawing/2014/main" id="{969E78D7-6039-F54A-8AB1-86B9ED15F75A}"/>
                </a:ext>
              </a:extLst>
            </p:cNvPr>
            <p:cNvSpPr/>
            <p:nvPr/>
          </p:nvSpPr>
          <p:spPr>
            <a:xfrm flipH="1">
              <a:off x="6633213" y="1527702"/>
              <a:ext cx="287293" cy="260693"/>
            </a:xfrm>
            <a:prstGeom prst="lightningBolt">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spcBef>
                  <a:spcPts val="0"/>
                </a:spcBef>
              </a:pPr>
              <a:endParaRPr lang="en-GB" sz="1600"/>
            </a:p>
          </p:txBody>
        </p:sp>
        <p:sp>
          <p:nvSpPr>
            <p:cNvPr id="1081" name="Left Arrow 1080">
              <a:extLst>
                <a:ext uri="{FF2B5EF4-FFF2-40B4-BE49-F238E27FC236}">
                  <a16:creationId xmlns:a16="http://schemas.microsoft.com/office/drawing/2014/main" id="{71D929F0-070E-8546-8CEE-07EE88100456}"/>
                </a:ext>
              </a:extLst>
            </p:cNvPr>
            <p:cNvSpPr/>
            <p:nvPr/>
          </p:nvSpPr>
          <p:spPr>
            <a:xfrm rot="20771850">
              <a:off x="4639155" y="2015153"/>
              <a:ext cx="1143621" cy="119352"/>
            </a:xfrm>
            <a:prstGeom prst="leftArrow">
              <a:avLst/>
            </a:prstGeom>
            <a:gradFill flip="none" rotWithShape="1">
              <a:gsLst>
                <a:gs pos="0">
                  <a:schemeClr val="bg1"/>
                </a:gs>
                <a:gs pos="100000">
                  <a:schemeClr val="bg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endParaRPr lang="en-GB" sz="1600"/>
            </a:p>
          </p:txBody>
        </p:sp>
        <p:sp>
          <p:nvSpPr>
            <p:cNvPr id="1082" name="Left Arrow 1081">
              <a:extLst>
                <a:ext uri="{FF2B5EF4-FFF2-40B4-BE49-F238E27FC236}">
                  <a16:creationId xmlns:a16="http://schemas.microsoft.com/office/drawing/2014/main" id="{A1DF4793-A5C7-4E40-A25A-EBA156782F61}"/>
                </a:ext>
              </a:extLst>
            </p:cNvPr>
            <p:cNvSpPr/>
            <p:nvPr/>
          </p:nvSpPr>
          <p:spPr>
            <a:xfrm rot="19598063">
              <a:off x="3755326" y="2606812"/>
              <a:ext cx="228085" cy="134115"/>
            </a:xfrm>
            <a:prstGeom prst="leftArrow">
              <a:avLst/>
            </a:prstGeom>
            <a:gradFill flip="none" rotWithShape="1">
              <a:gsLst>
                <a:gs pos="0">
                  <a:schemeClr val="bg1"/>
                </a:gs>
                <a:gs pos="100000">
                  <a:schemeClr val="bg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endParaRPr lang="en-GB" sz="1600"/>
            </a:p>
          </p:txBody>
        </p:sp>
        <p:sp>
          <p:nvSpPr>
            <p:cNvPr id="1083" name="Left Arrow 1082">
              <a:extLst>
                <a:ext uri="{FF2B5EF4-FFF2-40B4-BE49-F238E27FC236}">
                  <a16:creationId xmlns:a16="http://schemas.microsoft.com/office/drawing/2014/main" id="{433DFAF6-9D5F-CB45-B112-CDB09D91B36D}"/>
                </a:ext>
              </a:extLst>
            </p:cNvPr>
            <p:cNvSpPr/>
            <p:nvPr/>
          </p:nvSpPr>
          <p:spPr>
            <a:xfrm rot="16200000" flipV="1">
              <a:off x="3537454" y="3151864"/>
              <a:ext cx="243733" cy="137678"/>
            </a:xfrm>
            <a:prstGeom prst="leftArrow">
              <a:avLst/>
            </a:prstGeom>
            <a:gradFill flip="none" rotWithShape="1">
              <a:gsLst>
                <a:gs pos="0">
                  <a:schemeClr val="bg1"/>
                </a:gs>
                <a:gs pos="100000">
                  <a:schemeClr val="bg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endParaRPr lang="en-GB" sz="1600"/>
            </a:p>
          </p:txBody>
        </p:sp>
        <p:sp>
          <p:nvSpPr>
            <p:cNvPr id="1084" name="Left Arrow 1083">
              <a:extLst>
                <a:ext uri="{FF2B5EF4-FFF2-40B4-BE49-F238E27FC236}">
                  <a16:creationId xmlns:a16="http://schemas.microsoft.com/office/drawing/2014/main" id="{D1ABD082-3824-3C43-A14B-CAF6540F1E42}"/>
                </a:ext>
              </a:extLst>
            </p:cNvPr>
            <p:cNvSpPr/>
            <p:nvPr/>
          </p:nvSpPr>
          <p:spPr>
            <a:xfrm rot="5400000">
              <a:off x="3749551" y="3156784"/>
              <a:ext cx="243733" cy="137678"/>
            </a:xfrm>
            <a:prstGeom prst="leftArrow">
              <a:avLst/>
            </a:prstGeom>
            <a:gradFill flip="none" rotWithShape="1">
              <a:gsLst>
                <a:gs pos="0">
                  <a:schemeClr val="bg1"/>
                </a:gs>
                <a:gs pos="100000">
                  <a:srgbClr val="FA7E8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endParaRPr lang="en-GB" sz="1600"/>
            </a:p>
          </p:txBody>
        </p:sp>
        <p:sp>
          <p:nvSpPr>
            <p:cNvPr id="1085" name="Left Arrow 1084">
              <a:extLst>
                <a:ext uri="{FF2B5EF4-FFF2-40B4-BE49-F238E27FC236}">
                  <a16:creationId xmlns:a16="http://schemas.microsoft.com/office/drawing/2014/main" id="{AF9040E1-4131-864E-8B4C-CC7CE137DF71}"/>
                </a:ext>
              </a:extLst>
            </p:cNvPr>
            <p:cNvSpPr/>
            <p:nvPr/>
          </p:nvSpPr>
          <p:spPr>
            <a:xfrm rot="2195732" flipH="1" flipV="1">
              <a:off x="4458360" y="2662997"/>
              <a:ext cx="326749" cy="113126"/>
            </a:xfrm>
            <a:prstGeom prst="leftArrow">
              <a:avLst/>
            </a:prstGeom>
            <a:gradFill flip="none" rotWithShape="1">
              <a:gsLst>
                <a:gs pos="0">
                  <a:schemeClr val="bg1"/>
                </a:gs>
                <a:gs pos="100000">
                  <a:schemeClr val="bg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endParaRPr lang="en-GB" sz="1600"/>
            </a:p>
          </p:txBody>
        </p:sp>
        <p:sp>
          <p:nvSpPr>
            <p:cNvPr id="1086" name="Left Arrow 1085">
              <a:extLst>
                <a:ext uri="{FF2B5EF4-FFF2-40B4-BE49-F238E27FC236}">
                  <a16:creationId xmlns:a16="http://schemas.microsoft.com/office/drawing/2014/main" id="{D8D56425-43DA-6A45-8DE7-5801318D020E}"/>
                </a:ext>
              </a:extLst>
            </p:cNvPr>
            <p:cNvSpPr/>
            <p:nvPr/>
          </p:nvSpPr>
          <p:spPr>
            <a:xfrm rot="1963011">
              <a:off x="4738142" y="2628653"/>
              <a:ext cx="262805" cy="126586"/>
            </a:xfrm>
            <a:prstGeom prst="leftArrow">
              <a:avLst/>
            </a:prstGeom>
            <a:gradFill flip="none" rotWithShape="1">
              <a:gsLst>
                <a:gs pos="0">
                  <a:schemeClr val="bg1"/>
                </a:gs>
                <a:gs pos="100000">
                  <a:srgbClr val="FA7E8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0"/>
                </a:spcBef>
              </a:pPr>
              <a:endParaRPr lang="en-GB" sz="1600"/>
            </a:p>
          </p:txBody>
        </p:sp>
        <p:sp>
          <p:nvSpPr>
            <p:cNvPr id="1087" name="Left Arrow 1086">
              <a:extLst>
                <a:ext uri="{FF2B5EF4-FFF2-40B4-BE49-F238E27FC236}">
                  <a16:creationId xmlns:a16="http://schemas.microsoft.com/office/drawing/2014/main" id="{755007F3-8904-994F-B8BA-016C4E8B227E}"/>
                </a:ext>
              </a:extLst>
            </p:cNvPr>
            <p:cNvSpPr/>
            <p:nvPr/>
          </p:nvSpPr>
          <p:spPr>
            <a:xfrm rot="20822780" flipH="1" flipV="1">
              <a:off x="4928640" y="2113719"/>
              <a:ext cx="849548" cy="119352"/>
            </a:xfrm>
            <a:prstGeom prst="leftArrow">
              <a:avLst/>
            </a:prstGeom>
            <a:gradFill flip="none" rotWithShape="1">
              <a:gsLst>
                <a:gs pos="0">
                  <a:schemeClr val="bg1"/>
                </a:gs>
                <a:gs pos="100000">
                  <a:srgbClr val="FA7E8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0"/>
                </a:spcBef>
              </a:pPr>
              <a:endParaRPr lang="en-GB" sz="1600"/>
            </a:p>
          </p:txBody>
        </p:sp>
        <p:sp>
          <p:nvSpPr>
            <p:cNvPr id="1088" name="Left Arrow 1087">
              <a:extLst>
                <a:ext uri="{FF2B5EF4-FFF2-40B4-BE49-F238E27FC236}">
                  <a16:creationId xmlns:a16="http://schemas.microsoft.com/office/drawing/2014/main" id="{D4DD8FE8-63CF-F942-BD7E-4B1BFB4595AE}"/>
                </a:ext>
              </a:extLst>
            </p:cNvPr>
            <p:cNvSpPr/>
            <p:nvPr/>
          </p:nvSpPr>
          <p:spPr>
            <a:xfrm rot="8204474" flipV="1">
              <a:off x="3941850" y="2665844"/>
              <a:ext cx="262805" cy="150934"/>
            </a:xfrm>
            <a:prstGeom prst="leftArrow">
              <a:avLst/>
            </a:prstGeom>
            <a:gradFill flip="none" rotWithShape="1">
              <a:gsLst>
                <a:gs pos="0">
                  <a:schemeClr val="bg1"/>
                </a:gs>
                <a:gs pos="100000">
                  <a:srgbClr val="92D05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endParaRPr lang="en-GB" sz="1600"/>
            </a:p>
          </p:txBody>
        </p:sp>
        <p:pic>
          <p:nvPicPr>
            <p:cNvPr id="1089" name="Picture 1088">
              <a:extLst>
                <a:ext uri="{FF2B5EF4-FFF2-40B4-BE49-F238E27FC236}">
                  <a16:creationId xmlns:a16="http://schemas.microsoft.com/office/drawing/2014/main" id="{9DBAB0D2-0857-A646-837F-07DF1450F110}"/>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851858" y="2690584"/>
              <a:ext cx="142739" cy="142488"/>
            </a:xfrm>
            <a:prstGeom prst="rect">
              <a:avLst/>
            </a:prstGeom>
            <a:ln>
              <a:noFill/>
            </a:ln>
          </p:spPr>
        </p:pic>
        <p:grpSp>
          <p:nvGrpSpPr>
            <p:cNvPr id="1090" name="Group 1089">
              <a:extLst>
                <a:ext uri="{FF2B5EF4-FFF2-40B4-BE49-F238E27FC236}">
                  <a16:creationId xmlns:a16="http://schemas.microsoft.com/office/drawing/2014/main" id="{2037E9E5-05A6-E542-B478-8C4A3AE2F654}"/>
                </a:ext>
              </a:extLst>
            </p:cNvPr>
            <p:cNvGrpSpPr/>
            <p:nvPr/>
          </p:nvGrpSpPr>
          <p:grpSpPr>
            <a:xfrm>
              <a:off x="8488065" y="3965897"/>
              <a:ext cx="797331" cy="626701"/>
              <a:chOff x="8818009" y="4003604"/>
              <a:chExt cx="797331" cy="626701"/>
            </a:xfrm>
          </p:grpSpPr>
          <p:pic>
            <p:nvPicPr>
              <p:cNvPr id="1121" name="Picture 1120">
                <a:extLst>
                  <a:ext uri="{FF2B5EF4-FFF2-40B4-BE49-F238E27FC236}">
                    <a16:creationId xmlns:a16="http://schemas.microsoft.com/office/drawing/2014/main" id="{03B65BA0-7E07-E847-8DC3-04B7778E015A}"/>
                  </a:ext>
                </a:extLst>
              </p:cNvPr>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818009" y="4409469"/>
                <a:ext cx="193663" cy="179218"/>
              </a:xfrm>
              <a:prstGeom prst="rect">
                <a:avLst/>
              </a:prstGeom>
              <a:ln>
                <a:noFill/>
              </a:ln>
            </p:spPr>
          </p:pic>
          <p:pic>
            <p:nvPicPr>
              <p:cNvPr id="1122" name="Picture 1121">
                <a:extLst>
                  <a:ext uri="{FF2B5EF4-FFF2-40B4-BE49-F238E27FC236}">
                    <a16:creationId xmlns:a16="http://schemas.microsoft.com/office/drawing/2014/main" id="{B5335566-5F3D-684C-A2BF-C5B3DE62BBE3}"/>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826557" y="4251623"/>
                <a:ext cx="142739" cy="142488"/>
              </a:xfrm>
              <a:prstGeom prst="rect">
                <a:avLst/>
              </a:prstGeom>
              <a:ln>
                <a:noFill/>
              </a:ln>
            </p:spPr>
          </p:pic>
          <p:pic>
            <p:nvPicPr>
              <p:cNvPr id="1123" name="Picture 1122">
                <a:extLst>
                  <a:ext uri="{FF2B5EF4-FFF2-40B4-BE49-F238E27FC236}">
                    <a16:creationId xmlns:a16="http://schemas.microsoft.com/office/drawing/2014/main" id="{B32A2098-918D-1543-AC48-30BC3A3BEF56}"/>
                  </a:ext>
                </a:extLst>
              </p:cNvPr>
              <p:cNvPicPr>
                <a:picLocks noChangeAspect="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872881" y="4071323"/>
                <a:ext cx="122896" cy="139734"/>
              </a:xfrm>
              <a:prstGeom prst="rect">
                <a:avLst/>
              </a:prstGeom>
              <a:ln>
                <a:noFill/>
              </a:ln>
            </p:spPr>
          </p:pic>
          <p:sp>
            <p:nvSpPr>
              <p:cNvPr id="1124" name="TextBox 1123">
                <a:extLst>
                  <a:ext uri="{FF2B5EF4-FFF2-40B4-BE49-F238E27FC236}">
                    <a16:creationId xmlns:a16="http://schemas.microsoft.com/office/drawing/2014/main" id="{22C1677C-3225-E245-887E-7708BB7F2971}"/>
                  </a:ext>
                </a:extLst>
              </p:cNvPr>
              <p:cNvSpPr txBox="1"/>
              <p:nvPr/>
            </p:nvSpPr>
            <p:spPr>
              <a:xfrm>
                <a:off x="8995777" y="4003604"/>
                <a:ext cx="619563" cy="626701"/>
              </a:xfrm>
              <a:prstGeom prst="rect">
                <a:avLst/>
              </a:prstGeom>
              <a:noFill/>
              <a:ln>
                <a:noFill/>
              </a:ln>
            </p:spPr>
            <p:txBody>
              <a:bodyPr wrap="square" lIns="36000" tIns="36000" rIns="36000" bIns="36000" rtlCol="0">
                <a:spAutoFit/>
              </a:bodyPr>
              <a:lstStyle/>
              <a:p>
                <a:pPr algn="l">
                  <a:spcBef>
                    <a:spcPts val="0"/>
                  </a:spcBef>
                </a:pPr>
                <a:r>
                  <a:rPr lang="en-GB" sz="1200" dirty="0"/>
                  <a:t>Success</a:t>
                </a:r>
              </a:p>
              <a:p>
                <a:pPr algn="l">
                  <a:spcBef>
                    <a:spcPts val="0"/>
                  </a:spcBef>
                </a:pPr>
                <a:r>
                  <a:rPr lang="en-GB" sz="1200" dirty="0"/>
                  <a:t>Failure</a:t>
                </a:r>
              </a:p>
              <a:p>
                <a:pPr algn="l">
                  <a:spcBef>
                    <a:spcPts val="0"/>
                  </a:spcBef>
                </a:pPr>
                <a:r>
                  <a:rPr lang="en-GB" sz="1200" dirty="0"/>
                  <a:t>Running</a:t>
                </a:r>
              </a:p>
            </p:txBody>
          </p:sp>
        </p:grpSp>
        <p:sp>
          <p:nvSpPr>
            <p:cNvPr id="1091" name="Right Arrow 1090">
              <a:extLst>
                <a:ext uri="{FF2B5EF4-FFF2-40B4-BE49-F238E27FC236}">
                  <a16:creationId xmlns:a16="http://schemas.microsoft.com/office/drawing/2014/main" id="{5DFFFF35-F5A4-4C4C-A541-4ACD7DAB892A}"/>
                </a:ext>
              </a:extLst>
            </p:cNvPr>
            <p:cNvSpPr/>
            <p:nvPr/>
          </p:nvSpPr>
          <p:spPr>
            <a:xfrm>
              <a:off x="3021317" y="4709301"/>
              <a:ext cx="6338777" cy="626388"/>
            </a:xfrm>
            <a:prstGeom prst="rightArrow">
              <a:avLst/>
            </a:prstGeom>
            <a:gradFill flip="none" rotWithShape="1">
              <a:gsLst>
                <a:gs pos="0">
                  <a:schemeClr val="bg1"/>
                </a:gs>
                <a:gs pos="21000">
                  <a:schemeClr val="accent4"/>
                </a:gs>
                <a:gs pos="100000">
                  <a:schemeClr val="accent4">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Evaluation order</a:t>
              </a:r>
            </a:p>
          </p:txBody>
        </p:sp>
        <p:cxnSp>
          <p:nvCxnSpPr>
            <p:cNvPr id="1092" name="Straight Arrow Connector 1091">
              <a:extLst>
                <a:ext uri="{FF2B5EF4-FFF2-40B4-BE49-F238E27FC236}">
                  <a16:creationId xmlns:a16="http://schemas.microsoft.com/office/drawing/2014/main" id="{9D61ABB8-E00F-2847-935F-6C8DE6F7F708}"/>
                </a:ext>
              </a:extLst>
            </p:cNvPr>
            <p:cNvCxnSpPr>
              <a:cxnSpLocks/>
              <a:stCxn id="1064" idx="5"/>
              <a:endCxn id="1069" idx="0"/>
            </p:cNvCxnSpPr>
            <p:nvPr/>
          </p:nvCxnSpPr>
          <p:spPr>
            <a:xfrm flipH="1">
              <a:off x="3760258" y="2587544"/>
              <a:ext cx="391823" cy="264398"/>
            </a:xfrm>
            <a:prstGeom prst="straightConnector1">
              <a:avLst/>
            </a:prstGeom>
            <a:ln>
              <a:solidFill>
                <a:srgbClr val="70AD47"/>
              </a:solidFill>
              <a:tailEnd type="triangle"/>
            </a:ln>
          </p:spPr>
          <p:style>
            <a:lnRef idx="3">
              <a:schemeClr val="accent3"/>
            </a:lnRef>
            <a:fillRef idx="0">
              <a:schemeClr val="accent3"/>
            </a:fillRef>
            <a:effectRef idx="2">
              <a:schemeClr val="accent3"/>
            </a:effectRef>
            <a:fontRef idx="minor">
              <a:schemeClr val="tx1"/>
            </a:fontRef>
          </p:style>
        </p:cxnSp>
        <p:cxnSp>
          <p:nvCxnSpPr>
            <p:cNvPr id="1093" name="Straight Arrow Connector 1092">
              <a:extLst>
                <a:ext uri="{FF2B5EF4-FFF2-40B4-BE49-F238E27FC236}">
                  <a16:creationId xmlns:a16="http://schemas.microsoft.com/office/drawing/2014/main" id="{44ECCAF1-39F2-1246-85FD-9F68EC32E68A}"/>
                </a:ext>
              </a:extLst>
            </p:cNvPr>
            <p:cNvCxnSpPr>
              <a:cxnSpLocks/>
              <a:stCxn id="1073" idx="6"/>
              <a:endCxn id="1064" idx="1"/>
            </p:cNvCxnSpPr>
            <p:nvPr/>
          </p:nvCxnSpPr>
          <p:spPr>
            <a:xfrm flipH="1">
              <a:off x="4348126" y="1975951"/>
              <a:ext cx="1652697" cy="361898"/>
            </a:xfrm>
            <a:prstGeom prst="straightConnector1">
              <a:avLst/>
            </a:prstGeom>
            <a:ln>
              <a:solidFill>
                <a:srgbClr val="746F6F"/>
              </a:solidFill>
              <a:tailEnd type="triangle"/>
            </a:ln>
          </p:spPr>
          <p:style>
            <a:lnRef idx="3">
              <a:schemeClr val="accent3"/>
            </a:lnRef>
            <a:fillRef idx="0">
              <a:schemeClr val="accent3"/>
            </a:fillRef>
            <a:effectRef idx="2">
              <a:schemeClr val="accent3"/>
            </a:effectRef>
            <a:fontRef idx="minor">
              <a:schemeClr val="tx1"/>
            </a:fontRef>
          </p:style>
        </p:cxnSp>
        <p:cxnSp>
          <p:nvCxnSpPr>
            <p:cNvPr id="1094" name="Straight Arrow Connector 1093">
              <a:extLst>
                <a:ext uri="{FF2B5EF4-FFF2-40B4-BE49-F238E27FC236}">
                  <a16:creationId xmlns:a16="http://schemas.microsoft.com/office/drawing/2014/main" id="{0A695851-CED9-2C4D-8F00-092C287F0DFA}"/>
                </a:ext>
              </a:extLst>
            </p:cNvPr>
            <p:cNvCxnSpPr>
              <a:cxnSpLocks/>
              <a:stCxn id="1064" idx="4"/>
              <a:endCxn id="1100" idx="1"/>
            </p:cNvCxnSpPr>
            <p:nvPr/>
          </p:nvCxnSpPr>
          <p:spPr>
            <a:xfrm>
              <a:off x="4576915" y="2587544"/>
              <a:ext cx="408292" cy="262941"/>
            </a:xfrm>
            <a:prstGeom prst="straightConnector1">
              <a:avLst/>
            </a:prstGeom>
            <a:ln>
              <a:solidFill>
                <a:srgbClr val="746F6F"/>
              </a:solidFill>
              <a:tailEnd type="triangle"/>
            </a:ln>
          </p:spPr>
          <p:style>
            <a:lnRef idx="3">
              <a:schemeClr val="accent3"/>
            </a:lnRef>
            <a:fillRef idx="0">
              <a:schemeClr val="accent3"/>
            </a:fillRef>
            <a:effectRef idx="2">
              <a:schemeClr val="accent3"/>
            </a:effectRef>
            <a:fontRef idx="minor">
              <a:schemeClr val="tx1"/>
            </a:fontRef>
          </p:style>
        </p:cxnSp>
        <p:cxnSp>
          <p:nvCxnSpPr>
            <p:cNvPr id="1095" name="Straight Arrow Connector 1094">
              <a:extLst>
                <a:ext uri="{FF2B5EF4-FFF2-40B4-BE49-F238E27FC236}">
                  <a16:creationId xmlns:a16="http://schemas.microsoft.com/office/drawing/2014/main" id="{F9BA2807-FF10-804A-B794-7C1DB8E8F99D}"/>
                </a:ext>
              </a:extLst>
            </p:cNvPr>
            <p:cNvCxnSpPr>
              <a:cxnSpLocks/>
              <a:stCxn id="1074" idx="6"/>
              <a:endCxn id="1104" idx="0"/>
            </p:cNvCxnSpPr>
            <p:nvPr/>
          </p:nvCxnSpPr>
          <p:spPr>
            <a:xfrm flipH="1">
              <a:off x="5952017" y="2598830"/>
              <a:ext cx="152418" cy="197095"/>
            </a:xfrm>
            <a:prstGeom prst="straightConnector1">
              <a:avLst/>
            </a:prstGeom>
            <a:ln>
              <a:solidFill>
                <a:srgbClr val="5C9BD5"/>
              </a:solidFill>
              <a:tailEnd type="triangle"/>
            </a:ln>
          </p:spPr>
          <p:style>
            <a:lnRef idx="3">
              <a:schemeClr val="accent3"/>
            </a:lnRef>
            <a:fillRef idx="0">
              <a:schemeClr val="accent3"/>
            </a:fillRef>
            <a:effectRef idx="2">
              <a:schemeClr val="accent3"/>
            </a:effectRef>
            <a:fontRef idx="minor">
              <a:schemeClr val="tx1"/>
            </a:fontRef>
          </p:style>
        </p:cxnSp>
        <p:cxnSp>
          <p:nvCxnSpPr>
            <p:cNvPr id="1096" name="Straight Arrow Connector 1095">
              <a:extLst>
                <a:ext uri="{FF2B5EF4-FFF2-40B4-BE49-F238E27FC236}">
                  <a16:creationId xmlns:a16="http://schemas.microsoft.com/office/drawing/2014/main" id="{57B51C33-11B5-A345-AD09-85954E22DCB1}"/>
                </a:ext>
              </a:extLst>
            </p:cNvPr>
            <p:cNvCxnSpPr>
              <a:cxnSpLocks/>
              <a:stCxn id="1073" idx="4"/>
              <a:endCxn id="1107" idx="1"/>
            </p:cNvCxnSpPr>
            <p:nvPr/>
          </p:nvCxnSpPr>
          <p:spPr>
            <a:xfrm>
              <a:off x="6510720" y="1977200"/>
              <a:ext cx="1274060" cy="281987"/>
            </a:xfrm>
            <a:prstGeom prst="straightConnector1">
              <a:avLst/>
            </a:prstGeom>
            <a:ln>
              <a:solidFill>
                <a:srgbClr val="746F6F"/>
              </a:solidFill>
              <a:tailEnd type="triangle"/>
            </a:ln>
          </p:spPr>
          <p:style>
            <a:lnRef idx="3">
              <a:schemeClr val="accent3"/>
            </a:lnRef>
            <a:fillRef idx="0">
              <a:schemeClr val="accent3"/>
            </a:fillRef>
            <a:effectRef idx="2">
              <a:schemeClr val="accent3"/>
            </a:effectRef>
            <a:fontRef idx="minor">
              <a:schemeClr val="tx1"/>
            </a:fontRef>
          </p:style>
        </p:cxnSp>
        <p:cxnSp>
          <p:nvCxnSpPr>
            <p:cNvPr id="1097" name="Straight Arrow Connector 1096">
              <a:extLst>
                <a:ext uri="{FF2B5EF4-FFF2-40B4-BE49-F238E27FC236}">
                  <a16:creationId xmlns:a16="http://schemas.microsoft.com/office/drawing/2014/main" id="{8228034C-4011-1245-AC39-ED7014494F78}"/>
                </a:ext>
              </a:extLst>
            </p:cNvPr>
            <p:cNvCxnSpPr>
              <a:cxnSpLocks/>
              <a:stCxn id="1069" idx="2"/>
              <a:endCxn id="1063" idx="0"/>
            </p:cNvCxnSpPr>
            <p:nvPr/>
          </p:nvCxnSpPr>
          <p:spPr>
            <a:xfrm>
              <a:off x="3760258" y="3082745"/>
              <a:ext cx="2862" cy="269378"/>
            </a:xfrm>
            <a:prstGeom prst="straightConnector1">
              <a:avLst/>
            </a:prstGeom>
            <a:ln>
              <a:solidFill>
                <a:srgbClr val="5C9BD5"/>
              </a:solidFill>
              <a:tailEnd type="triangle"/>
            </a:ln>
          </p:spPr>
          <p:style>
            <a:lnRef idx="3">
              <a:schemeClr val="accent3"/>
            </a:lnRef>
            <a:fillRef idx="0">
              <a:schemeClr val="accent3"/>
            </a:fillRef>
            <a:effectRef idx="2">
              <a:schemeClr val="accent3"/>
            </a:effectRef>
            <a:fontRef idx="minor">
              <a:schemeClr val="tx1"/>
            </a:fontRef>
          </p:style>
        </p:cxnSp>
        <p:sp>
          <p:nvSpPr>
            <p:cNvPr id="1098" name="Right Arrow 1097">
              <a:extLst>
                <a:ext uri="{FF2B5EF4-FFF2-40B4-BE49-F238E27FC236}">
                  <a16:creationId xmlns:a16="http://schemas.microsoft.com/office/drawing/2014/main" id="{469055E0-55E6-4948-867D-BACBB76E0465}"/>
                </a:ext>
              </a:extLst>
            </p:cNvPr>
            <p:cNvSpPr/>
            <p:nvPr/>
          </p:nvSpPr>
          <p:spPr>
            <a:xfrm rot="5400000">
              <a:off x="1440230" y="3171873"/>
              <a:ext cx="3388988" cy="626388"/>
            </a:xfrm>
            <a:prstGeom prst="rightArrow">
              <a:avLst/>
            </a:prstGeom>
            <a:gradFill flip="none" rotWithShape="1">
              <a:gsLst>
                <a:gs pos="0">
                  <a:schemeClr val="bg1"/>
                </a:gs>
                <a:gs pos="21000">
                  <a:schemeClr val="accent4"/>
                </a:gs>
                <a:gs pos="100000">
                  <a:schemeClr val="accent4">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Evaluation order</a:t>
              </a:r>
            </a:p>
          </p:txBody>
        </p:sp>
        <p:sp>
          <p:nvSpPr>
            <p:cNvPr id="1099" name="Rectangle 1098">
              <a:extLst>
                <a:ext uri="{FF2B5EF4-FFF2-40B4-BE49-F238E27FC236}">
                  <a16:creationId xmlns:a16="http://schemas.microsoft.com/office/drawing/2014/main" id="{5C90B6F1-2FEE-0442-904A-324E497D257A}"/>
                </a:ext>
              </a:extLst>
            </p:cNvPr>
            <p:cNvSpPr/>
            <p:nvPr/>
          </p:nvSpPr>
          <p:spPr bwMode="auto">
            <a:xfrm>
              <a:off x="5137818" y="3357842"/>
              <a:ext cx="526339" cy="313751"/>
            </a:xfrm>
            <a:prstGeom prst="rect">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449263">
                <a:spcBef>
                  <a:spcPts val="0"/>
                </a:spcBef>
                <a:buClr>
                  <a:srgbClr val="000000"/>
                </a:buClr>
                <a:buSzPct val="100000"/>
              </a:pPr>
              <a:r>
                <a:rPr lang="en-GB" sz="1400" b="1" baseline="-25000" dirty="0">
                  <a:solidFill>
                    <a:schemeClr val="bg1"/>
                  </a:solidFill>
                  <a:latin typeface="Arial" charset="0"/>
                </a:rPr>
                <a:t>A: Take DCN</a:t>
              </a:r>
            </a:p>
          </p:txBody>
        </p:sp>
        <p:sp>
          <p:nvSpPr>
            <p:cNvPr id="1100" name="Rectangle 26">
              <a:extLst>
                <a:ext uri="{FF2B5EF4-FFF2-40B4-BE49-F238E27FC236}">
                  <a16:creationId xmlns:a16="http://schemas.microsoft.com/office/drawing/2014/main" id="{3FFFAC10-BD05-FB40-8719-5B5F3E49A21C}"/>
                </a:ext>
              </a:extLst>
            </p:cNvPr>
            <p:cNvSpPr/>
            <p:nvPr/>
          </p:nvSpPr>
          <p:spPr bwMode="auto">
            <a:xfrm>
              <a:off x="4621900" y="2848795"/>
              <a:ext cx="798630" cy="217758"/>
            </a:xfrm>
            <a:custGeom>
              <a:avLst/>
              <a:gdLst>
                <a:gd name="connsiteX0" fmla="*/ 0 w 648072"/>
                <a:gd name="connsiteY0" fmla="*/ 0 h 216057"/>
                <a:gd name="connsiteX1" fmla="*/ 648072 w 648072"/>
                <a:gd name="connsiteY1" fmla="*/ 0 h 216057"/>
                <a:gd name="connsiteX2" fmla="*/ 648072 w 648072"/>
                <a:gd name="connsiteY2" fmla="*/ 216057 h 216057"/>
                <a:gd name="connsiteX3" fmla="*/ 0 w 648072"/>
                <a:gd name="connsiteY3" fmla="*/ 216057 h 216057"/>
                <a:gd name="connsiteX4" fmla="*/ 0 w 648072"/>
                <a:gd name="connsiteY4" fmla="*/ 0 h 216057"/>
                <a:gd name="connsiteX0" fmla="*/ 0 w 648072"/>
                <a:gd name="connsiteY0" fmla="*/ 0 h 217279"/>
                <a:gd name="connsiteX1" fmla="*/ 648072 w 648072"/>
                <a:gd name="connsiteY1" fmla="*/ 0 h 217279"/>
                <a:gd name="connsiteX2" fmla="*/ 648072 w 648072"/>
                <a:gd name="connsiteY2" fmla="*/ 216057 h 217279"/>
                <a:gd name="connsiteX3" fmla="*/ 151894 w 648072"/>
                <a:gd name="connsiteY3" fmla="*/ 217279 h 217279"/>
                <a:gd name="connsiteX4" fmla="*/ 0 w 648072"/>
                <a:gd name="connsiteY4" fmla="*/ 216057 h 217279"/>
                <a:gd name="connsiteX5" fmla="*/ 0 w 648072"/>
                <a:gd name="connsiteY5" fmla="*/ 0 h 217279"/>
                <a:gd name="connsiteX0" fmla="*/ 0 w 648072"/>
                <a:gd name="connsiteY0" fmla="*/ 0 h 217534"/>
                <a:gd name="connsiteX1" fmla="*/ 648072 w 648072"/>
                <a:gd name="connsiteY1" fmla="*/ 0 h 217534"/>
                <a:gd name="connsiteX2" fmla="*/ 648072 w 648072"/>
                <a:gd name="connsiteY2" fmla="*/ 216057 h 217534"/>
                <a:gd name="connsiteX3" fmla="*/ 461610 w 648072"/>
                <a:gd name="connsiteY3" fmla="*/ 217279 h 217534"/>
                <a:gd name="connsiteX4" fmla="*/ 151894 w 648072"/>
                <a:gd name="connsiteY4" fmla="*/ 217279 h 217534"/>
                <a:gd name="connsiteX5" fmla="*/ 0 w 648072"/>
                <a:gd name="connsiteY5" fmla="*/ 216057 h 217534"/>
                <a:gd name="connsiteX6" fmla="*/ 0 w 648072"/>
                <a:gd name="connsiteY6" fmla="*/ 0 h 217534"/>
                <a:gd name="connsiteX0" fmla="*/ 0 w 648072"/>
                <a:gd name="connsiteY0" fmla="*/ 761 h 218295"/>
                <a:gd name="connsiteX1" fmla="*/ 294816 w 648072"/>
                <a:gd name="connsiteY1" fmla="*/ 1694 h 218295"/>
                <a:gd name="connsiteX2" fmla="*/ 648072 w 648072"/>
                <a:gd name="connsiteY2" fmla="*/ 761 h 218295"/>
                <a:gd name="connsiteX3" fmla="*/ 648072 w 648072"/>
                <a:gd name="connsiteY3" fmla="*/ 216818 h 218295"/>
                <a:gd name="connsiteX4" fmla="*/ 461610 w 648072"/>
                <a:gd name="connsiteY4" fmla="*/ 218040 h 218295"/>
                <a:gd name="connsiteX5" fmla="*/ 151894 w 648072"/>
                <a:gd name="connsiteY5" fmla="*/ 218040 h 218295"/>
                <a:gd name="connsiteX6" fmla="*/ 0 w 648072"/>
                <a:gd name="connsiteY6" fmla="*/ 216818 h 218295"/>
                <a:gd name="connsiteX7" fmla="*/ 0 w 648072"/>
                <a:gd name="connsiteY7" fmla="*/ 761 h 21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072" h="218295">
                  <a:moveTo>
                    <a:pt x="0" y="761"/>
                  </a:moveTo>
                  <a:cubicBezTo>
                    <a:pt x="96633" y="-2205"/>
                    <a:pt x="198183" y="4660"/>
                    <a:pt x="294816" y="1694"/>
                  </a:cubicBezTo>
                  <a:lnTo>
                    <a:pt x="648072" y="761"/>
                  </a:lnTo>
                  <a:lnTo>
                    <a:pt x="648072" y="216818"/>
                  </a:lnTo>
                  <a:cubicBezTo>
                    <a:pt x="590834" y="215587"/>
                    <a:pt x="518848" y="219271"/>
                    <a:pt x="461610" y="218040"/>
                  </a:cubicBezTo>
                  <a:lnTo>
                    <a:pt x="151894" y="218040"/>
                  </a:lnTo>
                  <a:lnTo>
                    <a:pt x="0" y="216818"/>
                  </a:lnTo>
                  <a:lnTo>
                    <a:pt x="0" y="761"/>
                  </a:lnTo>
                  <a:close/>
                </a:path>
              </a:pathLst>
            </a:cu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108000" rIns="0" bIns="324000" numCol="1" rtlCol="0" anchor="t" anchorCtr="0" compatLnSpc="1">
              <a:prstTxWarp prst="textNoShape">
                <a:avLst/>
              </a:prstTxWarp>
            </a:bodyPr>
            <a:lstStyle/>
            <a:p>
              <a:pPr algn="ctr" defTabSz="449263">
                <a:spcBef>
                  <a:spcPts val="0"/>
                </a:spcBef>
                <a:buClr>
                  <a:srgbClr val="000000"/>
                </a:buClr>
                <a:buSzPct val="100000"/>
              </a:pPr>
              <a:r>
                <a:rPr lang="en-GB" sz="1400" b="1" baseline="-25000" dirty="0">
                  <a:latin typeface="Arial" charset="0"/>
                </a:rPr>
                <a:t>Sequence</a:t>
              </a:r>
            </a:p>
          </p:txBody>
        </p:sp>
        <p:sp>
          <p:nvSpPr>
            <p:cNvPr id="1101" name="Oval 1100">
              <a:extLst>
                <a:ext uri="{FF2B5EF4-FFF2-40B4-BE49-F238E27FC236}">
                  <a16:creationId xmlns:a16="http://schemas.microsoft.com/office/drawing/2014/main" id="{D52FB4AD-E5C3-1143-89D6-ECA6D5444F62}"/>
                </a:ext>
              </a:extLst>
            </p:cNvPr>
            <p:cNvSpPr/>
            <p:nvPr/>
          </p:nvSpPr>
          <p:spPr bwMode="auto">
            <a:xfrm>
              <a:off x="4124263" y="3357170"/>
              <a:ext cx="927881" cy="342743"/>
            </a:xfrm>
            <a:prstGeom prst="ellipse">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396000" numCol="1" rtlCol="0" anchor="t" anchorCtr="0" compatLnSpc="1">
              <a:prstTxWarp prst="textNoShape">
                <a:avLst/>
              </a:prstTxWarp>
            </a:bodyPr>
            <a:lstStyle/>
            <a:p>
              <a:pPr marL="0" marR="0" indent="0" algn="ctr" defTabSz="449263" rtl="0" eaLnBrk="1" fontAlgn="base" latinLnBrk="0" hangingPunct="1">
                <a:lnSpc>
                  <a:spcPct val="100000"/>
                </a:lnSpc>
                <a:spcBef>
                  <a:spcPts val="0"/>
                </a:spcBef>
                <a:spcAft>
                  <a:spcPct val="0"/>
                </a:spcAft>
                <a:buClr>
                  <a:srgbClr val="000000"/>
                </a:buClr>
                <a:buSzPct val="100000"/>
                <a:buFont typeface="Times New Roman" charset="0"/>
                <a:buNone/>
                <a:tabLst/>
              </a:pPr>
              <a:r>
                <a:rPr kumimoji="0" lang="en-GB" sz="1400" b="1" i="0" u="none" strike="noStrike" cap="none" normalizeH="0" baseline="-25000" dirty="0">
                  <a:ln>
                    <a:noFill/>
                  </a:ln>
                  <a:solidFill>
                    <a:schemeClr val="bg1"/>
                  </a:solidFill>
                  <a:effectLst/>
                  <a:latin typeface="Arial" charset="0"/>
                </a:rPr>
                <a:t>C: </a:t>
              </a:r>
            </a:p>
            <a:p>
              <a:pPr marL="0" marR="0" indent="0" algn="ctr" defTabSz="449263" rtl="0" eaLnBrk="1" fontAlgn="base" latinLnBrk="0" hangingPunct="1">
                <a:lnSpc>
                  <a:spcPct val="100000"/>
                </a:lnSpc>
                <a:spcBef>
                  <a:spcPts val="0"/>
                </a:spcBef>
                <a:spcAft>
                  <a:spcPct val="0"/>
                </a:spcAft>
                <a:buClr>
                  <a:srgbClr val="000000"/>
                </a:buClr>
                <a:buSzPct val="100000"/>
                <a:buFont typeface="Times New Roman" charset="0"/>
                <a:buNone/>
                <a:tabLst/>
              </a:pPr>
              <a:r>
                <a:rPr kumimoji="0" lang="en-GB" sz="1400" b="1" i="0" u="none" strike="noStrike" cap="none" normalizeH="0" baseline="-25000" dirty="0">
                  <a:ln>
                    <a:noFill/>
                  </a:ln>
                  <a:solidFill>
                    <a:schemeClr val="bg1"/>
                  </a:solidFill>
                  <a:effectLst/>
                  <a:latin typeface="Arial" charset="0"/>
                </a:rPr>
                <a:t>DCN valid?</a:t>
              </a:r>
            </a:p>
          </p:txBody>
        </p:sp>
        <p:cxnSp>
          <p:nvCxnSpPr>
            <p:cNvPr id="1102" name="Straight Arrow Connector 1101">
              <a:extLst>
                <a:ext uri="{FF2B5EF4-FFF2-40B4-BE49-F238E27FC236}">
                  <a16:creationId xmlns:a16="http://schemas.microsoft.com/office/drawing/2014/main" id="{974213CF-5CA4-D944-A182-B05CD82E0B7E}"/>
                </a:ext>
              </a:extLst>
            </p:cNvPr>
            <p:cNvCxnSpPr>
              <a:cxnSpLocks/>
              <a:stCxn id="1100" idx="5"/>
              <a:endCxn id="1101" idx="0"/>
            </p:cNvCxnSpPr>
            <p:nvPr/>
          </p:nvCxnSpPr>
          <p:spPr>
            <a:xfrm flipH="1">
              <a:off x="4588204" y="3066299"/>
              <a:ext cx="220878" cy="290871"/>
            </a:xfrm>
            <a:prstGeom prst="straightConnector1">
              <a:avLst/>
            </a:prstGeom>
            <a:ln>
              <a:solidFill>
                <a:srgbClr val="5C9BD5"/>
              </a:solidFill>
              <a:tailEnd type="triangle"/>
            </a:ln>
          </p:spPr>
          <p:style>
            <a:lnRef idx="3">
              <a:schemeClr val="accent3"/>
            </a:lnRef>
            <a:fillRef idx="0">
              <a:schemeClr val="accent3"/>
            </a:fillRef>
            <a:effectRef idx="2">
              <a:schemeClr val="accent3"/>
            </a:effectRef>
            <a:fontRef idx="minor">
              <a:schemeClr val="tx1"/>
            </a:fontRef>
          </p:style>
        </p:cxnSp>
        <p:cxnSp>
          <p:nvCxnSpPr>
            <p:cNvPr id="1103" name="Straight Arrow Connector 1102">
              <a:extLst>
                <a:ext uri="{FF2B5EF4-FFF2-40B4-BE49-F238E27FC236}">
                  <a16:creationId xmlns:a16="http://schemas.microsoft.com/office/drawing/2014/main" id="{B1EA926A-3FCD-CF43-93E9-F6126C5E904E}"/>
                </a:ext>
              </a:extLst>
            </p:cNvPr>
            <p:cNvCxnSpPr>
              <a:cxnSpLocks/>
              <a:stCxn id="1100" idx="4"/>
              <a:endCxn id="1099" idx="0"/>
            </p:cNvCxnSpPr>
            <p:nvPr/>
          </p:nvCxnSpPr>
          <p:spPr>
            <a:xfrm>
              <a:off x="5190750" y="3066299"/>
              <a:ext cx="210238" cy="291543"/>
            </a:xfrm>
            <a:prstGeom prst="straightConnector1">
              <a:avLst/>
            </a:prstGeom>
            <a:ln>
              <a:solidFill>
                <a:srgbClr val="5C9BD5"/>
              </a:solidFill>
              <a:tailEnd type="triangle"/>
            </a:ln>
          </p:spPr>
          <p:style>
            <a:lnRef idx="3">
              <a:schemeClr val="accent3"/>
            </a:lnRef>
            <a:fillRef idx="0">
              <a:schemeClr val="accent3"/>
            </a:fillRef>
            <a:effectRef idx="2">
              <a:schemeClr val="accent3"/>
            </a:effectRef>
            <a:fontRef idx="minor">
              <a:schemeClr val="tx1"/>
            </a:fontRef>
          </p:style>
        </p:cxnSp>
        <p:sp>
          <p:nvSpPr>
            <p:cNvPr id="1104" name="Oval 1103">
              <a:extLst>
                <a:ext uri="{FF2B5EF4-FFF2-40B4-BE49-F238E27FC236}">
                  <a16:creationId xmlns:a16="http://schemas.microsoft.com/office/drawing/2014/main" id="{0B6DE378-0151-DA4F-BF1F-D7B0407369F6}"/>
                </a:ext>
              </a:extLst>
            </p:cNvPr>
            <p:cNvSpPr/>
            <p:nvPr/>
          </p:nvSpPr>
          <p:spPr bwMode="auto">
            <a:xfrm>
              <a:off x="5490083" y="2795925"/>
              <a:ext cx="923867" cy="336704"/>
            </a:xfrm>
            <a:prstGeom prst="ellipse">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396000" numCol="1" rtlCol="0" anchor="t" anchorCtr="0" compatLnSpc="1">
              <a:prstTxWarp prst="textNoShape">
                <a:avLst/>
              </a:prstTxWarp>
            </a:bodyPr>
            <a:lstStyle/>
            <a:p>
              <a:pPr marL="0" marR="0" indent="0" algn="ctr" defTabSz="449263" rtl="0" eaLnBrk="1" fontAlgn="base" latinLnBrk="0" hangingPunct="1">
                <a:lnSpc>
                  <a:spcPct val="100000"/>
                </a:lnSpc>
                <a:spcBef>
                  <a:spcPts val="0"/>
                </a:spcBef>
                <a:spcAft>
                  <a:spcPct val="0"/>
                </a:spcAft>
                <a:buClr>
                  <a:srgbClr val="000000"/>
                </a:buClr>
                <a:buSzPct val="100000"/>
                <a:buFont typeface="Times New Roman" charset="0"/>
                <a:buNone/>
                <a:tabLst/>
              </a:pPr>
              <a:r>
                <a:rPr kumimoji="0" lang="en-GB" sz="1400" b="1" i="0" u="none" strike="noStrike" cap="none" normalizeH="0" baseline="-25000" dirty="0">
                  <a:ln>
                    <a:noFill/>
                  </a:ln>
                  <a:solidFill>
                    <a:schemeClr val="bg1"/>
                  </a:solidFill>
                  <a:effectLst/>
                  <a:latin typeface="Arial" charset="0"/>
                </a:rPr>
                <a:t>C: </a:t>
              </a:r>
            </a:p>
            <a:p>
              <a:pPr marL="0" marR="0" indent="0" algn="ctr" defTabSz="449263" rtl="0" eaLnBrk="1" fontAlgn="base" latinLnBrk="0" hangingPunct="1">
                <a:lnSpc>
                  <a:spcPct val="100000"/>
                </a:lnSpc>
                <a:spcBef>
                  <a:spcPts val="0"/>
                </a:spcBef>
                <a:spcAft>
                  <a:spcPct val="0"/>
                </a:spcAft>
                <a:buClr>
                  <a:srgbClr val="000000"/>
                </a:buClr>
                <a:buSzPct val="100000"/>
                <a:buFont typeface="Times New Roman" charset="0"/>
                <a:buNone/>
                <a:tabLst/>
              </a:pPr>
              <a:r>
                <a:rPr kumimoji="0" lang="en-GB" sz="1400" b="1" i="0" u="none" strike="noStrike" cap="none" normalizeH="0" baseline="-25000" dirty="0">
                  <a:ln>
                    <a:noFill/>
                  </a:ln>
                  <a:solidFill>
                    <a:schemeClr val="bg1"/>
                  </a:solidFill>
                  <a:effectLst/>
                  <a:latin typeface="Arial" charset="0"/>
                </a:rPr>
                <a:t>DCR valid?</a:t>
              </a:r>
            </a:p>
          </p:txBody>
        </p:sp>
        <p:sp>
          <p:nvSpPr>
            <p:cNvPr id="1105" name="Rectangle 1104">
              <a:extLst>
                <a:ext uri="{FF2B5EF4-FFF2-40B4-BE49-F238E27FC236}">
                  <a16:creationId xmlns:a16="http://schemas.microsoft.com/office/drawing/2014/main" id="{2DB6E4C9-961D-284D-9D5C-BCA6A1161C31}"/>
                </a:ext>
              </a:extLst>
            </p:cNvPr>
            <p:cNvSpPr/>
            <p:nvPr/>
          </p:nvSpPr>
          <p:spPr bwMode="auto">
            <a:xfrm>
              <a:off x="6483880" y="2792596"/>
              <a:ext cx="587164" cy="336705"/>
            </a:xfrm>
            <a:prstGeom prst="rect">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449263">
                <a:spcBef>
                  <a:spcPts val="0"/>
                </a:spcBef>
                <a:buClr>
                  <a:srgbClr val="000000"/>
                </a:buClr>
                <a:buSzPct val="100000"/>
              </a:pPr>
              <a:r>
                <a:rPr lang="en-GB" sz="1400" b="1" baseline="-25000" dirty="0">
                  <a:solidFill>
                    <a:schemeClr val="bg1"/>
                  </a:solidFill>
                  <a:latin typeface="Arial" charset="0"/>
                </a:rPr>
                <a:t>A: Take DCR</a:t>
              </a:r>
            </a:p>
          </p:txBody>
        </p:sp>
        <p:sp>
          <p:nvSpPr>
            <p:cNvPr id="1106" name="Rectangle 1105">
              <a:extLst>
                <a:ext uri="{FF2B5EF4-FFF2-40B4-BE49-F238E27FC236}">
                  <a16:creationId xmlns:a16="http://schemas.microsoft.com/office/drawing/2014/main" id="{DC3092B6-2912-6B4A-983C-E9B3721FC319}"/>
                </a:ext>
              </a:extLst>
            </p:cNvPr>
            <p:cNvSpPr/>
            <p:nvPr/>
          </p:nvSpPr>
          <p:spPr bwMode="auto">
            <a:xfrm>
              <a:off x="8122569" y="2780661"/>
              <a:ext cx="777034" cy="390347"/>
            </a:xfrm>
            <a:prstGeom prst="rect">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449263">
                <a:spcBef>
                  <a:spcPts val="0"/>
                </a:spcBef>
                <a:buClr>
                  <a:srgbClr val="000000"/>
                </a:buClr>
                <a:buSzPct val="100000"/>
              </a:pPr>
              <a:r>
                <a:rPr lang="en-GB" sz="1400" b="1" baseline="-25000" dirty="0">
                  <a:solidFill>
                    <a:schemeClr val="bg1"/>
                  </a:solidFill>
                  <a:latin typeface="Arial" charset="0"/>
                </a:rPr>
                <a:t>A: Take </a:t>
              </a:r>
              <a:r>
                <a:rPr lang="en-GB" sz="1400" b="1" baseline="-25000" dirty="0" err="1">
                  <a:solidFill>
                    <a:schemeClr val="bg1"/>
                  </a:solidFill>
                  <a:latin typeface="Arial" charset="0"/>
                </a:rPr>
                <a:t>Bremsstr</a:t>
              </a:r>
              <a:endParaRPr lang="en-GB" sz="1400" b="1" baseline="-25000" dirty="0">
                <a:solidFill>
                  <a:schemeClr val="bg1"/>
                </a:solidFill>
                <a:latin typeface="Arial" charset="0"/>
              </a:endParaRPr>
            </a:p>
          </p:txBody>
        </p:sp>
        <p:sp>
          <p:nvSpPr>
            <p:cNvPr id="1107" name="Rectangle 26">
              <a:extLst>
                <a:ext uri="{FF2B5EF4-FFF2-40B4-BE49-F238E27FC236}">
                  <a16:creationId xmlns:a16="http://schemas.microsoft.com/office/drawing/2014/main" id="{5FFDF089-35C1-464A-AD95-47076B8C7780}"/>
                </a:ext>
              </a:extLst>
            </p:cNvPr>
            <p:cNvSpPr/>
            <p:nvPr/>
          </p:nvSpPr>
          <p:spPr bwMode="auto">
            <a:xfrm>
              <a:off x="7394386" y="2257243"/>
              <a:ext cx="858173" cy="251132"/>
            </a:xfrm>
            <a:custGeom>
              <a:avLst/>
              <a:gdLst>
                <a:gd name="connsiteX0" fmla="*/ 0 w 648072"/>
                <a:gd name="connsiteY0" fmla="*/ 0 h 216057"/>
                <a:gd name="connsiteX1" fmla="*/ 648072 w 648072"/>
                <a:gd name="connsiteY1" fmla="*/ 0 h 216057"/>
                <a:gd name="connsiteX2" fmla="*/ 648072 w 648072"/>
                <a:gd name="connsiteY2" fmla="*/ 216057 h 216057"/>
                <a:gd name="connsiteX3" fmla="*/ 0 w 648072"/>
                <a:gd name="connsiteY3" fmla="*/ 216057 h 216057"/>
                <a:gd name="connsiteX4" fmla="*/ 0 w 648072"/>
                <a:gd name="connsiteY4" fmla="*/ 0 h 216057"/>
                <a:gd name="connsiteX0" fmla="*/ 0 w 648072"/>
                <a:gd name="connsiteY0" fmla="*/ 0 h 217279"/>
                <a:gd name="connsiteX1" fmla="*/ 648072 w 648072"/>
                <a:gd name="connsiteY1" fmla="*/ 0 h 217279"/>
                <a:gd name="connsiteX2" fmla="*/ 648072 w 648072"/>
                <a:gd name="connsiteY2" fmla="*/ 216057 h 217279"/>
                <a:gd name="connsiteX3" fmla="*/ 151894 w 648072"/>
                <a:gd name="connsiteY3" fmla="*/ 217279 h 217279"/>
                <a:gd name="connsiteX4" fmla="*/ 0 w 648072"/>
                <a:gd name="connsiteY4" fmla="*/ 216057 h 217279"/>
                <a:gd name="connsiteX5" fmla="*/ 0 w 648072"/>
                <a:gd name="connsiteY5" fmla="*/ 0 h 217279"/>
                <a:gd name="connsiteX0" fmla="*/ 0 w 648072"/>
                <a:gd name="connsiteY0" fmla="*/ 0 h 217534"/>
                <a:gd name="connsiteX1" fmla="*/ 648072 w 648072"/>
                <a:gd name="connsiteY1" fmla="*/ 0 h 217534"/>
                <a:gd name="connsiteX2" fmla="*/ 648072 w 648072"/>
                <a:gd name="connsiteY2" fmla="*/ 216057 h 217534"/>
                <a:gd name="connsiteX3" fmla="*/ 461610 w 648072"/>
                <a:gd name="connsiteY3" fmla="*/ 217279 h 217534"/>
                <a:gd name="connsiteX4" fmla="*/ 151894 w 648072"/>
                <a:gd name="connsiteY4" fmla="*/ 217279 h 217534"/>
                <a:gd name="connsiteX5" fmla="*/ 0 w 648072"/>
                <a:gd name="connsiteY5" fmla="*/ 216057 h 217534"/>
                <a:gd name="connsiteX6" fmla="*/ 0 w 648072"/>
                <a:gd name="connsiteY6" fmla="*/ 0 h 217534"/>
                <a:gd name="connsiteX0" fmla="*/ 0 w 648072"/>
                <a:gd name="connsiteY0" fmla="*/ 761 h 218295"/>
                <a:gd name="connsiteX1" fmla="*/ 294816 w 648072"/>
                <a:gd name="connsiteY1" fmla="*/ 1694 h 218295"/>
                <a:gd name="connsiteX2" fmla="*/ 648072 w 648072"/>
                <a:gd name="connsiteY2" fmla="*/ 761 h 218295"/>
                <a:gd name="connsiteX3" fmla="*/ 648072 w 648072"/>
                <a:gd name="connsiteY3" fmla="*/ 216818 h 218295"/>
                <a:gd name="connsiteX4" fmla="*/ 461610 w 648072"/>
                <a:gd name="connsiteY4" fmla="*/ 218040 h 218295"/>
                <a:gd name="connsiteX5" fmla="*/ 151894 w 648072"/>
                <a:gd name="connsiteY5" fmla="*/ 218040 h 218295"/>
                <a:gd name="connsiteX6" fmla="*/ 0 w 648072"/>
                <a:gd name="connsiteY6" fmla="*/ 216818 h 218295"/>
                <a:gd name="connsiteX7" fmla="*/ 0 w 648072"/>
                <a:gd name="connsiteY7" fmla="*/ 761 h 218295"/>
                <a:gd name="connsiteX0" fmla="*/ 0 w 648072"/>
                <a:gd name="connsiteY0" fmla="*/ 761 h 218837"/>
                <a:gd name="connsiteX1" fmla="*/ 294816 w 648072"/>
                <a:gd name="connsiteY1" fmla="*/ 1694 h 218837"/>
                <a:gd name="connsiteX2" fmla="*/ 648072 w 648072"/>
                <a:gd name="connsiteY2" fmla="*/ 761 h 218837"/>
                <a:gd name="connsiteX3" fmla="*/ 648072 w 648072"/>
                <a:gd name="connsiteY3" fmla="*/ 216818 h 218837"/>
                <a:gd name="connsiteX4" fmla="*/ 461610 w 648072"/>
                <a:gd name="connsiteY4" fmla="*/ 218040 h 218837"/>
                <a:gd name="connsiteX5" fmla="*/ 294546 w 648072"/>
                <a:gd name="connsiteY5" fmla="*/ 218446 h 218837"/>
                <a:gd name="connsiteX6" fmla="*/ 151894 w 648072"/>
                <a:gd name="connsiteY6" fmla="*/ 218040 h 218837"/>
                <a:gd name="connsiteX7" fmla="*/ 0 w 648072"/>
                <a:gd name="connsiteY7" fmla="*/ 216818 h 218837"/>
                <a:gd name="connsiteX8" fmla="*/ 0 w 648072"/>
                <a:gd name="connsiteY8" fmla="*/ 761 h 21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8072" h="218837">
                  <a:moveTo>
                    <a:pt x="0" y="761"/>
                  </a:moveTo>
                  <a:cubicBezTo>
                    <a:pt x="96633" y="-2205"/>
                    <a:pt x="198183" y="4660"/>
                    <a:pt x="294816" y="1694"/>
                  </a:cubicBezTo>
                  <a:lnTo>
                    <a:pt x="648072" y="761"/>
                  </a:lnTo>
                  <a:lnTo>
                    <a:pt x="648072" y="216818"/>
                  </a:lnTo>
                  <a:cubicBezTo>
                    <a:pt x="590834" y="215587"/>
                    <a:pt x="518848" y="219271"/>
                    <a:pt x="461610" y="218040"/>
                  </a:cubicBezTo>
                  <a:cubicBezTo>
                    <a:pt x="402645" y="216537"/>
                    <a:pt x="353511" y="219949"/>
                    <a:pt x="294546" y="218446"/>
                  </a:cubicBezTo>
                  <a:lnTo>
                    <a:pt x="151894" y="218040"/>
                  </a:lnTo>
                  <a:lnTo>
                    <a:pt x="0" y="216818"/>
                  </a:lnTo>
                  <a:lnTo>
                    <a:pt x="0" y="761"/>
                  </a:lnTo>
                  <a:close/>
                </a:path>
              </a:pathLst>
            </a:cu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108000" rIns="0" bIns="324000" numCol="1" rtlCol="0" anchor="t" anchorCtr="0" compatLnSpc="1">
              <a:prstTxWarp prst="textNoShape">
                <a:avLst/>
              </a:prstTxWarp>
            </a:bodyPr>
            <a:lstStyle/>
            <a:p>
              <a:pPr algn="ctr" defTabSz="449263">
                <a:spcBef>
                  <a:spcPts val="0"/>
                </a:spcBef>
                <a:buClr>
                  <a:srgbClr val="000000"/>
                </a:buClr>
                <a:buSzPct val="100000"/>
              </a:pPr>
              <a:r>
                <a:rPr lang="en-GB" sz="1400" b="1" baseline="-25000" dirty="0">
                  <a:latin typeface="Arial" charset="0"/>
                </a:rPr>
                <a:t>Sequence</a:t>
              </a:r>
            </a:p>
          </p:txBody>
        </p:sp>
        <p:sp>
          <p:nvSpPr>
            <p:cNvPr id="1108" name="Rectangle 1107">
              <a:extLst>
                <a:ext uri="{FF2B5EF4-FFF2-40B4-BE49-F238E27FC236}">
                  <a16:creationId xmlns:a16="http://schemas.microsoft.com/office/drawing/2014/main" id="{3FE21F25-60D0-FB49-BFE1-165DC1749486}"/>
                </a:ext>
              </a:extLst>
            </p:cNvPr>
            <p:cNvSpPr/>
            <p:nvPr/>
          </p:nvSpPr>
          <p:spPr bwMode="auto">
            <a:xfrm>
              <a:off x="8583060" y="2248327"/>
              <a:ext cx="777034" cy="390347"/>
            </a:xfrm>
            <a:prstGeom prst="rect">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449263">
                <a:spcBef>
                  <a:spcPts val="0"/>
                </a:spcBef>
                <a:buClr>
                  <a:srgbClr val="000000"/>
                </a:buClr>
                <a:buSzPct val="100000"/>
              </a:pPr>
              <a:r>
                <a:rPr lang="en-GB" sz="1400" b="1" baseline="-25000" dirty="0">
                  <a:solidFill>
                    <a:schemeClr val="bg1"/>
                  </a:solidFill>
                  <a:latin typeface="Arial" charset="0"/>
                </a:rPr>
                <a:t>A: Take Default</a:t>
              </a:r>
            </a:p>
          </p:txBody>
        </p:sp>
        <p:sp>
          <p:nvSpPr>
            <p:cNvPr id="1109" name="Oval 1108">
              <a:extLst>
                <a:ext uri="{FF2B5EF4-FFF2-40B4-BE49-F238E27FC236}">
                  <a16:creationId xmlns:a16="http://schemas.microsoft.com/office/drawing/2014/main" id="{7E1821E9-F3D7-BE45-93B4-8287C86EC6DB}"/>
                </a:ext>
              </a:extLst>
            </p:cNvPr>
            <p:cNvSpPr/>
            <p:nvPr/>
          </p:nvSpPr>
          <p:spPr bwMode="auto">
            <a:xfrm>
              <a:off x="7130761" y="2790103"/>
              <a:ext cx="923867" cy="556912"/>
            </a:xfrm>
            <a:prstGeom prst="ellipse">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396000" numCol="1" rtlCol="0" anchor="t" anchorCtr="0" compatLnSpc="1">
              <a:prstTxWarp prst="textNoShape">
                <a:avLst/>
              </a:prstTxWarp>
            </a:bodyPr>
            <a:lstStyle/>
            <a:p>
              <a:pPr marL="0" marR="0" indent="0" algn="ctr" defTabSz="449263" rtl="0" eaLnBrk="1" fontAlgn="base" latinLnBrk="0" hangingPunct="1">
                <a:lnSpc>
                  <a:spcPct val="100000"/>
                </a:lnSpc>
                <a:spcBef>
                  <a:spcPts val="0"/>
                </a:spcBef>
                <a:spcAft>
                  <a:spcPct val="0"/>
                </a:spcAft>
                <a:buClr>
                  <a:srgbClr val="000000"/>
                </a:buClr>
                <a:buSzPct val="100000"/>
                <a:buFont typeface="Times New Roman" charset="0"/>
                <a:buNone/>
                <a:tabLst/>
              </a:pPr>
              <a:r>
                <a:rPr kumimoji="0" lang="en-GB" sz="1400" b="1" i="0" u="none" strike="noStrike" cap="none" normalizeH="0" baseline="-25000" dirty="0">
                  <a:ln>
                    <a:noFill/>
                  </a:ln>
                  <a:solidFill>
                    <a:schemeClr val="bg1"/>
                  </a:solidFill>
                  <a:effectLst/>
                  <a:latin typeface="Arial" charset="0"/>
                </a:rPr>
                <a:t>C: </a:t>
              </a:r>
              <a:r>
                <a:rPr kumimoji="0" lang="en-GB" sz="1400" b="1" i="0" u="none" strike="noStrike" cap="none" normalizeH="0" baseline="-25000" dirty="0" err="1">
                  <a:ln>
                    <a:noFill/>
                  </a:ln>
                  <a:solidFill>
                    <a:schemeClr val="bg1"/>
                  </a:solidFill>
                  <a:effectLst/>
                  <a:latin typeface="Arial" charset="0"/>
                </a:rPr>
                <a:t>Bremsstr</a:t>
              </a:r>
              <a:r>
                <a:rPr kumimoji="0" lang="en-GB" sz="1400" b="1" i="0" u="none" strike="noStrike" cap="none" normalizeH="0" baseline="-25000" dirty="0">
                  <a:ln>
                    <a:noFill/>
                  </a:ln>
                  <a:solidFill>
                    <a:schemeClr val="bg1"/>
                  </a:solidFill>
                  <a:effectLst/>
                  <a:latin typeface="Arial" charset="0"/>
                </a:rPr>
                <a:t> valid?</a:t>
              </a:r>
            </a:p>
          </p:txBody>
        </p:sp>
        <p:cxnSp>
          <p:nvCxnSpPr>
            <p:cNvPr id="1110" name="Straight Arrow Connector 1109">
              <a:extLst>
                <a:ext uri="{FF2B5EF4-FFF2-40B4-BE49-F238E27FC236}">
                  <a16:creationId xmlns:a16="http://schemas.microsoft.com/office/drawing/2014/main" id="{BE29ACF6-CB24-6243-B4AB-4DFBD660545E}"/>
                </a:ext>
              </a:extLst>
            </p:cNvPr>
            <p:cNvCxnSpPr>
              <a:cxnSpLocks/>
              <a:stCxn id="1073" idx="3"/>
              <a:endCxn id="1108" idx="0"/>
            </p:cNvCxnSpPr>
            <p:nvPr/>
          </p:nvCxnSpPr>
          <p:spPr>
            <a:xfrm>
              <a:off x="6716687" y="1975951"/>
              <a:ext cx="2254890" cy="272376"/>
            </a:xfrm>
            <a:prstGeom prst="straightConnector1">
              <a:avLst/>
            </a:prstGeom>
            <a:ln>
              <a:solidFill>
                <a:srgbClr val="5C9BD5"/>
              </a:solidFill>
              <a:tailEnd type="triangle"/>
            </a:ln>
          </p:spPr>
          <p:style>
            <a:lnRef idx="3">
              <a:schemeClr val="accent3"/>
            </a:lnRef>
            <a:fillRef idx="0">
              <a:schemeClr val="accent3"/>
            </a:fillRef>
            <a:effectRef idx="2">
              <a:schemeClr val="accent3"/>
            </a:effectRef>
            <a:fontRef idx="minor">
              <a:schemeClr val="tx1"/>
            </a:fontRef>
          </p:style>
        </p:cxnSp>
        <p:cxnSp>
          <p:nvCxnSpPr>
            <p:cNvPr id="1111" name="Straight Arrow Connector 1110">
              <a:extLst>
                <a:ext uri="{FF2B5EF4-FFF2-40B4-BE49-F238E27FC236}">
                  <a16:creationId xmlns:a16="http://schemas.microsoft.com/office/drawing/2014/main" id="{8AD91A7D-F29C-2944-B7ED-0F8957F5F602}"/>
                </a:ext>
              </a:extLst>
            </p:cNvPr>
            <p:cNvCxnSpPr>
              <a:cxnSpLocks/>
              <a:stCxn id="1074" idx="4"/>
              <a:endCxn id="1105" idx="0"/>
            </p:cNvCxnSpPr>
            <p:nvPr/>
          </p:nvCxnSpPr>
          <p:spPr>
            <a:xfrm>
              <a:off x="6514559" y="2598830"/>
              <a:ext cx="262903" cy="193766"/>
            </a:xfrm>
            <a:prstGeom prst="straightConnector1">
              <a:avLst/>
            </a:prstGeom>
            <a:ln>
              <a:solidFill>
                <a:srgbClr val="5C9BD5"/>
              </a:solidFill>
              <a:tailEnd type="triangle"/>
            </a:ln>
          </p:spPr>
          <p:style>
            <a:lnRef idx="3">
              <a:schemeClr val="accent3"/>
            </a:lnRef>
            <a:fillRef idx="0">
              <a:schemeClr val="accent3"/>
            </a:fillRef>
            <a:effectRef idx="2">
              <a:schemeClr val="accent3"/>
            </a:effectRef>
            <a:fontRef idx="minor">
              <a:schemeClr val="tx1"/>
            </a:fontRef>
          </p:style>
        </p:cxnSp>
        <p:cxnSp>
          <p:nvCxnSpPr>
            <p:cNvPr id="1112" name="Straight Arrow Connector 1111">
              <a:extLst>
                <a:ext uri="{FF2B5EF4-FFF2-40B4-BE49-F238E27FC236}">
                  <a16:creationId xmlns:a16="http://schemas.microsoft.com/office/drawing/2014/main" id="{67664948-7EC1-024A-A6E4-29F26720925C}"/>
                </a:ext>
              </a:extLst>
            </p:cNvPr>
            <p:cNvCxnSpPr>
              <a:cxnSpLocks/>
              <a:endCxn id="1074" idx="1"/>
            </p:cNvCxnSpPr>
            <p:nvPr/>
          </p:nvCxnSpPr>
          <p:spPr>
            <a:xfrm>
              <a:off x="6190706" y="1983183"/>
              <a:ext cx="102986" cy="367374"/>
            </a:xfrm>
            <a:prstGeom prst="straightConnector1">
              <a:avLst/>
            </a:prstGeom>
            <a:ln>
              <a:solidFill>
                <a:srgbClr val="746F6F"/>
              </a:solidFill>
              <a:tailEnd type="triangle"/>
            </a:ln>
          </p:spPr>
          <p:style>
            <a:lnRef idx="3">
              <a:schemeClr val="accent3"/>
            </a:lnRef>
            <a:fillRef idx="0">
              <a:schemeClr val="accent3"/>
            </a:fillRef>
            <a:effectRef idx="2">
              <a:schemeClr val="accent3"/>
            </a:effectRef>
            <a:fontRef idx="minor">
              <a:schemeClr val="tx1"/>
            </a:fontRef>
          </p:style>
        </p:cxnSp>
        <p:sp>
          <p:nvSpPr>
            <p:cNvPr id="1113" name="Left Arrow 1112">
              <a:extLst>
                <a:ext uri="{FF2B5EF4-FFF2-40B4-BE49-F238E27FC236}">
                  <a16:creationId xmlns:a16="http://schemas.microsoft.com/office/drawing/2014/main" id="{7ABA62BC-E35D-1045-82CC-69E55B2F397A}"/>
                </a:ext>
              </a:extLst>
            </p:cNvPr>
            <p:cNvSpPr/>
            <p:nvPr/>
          </p:nvSpPr>
          <p:spPr>
            <a:xfrm rot="18419026">
              <a:off x="4487799" y="3108523"/>
              <a:ext cx="228085" cy="134115"/>
            </a:xfrm>
            <a:prstGeom prst="leftArrow">
              <a:avLst/>
            </a:prstGeom>
            <a:gradFill flip="none" rotWithShape="1">
              <a:gsLst>
                <a:gs pos="0">
                  <a:schemeClr val="bg1"/>
                </a:gs>
                <a:gs pos="100000">
                  <a:schemeClr val="bg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endParaRPr lang="en-GB" sz="1600"/>
            </a:p>
          </p:txBody>
        </p:sp>
        <p:sp>
          <p:nvSpPr>
            <p:cNvPr id="1114" name="Left Arrow 1113">
              <a:extLst>
                <a:ext uri="{FF2B5EF4-FFF2-40B4-BE49-F238E27FC236}">
                  <a16:creationId xmlns:a16="http://schemas.microsoft.com/office/drawing/2014/main" id="{7A34DB60-079D-9248-9CDF-570372C82FF8}"/>
                </a:ext>
              </a:extLst>
            </p:cNvPr>
            <p:cNvSpPr/>
            <p:nvPr/>
          </p:nvSpPr>
          <p:spPr>
            <a:xfrm rot="7244450">
              <a:off x="4652666" y="3170558"/>
              <a:ext cx="243733" cy="137678"/>
            </a:xfrm>
            <a:prstGeom prst="leftArrow">
              <a:avLst/>
            </a:prstGeom>
            <a:gradFill flip="none" rotWithShape="1">
              <a:gsLst>
                <a:gs pos="0">
                  <a:schemeClr val="bg1"/>
                </a:gs>
                <a:gs pos="100000">
                  <a:srgbClr val="FA7E8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endParaRPr lang="en-GB" sz="1600"/>
            </a:p>
          </p:txBody>
        </p:sp>
        <p:pic>
          <p:nvPicPr>
            <p:cNvPr id="1115" name="Picture 1114">
              <a:extLst>
                <a:ext uri="{FF2B5EF4-FFF2-40B4-BE49-F238E27FC236}">
                  <a16:creationId xmlns:a16="http://schemas.microsoft.com/office/drawing/2014/main" id="{60F7CFCA-D7F8-7748-9E76-3249A3010B13}"/>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868662" y="3217296"/>
              <a:ext cx="142739" cy="142488"/>
            </a:xfrm>
            <a:prstGeom prst="rect">
              <a:avLst/>
            </a:prstGeom>
            <a:ln>
              <a:noFill/>
            </a:ln>
          </p:spPr>
        </p:pic>
        <p:pic>
          <p:nvPicPr>
            <p:cNvPr id="1116" name="Picture 1115">
              <a:extLst>
                <a:ext uri="{FF2B5EF4-FFF2-40B4-BE49-F238E27FC236}">
                  <a16:creationId xmlns:a16="http://schemas.microsoft.com/office/drawing/2014/main" id="{28A64CCB-D77C-0048-850B-4C7F0CE0113B}"/>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761048" y="3207557"/>
              <a:ext cx="142739" cy="142488"/>
            </a:xfrm>
            <a:prstGeom prst="rect">
              <a:avLst/>
            </a:prstGeom>
            <a:ln>
              <a:noFill/>
            </a:ln>
          </p:spPr>
        </p:pic>
        <p:pic>
          <p:nvPicPr>
            <p:cNvPr id="1117" name="Picture 1116">
              <a:extLst>
                <a:ext uri="{FF2B5EF4-FFF2-40B4-BE49-F238E27FC236}">
                  <a16:creationId xmlns:a16="http://schemas.microsoft.com/office/drawing/2014/main" id="{D0A96D7E-DFAA-DE40-AD04-C19800E79788}"/>
                </a:ext>
              </a:extLst>
            </p:cNvPr>
            <p:cNvPicPr>
              <a:picLocks noChangeAspect="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923917" y="2701703"/>
              <a:ext cx="122896" cy="139734"/>
            </a:xfrm>
            <a:prstGeom prst="rect">
              <a:avLst/>
            </a:prstGeom>
            <a:ln>
              <a:noFill/>
            </a:ln>
          </p:spPr>
        </p:pic>
        <p:pic>
          <p:nvPicPr>
            <p:cNvPr id="1118" name="Picture 1117">
              <a:extLst>
                <a:ext uri="{FF2B5EF4-FFF2-40B4-BE49-F238E27FC236}">
                  <a16:creationId xmlns:a16="http://schemas.microsoft.com/office/drawing/2014/main" id="{F2E6DC7C-2D2C-424A-B78F-49260DA01583}"/>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698477" y="2196070"/>
              <a:ext cx="142739" cy="142488"/>
            </a:xfrm>
            <a:prstGeom prst="rect">
              <a:avLst/>
            </a:prstGeom>
            <a:ln>
              <a:noFill/>
            </a:ln>
          </p:spPr>
        </p:pic>
        <p:cxnSp>
          <p:nvCxnSpPr>
            <p:cNvPr id="1119" name="Straight Arrow Connector 1118">
              <a:extLst>
                <a:ext uri="{FF2B5EF4-FFF2-40B4-BE49-F238E27FC236}">
                  <a16:creationId xmlns:a16="http://schemas.microsoft.com/office/drawing/2014/main" id="{DBF8580C-07F7-B44C-AE5E-C369DC7EDDF3}"/>
                </a:ext>
              </a:extLst>
            </p:cNvPr>
            <p:cNvCxnSpPr>
              <a:cxnSpLocks/>
              <a:stCxn id="1107" idx="6"/>
              <a:endCxn id="1109" idx="0"/>
            </p:cNvCxnSpPr>
            <p:nvPr/>
          </p:nvCxnSpPr>
          <p:spPr>
            <a:xfrm flipH="1">
              <a:off x="7592695" y="2507460"/>
              <a:ext cx="2828" cy="282643"/>
            </a:xfrm>
            <a:prstGeom prst="straightConnector1">
              <a:avLst/>
            </a:prstGeom>
            <a:ln>
              <a:solidFill>
                <a:srgbClr val="5C9BD5"/>
              </a:solidFill>
              <a:tailEnd type="triangle"/>
            </a:ln>
          </p:spPr>
          <p:style>
            <a:lnRef idx="3">
              <a:schemeClr val="accent3"/>
            </a:lnRef>
            <a:fillRef idx="0">
              <a:schemeClr val="accent3"/>
            </a:fillRef>
            <a:effectRef idx="2">
              <a:schemeClr val="accent3"/>
            </a:effectRef>
            <a:fontRef idx="minor">
              <a:schemeClr val="tx1"/>
            </a:fontRef>
          </p:style>
        </p:cxnSp>
        <p:cxnSp>
          <p:nvCxnSpPr>
            <p:cNvPr id="1120" name="Straight Arrow Connector 1119">
              <a:extLst>
                <a:ext uri="{FF2B5EF4-FFF2-40B4-BE49-F238E27FC236}">
                  <a16:creationId xmlns:a16="http://schemas.microsoft.com/office/drawing/2014/main" id="{914781C5-0176-C945-AF8B-1ED255FAC047}"/>
                </a:ext>
              </a:extLst>
            </p:cNvPr>
            <p:cNvCxnSpPr>
              <a:cxnSpLocks/>
              <a:stCxn id="1107" idx="4"/>
              <a:endCxn id="1106" idx="0"/>
            </p:cNvCxnSpPr>
            <p:nvPr/>
          </p:nvCxnSpPr>
          <p:spPr>
            <a:xfrm>
              <a:off x="8005647" y="2507460"/>
              <a:ext cx="505439" cy="273201"/>
            </a:xfrm>
            <a:prstGeom prst="straightConnector1">
              <a:avLst/>
            </a:prstGeom>
            <a:ln>
              <a:solidFill>
                <a:srgbClr val="5C9BD5"/>
              </a:solidFill>
              <a:tailEnd type="triangle"/>
            </a:ln>
          </p:spPr>
          <p:style>
            <a:lnRef idx="3">
              <a:schemeClr val="accent3"/>
            </a:lnRef>
            <a:fillRef idx="0">
              <a:schemeClr val="accent3"/>
            </a:fillRef>
            <a:effectRef idx="2">
              <a:schemeClr val="accent3"/>
            </a:effectRef>
            <a:fontRef idx="minor">
              <a:schemeClr val="tx1"/>
            </a:fontRef>
          </p:style>
        </p:cxnSp>
      </p:grpSp>
      <p:grpSp>
        <p:nvGrpSpPr>
          <p:cNvPr id="1127" name="Group 1126">
            <a:extLst>
              <a:ext uri="{FF2B5EF4-FFF2-40B4-BE49-F238E27FC236}">
                <a16:creationId xmlns:a16="http://schemas.microsoft.com/office/drawing/2014/main" id="{87F00436-9853-CA4D-A0A1-69A6A6321BD2}"/>
              </a:ext>
            </a:extLst>
          </p:cNvPr>
          <p:cNvGrpSpPr/>
          <p:nvPr/>
        </p:nvGrpSpPr>
        <p:grpSpPr>
          <a:xfrm>
            <a:off x="4680857" y="2414787"/>
            <a:ext cx="6737420" cy="3863608"/>
            <a:chOff x="2783653" y="1497157"/>
            <a:chExt cx="6737420" cy="3863608"/>
          </a:xfrm>
        </p:grpSpPr>
        <p:sp>
          <p:nvSpPr>
            <p:cNvPr id="1128" name="Rectangle 1127">
              <a:extLst>
                <a:ext uri="{FF2B5EF4-FFF2-40B4-BE49-F238E27FC236}">
                  <a16:creationId xmlns:a16="http://schemas.microsoft.com/office/drawing/2014/main" id="{A4721DB6-49C6-E545-B112-607E6A3A7034}"/>
                </a:ext>
              </a:extLst>
            </p:cNvPr>
            <p:cNvSpPr/>
            <p:nvPr/>
          </p:nvSpPr>
          <p:spPr>
            <a:xfrm>
              <a:off x="2783653" y="1497157"/>
              <a:ext cx="6737420" cy="386360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sz="1600"/>
            </a:p>
          </p:txBody>
        </p:sp>
        <p:sp>
          <p:nvSpPr>
            <p:cNvPr id="1129" name="Rectangle 1128">
              <a:extLst>
                <a:ext uri="{FF2B5EF4-FFF2-40B4-BE49-F238E27FC236}">
                  <a16:creationId xmlns:a16="http://schemas.microsoft.com/office/drawing/2014/main" id="{62ADDA27-5926-D546-823C-1C8EC0DCE8FF}"/>
                </a:ext>
              </a:extLst>
            </p:cNvPr>
            <p:cNvSpPr/>
            <p:nvPr/>
          </p:nvSpPr>
          <p:spPr>
            <a:xfrm>
              <a:off x="3713344" y="4435530"/>
              <a:ext cx="2915062" cy="168515"/>
            </a:xfrm>
            <a:prstGeom prst="rect">
              <a:avLst/>
            </a:prstGeom>
            <a:solidFill>
              <a:schemeClr val="accent6">
                <a:lumMod val="60000"/>
                <a:lumOff val="40000"/>
              </a:schemeClr>
            </a:solidFill>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0" tIns="0" rIns="0" bIns="0" numCol="1" rtlCol="0" anchor="t" anchorCtr="0" compatLnSpc="1">
              <a:prstTxWarp prst="textNoShape">
                <a:avLst/>
              </a:prstTxWarp>
            </a:bodyPr>
            <a:lstStyle/>
            <a:p>
              <a:pPr algn="ctr" defTabSz="449263" fontAlgn="base">
                <a:spcBef>
                  <a:spcPts val="0"/>
                </a:spcBef>
                <a:spcAft>
                  <a:spcPct val="0"/>
                </a:spcAft>
                <a:buClr>
                  <a:srgbClr val="000000"/>
                </a:buClr>
                <a:buSzPct val="100000"/>
              </a:pPr>
              <a:endParaRPr lang="en-GB" sz="1200" b="1" baseline="-25000">
                <a:latin typeface="Arial" charset="0"/>
              </a:endParaRPr>
            </a:p>
          </p:txBody>
        </p:sp>
        <p:sp>
          <p:nvSpPr>
            <p:cNvPr id="1130" name="Rectangle 1129">
              <a:extLst>
                <a:ext uri="{FF2B5EF4-FFF2-40B4-BE49-F238E27FC236}">
                  <a16:creationId xmlns:a16="http://schemas.microsoft.com/office/drawing/2014/main" id="{0FB8F592-14DB-4143-858E-7EEEBB82A720}"/>
                </a:ext>
              </a:extLst>
            </p:cNvPr>
            <p:cNvSpPr/>
            <p:nvPr/>
          </p:nvSpPr>
          <p:spPr>
            <a:xfrm>
              <a:off x="3707785" y="4613095"/>
              <a:ext cx="2920028" cy="168515"/>
            </a:xfrm>
            <a:prstGeom prst="rect">
              <a:avLst/>
            </a:prstGeom>
            <a:solidFill>
              <a:schemeClr val="accent5">
                <a:lumMod val="60000"/>
                <a:lumOff val="40000"/>
              </a:schemeClr>
            </a:solidFill>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0" tIns="0" rIns="0" bIns="0" numCol="1" rtlCol="0" anchor="t" anchorCtr="0" compatLnSpc="1">
              <a:prstTxWarp prst="textNoShape">
                <a:avLst/>
              </a:prstTxWarp>
            </a:bodyPr>
            <a:lstStyle/>
            <a:p>
              <a:pPr algn="ctr" defTabSz="449263" fontAlgn="base">
                <a:spcBef>
                  <a:spcPts val="0"/>
                </a:spcBef>
                <a:spcAft>
                  <a:spcPct val="0"/>
                </a:spcAft>
                <a:buClr>
                  <a:srgbClr val="000000"/>
                </a:buClr>
                <a:buSzPct val="100000"/>
              </a:pPr>
              <a:endParaRPr lang="en-GB" sz="1200" b="1" baseline="-25000">
                <a:latin typeface="Arial" charset="0"/>
              </a:endParaRPr>
            </a:p>
          </p:txBody>
        </p:sp>
        <p:sp>
          <p:nvSpPr>
            <p:cNvPr id="1131" name="Rectangle 1130">
              <a:extLst>
                <a:ext uri="{FF2B5EF4-FFF2-40B4-BE49-F238E27FC236}">
                  <a16:creationId xmlns:a16="http://schemas.microsoft.com/office/drawing/2014/main" id="{4AB851F5-EBDB-5749-9B9D-569C02506E9B}"/>
                </a:ext>
              </a:extLst>
            </p:cNvPr>
            <p:cNvSpPr/>
            <p:nvPr/>
          </p:nvSpPr>
          <p:spPr>
            <a:xfrm>
              <a:off x="3708683" y="4252765"/>
              <a:ext cx="2919226" cy="168515"/>
            </a:xfrm>
            <a:prstGeom prst="rect">
              <a:avLst/>
            </a:prstGeom>
            <a:solidFill>
              <a:schemeClr val="accent3">
                <a:lumMod val="60000"/>
                <a:lumOff val="4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0" rIns="0" bIns="0" numCol="1" rtlCol="0" anchor="t" anchorCtr="0" compatLnSpc="1">
              <a:prstTxWarp prst="textNoShape">
                <a:avLst/>
              </a:prstTxWarp>
            </a:bodyPr>
            <a:lstStyle/>
            <a:p>
              <a:pPr algn="ctr" defTabSz="449263">
                <a:spcBef>
                  <a:spcPts val="0"/>
                </a:spcBef>
                <a:buClr>
                  <a:srgbClr val="000000"/>
                </a:buClr>
                <a:buSzPct val="100000"/>
              </a:pPr>
              <a:endParaRPr lang="en-GB" sz="1200" b="1" baseline="-25000">
                <a:latin typeface="Arial" charset="0"/>
              </a:endParaRPr>
            </a:p>
          </p:txBody>
        </p:sp>
        <p:cxnSp>
          <p:nvCxnSpPr>
            <p:cNvPr id="1132" name="Elbow Connector 4">
              <a:extLst>
                <a:ext uri="{FF2B5EF4-FFF2-40B4-BE49-F238E27FC236}">
                  <a16:creationId xmlns:a16="http://schemas.microsoft.com/office/drawing/2014/main" id="{D0E727BD-07ED-2643-BB0B-9960B024DCCA}"/>
                </a:ext>
              </a:extLst>
            </p:cNvPr>
            <p:cNvCxnSpPr>
              <a:cxnSpLocks/>
              <a:endCxn id="1134" idx="1"/>
            </p:cNvCxnSpPr>
            <p:nvPr/>
          </p:nvCxnSpPr>
          <p:spPr bwMode="auto">
            <a:xfrm flipH="1">
              <a:off x="4348125" y="2037585"/>
              <a:ext cx="1250879" cy="300264"/>
            </a:xfrm>
            <a:prstGeom prst="straightConnector1">
              <a:avLst/>
            </a:prstGeom>
            <a:ln>
              <a:noFill/>
              <a:headEnd type="none" w="med" len="med"/>
              <a:tailEnd type="triangle"/>
            </a:ln>
          </p:spPr>
          <p:style>
            <a:lnRef idx="3">
              <a:schemeClr val="accent3"/>
            </a:lnRef>
            <a:fillRef idx="0">
              <a:schemeClr val="accent3"/>
            </a:fillRef>
            <a:effectRef idx="2">
              <a:schemeClr val="accent3"/>
            </a:effectRef>
            <a:fontRef idx="minor">
              <a:schemeClr val="tx1"/>
            </a:fontRef>
          </p:style>
        </p:cxnSp>
        <p:sp>
          <p:nvSpPr>
            <p:cNvPr id="1133" name="Oval 1132">
              <a:extLst>
                <a:ext uri="{FF2B5EF4-FFF2-40B4-BE49-F238E27FC236}">
                  <a16:creationId xmlns:a16="http://schemas.microsoft.com/office/drawing/2014/main" id="{97D26172-BE8D-E343-B5EA-87E41D8DA3B0}"/>
                </a:ext>
              </a:extLst>
            </p:cNvPr>
            <p:cNvSpPr/>
            <p:nvPr/>
          </p:nvSpPr>
          <p:spPr bwMode="auto">
            <a:xfrm>
              <a:off x="3410126" y="3352123"/>
              <a:ext cx="705988" cy="336704"/>
            </a:xfrm>
            <a:prstGeom prst="ellipse">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396000" numCol="1" rtlCol="0" anchor="t" anchorCtr="0" compatLnSpc="1">
              <a:prstTxWarp prst="textNoShape">
                <a:avLst/>
              </a:prstTxWarp>
            </a:bodyPr>
            <a:lstStyle/>
            <a:p>
              <a:pPr marL="0" marR="0" indent="0" algn="ctr" defTabSz="449263" rtl="0" eaLnBrk="1" fontAlgn="base" latinLnBrk="0" hangingPunct="1">
                <a:lnSpc>
                  <a:spcPct val="100000"/>
                </a:lnSpc>
                <a:spcBef>
                  <a:spcPts val="0"/>
                </a:spcBef>
                <a:spcAft>
                  <a:spcPct val="0"/>
                </a:spcAft>
                <a:buClr>
                  <a:srgbClr val="000000"/>
                </a:buClr>
                <a:buSzPct val="100000"/>
                <a:buFont typeface="Times New Roman" charset="0"/>
                <a:buNone/>
                <a:tabLst/>
              </a:pPr>
              <a:r>
                <a:rPr kumimoji="0" lang="en-GB" sz="1400" b="1" i="0" u="none" strike="noStrike" cap="none" normalizeH="0" baseline="-25000" dirty="0">
                  <a:ln>
                    <a:noFill/>
                  </a:ln>
                  <a:solidFill>
                    <a:schemeClr val="bg1"/>
                  </a:solidFill>
                  <a:effectLst/>
                  <a:latin typeface="Arial" charset="0"/>
                </a:rPr>
                <a:t>C: </a:t>
              </a:r>
            </a:p>
            <a:p>
              <a:pPr marL="0" marR="0" indent="0" algn="ctr" defTabSz="449263" rtl="0" eaLnBrk="1" fontAlgn="base" latinLnBrk="0" hangingPunct="1">
                <a:lnSpc>
                  <a:spcPct val="100000"/>
                </a:lnSpc>
                <a:spcBef>
                  <a:spcPts val="0"/>
                </a:spcBef>
                <a:spcAft>
                  <a:spcPct val="0"/>
                </a:spcAft>
                <a:buClr>
                  <a:srgbClr val="000000"/>
                </a:buClr>
                <a:buSzPct val="100000"/>
                <a:buFont typeface="Times New Roman" charset="0"/>
                <a:buNone/>
                <a:tabLst/>
              </a:pPr>
              <a:r>
                <a:rPr kumimoji="0" lang="en-GB" sz="1400" b="1" i="0" u="none" strike="noStrike" cap="none" normalizeH="0" baseline="-25000" dirty="0">
                  <a:ln>
                    <a:noFill/>
                  </a:ln>
                  <a:solidFill>
                    <a:schemeClr val="bg1"/>
                  </a:solidFill>
                  <a:effectLst/>
                  <a:latin typeface="Arial" charset="0"/>
                </a:rPr>
                <a:t>Pellets?</a:t>
              </a:r>
            </a:p>
          </p:txBody>
        </p:sp>
        <p:sp>
          <p:nvSpPr>
            <p:cNvPr id="1134" name="Rectangle 26">
              <a:extLst>
                <a:ext uri="{FF2B5EF4-FFF2-40B4-BE49-F238E27FC236}">
                  <a16:creationId xmlns:a16="http://schemas.microsoft.com/office/drawing/2014/main" id="{F18318F5-4155-714A-96D6-128E0D8CE3C7}"/>
                </a:ext>
              </a:extLst>
            </p:cNvPr>
            <p:cNvSpPr/>
            <p:nvPr/>
          </p:nvSpPr>
          <p:spPr bwMode="auto">
            <a:xfrm>
              <a:off x="3943730" y="2335894"/>
              <a:ext cx="888953" cy="251944"/>
            </a:xfrm>
            <a:custGeom>
              <a:avLst/>
              <a:gdLst>
                <a:gd name="connsiteX0" fmla="*/ 0 w 648072"/>
                <a:gd name="connsiteY0" fmla="*/ 0 h 216057"/>
                <a:gd name="connsiteX1" fmla="*/ 648072 w 648072"/>
                <a:gd name="connsiteY1" fmla="*/ 0 h 216057"/>
                <a:gd name="connsiteX2" fmla="*/ 648072 w 648072"/>
                <a:gd name="connsiteY2" fmla="*/ 216057 h 216057"/>
                <a:gd name="connsiteX3" fmla="*/ 0 w 648072"/>
                <a:gd name="connsiteY3" fmla="*/ 216057 h 216057"/>
                <a:gd name="connsiteX4" fmla="*/ 0 w 648072"/>
                <a:gd name="connsiteY4" fmla="*/ 0 h 216057"/>
                <a:gd name="connsiteX0" fmla="*/ 0 w 648072"/>
                <a:gd name="connsiteY0" fmla="*/ 0 h 217279"/>
                <a:gd name="connsiteX1" fmla="*/ 648072 w 648072"/>
                <a:gd name="connsiteY1" fmla="*/ 0 h 217279"/>
                <a:gd name="connsiteX2" fmla="*/ 648072 w 648072"/>
                <a:gd name="connsiteY2" fmla="*/ 216057 h 217279"/>
                <a:gd name="connsiteX3" fmla="*/ 151894 w 648072"/>
                <a:gd name="connsiteY3" fmla="*/ 217279 h 217279"/>
                <a:gd name="connsiteX4" fmla="*/ 0 w 648072"/>
                <a:gd name="connsiteY4" fmla="*/ 216057 h 217279"/>
                <a:gd name="connsiteX5" fmla="*/ 0 w 648072"/>
                <a:gd name="connsiteY5" fmla="*/ 0 h 217279"/>
                <a:gd name="connsiteX0" fmla="*/ 0 w 648072"/>
                <a:gd name="connsiteY0" fmla="*/ 0 h 217534"/>
                <a:gd name="connsiteX1" fmla="*/ 648072 w 648072"/>
                <a:gd name="connsiteY1" fmla="*/ 0 h 217534"/>
                <a:gd name="connsiteX2" fmla="*/ 648072 w 648072"/>
                <a:gd name="connsiteY2" fmla="*/ 216057 h 217534"/>
                <a:gd name="connsiteX3" fmla="*/ 461610 w 648072"/>
                <a:gd name="connsiteY3" fmla="*/ 217279 h 217534"/>
                <a:gd name="connsiteX4" fmla="*/ 151894 w 648072"/>
                <a:gd name="connsiteY4" fmla="*/ 217279 h 217534"/>
                <a:gd name="connsiteX5" fmla="*/ 0 w 648072"/>
                <a:gd name="connsiteY5" fmla="*/ 216057 h 217534"/>
                <a:gd name="connsiteX6" fmla="*/ 0 w 648072"/>
                <a:gd name="connsiteY6" fmla="*/ 0 h 217534"/>
                <a:gd name="connsiteX0" fmla="*/ 0 w 648072"/>
                <a:gd name="connsiteY0" fmla="*/ 761 h 218295"/>
                <a:gd name="connsiteX1" fmla="*/ 294816 w 648072"/>
                <a:gd name="connsiteY1" fmla="*/ 1694 h 218295"/>
                <a:gd name="connsiteX2" fmla="*/ 648072 w 648072"/>
                <a:gd name="connsiteY2" fmla="*/ 761 h 218295"/>
                <a:gd name="connsiteX3" fmla="*/ 648072 w 648072"/>
                <a:gd name="connsiteY3" fmla="*/ 216818 h 218295"/>
                <a:gd name="connsiteX4" fmla="*/ 461610 w 648072"/>
                <a:gd name="connsiteY4" fmla="*/ 218040 h 218295"/>
                <a:gd name="connsiteX5" fmla="*/ 151894 w 648072"/>
                <a:gd name="connsiteY5" fmla="*/ 218040 h 218295"/>
                <a:gd name="connsiteX6" fmla="*/ 0 w 648072"/>
                <a:gd name="connsiteY6" fmla="*/ 216818 h 218295"/>
                <a:gd name="connsiteX7" fmla="*/ 0 w 648072"/>
                <a:gd name="connsiteY7" fmla="*/ 761 h 21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072" h="218295">
                  <a:moveTo>
                    <a:pt x="0" y="761"/>
                  </a:moveTo>
                  <a:cubicBezTo>
                    <a:pt x="96633" y="-2205"/>
                    <a:pt x="198183" y="4660"/>
                    <a:pt x="294816" y="1694"/>
                  </a:cubicBezTo>
                  <a:lnTo>
                    <a:pt x="648072" y="761"/>
                  </a:lnTo>
                  <a:lnTo>
                    <a:pt x="648072" y="216818"/>
                  </a:lnTo>
                  <a:cubicBezTo>
                    <a:pt x="590834" y="215587"/>
                    <a:pt x="518848" y="219271"/>
                    <a:pt x="461610" y="218040"/>
                  </a:cubicBezTo>
                  <a:lnTo>
                    <a:pt x="151894" y="218040"/>
                  </a:lnTo>
                  <a:lnTo>
                    <a:pt x="0" y="216818"/>
                  </a:lnTo>
                  <a:lnTo>
                    <a:pt x="0" y="761"/>
                  </a:lnTo>
                  <a:close/>
                </a:path>
              </a:pathLst>
            </a:cu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108000" rIns="0" bIns="324000" numCol="1" rtlCol="0" anchor="t" anchorCtr="0" compatLnSpc="1">
              <a:prstTxWarp prst="textNoShape">
                <a:avLst/>
              </a:prstTxWarp>
            </a:bodyPr>
            <a:lstStyle/>
            <a:p>
              <a:pPr algn="ctr" defTabSz="449263">
                <a:spcBef>
                  <a:spcPts val="0"/>
                </a:spcBef>
                <a:buClr>
                  <a:srgbClr val="000000"/>
                </a:buClr>
                <a:buSzPct val="100000"/>
              </a:pPr>
              <a:r>
                <a:rPr lang="en-GB" sz="1400" b="1" baseline="-25000" dirty="0">
                  <a:latin typeface="Arial" charset="0"/>
                </a:rPr>
                <a:t>Sequence</a:t>
              </a:r>
            </a:p>
          </p:txBody>
        </p:sp>
        <p:cxnSp>
          <p:nvCxnSpPr>
            <p:cNvPr id="1135" name="Elbow Connector 30">
              <a:extLst>
                <a:ext uri="{FF2B5EF4-FFF2-40B4-BE49-F238E27FC236}">
                  <a16:creationId xmlns:a16="http://schemas.microsoft.com/office/drawing/2014/main" id="{DBE712BB-B24F-7345-B6CA-B64CBE77027E}"/>
                </a:ext>
              </a:extLst>
            </p:cNvPr>
            <p:cNvCxnSpPr>
              <a:cxnSpLocks/>
              <a:stCxn id="1144" idx="5"/>
            </p:cNvCxnSpPr>
            <p:nvPr/>
          </p:nvCxnSpPr>
          <p:spPr bwMode="auto">
            <a:xfrm flipH="1">
              <a:off x="5930537" y="2599297"/>
              <a:ext cx="362798" cy="307750"/>
            </a:xfrm>
            <a:prstGeom prst="straightConnector1">
              <a:avLst/>
            </a:prstGeom>
            <a:ln>
              <a:noFill/>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1136" name="Straight Arrow Connector 1135">
              <a:extLst>
                <a:ext uri="{FF2B5EF4-FFF2-40B4-BE49-F238E27FC236}">
                  <a16:creationId xmlns:a16="http://schemas.microsoft.com/office/drawing/2014/main" id="{D2A53CE5-55FC-B244-918C-02EFEB369439}"/>
                </a:ext>
              </a:extLst>
            </p:cNvPr>
            <p:cNvCxnSpPr>
              <a:cxnSpLocks/>
              <a:stCxn id="1139" idx="2"/>
              <a:endCxn id="1133" idx="0"/>
            </p:cNvCxnSpPr>
            <p:nvPr/>
          </p:nvCxnSpPr>
          <p:spPr bwMode="auto">
            <a:xfrm>
              <a:off x="3760258" y="3082745"/>
              <a:ext cx="2862" cy="269378"/>
            </a:xfrm>
            <a:prstGeom prst="straightConnector1">
              <a:avLst/>
            </a:prstGeom>
            <a:ln>
              <a:noFill/>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1137" name="Straight Arrow Connector 1136">
              <a:extLst>
                <a:ext uri="{FF2B5EF4-FFF2-40B4-BE49-F238E27FC236}">
                  <a16:creationId xmlns:a16="http://schemas.microsoft.com/office/drawing/2014/main" id="{10C56938-ABB9-7A41-9BB5-503649D0866E}"/>
                </a:ext>
              </a:extLst>
            </p:cNvPr>
            <p:cNvCxnSpPr>
              <a:cxnSpLocks/>
            </p:cNvCxnSpPr>
            <p:nvPr/>
          </p:nvCxnSpPr>
          <p:spPr bwMode="auto">
            <a:xfrm>
              <a:off x="7092871" y="3070005"/>
              <a:ext cx="0" cy="277484"/>
            </a:xfrm>
            <a:prstGeom prst="straightConnector1">
              <a:avLst/>
            </a:prstGeom>
            <a:ln>
              <a:noFill/>
              <a:headEnd type="none" w="med" len="med"/>
              <a:tailEnd type="triangle"/>
            </a:ln>
          </p:spPr>
          <p:style>
            <a:lnRef idx="3">
              <a:schemeClr val="accent5"/>
            </a:lnRef>
            <a:fillRef idx="0">
              <a:schemeClr val="accent5"/>
            </a:fillRef>
            <a:effectRef idx="2">
              <a:schemeClr val="accent5"/>
            </a:effectRef>
            <a:fontRef idx="minor">
              <a:schemeClr val="tx1"/>
            </a:fontRef>
          </p:style>
        </p:cxnSp>
        <p:cxnSp>
          <p:nvCxnSpPr>
            <p:cNvPr id="1138" name="Elbow Connector 35">
              <a:extLst>
                <a:ext uri="{FF2B5EF4-FFF2-40B4-BE49-F238E27FC236}">
                  <a16:creationId xmlns:a16="http://schemas.microsoft.com/office/drawing/2014/main" id="{54F12500-64F5-A742-AC45-4FC6287CF0EF}"/>
                </a:ext>
              </a:extLst>
            </p:cNvPr>
            <p:cNvCxnSpPr>
              <a:cxnSpLocks/>
              <a:stCxn id="1134" idx="5"/>
              <a:endCxn id="1139" idx="0"/>
            </p:cNvCxnSpPr>
            <p:nvPr/>
          </p:nvCxnSpPr>
          <p:spPr bwMode="auto">
            <a:xfrm flipH="1">
              <a:off x="3760258" y="2587544"/>
              <a:ext cx="391823" cy="264398"/>
            </a:xfrm>
            <a:prstGeom prst="straightConnector1">
              <a:avLst/>
            </a:prstGeom>
            <a:ln>
              <a:noFill/>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1139" name="Rectangle 1138">
              <a:extLst>
                <a:ext uri="{FF2B5EF4-FFF2-40B4-BE49-F238E27FC236}">
                  <a16:creationId xmlns:a16="http://schemas.microsoft.com/office/drawing/2014/main" id="{FEA214F8-9A22-0849-9437-B710A486FD40}"/>
                </a:ext>
              </a:extLst>
            </p:cNvPr>
            <p:cNvSpPr/>
            <p:nvPr/>
          </p:nvSpPr>
          <p:spPr bwMode="auto">
            <a:xfrm>
              <a:off x="3402326" y="2851942"/>
              <a:ext cx="715864" cy="230803"/>
            </a:xfrm>
            <a:prstGeom prst="rect">
              <a:avLst/>
            </a:prstGeom>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0" tIns="0" rIns="0" bIns="0" numCol="1" rtlCol="0" anchor="t" anchorCtr="0" compatLnSpc="1">
              <a:prstTxWarp prst="textNoShape">
                <a:avLst/>
              </a:prstTxWarp>
            </a:bodyPr>
            <a:lstStyle/>
            <a:p>
              <a:pPr marL="0" marR="0" indent="0" algn="ctr" defTabSz="449263" rtl="0" eaLnBrk="1" fontAlgn="base" latinLnBrk="0" hangingPunct="1">
                <a:lnSpc>
                  <a:spcPct val="100000"/>
                </a:lnSpc>
                <a:spcBef>
                  <a:spcPts val="0"/>
                </a:spcBef>
                <a:spcAft>
                  <a:spcPct val="0"/>
                </a:spcAft>
                <a:buClr>
                  <a:srgbClr val="000000"/>
                </a:buClr>
                <a:buSzPct val="100000"/>
                <a:buFont typeface="Times New Roman" charset="0"/>
                <a:buNone/>
                <a:tabLst/>
              </a:pPr>
              <a:r>
                <a:rPr kumimoji="0" lang="en-GB" sz="1400" b="1" i="0" u="none" strike="noStrike" cap="none" normalizeH="0" baseline="-25000" dirty="0">
                  <a:ln>
                    <a:noFill/>
                  </a:ln>
                  <a:effectLst/>
                  <a:latin typeface="Arial" charset="0"/>
                </a:rPr>
                <a:t>inverter</a:t>
              </a:r>
            </a:p>
          </p:txBody>
        </p:sp>
        <p:cxnSp>
          <p:nvCxnSpPr>
            <p:cNvPr id="1140" name="Straight Arrow Connector 1139">
              <a:extLst>
                <a:ext uri="{FF2B5EF4-FFF2-40B4-BE49-F238E27FC236}">
                  <a16:creationId xmlns:a16="http://schemas.microsoft.com/office/drawing/2014/main" id="{2A169901-AE0C-CA4D-9207-A3D20E451172}"/>
                </a:ext>
              </a:extLst>
            </p:cNvPr>
            <p:cNvCxnSpPr>
              <a:cxnSpLocks/>
              <a:stCxn id="1144" idx="6"/>
            </p:cNvCxnSpPr>
            <p:nvPr/>
          </p:nvCxnSpPr>
          <p:spPr bwMode="auto">
            <a:xfrm flipH="1">
              <a:off x="5012573" y="2598830"/>
              <a:ext cx="1091862" cy="244718"/>
            </a:xfrm>
            <a:prstGeom prst="straightConnector1">
              <a:avLst/>
            </a:prstGeom>
            <a:ln>
              <a:noFill/>
              <a:headEnd type="none" w="med" len="med"/>
              <a:tailEnd type="triangle"/>
            </a:ln>
          </p:spPr>
          <p:style>
            <a:lnRef idx="3">
              <a:schemeClr val="accent5"/>
            </a:lnRef>
            <a:fillRef idx="0">
              <a:schemeClr val="accent5"/>
            </a:fillRef>
            <a:effectRef idx="2">
              <a:schemeClr val="accent5"/>
            </a:effectRef>
            <a:fontRef idx="minor">
              <a:schemeClr val="tx1"/>
            </a:fontRef>
          </p:style>
        </p:cxnSp>
        <p:cxnSp>
          <p:nvCxnSpPr>
            <p:cNvPr id="1141" name="Straight Arrow Connector 1140">
              <a:extLst>
                <a:ext uri="{FF2B5EF4-FFF2-40B4-BE49-F238E27FC236}">
                  <a16:creationId xmlns:a16="http://schemas.microsoft.com/office/drawing/2014/main" id="{D17B0C66-4EFD-494C-9381-FD5599D66B86}"/>
                </a:ext>
              </a:extLst>
            </p:cNvPr>
            <p:cNvCxnSpPr>
              <a:cxnSpLocks/>
              <a:stCxn id="1144" idx="4"/>
            </p:cNvCxnSpPr>
            <p:nvPr/>
          </p:nvCxnSpPr>
          <p:spPr bwMode="auto">
            <a:xfrm>
              <a:off x="6514560" y="2598830"/>
              <a:ext cx="260659" cy="308676"/>
            </a:xfrm>
            <a:prstGeom prst="straightConnector1">
              <a:avLst/>
            </a:prstGeom>
            <a:ln>
              <a:noFill/>
              <a:headEnd type="none" w="med" len="med"/>
              <a:tailEnd type="triangle"/>
            </a:ln>
          </p:spPr>
          <p:style>
            <a:lnRef idx="3">
              <a:schemeClr val="accent5"/>
            </a:lnRef>
            <a:fillRef idx="0">
              <a:schemeClr val="accent5"/>
            </a:fillRef>
            <a:effectRef idx="2">
              <a:schemeClr val="accent5"/>
            </a:effectRef>
            <a:fontRef idx="minor">
              <a:schemeClr val="tx1"/>
            </a:fontRef>
          </p:style>
        </p:cxnSp>
        <p:cxnSp>
          <p:nvCxnSpPr>
            <p:cNvPr id="1142" name="Elbow Connector 77">
              <a:extLst>
                <a:ext uri="{FF2B5EF4-FFF2-40B4-BE49-F238E27FC236}">
                  <a16:creationId xmlns:a16="http://schemas.microsoft.com/office/drawing/2014/main" id="{CB63A396-F03E-EA4F-A846-398799F80210}"/>
                </a:ext>
              </a:extLst>
            </p:cNvPr>
            <p:cNvCxnSpPr>
              <a:cxnSpLocks/>
              <a:stCxn id="1134" idx="4"/>
            </p:cNvCxnSpPr>
            <p:nvPr/>
          </p:nvCxnSpPr>
          <p:spPr bwMode="auto">
            <a:xfrm>
              <a:off x="4576915" y="2587544"/>
              <a:ext cx="1672828" cy="1105432"/>
            </a:xfrm>
            <a:prstGeom prst="straightConnector1">
              <a:avLst/>
            </a:prstGeom>
            <a:ln>
              <a:noFill/>
              <a:headEnd type="none" w="med" len="med"/>
              <a:tailEnd type="triangle"/>
            </a:ln>
          </p:spPr>
          <p:style>
            <a:lnRef idx="3">
              <a:schemeClr val="accent3"/>
            </a:lnRef>
            <a:fillRef idx="0">
              <a:schemeClr val="accent3"/>
            </a:fillRef>
            <a:effectRef idx="2">
              <a:schemeClr val="accent3"/>
            </a:effectRef>
            <a:fontRef idx="minor">
              <a:schemeClr val="tx1"/>
            </a:fontRef>
          </p:style>
        </p:cxnSp>
        <p:sp>
          <p:nvSpPr>
            <p:cNvPr id="1143" name="Rectangle 26">
              <a:extLst>
                <a:ext uri="{FF2B5EF4-FFF2-40B4-BE49-F238E27FC236}">
                  <a16:creationId xmlns:a16="http://schemas.microsoft.com/office/drawing/2014/main" id="{AA048BFD-306B-8145-8D62-23AFF7F6D5B1}"/>
                </a:ext>
              </a:extLst>
            </p:cNvPr>
            <p:cNvSpPr/>
            <p:nvPr/>
          </p:nvSpPr>
          <p:spPr bwMode="auto">
            <a:xfrm>
              <a:off x="6000823" y="1754484"/>
              <a:ext cx="715864" cy="222976"/>
            </a:xfrm>
            <a:custGeom>
              <a:avLst/>
              <a:gdLst>
                <a:gd name="connsiteX0" fmla="*/ 0 w 648072"/>
                <a:gd name="connsiteY0" fmla="*/ 0 h 216057"/>
                <a:gd name="connsiteX1" fmla="*/ 648072 w 648072"/>
                <a:gd name="connsiteY1" fmla="*/ 0 h 216057"/>
                <a:gd name="connsiteX2" fmla="*/ 648072 w 648072"/>
                <a:gd name="connsiteY2" fmla="*/ 216057 h 216057"/>
                <a:gd name="connsiteX3" fmla="*/ 0 w 648072"/>
                <a:gd name="connsiteY3" fmla="*/ 216057 h 216057"/>
                <a:gd name="connsiteX4" fmla="*/ 0 w 648072"/>
                <a:gd name="connsiteY4" fmla="*/ 0 h 216057"/>
                <a:gd name="connsiteX0" fmla="*/ 0 w 648072"/>
                <a:gd name="connsiteY0" fmla="*/ 0 h 217279"/>
                <a:gd name="connsiteX1" fmla="*/ 648072 w 648072"/>
                <a:gd name="connsiteY1" fmla="*/ 0 h 217279"/>
                <a:gd name="connsiteX2" fmla="*/ 648072 w 648072"/>
                <a:gd name="connsiteY2" fmla="*/ 216057 h 217279"/>
                <a:gd name="connsiteX3" fmla="*/ 151894 w 648072"/>
                <a:gd name="connsiteY3" fmla="*/ 217279 h 217279"/>
                <a:gd name="connsiteX4" fmla="*/ 0 w 648072"/>
                <a:gd name="connsiteY4" fmla="*/ 216057 h 217279"/>
                <a:gd name="connsiteX5" fmla="*/ 0 w 648072"/>
                <a:gd name="connsiteY5" fmla="*/ 0 h 217279"/>
                <a:gd name="connsiteX0" fmla="*/ 0 w 648072"/>
                <a:gd name="connsiteY0" fmla="*/ 0 h 217534"/>
                <a:gd name="connsiteX1" fmla="*/ 648072 w 648072"/>
                <a:gd name="connsiteY1" fmla="*/ 0 h 217534"/>
                <a:gd name="connsiteX2" fmla="*/ 648072 w 648072"/>
                <a:gd name="connsiteY2" fmla="*/ 216057 h 217534"/>
                <a:gd name="connsiteX3" fmla="*/ 461610 w 648072"/>
                <a:gd name="connsiteY3" fmla="*/ 217279 h 217534"/>
                <a:gd name="connsiteX4" fmla="*/ 151894 w 648072"/>
                <a:gd name="connsiteY4" fmla="*/ 217279 h 217534"/>
                <a:gd name="connsiteX5" fmla="*/ 0 w 648072"/>
                <a:gd name="connsiteY5" fmla="*/ 216057 h 217534"/>
                <a:gd name="connsiteX6" fmla="*/ 0 w 648072"/>
                <a:gd name="connsiteY6" fmla="*/ 0 h 217534"/>
                <a:gd name="connsiteX0" fmla="*/ 0 w 648072"/>
                <a:gd name="connsiteY0" fmla="*/ 761 h 218295"/>
                <a:gd name="connsiteX1" fmla="*/ 294816 w 648072"/>
                <a:gd name="connsiteY1" fmla="*/ 1694 h 218295"/>
                <a:gd name="connsiteX2" fmla="*/ 648072 w 648072"/>
                <a:gd name="connsiteY2" fmla="*/ 761 h 218295"/>
                <a:gd name="connsiteX3" fmla="*/ 648072 w 648072"/>
                <a:gd name="connsiteY3" fmla="*/ 216818 h 218295"/>
                <a:gd name="connsiteX4" fmla="*/ 461610 w 648072"/>
                <a:gd name="connsiteY4" fmla="*/ 218040 h 218295"/>
                <a:gd name="connsiteX5" fmla="*/ 151894 w 648072"/>
                <a:gd name="connsiteY5" fmla="*/ 218040 h 218295"/>
                <a:gd name="connsiteX6" fmla="*/ 0 w 648072"/>
                <a:gd name="connsiteY6" fmla="*/ 216818 h 218295"/>
                <a:gd name="connsiteX7" fmla="*/ 0 w 648072"/>
                <a:gd name="connsiteY7" fmla="*/ 761 h 21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072" h="218295">
                  <a:moveTo>
                    <a:pt x="0" y="761"/>
                  </a:moveTo>
                  <a:cubicBezTo>
                    <a:pt x="96633" y="-2205"/>
                    <a:pt x="198183" y="4660"/>
                    <a:pt x="294816" y="1694"/>
                  </a:cubicBezTo>
                  <a:lnTo>
                    <a:pt x="648072" y="761"/>
                  </a:lnTo>
                  <a:lnTo>
                    <a:pt x="648072" y="216818"/>
                  </a:lnTo>
                  <a:cubicBezTo>
                    <a:pt x="590834" y="215587"/>
                    <a:pt x="518848" y="219271"/>
                    <a:pt x="461610" y="218040"/>
                  </a:cubicBezTo>
                  <a:lnTo>
                    <a:pt x="151894" y="218040"/>
                  </a:lnTo>
                  <a:lnTo>
                    <a:pt x="0" y="216818"/>
                  </a:lnTo>
                  <a:lnTo>
                    <a:pt x="0" y="761"/>
                  </a:lnTo>
                  <a:close/>
                </a:path>
              </a:pathLst>
            </a:cu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108000" rIns="0" bIns="324000" numCol="1" rtlCol="0" anchor="t" anchorCtr="0" compatLnSpc="1">
              <a:prstTxWarp prst="textNoShape">
                <a:avLst/>
              </a:prstTxWarp>
            </a:bodyPr>
            <a:lstStyle/>
            <a:p>
              <a:pPr algn="ctr" defTabSz="449263">
                <a:spcBef>
                  <a:spcPts val="0"/>
                </a:spcBef>
                <a:buClr>
                  <a:srgbClr val="000000"/>
                </a:buClr>
                <a:buSzPct val="100000"/>
              </a:pPr>
              <a:r>
                <a:rPr lang="en-GB" sz="1400" b="1" baseline="-25000" dirty="0">
                  <a:latin typeface="Arial" charset="0"/>
                </a:rPr>
                <a:t>Fallback</a:t>
              </a:r>
            </a:p>
          </p:txBody>
        </p:sp>
        <p:sp>
          <p:nvSpPr>
            <p:cNvPr id="1144" name="Rectangle 26">
              <a:extLst>
                <a:ext uri="{FF2B5EF4-FFF2-40B4-BE49-F238E27FC236}">
                  <a16:creationId xmlns:a16="http://schemas.microsoft.com/office/drawing/2014/main" id="{9C03BB61-499A-F741-AE6B-67CBE4BC6052}"/>
                </a:ext>
              </a:extLst>
            </p:cNvPr>
            <p:cNvSpPr/>
            <p:nvPr/>
          </p:nvSpPr>
          <p:spPr bwMode="auto">
            <a:xfrm>
              <a:off x="5903298" y="2348613"/>
              <a:ext cx="858173" cy="251132"/>
            </a:xfrm>
            <a:custGeom>
              <a:avLst/>
              <a:gdLst>
                <a:gd name="connsiteX0" fmla="*/ 0 w 648072"/>
                <a:gd name="connsiteY0" fmla="*/ 0 h 216057"/>
                <a:gd name="connsiteX1" fmla="*/ 648072 w 648072"/>
                <a:gd name="connsiteY1" fmla="*/ 0 h 216057"/>
                <a:gd name="connsiteX2" fmla="*/ 648072 w 648072"/>
                <a:gd name="connsiteY2" fmla="*/ 216057 h 216057"/>
                <a:gd name="connsiteX3" fmla="*/ 0 w 648072"/>
                <a:gd name="connsiteY3" fmla="*/ 216057 h 216057"/>
                <a:gd name="connsiteX4" fmla="*/ 0 w 648072"/>
                <a:gd name="connsiteY4" fmla="*/ 0 h 216057"/>
                <a:gd name="connsiteX0" fmla="*/ 0 w 648072"/>
                <a:gd name="connsiteY0" fmla="*/ 0 h 217279"/>
                <a:gd name="connsiteX1" fmla="*/ 648072 w 648072"/>
                <a:gd name="connsiteY1" fmla="*/ 0 h 217279"/>
                <a:gd name="connsiteX2" fmla="*/ 648072 w 648072"/>
                <a:gd name="connsiteY2" fmla="*/ 216057 h 217279"/>
                <a:gd name="connsiteX3" fmla="*/ 151894 w 648072"/>
                <a:gd name="connsiteY3" fmla="*/ 217279 h 217279"/>
                <a:gd name="connsiteX4" fmla="*/ 0 w 648072"/>
                <a:gd name="connsiteY4" fmla="*/ 216057 h 217279"/>
                <a:gd name="connsiteX5" fmla="*/ 0 w 648072"/>
                <a:gd name="connsiteY5" fmla="*/ 0 h 217279"/>
                <a:gd name="connsiteX0" fmla="*/ 0 w 648072"/>
                <a:gd name="connsiteY0" fmla="*/ 0 h 217534"/>
                <a:gd name="connsiteX1" fmla="*/ 648072 w 648072"/>
                <a:gd name="connsiteY1" fmla="*/ 0 h 217534"/>
                <a:gd name="connsiteX2" fmla="*/ 648072 w 648072"/>
                <a:gd name="connsiteY2" fmla="*/ 216057 h 217534"/>
                <a:gd name="connsiteX3" fmla="*/ 461610 w 648072"/>
                <a:gd name="connsiteY3" fmla="*/ 217279 h 217534"/>
                <a:gd name="connsiteX4" fmla="*/ 151894 w 648072"/>
                <a:gd name="connsiteY4" fmla="*/ 217279 h 217534"/>
                <a:gd name="connsiteX5" fmla="*/ 0 w 648072"/>
                <a:gd name="connsiteY5" fmla="*/ 216057 h 217534"/>
                <a:gd name="connsiteX6" fmla="*/ 0 w 648072"/>
                <a:gd name="connsiteY6" fmla="*/ 0 h 217534"/>
                <a:gd name="connsiteX0" fmla="*/ 0 w 648072"/>
                <a:gd name="connsiteY0" fmla="*/ 761 h 218295"/>
                <a:gd name="connsiteX1" fmla="*/ 294816 w 648072"/>
                <a:gd name="connsiteY1" fmla="*/ 1694 h 218295"/>
                <a:gd name="connsiteX2" fmla="*/ 648072 w 648072"/>
                <a:gd name="connsiteY2" fmla="*/ 761 h 218295"/>
                <a:gd name="connsiteX3" fmla="*/ 648072 w 648072"/>
                <a:gd name="connsiteY3" fmla="*/ 216818 h 218295"/>
                <a:gd name="connsiteX4" fmla="*/ 461610 w 648072"/>
                <a:gd name="connsiteY4" fmla="*/ 218040 h 218295"/>
                <a:gd name="connsiteX5" fmla="*/ 151894 w 648072"/>
                <a:gd name="connsiteY5" fmla="*/ 218040 h 218295"/>
                <a:gd name="connsiteX6" fmla="*/ 0 w 648072"/>
                <a:gd name="connsiteY6" fmla="*/ 216818 h 218295"/>
                <a:gd name="connsiteX7" fmla="*/ 0 w 648072"/>
                <a:gd name="connsiteY7" fmla="*/ 761 h 218295"/>
                <a:gd name="connsiteX0" fmla="*/ 0 w 648072"/>
                <a:gd name="connsiteY0" fmla="*/ 761 h 218837"/>
                <a:gd name="connsiteX1" fmla="*/ 294816 w 648072"/>
                <a:gd name="connsiteY1" fmla="*/ 1694 h 218837"/>
                <a:gd name="connsiteX2" fmla="*/ 648072 w 648072"/>
                <a:gd name="connsiteY2" fmla="*/ 761 h 218837"/>
                <a:gd name="connsiteX3" fmla="*/ 648072 w 648072"/>
                <a:gd name="connsiteY3" fmla="*/ 216818 h 218837"/>
                <a:gd name="connsiteX4" fmla="*/ 461610 w 648072"/>
                <a:gd name="connsiteY4" fmla="*/ 218040 h 218837"/>
                <a:gd name="connsiteX5" fmla="*/ 294546 w 648072"/>
                <a:gd name="connsiteY5" fmla="*/ 218446 h 218837"/>
                <a:gd name="connsiteX6" fmla="*/ 151894 w 648072"/>
                <a:gd name="connsiteY6" fmla="*/ 218040 h 218837"/>
                <a:gd name="connsiteX7" fmla="*/ 0 w 648072"/>
                <a:gd name="connsiteY7" fmla="*/ 216818 h 218837"/>
                <a:gd name="connsiteX8" fmla="*/ 0 w 648072"/>
                <a:gd name="connsiteY8" fmla="*/ 761 h 21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8072" h="218837">
                  <a:moveTo>
                    <a:pt x="0" y="761"/>
                  </a:moveTo>
                  <a:cubicBezTo>
                    <a:pt x="96633" y="-2205"/>
                    <a:pt x="198183" y="4660"/>
                    <a:pt x="294816" y="1694"/>
                  </a:cubicBezTo>
                  <a:lnTo>
                    <a:pt x="648072" y="761"/>
                  </a:lnTo>
                  <a:lnTo>
                    <a:pt x="648072" y="216818"/>
                  </a:lnTo>
                  <a:cubicBezTo>
                    <a:pt x="590834" y="215587"/>
                    <a:pt x="518848" y="219271"/>
                    <a:pt x="461610" y="218040"/>
                  </a:cubicBezTo>
                  <a:cubicBezTo>
                    <a:pt x="402645" y="216537"/>
                    <a:pt x="353511" y="219949"/>
                    <a:pt x="294546" y="218446"/>
                  </a:cubicBezTo>
                  <a:lnTo>
                    <a:pt x="151894" y="218040"/>
                  </a:lnTo>
                  <a:lnTo>
                    <a:pt x="0" y="216818"/>
                  </a:lnTo>
                  <a:lnTo>
                    <a:pt x="0" y="761"/>
                  </a:lnTo>
                  <a:close/>
                </a:path>
              </a:pathLst>
            </a:cu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108000" rIns="0" bIns="324000" numCol="1" rtlCol="0" anchor="t" anchorCtr="0" compatLnSpc="1">
              <a:prstTxWarp prst="textNoShape">
                <a:avLst/>
              </a:prstTxWarp>
            </a:bodyPr>
            <a:lstStyle/>
            <a:p>
              <a:pPr algn="ctr" defTabSz="449263">
                <a:spcBef>
                  <a:spcPts val="0"/>
                </a:spcBef>
                <a:buClr>
                  <a:srgbClr val="000000"/>
                </a:buClr>
                <a:buSzPct val="100000"/>
              </a:pPr>
              <a:r>
                <a:rPr lang="en-GB" sz="1400" b="1" baseline="-25000" dirty="0">
                  <a:latin typeface="Arial" charset="0"/>
                </a:rPr>
                <a:t>Sequence</a:t>
              </a:r>
            </a:p>
          </p:txBody>
        </p:sp>
        <p:cxnSp>
          <p:nvCxnSpPr>
            <p:cNvPr id="1145" name="Elbow Connector 4">
              <a:extLst>
                <a:ext uri="{FF2B5EF4-FFF2-40B4-BE49-F238E27FC236}">
                  <a16:creationId xmlns:a16="http://schemas.microsoft.com/office/drawing/2014/main" id="{F7EBD8AE-AED3-3F4B-85F9-F056303846C9}"/>
                </a:ext>
              </a:extLst>
            </p:cNvPr>
            <p:cNvCxnSpPr>
              <a:cxnSpLocks/>
              <a:stCxn id="1143" idx="4"/>
              <a:endCxn id="1144" idx="1"/>
            </p:cNvCxnSpPr>
            <p:nvPr/>
          </p:nvCxnSpPr>
          <p:spPr bwMode="auto">
            <a:xfrm flipH="1">
              <a:off x="6293692" y="1977200"/>
              <a:ext cx="217028" cy="373357"/>
            </a:xfrm>
            <a:prstGeom prst="straightConnector1">
              <a:avLst/>
            </a:prstGeom>
            <a:ln>
              <a:noFill/>
              <a:headEnd type="none" w="med" len="med"/>
              <a:tailEnd type="triangle"/>
            </a:ln>
          </p:spPr>
          <p:style>
            <a:lnRef idx="3">
              <a:schemeClr val="accent3"/>
            </a:lnRef>
            <a:fillRef idx="0">
              <a:schemeClr val="accent3"/>
            </a:fillRef>
            <a:effectRef idx="2">
              <a:schemeClr val="accent3"/>
            </a:effectRef>
            <a:fontRef idx="minor">
              <a:schemeClr val="tx1"/>
            </a:fontRef>
          </p:style>
        </p:cxnSp>
        <p:cxnSp>
          <p:nvCxnSpPr>
            <p:cNvPr id="1146" name="Elbow Connector 4">
              <a:extLst>
                <a:ext uri="{FF2B5EF4-FFF2-40B4-BE49-F238E27FC236}">
                  <a16:creationId xmlns:a16="http://schemas.microsoft.com/office/drawing/2014/main" id="{2700724D-C710-A040-ADAD-12EA9EA89F97}"/>
                </a:ext>
              </a:extLst>
            </p:cNvPr>
            <p:cNvCxnSpPr>
              <a:cxnSpLocks/>
              <a:endCxn id="1143" idx="1"/>
            </p:cNvCxnSpPr>
            <p:nvPr/>
          </p:nvCxnSpPr>
          <p:spPr bwMode="auto">
            <a:xfrm flipH="1">
              <a:off x="6326479" y="1529045"/>
              <a:ext cx="3511" cy="227170"/>
            </a:xfrm>
            <a:prstGeom prst="straightConnector1">
              <a:avLst/>
            </a:prstGeom>
            <a:ln>
              <a:noFill/>
              <a:headEnd type="none" w="med" len="med"/>
              <a:tailEnd type="triangle"/>
            </a:ln>
          </p:spPr>
          <p:style>
            <a:lnRef idx="3">
              <a:schemeClr val="dk1"/>
            </a:lnRef>
            <a:fillRef idx="0">
              <a:schemeClr val="dk1"/>
            </a:fillRef>
            <a:effectRef idx="2">
              <a:schemeClr val="dk1"/>
            </a:effectRef>
            <a:fontRef idx="minor">
              <a:schemeClr val="tx1"/>
            </a:fontRef>
          </p:style>
        </p:cxnSp>
        <p:sp>
          <p:nvSpPr>
            <p:cNvPr id="1147" name="TextBox 1146">
              <a:extLst>
                <a:ext uri="{FF2B5EF4-FFF2-40B4-BE49-F238E27FC236}">
                  <a16:creationId xmlns:a16="http://schemas.microsoft.com/office/drawing/2014/main" id="{55F736BB-FA79-9C42-A073-03F30A25A3CF}"/>
                </a:ext>
              </a:extLst>
            </p:cNvPr>
            <p:cNvSpPr txBox="1"/>
            <p:nvPr/>
          </p:nvSpPr>
          <p:spPr>
            <a:xfrm>
              <a:off x="3763488" y="4031501"/>
              <a:ext cx="2997983" cy="777369"/>
            </a:xfrm>
            <a:prstGeom prst="rect">
              <a:avLst/>
            </a:prstGeom>
            <a:noFill/>
            <a:ln>
              <a:noFill/>
            </a:ln>
          </p:spPr>
          <p:txBody>
            <a:bodyPr wrap="square" lIns="36000" tIns="36000" rIns="36000" bIns="36000" rtlCol="0">
              <a:spAutoFit/>
            </a:bodyPr>
            <a:lstStyle/>
            <a:p>
              <a:pPr algn="l">
                <a:spcBef>
                  <a:spcPts val="0"/>
                </a:spcBef>
              </a:pPr>
              <a:r>
                <a:rPr lang="en-GB" sz="1200" b="1" dirty="0"/>
                <a:t>Node Types</a:t>
              </a:r>
            </a:p>
            <a:p>
              <a:pPr algn="l">
                <a:spcBef>
                  <a:spcPts val="0"/>
                </a:spcBef>
              </a:pPr>
              <a:r>
                <a:rPr lang="en-GB" sz="1200" b="1" dirty="0"/>
                <a:t>Composite node: </a:t>
              </a:r>
              <a:r>
                <a:rPr lang="en-GB" sz="1200" dirty="0"/>
                <a:t>Control the execution flow</a:t>
              </a:r>
            </a:p>
            <a:p>
              <a:pPr algn="l">
                <a:spcBef>
                  <a:spcPts val="0"/>
                </a:spcBef>
              </a:pPr>
              <a:r>
                <a:rPr lang="en-GB" sz="1200" b="1" dirty="0"/>
                <a:t>Decorator node: </a:t>
              </a:r>
              <a:r>
                <a:rPr lang="en-GB" sz="1200" dirty="0"/>
                <a:t>Modify child node status</a:t>
              </a:r>
            </a:p>
            <a:p>
              <a:pPr algn="l">
                <a:spcBef>
                  <a:spcPts val="0"/>
                </a:spcBef>
              </a:pPr>
              <a:r>
                <a:rPr lang="en-GB" sz="1200" b="1" dirty="0"/>
                <a:t>Leaf node: </a:t>
              </a:r>
              <a:r>
                <a:rPr lang="en-GB" sz="1200" dirty="0"/>
                <a:t>Execute a specific action </a:t>
              </a:r>
            </a:p>
          </p:txBody>
        </p:sp>
        <p:sp>
          <p:nvSpPr>
            <p:cNvPr id="1148" name="TextBox 1147">
              <a:extLst>
                <a:ext uri="{FF2B5EF4-FFF2-40B4-BE49-F238E27FC236}">
                  <a16:creationId xmlns:a16="http://schemas.microsoft.com/office/drawing/2014/main" id="{20904827-43A3-944E-A340-27F5C3787B3C}"/>
                </a:ext>
              </a:extLst>
            </p:cNvPr>
            <p:cNvSpPr txBox="1"/>
            <p:nvPr/>
          </p:nvSpPr>
          <p:spPr>
            <a:xfrm>
              <a:off x="6867123" y="1606345"/>
              <a:ext cx="1968325" cy="246585"/>
            </a:xfrm>
            <a:prstGeom prst="rect">
              <a:avLst/>
            </a:prstGeom>
            <a:solidFill>
              <a:srgbClr val="FA7E86"/>
            </a:solidFill>
            <a:ln>
              <a:noFill/>
            </a:ln>
          </p:spPr>
          <p:txBody>
            <a:bodyPr wrap="none" lIns="36000" tIns="36000" rIns="36000" bIns="36000" rtlCol="0">
              <a:spAutoFit/>
            </a:bodyPr>
            <a:lstStyle/>
            <a:p>
              <a:pPr>
                <a:spcBef>
                  <a:spcPts val="0"/>
                </a:spcBef>
              </a:pPr>
              <a:r>
                <a:rPr lang="en-GB" sz="1200" b="1" dirty="0"/>
                <a:t>Tick: </a:t>
              </a:r>
              <a:r>
                <a:rPr lang="en-GB" sz="1200" dirty="0"/>
                <a:t>Trigger to execute a node</a:t>
              </a:r>
            </a:p>
          </p:txBody>
        </p:sp>
        <p:grpSp>
          <p:nvGrpSpPr>
            <p:cNvPr id="1149" name="Group 1148">
              <a:extLst>
                <a:ext uri="{FF2B5EF4-FFF2-40B4-BE49-F238E27FC236}">
                  <a16:creationId xmlns:a16="http://schemas.microsoft.com/office/drawing/2014/main" id="{34A80C05-0914-FE43-8AD4-38E8C5EA521D}"/>
                </a:ext>
              </a:extLst>
            </p:cNvPr>
            <p:cNvGrpSpPr/>
            <p:nvPr/>
          </p:nvGrpSpPr>
          <p:grpSpPr>
            <a:xfrm>
              <a:off x="6811615" y="3663635"/>
              <a:ext cx="1735503" cy="1128897"/>
              <a:chOff x="5118317" y="3485078"/>
              <a:chExt cx="1571151" cy="1105199"/>
            </a:xfrm>
          </p:grpSpPr>
          <p:pic>
            <p:nvPicPr>
              <p:cNvPr id="1201" name="Picture 1200">
                <a:extLst>
                  <a:ext uri="{FF2B5EF4-FFF2-40B4-BE49-F238E27FC236}">
                    <a16:creationId xmlns:a16="http://schemas.microsoft.com/office/drawing/2014/main" id="{B1C615E3-76B9-D34F-82B9-58811D1DF0BF}"/>
                  </a:ext>
                </a:extLst>
              </p:cNvPr>
              <p:cNvPicPr>
                <a:picLocks noChangeAspect="1"/>
              </p:cNvPicPr>
              <p:nvPr/>
            </p:nvPicPr>
            <p:blipFill>
              <a:blip r:embed="rId4"/>
              <a:stretch>
                <a:fillRect/>
              </a:stretch>
            </p:blipFill>
            <p:spPr>
              <a:xfrm>
                <a:off x="5118317" y="3485078"/>
                <a:ext cx="1571151" cy="1105199"/>
              </a:xfrm>
              <a:prstGeom prst="rect">
                <a:avLst/>
              </a:prstGeom>
              <a:ln>
                <a:noFill/>
              </a:ln>
            </p:spPr>
          </p:pic>
          <p:sp>
            <p:nvSpPr>
              <p:cNvPr id="1202" name="TextBox 1201">
                <a:extLst>
                  <a:ext uri="{FF2B5EF4-FFF2-40B4-BE49-F238E27FC236}">
                    <a16:creationId xmlns:a16="http://schemas.microsoft.com/office/drawing/2014/main" id="{520075FF-571B-0643-A2AA-F7D7782A4EEC}"/>
                  </a:ext>
                </a:extLst>
              </p:cNvPr>
              <p:cNvSpPr txBox="1"/>
              <p:nvPr/>
            </p:nvSpPr>
            <p:spPr>
              <a:xfrm>
                <a:off x="5185858" y="3581084"/>
                <a:ext cx="1406952" cy="606248"/>
              </a:xfrm>
              <a:prstGeom prst="rect">
                <a:avLst/>
              </a:prstGeom>
              <a:noFill/>
              <a:ln>
                <a:noFill/>
              </a:ln>
            </p:spPr>
            <p:txBody>
              <a:bodyPr wrap="square" rtlCol="0">
                <a:spAutoFit/>
              </a:bodyPr>
              <a:lstStyle/>
              <a:p>
                <a:pPr algn="l">
                  <a:spcBef>
                    <a:spcPts val="0"/>
                  </a:spcBef>
                </a:pPr>
                <a:r>
                  <a:rPr lang="en-GB" sz="1200" b="1" dirty="0">
                    <a:solidFill>
                      <a:srgbClr val="FFFF00"/>
                    </a:solidFill>
                    <a:latin typeface="Comic Sans MS" panose="030F0902030302020204" pitchFamily="66" charset="0"/>
                    <a:ea typeface="Brush Script MT" panose="03060802040406070304" pitchFamily="66" charset="-122"/>
                    <a:cs typeface="Brush Script MT" panose="03060802040406070304" pitchFamily="66" charset="-122"/>
                  </a:rPr>
                  <a:t>Blackboard: </a:t>
                </a:r>
                <a:r>
                  <a:rPr lang="en-GB" sz="1200" dirty="0">
                    <a:solidFill>
                      <a:schemeClr val="bg1"/>
                    </a:solidFill>
                    <a:latin typeface="Comic Sans MS" panose="030F0902030302020204" pitchFamily="66" charset="0"/>
                    <a:ea typeface="Brush Script MT" panose="03060802040406070304" pitchFamily="66" charset="-122"/>
                    <a:cs typeface="Brush Script MT" panose="03060802040406070304" pitchFamily="66" charset="-122"/>
                  </a:rPr>
                  <a:t>Behaviour tree’s internal variables </a:t>
                </a:r>
              </a:p>
            </p:txBody>
          </p:sp>
        </p:grpSp>
        <p:sp>
          <p:nvSpPr>
            <p:cNvPr id="1150" name="Lightning Bolt 1149">
              <a:extLst>
                <a:ext uri="{FF2B5EF4-FFF2-40B4-BE49-F238E27FC236}">
                  <a16:creationId xmlns:a16="http://schemas.microsoft.com/office/drawing/2014/main" id="{11595B7D-DE06-2946-BB9E-60832BACA292}"/>
                </a:ext>
              </a:extLst>
            </p:cNvPr>
            <p:cNvSpPr/>
            <p:nvPr/>
          </p:nvSpPr>
          <p:spPr>
            <a:xfrm flipH="1">
              <a:off x="6633213" y="1527702"/>
              <a:ext cx="287293" cy="260693"/>
            </a:xfrm>
            <a:prstGeom prst="lightningBolt">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spcBef>
                  <a:spcPts val="0"/>
                </a:spcBef>
              </a:pPr>
              <a:endParaRPr lang="en-GB" sz="1600"/>
            </a:p>
          </p:txBody>
        </p:sp>
        <p:sp>
          <p:nvSpPr>
            <p:cNvPr id="1151" name="Left Arrow 1150">
              <a:extLst>
                <a:ext uri="{FF2B5EF4-FFF2-40B4-BE49-F238E27FC236}">
                  <a16:creationId xmlns:a16="http://schemas.microsoft.com/office/drawing/2014/main" id="{7145FDE2-99DA-D44C-8E54-48CED67CE152}"/>
                </a:ext>
              </a:extLst>
            </p:cNvPr>
            <p:cNvSpPr/>
            <p:nvPr/>
          </p:nvSpPr>
          <p:spPr>
            <a:xfrm rot="20771850">
              <a:off x="4639155" y="2015153"/>
              <a:ext cx="1143621" cy="119352"/>
            </a:xfrm>
            <a:prstGeom prst="leftArrow">
              <a:avLst/>
            </a:prstGeom>
            <a:gradFill flip="none" rotWithShape="1">
              <a:gsLst>
                <a:gs pos="0">
                  <a:schemeClr val="bg1"/>
                </a:gs>
                <a:gs pos="100000">
                  <a:schemeClr val="bg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endParaRPr lang="en-GB" sz="1600"/>
            </a:p>
          </p:txBody>
        </p:sp>
        <p:sp>
          <p:nvSpPr>
            <p:cNvPr id="1152" name="Left Arrow 1151">
              <a:extLst>
                <a:ext uri="{FF2B5EF4-FFF2-40B4-BE49-F238E27FC236}">
                  <a16:creationId xmlns:a16="http://schemas.microsoft.com/office/drawing/2014/main" id="{1B9866D3-6141-574E-932B-0CAC25D1780F}"/>
                </a:ext>
              </a:extLst>
            </p:cNvPr>
            <p:cNvSpPr/>
            <p:nvPr/>
          </p:nvSpPr>
          <p:spPr>
            <a:xfrm rot="19598063">
              <a:off x="3755326" y="2606812"/>
              <a:ext cx="228085" cy="134115"/>
            </a:xfrm>
            <a:prstGeom prst="leftArrow">
              <a:avLst/>
            </a:prstGeom>
            <a:gradFill flip="none" rotWithShape="1">
              <a:gsLst>
                <a:gs pos="0">
                  <a:schemeClr val="bg1"/>
                </a:gs>
                <a:gs pos="100000">
                  <a:schemeClr val="bg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endParaRPr lang="en-GB" sz="1600"/>
            </a:p>
          </p:txBody>
        </p:sp>
        <p:sp>
          <p:nvSpPr>
            <p:cNvPr id="1153" name="Left Arrow 1152">
              <a:extLst>
                <a:ext uri="{FF2B5EF4-FFF2-40B4-BE49-F238E27FC236}">
                  <a16:creationId xmlns:a16="http://schemas.microsoft.com/office/drawing/2014/main" id="{4B68B907-6165-3449-8D5A-4FE0FA04AB90}"/>
                </a:ext>
              </a:extLst>
            </p:cNvPr>
            <p:cNvSpPr/>
            <p:nvPr/>
          </p:nvSpPr>
          <p:spPr>
            <a:xfrm rot="16200000" flipV="1">
              <a:off x="3537454" y="3151864"/>
              <a:ext cx="243733" cy="137678"/>
            </a:xfrm>
            <a:prstGeom prst="leftArrow">
              <a:avLst/>
            </a:prstGeom>
            <a:gradFill flip="none" rotWithShape="1">
              <a:gsLst>
                <a:gs pos="0">
                  <a:schemeClr val="bg1"/>
                </a:gs>
                <a:gs pos="100000">
                  <a:schemeClr val="bg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endParaRPr lang="en-GB" sz="1600"/>
            </a:p>
          </p:txBody>
        </p:sp>
        <p:sp>
          <p:nvSpPr>
            <p:cNvPr id="1154" name="Left Arrow 1153">
              <a:extLst>
                <a:ext uri="{FF2B5EF4-FFF2-40B4-BE49-F238E27FC236}">
                  <a16:creationId xmlns:a16="http://schemas.microsoft.com/office/drawing/2014/main" id="{5999233D-4CB2-E743-825A-D86B8D1446F5}"/>
                </a:ext>
              </a:extLst>
            </p:cNvPr>
            <p:cNvSpPr/>
            <p:nvPr/>
          </p:nvSpPr>
          <p:spPr>
            <a:xfrm rot="5400000">
              <a:off x="3749551" y="3156784"/>
              <a:ext cx="243733" cy="137678"/>
            </a:xfrm>
            <a:prstGeom prst="leftArrow">
              <a:avLst/>
            </a:prstGeom>
            <a:gradFill flip="none" rotWithShape="1">
              <a:gsLst>
                <a:gs pos="0">
                  <a:schemeClr val="bg1"/>
                </a:gs>
                <a:gs pos="100000">
                  <a:srgbClr val="FA7E8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endParaRPr lang="en-GB" sz="1600"/>
            </a:p>
          </p:txBody>
        </p:sp>
        <p:sp>
          <p:nvSpPr>
            <p:cNvPr id="1155" name="Left Arrow 1154">
              <a:extLst>
                <a:ext uri="{FF2B5EF4-FFF2-40B4-BE49-F238E27FC236}">
                  <a16:creationId xmlns:a16="http://schemas.microsoft.com/office/drawing/2014/main" id="{99B9CDA5-FA59-BD44-BA36-2D5011CD9673}"/>
                </a:ext>
              </a:extLst>
            </p:cNvPr>
            <p:cNvSpPr/>
            <p:nvPr/>
          </p:nvSpPr>
          <p:spPr>
            <a:xfrm rot="2195732" flipH="1" flipV="1">
              <a:off x="4458360" y="2662997"/>
              <a:ext cx="326749" cy="113126"/>
            </a:xfrm>
            <a:prstGeom prst="leftArrow">
              <a:avLst/>
            </a:prstGeom>
            <a:gradFill flip="none" rotWithShape="1">
              <a:gsLst>
                <a:gs pos="0">
                  <a:schemeClr val="bg1"/>
                </a:gs>
                <a:gs pos="100000">
                  <a:schemeClr val="bg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endParaRPr lang="en-GB" sz="1600"/>
            </a:p>
          </p:txBody>
        </p:sp>
        <p:sp>
          <p:nvSpPr>
            <p:cNvPr id="1156" name="Left Arrow 1155">
              <a:extLst>
                <a:ext uri="{FF2B5EF4-FFF2-40B4-BE49-F238E27FC236}">
                  <a16:creationId xmlns:a16="http://schemas.microsoft.com/office/drawing/2014/main" id="{62BEEEAF-9B60-D34A-A335-A36DAF7FF2E3}"/>
                </a:ext>
              </a:extLst>
            </p:cNvPr>
            <p:cNvSpPr/>
            <p:nvPr/>
          </p:nvSpPr>
          <p:spPr>
            <a:xfrm rot="1963011">
              <a:off x="4738142" y="2628653"/>
              <a:ext cx="262805" cy="126586"/>
            </a:xfrm>
            <a:prstGeom prst="leftArrow">
              <a:avLst/>
            </a:prstGeom>
            <a:gradFill flip="none" rotWithShape="1">
              <a:gsLst>
                <a:gs pos="0">
                  <a:schemeClr val="bg1"/>
                </a:gs>
                <a:gs pos="100000">
                  <a:srgbClr val="FA7E8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0"/>
                </a:spcBef>
              </a:pPr>
              <a:endParaRPr lang="en-GB" sz="1600"/>
            </a:p>
          </p:txBody>
        </p:sp>
        <p:sp>
          <p:nvSpPr>
            <p:cNvPr id="1157" name="Left Arrow 1156">
              <a:extLst>
                <a:ext uri="{FF2B5EF4-FFF2-40B4-BE49-F238E27FC236}">
                  <a16:creationId xmlns:a16="http://schemas.microsoft.com/office/drawing/2014/main" id="{FD100AEB-3FD4-7D4B-864A-ED93B872E5DB}"/>
                </a:ext>
              </a:extLst>
            </p:cNvPr>
            <p:cNvSpPr/>
            <p:nvPr/>
          </p:nvSpPr>
          <p:spPr>
            <a:xfrm rot="20822780" flipH="1" flipV="1">
              <a:off x="4928640" y="2113719"/>
              <a:ext cx="849548" cy="119352"/>
            </a:xfrm>
            <a:prstGeom prst="leftArrow">
              <a:avLst/>
            </a:prstGeom>
            <a:gradFill flip="none" rotWithShape="1">
              <a:gsLst>
                <a:gs pos="0">
                  <a:schemeClr val="bg1"/>
                </a:gs>
                <a:gs pos="100000">
                  <a:srgbClr val="FA7E8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0"/>
                </a:spcBef>
              </a:pPr>
              <a:endParaRPr lang="en-GB" sz="1600"/>
            </a:p>
          </p:txBody>
        </p:sp>
        <p:sp>
          <p:nvSpPr>
            <p:cNvPr id="1158" name="Left Arrow 1157">
              <a:extLst>
                <a:ext uri="{FF2B5EF4-FFF2-40B4-BE49-F238E27FC236}">
                  <a16:creationId xmlns:a16="http://schemas.microsoft.com/office/drawing/2014/main" id="{43885F00-BF93-1249-8D33-3DC4B728B45C}"/>
                </a:ext>
              </a:extLst>
            </p:cNvPr>
            <p:cNvSpPr/>
            <p:nvPr/>
          </p:nvSpPr>
          <p:spPr>
            <a:xfrm rot="4375175" flipH="1">
              <a:off x="5989655" y="2086840"/>
              <a:ext cx="324000" cy="119352"/>
            </a:xfrm>
            <a:prstGeom prst="leftArrow">
              <a:avLst/>
            </a:prstGeom>
            <a:gradFill flip="none" rotWithShape="1">
              <a:gsLst>
                <a:gs pos="0">
                  <a:schemeClr val="bg1"/>
                </a:gs>
                <a:gs pos="100000">
                  <a:schemeClr val="bg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endParaRPr lang="en-GB" sz="1600"/>
            </a:p>
          </p:txBody>
        </p:sp>
        <p:sp>
          <p:nvSpPr>
            <p:cNvPr id="1159" name="Left Arrow 1158">
              <a:extLst>
                <a:ext uri="{FF2B5EF4-FFF2-40B4-BE49-F238E27FC236}">
                  <a16:creationId xmlns:a16="http://schemas.microsoft.com/office/drawing/2014/main" id="{2AD84F08-187E-6C4D-A561-A6DD7001D23C}"/>
                </a:ext>
              </a:extLst>
            </p:cNvPr>
            <p:cNvSpPr/>
            <p:nvPr/>
          </p:nvSpPr>
          <p:spPr>
            <a:xfrm rot="8204474" flipV="1">
              <a:off x="3941850" y="2665844"/>
              <a:ext cx="262805" cy="150934"/>
            </a:xfrm>
            <a:prstGeom prst="leftArrow">
              <a:avLst/>
            </a:prstGeom>
            <a:gradFill flip="none" rotWithShape="1">
              <a:gsLst>
                <a:gs pos="0">
                  <a:schemeClr val="bg1"/>
                </a:gs>
                <a:gs pos="100000">
                  <a:srgbClr val="92D05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endParaRPr lang="en-GB" sz="1600"/>
            </a:p>
          </p:txBody>
        </p:sp>
        <p:pic>
          <p:nvPicPr>
            <p:cNvPr id="1160" name="Picture 1159">
              <a:extLst>
                <a:ext uri="{FF2B5EF4-FFF2-40B4-BE49-F238E27FC236}">
                  <a16:creationId xmlns:a16="http://schemas.microsoft.com/office/drawing/2014/main" id="{4C0926B0-CAC3-0F4C-8761-6354190C9319}"/>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851858" y="2690584"/>
              <a:ext cx="142739" cy="142488"/>
            </a:xfrm>
            <a:prstGeom prst="rect">
              <a:avLst/>
            </a:prstGeom>
            <a:ln>
              <a:noFill/>
            </a:ln>
          </p:spPr>
        </p:pic>
        <p:grpSp>
          <p:nvGrpSpPr>
            <p:cNvPr id="1161" name="Group 1160">
              <a:extLst>
                <a:ext uri="{FF2B5EF4-FFF2-40B4-BE49-F238E27FC236}">
                  <a16:creationId xmlns:a16="http://schemas.microsoft.com/office/drawing/2014/main" id="{4D278598-FC9B-0445-81CD-8BE34AC21871}"/>
                </a:ext>
              </a:extLst>
            </p:cNvPr>
            <p:cNvGrpSpPr/>
            <p:nvPr/>
          </p:nvGrpSpPr>
          <p:grpSpPr>
            <a:xfrm>
              <a:off x="8488065" y="3965897"/>
              <a:ext cx="797331" cy="626701"/>
              <a:chOff x="8818009" y="4003604"/>
              <a:chExt cx="797331" cy="626701"/>
            </a:xfrm>
          </p:grpSpPr>
          <p:pic>
            <p:nvPicPr>
              <p:cNvPr id="1197" name="Picture 1196">
                <a:extLst>
                  <a:ext uri="{FF2B5EF4-FFF2-40B4-BE49-F238E27FC236}">
                    <a16:creationId xmlns:a16="http://schemas.microsoft.com/office/drawing/2014/main" id="{B26A61C3-931A-584A-94BC-EE358BBD8C19}"/>
                  </a:ext>
                </a:extLst>
              </p:cNvPr>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818009" y="4409469"/>
                <a:ext cx="193663" cy="179218"/>
              </a:xfrm>
              <a:prstGeom prst="rect">
                <a:avLst/>
              </a:prstGeom>
              <a:ln>
                <a:noFill/>
              </a:ln>
            </p:spPr>
          </p:pic>
          <p:pic>
            <p:nvPicPr>
              <p:cNvPr id="1198" name="Picture 1197">
                <a:extLst>
                  <a:ext uri="{FF2B5EF4-FFF2-40B4-BE49-F238E27FC236}">
                    <a16:creationId xmlns:a16="http://schemas.microsoft.com/office/drawing/2014/main" id="{CEFC0EE5-AA24-BE4F-838B-2E82BE2FB4A3}"/>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826557" y="4251623"/>
                <a:ext cx="142739" cy="142488"/>
              </a:xfrm>
              <a:prstGeom prst="rect">
                <a:avLst/>
              </a:prstGeom>
              <a:ln>
                <a:noFill/>
              </a:ln>
            </p:spPr>
          </p:pic>
          <p:pic>
            <p:nvPicPr>
              <p:cNvPr id="1199" name="Picture 1198">
                <a:extLst>
                  <a:ext uri="{FF2B5EF4-FFF2-40B4-BE49-F238E27FC236}">
                    <a16:creationId xmlns:a16="http://schemas.microsoft.com/office/drawing/2014/main" id="{DA00E280-3C13-4745-BEC5-90036D9334FC}"/>
                  </a:ext>
                </a:extLst>
              </p:cNvPr>
              <p:cNvPicPr>
                <a:picLocks noChangeAspect="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872881" y="4071323"/>
                <a:ext cx="122896" cy="139734"/>
              </a:xfrm>
              <a:prstGeom prst="rect">
                <a:avLst/>
              </a:prstGeom>
              <a:ln>
                <a:noFill/>
              </a:ln>
            </p:spPr>
          </p:pic>
          <p:sp>
            <p:nvSpPr>
              <p:cNvPr id="1200" name="TextBox 1199">
                <a:extLst>
                  <a:ext uri="{FF2B5EF4-FFF2-40B4-BE49-F238E27FC236}">
                    <a16:creationId xmlns:a16="http://schemas.microsoft.com/office/drawing/2014/main" id="{302828A0-3A51-5348-8742-E604F7161E47}"/>
                  </a:ext>
                </a:extLst>
              </p:cNvPr>
              <p:cNvSpPr txBox="1"/>
              <p:nvPr/>
            </p:nvSpPr>
            <p:spPr>
              <a:xfrm>
                <a:off x="8995777" y="4003604"/>
                <a:ext cx="619563" cy="626701"/>
              </a:xfrm>
              <a:prstGeom prst="rect">
                <a:avLst/>
              </a:prstGeom>
              <a:noFill/>
              <a:ln>
                <a:noFill/>
              </a:ln>
            </p:spPr>
            <p:txBody>
              <a:bodyPr wrap="square" lIns="36000" tIns="36000" rIns="36000" bIns="36000" rtlCol="0">
                <a:spAutoFit/>
              </a:bodyPr>
              <a:lstStyle/>
              <a:p>
                <a:pPr algn="l">
                  <a:spcBef>
                    <a:spcPts val="0"/>
                  </a:spcBef>
                </a:pPr>
                <a:r>
                  <a:rPr lang="en-GB" sz="1200" dirty="0"/>
                  <a:t>Success</a:t>
                </a:r>
              </a:p>
              <a:p>
                <a:pPr algn="l">
                  <a:spcBef>
                    <a:spcPts val="0"/>
                  </a:spcBef>
                </a:pPr>
                <a:r>
                  <a:rPr lang="en-GB" sz="1200" dirty="0"/>
                  <a:t>Failure</a:t>
                </a:r>
              </a:p>
              <a:p>
                <a:pPr algn="l">
                  <a:spcBef>
                    <a:spcPts val="0"/>
                  </a:spcBef>
                </a:pPr>
                <a:r>
                  <a:rPr lang="en-GB" sz="1200" dirty="0"/>
                  <a:t>Running</a:t>
                </a:r>
              </a:p>
            </p:txBody>
          </p:sp>
        </p:grpSp>
        <p:sp>
          <p:nvSpPr>
            <p:cNvPr id="1162" name="Right Arrow 1161">
              <a:extLst>
                <a:ext uri="{FF2B5EF4-FFF2-40B4-BE49-F238E27FC236}">
                  <a16:creationId xmlns:a16="http://schemas.microsoft.com/office/drawing/2014/main" id="{620A1C42-1A10-6C47-9B80-65824AA00A84}"/>
                </a:ext>
              </a:extLst>
            </p:cNvPr>
            <p:cNvSpPr/>
            <p:nvPr/>
          </p:nvSpPr>
          <p:spPr>
            <a:xfrm>
              <a:off x="3021317" y="4709301"/>
              <a:ext cx="6338777" cy="626388"/>
            </a:xfrm>
            <a:prstGeom prst="rightArrow">
              <a:avLst/>
            </a:prstGeom>
            <a:gradFill flip="none" rotWithShape="1">
              <a:gsLst>
                <a:gs pos="0">
                  <a:schemeClr val="bg1"/>
                </a:gs>
                <a:gs pos="21000">
                  <a:schemeClr val="accent4"/>
                </a:gs>
                <a:gs pos="100000">
                  <a:schemeClr val="accent4">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Evaluation order</a:t>
              </a:r>
            </a:p>
          </p:txBody>
        </p:sp>
        <p:cxnSp>
          <p:nvCxnSpPr>
            <p:cNvPr id="1163" name="Straight Arrow Connector 1162">
              <a:extLst>
                <a:ext uri="{FF2B5EF4-FFF2-40B4-BE49-F238E27FC236}">
                  <a16:creationId xmlns:a16="http://schemas.microsoft.com/office/drawing/2014/main" id="{246CE1E7-049B-7B4D-A1AB-8B9E50EB6241}"/>
                </a:ext>
              </a:extLst>
            </p:cNvPr>
            <p:cNvCxnSpPr>
              <a:cxnSpLocks/>
              <a:stCxn id="1134" idx="5"/>
              <a:endCxn id="1139" idx="0"/>
            </p:cNvCxnSpPr>
            <p:nvPr/>
          </p:nvCxnSpPr>
          <p:spPr>
            <a:xfrm flipH="1">
              <a:off x="3760258" y="2587544"/>
              <a:ext cx="391823" cy="264398"/>
            </a:xfrm>
            <a:prstGeom prst="straightConnector1">
              <a:avLst/>
            </a:prstGeom>
            <a:ln>
              <a:solidFill>
                <a:srgbClr val="70AD47"/>
              </a:solidFill>
              <a:tailEnd type="triangle"/>
            </a:ln>
          </p:spPr>
          <p:style>
            <a:lnRef idx="3">
              <a:schemeClr val="accent3"/>
            </a:lnRef>
            <a:fillRef idx="0">
              <a:schemeClr val="accent3"/>
            </a:fillRef>
            <a:effectRef idx="2">
              <a:schemeClr val="accent3"/>
            </a:effectRef>
            <a:fontRef idx="minor">
              <a:schemeClr val="tx1"/>
            </a:fontRef>
          </p:style>
        </p:cxnSp>
        <p:cxnSp>
          <p:nvCxnSpPr>
            <p:cNvPr id="1164" name="Straight Arrow Connector 1163">
              <a:extLst>
                <a:ext uri="{FF2B5EF4-FFF2-40B4-BE49-F238E27FC236}">
                  <a16:creationId xmlns:a16="http://schemas.microsoft.com/office/drawing/2014/main" id="{1047DBFC-8E5E-4C43-A936-E3F306816130}"/>
                </a:ext>
              </a:extLst>
            </p:cNvPr>
            <p:cNvCxnSpPr>
              <a:cxnSpLocks/>
              <a:stCxn id="1143" idx="6"/>
              <a:endCxn id="1134" idx="1"/>
            </p:cNvCxnSpPr>
            <p:nvPr/>
          </p:nvCxnSpPr>
          <p:spPr>
            <a:xfrm flipH="1">
              <a:off x="4348126" y="1975951"/>
              <a:ext cx="1652697" cy="361898"/>
            </a:xfrm>
            <a:prstGeom prst="straightConnector1">
              <a:avLst/>
            </a:prstGeom>
            <a:ln>
              <a:solidFill>
                <a:srgbClr val="746F6F"/>
              </a:solidFill>
              <a:tailEnd type="triangle"/>
            </a:ln>
          </p:spPr>
          <p:style>
            <a:lnRef idx="3">
              <a:schemeClr val="accent3"/>
            </a:lnRef>
            <a:fillRef idx="0">
              <a:schemeClr val="accent3"/>
            </a:fillRef>
            <a:effectRef idx="2">
              <a:schemeClr val="accent3"/>
            </a:effectRef>
            <a:fontRef idx="minor">
              <a:schemeClr val="tx1"/>
            </a:fontRef>
          </p:style>
        </p:cxnSp>
        <p:cxnSp>
          <p:nvCxnSpPr>
            <p:cNvPr id="1165" name="Straight Arrow Connector 1164">
              <a:extLst>
                <a:ext uri="{FF2B5EF4-FFF2-40B4-BE49-F238E27FC236}">
                  <a16:creationId xmlns:a16="http://schemas.microsoft.com/office/drawing/2014/main" id="{FC988818-1480-2A47-94D4-2A95B0746336}"/>
                </a:ext>
              </a:extLst>
            </p:cNvPr>
            <p:cNvCxnSpPr>
              <a:cxnSpLocks/>
              <a:stCxn id="1134" idx="4"/>
              <a:endCxn id="1171" idx="1"/>
            </p:cNvCxnSpPr>
            <p:nvPr/>
          </p:nvCxnSpPr>
          <p:spPr>
            <a:xfrm>
              <a:off x="4576915" y="2587544"/>
              <a:ext cx="408292" cy="262941"/>
            </a:xfrm>
            <a:prstGeom prst="straightConnector1">
              <a:avLst/>
            </a:prstGeom>
            <a:ln>
              <a:solidFill>
                <a:srgbClr val="746F6F"/>
              </a:solidFill>
              <a:tailEnd type="triangle"/>
            </a:ln>
          </p:spPr>
          <p:style>
            <a:lnRef idx="3">
              <a:schemeClr val="accent3"/>
            </a:lnRef>
            <a:fillRef idx="0">
              <a:schemeClr val="accent3"/>
            </a:fillRef>
            <a:effectRef idx="2">
              <a:schemeClr val="accent3"/>
            </a:effectRef>
            <a:fontRef idx="minor">
              <a:schemeClr val="tx1"/>
            </a:fontRef>
          </p:style>
        </p:cxnSp>
        <p:cxnSp>
          <p:nvCxnSpPr>
            <p:cNvPr id="1166" name="Straight Arrow Connector 1165">
              <a:extLst>
                <a:ext uri="{FF2B5EF4-FFF2-40B4-BE49-F238E27FC236}">
                  <a16:creationId xmlns:a16="http://schemas.microsoft.com/office/drawing/2014/main" id="{B2DCDA0B-EA93-6143-B203-E0FAEE10522D}"/>
                </a:ext>
              </a:extLst>
            </p:cNvPr>
            <p:cNvCxnSpPr>
              <a:cxnSpLocks/>
              <a:stCxn id="1144" idx="6"/>
              <a:endCxn id="1175" idx="0"/>
            </p:cNvCxnSpPr>
            <p:nvPr/>
          </p:nvCxnSpPr>
          <p:spPr>
            <a:xfrm flipH="1">
              <a:off x="5952017" y="2598830"/>
              <a:ext cx="152418" cy="197095"/>
            </a:xfrm>
            <a:prstGeom prst="straightConnector1">
              <a:avLst/>
            </a:prstGeom>
            <a:ln>
              <a:solidFill>
                <a:srgbClr val="5C9BD5"/>
              </a:solidFill>
              <a:tailEnd type="triangle"/>
            </a:ln>
          </p:spPr>
          <p:style>
            <a:lnRef idx="3">
              <a:schemeClr val="accent3"/>
            </a:lnRef>
            <a:fillRef idx="0">
              <a:schemeClr val="accent3"/>
            </a:fillRef>
            <a:effectRef idx="2">
              <a:schemeClr val="accent3"/>
            </a:effectRef>
            <a:fontRef idx="minor">
              <a:schemeClr val="tx1"/>
            </a:fontRef>
          </p:style>
        </p:cxnSp>
        <p:cxnSp>
          <p:nvCxnSpPr>
            <p:cNvPr id="1167" name="Straight Arrow Connector 1166">
              <a:extLst>
                <a:ext uri="{FF2B5EF4-FFF2-40B4-BE49-F238E27FC236}">
                  <a16:creationId xmlns:a16="http://schemas.microsoft.com/office/drawing/2014/main" id="{F202528C-913B-F240-AA56-284023F86724}"/>
                </a:ext>
              </a:extLst>
            </p:cNvPr>
            <p:cNvCxnSpPr>
              <a:cxnSpLocks/>
              <a:stCxn id="1143" idx="4"/>
              <a:endCxn id="1178" idx="1"/>
            </p:cNvCxnSpPr>
            <p:nvPr/>
          </p:nvCxnSpPr>
          <p:spPr>
            <a:xfrm>
              <a:off x="6510720" y="1977200"/>
              <a:ext cx="1274060" cy="281987"/>
            </a:xfrm>
            <a:prstGeom prst="straightConnector1">
              <a:avLst/>
            </a:prstGeom>
            <a:ln>
              <a:solidFill>
                <a:srgbClr val="746F6F"/>
              </a:solidFill>
              <a:tailEnd type="triangle"/>
            </a:ln>
          </p:spPr>
          <p:style>
            <a:lnRef idx="3">
              <a:schemeClr val="accent3"/>
            </a:lnRef>
            <a:fillRef idx="0">
              <a:schemeClr val="accent3"/>
            </a:fillRef>
            <a:effectRef idx="2">
              <a:schemeClr val="accent3"/>
            </a:effectRef>
            <a:fontRef idx="minor">
              <a:schemeClr val="tx1"/>
            </a:fontRef>
          </p:style>
        </p:cxnSp>
        <p:cxnSp>
          <p:nvCxnSpPr>
            <p:cNvPr id="1168" name="Straight Arrow Connector 1167">
              <a:extLst>
                <a:ext uri="{FF2B5EF4-FFF2-40B4-BE49-F238E27FC236}">
                  <a16:creationId xmlns:a16="http://schemas.microsoft.com/office/drawing/2014/main" id="{EC9D4C3E-F48D-9141-9448-7AE786A9EFCD}"/>
                </a:ext>
              </a:extLst>
            </p:cNvPr>
            <p:cNvCxnSpPr>
              <a:cxnSpLocks/>
              <a:stCxn id="1139" idx="2"/>
              <a:endCxn id="1133" idx="0"/>
            </p:cNvCxnSpPr>
            <p:nvPr/>
          </p:nvCxnSpPr>
          <p:spPr>
            <a:xfrm>
              <a:off x="3760258" y="3082745"/>
              <a:ext cx="2862" cy="269378"/>
            </a:xfrm>
            <a:prstGeom prst="straightConnector1">
              <a:avLst/>
            </a:prstGeom>
            <a:ln>
              <a:solidFill>
                <a:srgbClr val="5C9BD5"/>
              </a:solidFill>
              <a:tailEnd type="triangle"/>
            </a:ln>
          </p:spPr>
          <p:style>
            <a:lnRef idx="3">
              <a:schemeClr val="accent3"/>
            </a:lnRef>
            <a:fillRef idx="0">
              <a:schemeClr val="accent3"/>
            </a:fillRef>
            <a:effectRef idx="2">
              <a:schemeClr val="accent3"/>
            </a:effectRef>
            <a:fontRef idx="minor">
              <a:schemeClr val="tx1"/>
            </a:fontRef>
          </p:style>
        </p:cxnSp>
        <p:sp>
          <p:nvSpPr>
            <p:cNvPr id="1169" name="Right Arrow 1168">
              <a:extLst>
                <a:ext uri="{FF2B5EF4-FFF2-40B4-BE49-F238E27FC236}">
                  <a16:creationId xmlns:a16="http://schemas.microsoft.com/office/drawing/2014/main" id="{9D4F97FA-F8A4-E041-BA01-307EE96B1232}"/>
                </a:ext>
              </a:extLst>
            </p:cNvPr>
            <p:cNvSpPr/>
            <p:nvPr/>
          </p:nvSpPr>
          <p:spPr>
            <a:xfrm rot="5400000">
              <a:off x="1440230" y="3171873"/>
              <a:ext cx="3388988" cy="626388"/>
            </a:xfrm>
            <a:prstGeom prst="rightArrow">
              <a:avLst/>
            </a:prstGeom>
            <a:gradFill flip="none" rotWithShape="1">
              <a:gsLst>
                <a:gs pos="0">
                  <a:schemeClr val="bg1"/>
                </a:gs>
                <a:gs pos="21000">
                  <a:schemeClr val="accent4"/>
                </a:gs>
                <a:gs pos="100000">
                  <a:schemeClr val="accent4">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Evaluation order</a:t>
              </a:r>
            </a:p>
          </p:txBody>
        </p:sp>
        <p:sp>
          <p:nvSpPr>
            <p:cNvPr id="1170" name="Rectangle 1169">
              <a:extLst>
                <a:ext uri="{FF2B5EF4-FFF2-40B4-BE49-F238E27FC236}">
                  <a16:creationId xmlns:a16="http://schemas.microsoft.com/office/drawing/2014/main" id="{94C295F6-2485-754F-94D1-03D8D123FC9D}"/>
                </a:ext>
              </a:extLst>
            </p:cNvPr>
            <p:cNvSpPr/>
            <p:nvPr/>
          </p:nvSpPr>
          <p:spPr bwMode="auto">
            <a:xfrm>
              <a:off x="5137818" y="3357842"/>
              <a:ext cx="526339" cy="313751"/>
            </a:xfrm>
            <a:prstGeom prst="rect">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449263">
                <a:spcBef>
                  <a:spcPts val="0"/>
                </a:spcBef>
                <a:buClr>
                  <a:srgbClr val="000000"/>
                </a:buClr>
                <a:buSzPct val="100000"/>
              </a:pPr>
              <a:r>
                <a:rPr lang="en-GB" sz="1400" b="1" baseline="-25000" dirty="0">
                  <a:solidFill>
                    <a:schemeClr val="bg1"/>
                  </a:solidFill>
                  <a:latin typeface="Arial" charset="0"/>
                </a:rPr>
                <a:t>A: Take DCN</a:t>
              </a:r>
            </a:p>
          </p:txBody>
        </p:sp>
        <p:sp>
          <p:nvSpPr>
            <p:cNvPr id="1171" name="Rectangle 26">
              <a:extLst>
                <a:ext uri="{FF2B5EF4-FFF2-40B4-BE49-F238E27FC236}">
                  <a16:creationId xmlns:a16="http://schemas.microsoft.com/office/drawing/2014/main" id="{E035FEE9-B2F0-3D43-BFA0-893B83B4571A}"/>
                </a:ext>
              </a:extLst>
            </p:cNvPr>
            <p:cNvSpPr/>
            <p:nvPr/>
          </p:nvSpPr>
          <p:spPr bwMode="auto">
            <a:xfrm>
              <a:off x="4621900" y="2848795"/>
              <a:ext cx="798630" cy="217758"/>
            </a:xfrm>
            <a:custGeom>
              <a:avLst/>
              <a:gdLst>
                <a:gd name="connsiteX0" fmla="*/ 0 w 648072"/>
                <a:gd name="connsiteY0" fmla="*/ 0 h 216057"/>
                <a:gd name="connsiteX1" fmla="*/ 648072 w 648072"/>
                <a:gd name="connsiteY1" fmla="*/ 0 h 216057"/>
                <a:gd name="connsiteX2" fmla="*/ 648072 w 648072"/>
                <a:gd name="connsiteY2" fmla="*/ 216057 h 216057"/>
                <a:gd name="connsiteX3" fmla="*/ 0 w 648072"/>
                <a:gd name="connsiteY3" fmla="*/ 216057 h 216057"/>
                <a:gd name="connsiteX4" fmla="*/ 0 w 648072"/>
                <a:gd name="connsiteY4" fmla="*/ 0 h 216057"/>
                <a:gd name="connsiteX0" fmla="*/ 0 w 648072"/>
                <a:gd name="connsiteY0" fmla="*/ 0 h 217279"/>
                <a:gd name="connsiteX1" fmla="*/ 648072 w 648072"/>
                <a:gd name="connsiteY1" fmla="*/ 0 h 217279"/>
                <a:gd name="connsiteX2" fmla="*/ 648072 w 648072"/>
                <a:gd name="connsiteY2" fmla="*/ 216057 h 217279"/>
                <a:gd name="connsiteX3" fmla="*/ 151894 w 648072"/>
                <a:gd name="connsiteY3" fmla="*/ 217279 h 217279"/>
                <a:gd name="connsiteX4" fmla="*/ 0 w 648072"/>
                <a:gd name="connsiteY4" fmla="*/ 216057 h 217279"/>
                <a:gd name="connsiteX5" fmla="*/ 0 w 648072"/>
                <a:gd name="connsiteY5" fmla="*/ 0 h 217279"/>
                <a:gd name="connsiteX0" fmla="*/ 0 w 648072"/>
                <a:gd name="connsiteY0" fmla="*/ 0 h 217534"/>
                <a:gd name="connsiteX1" fmla="*/ 648072 w 648072"/>
                <a:gd name="connsiteY1" fmla="*/ 0 h 217534"/>
                <a:gd name="connsiteX2" fmla="*/ 648072 w 648072"/>
                <a:gd name="connsiteY2" fmla="*/ 216057 h 217534"/>
                <a:gd name="connsiteX3" fmla="*/ 461610 w 648072"/>
                <a:gd name="connsiteY3" fmla="*/ 217279 h 217534"/>
                <a:gd name="connsiteX4" fmla="*/ 151894 w 648072"/>
                <a:gd name="connsiteY4" fmla="*/ 217279 h 217534"/>
                <a:gd name="connsiteX5" fmla="*/ 0 w 648072"/>
                <a:gd name="connsiteY5" fmla="*/ 216057 h 217534"/>
                <a:gd name="connsiteX6" fmla="*/ 0 w 648072"/>
                <a:gd name="connsiteY6" fmla="*/ 0 h 217534"/>
                <a:gd name="connsiteX0" fmla="*/ 0 w 648072"/>
                <a:gd name="connsiteY0" fmla="*/ 761 h 218295"/>
                <a:gd name="connsiteX1" fmla="*/ 294816 w 648072"/>
                <a:gd name="connsiteY1" fmla="*/ 1694 h 218295"/>
                <a:gd name="connsiteX2" fmla="*/ 648072 w 648072"/>
                <a:gd name="connsiteY2" fmla="*/ 761 h 218295"/>
                <a:gd name="connsiteX3" fmla="*/ 648072 w 648072"/>
                <a:gd name="connsiteY3" fmla="*/ 216818 h 218295"/>
                <a:gd name="connsiteX4" fmla="*/ 461610 w 648072"/>
                <a:gd name="connsiteY4" fmla="*/ 218040 h 218295"/>
                <a:gd name="connsiteX5" fmla="*/ 151894 w 648072"/>
                <a:gd name="connsiteY5" fmla="*/ 218040 h 218295"/>
                <a:gd name="connsiteX6" fmla="*/ 0 w 648072"/>
                <a:gd name="connsiteY6" fmla="*/ 216818 h 218295"/>
                <a:gd name="connsiteX7" fmla="*/ 0 w 648072"/>
                <a:gd name="connsiteY7" fmla="*/ 761 h 21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072" h="218295">
                  <a:moveTo>
                    <a:pt x="0" y="761"/>
                  </a:moveTo>
                  <a:cubicBezTo>
                    <a:pt x="96633" y="-2205"/>
                    <a:pt x="198183" y="4660"/>
                    <a:pt x="294816" y="1694"/>
                  </a:cubicBezTo>
                  <a:lnTo>
                    <a:pt x="648072" y="761"/>
                  </a:lnTo>
                  <a:lnTo>
                    <a:pt x="648072" y="216818"/>
                  </a:lnTo>
                  <a:cubicBezTo>
                    <a:pt x="590834" y="215587"/>
                    <a:pt x="518848" y="219271"/>
                    <a:pt x="461610" y="218040"/>
                  </a:cubicBezTo>
                  <a:lnTo>
                    <a:pt x="151894" y="218040"/>
                  </a:lnTo>
                  <a:lnTo>
                    <a:pt x="0" y="216818"/>
                  </a:lnTo>
                  <a:lnTo>
                    <a:pt x="0" y="761"/>
                  </a:lnTo>
                  <a:close/>
                </a:path>
              </a:pathLst>
            </a:cu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108000" rIns="0" bIns="324000" numCol="1" rtlCol="0" anchor="t" anchorCtr="0" compatLnSpc="1">
              <a:prstTxWarp prst="textNoShape">
                <a:avLst/>
              </a:prstTxWarp>
            </a:bodyPr>
            <a:lstStyle/>
            <a:p>
              <a:pPr algn="ctr" defTabSz="449263">
                <a:spcBef>
                  <a:spcPts val="0"/>
                </a:spcBef>
                <a:buClr>
                  <a:srgbClr val="000000"/>
                </a:buClr>
                <a:buSzPct val="100000"/>
              </a:pPr>
              <a:r>
                <a:rPr lang="en-GB" sz="1400" b="1" baseline="-25000" dirty="0">
                  <a:latin typeface="Arial" charset="0"/>
                </a:rPr>
                <a:t>Sequence</a:t>
              </a:r>
            </a:p>
          </p:txBody>
        </p:sp>
        <p:sp>
          <p:nvSpPr>
            <p:cNvPr id="1172" name="Oval 1171">
              <a:extLst>
                <a:ext uri="{FF2B5EF4-FFF2-40B4-BE49-F238E27FC236}">
                  <a16:creationId xmlns:a16="http://schemas.microsoft.com/office/drawing/2014/main" id="{6B8FE313-681F-4D46-A739-EDA1F6157873}"/>
                </a:ext>
              </a:extLst>
            </p:cNvPr>
            <p:cNvSpPr/>
            <p:nvPr/>
          </p:nvSpPr>
          <p:spPr bwMode="auto">
            <a:xfrm>
              <a:off x="4124263" y="3357170"/>
              <a:ext cx="927881" cy="342743"/>
            </a:xfrm>
            <a:prstGeom prst="ellipse">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396000" numCol="1" rtlCol="0" anchor="t" anchorCtr="0" compatLnSpc="1">
              <a:prstTxWarp prst="textNoShape">
                <a:avLst/>
              </a:prstTxWarp>
            </a:bodyPr>
            <a:lstStyle/>
            <a:p>
              <a:pPr marL="0" marR="0" indent="0" algn="ctr" defTabSz="449263" rtl="0" eaLnBrk="1" fontAlgn="base" latinLnBrk="0" hangingPunct="1">
                <a:lnSpc>
                  <a:spcPct val="100000"/>
                </a:lnSpc>
                <a:spcBef>
                  <a:spcPts val="0"/>
                </a:spcBef>
                <a:spcAft>
                  <a:spcPct val="0"/>
                </a:spcAft>
                <a:buClr>
                  <a:srgbClr val="000000"/>
                </a:buClr>
                <a:buSzPct val="100000"/>
                <a:buFont typeface="Times New Roman" charset="0"/>
                <a:buNone/>
                <a:tabLst/>
              </a:pPr>
              <a:r>
                <a:rPr kumimoji="0" lang="en-GB" sz="1400" b="1" i="0" u="none" strike="noStrike" cap="none" normalizeH="0" baseline="-25000" dirty="0">
                  <a:ln>
                    <a:noFill/>
                  </a:ln>
                  <a:solidFill>
                    <a:schemeClr val="bg1"/>
                  </a:solidFill>
                  <a:effectLst/>
                  <a:latin typeface="Arial" charset="0"/>
                </a:rPr>
                <a:t>C: </a:t>
              </a:r>
            </a:p>
            <a:p>
              <a:pPr marL="0" marR="0" indent="0" algn="ctr" defTabSz="449263" rtl="0" eaLnBrk="1" fontAlgn="base" latinLnBrk="0" hangingPunct="1">
                <a:lnSpc>
                  <a:spcPct val="100000"/>
                </a:lnSpc>
                <a:spcBef>
                  <a:spcPts val="0"/>
                </a:spcBef>
                <a:spcAft>
                  <a:spcPct val="0"/>
                </a:spcAft>
                <a:buClr>
                  <a:srgbClr val="000000"/>
                </a:buClr>
                <a:buSzPct val="100000"/>
                <a:buFont typeface="Times New Roman" charset="0"/>
                <a:buNone/>
                <a:tabLst/>
              </a:pPr>
              <a:r>
                <a:rPr kumimoji="0" lang="en-GB" sz="1400" b="1" i="0" u="none" strike="noStrike" cap="none" normalizeH="0" baseline="-25000" dirty="0">
                  <a:ln>
                    <a:noFill/>
                  </a:ln>
                  <a:solidFill>
                    <a:schemeClr val="bg1"/>
                  </a:solidFill>
                  <a:effectLst/>
                  <a:latin typeface="Arial" charset="0"/>
                </a:rPr>
                <a:t>DCN valid?</a:t>
              </a:r>
            </a:p>
          </p:txBody>
        </p:sp>
        <p:cxnSp>
          <p:nvCxnSpPr>
            <p:cNvPr id="1173" name="Straight Arrow Connector 1172">
              <a:extLst>
                <a:ext uri="{FF2B5EF4-FFF2-40B4-BE49-F238E27FC236}">
                  <a16:creationId xmlns:a16="http://schemas.microsoft.com/office/drawing/2014/main" id="{EA3B790C-5004-6344-AA2A-EB386445F057}"/>
                </a:ext>
              </a:extLst>
            </p:cNvPr>
            <p:cNvCxnSpPr>
              <a:cxnSpLocks/>
              <a:stCxn id="1171" idx="5"/>
              <a:endCxn id="1172" idx="0"/>
            </p:cNvCxnSpPr>
            <p:nvPr/>
          </p:nvCxnSpPr>
          <p:spPr>
            <a:xfrm flipH="1">
              <a:off x="4588204" y="3066299"/>
              <a:ext cx="220878" cy="290871"/>
            </a:xfrm>
            <a:prstGeom prst="straightConnector1">
              <a:avLst/>
            </a:prstGeom>
            <a:ln>
              <a:solidFill>
                <a:srgbClr val="5C9BD5"/>
              </a:solidFill>
              <a:tailEnd type="triangle"/>
            </a:ln>
          </p:spPr>
          <p:style>
            <a:lnRef idx="3">
              <a:schemeClr val="accent3"/>
            </a:lnRef>
            <a:fillRef idx="0">
              <a:schemeClr val="accent3"/>
            </a:fillRef>
            <a:effectRef idx="2">
              <a:schemeClr val="accent3"/>
            </a:effectRef>
            <a:fontRef idx="minor">
              <a:schemeClr val="tx1"/>
            </a:fontRef>
          </p:style>
        </p:cxnSp>
        <p:cxnSp>
          <p:nvCxnSpPr>
            <p:cNvPr id="1174" name="Straight Arrow Connector 1173">
              <a:extLst>
                <a:ext uri="{FF2B5EF4-FFF2-40B4-BE49-F238E27FC236}">
                  <a16:creationId xmlns:a16="http://schemas.microsoft.com/office/drawing/2014/main" id="{4BA5262B-51BC-DC44-AEB9-7C417D2FC85E}"/>
                </a:ext>
              </a:extLst>
            </p:cNvPr>
            <p:cNvCxnSpPr>
              <a:cxnSpLocks/>
              <a:stCxn id="1171" idx="4"/>
              <a:endCxn id="1170" idx="0"/>
            </p:cNvCxnSpPr>
            <p:nvPr/>
          </p:nvCxnSpPr>
          <p:spPr>
            <a:xfrm>
              <a:off x="5190750" y="3066299"/>
              <a:ext cx="210238" cy="291543"/>
            </a:xfrm>
            <a:prstGeom prst="straightConnector1">
              <a:avLst/>
            </a:prstGeom>
            <a:ln>
              <a:solidFill>
                <a:srgbClr val="5C9BD5"/>
              </a:solidFill>
              <a:tailEnd type="triangle"/>
            </a:ln>
          </p:spPr>
          <p:style>
            <a:lnRef idx="3">
              <a:schemeClr val="accent3"/>
            </a:lnRef>
            <a:fillRef idx="0">
              <a:schemeClr val="accent3"/>
            </a:fillRef>
            <a:effectRef idx="2">
              <a:schemeClr val="accent3"/>
            </a:effectRef>
            <a:fontRef idx="minor">
              <a:schemeClr val="tx1"/>
            </a:fontRef>
          </p:style>
        </p:cxnSp>
        <p:sp>
          <p:nvSpPr>
            <p:cNvPr id="1175" name="Oval 1174">
              <a:extLst>
                <a:ext uri="{FF2B5EF4-FFF2-40B4-BE49-F238E27FC236}">
                  <a16:creationId xmlns:a16="http://schemas.microsoft.com/office/drawing/2014/main" id="{E6D3961D-9FD2-B740-A1A7-541F9CCB5F2D}"/>
                </a:ext>
              </a:extLst>
            </p:cNvPr>
            <p:cNvSpPr/>
            <p:nvPr/>
          </p:nvSpPr>
          <p:spPr bwMode="auto">
            <a:xfrm>
              <a:off x="5490083" y="2795925"/>
              <a:ext cx="923867" cy="336704"/>
            </a:xfrm>
            <a:prstGeom prst="ellipse">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396000" numCol="1" rtlCol="0" anchor="t" anchorCtr="0" compatLnSpc="1">
              <a:prstTxWarp prst="textNoShape">
                <a:avLst/>
              </a:prstTxWarp>
            </a:bodyPr>
            <a:lstStyle/>
            <a:p>
              <a:pPr marL="0" marR="0" indent="0" algn="ctr" defTabSz="449263" rtl="0" eaLnBrk="1" fontAlgn="base" latinLnBrk="0" hangingPunct="1">
                <a:lnSpc>
                  <a:spcPct val="100000"/>
                </a:lnSpc>
                <a:spcBef>
                  <a:spcPts val="0"/>
                </a:spcBef>
                <a:spcAft>
                  <a:spcPct val="0"/>
                </a:spcAft>
                <a:buClr>
                  <a:srgbClr val="000000"/>
                </a:buClr>
                <a:buSzPct val="100000"/>
                <a:buFont typeface="Times New Roman" charset="0"/>
                <a:buNone/>
                <a:tabLst/>
              </a:pPr>
              <a:r>
                <a:rPr kumimoji="0" lang="en-GB" sz="1400" b="1" i="0" u="none" strike="noStrike" cap="none" normalizeH="0" baseline="-25000" dirty="0">
                  <a:ln>
                    <a:noFill/>
                  </a:ln>
                  <a:solidFill>
                    <a:schemeClr val="bg1"/>
                  </a:solidFill>
                  <a:effectLst/>
                  <a:latin typeface="Arial" charset="0"/>
                </a:rPr>
                <a:t>C: </a:t>
              </a:r>
            </a:p>
            <a:p>
              <a:pPr marL="0" marR="0" indent="0" algn="ctr" defTabSz="449263" rtl="0" eaLnBrk="1" fontAlgn="base" latinLnBrk="0" hangingPunct="1">
                <a:lnSpc>
                  <a:spcPct val="100000"/>
                </a:lnSpc>
                <a:spcBef>
                  <a:spcPts val="0"/>
                </a:spcBef>
                <a:spcAft>
                  <a:spcPct val="0"/>
                </a:spcAft>
                <a:buClr>
                  <a:srgbClr val="000000"/>
                </a:buClr>
                <a:buSzPct val="100000"/>
                <a:buFont typeface="Times New Roman" charset="0"/>
                <a:buNone/>
                <a:tabLst/>
              </a:pPr>
              <a:r>
                <a:rPr kumimoji="0" lang="en-GB" sz="1400" b="1" i="0" u="none" strike="noStrike" cap="none" normalizeH="0" baseline="-25000" dirty="0">
                  <a:ln>
                    <a:noFill/>
                  </a:ln>
                  <a:solidFill>
                    <a:schemeClr val="bg1"/>
                  </a:solidFill>
                  <a:effectLst/>
                  <a:latin typeface="Arial" charset="0"/>
                </a:rPr>
                <a:t>DCR valid?</a:t>
              </a:r>
            </a:p>
          </p:txBody>
        </p:sp>
        <p:sp>
          <p:nvSpPr>
            <p:cNvPr id="1176" name="Rectangle 1175">
              <a:extLst>
                <a:ext uri="{FF2B5EF4-FFF2-40B4-BE49-F238E27FC236}">
                  <a16:creationId xmlns:a16="http://schemas.microsoft.com/office/drawing/2014/main" id="{DEA05E05-D330-4448-A3D5-C7A1B07F2B1B}"/>
                </a:ext>
              </a:extLst>
            </p:cNvPr>
            <p:cNvSpPr/>
            <p:nvPr/>
          </p:nvSpPr>
          <p:spPr bwMode="auto">
            <a:xfrm>
              <a:off x="6483880" y="2792596"/>
              <a:ext cx="587164" cy="336705"/>
            </a:xfrm>
            <a:prstGeom prst="rect">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449263">
                <a:spcBef>
                  <a:spcPts val="0"/>
                </a:spcBef>
                <a:buClr>
                  <a:srgbClr val="000000"/>
                </a:buClr>
                <a:buSzPct val="100000"/>
              </a:pPr>
              <a:r>
                <a:rPr lang="en-GB" sz="1400" b="1" baseline="-25000" dirty="0">
                  <a:solidFill>
                    <a:schemeClr val="bg1"/>
                  </a:solidFill>
                  <a:latin typeface="Arial" charset="0"/>
                </a:rPr>
                <a:t>A: Take DCR</a:t>
              </a:r>
            </a:p>
          </p:txBody>
        </p:sp>
        <p:sp>
          <p:nvSpPr>
            <p:cNvPr id="1177" name="Rectangle 1176">
              <a:extLst>
                <a:ext uri="{FF2B5EF4-FFF2-40B4-BE49-F238E27FC236}">
                  <a16:creationId xmlns:a16="http://schemas.microsoft.com/office/drawing/2014/main" id="{6F71EB32-7508-A74F-BBB8-F3129B9F74A6}"/>
                </a:ext>
              </a:extLst>
            </p:cNvPr>
            <p:cNvSpPr/>
            <p:nvPr/>
          </p:nvSpPr>
          <p:spPr bwMode="auto">
            <a:xfrm>
              <a:off x="8122569" y="2780661"/>
              <a:ext cx="777034" cy="390347"/>
            </a:xfrm>
            <a:prstGeom prst="rect">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449263">
                <a:spcBef>
                  <a:spcPts val="0"/>
                </a:spcBef>
                <a:buClr>
                  <a:srgbClr val="000000"/>
                </a:buClr>
                <a:buSzPct val="100000"/>
              </a:pPr>
              <a:r>
                <a:rPr lang="en-GB" sz="1400" b="1" baseline="-25000" dirty="0">
                  <a:solidFill>
                    <a:schemeClr val="bg1"/>
                  </a:solidFill>
                  <a:latin typeface="Arial" charset="0"/>
                </a:rPr>
                <a:t>A: Take </a:t>
              </a:r>
              <a:r>
                <a:rPr lang="en-GB" sz="1400" b="1" baseline="-25000" dirty="0" err="1">
                  <a:solidFill>
                    <a:schemeClr val="bg1"/>
                  </a:solidFill>
                  <a:latin typeface="Arial" charset="0"/>
                </a:rPr>
                <a:t>Bremsstr</a:t>
              </a:r>
              <a:endParaRPr lang="en-GB" sz="1400" b="1" baseline="-25000" dirty="0">
                <a:solidFill>
                  <a:schemeClr val="bg1"/>
                </a:solidFill>
                <a:latin typeface="Arial" charset="0"/>
              </a:endParaRPr>
            </a:p>
          </p:txBody>
        </p:sp>
        <p:sp>
          <p:nvSpPr>
            <p:cNvPr id="1178" name="Rectangle 26">
              <a:extLst>
                <a:ext uri="{FF2B5EF4-FFF2-40B4-BE49-F238E27FC236}">
                  <a16:creationId xmlns:a16="http://schemas.microsoft.com/office/drawing/2014/main" id="{57628470-3188-CC47-9C66-A5624D7C7613}"/>
                </a:ext>
              </a:extLst>
            </p:cNvPr>
            <p:cNvSpPr/>
            <p:nvPr/>
          </p:nvSpPr>
          <p:spPr bwMode="auto">
            <a:xfrm>
              <a:off x="7394386" y="2257243"/>
              <a:ext cx="858173" cy="251132"/>
            </a:xfrm>
            <a:custGeom>
              <a:avLst/>
              <a:gdLst>
                <a:gd name="connsiteX0" fmla="*/ 0 w 648072"/>
                <a:gd name="connsiteY0" fmla="*/ 0 h 216057"/>
                <a:gd name="connsiteX1" fmla="*/ 648072 w 648072"/>
                <a:gd name="connsiteY1" fmla="*/ 0 h 216057"/>
                <a:gd name="connsiteX2" fmla="*/ 648072 w 648072"/>
                <a:gd name="connsiteY2" fmla="*/ 216057 h 216057"/>
                <a:gd name="connsiteX3" fmla="*/ 0 w 648072"/>
                <a:gd name="connsiteY3" fmla="*/ 216057 h 216057"/>
                <a:gd name="connsiteX4" fmla="*/ 0 w 648072"/>
                <a:gd name="connsiteY4" fmla="*/ 0 h 216057"/>
                <a:gd name="connsiteX0" fmla="*/ 0 w 648072"/>
                <a:gd name="connsiteY0" fmla="*/ 0 h 217279"/>
                <a:gd name="connsiteX1" fmla="*/ 648072 w 648072"/>
                <a:gd name="connsiteY1" fmla="*/ 0 h 217279"/>
                <a:gd name="connsiteX2" fmla="*/ 648072 w 648072"/>
                <a:gd name="connsiteY2" fmla="*/ 216057 h 217279"/>
                <a:gd name="connsiteX3" fmla="*/ 151894 w 648072"/>
                <a:gd name="connsiteY3" fmla="*/ 217279 h 217279"/>
                <a:gd name="connsiteX4" fmla="*/ 0 w 648072"/>
                <a:gd name="connsiteY4" fmla="*/ 216057 h 217279"/>
                <a:gd name="connsiteX5" fmla="*/ 0 w 648072"/>
                <a:gd name="connsiteY5" fmla="*/ 0 h 217279"/>
                <a:gd name="connsiteX0" fmla="*/ 0 w 648072"/>
                <a:gd name="connsiteY0" fmla="*/ 0 h 217534"/>
                <a:gd name="connsiteX1" fmla="*/ 648072 w 648072"/>
                <a:gd name="connsiteY1" fmla="*/ 0 h 217534"/>
                <a:gd name="connsiteX2" fmla="*/ 648072 w 648072"/>
                <a:gd name="connsiteY2" fmla="*/ 216057 h 217534"/>
                <a:gd name="connsiteX3" fmla="*/ 461610 w 648072"/>
                <a:gd name="connsiteY3" fmla="*/ 217279 h 217534"/>
                <a:gd name="connsiteX4" fmla="*/ 151894 w 648072"/>
                <a:gd name="connsiteY4" fmla="*/ 217279 h 217534"/>
                <a:gd name="connsiteX5" fmla="*/ 0 w 648072"/>
                <a:gd name="connsiteY5" fmla="*/ 216057 h 217534"/>
                <a:gd name="connsiteX6" fmla="*/ 0 w 648072"/>
                <a:gd name="connsiteY6" fmla="*/ 0 h 217534"/>
                <a:gd name="connsiteX0" fmla="*/ 0 w 648072"/>
                <a:gd name="connsiteY0" fmla="*/ 761 h 218295"/>
                <a:gd name="connsiteX1" fmla="*/ 294816 w 648072"/>
                <a:gd name="connsiteY1" fmla="*/ 1694 h 218295"/>
                <a:gd name="connsiteX2" fmla="*/ 648072 w 648072"/>
                <a:gd name="connsiteY2" fmla="*/ 761 h 218295"/>
                <a:gd name="connsiteX3" fmla="*/ 648072 w 648072"/>
                <a:gd name="connsiteY3" fmla="*/ 216818 h 218295"/>
                <a:gd name="connsiteX4" fmla="*/ 461610 w 648072"/>
                <a:gd name="connsiteY4" fmla="*/ 218040 h 218295"/>
                <a:gd name="connsiteX5" fmla="*/ 151894 w 648072"/>
                <a:gd name="connsiteY5" fmla="*/ 218040 h 218295"/>
                <a:gd name="connsiteX6" fmla="*/ 0 w 648072"/>
                <a:gd name="connsiteY6" fmla="*/ 216818 h 218295"/>
                <a:gd name="connsiteX7" fmla="*/ 0 w 648072"/>
                <a:gd name="connsiteY7" fmla="*/ 761 h 218295"/>
                <a:gd name="connsiteX0" fmla="*/ 0 w 648072"/>
                <a:gd name="connsiteY0" fmla="*/ 761 h 218837"/>
                <a:gd name="connsiteX1" fmla="*/ 294816 w 648072"/>
                <a:gd name="connsiteY1" fmla="*/ 1694 h 218837"/>
                <a:gd name="connsiteX2" fmla="*/ 648072 w 648072"/>
                <a:gd name="connsiteY2" fmla="*/ 761 h 218837"/>
                <a:gd name="connsiteX3" fmla="*/ 648072 w 648072"/>
                <a:gd name="connsiteY3" fmla="*/ 216818 h 218837"/>
                <a:gd name="connsiteX4" fmla="*/ 461610 w 648072"/>
                <a:gd name="connsiteY4" fmla="*/ 218040 h 218837"/>
                <a:gd name="connsiteX5" fmla="*/ 294546 w 648072"/>
                <a:gd name="connsiteY5" fmla="*/ 218446 h 218837"/>
                <a:gd name="connsiteX6" fmla="*/ 151894 w 648072"/>
                <a:gd name="connsiteY6" fmla="*/ 218040 h 218837"/>
                <a:gd name="connsiteX7" fmla="*/ 0 w 648072"/>
                <a:gd name="connsiteY7" fmla="*/ 216818 h 218837"/>
                <a:gd name="connsiteX8" fmla="*/ 0 w 648072"/>
                <a:gd name="connsiteY8" fmla="*/ 761 h 21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8072" h="218837">
                  <a:moveTo>
                    <a:pt x="0" y="761"/>
                  </a:moveTo>
                  <a:cubicBezTo>
                    <a:pt x="96633" y="-2205"/>
                    <a:pt x="198183" y="4660"/>
                    <a:pt x="294816" y="1694"/>
                  </a:cubicBezTo>
                  <a:lnTo>
                    <a:pt x="648072" y="761"/>
                  </a:lnTo>
                  <a:lnTo>
                    <a:pt x="648072" y="216818"/>
                  </a:lnTo>
                  <a:cubicBezTo>
                    <a:pt x="590834" y="215587"/>
                    <a:pt x="518848" y="219271"/>
                    <a:pt x="461610" y="218040"/>
                  </a:cubicBezTo>
                  <a:cubicBezTo>
                    <a:pt x="402645" y="216537"/>
                    <a:pt x="353511" y="219949"/>
                    <a:pt x="294546" y="218446"/>
                  </a:cubicBezTo>
                  <a:lnTo>
                    <a:pt x="151894" y="218040"/>
                  </a:lnTo>
                  <a:lnTo>
                    <a:pt x="0" y="216818"/>
                  </a:lnTo>
                  <a:lnTo>
                    <a:pt x="0" y="761"/>
                  </a:lnTo>
                  <a:close/>
                </a:path>
              </a:pathLst>
            </a:cu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108000" rIns="0" bIns="324000" numCol="1" rtlCol="0" anchor="t" anchorCtr="0" compatLnSpc="1">
              <a:prstTxWarp prst="textNoShape">
                <a:avLst/>
              </a:prstTxWarp>
            </a:bodyPr>
            <a:lstStyle/>
            <a:p>
              <a:pPr algn="ctr" defTabSz="449263">
                <a:spcBef>
                  <a:spcPts val="0"/>
                </a:spcBef>
                <a:buClr>
                  <a:srgbClr val="000000"/>
                </a:buClr>
                <a:buSzPct val="100000"/>
              </a:pPr>
              <a:r>
                <a:rPr lang="en-GB" sz="1400" b="1" baseline="-25000" dirty="0">
                  <a:latin typeface="Arial" charset="0"/>
                </a:rPr>
                <a:t>Sequence</a:t>
              </a:r>
            </a:p>
          </p:txBody>
        </p:sp>
        <p:sp>
          <p:nvSpPr>
            <p:cNvPr id="1179" name="Rectangle 1178">
              <a:extLst>
                <a:ext uri="{FF2B5EF4-FFF2-40B4-BE49-F238E27FC236}">
                  <a16:creationId xmlns:a16="http://schemas.microsoft.com/office/drawing/2014/main" id="{0BC02615-418D-DD42-9238-2A2E693ABAF7}"/>
                </a:ext>
              </a:extLst>
            </p:cNvPr>
            <p:cNvSpPr/>
            <p:nvPr/>
          </p:nvSpPr>
          <p:spPr bwMode="auto">
            <a:xfrm>
              <a:off x="8583060" y="2248327"/>
              <a:ext cx="777034" cy="390347"/>
            </a:xfrm>
            <a:prstGeom prst="rect">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449263">
                <a:spcBef>
                  <a:spcPts val="0"/>
                </a:spcBef>
                <a:buClr>
                  <a:srgbClr val="000000"/>
                </a:buClr>
                <a:buSzPct val="100000"/>
              </a:pPr>
              <a:r>
                <a:rPr lang="en-GB" sz="1400" b="1" baseline="-25000" dirty="0">
                  <a:solidFill>
                    <a:schemeClr val="bg1"/>
                  </a:solidFill>
                  <a:latin typeface="Arial" charset="0"/>
                </a:rPr>
                <a:t>A: Take Default</a:t>
              </a:r>
            </a:p>
          </p:txBody>
        </p:sp>
        <p:sp>
          <p:nvSpPr>
            <p:cNvPr id="1180" name="Oval 1179">
              <a:extLst>
                <a:ext uri="{FF2B5EF4-FFF2-40B4-BE49-F238E27FC236}">
                  <a16:creationId xmlns:a16="http://schemas.microsoft.com/office/drawing/2014/main" id="{C0ABCE16-E8DA-5640-B7D3-269DAAA14153}"/>
                </a:ext>
              </a:extLst>
            </p:cNvPr>
            <p:cNvSpPr/>
            <p:nvPr/>
          </p:nvSpPr>
          <p:spPr bwMode="auto">
            <a:xfrm>
              <a:off x="7130761" y="2790103"/>
              <a:ext cx="923867" cy="556912"/>
            </a:xfrm>
            <a:prstGeom prst="ellipse">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396000" numCol="1" rtlCol="0" anchor="t" anchorCtr="0" compatLnSpc="1">
              <a:prstTxWarp prst="textNoShape">
                <a:avLst/>
              </a:prstTxWarp>
            </a:bodyPr>
            <a:lstStyle/>
            <a:p>
              <a:pPr marL="0" marR="0" indent="0" algn="ctr" defTabSz="449263" rtl="0" eaLnBrk="1" fontAlgn="base" latinLnBrk="0" hangingPunct="1">
                <a:lnSpc>
                  <a:spcPct val="100000"/>
                </a:lnSpc>
                <a:spcBef>
                  <a:spcPts val="0"/>
                </a:spcBef>
                <a:spcAft>
                  <a:spcPct val="0"/>
                </a:spcAft>
                <a:buClr>
                  <a:srgbClr val="000000"/>
                </a:buClr>
                <a:buSzPct val="100000"/>
                <a:buFont typeface="Times New Roman" charset="0"/>
                <a:buNone/>
                <a:tabLst/>
              </a:pPr>
              <a:r>
                <a:rPr kumimoji="0" lang="en-GB" sz="1400" b="1" i="0" u="none" strike="noStrike" cap="none" normalizeH="0" baseline="-25000" dirty="0">
                  <a:ln>
                    <a:noFill/>
                  </a:ln>
                  <a:solidFill>
                    <a:schemeClr val="bg1"/>
                  </a:solidFill>
                  <a:effectLst/>
                  <a:latin typeface="Arial" charset="0"/>
                </a:rPr>
                <a:t>C: </a:t>
              </a:r>
            </a:p>
            <a:p>
              <a:pPr marL="0" marR="0" indent="0" algn="ctr" defTabSz="449263" rtl="0" eaLnBrk="1" fontAlgn="base" latinLnBrk="0" hangingPunct="1">
                <a:lnSpc>
                  <a:spcPct val="100000"/>
                </a:lnSpc>
                <a:spcBef>
                  <a:spcPts val="0"/>
                </a:spcBef>
                <a:spcAft>
                  <a:spcPct val="0"/>
                </a:spcAft>
                <a:buClr>
                  <a:srgbClr val="000000"/>
                </a:buClr>
                <a:buSzPct val="100000"/>
                <a:buFont typeface="Times New Roman" charset="0"/>
                <a:buNone/>
                <a:tabLst/>
              </a:pPr>
              <a:r>
                <a:rPr kumimoji="0" lang="en-GB" sz="1400" b="1" i="0" u="none" strike="noStrike" cap="none" normalizeH="0" baseline="-25000" dirty="0" err="1">
                  <a:ln>
                    <a:noFill/>
                  </a:ln>
                  <a:solidFill>
                    <a:schemeClr val="bg1"/>
                  </a:solidFill>
                  <a:effectLst/>
                  <a:latin typeface="Arial" charset="0"/>
                </a:rPr>
                <a:t>Bremsstr</a:t>
              </a:r>
              <a:r>
                <a:rPr kumimoji="0" lang="en-GB" sz="1400" b="1" i="0" u="none" strike="noStrike" cap="none" normalizeH="0" baseline="-25000" dirty="0">
                  <a:ln>
                    <a:noFill/>
                  </a:ln>
                  <a:solidFill>
                    <a:schemeClr val="bg1"/>
                  </a:solidFill>
                  <a:effectLst/>
                  <a:latin typeface="Arial" charset="0"/>
                </a:rPr>
                <a:t> valid?</a:t>
              </a:r>
            </a:p>
          </p:txBody>
        </p:sp>
        <p:cxnSp>
          <p:nvCxnSpPr>
            <p:cNvPr id="1181" name="Straight Arrow Connector 1180">
              <a:extLst>
                <a:ext uri="{FF2B5EF4-FFF2-40B4-BE49-F238E27FC236}">
                  <a16:creationId xmlns:a16="http://schemas.microsoft.com/office/drawing/2014/main" id="{EABEBA01-FE2A-1641-B577-655C1E2E5A96}"/>
                </a:ext>
              </a:extLst>
            </p:cNvPr>
            <p:cNvCxnSpPr>
              <a:cxnSpLocks/>
              <a:stCxn id="1143" idx="3"/>
              <a:endCxn id="1179" idx="0"/>
            </p:cNvCxnSpPr>
            <p:nvPr/>
          </p:nvCxnSpPr>
          <p:spPr>
            <a:xfrm>
              <a:off x="6716687" y="1975951"/>
              <a:ext cx="2254890" cy="272376"/>
            </a:xfrm>
            <a:prstGeom prst="straightConnector1">
              <a:avLst/>
            </a:prstGeom>
            <a:ln>
              <a:solidFill>
                <a:srgbClr val="5C9BD5"/>
              </a:solidFill>
              <a:tailEnd type="triangle"/>
            </a:ln>
          </p:spPr>
          <p:style>
            <a:lnRef idx="3">
              <a:schemeClr val="accent3"/>
            </a:lnRef>
            <a:fillRef idx="0">
              <a:schemeClr val="accent3"/>
            </a:fillRef>
            <a:effectRef idx="2">
              <a:schemeClr val="accent3"/>
            </a:effectRef>
            <a:fontRef idx="minor">
              <a:schemeClr val="tx1"/>
            </a:fontRef>
          </p:style>
        </p:cxnSp>
        <p:cxnSp>
          <p:nvCxnSpPr>
            <p:cNvPr id="1182" name="Straight Arrow Connector 1181">
              <a:extLst>
                <a:ext uri="{FF2B5EF4-FFF2-40B4-BE49-F238E27FC236}">
                  <a16:creationId xmlns:a16="http://schemas.microsoft.com/office/drawing/2014/main" id="{1AE8FCEA-DAC0-6B41-B969-5A4F8CA58731}"/>
                </a:ext>
              </a:extLst>
            </p:cNvPr>
            <p:cNvCxnSpPr>
              <a:cxnSpLocks/>
              <a:stCxn id="1144" idx="4"/>
              <a:endCxn id="1176" idx="0"/>
            </p:cNvCxnSpPr>
            <p:nvPr/>
          </p:nvCxnSpPr>
          <p:spPr>
            <a:xfrm>
              <a:off x="6514559" y="2598830"/>
              <a:ext cx="262903" cy="193766"/>
            </a:xfrm>
            <a:prstGeom prst="straightConnector1">
              <a:avLst/>
            </a:prstGeom>
            <a:ln>
              <a:solidFill>
                <a:srgbClr val="5C9BD5"/>
              </a:solidFill>
              <a:tailEnd type="triangle"/>
            </a:ln>
          </p:spPr>
          <p:style>
            <a:lnRef idx="3">
              <a:schemeClr val="accent3"/>
            </a:lnRef>
            <a:fillRef idx="0">
              <a:schemeClr val="accent3"/>
            </a:fillRef>
            <a:effectRef idx="2">
              <a:schemeClr val="accent3"/>
            </a:effectRef>
            <a:fontRef idx="minor">
              <a:schemeClr val="tx1"/>
            </a:fontRef>
          </p:style>
        </p:cxnSp>
        <p:cxnSp>
          <p:nvCxnSpPr>
            <p:cNvPr id="1183" name="Straight Arrow Connector 1182">
              <a:extLst>
                <a:ext uri="{FF2B5EF4-FFF2-40B4-BE49-F238E27FC236}">
                  <a16:creationId xmlns:a16="http://schemas.microsoft.com/office/drawing/2014/main" id="{62447020-1170-D247-A794-A9B223827DEC}"/>
                </a:ext>
              </a:extLst>
            </p:cNvPr>
            <p:cNvCxnSpPr>
              <a:cxnSpLocks/>
              <a:endCxn id="1144" idx="1"/>
            </p:cNvCxnSpPr>
            <p:nvPr/>
          </p:nvCxnSpPr>
          <p:spPr>
            <a:xfrm>
              <a:off x="6190706" y="1983183"/>
              <a:ext cx="102986" cy="367374"/>
            </a:xfrm>
            <a:prstGeom prst="straightConnector1">
              <a:avLst/>
            </a:prstGeom>
            <a:ln>
              <a:solidFill>
                <a:srgbClr val="746F6F"/>
              </a:solidFill>
              <a:tailEnd type="triangle"/>
            </a:ln>
          </p:spPr>
          <p:style>
            <a:lnRef idx="3">
              <a:schemeClr val="accent3"/>
            </a:lnRef>
            <a:fillRef idx="0">
              <a:schemeClr val="accent3"/>
            </a:fillRef>
            <a:effectRef idx="2">
              <a:schemeClr val="accent3"/>
            </a:effectRef>
            <a:fontRef idx="minor">
              <a:schemeClr val="tx1"/>
            </a:fontRef>
          </p:style>
        </p:cxnSp>
        <p:sp>
          <p:nvSpPr>
            <p:cNvPr id="1184" name="Left Arrow 1183">
              <a:extLst>
                <a:ext uri="{FF2B5EF4-FFF2-40B4-BE49-F238E27FC236}">
                  <a16:creationId xmlns:a16="http://schemas.microsoft.com/office/drawing/2014/main" id="{727B0555-08BF-0742-96B7-3AE24042BC1A}"/>
                </a:ext>
              </a:extLst>
            </p:cNvPr>
            <p:cNvSpPr/>
            <p:nvPr/>
          </p:nvSpPr>
          <p:spPr>
            <a:xfrm rot="18419026">
              <a:off x="4487799" y="3108523"/>
              <a:ext cx="228085" cy="134115"/>
            </a:xfrm>
            <a:prstGeom prst="leftArrow">
              <a:avLst/>
            </a:prstGeom>
            <a:gradFill flip="none" rotWithShape="1">
              <a:gsLst>
                <a:gs pos="0">
                  <a:schemeClr val="bg1"/>
                </a:gs>
                <a:gs pos="100000">
                  <a:schemeClr val="bg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endParaRPr lang="en-GB" sz="1600"/>
            </a:p>
          </p:txBody>
        </p:sp>
        <p:sp>
          <p:nvSpPr>
            <p:cNvPr id="1185" name="Left Arrow 1184">
              <a:extLst>
                <a:ext uri="{FF2B5EF4-FFF2-40B4-BE49-F238E27FC236}">
                  <a16:creationId xmlns:a16="http://schemas.microsoft.com/office/drawing/2014/main" id="{EDA3ABF2-9DEC-8847-B47D-0B42B71D81BC}"/>
                </a:ext>
              </a:extLst>
            </p:cNvPr>
            <p:cNvSpPr/>
            <p:nvPr/>
          </p:nvSpPr>
          <p:spPr>
            <a:xfrm rot="7244450">
              <a:off x="4652666" y="3170558"/>
              <a:ext cx="243733" cy="137678"/>
            </a:xfrm>
            <a:prstGeom prst="leftArrow">
              <a:avLst/>
            </a:prstGeom>
            <a:gradFill flip="none" rotWithShape="1">
              <a:gsLst>
                <a:gs pos="0">
                  <a:schemeClr val="bg1"/>
                </a:gs>
                <a:gs pos="100000">
                  <a:srgbClr val="FA7E8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endParaRPr lang="en-GB" sz="1600"/>
            </a:p>
          </p:txBody>
        </p:sp>
        <p:pic>
          <p:nvPicPr>
            <p:cNvPr id="1186" name="Picture 1185">
              <a:extLst>
                <a:ext uri="{FF2B5EF4-FFF2-40B4-BE49-F238E27FC236}">
                  <a16:creationId xmlns:a16="http://schemas.microsoft.com/office/drawing/2014/main" id="{09219755-370C-0448-98E5-9DABA023E37F}"/>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868662" y="3217296"/>
              <a:ext cx="142739" cy="142488"/>
            </a:xfrm>
            <a:prstGeom prst="rect">
              <a:avLst/>
            </a:prstGeom>
            <a:ln>
              <a:noFill/>
            </a:ln>
          </p:spPr>
        </p:pic>
        <p:pic>
          <p:nvPicPr>
            <p:cNvPr id="1187" name="Picture 1186">
              <a:extLst>
                <a:ext uri="{FF2B5EF4-FFF2-40B4-BE49-F238E27FC236}">
                  <a16:creationId xmlns:a16="http://schemas.microsoft.com/office/drawing/2014/main" id="{32C6145F-93A3-194D-AC00-BC198E193072}"/>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761048" y="3207557"/>
              <a:ext cx="142739" cy="142488"/>
            </a:xfrm>
            <a:prstGeom prst="rect">
              <a:avLst/>
            </a:prstGeom>
            <a:ln>
              <a:noFill/>
            </a:ln>
          </p:spPr>
        </p:pic>
        <p:pic>
          <p:nvPicPr>
            <p:cNvPr id="1188" name="Picture 1187">
              <a:extLst>
                <a:ext uri="{FF2B5EF4-FFF2-40B4-BE49-F238E27FC236}">
                  <a16:creationId xmlns:a16="http://schemas.microsoft.com/office/drawing/2014/main" id="{EEFC263D-8D67-F748-B479-2153356AB49D}"/>
                </a:ext>
              </a:extLst>
            </p:cNvPr>
            <p:cNvPicPr>
              <a:picLocks noChangeAspect="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923917" y="2701703"/>
              <a:ext cx="122896" cy="139734"/>
            </a:xfrm>
            <a:prstGeom prst="rect">
              <a:avLst/>
            </a:prstGeom>
            <a:ln>
              <a:noFill/>
            </a:ln>
          </p:spPr>
        </p:pic>
        <p:pic>
          <p:nvPicPr>
            <p:cNvPr id="1189" name="Picture 1188">
              <a:extLst>
                <a:ext uri="{FF2B5EF4-FFF2-40B4-BE49-F238E27FC236}">
                  <a16:creationId xmlns:a16="http://schemas.microsoft.com/office/drawing/2014/main" id="{30D28CCF-66D7-8E46-83CA-724080B690FC}"/>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698477" y="2196070"/>
              <a:ext cx="142739" cy="142488"/>
            </a:xfrm>
            <a:prstGeom prst="rect">
              <a:avLst/>
            </a:prstGeom>
            <a:ln>
              <a:noFill/>
            </a:ln>
          </p:spPr>
        </p:pic>
        <p:sp>
          <p:nvSpPr>
            <p:cNvPr id="1190" name="Left Arrow 1189">
              <a:extLst>
                <a:ext uri="{FF2B5EF4-FFF2-40B4-BE49-F238E27FC236}">
                  <a16:creationId xmlns:a16="http://schemas.microsoft.com/office/drawing/2014/main" id="{683B8C9C-1538-BB4D-B68D-D85C7F707D1A}"/>
                </a:ext>
              </a:extLst>
            </p:cNvPr>
            <p:cNvSpPr/>
            <p:nvPr/>
          </p:nvSpPr>
          <p:spPr>
            <a:xfrm rot="18419026">
              <a:off x="5800627" y="2632854"/>
              <a:ext cx="228085" cy="134115"/>
            </a:xfrm>
            <a:prstGeom prst="leftArrow">
              <a:avLst/>
            </a:prstGeom>
            <a:gradFill flip="none" rotWithShape="1">
              <a:gsLst>
                <a:gs pos="0">
                  <a:schemeClr val="bg1"/>
                </a:gs>
                <a:gs pos="100000">
                  <a:schemeClr val="bg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endParaRPr lang="en-GB" sz="1600"/>
            </a:p>
          </p:txBody>
        </p:sp>
        <p:sp>
          <p:nvSpPr>
            <p:cNvPr id="1191" name="Left Arrow 1190">
              <a:extLst>
                <a:ext uri="{FF2B5EF4-FFF2-40B4-BE49-F238E27FC236}">
                  <a16:creationId xmlns:a16="http://schemas.microsoft.com/office/drawing/2014/main" id="{CCCD3C97-E055-7247-B2C3-973828400BC2}"/>
                </a:ext>
              </a:extLst>
            </p:cNvPr>
            <p:cNvSpPr/>
            <p:nvPr/>
          </p:nvSpPr>
          <p:spPr>
            <a:xfrm rot="7736206">
              <a:off x="6001573" y="2637688"/>
              <a:ext cx="243733" cy="137678"/>
            </a:xfrm>
            <a:prstGeom prst="leftArrow">
              <a:avLst/>
            </a:prstGeom>
            <a:gradFill flip="none" rotWithShape="1">
              <a:gsLst>
                <a:gs pos="0">
                  <a:schemeClr val="bg1"/>
                </a:gs>
                <a:gs pos="100000">
                  <a:srgbClr val="FA7E8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endParaRPr lang="en-GB" sz="1600"/>
            </a:p>
          </p:txBody>
        </p:sp>
        <p:sp>
          <p:nvSpPr>
            <p:cNvPr id="1192" name="Left Arrow 1191">
              <a:extLst>
                <a:ext uri="{FF2B5EF4-FFF2-40B4-BE49-F238E27FC236}">
                  <a16:creationId xmlns:a16="http://schemas.microsoft.com/office/drawing/2014/main" id="{EC3A912D-58BE-194D-BE35-1EA8C72AE036}"/>
                </a:ext>
              </a:extLst>
            </p:cNvPr>
            <p:cNvSpPr/>
            <p:nvPr/>
          </p:nvSpPr>
          <p:spPr>
            <a:xfrm rot="15186771" flipH="1">
              <a:off x="6177648" y="2088019"/>
              <a:ext cx="324000" cy="119352"/>
            </a:xfrm>
            <a:prstGeom prst="leftArrow">
              <a:avLst/>
            </a:prstGeom>
            <a:gradFill flip="none" rotWithShape="1">
              <a:gsLst>
                <a:gs pos="0">
                  <a:schemeClr val="bg1"/>
                </a:gs>
                <a:gs pos="100000">
                  <a:srgbClr val="FA7E8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a:p>
          </p:txBody>
        </p:sp>
        <p:cxnSp>
          <p:nvCxnSpPr>
            <p:cNvPr id="1193" name="Straight Arrow Connector 1192">
              <a:extLst>
                <a:ext uri="{FF2B5EF4-FFF2-40B4-BE49-F238E27FC236}">
                  <a16:creationId xmlns:a16="http://schemas.microsoft.com/office/drawing/2014/main" id="{35FBB84B-84BF-354E-B0FD-CC1E7188A539}"/>
                </a:ext>
              </a:extLst>
            </p:cNvPr>
            <p:cNvCxnSpPr>
              <a:cxnSpLocks/>
              <a:stCxn id="1178" idx="6"/>
              <a:endCxn id="1180" idx="0"/>
            </p:cNvCxnSpPr>
            <p:nvPr/>
          </p:nvCxnSpPr>
          <p:spPr>
            <a:xfrm flipH="1">
              <a:off x="7592695" y="2507460"/>
              <a:ext cx="2828" cy="282643"/>
            </a:xfrm>
            <a:prstGeom prst="straightConnector1">
              <a:avLst/>
            </a:prstGeom>
            <a:ln>
              <a:solidFill>
                <a:srgbClr val="5C9BD5"/>
              </a:solidFill>
              <a:tailEnd type="triangle"/>
            </a:ln>
          </p:spPr>
          <p:style>
            <a:lnRef idx="3">
              <a:schemeClr val="accent3"/>
            </a:lnRef>
            <a:fillRef idx="0">
              <a:schemeClr val="accent3"/>
            </a:fillRef>
            <a:effectRef idx="2">
              <a:schemeClr val="accent3"/>
            </a:effectRef>
            <a:fontRef idx="minor">
              <a:schemeClr val="tx1"/>
            </a:fontRef>
          </p:style>
        </p:cxnSp>
        <p:cxnSp>
          <p:nvCxnSpPr>
            <p:cNvPr id="1194" name="Straight Arrow Connector 1193">
              <a:extLst>
                <a:ext uri="{FF2B5EF4-FFF2-40B4-BE49-F238E27FC236}">
                  <a16:creationId xmlns:a16="http://schemas.microsoft.com/office/drawing/2014/main" id="{753DE00F-EB36-5249-9758-EC9F4DEB891B}"/>
                </a:ext>
              </a:extLst>
            </p:cNvPr>
            <p:cNvCxnSpPr>
              <a:cxnSpLocks/>
              <a:stCxn id="1178" idx="4"/>
              <a:endCxn id="1177" idx="0"/>
            </p:cNvCxnSpPr>
            <p:nvPr/>
          </p:nvCxnSpPr>
          <p:spPr>
            <a:xfrm>
              <a:off x="8005647" y="2507460"/>
              <a:ext cx="505439" cy="273201"/>
            </a:xfrm>
            <a:prstGeom prst="straightConnector1">
              <a:avLst/>
            </a:prstGeom>
            <a:ln>
              <a:solidFill>
                <a:srgbClr val="5C9BD5"/>
              </a:solidFill>
              <a:tailEnd type="triangle"/>
            </a:ln>
          </p:spPr>
          <p:style>
            <a:lnRef idx="3">
              <a:schemeClr val="accent3"/>
            </a:lnRef>
            <a:fillRef idx="0">
              <a:schemeClr val="accent3"/>
            </a:fillRef>
            <a:effectRef idx="2">
              <a:schemeClr val="accent3"/>
            </a:effectRef>
            <a:fontRef idx="minor">
              <a:schemeClr val="tx1"/>
            </a:fontRef>
          </p:style>
        </p:cxnSp>
        <p:pic>
          <p:nvPicPr>
            <p:cNvPr id="1195" name="Picture 1194">
              <a:extLst>
                <a:ext uri="{FF2B5EF4-FFF2-40B4-BE49-F238E27FC236}">
                  <a16:creationId xmlns:a16="http://schemas.microsoft.com/office/drawing/2014/main" id="{F84BA50A-957C-1245-9861-9D0A607B603D}"/>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037386" y="2673041"/>
              <a:ext cx="142739" cy="142488"/>
            </a:xfrm>
            <a:prstGeom prst="rect">
              <a:avLst/>
            </a:prstGeom>
            <a:ln>
              <a:noFill/>
            </a:ln>
          </p:spPr>
        </p:pic>
        <p:pic>
          <p:nvPicPr>
            <p:cNvPr id="1196" name="Picture 1195">
              <a:extLst>
                <a:ext uri="{FF2B5EF4-FFF2-40B4-BE49-F238E27FC236}">
                  <a16:creationId xmlns:a16="http://schemas.microsoft.com/office/drawing/2014/main" id="{4C5E9D70-8CAA-7544-B029-362781B3D590}"/>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304592" y="2195361"/>
              <a:ext cx="142739" cy="142488"/>
            </a:xfrm>
            <a:prstGeom prst="rect">
              <a:avLst/>
            </a:prstGeom>
            <a:ln>
              <a:noFill/>
            </a:ln>
          </p:spPr>
        </p:pic>
      </p:grpSp>
      <p:grpSp>
        <p:nvGrpSpPr>
          <p:cNvPr id="1203" name="Group 1202">
            <a:extLst>
              <a:ext uri="{FF2B5EF4-FFF2-40B4-BE49-F238E27FC236}">
                <a16:creationId xmlns:a16="http://schemas.microsoft.com/office/drawing/2014/main" id="{FBE95A12-315B-1544-92E2-BD5602E6E21A}"/>
              </a:ext>
            </a:extLst>
          </p:cNvPr>
          <p:cNvGrpSpPr/>
          <p:nvPr/>
        </p:nvGrpSpPr>
        <p:grpSpPr>
          <a:xfrm>
            <a:off x="4680857" y="2414787"/>
            <a:ext cx="6737420" cy="3863608"/>
            <a:chOff x="2783653" y="1497157"/>
            <a:chExt cx="6737420" cy="3863608"/>
          </a:xfrm>
        </p:grpSpPr>
        <p:sp>
          <p:nvSpPr>
            <p:cNvPr id="1204" name="Rectangle 1203">
              <a:extLst>
                <a:ext uri="{FF2B5EF4-FFF2-40B4-BE49-F238E27FC236}">
                  <a16:creationId xmlns:a16="http://schemas.microsoft.com/office/drawing/2014/main" id="{F2498D55-505C-DF43-91F8-711B34F719A5}"/>
                </a:ext>
              </a:extLst>
            </p:cNvPr>
            <p:cNvSpPr/>
            <p:nvPr/>
          </p:nvSpPr>
          <p:spPr>
            <a:xfrm>
              <a:off x="2783653" y="1497157"/>
              <a:ext cx="6737420" cy="386360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sz="1600"/>
            </a:p>
          </p:txBody>
        </p:sp>
        <p:sp>
          <p:nvSpPr>
            <p:cNvPr id="1205" name="Rectangle 1204">
              <a:extLst>
                <a:ext uri="{FF2B5EF4-FFF2-40B4-BE49-F238E27FC236}">
                  <a16:creationId xmlns:a16="http://schemas.microsoft.com/office/drawing/2014/main" id="{2E647F8B-67CB-3A44-B522-610E449DEA07}"/>
                </a:ext>
              </a:extLst>
            </p:cNvPr>
            <p:cNvSpPr/>
            <p:nvPr/>
          </p:nvSpPr>
          <p:spPr>
            <a:xfrm>
              <a:off x="3713344" y="4435530"/>
              <a:ext cx="2915062" cy="168515"/>
            </a:xfrm>
            <a:prstGeom prst="rect">
              <a:avLst/>
            </a:prstGeom>
            <a:solidFill>
              <a:schemeClr val="accent6">
                <a:lumMod val="60000"/>
                <a:lumOff val="40000"/>
              </a:schemeClr>
            </a:solidFill>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0" tIns="0" rIns="0" bIns="0" numCol="1" rtlCol="0" anchor="t" anchorCtr="0" compatLnSpc="1">
              <a:prstTxWarp prst="textNoShape">
                <a:avLst/>
              </a:prstTxWarp>
            </a:bodyPr>
            <a:lstStyle/>
            <a:p>
              <a:pPr algn="ctr" defTabSz="449263" fontAlgn="base">
                <a:spcBef>
                  <a:spcPts val="0"/>
                </a:spcBef>
                <a:spcAft>
                  <a:spcPct val="0"/>
                </a:spcAft>
                <a:buClr>
                  <a:srgbClr val="000000"/>
                </a:buClr>
                <a:buSzPct val="100000"/>
              </a:pPr>
              <a:endParaRPr lang="en-GB" sz="1200" b="1" baseline="-25000">
                <a:latin typeface="Arial" charset="0"/>
              </a:endParaRPr>
            </a:p>
          </p:txBody>
        </p:sp>
        <p:sp>
          <p:nvSpPr>
            <p:cNvPr id="1206" name="Rectangle 1205">
              <a:extLst>
                <a:ext uri="{FF2B5EF4-FFF2-40B4-BE49-F238E27FC236}">
                  <a16:creationId xmlns:a16="http://schemas.microsoft.com/office/drawing/2014/main" id="{C3525A57-8F59-6A4D-8C84-1C4DB59ACA14}"/>
                </a:ext>
              </a:extLst>
            </p:cNvPr>
            <p:cNvSpPr/>
            <p:nvPr/>
          </p:nvSpPr>
          <p:spPr>
            <a:xfrm>
              <a:off x="3707785" y="4613095"/>
              <a:ext cx="2920028" cy="168515"/>
            </a:xfrm>
            <a:prstGeom prst="rect">
              <a:avLst/>
            </a:prstGeom>
            <a:solidFill>
              <a:schemeClr val="accent5">
                <a:lumMod val="60000"/>
                <a:lumOff val="40000"/>
              </a:schemeClr>
            </a:solidFill>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0" tIns="0" rIns="0" bIns="0" numCol="1" rtlCol="0" anchor="t" anchorCtr="0" compatLnSpc="1">
              <a:prstTxWarp prst="textNoShape">
                <a:avLst/>
              </a:prstTxWarp>
            </a:bodyPr>
            <a:lstStyle/>
            <a:p>
              <a:pPr algn="ctr" defTabSz="449263" fontAlgn="base">
                <a:spcBef>
                  <a:spcPts val="0"/>
                </a:spcBef>
                <a:spcAft>
                  <a:spcPct val="0"/>
                </a:spcAft>
                <a:buClr>
                  <a:srgbClr val="000000"/>
                </a:buClr>
                <a:buSzPct val="100000"/>
              </a:pPr>
              <a:endParaRPr lang="en-GB" sz="1200" b="1" baseline="-25000">
                <a:latin typeface="Arial" charset="0"/>
              </a:endParaRPr>
            </a:p>
          </p:txBody>
        </p:sp>
        <p:sp>
          <p:nvSpPr>
            <p:cNvPr id="1207" name="Rectangle 1206">
              <a:extLst>
                <a:ext uri="{FF2B5EF4-FFF2-40B4-BE49-F238E27FC236}">
                  <a16:creationId xmlns:a16="http://schemas.microsoft.com/office/drawing/2014/main" id="{2A58E89A-165C-7840-BFB3-1794041D29D4}"/>
                </a:ext>
              </a:extLst>
            </p:cNvPr>
            <p:cNvSpPr/>
            <p:nvPr/>
          </p:nvSpPr>
          <p:spPr>
            <a:xfrm>
              <a:off x="3708683" y="4252765"/>
              <a:ext cx="2919226" cy="168515"/>
            </a:xfrm>
            <a:prstGeom prst="rect">
              <a:avLst/>
            </a:prstGeom>
            <a:solidFill>
              <a:schemeClr val="accent3">
                <a:lumMod val="60000"/>
                <a:lumOff val="4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0" rIns="0" bIns="0" numCol="1" rtlCol="0" anchor="t" anchorCtr="0" compatLnSpc="1">
              <a:prstTxWarp prst="textNoShape">
                <a:avLst/>
              </a:prstTxWarp>
            </a:bodyPr>
            <a:lstStyle/>
            <a:p>
              <a:pPr algn="ctr" defTabSz="449263">
                <a:spcBef>
                  <a:spcPts val="0"/>
                </a:spcBef>
                <a:buClr>
                  <a:srgbClr val="000000"/>
                </a:buClr>
                <a:buSzPct val="100000"/>
              </a:pPr>
              <a:endParaRPr lang="en-GB" sz="1200" b="1" baseline="-25000">
                <a:latin typeface="Arial" charset="0"/>
              </a:endParaRPr>
            </a:p>
          </p:txBody>
        </p:sp>
        <p:cxnSp>
          <p:nvCxnSpPr>
            <p:cNvPr id="1208" name="Elbow Connector 4">
              <a:extLst>
                <a:ext uri="{FF2B5EF4-FFF2-40B4-BE49-F238E27FC236}">
                  <a16:creationId xmlns:a16="http://schemas.microsoft.com/office/drawing/2014/main" id="{A543E5AD-09F6-F945-BDAD-09D1C90C2C71}"/>
                </a:ext>
              </a:extLst>
            </p:cNvPr>
            <p:cNvCxnSpPr>
              <a:cxnSpLocks/>
              <a:endCxn id="1210" idx="1"/>
            </p:cNvCxnSpPr>
            <p:nvPr/>
          </p:nvCxnSpPr>
          <p:spPr bwMode="auto">
            <a:xfrm flipH="1">
              <a:off x="4348125" y="2037585"/>
              <a:ext cx="1250879" cy="300264"/>
            </a:xfrm>
            <a:prstGeom prst="straightConnector1">
              <a:avLst/>
            </a:prstGeom>
            <a:ln>
              <a:noFill/>
              <a:headEnd type="none" w="med" len="med"/>
              <a:tailEnd type="triangle"/>
            </a:ln>
          </p:spPr>
          <p:style>
            <a:lnRef idx="3">
              <a:schemeClr val="accent3"/>
            </a:lnRef>
            <a:fillRef idx="0">
              <a:schemeClr val="accent3"/>
            </a:fillRef>
            <a:effectRef idx="2">
              <a:schemeClr val="accent3"/>
            </a:effectRef>
            <a:fontRef idx="minor">
              <a:schemeClr val="tx1"/>
            </a:fontRef>
          </p:style>
        </p:cxnSp>
        <p:sp>
          <p:nvSpPr>
            <p:cNvPr id="1209" name="Oval 1208">
              <a:extLst>
                <a:ext uri="{FF2B5EF4-FFF2-40B4-BE49-F238E27FC236}">
                  <a16:creationId xmlns:a16="http://schemas.microsoft.com/office/drawing/2014/main" id="{69276232-7A42-9348-AEAD-7C302BEEE17C}"/>
                </a:ext>
              </a:extLst>
            </p:cNvPr>
            <p:cNvSpPr/>
            <p:nvPr/>
          </p:nvSpPr>
          <p:spPr bwMode="auto">
            <a:xfrm>
              <a:off x="3410126" y="3352123"/>
              <a:ext cx="705988" cy="336704"/>
            </a:xfrm>
            <a:prstGeom prst="ellipse">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396000" numCol="1" rtlCol="0" anchor="t" anchorCtr="0" compatLnSpc="1">
              <a:prstTxWarp prst="textNoShape">
                <a:avLst/>
              </a:prstTxWarp>
            </a:bodyPr>
            <a:lstStyle/>
            <a:p>
              <a:pPr marL="0" marR="0" indent="0" algn="ctr" defTabSz="449263" rtl="0" eaLnBrk="1" fontAlgn="base" latinLnBrk="0" hangingPunct="1">
                <a:lnSpc>
                  <a:spcPct val="100000"/>
                </a:lnSpc>
                <a:spcBef>
                  <a:spcPts val="0"/>
                </a:spcBef>
                <a:spcAft>
                  <a:spcPct val="0"/>
                </a:spcAft>
                <a:buClr>
                  <a:srgbClr val="000000"/>
                </a:buClr>
                <a:buSzPct val="100000"/>
                <a:buFont typeface="Times New Roman" charset="0"/>
                <a:buNone/>
                <a:tabLst/>
              </a:pPr>
              <a:r>
                <a:rPr kumimoji="0" lang="en-GB" sz="1400" b="1" i="0" u="none" strike="noStrike" cap="none" normalizeH="0" baseline="-25000" dirty="0">
                  <a:ln>
                    <a:noFill/>
                  </a:ln>
                  <a:solidFill>
                    <a:schemeClr val="bg1"/>
                  </a:solidFill>
                  <a:effectLst/>
                  <a:latin typeface="Arial" charset="0"/>
                </a:rPr>
                <a:t>C: </a:t>
              </a:r>
            </a:p>
            <a:p>
              <a:pPr marL="0" marR="0" indent="0" algn="ctr" defTabSz="449263" rtl="0" eaLnBrk="1" fontAlgn="base" latinLnBrk="0" hangingPunct="1">
                <a:lnSpc>
                  <a:spcPct val="100000"/>
                </a:lnSpc>
                <a:spcBef>
                  <a:spcPts val="0"/>
                </a:spcBef>
                <a:spcAft>
                  <a:spcPct val="0"/>
                </a:spcAft>
                <a:buClr>
                  <a:srgbClr val="000000"/>
                </a:buClr>
                <a:buSzPct val="100000"/>
                <a:buFont typeface="Times New Roman" charset="0"/>
                <a:buNone/>
                <a:tabLst/>
              </a:pPr>
              <a:r>
                <a:rPr kumimoji="0" lang="en-GB" sz="1400" b="1" i="0" u="none" strike="noStrike" cap="none" normalizeH="0" baseline="-25000" dirty="0">
                  <a:ln>
                    <a:noFill/>
                  </a:ln>
                  <a:solidFill>
                    <a:schemeClr val="bg1"/>
                  </a:solidFill>
                  <a:effectLst/>
                  <a:latin typeface="Arial" charset="0"/>
                </a:rPr>
                <a:t>Pellets?</a:t>
              </a:r>
            </a:p>
          </p:txBody>
        </p:sp>
        <p:sp>
          <p:nvSpPr>
            <p:cNvPr id="1210" name="Rectangle 26">
              <a:extLst>
                <a:ext uri="{FF2B5EF4-FFF2-40B4-BE49-F238E27FC236}">
                  <a16:creationId xmlns:a16="http://schemas.microsoft.com/office/drawing/2014/main" id="{9259B9FF-42E3-7648-B3CE-8BAC8C3AE010}"/>
                </a:ext>
              </a:extLst>
            </p:cNvPr>
            <p:cNvSpPr/>
            <p:nvPr/>
          </p:nvSpPr>
          <p:spPr bwMode="auto">
            <a:xfrm>
              <a:off x="3943730" y="2335894"/>
              <a:ext cx="888953" cy="251944"/>
            </a:xfrm>
            <a:custGeom>
              <a:avLst/>
              <a:gdLst>
                <a:gd name="connsiteX0" fmla="*/ 0 w 648072"/>
                <a:gd name="connsiteY0" fmla="*/ 0 h 216057"/>
                <a:gd name="connsiteX1" fmla="*/ 648072 w 648072"/>
                <a:gd name="connsiteY1" fmla="*/ 0 h 216057"/>
                <a:gd name="connsiteX2" fmla="*/ 648072 w 648072"/>
                <a:gd name="connsiteY2" fmla="*/ 216057 h 216057"/>
                <a:gd name="connsiteX3" fmla="*/ 0 w 648072"/>
                <a:gd name="connsiteY3" fmla="*/ 216057 h 216057"/>
                <a:gd name="connsiteX4" fmla="*/ 0 w 648072"/>
                <a:gd name="connsiteY4" fmla="*/ 0 h 216057"/>
                <a:gd name="connsiteX0" fmla="*/ 0 w 648072"/>
                <a:gd name="connsiteY0" fmla="*/ 0 h 217279"/>
                <a:gd name="connsiteX1" fmla="*/ 648072 w 648072"/>
                <a:gd name="connsiteY1" fmla="*/ 0 h 217279"/>
                <a:gd name="connsiteX2" fmla="*/ 648072 w 648072"/>
                <a:gd name="connsiteY2" fmla="*/ 216057 h 217279"/>
                <a:gd name="connsiteX3" fmla="*/ 151894 w 648072"/>
                <a:gd name="connsiteY3" fmla="*/ 217279 h 217279"/>
                <a:gd name="connsiteX4" fmla="*/ 0 w 648072"/>
                <a:gd name="connsiteY4" fmla="*/ 216057 h 217279"/>
                <a:gd name="connsiteX5" fmla="*/ 0 w 648072"/>
                <a:gd name="connsiteY5" fmla="*/ 0 h 217279"/>
                <a:gd name="connsiteX0" fmla="*/ 0 w 648072"/>
                <a:gd name="connsiteY0" fmla="*/ 0 h 217534"/>
                <a:gd name="connsiteX1" fmla="*/ 648072 w 648072"/>
                <a:gd name="connsiteY1" fmla="*/ 0 h 217534"/>
                <a:gd name="connsiteX2" fmla="*/ 648072 w 648072"/>
                <a:gd name="connsiteY2" fmla="*/ 216057 h 217534"/>
                <a:gd name="connsiteX3" fmla="*/ 461610 w 648072"/>
                <a:gd name="connsiteY3" fmla="*/ 217279 h 217534"/>
                <a:gd name="connsiteX4" fmla="*/ 151894 w 648072"/>
                <a:gd name="connsiteY4" fmla="*/ 217279 h 217534"/>
                <a:gd name="connsiteX5" fmla="*/ 0 w 648072"/>
                <a:gd name="connsiteY5" fmla="*/ 216057 h 217534"/>
                <a:gd name="connsiteX6" fmla="*/ 0 w 648072"/>
                <a:gd name="connsiteY6" fmla="*/ 0 h 217534"/>
                <a:gd name="connsiteX0" fmla="*/ 0 w 648072"/>
                <a:gd name="connsiteY0" fmla="*/ 761 h 218295"/>
                <a:gd name="connsiteX1" fmla="*/ 294816 w 648072"/>
                <a:gd name="connsiteY1" fmla="*/ 1694 h 218295"/>
                <a:gd name="connsiteX2" fmla="*/ 648072 w 648072"/>
                <a:gd name="connsiteY2" fmla="*/ 761 h 218295"/>
                <a:gd name="connsiteX3" fmla="*/ 648072 w 648072"/>
                <a:gd name="connsiteY3" fmla="*/ 216818 h 218295"/>
                <a:gd name="connsiteX4" fmla="*/ 461610 w 648072"/>
                <a:gd name="connsiteY4" fmla="*/ 218040 h 218295"/>
                <a:gd name="connsiteX5" fmla="*/ 151894 w 648072"/>
                <a:gd name="connsiteY5" fmla="*/ 218040 h 218295"/>
                <a:gd name="connsiteX6" fmla="*/ 0 w 648072"/>
                <a:gd name="connsiteY6" fmla="*/ 216818 h 218295"/>
                <a:gd name="connsiteX7" fmla="*/ 0 w 648072"/>
                <a:gd name="connsiteY7" fmla="*/ 761 h 21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072" h="218295">
                  <a:moveTo>
                    <a:pt x="0" y="761"/>
                  </a:moveTo>
                  <a:cubicBezTo>
                    <a:pt x="96633" y="-2205"/>
                    <a:pt x="198183" y="4660"/>
                    <a:pt x="294816" y="1694"/>
                  </a:cubicBezTo>
                  <a:lnTo>
                    <a:pt x="648072" y="761"/>
                  </a:lnTo>
                  <a:lnTo>
                    <a:pt x="648072" y="216818"/>
                  </a:lnTo>
                  <a:cubicBezTo>
                    <a:pt x="590834" y="215587"/>
                    <a:pt x="518848" y="219271"/>
                    <a:pt x="461610" y="218040"/>
                  </a:cubicBezTo>
                  <a:lnTo>
                    <a:pt x="151894" y="218040"/>
                  </a:lnTo>
                  <a:lnTo>
                    <a:pt x="0" y="216818"/>
                  </a:lnTo>
                  <a:lnTo>
                    <a:pt x="0" y="761"/>
                  </a:lnTo>
                  <a:close/>
                </a:path>
              </a:pathLst>
            </a:cu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108000" rIns="0" bIns="324000" numCol="1" rtlCol="0" anchor="t" anchorCtr="0" compatLnSpc="1">
              <a:prstTxWarp prst="textNoShape">
                <a:avLst/>
              </a:prstTxWarp>
            </a:bodyPr>
            <a:lstStyle/>
            <a:p>
              <a:pPr algn="ctr" defTabSz="449263">
                <a:spcBef>
                  <a:spcPts val="0"/>
                </a:spcBef>
                <a:buClr>
                  <a:srgbClr val="000000"/>
                </a:buClr>
                <a:buSzPct val="100000"/>
              </a:pPr>
              <a:r>
                <a:rPr lang="en-GB" sz="1400" b="1" baseline="-25000" dirty="0">
                  <a:latin typeface="Arial" charset="0"/>
                </a:rPr>
                <a:t>Sequence</a:t>
              </a:r>
            </a:p>
          </p:txBody>
        </p:sp>
        <p:cxnSp>
          <p:nvCxnSpPr>
            <p:cNvPr id="1211" name="Elbow Connector 30">
              <a:extLst>
                <a:ext uri="{FF2B5EF4-FFF2-40B4-BE49-F238E27FC236}">
                  <a16:creationId xmlns:a16="http://schemas.microsoft.com/office/drawing/2014/main" id="{16D9DED9-390F-D84F-A3B0-571562E04F67}"/>
                </a:ext>
              </a:extLst>
            </p:cNvPr>
            <p:cNvCxnSpPr>
              <a:cxnSpLocks/>
              <a:stCxn id="1220" idx="5"/>
            </p:cNvCxnSpPr>
            <p:nvPr/>
          </p:nvCxnSpPr>
          <p:spPr bwMode="auto">
            <a:xfrm flipH="1">
              <a:off x="5930537" y="2599297"/>
              <a:ext cx="362798" cy="307750"/>
            </a:xfrm>
            <a:prstGeom prst="straightConnector1">
              <a:avLst/>
            </a:prstGeom>
            <a:ln>
              <a:noFill/>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1212" name="Straight Arrow Connector 1211">
              <a:extLst>
                <a:ext uri="{FF2B5EF4-FFF2-40B4-BE49-F238E27FC236}">
                  <a16:creationId xmlns:a16="http://schemas.microsoft.com/office/drawing/2014/main" id="{9A528EB7-85EE-7148-80AA-BAA8F43D6250}"/>
                </a:ext>
              </a:extLst>
            </p:cNvPr>
            <p:cNvCxnSpPr>
              <a:cxnSpLocks/>
              <a:stCxn id="1215" idx="2"/>
              <a:endCxn id="1209" idx="0"/>
            </p:cNvCxnSpPr>
            <p:nvPr/>
          </p:nvCxnSpPr>
          <p:spPr bwMode="auto">
            <a:xfrm>
              <a:off x="3760258" y="3082745"/>
              <a:ext cx="2862" cy="269378"/>
            </a:xfrm>
            <a:prstGeom prst="straightConnector1">
              <a:avLst/>
            </a:prstGeom>
            <a:ln>
              <a:noFill/>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1213" name="Straight Arrow Connector 1212">
              <a:extLst>
                <a:ext uri="{FF2B5EF4-FFF2-40B4-BE49-F238E27FC236}">
                  <a16:creationId xmlns:a16="http://schemas.microsoft.com/office/drawing/2014/main" id="{420ED63A-9FD9-4640-8DE8-121178316C0A}"/>
                </a:ext>
              </a:extLst>
            </p:cNvPr>
            <p:cNvCxnSpPr>
              <a:cxnSpLocks/>
            </p:cNvCxnSpPr>
            <p:nvPr/>
          </p:nvCxnSpPr>
          <p:spPr bwMode="auto">
            <a:xfrm>
              <a:off x="7092871" y="3070005"/>
              <a:ext cx="0" cy="277484"/>
            </a:xfrm>
            <a:prstGeom prst="straightConnector1">
              <a:avLst/>
            </a:prstGeom>
            <a:ln>
              <a:noFill/>
              <a:headEnd type="none" w="med" len="med"/>
              <a:tailEnd type="triangle"/>
            </a:ln>
          </p:spPr>
          <p:style>
            <a:lnRef idx="3">
              <a:schemeClr val="accent5"/>
            </a:lnRef>
            <a:fillRef idx="0">
              <a:schemeClr val="accent5"/>
            </a:fillRef>
            <a:effectRef idx="2">
              <a:schemeClr val="accent5"/>
            </a:effectRef>
            <a:fontRef idx="minor">
              <a:schemeClr val="tx1"/>
            </a:fontRef>
          </p:style>
        </p:cxnSp>
        <p:cxnSp>
          <p:nvCxnSpPr>
            <p:cNvPr id="1214" name="Elbow Connector 35">
              <a:extLst>
                <a:ext uri="{FF2B5EF4-FFF2-40B4-BE49-F238E27FC236}">
                  <a16:creationId xmlns:a16="http://schemas.microsoft.com/office/drawing/2014/main" id="{B1D2FCF1-53A2-F045-A1CD-BE292C223BC6}"/>
                </a:ext>
              </a:extLst>
            </p:cNvPr>
            <p:cNvCxnSpPr>
              <a:cxnSpLocks/>
              <a:stCxn id="1210" idx="5"/>
              <a:endCxn id="1215" idx="0"/>
            </p:cNvCxnSpPr>
            <p:nvPr/>
          </p:nvCxnSpPr>
          <p:spPr bwMode="auto">
            <a:xfrm flipH="1">
              <a:off x="3760258" y="2587544"/>
              <a:ext cx="391823" cy="264398"/>
            </a:xfrm>
            <a:prstGeom prst="straightConnector1">
              <a:avLst/>
            </a:prstGeom>
            <a:ln>
              <a:noFill/>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1215" name="Rectangle 1214">
              <a:extLst>
                <a:ext uri="{FF2B5EF4-FFF2-40B4-BE49-F238E27FC236}">
                  <a16:creationId xmlns:a16="http://schemas.microsoft.com/office/drawing/2014/main" id="{450D552C-871E-D143-8D70-9D6069725045}"/>
                </a:ext>
              </a:extLst>
            </p:cNvPr>
            <p:cNvSpPr/>
            <p:nvPr/>
          </p:nvSpPr>
          <p:spPr bwMode="auto">
            <a:xfrm>
              <a:off x="3402326" y="2851942"/>
              <a:ext cx="715864" cy="230803"/>
            </a:xfrm>
            <a:prstGeom prst="rect">
              <a:avLst/>
            </a:prstGeom>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0" tIns="0" rIns="0" bIns="0" numCol="1" rtlCol="0" anchor="t" anchorCtr="0" compatLnSpc="1">
              <a:prstTxWarp prst="textNoShape">
                <a:avLst/>
              </a:prstTxWarp>
            </a:bodyPr>
            <a:lstStyle/>
            <a:p>
              <a:pPr marL="0" marR="0" indent="0" algn="ctr" defTabSz="449263" rtl="0" eaLnBrk="1" fontAlgn="base" latinLnBrk="0" hangingPunct="1">
                <a:lnSpc>
                  <a:spcPct val="100000"/>
                </a:lnSpc>
                <a:spcBef>
                  <a:spcPts val="0"/>
                </a:spcBef>
                <a:spcAft>
                  <a:spcPct val="0"/>
                </a:spcAft>
                <a:buClr>
                  <a:srgbClr val="000000"/>
                </a:buClr>
                <a:buSzPct val="100000"/>
                <a:buFont typeface="Times New Roman" charset="0"/>
                <a:buNone/>
                <a:tabLst/>
              </a:pPr>
              <a:r>
                <a:rPr kumimoji="0" lang="en-GB" sz="1400" b="1" i="0" u="none" strike="noStrike" cap="none" normalizeH="0" baseline="-25000" dirty="0">
                  <a:ln>
                    <a:noFill/>
                  </a:ln>
                  <a:effectLst/>
                  <a:latin typeface="Arial" charset="0"/>
                </a:rPr>
                <a:t>inverter</a:t>
              </a:r>
            </a:p>
          </p:txBody>
        </p:sp>
        <p:cxnSp>
          <p:nvCxnSpPr>
            <p:cNvPr id="1216" name="Straight Arrow Connector 1215">
              <a:extLst>
                <a:ext uri="{FF2B5EF4-FFF2-40B4-BE49-F238E27FC236}">
                  <a16:creationId xmlns:a16="http://schemas.microsoft.com/office/drawing/2014/main" id="{51F38798-F232-624B-9483-64DBEAE091DB}"/>
                </a:ext>
              </a:extLst>
            </p:cNvPr>
            <p:cNvCxnSpPr>
              <a:cxnSpLocks/>
              <a:stCxn id="1220" idx="6"/>
            </p:cNvCxnSpPr>
            <p:nvPr/>
          </p:nvCxnSpPr>
          <p:spPr bwMode="auto">
            <a:xfrm flipH="1">
              <a:off x="5012573" y="2598830"/>
              <a:ext cx="1091862" cy="244718"/>
            </a:xfrm>
            <a:prstGeom prst="straightConnector1">
              <a:avLst/>
            </a:prstGeom>
            <a:ln>
              <a:noFill/>
              <a:headEnd type="none" w="med" len="med"/>
              <a:tailEnd type="triangle"/>
            </a:ln>
          </p:spPr>
          <p:style>
            <a:lnRef idx="3">
              <a:schemeClr val="accent5"/>
            </a:lnRef>
            <a:fillRef idx="0">
              <a:schemeClr val="accent5"/>
            </a:fillRef>
            <a:effectRef idx="2">
              <a:schemeClr val="accent5"/>
            </a:effectRef>
            <a:fontRef idx="minor">
              <a:schemeClr val="tx1"/>
            </a:fontRef>
          </p:style>
        </p:cxnSp>
        <p:cxnSp>
          <p:nvCxnSpPr>
            <p:cNvPr id="1217" name="Straight Arrow Connector 1216">
              <a:extLst>
                <a:ext uri="{FF2B5EF4-FFF2-40B4-BE49-F238E27FC236}">
                  <a16:creationId xmlns:a16="http://schemas.microsoft.com/office/drawing/2014/main" id="{97907AE2-613A-FE4E-8563-4D3B524019C3}"/>
                </a:ext>
              </a:extLst>
            </p:cNvPr>
            <p:cNvCxnSpPr>
              <a:cxnSpLocks/>
              <a:stCxn id="1220" idx="4"/>
            </p:cNvCxnSpPr>
            <p:nvPr/>
          </p:nvCxnSpPr>
          <p:spPr bwMode="auto">
            <a:xfrm>
              <a:off x="6514560" y="2598830"/>
              <a:ext cx="260659" cy="308676"/>
            </a:xfrm>
            <a:prstGeom prst="straightConnector1">
              <a:avLst/>
            </a:prstGeom>
            <a:ln>
              <a:noFill/>
              <a:headEnd type="none" w="med" len="med"/>
              <a:tailEnd type="triangle"/>
            </a:ln>
          </p:spPr>
          <p:style>
            <a:lnRef idx="3">
              <a:schemeClr val="accent5"/>
            </a:lnRef>
            <a:fillRef idx="0">
              <a:schemeClr val="accent5"/>
            </a:fillRef>
            <a:effectRef idx="2">
              <a:schemeClr val="accent5"/>
            </a:effectRef>
            <a:fontRef idx="minor">
              <a:schemeClr val="tx1"/>
            </a:fontRef>
          </p:style>
        </p:cxnSp>
        <p:cxnSp>
          <p:nvCxnSpPr>
            <p:cNvPr id="1218" name="Elbow Connector 77">
              <a:extLst>
                <a:ext uri="{FF2B5EF4-FFF2-40B4-BE49-F238E27FC236}">
                  <a16:creationId xmlns:a16="http://schemas.microsoft.com/office/drawing/2014/main" id="{B16BD338-4903-BA41-B722-DD0011E57532}"/>
                </a:ext>
              </a:extLst>
            </p:cNvPr>
            <p:cNvCxnSpPr>
              <a:cxnSpLocks/>
              <a:stCxn id="1210" idx="4"/>
            </p:cNvCxnSpPr>
            <p:nvPr/>
          </p:nvCxnSpPr>
          <p:spPr bwMode="auto">
            <a:xfrm>
              <a:off x="4576915" y="2587544"/>
              <a:ext cx="1672828" cy="1105432"/>
            </a:xfrm>
            <a:prstGeom prst="straightConnector1">
              <a:avLst/>
            </a:prstGeom>
            <a:ln>
              <a:noFill/>
              <a:headEnd type="none" w="med" len="med"/>
              <a:tailEnd type="triangle"/>
            </a:ln>
          </p:spPr>
          <p:style>
            <a:lnRef idx="3">
              <a:schemeClr val="accent3"/>
            </a:lnRef>
            <a:fillRef idx="0">
              <a:schemeClr val="accent3"/>
            </a:fillRef>
            <a:effectRef idx="2">
              <a:schemeClr val="accent3"/>
            </a:effectRef>
            <a:fontRef idx="minor">
              <a:schemeClr val="tx1"/>
            </a:fontRef>
          </p:style>
        </p:cxnSp>
        <p:sp>
          <p:nvSpPr>
            <p:cNvPr id="1219" name="Rectangle 26">
              <a:extLst>
                <a:ext uri="{FF2B5EF4-FFF2-40B4-BE49-F238E27FC236}">
                  <a16:creationId xmlns:a16="http://schemas.microsoft.com/office/drawing/2014/main" id="{9524268F-CCF8-F24C-8D6D-CE529EB1A81A}"/>
                </a:ext>
              </a:extLst>
            </p:cNvPr>
            <p:cNvSpPr/>
            <p:nvPr/>
          </p:nvSpPr>
          <p:spPr bwMode="auto">
            <a:xfrm>
              <a:off x="6000823" y="1754484"/>
              <a:ext cx="715864" cy="222976"/>
            </a:xfrm>
            <a:custGeom>
              <a:avLst/>
              <a:gdLst>
                <a:gd name="connsiteX0" fmla="*/ 0 w 648072"/>
                <a:gd name="connsiteY0" fmla="*/ 0 h 216057"/>
                <a:gd name="connsiteX1" fmla="*/ 648072 w 648072"/>
                <a:gd name="connsiteY1" fmla="*/ 0 h 216057"/>
                <a:gd name="connsiteX2" fmla="*/ 648072 w 648072"/>
                <a:gd name="connsiteY2" fmla="*/ 216057 h 216057"/>
                <a:gd name="connsiteX3" fmla="*/ 0 w 648072"/>
                <a:gd name="connsiteY3" fmla="*/ 216057 h 216057"/>
                <a:gd name="connsiteX4" fmla="*/ 0 w 648072"/>
                <a:gd name="connsiteY4" fmla="*/ 0 h 216057"/>
                <a:gd name="connsiteX0" fmla="*/ 0 w 648072"/>
                <a:gd name="connsiteY0" fmla="*/ 0 h 217279"/>
                <a:gd name="connsiteX1" fmla="*/ 648072 w 648072"/>
                <a:gd name="connsiteY1" fmla="*/ 0 h 217279"/>
                <a:gd name="connsiteX2" fmla="*/ 648072 w 648072"/>
                <a:gd name="connsiteY2" fmla="*/ 216057 h 217279"/>
                <a:gd name="connsiteX3" fmla="*/ 151894 w 648072"/>
                <a:gd name="connsiteY3" fmla="*/ 217279 h 217279"/>
                <a:gd name="connsiteX4" fmla="*/ 0 w 648072"/>
                <a:gd name="connsiteY4" fmla="*/ 216057 h 217279"/>
                <a:gd name="connsiteX5" fmla="*/ 0 w 648072"/>
                <a:gd name="connsiteY5" fmla="*/ 0 h 217279"/>
                <a:gd name="connsiteX0" fmla="*/ 0 w 648072"/>
                <a:gd name="connsiteY0" fmla="*/ 0 h 217534"/>
                <a:gd name="connsiteX1" fmla="*/ 648072 w 648072"/>
                <a:gd name="connsiteY1" fmla="*/ 0 h 217534"/>
                <a:gd name="connsiteX2" fmla="*/ 648072 w 648072"/>
                <a:gd name="connsiteY2" fmla="*/ 216057 h 217534"/>
                <a:gd name="connsiteX3" fmla="*/ 461610 w 648072"/>
                <a:gd name="connsiteY3" fmla="*/ 217279 h 217534"/>
                <a:gd name="connsiteX4" fmla="*/ 151894 w 648072"/>
                <a:gd name="connsiteY4" fmla="*/ 217279 h 217534"/>
                <a:gd name="connsiteX5" fmla="*/ 0 w 648072"/>
                <a:gd name="connsiteY5" fmla="*/ 216057 h 217534"/>
                <a:gd name="connsiteX6" fmla="*/ 0 w 648072"/>
                <a:gd name="connsiteY6" fmla="*/ 0 h 217534"/>
                <a:gd name="connsiteX0" fmla="*/ 0 w 648072"/>
                <a:gd name="connsiteY0" fmla="*/ 761 h 218295"/>
                <a:gd name="connsiteX1" fmla="*/ 294816 w 648072"/>
                <a:gd name="connsiteY1" fmla="*/ 1694 h 218295"/>
                <a:gd name="connsiteX2" fmla="*/ 648072 w 648072"/>
                <a:gd name="connsiteY2" fmla="*/ 761 h 218295"/>
                <a:gd name="connsiteX3" fmla="*/ 648072 w 648072"/>
                <a:gd name="connsiteY3" fmla="*/ 216818 h 218295"/>
                <a:gd name="connsiteX4" fmla="*/ 461610 w 648072"/>
                <a:gd name="connsiteY4" fmla="*/ 218040 h 218295"/>
                <a:gd name="connsiteX5" fmla="*/ 151894 w 648072"/>
                <a:gd name="connsiteY5" fmla="*/ 218040 h 218295"/>
                <a:gd name="connsiteX6" fmla="*/ 0 w 648072"/>
                <a:gd name="connsiteY6" fmla="*/ 216818 h 218295"/>
                <a:gd name="connsiteX7" fmla="*/ 0 w 648072"/>
                <a:gd name="connsiteY7" fmla="*/ 761 h 21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072" h="218295">
                  <a:moveTo>
                    <a:pt x="0" y="761"/>
                  </a:moveTo>
                  <a:cubicBezTo>
                    <a:pt x="96633" y="-2205"/>
                    <a:pt x="198183" y="4660"/>
                    <a:pt x="294816" y="1694"/>
                  </a:cubicBezTo>
                  <a:lnTo>
                    <a:pt x="648072" y="761"/>
                  </a:lnTo>
                  <a:lnTo>
                    <a:pt x="648072" y="216818"/>
                  </a:lnTo>
                  <a:cubicBezTo>
                    <a:pt x="590834" y="215587"/>
                    <a:pt x="518848" y="219271"/>
                    <a:pt x="461610" y="218040"/>
                  </a:cubicBezTo>
                  <a:lnTo>
                    <a:pt x="151894" y="218040"/>
                  </a:lnTo>
                  <a:lnTo>
                    <a:pt x="0" y="216818"/>
                  </a:lnTo>
                  <a:lnTo>
                    <a:pt x="0" y="761"/>
                  </a:lnTo>
                  <a:close/>
                </a:path>
              </a:pathLst>
            </a:cu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108000" rIns="0" bIns="324000" numCol="1" rtlCol="0" anchor="t" anchorCtr="0" compatLnSpc="1">
              <a:prstTxWarp prst="textNoShape">
                <a:avLst/>
              </a:prstTxWarp>
            </a:bodyPr>
            <a:lstStyle/>
            <a:p>
              <a:pPr algn="ctr" defTabSz="449263">
                <a:spcBef>
                  <a:spcPts val="0"/>
                </a:spcBef>
                <a:buClr>
                  <a:srgbClr val="000000"/>
                </a:buClr>
                <a:buSzPct val="100000"/>
              </a:pPr>
              <a:r>
                <a:rPr lang="en-GB" sz="1400" b="1" baseline="-25000" dirty="0">
                  <a:latin typeface="Arial" charset="0"/>
                </a:rPr>
                <a:t>Fallback</a:t>
              </a:r>
            </a:p>
          </p:txBody>
        </p:sp>
        <p:sp>
          <p:nvSpPr>
            <p:cNvPr id="1220" name="Rectangle 26">
              <a:extLst>
                <a:ext uri="{FF2B5EF4-FFF2-40B4-BE49-F238E27FC236}">
                  <a16:creationId xmlns:a16="http://schemas.microsoft.com/office/drawing/2014/main" id="{F3CF2972-6247-FE4B-BDB6-9F01A7F41E44}"/>
                </a:ext>
              </a:extLst>
            </p:cNvPr>
            <p:cNvSpPr/>
            <p:nvPr/>
          </p:nvSpPr>
          <p:spPr bwMode="auto">
            <a:xfrm>
              <a:off x="5903298" y="2348613"/>
              <a:ext cx="858173" cy="251132"/>
            </a:xfrm>
            <a:custGeom>
              <a:avLst/>
              <a:gdLst>
                <a:gd name="connsiteX0" fmla="*/ 0 w 648072"/>
                <a:gd name="connsiteY0" fmla="*/ 0 h 216057"/>
                <a:gd name="connsiteX1" fmla="*/ 648072 w 648072"/>
                <a:gd name="connsiteY1" fmla="*/ 0 h 216057"/>
                <a:gd name="connsiteX2" fmla="*/ 648072 w 648072"/>
                <a:gd name="connsiteY2" fmla="*/ 216057 h 216057"/>
                <a:gd name="connsiteX3" fmla="*/ 0 w 648072"/>
                <a:gd name="connsiteY3" fmla="*/ 216057 h 216057"/>
                <a:gd name="connsiteX4" fmla="*/ 0 w 648072"/>
                <a:gd name="connsiteY4" fmla="*/ 0 h 216057"/>
                <a:gd name="connsiteX0" fmla="*/ 0 w 648072"/>
                <a:gd name="connsiteY0" fmla="*/ 0 h 217279"/>
                <a:gd name="connsiteX1" fmla="*/ 648072 w 648072"/>
                <a:gd name="connsiteY1" fmla="*/ 0 h 217279"/>
                <a:gd name="connsiteX2" fmla="*/ 648072 w 648072"/>
                <a:gd name="connsiteY2" fmla="*/ 216057 h 217279"/>
                <a:gd name="connsiteX3" fmla="*/ 151894 w 648072"/>
                <a:gd name="connsiteY3" fmla="*/ 217279 h 217279"/>
                <a:gd name="connsiteX4" fmla="*/ 0 w 648072"/>
                <a:gd name="connsiteY4" fmla="*/ 216057 h 217279"/>
                <a:gd name="connsiteX5" fmla="*/ 0 w 648072"/>
                <a:gd name="connsiteY5" fmla="*/ 0 h 217279"/>
                <a:gd name="connsiteX0" fmla="*/ 0 w 648072"/>
                <a:gd name="connsiteY0" fmla="*/ 0 h 217534"/>
                <a:gd name="connsiteX1" fmla="*/ 648072 w 648072"/>
                <a:gd name="connsiteY1" fmla="*/ 0 h 217534"/>
                <a:gd name="connsiteX2" fmla="*/ 648072 w 648072"/>
                <a:gd name="connsiteY2" fmla="*/ 216057 h 217534"/>
                <a:gd name="connsiteX3" fmla="*/ 461610 w 648072"/>
                <a:gd name="connsiteY3" fmla="*/ 217279 h 217534"/>
                <a:gd name="connsiteX4" fmla="*/ 151894 w 648072"/>
                <a:gd name="connsiteY4" fmla="*/ 217279 h 217534"/>
                <a:gd name="connsiteX5" fmla="*/ 0 w 648072"/>
                <a:gd name="connsiteY5" fmla="*/ 216057 h 217534"/>
                <a:gd name="connsiteX6" fmla="*/ 0 w 648072"/>
                <a:gd name="connsiteY6" fmla="*/ 0 h 217534"/>
                <a:gd name="connsiteX0" fmla="*/ 0 w 648072"/>
                <a:gd name="connsiteY0" fmla="*/ 761 h 218295"/>
                <a:gd name="connsiteX1" fmla="*/ 294816 w 648072"/>
                <a:gd name="connsiteY1" fmla="*/ 1694 h 218295"/>
                <a:gd name="connsiteX2" fmla="*/ 648072 w 648072"/>
                <a:gd name="connsiteY2" fmla="*/ 761 h 218295"/>
                <a:gd name="connsiteX3" fmla="*/ 648072 w 648072"/>
                <a:gd name="connsiteY3" fmla="*/ 216818 h 218295"/>
                <a:gd name="connsiteX4" fmla="*/ 461610 w 648072"/>
                <a:gd name="connsiteY4" fmla="*/ 218040 h 218295"/>
                <a:gd name="connsiteX5" fmla="*/ 151894 w 648072"/>
                <a:gd name="connsiteY5" fmla="*/ 218040 h 218295"/>
                <a:gd name="connsiteX6" fmla="*/ 0 w 648072"/>
                <a:gd name="connsiteY6" fmla="*/ 216818 h 218295"/>
                <a:gd name="connsiteX7" fmla="*/ 0 w 648072"/>
                <a:gd name="connsiteY7" fmla="*/ 761 h 218295"/>
                <a:gd name="connsiteX0" fmla="*/ 0 w 648072"/>
                <a:gd name="connsiteY0" fmla="*/ 761 h 218837"/>
                <a:gd name="connsiteX1" fmla="*/ 294816 w 648072"/>
                <a:gd name="connsiteY1" fmla="*/ 1694 h 218837"/>
                <a:gd name="connsiteX2" fmla="*/ 648072 w 648072"/>
                <a:gd name="connsiteY2" fmla="*/ 761 h 218837"/>
                <a:gd name="connsiteX3" fmla="*/ 648072 w 648072"/>
                <a:gd name="connsiteY3" fmla="*/ 216818 h 218837"/>
                <a:gd name="connsiteX4" fmla="*/ 461610 w 648072"/>
                <a:gd name="connsiteY4" fmla="*/ 218040 h 218837"/>
                <a:gd name="connsiteX5" fmla="*/ 294546 w 648072"/>
                <a:gd name="connsiteY5" fmla="*/ 218446 h 218837"/>
                <a:gd name="connsiteX6" fmla="*/ 151894 w 648072"/>
                <a:gd name="connsiteY6" fmla="*/ 218040 h 218837"/>
                <a:gd name="connsiteX7" fmla="*/ 0 w 648072"/>
                <a:gd name="connsiteY7" fmla="*/ 216818 h 218837"/>
                <a:gd name="connsiteX8" fmla="*/ 0 w 648072"/>
                <a:gd name="connsiteY8" fmla="*/ 761 h 21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8072" h="218837">
                  <a:moveTo>
                    <a:pt x="0" y="761"/>
                  </a:moveTo>
                  <a:cubicBezTo>
                    <a:pt x="96633" y="-2205"/>
                    <a:pt x="198183" y="4660"/>
                    <a:pt x="294816" y="1694"/>
                  </a:cubicBezTo>
                  <a:lnTo>
                    <a:pt x="648072" y="761"/>
                  </a:lnTo>
                  <a:lnTo>
                    <a:pt x="648072" y="216818"/>
                  </a:lnTo>
                  <a:cubicBezTo>
                    <a:pt x="590834" y="215587"/>
                    <a:pt x="518848" y="219271"/>
                    <a:pt x="461610" y="218040"/>
                  </a:cubicBezTo>
                  <a:cubicBezTo>
                    <a:pt x="402645" y="216537"/>
                    <a:pt x="353511" y="219949"/>
                    <a:pt x="294546" y="218446"/>
                  </a:cubicBezTo>
                  <a:lnTo>
                    <a:pt x="151894" y="218040"/>
                  </a:lnTo>
                  <a:lnTo>
                    <a:pt x="0" y="216818"/>
                  </a:lnTo>
                  <a:lnTo>
                    <a:pt x="0" y="761"/>
                  </a:lnTo>
                  <a:close/>
                </a:path>
              </a:pathLst>
            </a:cu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108000" rIns="0" bIns="324000" numCol="1" rtlCol="0" anchor="t" anchorCtr="0" compatLnSpc="1">
              <a:prstTxWarp prst="textNoShape">
                <a:avLst/>
              </a:prstTxWarp>
            </a:bodyPr>
            <a:lstStyle/>
            <a:p>
              <a:pPr algn="ctr" defTabSz="449263">
                <a:spcBef>
                  <a:spcPts val="0"/>
                </a:spcBef>
                <a:buClr>
                  <a:srgbClr val="000000"/>
                </a:buClr>
                <a:buSzPct val="100000"/>
              </a:pPr>
              <a:r>
                <a:rPr lang="en-GB" sz="1400" b="1" baseline="-25000" dirty="0">
                  <a:latin typeface="Arial" charset="0"/>
                </a:rPr>
                <a:t>Sequence</a:t>
              </a:r>
            </a:p>
          </p:txBody>
        </p:sp>
        <p:cxnSp>
          <p:nvCxnSpPr>
            <p:cNvPr id="1221" name="Elbow Connector 4">
              <a:extLst>
                <a:ext uri="{FF2B5EF4-FFF2-40B4-BE49-F238E27FC236}">
                  <a16:creationId xmlns:a16="http://schemas.microsoft.com/office/drawing/2014/main" id="{3E624E81-7C5D-7E4F-AC97-DBE0D578921E}"/>
                </a:ext>
              </a:extLst>
            </p:cNvPr>
            <p:cNvCxnSpPr>
              <a:cxnSpLocks/>
              <a:stCxn id="1219" idx="4"/>
              <a:endCxn id="1220" idx="1"/>
            </p:cNvCxnSpPr>
            <p:nvPr/>
          </p:nvCxnSpPr>
          <p:spPr bwMode="auto">
            <a:xfrm flipH="1">
              <a:off x="6293692" y="1977200"/>
              <a:ext cx="217028" cy="373357"/>
            </a:xfrm>
            <a:prstGeom prst="straightConnector1">
              <a:avLst/>
            </a:prstGeom>
            <a:ln>
              <a:noFill/>
              <a:headEnd type="none" w="med" len="med"/>
              <a:tailEnd type="triangle"/>
            </a:ln>
          </p:spPr>
          <p:style>
            <a:lnRef idx="3">
              <a:schemeClr val="accent3"/>
            </a:lnRef>
            <a:fillRef idx="0">
              <a:schemeClr val="accent3"/>
            </a:fillRef>
            <a:effectRef idx="2">
              <a:schemeClr val="accent3"/>
            </a:effectRef>
            <a:fontRef idx="minor">
              <a:schemeClr val="tx1"/>
            </a:fontRef>
          </p:style>
        </p:cxnSp>
        <p:cxnSp>
          <p:nvCxnSpPr>
            <p:cNvPr id="1222" name="Elbow Connector 4">
              <a:extLst>
                <a:ext uri="{FF2B5EF4-FFF2-40B4-BE49-F238E27FC236}">
                  <a16:creationId xmlns:a16="http://schemas.microsoft.com/office/drawing/2014/main" id="{FFB4D66B-9E0B-0B41-8D57-8999ABEF5405}"/>
                </a:ext>
              </a:extLst>
            </p:cNvPr>
            <p:cNvCxnSpPr>
              <a:cxnSpLocks/>
              <a:endCxn id="1219" idx="1"/>
            </p:cNvCxnSpPr>
            <p:nvPr/>
          </p:nvCxnSpPr>
          <p:spPr bwMode="auto">
            <a:xfrm flipH="1">
              <a:off x="6326479" y="1529045"/>
              <a:ext cx="3511" cy="227170"/>
            </a:xfrm>
            <a:prstGeom prst="straightConnector1">
              <a:avLst/>
            </a:prstGeom>
            <a:ln>
              <a:noFill/>
              <a:headEnd type="none" w="med" len="med"/>
              <a:tailEnd type="triangle"/>
            </a:ln>
          </p:spPr>
          <p:style>
            <a:lnRef idx="3">
              <a:schemeClr val="dk1"/>
            </a:lnRef>
            <a:fillRef idx="0">
              <a:schemeClr val="dk1"/>
            </a:fillRef>
            <a:effectRef idx="2">
              <a:schemeClr val="dk1"/>
            </a:effectRef>
            <a:fontRef idx="minor">
              <a:schemeClr val="tx1"/>
            </a:fontRef>
          </p:style>
        </p:cxnSp>
        <p:sp>
          <p:nvSpPr>
            <p:cNvPr id="1223" name="TextBox 1222">
              <a:extLst>
                <a:ext uri="{FF2B5EF4-FFF2-40B4-BE49-F238E27FC236}">
                  <a16:creationId xmlns:a16="http://schemas.microsoft.com/office/drawing/2014/main" id="{96349887-96D7-4444-9A62-8866BB084F32}"/>
                </a:ext>
              </a:extLst>
            </p:cNvPr>
            <p:cNvSpPr txBox="1"/>
            <p:nvPr/>
          </p:nvSpPr>
          <p:spPr>
            <a:xfrm>
              <a:off x="3763488" y="4031501"/>
              <a:ext cx="2997983" cy="777369"/>
            </a:xfrm>
            <a:prstGeom prst="rect">
              <a:avLst/>
            </a:prstGeom>
            <a:noFill/>
            <a:ln>
              <a:noFill/>
            </a:ln>
          </p:spPr>
          <p:txBody>
            <a:bodyPr wrap="square" lIns="36000" tIns="36000" rIns="36000" bIns="36000" rtlCol="0">
              <a:spAutoFit/>
            </a:bodyPr>
            <a:lstStyle/>
            <a:p>
              <a:pPr algn="l">
                <a:spcBef>
                  <a:spcPts val="0"/>
                </a:spcBef>
              </a:pPr>
              <a:r>
                <a:rPr lang="en-GB" sz="1200" b="1" dirty="0"/>
                <a:t>Node Types</a:t>
              </a:r>
            </a:p>
            <a:p>
              <a:pPr algn="l">
                <a:spcBef>
                  <a:spcPts val="0"/>
                </a:spcBef>
              </a:pPr>
              <a:r>
                <a:rPr lang="en-GB" sz="1200" b="1" dirty="0"/>
                <a:t>Composite node: </a:t>
              </a:r>
              <a:r>
                <a:rPr lang="en-GB" sz="1200" dirty="0"/>
                <a:t>Control the execution flow</a:t>
              </a:r>
            </a:p>
            <a:p>
              <a:pPr algn="l">
                <a:spcBef>
                  <a:spcPts val="0"/>
                </a:spcBef>
              </a:pPr>
              <a:r>
                <a:rPr lang="en-GB" sz="1200" b="1" dirty="0"/>
                <a:t>Decorator node: </a:t>
              </a:r>
              <a:r>
                <a:rPr lang="en-GB" sz="1200" dirty="0"/>
                <a:t>Modify child node status</a:t>
              </a:r>
            </a:p>
            <a:p>
              <a:pPr algn="l">
                <a:spcBef>
                  <a:spcPts val="0"/>
                </a:spcBef>
              </a:pPr>
              <a:r>
                <a:rPr lang="en-GB" sz="1200" b="1" dirty="0"/>
                <a:t>Leaf node: </a:t>
              </a:r>
              <a:r>
                <a:rPr lang="en-GB" sz="1200" dirty="0"/>
                <a:t>Execute a specific action </a:t>
              </a:r>
            </a:p>
          </p:txBody>
        </p:sp>
        <p:sp>
          <p:nvSpPr>
            <p:cNvPr id="1224" name="TextBox 1223">
              <a:extLst>
                <a:ext uri="{FF2B5EF4-FFF2-40B4-BE49-F238E27FC236}">
                  <a16:creationId xmlns:a16="http://schemas.microsoft.com/office/drawing/2014/main" id="{D856BF1C-927D-6B47-9918-728019093DF5}"/>
                </a:ext>
              </a:extLst>
            </p:cNvPr>
            <p:cNvSpPr txBox="1"/>
            <p:nvPr/>
          </p:nvSpPr>
          <p:spPr>
            <a:xfrm>
              <a:off x="6867123" y="1606345"/>
              <a:ext cx="1968325" cy="246585"/>
            </a:xfrm>
            <a:prstGeom prst="rect">
              <a:avLst/>
            </a:prstGeom>
            <a:solidFill>
              <a:srgbClr val="FA7E86"/>
            </a:solidFill>
            <a:ln>
              <a:noFill/>
            </a:ln>
          </p:spPr>
          <p:txBody>
            <a:bodyPr wrap="none" lIns="36000" tIns="36000" rIns="36000" bIns="36000" rtlCol="0">
              <a:spAutoFit/>
            </a:bodyPr>
            <a:lstStyle/>
            <a:p>
              <a:pPr>
                <a:spcBef>
                  <a:spcPts val="0"/>
                </a:spcBef>
              </a:pPr>
              <a:r>
                <a:rPr lang="en-GB" sz="1200" b="1" dirty="0"/>
                <a:t>Tick: </a:t>
              </a:r>
              <a:r>
                <a:rPr lang="en-GB" sz="1200" dirty="0"/>
                <a:t>Trigger to execute a node</a:t>
              </a:r>
            </a:p>
          </p:txBody>
        </p:sp>
        <p:grpSp>
          <p:nvGrpSpPr>
            <p:cNvPr id="1225" name="Group 1224">
              <a:extLst>
                <a:ext uri="{FF2B5EF4-FFF2-40B4-BE49-F238E27FC236}">
                  <a16:creationId xmlns:a16="http://schemas.microsoft.com/office/drawing/2014/main" id="{DDC4E3D5-2FE2-9E49-8146-7F64E081E965}"/>
                </a:ext>
              </a:extLst>
            </p:cNvPr>
            <p:cNvGrpSpPr/>
            <p:nvPr/>
          </p:nvGrpSpPr>
          <p:grpSpPr>
            <a:xfrm>
              <a:off x="6811615" y="3663635"/>
              <a:ext cx="1735503" cy="1128897"/>
              <a:chOff x="5118317" y="3485078"/>
              <a:chExt cx="1571151" cy="1105199"/>
            </a:xfrm>
          </p:grpSpPr>
          <p:pic>
            <p:nvPicPr>
              <p:cNvPr id="1282" name="Picture 1281">
                <a:extLst>
                  <a:ext uri="{FF2B5EF4-FFF2-40B4-BE49-F238E27FC236}">
                    <a16:creationId xmlns:a16="http://schemas.microsoft.com/office/drawing/2014/main" id="{C95A01DD-819C-F949-9962-E1030C34A8FB}"/>
                  </a:ext>
                </a:extLst>
              </p:cNvPr>
              <p:cNvPicPr>
                <a:picLocks noChangeAspect="1"/>
              </p:cNvPicPr>
              <p:nvPr/>
            </p:nvPicPr>
            <p:blipFill>
              <a:blip r:embed="rId4"/>
              <a:stretch>
                <a:fillRect/>
              </a:stretch>
            </p:blipFill>
            <p:spPr>
              <a:xfrm>
                <a:off x="5118317" y="3485078"/>
                <a:ext cx="1571151" cy="1105199"/>
              </a:xfrm>
              <a:prstGeom prst="rect">
                <a:avLst/>
              </a:prstGeom>
              <a:ln>
                <a:noFill/>
              </a:ln>
            </p:spPr>
          </p:pic>
          <p:sp>
            <p:nvSpPr>
              <p:cNvPr id="1283" name="TextBox 1282">
                <a:extLst>
                  <a:ext uri="{FF2B5EF4-FFF2-40B4-BE49-F238E27FC236}">
                    <a16:creationId xmlns:a16="http://schemas.microsoft.com/office/drawing/2014/main" id="{31417FF9-605F-B049-9CF0-6D2E43C49D2C}"/>
                  </a:ext>
                </a:extLst>
              </p:cNvPr>
              <p:cNvSpPr txBox="1"/>
              <p:nvPr/>
            </p:nvSpPr>
            <p:spPr>
              <a:xfrm>
                <a:off x="5185858" y="3581084"/>
                <a:ext cx="1406952" cy="606248"/>
              </a:xfrm>
              <a:prstGeom prst="rect">
                <a:avLst/>
              </a:prstGeom>
              <a:noFill/>
              <a:ln>
                <a:noFill/>
              </a:ln>
            </p:spPr>
            <p:txBody>
              <a:bodyPr wrap="square" rtlCol="0">
                <a:spAutoFit/>
              </a:bodyPr>
              <a:lstStyle/>
              <a:p>
                <a:pPr algn="l">
                  <a:spcBef>
                    <a:spcPts val="0"/>
                  </a:spcBef>
                </a:pPr>
                <a:r>
                  <a:rPr lang="en-GB" sz="1200" b="1" dirty="0">
                    <a:solidFill>
                      <a:srgbClr val="FFFF00"/>
                    </a:solidFill>
                    <a:latin typeface="Comic Sans MS" panose="030F0902030302020204" pitchFamily="66" charset="0"/>
                    <a:ea typeface="Brush Script MT" panose="03060802040406070304" pitchFamily="66" charset="-122"/>
                    <a:cs typeface="Brush Script MT" panose="03060802040406070304" pitchFamily="66" charset="-122"/>
                  </a:rPr>
                  <a:t>Blackboard: </a:t>
                </a:r>
                <a:r>
                  <a:rPr lang="en-GB" sz="1200" dirty="0">
                    <a:solidFill>
                      <a:schemeClr val="bg1"/>
                    </a:solidFill>
                    <a:latin typeface="Comic Sans MS" panose="030F0902030302020204" pitchFamily="66" charset="0"/>
                    <a:ea typeface="Brush Script MT" panose="03060802040406070304" pitchFamily="66" charset="-122"/>
                    <a:cs typeface="Brush Script MT" panose="03060802040406070304" pitchFamily="66" charset="-122"/>
                  </a:rPr>
                  <a:t>Behaviour tree’s internal variables </a:t>
                </a:r>
              </a:p>
            </p:txBody>
          </p:sp>
        </p:grpSp>
        <p:sp>
          <p:nvSpPr>
            <p:cNvPr id="1226" name="Lightning Bolt 1225">
              <a:extLst>
                <a:ext uri="{FF2B5EF4-FFF2-40B4-BE49-F238E27FC236}">
                  <a16:creationId xmlns:a16="http://schemas.microsoft.com/office/drawing/2014/main" id="{24A211BA-713A-C348-BCEC-6688E76792E3}"/>
                </a:ext>
              </a:extLst>
            </p:cNvPr>
            <p:cNvSpPr/>
            <p:nvPr/>
          </p:nvSpPr>
          <p:spPr>
            <a:xfrm flipH="1">
              <a:off x="6633213" y="1527702"/>
              <a:ext cx="287293" cy="260693"/>
            </a:xfrm>
            <a:prstGeom prst="lightningBolt">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spcBef>
                  <a:spcPts val="0"/>
                </a:spcBef>
              </a:pPr>
              <a:endParaRPr lang="en-GB" sz="1600"/>
            </a:p>
          </p:txBody>
        </p:sp>
        <p:sp>
          <p:nvSpPr>
            <p:cNvPr id="1227" name="Left Arrow 1226">
              <a:extLst>
                <a:ext uri="{FF2B5EF4-FFF2-40B4-BE49-F238E27FC236}">
                  <a16:creationId xmlns:a16="http://schemas.microsoft.com/office/drawing/2014/main" id="{DD5F47B7-60FF-944D-809D-FC9C34B4E98B}"/>
                </a:ext>
              </a:extLst>
            </p:cNvPr>
            <p:cNvSpPr/>
            <p:nvPr/>
          </p:nvSpPr>
          <p:spPr>
            <a:xfrm rot="20771850">
              <a:off x="4639155" y="2015153"/>
              <a:ext cx="1143621" cy="119352"/>
            </a:xfrm>
            <a:prstGeom prst="leftArrow">
              <a:avLst/>
            </a:prstGeom>
            <a:gradFill flip="none" rotWithShape="1">
              <a:gsLst>
                <a:gs pos="0">
                  <a:schemeClr val="bg1"/>
                </a:gs>
                <a:gs pos="100000">
                  <a:schemeClr val="bg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endParaRPr lang="en-GB" sz="1600"/>
            </a:p>
          </p:txBody>
        </p:sp>
        <p:sp>
          <p:nvSpPr>
            <p:cNvPr id="1228" name="Left Arrow 1227">
              <a:extLst>
                <a:ext uri="{FF2B5EF4-FFF2-40B4-BE49-F238E27FC236}">
                  <a16:creationId xmlns:a16="http://schemas.microsoft.com/office/drawing/2014/main" id="{D067910C-188D-1440-9F09-74B8F401D7FC}"/>
                </a:ext>
              </a:extLst>
            </p:cNvPr>
            <p:cNvSpPr/>
            <p:nvPr/>
          </p:nvSpPr>
          <p:spPr>
            <a:xfrm rot="19598063">
              <a:off x="3755326" y="2606812"/>
              <a:ext cx="228085" cy="134115"/>
            </a:xfrm>
            <a:prstGeom prst="leftArrow">
              <a:avLst/>
            </a:prstGeom>
            <a:gradFill flip="none" rotWithShape="1">
              <a:gsLst>
                <a:gs pos="0">
                  <a:schemeClr val="bg1"/>
                </a:gs>
                <a:gs pos="100000">
                  <a:schemeClr val="bg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endParaRPr lang="en-GB" sz="1600"/>
            </a:p>
          </p:txBody>
        </p:sp>
        <p:sp>
          <p:nvSpPr>
            <p:cNvPr id="1229" name="Left Arrow 1228">
              <a:extLst>
                <a:ext uri="{FF2B5EF4-FFF2-40B4-BE49-F238E27FC236}">
                  <a16:creationId xmlns:a16="http://schemas.microsoft.com/office/drawing/2014/main" id="{53D0E233-CB6D-B046-9DD7-E117BFD177E1}"/>
                </a:ext>
              </a:extLst>
            </p:cNvPr>
            <p:cNvSpPr/>
            <p:nvPr/>
          </p:nvSpPr>
          <p:spPr>
            <a:xfrm rot="16200000" flipV="1">
              <a:off x="3537454" y="3151864"/>
              <a:ext cx="243733" cy="137678"/>
            </a:xfrm>
            <a:prstGeom prst="leftArrow">
              <a:avLst/>
            </a:prstGeom>
            <a:gradFill flip="none" rotWithShape="1">
              <a:gsLst>
                <a:gs pos="0">
                  <a:schemeClr val="bg1"/>
                </a:gs>
                <a:gs pos="100000">
                  <a:schemeClr val="bg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endParaRPr lang="en-GB" sz="1600"/>
            </a:p>
          </p:txBody>
        </p:sp>
        <p:sp>
          <p:nvSpPr>
            <p:cNvPr id="1230" name="Left Arrow 1229">
              <a:extLst>
                <a:ext uri="{FF2B5EF4-FFF2-40B4-BE49-F238E27FC236}">
                  <a16:creationId xmlns:a16="http://schemas.microsoft.com/office/drawing/2014/main" id="{8C044570-AE07-9042-9890-845E44D19BEC}"/>
                </a:ext>
              </a:extLst>
            </p:cNvPr>
            <p:cNvSpPr/>
            <p:nvPr/>
          </p:nvSpPr>
          <p:spPr>
            <a:xfrm rot="5400000">
              <a:off x="3749551" y="3156784"/>
              <a:ext cx="243733" cy="137678"/>
            </a:xfrm>
            <a:prstGeom prst="leftArrow">
              <a:avLst/>
            </a:prstGeom>
            <a:gradFill flip="none" rotWithShape="1">
              <a:gsLst>
                <a:gs pos="0">
                  <a:schemeClr val="bg1"/>
                </a:gs>
                <a:gs pos="100000">
                  <a:srgbClr val="FA7E8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endParaRPr lang="en-GB" sz="1600"/>
            </a:p>
          </p:txBody>
        </p:sp>
        <p:sp>
          <p:nvSpPr>
            <p:cNvPr id="1231" name="Left Arrow 1230">
              <a:extLst>
                <a:ext uri="{FF2B5EF4-FFF2-40B4-BE49-F238E27FC236}">
                  <a16:creationId xmlns:a16="http://schemas.microsoft.com/office/drawing/2014/main" id="{2EB29DA1-96A2-004B-8279-E719B18E4E1D}"/>
                </a:ext>
              </a:extLst>
            </p:cNvPr>
            <p:cNvSpPr/>
            <p:nvPr/>
          </p:nvSpPr>
          <p:spPr>
            <a:xfrm rot="2195732" flipH="1" flipV="1">
              <a:off x="4458360" y="2662997"/>
              <a:ext cx="326749" cy="113126"/>
            </a:xfrm>
            <a:prstGeom prst="leftArrow">
              <a:avLst/>
            </a:prstGeom>
            <a:gradFill flip="none" rotWithShape="1">
              <a:gsLst>
                <a:gs pos="0">
                  <a:schemeClr val="bg1"/>
                </a:gs>
                <a:gs pos="100000">
                  <a:schemeClr val="bg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endParaRPr lang="en-GB" sz="1600"/>
            </a:p>
          </p:txBody>
        </p:sp>
        <p:sp>
          <p:nvSpPr>
            <p:cNvPr id="1232" name="Left Arrow 1231">
              <a:extLst>
                <a:ext uri="{FF2B5EF4-FFF2-40B4-BE49-F238E27FC236}">
                  <a16:creationId xmlns:a16="http://schemas.microsoft.com/office/drawing/2014/main" id="{25FC9ADF-99BF-4C41-AAD9-55CDA126D063}"/>
                </a:ext>
              </a:extLst>
            </p:cNvPr>
            <p:cNvSpPr/>
            <p:nvPr/>
          </p:nvSpPr>
          <p:spPr>
            <a:xfrm rot="1963011">
              <a:off x="4738142" y="2628653"/>
              <a:ext cx="262805" cy="126586"/>
            </a:xfrm>
            <a:prstGeom prst="leftArrow">
              <a:avLst/>
            </a:prstGeom>
            <a:gradFill flip="none" rotWithShape="1">
              <a:gsLst>
                <a:gs pos="0">
                  <a:schemeClr val="bg1"/>
                </a:gs>
                <a:gs pos="100000">
                  <a:srgbClr val="FA7E8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0"/>
                </a:spcBef>
              </a:pPr>
              <a:endParaRPr lang="en-GB" sz="1600"/>
            </a:p>
          </p:txBody>
        </p:sp>
        <p:sp>
          <p:nvSpPr>
            <p:cNvPr id="1233" name="Left Arrow 1232">
              <a:extLst>
                <a:ext uri="{FF2B5EF4-FFF2-40B4-BE49-F238E27FC236}">
                  <a16:creationId xmlns:a16="http://schemas.microsoft.com/office/drawing/2014/main" id="{7AD165C8-20F4-2947-9B42-3356D072BC87}"/>
                </a:ext>
              </a:extLst>
            </p:cNvPr>
            <p:cNvSpPr/>
            <p:nvPr/>
          </p:nvSpPr>
          <p:spPr>
            <a:xfrm rot="20822780" flipH="1" flipV="1">
              <a:off x="4928640" y="2113719"/>
              <a:ext cx="849548" cy="119352"/>
            </a:xfrm>
            <a:prstGeom prst="leftArrow">
              <a:avLst/>
            </a:prstGeom>
            <a:gradFill flip="none" rotWithShape="1">
              <a:gsLst>
                <a:gs pos="0">
                  <a:schemeClr val="bg1"/>
                </a:gs>
                <a:gs pos="100000">
                  <a:srgbClr val="FA7E8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0"/>
                </a:spcBef>
              </a:pPr>
              <a:endParaRPr lang="en-GB" sz="1600"/>
            </a:p>
          </p:txBody>
        </p:sp>
        <p:sp>
          <p:nvSpPr>
            <p:cNvPr id="1234" name="Left Arrow 1233">
              <a:extLst>
                <a:ext uri="{FF2B5EF4-FFF2-40B4-BE49-F238E27FC236}">
                  <a16:creationId xmlns:a16="http://schemas.microsoft.com/office/drawing/2014/main" id="{EC32B13B-B1E0-8B47-B6CF-1B1468D5F0BC}"/>
                </a:ext>
              </a:extLst>
            </p:cNvPr>
            <p:cNvSpPr/>
            <p:nvPr/>
          </p:nvSpPr>
          <p:spPr>
            <a:xfrm rot="4375175" flipH="1">
              <a:off x="5989655" y="2086840"/>
              <a:ext cx="324000" cy="119352"/>
            </a:xfrm>
            <a:prstGeom prst="leftArrow">
              <a:avLst/>
            </a:prstGeom>
            <a:gradFill flip="none" rotWithShape="1">
              <a:gsLst>
                <a:gs pos="0">
                  <a:schemeClr val="bg1"/>
                </a:gs>
                <a:gs pos="100000">
                  <a:schemeClr val="bg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endParaRPr lang="en-GB" sz="1600"/>
            </a:p>
          </p:txBody>
        </p:sp>
        <p:sp>
          <p:nvSpPr>
            <p:cNvPr id="1235" name="Left Arrow 1234">
              <a:extLst>
                <a:ext uri="{FF2B5EF4-FFF2-40B4-BE49-F238E27FC236}">
                  <a16:creationId xmlns:a16="http://schemas.microsoft.com/office/drawing/2014/main" id="{5850E5F5-65D0-6448-B3AB-8F870C760A09}"/>
                </a:ext>
              </a:extLst>
            </p:cNvPr>
            <p:cNvSpPr/>
            <p:nvPr/>
          </p:nvSpPr>
          <p:spPr>
            <a:xfrm rot="8204474" flipV="1">
              <a:off x="3941850" y="2665844"/>
              <a:ext cx="262805" cy="150934"/>
            </a:xfrm>
            <a:prstGeom prst="leftArrow">
              <a:avLst/>
            </a:prstGeom>
            <a:gradFill flip="none" rotWithShape="1">
              <a:gsLst>
                <a:gs pos="0">
                  <a:schemeClr val="bg1"/>
                </a:gs>
                <a:gs pos="100000">
                  <a:srgbClr val="92D05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endParaRPr lang="en-GB" sz="1600"/>
            </a:p>
          </p:txBody>
        </p:sp>
        <p:pic>
          <p:nvPicPr>
            <p:cNvPr id="1236" name="Picture 1235">
              <a:extLst>
                <a:ext uri="{FF2B5EF4-FFF2-40B4-BE49-F238E27FC236}">
                  <a16:creationId xmlns:a16="http://schemas.microsoft.com/office/drawing/2014/main" id="{0C969949-ACC5-A44B-B568-67F69CFBDCD0}"/>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851858" y="2690584"/>
              <a:ext cx="142739" cy="142488"/>
            </a:xfrm>
            <a:prstGeom prst="rect">
              <a:avLst/>
            </a:prstGeom>
            <a:ln>
              <a:noFill/>
            </a:ln>
          </p:spPr>
        </p:pic>
        <p:sp>
          <p:nvSpPr>
            <p:cNvPr id="1237" name="Left Arrow 1236">
              <a:extLst>
                <a:ext uri="{FF2B5EF4-FFF2-40B4-BE49-F238E27FC236}">
                  <a16:creationId xmlns:a16="http://schemas.microsoft.com/office/drawing/2014/main" id="{5E8FF4AF-4127-564A-BC52-D337BA9C99DF}"/>
                </a:ext>
              </a:extLst>
            </p:cNvPr>
            <p:cNvSpPr/>
            <p:nvPr/>
          </p:nvSpPr>
          <p:spPr>
            <a:xfrm rot="16200000" flipV="1">
              <a:off x="7371804" y="2595329"/>
              <a:ext cx="252000" cy="122400"/>
            </a:xfrm>
            <a:prstGeom prst="leftArrow">
              <a:avLst/>
            </a:prstGeom>
            <a:gradFill flip="none" rotWithShape="1">
              <a:gsLst>
                <a:gs pos="0">
                  <a:schemeClr val="bg1"/>
                </a:gs>
                <a:gs pos="100000">
                  <a:schemeClr val="bg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endParaRPr lang="en-GB" sz="1600"/>
            </a:p>
          </p:txBody>
        </p:sp>
        <p:cxnSp>
          <p:nvCxnSpPr>
            <p:cNvPr id="1238" name="Straight Arrow Connector 1237">
              <a:extLst>
                <a:ext uri="{FF2B5EF4-FFF2-40B4-BE49-F238E27FC236}">
                  <a16:creationId xmlns:a16="http://schemas.microsoft.com/office/drawing/2014/main" id="{1BA3F2B2-2657-C340-8674-A178B119F36B}"/>
                </a:ext>
              </a:extLst>
            </p:cNvPr>
            <p:cNvCxnSpPr>
              <a:cxnSpLocks/>
              <a:stCxn id="1220" idx="3"/>
            </p:cNvCxnSpPr>
            <p:nvPr/>
          </p:nvCxnSpPr>
          <p:spPr bwMode="auto">
            <a:xfrm>
              <a:off x="6761471" y="2597428"/>
              <a:ext cx="1889350" cy="290838"/>
            </a:xfrm>
            <a:prstGeom prst="straightConnector1">
              <a:avLst/>
            </a:prstGeom>
            <a:ln>
              <a:noFill/>
              <a:headEnd type="none" w="med" len="med"/>
              <a:tailEnd type="triangle"/>
            </a:ln>
          </p:spPr>
          <p:style>
            <a:lnRef idx="3">
              <a:schemeClr val="accent5"/>
            </a:lnRef>
            <a:fillRef idx="0">
              <a:schemeClr val="accent5"/>
            </a:fillRef>
            <a:effectRef idx="2">
              <a:schemeClr val="accent5"/>
            </a:effectRef>
            <a:fontRef idx="minor">
              <a:schemeClr val="tx1"/>
            </a:fontRef>
          </p:style>
        </p:cxnSp>
        <p:grpSp>
          <p:nvGrpSpPr>
            <p:cNvPr id="1239" name="Group 1238">
              <a:extLst>
                <a:ext uri="{FF2B5EF4-FFF2-40B4-BE49-F238E27FC236}">
                  <a16:creationId xmlns:a16="http://schemas.microsoft.com/office/drawing/2014/main" id="{940A7C72-04D1-F543-BE68-F1006385B0E6}"/>
                </a:ext>
              </a:extLst>
            </p:cNvPr>
            <p:cNvGrpSpPr/>
            <p:nvPr/>
          </p:nvGrpSpPr>
          <p:grpSpPr>
            <a:xfrm>
              <a:off x="8488065" y="3965897"/>
              <a:ext cx="797331" cy="626701"/>
              <a:chOff x="8818009" y="4003604"/>
              <a:chExt cx="797331" cy="626701"/>
            </a:xfrm>
          </p:grpSpPr>
          <p:pic>
            <p:nvPicPr>
              <p:cNvPr id="1278" name="Picture 1277">
                <a:extLst>
                  <a:ext uri="{FF2B5EF4-FFF2-40B4-BE49-F238E27FC236}">
                    <a16:creationId xmlns:a16="http://schemas.microsoft.com/office/drawing/2014/main" id="{6B9FDC99-FD6F-9A4E-A47E-0FB4FD79AEA2}"/>
                  </a:ext>
                </a:extLst>
              </p:cNvPr>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818009" y="4409469"/>
                <a:ext cx="193663" cy="179218"/>
              </a:xfrm>
              <a:prstGeom prst="rect">
                <a:avLst/>
              </a:prstGeom>
              <a:ln>
                <a:noFill/>
              </a:ln>
            </p:spPr>
          </p:pic>
          <p:pic>
            <p:nvPicPr>
              <p:cNvPr id="1279" name="Picture 1278">
                <a:extLst>
                  <a:ext uri="{FF2B5EF4-FFF2-40B4-BE49-F238E27FC236}">
                    <a16:creationId xmlns:a16="http://schemas.microsoft.com/office/drawing/2014/main" id="{835C6D02-6569-DD4D-B0C7-D73C344DDE89}"/>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826557" y="4251623"/>
                <a:ext cx="142739" cy="142488"/>
              </a:xfrm>
              <a:prstGeom prst="rect">
                <a:avLst/>
              </a:prstGeom>
              <a:ln>
                <a:noFill/>
              </a:ln>
            </p:spPr>
          </p:pic>
          <p:pic>
            <p:nvPicPr>
              <p:cNvPr id="1280" name="Picture 1279">
                <a:extLst>
                  <a:ext uri="{FF2B5EF4-FFF2-40B4-BE49-F238E27FC236}">
                    <a16:creationId xmlns:a16="http://schemas.microsoft.com/office/drawing/2014/main" id="{6549986F-732F-454B-A459-7C1B2EA35209}"/>
                  </a:ext>
                </a:extLst>
              </p:cNvPr>
              <p:cNvPicPr>
                <a:picLocks noChangeAspect="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872881" y="4071323"/>
                <a:ext cx="122896" cy="139734"/>
              </a:xfrm>
              <a:prstGeom prst="rect">
                <a:avLst/>
              </a:prstGeom>
              <a:ln>
                <a:noFill/>
              </a:ln>
            </p:spPr>
          </p:pic>
          <p:sp>
            <p:nvSpPr>
              <p:cNvPr id="1281" name="TextBox 1280">
                <a:extLst>
                  <a:ext uri="{FF2B5EF4-FFF2-40B4-BE49-F238E27FC236}">
                    <a16:creationId xmlns:a16="http://schemas.microsoft.com/office/drawing/2014/main" id="{8305A120-C81E-B449-AF79-930953431ECD}"/>
                  </a:ext>
                </a:extLst>
              </p:cNvPr>
              <p:cNvSpPr txBox="1"/>
              <p:nvPr/>
            </p:nvSpPr>
            <p:spPr>
              <a:xfrm>
                <a:off x="8995777" y="4003604"/>
                <a:ext cx="619563" cy="626701"/>
              </a:xfrm>
              <a:prstGeom prst="rect">
                <a:avLst/>
              </a:prstGeom>
              <a:noFill/>
              <a:ln>
                <a:noFill/>
              </a:ln>
            </p:spPr>
            <p:txBody>
              <a:bodyPr wrap="square" lIns="36000" tIns="36000" rIns="36000" bIns="36000" rtlCol="0">
                <a:spAutoFit/>
              </a:bodyPr>
              <a:lstStyle/>
              <a:p>
                <a:pPr algn="l">
                  <a:spcBef>
                    <a:spcPts val="0"/>
                  </a:spcBef>
                </a:pPr>
                <a:r>
                  <a:rPr lang="en-GB" sz="1200" dirty="0"/>
                  <a:t>Success</a:t>
                </a:r>
              </a:p>
              <a:p>
                <a:pPr algn="l">
                  <a:spcBef>
                    <a:spcPts val="0"/>
                  </a:spcBef>
                </a:pPr>
                <a:r>
                  <a:rPr lang="en-GB" sz="1200" dirty="0"/>
                  <a:t>Failure</a:t>
                </a:r>
              </a:p>
              <a:p>
                <a:pPr algn="l">
                  <a:spcBef>
                    <a:spcPts val="0"/>
                  </a:spcBef>
                </a:pPr>
                <a:r>
                  <a:rPr lang="en-GB" sz="1200" dirty="0"/>
                  <a:t>Running</a:t>
                </a:r>
              </a:p>
            </p:txBody>
          </p:sp>
        </p:grpSp>
        <p:sp>
          <p:nvSpPr>
            <p:cNvPr id="1240" name="Right Arrow 1239">
              <a:extLst>
                <a:ext uri="{FF2B5EF4-FFF2-40B4-BE49-F238E27FC236}">
                  <a16:creationId xmlns:a16="http://schemas.microsoft.com/office/drawing/2014/main" id="{C79CDDF3-E72C-9F41-B18A-8C64B510E2E8}"/>
                </a:ext>
              </a:extLst>
            </p:cNvPr>
            <p:cNvSpPr/>
            <p:nvPr/>
          </p:nvSpPr>
          <p:spPr>
            <a:xfrm>
              <a:off x="3021317" y="4709301"/>
              <a:ext cx="6338777" cy="626388"/>
            </a:xfrm>
            <a:prstGeom prst="rightArrow">
              <a:avLst/>
            </a:prstGeom>
            <a:gradFill flip="none" rotWithShape="1">
              <a:gsLst>
                <a:gs pos="0">
                  <a:schemeClr val="bg1"/>
                </a:gs>
                <a:gs pos="21000">
                  <a:schemeClr val="accent4"/>
                </a:gs>
                <a:gs pos="100000">
                  <a:schemeClr val="accent4">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Evaluation order</a:t>
              </a:r>
            </a:p>
          </p:txBody>
        </p:sp>
        <p:cxnSp>
          <p:nvCxnSpPr>
            <p:cNvPr id="1241" name="Straight Arrow Connector 1240">
              <a:extLst>
                <a:ext uri="{FF2B5EF4-FFF2-40B4-BE49-F238E27FC236}">
                  <a16:creationId xmlns:a16="http://schemas.microsoft.com/office/drawing/2014/main" id="{2AEBF908-FC2D-EB41-875A-75F4E9AF3595}"/>
                </a:ext>
              </a:extLst>
            </p:cNvPr>
            <p:cNvCxnSpPr>
              <a:cxnSpLocks/>
              <a:stCxn id="1210" idx="5"/>
              <a:endCxn id="1215" idx="0"/>
            </p:cNvCxnSpPr>
            <p:nvPr/>
          </p:nvCxnSpPr>
          <p:spPr>
            <a:xfrm flipH="1">
              <a:off x="3760258" y="2587544"/>
              <a:ext cx="391823" cy="264398"/>
            </a:xfrm>
            <a:prstGeom prst="straightConnector1">
              <a:avLst/>
            </a:prstGeom>
            <a:ln>
              <a:solidFill>
                <a:srgbClr val="70AD47"/>
              </a:solidFill>
              <a:tailEnd type="triangle"/>
            </a:ln>
          </p:spPr>
          <p:style>
            <a:lnRef idx="3">
              <a:schemeClr val="accent3"/>
            </a:lnRef>
            <a:fillRef idx="0">
              <a:schemeClr val="accent3"/>
            </a:fillRef>
            <a:effectRef idx="2">
              <a:schemeClr val="accent3"/>
            </a:effectRef>
            <a:fontRef idx="minor">
              <a:schemeClr val="tx1"/>
            </a:fontRef>
          </p:style>
        </p:cxnSp>
        <p:cxnSp>
          <p:nvCxnSpPr>
            <p:cNvPr id="1242" name="Straight Arrow Connector 1241">
              <a:extLst>
                <a:ext uri="{FF2B5EF4-FFF2-40B4-BE49-F238E27FC236}">
                  <a16:creationId xmlns:a16="http://schemas.microsoft.com/office/drawing/2014/main" id="{FB3A8A98-06B9-994D-95BF-DB217CBE3C21}"/>
                </a:ext>
              </a:extLst>
            </p:cNvPr>
            <p:cNvCxnSpPr>
              <a:cxnSpLocks/>
              <a:stCxn id="1219" idx="6"/>
              <a:endCxn id="1210" idx="1"/>
            </p:cNvCxnSpPr>
            <p:nvPr/>
          </p:nvCxnSpPr>
          <p:spPr>
            <a:xfrm flipH="1">
              <a:off x="4348126" y="1975951"/>
              <a:ext cx="1652697" cy="361898"/>
            </a:xfrm>
            <a:prstGeom prst="straightConnector1">
              <a:avLst/>
            </a:prstGeom>
            <a:ln>
              <a:solidFill>
                <a:srgbClr val="746F6F"/>
              </a:solidFill>
              <a:tailEnd type="triangle"/>
            </a:ln>
          </p:spPr>
          <p:style>
            <a:lnRef idx="3">
              <a:schemeClr val="accent3"/>
            </a:lnRef>
            <a:fillRef idx="0">
              <a:schemeClr val="accent3"/>
            </a:fillRef>
            <a:effectRef idx="2">
              <a:schemeClr val="accent3"/>
            </a:effectRef>
            <a:fontRef idx="minor">
              <a:schemeClr val="tx1"/>
            </a:fontRef>
          </p:style>
        </p:cxnSp>
        <p:cxnSp>
          <p:nvCxnSpPr>
            <p:cNvPr id="1243" name="Straight Arrow Connector 1242">
              <a:extLst>
                <a:ext uri="{FF2B5EF4-FFF2-40B4-BE49-F238E27FC236}">
                  <a16:creationId xmlns:a16="http://schemas.microsoft.com/office/drawing/2014/main" id="{ACC9B9E9-EF7B-9348-91AD-57A6AA2D6DDD}"/>
                </a:ext>
              </a:extLst>
            </p:cNvPr>
            <p:cNvCxnSpPr>
              <a:cxnSpLocks/>
              <a:stCxn id="1210" idx="4"/>
              <a:endCxn id="1249" idx="1"/>
            </p:cNvCxnSpPr>
            <p:nvPr/>
          </p:nvCxnSpPr>
          <p:spPr>
            <a:xfrm>
              <a:off x="4576915" y="2587544"/>
              <a:ext cx="408292" cy="262941"/>
            </a:xfrm>
            <a:prstGeom prst="straightConnector1">
              <a:avLst/>
            </a:prstGeom>
            <a:ln>
              <a:solidFill>
                <a:srgbClr val="746F6F"/>
              </a:solidFill>
              <a:tailEnd type="triangle"/>
            </a:ln>
          </p:spPr>
          <p:style>
            <a:lnRef idx="3">
              <a:schemeClr val="accent3"/>
            </a:lnRef>
            <a:fillRef idx="0">
              <a:schemeClr val="accent3"/>
            </a:fillRef>
            <a:effectRef idx="2">
              <a:schemeClr val="accent3"/>
            </a:effectRef>
            <a:fontRef idx="minor">
              <a:schemeClr val="tx1"/>
            </a:fontRef>
          </p:style>
        </p:cxnSp>
        <p:cxnSp>
          <p:nvCxnSpPr>
            <p:cNvPr id="1244" name="Straight Arrow Connector 1243">
              <a:extLst>
                <a:ext uri="{FF2B5EF4-FFF2-40B4-BE49-F238E27FC236}">
                  <a16:creationId xmlns:a16="http://schemas.microsoft.com/office/drawing/2014/main" id="{EE47D350-9BA0-4047-ADCC-3221E084595C}"/>
                </a:ext>
              </a:extLst>
            </p:cNvPr>
            <p:cNvCxnSpPr>
              <a:cxnSpLocks/>
              <a:stCxn id="1220" idx="6"/>
              <a:endCxn id="1253" idx="0"/>
            </p:cNvCxnSpPr>
            <p:nvPr/>
          </p:nvCxnSpPr>
          <p:spPr>
            <a:xfrm flipH="1">
              <a:off x="5952017" y="2598830"/>
              <a:ext cx="152418" cy="197095"/>
            </a:xfrm>
            <a:prstGeom prst="straightConnector1">
              <a:avLst/>
            </a:prstGeom>
            <a:ln>
              <a:solidFill>
                <a:srgbClr val="5C9BD5"/>
              </a:solidFill>
              <a:tailEnd type="triangle"/>
            </a:ln>
          </p:spPr>
          <p:style>
            <a:lnRef idx="3">
              <a:schemeClr val="accent3"/>
            </a:lnRef>
            <a:fillRef idx="0">
              <a:schemeClr val="accent3"/>
            </a:fillRef>
            <a:effectRef idx="2">
              <a:schemeClr val="accent3"/>
            </a:effectRef>
            <a:fontRef idx="minor">
              <a:schemeClr val="tx1"/>
            </a:fontRef>
          </p:style>
        </p:cxnSp>
        <p:cxnSp>
          <p:nvCxnSpPr>
            <p:cNvPr id="1245" name="Straight Arrow Connector 1244">
              <a:extLst>
                <a:ext uri="{FF2B5EF4-FFF2-40B4-BE49-F238E27FC236}">
                  <a16:creationId xmlns:a16="http://schemas.microsoft.com/office/drawing/2014/main" id="{BF86C175-208C-0C48-B5F2-A9C44892FCBC}"/>
                </a:ext>
              </a:extLst>
            </p:cNvPr>
            <p:cNvCxnSpPr>
              <a:cxnSpLocks/>
              <a:stCxn id="1219" idx="4"/>
              <a:endCxn id="1256" idx="1"/>
            </p:cNvCxnSpPr>
            <p:nvPr/>
          </p:nvCxnSpPr>
          <p:spPr>
            <a:xfrm>
              <a:off x="6510720" y="1977200"/>
              <a:ext cx="1274060" cy="281987"/>
            </a:xfrm>
            <a:prstGeom prst="straightConnector1">
              <a:avLst/>
            </a:prstGeom>
            <a:ln>
              <a:solidFill>
                <a:srgbClr val="746F6F"/>
              </a:solidFill>
              <a:tailEnd type="triangle"/>
            </a:ln>
          </p:spPr>
          <p:style>
            <a:lnRef idx="3">
              <a:schemeClr val="accent3"/>
            </a:lnRef>
            <a:fillRef idx="0">
              <a:schemeClr val="accent3"/>
            </a:fillRef>
            <a:effectRef idx="2">
              <a:schemeClr val="accent3"/>
            </a:effectRef>
            <a:fontRef idx="minor">
              <a:schemeClr val="tx1"/>
            </a:fontRef>
          </p:style>
        </p:cxnSp>
        <p:cxnSp>
          <p:nvCxnSpPr>
            <p:cNvPr id="1246" name="Straight Arrow Connector 1245">
              <a:extLst>
                <a:ext uri="{FF2B5EF4-FFF2-40B4-BE49-F238E27FC236}">
                  <a16:creationId xmlns:a16="http://schemas.microsoft.com/office/drawing/2014/main" id="{1DE54011-720F-E840-9D13-91C4CF2E38DF}"/>
                </a:ext>
              </a:extLst>
            </p:cNvPr>
            <p:cNvCxnSpPr>
              <a:cxnSpLocks/>
              <a:stCxn id="1215" idx="2"/>
              <a:endCxn id="1209" idx="0"/>
            </p:cNvCxnSpPr>
            <p:nvPr/>
          </p:nvCxnSpPr>
          <p:spPr>
            <a:xfrm>
              <a:off x="3760258" y="3082745"/>
              <a:ext cx="2862" cy="269378"/>
            </a:xfrm>
            <a:prstGeom prst="straightConnector1">
              <a:avLst/>
            </a:prstGeom>
            <a:ln>
              <a:solidFill>
                <a:srgbClr val="5C9BD5"/>
              </a:solidFill>
              <a:tailEnd type="triangle"/>
            </a:ln>
          </p:spPr>
          <p:style>
            <a:lnRef idx="3">
              <a:schemeClr val="accent3"/>
            </a:lnRef>
            <a:fillRef idx="0">
              <a:schemeClr val="accent3"/>
            </a:fillRef>
            <a:effectRef idx="2">
              <a:schemeClr val="accent3"/>
            </a:effectRef>
            <a:fontRef idx="minor">
              <a:schemeClr val="tx1"/>
            </a:fontRef>
          </p:style>
        </p:cxnSp>
        <p:sp>
          <p:nvSpPr>
            <p:cNvPr id="1247" name="Right Arrow 1246">
              <a:extLst>
                <a:ext uri="{FF2B5EF4-FFF2-40B4-BE49-F238E27FC236}">
                  <a16:creationId xmlns:a16="http://schemas.microsoft.com/office/drawing/2014/main" id="{A836F924-0D60-6340-BCB4-8AFC402524BE}"/>
                </a:ext>
              </a:extLst>
            </p:cNvPr>
            <p:cNvSpPr/>
            <p:nvPr/>
          </p:nvSpPr>
          <p:spPr>
            <a:xfrm rot="5400000">
              <a:off x="1440230" y="3171873"/>
              <a:ext cx="3388988" cy="626388"/>
            </a:xfrm>
            <a:prstGeom prst="rightArrow">
              <a:avLst/>
            </a:prstGeom>
            <a:gradFill flip="none" rotWithShape="1">
              <a:gsLst>
                <a:gs pos="0">
                  <a:schemeClr val="bg1"/>
                </a:gs>
                <a:gs pos="21000">
                  <a:schemeClr val="accent4"/>
                </a:gs>
                <a:gs pos="100000">
                  <a:schemeClr val="accent4">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Evaluation order</a:t>
              </a:r>
            </a:p>
          </p:txBody>
        </p:sp>
        <p:sp>
          <p:nvSpPr>
            <p:cNvPr id="1248" name="Rectangle 1247">
              <a:extLst>
                <a:ext uri="{FF2B5EF4-FFF2-40B4-BE49-F238E27FC236}">
                  <a16:creationId xmlns:a16="http://schemas.microsoft.com/office/drawing/2014/main" id="{AE11108B-0814-204A-B4EC-2693857A401E}"/>
                </a:ext>
              </a:extLst>
            </p:cNvPr>
            <p:cNvSpPr/>
            <p:nvPr/>
          </p:nvSpPr>
          <p:spPr bwMode="auto">
            <a:xfrm>
              <a:off x="5137818" y="3357842"/>
              <a:ext cx="526339" cy="313751"/>
            </a:xfrm>
            <a:prstGeom prst="rect">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449263">
                <a:spcBef>
                  <a:spcPts val="0"/>
                </a:spcBef>
                <a:buClr>
                  <a:srgbClr val="000000"/>
                </a:buClr>
                <a:buSzPct val="100000"/>
              </a:pPr>
              <a:r>
                <a:rPr lang="en-GB" sz="1400" b="1" baseline="-25000" dirty="0">
                  <a:solidFill>
                    <a:schemeClr val="bg1"/>
                  </a:solidFill>
                  <a:latin typeface="Arial" charset="0"/>
                </a:rPr>
                <a:t>A: Take DCN</a:t>
              </a:r>
            </a:p>
          </p:txBody>
        </p:sp>
        <p:sp>
          <p:nvSpPr>
            <p:cNvPr id="1249" name="Rectangle 26">
              <a:extLst>
                <a:ext uri="{FF2B5EF4-FFF2-40B4-BE49-F238E27FC236}">
                  <a16:creationId xmlns:a16="http://schemas.microsoft.com/office/drawing/2014/main" id="{A5B4C7EF-32AF-3F47-A236-6E66A753D7E3}"/>
                </a:ext>
              </a:extLst>
            </p:cNvPr>
            <p:cNvSpPr/>
            <p:nvPr/>
          </p:nvSpPr>
          <p:spPr bwMode="auto">
            <a:xfrm>
              <a:off x="4621900" y="2848795"/>
              <a:ext cx="798630" cy="217758"/>
            </a:xfrm>
            <a:custGeom>
              <a:avLst/>
              <a:gdLst>
                <a:gd name="connsiteX0" fmla="*/ 0 w 648072"/>
                <a:gd name="connsiteY0" fmla="*/ 0 h 216057"/>
                <a:gd name="connsiteX1" fmla="*/ 648072 w 648072"/>
                <a:gd name="connsiteY1" fmla="*/ 0 h 216057"/>
                <a:gd name="connsiteX2" fmla="*/ 648072 w 648072"/>
                <a:gd name="connsiteY2" fmla="*/ 216057 h 216057"/>
                <a:gd name="connsiteX3" fmla="*/ 0 w 648072"/>
                <a:gd name="connsiteY3" fmla="*/ 216057 h 216057"/>
                <a:gd name="connsiteX4" fmla="*/ 0 w 648072"/>
                <a:gd name="connsiteY4" fmla="*/ 0 h 216057"/>
                <a:gd name="connsiteX0" fmla="*/ 0 w 648072"/>
                <a:gd name="connsiteY0" fmla="*/ 0 h 217279"/>
                <a:gd name="connsiteX1" fmla="*/ 648072 w 648072"/>
                <a:gd name="connsiteY1" fmla="*/ 0 h 217279"/>
                <a:gd name="connsiteX2" fmla="*/ 648072 w 648072"/>
                <a:gd name="connsiteY2" fmla="*/ 216057 h 217279"/>
                <a:gd name="connsiteX3" fmla="*/ 151894 w 648072"/>
                <a:gd name="connsiteY3" fmla="*/ 217279 h 217279"/>
                <a:gd name="connsiteX4" fmla="*/ 0 w 648072"/>
                <a:gd name="connsiteY4" fmla="*/ 216057 h 217279"/>
                <a:gd name="connsiteX5" fmla="*/ 0 w 648072"/>
                <a:gd name="connsiteY5" fmla="*/ 0 h 217279"/>
                <a:gd name="connsiteX0" fmla="*/ 0 w 648072"/>
                <a:gd name="connsiteY0" fmla="*/ 0 h 217534"/>
                <a:gd name="connsiteX1" fmla="*/ 648072 w 648072"/>
                <a:gd name="connsiteY1" fmla="*/ 0 h 217534"/>
                <a:gd name="connsiteX2" fmla="*/ 648072 w 648072"/>
                <a:gd name="connsiteY2" fmla="*/ 216057 h 217534"/>
                <a:gd name="connsiteX3" fmla="*/ 461610 w 648072"/>
                <a:gd name="connsiteY3" fmla="*/ 217279 h 217534"/>
                <a:gd name="connsiteX4" fmla="*/ 151894 w 648072"/>
                <a:gd name="connsiteY4" fmla="*/ 217279 h 217534"/>
                <a:gd name="connsiteX5" fmla="*/ 0 w 648072"/>
                <a:gd name="connsiteY5" fmla="*/ 216057 h 217534"/>
                <a:gd name="connsiteX6" fmla="*/ 0 w 648072"/>
                <a:gd name="connsiteY6" fmla="*/ 0 h 217534"/>
                <a:gd name="connsiteX0" fmla="*/ 0 w 648072"/>
                <a:gd name="connsiteY0" fmla="*/ 761 h 218295"/>
                <a:gd name="connsiteX1" fmla="*/ 294816 w 648072"/>
                <a:gd name="connsiteY1" fmla="*/ 1694 h 218295"/>
                <a:gd name="connsiteX2" fmla="*/ 648072 w 648072"/>
                <a:gd name="connsiteY2" fmla="*/ 761 h 218295"/>
                <a:gd name="connsiteX3" fmla="*/ 648072 w 648072"/>
                <a:gd name="connsiteY3" fmla="*/ 216818 h 218295"/>
                <a:gd name="connsiteX4" fmla="*/ 461610 w 648072"/>
                <a:gd name="connsiteY4" fmla="*/ 218040 h 218295"/>
                <a:gd name="connsiteX5" fmla="*/ 151894 w 648072"/>
                <a:gd name="connsiteY5" fmla="*/ 218040 h 218295"/>
                <a:gd name="connsiteX6" fmla="*/ 0 w 648072"/>
                <a:gd name="connsiteY6" fmla="*/ 216818 h 218295"/>
                <a:gd name="connsiteX7" fmla="*/ 0 w 648072"/>
                <a:gd name="connsiteY7" fmla="*/ 761 h 21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072" h="218295">
                  <a:moveTo>
                    <a:pt x="0" y="761"/>
                  </a:moveTo>
                  <a:cubicBezTo>
                    <a:pt x="96633" y="-2205"/>
                    <a:pt x="198183" y="4660"/>
                    <a:pt x="294816" y="1694"/>
                  </a:cubicBezTo>
                  <a:lnTo>
                    <a:pt x="648072" y="761"/>
                  </a:lnTo>
                  <a:lnTo>
                    <a:pt x="648072" y="216818"/>
                  </a:lnTo>
                  <a:cubicBezTo>
                    <a:pt x="590834" y="215587"/>
                    <a:pt x="518848" y="219271"/>
                    <a:pt x="461610" y="218040"/>
                  </a:cubicBezTo>
                  <a:lnTo>
                    <a:pt x="151894" y="218040"/>
                  </a:lnTo>
                  <a:lnTo>
                    <a:pt x="0" y="216818"/>
                  </a:lnTo>
                  <a:lnTo>
                    <a:pt x="0" y="761"/>
                  </a:lnTo>
                  <a:close/>
                </a:path>
              </a:pathLst>
            </a:cu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108000" rIns="0" bIns="324000" numCol="1" rtlCol="0" anchor="t" anchorCtr="0" compatLnSpc="1">
              <a:prstTxWarp prst="textNoShape">
                <a:avLst/>
              </a:prstTxWarp>
            </a:bodyPr>
            <a:lstStyle/>
            <a:p>
              <a:pPr algn="ctr" defTabSz="449263">
                <a:spcBef>
                  <a:spcPts val="0"/>
                </a:spcBef>
                <a:buClr>
                  <a:srgbClr val="000000"/>
                </a:buClr>
                <a:buSzPct val="100000"/>
              </a:pPr>
              <a:r>
                <a:rPr lang="en-GB" sz="1400" b="1" baseline="-25000" dirty="0">
                  <a:latin typeface="Arial" charset="0"/>
                </a:rPr>
                <a:t>Sequence</a:t>
              </a:r>
            </a:p>
          </p:txBody>
        </p:sp>
        <p:sp>
          <p:nvSpPr>
            <p:cNvPr id="1250" name="Oval 1249">
              <a:extLst>
                <a:ext uri="{FF2B5EF4-FFF2-40B4-BE49-F238E27FC236}">
                  <a16:creationId xmlns:a16="http://schemas.microsoft.com/office/drawing/2014/main" id="{3B2B4BD6-DEB7-A548-8015-58CCAC3C4BFE}"/>
                </a:ext>
              </a:extLst>
            </p:cNvPr>
            <p:cNvSpPr/>
            <p:nvPr/>
          </p:nvSpPr>
          <p:spPr bwMode="auto">
            <a:xfrm>
              <a:off x="4124263" y="3357170"/>
              <a:ext cx="927881" cy="342743"/>
            </a:xfrm>
            <a:prstGeom prst="ellipse">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396000" numCol="1" rtlCol="0" anchor="t" anchorCtr="0" compatLnSpc="1">
              <a:prstTxWarp prst="textNoShape">
                <a:avLst/>
              </a:prstTxWarp>
            </a:bodyPr>
            <a:lstStyle/>
            <a:p>
              <a:pPr marL="0" marR="0" indent="0" algn="ctr" defTabSz="449263" rtl="0" eaLnBrk="1" fontAlgn="base" latinLnBrk="0" hangingPunct="1">
                <a:lnSpc>
                  <a:spcPct val="100000"/>
                </a:lnSpc>
                <a:spcBef>
                  <a:spcPts val="0"/>
                </a:spcBef>
                <a:spcAft>
                  <a:spcPct val="0"/>
                </a:spcAft>
                <a:buClr>
                  <a:srgbClr val="000000"/>
                </a:buClr>
                <a:buSzPct val="100000"/>
                <a:buFont typeface="Times New Roman" charset="0"/>
                <a:buNone/>
                <a:tabLst/>
              </a:pPr>
              <a:r>
                <a:rPr kumimoji="0" lang="en-GB" sz="1400" b="1" i="0" u="none" strike="noStrike" cap="none" normalizeH="0" baseline="-25000" dirty="0">
                  <a:ln>
                    <a:noFill/>
                  </a:ln>
                  <a:solidFill>
                    <a:schemeClr val="bg1"/>
                  </a:solidFill>
                  <a:effectLst/>
                  <a:latin typeface="Arial" charset="0"/>
                </a:rPr>
                <a:t>C: </a:t>
              </a:r>
            </a:p>
            <a:p>
              <a:pPr marL="0" marR="0" indent="0" algn="ctr" defTabSz="449263" rtl="0" eaLnBrk="1" fontAlgn="base" latinLnBrk="0" hangingPunct="1">
                <a:lnSpc>
                  <a:spcPct val="100000"/>
                </a:lnSpc>
                <a:spcBef>
                  <a:spcPts val="0"/>
                </a:spcBef>
                <a:spcAft>
                  <a:spcPct val="0"/>
                </a:spcAft>
                <a:buClr>
                  <a:srgbClr val="000000"/>
                </a:buClr>
                <a:buSzPct val="100000"/>
                <a:buFont typeface="Times New Roman" charset="0"/>
                <a:buNone/>
                <a:tabLst/>
              </a:pPr>
              <a:r>
                <a:rPr kumimoji="0" lang="en-GB" sz="1400" b="1" i="0" u="none" strike="noStrike" cap="none" normalizeH="0" baseline="-25000" dirty="0">
                  <a:ln>
                    <a:noFill/>
                  </a:ln>
                  <a:solidFill>
                    <a:schemeClr val="bg1"/>
                  </a:solidFill>
                  <a:effectLst/>
                  <a:latin typeface="Arial" charset="0"/>
                </a:rPr>
                <a:t>DCN valid?</a:t>
              </a:r>
            </a:p>
          </p:txBody>
        </p:sp>
        <p:cxnSp>
          <p:nvCxnSpPr>
            <p:cNvPr id="1251" name="Straight Arrow Connector 1250">
              <a:extLst>
                <a:ext uri="{FF2B5EF4-FFF2-40B4-BE49-F238E27FC236}">
                  <a16:creationId xmlns:a16="http://schemas.microsoft.com/office/drawing/2014/main" id="{8404D11F-B122-314A-96D5-024C283FE934}"/>
                </a:ext>
              </a:extLst>
            </p:cNvPr>
            <p:cNvCxnSpPr>
              <a:cxnSpLocks/>
              <a:stCxn id="1249" idx="5"/>
              <a:endCxn id="1250" idx="0"/>
            </p:cNvCxnSpPr>
            <p:nvPr/>
          </p:nvCxnSpPr>
          <p:spPr>
            <a:xfrm flipH="1">
              <a:off x="4588204" y="3066299"/>
              <a:ext cx="220878" cy="290871"/>
            </a:xfrm>
            <a:prstGeom prst="straightConnector1">
              <a:avLst/>
            </a:prstGeom>
            <a:ln>
              <a:solidFill>
                <a:srgbClr val="5C9BD5"/>
              </a:solidFill>
              <a:tailEnd type="triangle"/>
            </a:ln>
          </p:spPr>
          <p:style>
            <a:lnRef idx="3">
              <a:schemeClr val="accent3"/>
            </a:lnRef>
            <a:fillRef idx="0">
              <a:schemeClr val="accent3"/>
            </a:fillRef>
            <a:effectRef idx="2">
              <a:schemeClr val="accent3"/>
            </a:effectRef>
            <a:fontRef idx="minor">
              <a:schemeClr val="tx1"/>
            </a:fontRef>
          </p:style>
        </p:cxnSp>
        <p:cxnSp>
          <p:nvCxnSpPr>
            <p:cNvPr id="1252" name="Straight Arrow Connector 1251">
              <a:extLst>
                <a:ext uri="{FF2B5EF4-FFF2-40B4-BE49-F238E27FC236}">
                  <a16:creationId xmlns:a16="http://schemas.microsoft.com/office/drawing/2014/main" id="{EED438D7-24E6-4640-9A19-D9B80C259DB4}"/>
                </a:ext>
              </a:extLst>
            </p:cNvPr>
            <p:cNvCxnSpPr>
              <a:cxnSpLocks/>
              <a:stCxn id="1249" idx="4"/>
              <a:endCxn id="1248" idx="0"/>
            </p:cNvCxnSpPr>
            <p:nvPr/>
          </p:nvCxnSpPr>
          <p:spPr>
            <a:xfrm>
              <a:off x="5190750" y="3066299"/>
              <a:ext cx="210238" cy="291543"/>
            </a:xfrm>
            <a:prstGeom prst="straightConnector1">
              <a:avLst/>
            </a:prstGeom>
            <a:ln>
              <a:solidFill>
                <a:srgbClr val="5C9BD5"/>
              </a:solidFill>
              <a:tailEnd type="triangle"/>
            </a:ln>
          </p:spPr>
          <p:style>
            <a:lnRef idx="3">
              <a:schemeClr val="accent3"/>
            </a:lnRef>
            <a:fillRef idx="0">
              <a:schemeClr val="accent3"/>
            </a:fillRef>
            <a:effectRef idx="2">
              <a:schemeClr val="accent3"/>
            </a:effectRef>
            <a:fontRef idx="minor">
              <a:schemeClr val="tx1"/>
            </a:fontRef>
          </p:style>
        </p:cxnSp>
        <p:sp>
          <p:nvSpPr>
            <p:cNvPr id="1253" name="Oval 1252">
              <a:extLst>
                <a:ext uri="{FF2B5EF4-FFF2-40B4-BE49-F238E27FC236}">
                  <a16:creationId xmlns:a16="http://schemas.microsoft.com/office/drawing/2014/main" id="{E9E3DAF2-29C5-EA44-AA9E-0EE503965905}"/>
                </a:ext>
              </a:extLst>
            </p:cNvPr>
            <p:cNvSpPr/>
            <p:nvPr/>
          </p:nvSpPr>
          <p:spPr bwMode="auto">
            <a:xfrm>
              <a:off x="5490083" y="2795925"/>
              <a:ext cx="923867" cy="336704"/>
            </a:xfrm>
            <a:prstGeom prst="ellipse">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396000" numCol="1" rtlCol="0" anchor="t" anchorCtr="0" compatLnSpc="1">
              <a:prstTxWarp prst="textNoShape">
                <a:avLst/>
              </a:prstTxWarp>
            </a:bodyPr>
            <a:lstStyle/>
            <a:p>
              <a:pPr marL="0" marR="0" indent="0" algn="ctr" defTabSz="449263" rtl="0" eaLnBrk="1" fontAlgn="base" latinLnBrk="0" hangingPunct="1">
                <a:lnSpc>
                  <a:spcPct val="100000"/>
                </a:lnSpc>
                <a:spcBef>
                  <a:spcPts val="0"/>
                </a:spcBef>
                <a:spcAft>
                  <a:spcPct val="0"/>
                </a:spcAft>
                <a:buClr>
                  <a:srgbClr val="000000"/>
                </a:buClr>
                <a:buSzPct val="100000"/>
                <a:buFont typeface="Times New Roman" charset="0"/>
                <a:buNone/>
                <a:tabLst/>
              </a:pPr>
              <a:r>
                <a:rPr kumimoji="0" lang="en-GB" sz="1400" b="1" i="0" u="none" strike="noStrike" cap="none" normalizeH="0" baseline="-25000" dirty="0">
                  <a:ln>
                    <a:noFill/>
                  </a:ln>
                  <a:solidFill>
                    <a:schemeClr val="bg1"/>
                  </a:solidFill>
                  <a:effectLst/>
                  <a:latin typeface="Arial" charset="0"/>
                </a:rPr>
                <a:t>C: </a:t>
              </a:r>
            </a:p>
            <a:p>
              <a:pPr marL="0" marR="0" indent="0" algn="ctr" defTabSz="449263" rtl="0" eaLnBrk="1" fontAlgn="base" latinLnBrk="0" hangingPunct="1">
                <a:lnSpc>
                  <a:spcPct val="100000"/>
                </a:lnSpc>
                <a:spcBef>
                  <a:spcPts val="0"/>
                </a:spcBef>
                <a:spcAft>
                  <a:spcPct val="0"/>
                </a:spcAft>
                <a:buClr>
                  <a:srgbClr val="000000"/>
                </a:buClr>
                <a:buSzPct val="100000"/>
                <a:buFont typeface="Times New Roman" charset="0"/>
                <a:buNone/>
                <a:tabLst/>
              </a:pPr>
              <a:r>
                <a:rPr kumimoji="0" lang="en-GB" sz="1400" b="1" i="0" u="none" strike="noStrike" cap="none" normalizeH="0" baseline="-25000" dirty="0">
                  <a:ln>
                    <a:noFill/>
                  </a:ln>
                  <a:solidFill>
                    <a:schemeClr val="bg1"/>
                  </a:solidFill>
                  <a:effectLst/>
                  <a:latin typeface="Arial" charset="0"/>
                </a:rPr>
                <a:t>DCR valid?</a:t>
              </a:r>
            </a:p>
          </p:txBody>
        </p:sp>
        <p:sp>
          <p:nvSpPr>
            <p:cNvPr id="1254" name="Rectangle 1253">
              <a:extLst>
                <a:ext uri="{FF2B5EF4-FFF2-40B4-BE49-F238E27FC236}">
                  <a16:creationId xmlns:a16="http://schemas.microsoft.com/office/drawing/2014/main" id="{E4D183C8-F112-3341-B93F-0C82EF48B506}"/>
                </a:ext>
              </a:extLst>
            </p:cNvPr>
            <p:cNvSpPr/>
            <p:nvPr/>
          </p:nvSpPr>
          <p:spPr bwMode="auto">
            <a:xfrm>
              <a:off x="6483880" y="2792596"/>
              <a:ext cx="587164" cy="336705"/>
            </a:xfrm>
            <a:prstGeom prst="rect">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449263">
                <a:spcBef>
                  <a:spcPts val="0"/>
                </a:spcBef>
                <a:buClr>
                  <a:srgbClr val="000000"/>
                </a:buClr>
                <a:buSzPct val="100000"/>
              </a:pPr>
              <a:r>
                <a:rPr lang="en-GB" sz="1400" b="1" baseline="-25000" dirty="0">
                  <a:solidFill>
                    <a:schemeClr val="bg1"/>
                  </a:solidFill>
                  <a:latin typeface="Arial" charset="0"/>
                </a:rPr>
                <a:t>A: Take DCR</a:t>
              </a:r>
            </a:p>
          </p:txBody>
        </p:sp>
        <p:sp>
          <p:nvSpPr>
            <p:cNvPr id="1255" name="Rectangle 1254">
              <a:extLst>
                <a:ext uri="{FF2B5EF4-FFF2-40B4-BE49-F238E27FC236}">
                  <a16:creationId xmlns:a16="http://schemas.microsoft.com/office/drawing/2014/main" id="{E868A856-E39C-E74B-B7BC-BF98D5F73D5E}"/>
                </a:ext>
              </a:extLst>
            </p:cNvPr>
            <p:cNvSpPr/>
            <p:nvPr/>
          </p:nvSpPr>
          <p:spPr bwMode="auto">
            <a:xfrm>
              <a:off x="8122569" y="2780661"/>
              <a:ext cx="777034" cy="390347"/>
            </a:xfrm>
            <a:prstGeom prst="rect">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449263">
                <a:spcBef>
                  <a:spcPts val="0"/>
                </a:spcBef>
                <a:buClr>
                  <a:srgbClr val="000000"/>
                </a:buClr>
                <a:buSzPct val="100000"/>
              </a:pPr>
              <a:r>
                <a:rPr lang="en-GB" sz="1400" b="1" baseline="-25000" dirty="0">
                  <a:solidFill>
                    <a:schemeClr val="bg1"/>
                  </a:solidFill>
                  <a:latin typeface="Arial" charset="0"/>
                </a:rPr>
                <a:t>A: Take </a:t>
              </a:r>
              <a:r>
                <a:rPr lang="en-GB" sz="1400" b="1" baseline="-25000" dirty="0" err="1">
                  <a:solidFill>
                    <a:schemeClr val="bg1"/>
                  </a:solidFill>
                  <a:latin typeface="Arial" charset="0"/>
                </a:rPr>
                <a:t>Bremsstr</a:t>
              </a:r>
              <a:endParaRPr lang="en-GB" sz="1400" b="1" baseline="-25000" dirty="0">
                <a:solidFill>
                  <a:schemeClr val="bg1"/>
                </a:solidFill>
                <a:latin typeface="Arial" charset="0"/>
              </a:endParaRPr>
            </a:p>
          </p:txBody>
        </p:sp>
        <p:sp>
          <p:nvSpPr>
            <p:cNvPr id="1256" name="Rectangle 26">
              <a:extLst>
                <a:ext uri="{FF2B5EF4-FFF2-40B4-BE49-F238E27FC236}">
                  <a16:creationId xmlns:a16="http://schemas.microsoft.com/office/drawing/2014/main" id="{64AF25A8-164B-914F-932F-9F0619B62197}"/>
                </a:ext>
              </a:extLst>
            </p:cNvPr>
            <p:cNvSpPr/>
            <p:nvPr/>
          </p:nvSpPr>
          <p:spPr bwMode="auto">
            <a:xfrm>
              <a:off x="7394386" y="2257243"/>
              <a:ext cx="858173" cy="251132"/>
            </a:xfrm>
            <a:custGeom>
              <a:avLst/>
              <a:gdLst>
                <a:gd name="connsiteX0" fmla="*/ 0 w 648072"/>
                <a:gd name="connsiteY0" fmla="*/ 0 h 216057"/>
                <a:gd name="connsiteX1" fmla="*/ 648072 w 648072"/>
                <a:gd name="connsiteY1" fmla="*/ 0 h 216057"/>
                <a:gd name="connsiteX2" fmla="*/ 648072 w 648072"/>
                <a:gd name="connsiteY2" fmla="*/ 216057 h 216057"/>
                <a:gd name="connsiteX3" fmla="*/ 0 w 648072"/>
                <a:gd name="connsiteY3" fmla="*/ 216057 h 216057"/>
                <a:gd name="connsiteX4" fmla="*/ 0 w 648072"/>
                <a:gd name="connsiteY4" fmla="*/ 0 h 216057"/>
                <a:gd name="connsiteX0" fmla="*/ 0 w 648072"/>
                <a:gd name="connsiteY0" fmla="*/ 0 h 217279"/>
                <a:gd name="connsiteX1" fmla="*/ 648072 w 648072"/>
                <a:gd name="connsiteY1" fmla="*/ 0 h 217279"/>
                <a:gd name="connsiteX2" fmla="*/ 648072 w 648072"/>
                <a:gd name="connsiteY2" fmla="*/ 216057 h 217279"/>
                <a:gd name="connsiteX3" fmla="*/ 151894 w 648072"/>
                <a:gd name="connsiteY3" fmla="*/ 217279 h 217279"/>
                <a:gd name="connsiteX4" fmla="*/ 0 w 648072"/>
                <a:gd name="connsiteY4" fmla="*/ 216057 h 217279"/>
                <a:gd name="connsiteX5" fmla="*/ 0 w 648072"/>
                <a:gd name="connsiteY5" fmla="*/ 0 h 217279"/>
                <a:gd name="connsiteX0" fmla="*/ 0 w 648072"/>
                <a:gd name="connsiteY0" fmla="*/ 0 h 217534"/>
                <a:gd name="connsiteX1" fmla="*/ 648072 w 648072"/>
                <a:gd name="connsiteY1" fmla="*/ 0 h 217534"/>
                <a:gd name="connsiteX2" fmla="*/ 648072 w 648072"/>
                <a:gd name="connsiteY2" fmla="*/ 216057 h 217534"/>
                <a:gd name="connsiteX3" fmla="*/ 461610 w 648072"/>
                <a:gd name="connsiteY3" fmla="*/ 217279 h 217534"/>
                <a:gd name="connsiteX4" fmla="*/ 151894 w 648072"/>
                <a:gd name="connsiteY4" fmla="*/ 217279 h 217534"/>
                <a:gd name="connsiteX5" fmla="*/ 0 w 648072"/>
                <a:gd name="connsiteY5" fmla="*/ 216057 h 217534"/>
                <a:gd name="connsiteX6" fmla="*/ 0 w 648072"/>
                <a:gd name="connsiteY6" fmla="*/ 0 h 217534"/>
                <a:gd name="connsiteX0" fmla="*/ 0 w 648072"/>
                <a:gd name="connsiteY0" fmla="*/ 761 h 218295"/>
                <a:gd name="connsiteX1" fmla="*/ 294816 w 648072"/>
                <a:gd name="connsiteY1" fmla="*/ 1694 h 218295"/>
                <a:gd name="connsiteX2" fmla="*/ 648072 w 648072"/>
                <a:gd name="connsiteY2" fmla="*/ 761 h 218295"/>
                <a:gd name="connsiteX3" fmla="*/ 648072 w 648072"/>
                <a:gd name="connsiteY3" fmla="*/ 216818 h 218295"/>
                <a:gd name="connsiteX4" fmla="*/ 461610 w 648072"/>
                <a:gd name="connsiteY4" fmla="*/ 218040 h 218295"/>
                <a:gd name="connsiteX5" fmla="*/ 151894 w 648072"/>
                <a:gd name="connsiteY5" fmla="*/ 218040 h 218295"/>
                <a:gd name="connsiteX6" fmla="*/ 0 w 648072"/>
                <a:gd name="connsiteY6" fmla="*/ 216818 h 218295"/>
                <a:gd name="connsiteX7" fmla="*/ 0 w 648072"/>
                <a:gd name="connsiteY7" fmla="*/ 761 h 218295"/>
                <a:gd name="connsiteX0" fmla="*/ 0 w 648072"/>
                <a:gd name="connsiteY0" fmla="*/ 761 h 218837"/>
                <a:gd name="connsiteX1" fmla="*/ 294816 w 648072"/>
                <a:gd name="connsiteY1" fmla="*/ 1694 h 218837"/>
                <a:gd name="connsiteX2" fmla="*/ 648072 w 648072"/>
                <a:gd name="connsiteY2" fmla="*/ 761 h 218837"/>
                <a:gd name="connsiteX3" fmla="*/ 648072 w 648072"/>
                <a:gd name="connsiteY3" fmla="*/ 216818 h 218837"/>
                <a:gd name="connsiteX4" fmla="*/ 461610 w 648072"/>
                <a:gd name="connsiteY4" fmla="*/ 218040 h 218837"/>
                <a:gd name="connsiteX5" fmla="*/ 294546 w 648072"/>
                <a:gd name="connsiteY5" fmla="*/ 218446 h 218837"/>
                <a:gd name="connsiteX6" fmla="*/ 151894 w 648072"/>
                <a:gd name="connsiteY6" fmla="*/ 218040 h 218837"/>
                <a:gd name="connsiteX7" fmla="*/ 0 w 648072"/>
                <a:gd name="connsiteY7" fmla="*/ 216818 h 218837"/>
                <a:gd name="connsiteX8" fmla="*/ 0 w 648072"/>
                <a:gd name="connsiteY8" fmla="*/ 761 h 21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8072" h="218837">
                  <a:moveTo>
                    <a:pt x="0" y="761"/>
                  </a:moveTo>
                  <a:cubicBezTo>
                    <a:pt x="96633" y="-2205"/>
                    <a:pt x="198183" y="4660"/>
                    <a:pt x="294816" y="1694"/>
                  </a:cubicBezTo>
                  <a:lnTo>
                    <a:pt x="648072" y="761"/>
                  </a:lnTo>
                  <a:lnTo>
                    <a:pt x="648072" y="216818"/>
                  </a:lnTo>
                  <a:cubicBezTo>
                    <a:pt x="590834" y="215587"/>
                    <a:pt x="518848" y="219271"/>
                    <a:pt x="461610" y="218040"/>
                  </a:cubicBezTo>
                  <a:cubicBezTo>
                    <a:pt x="402645" y="216537"/>
                    <a:pt x="353511" y="219949"/>
                    <a:pt x="294546" y="218446"/>
                  </a:cubicBezTo>
                  <a:lnTo>
                    <a:pt x="151894" y="218040"/>
                  </a:lnTo>
                  <a:lnTo>
                    <a:pt x="0" y="216818"/>
                  </a:lnTo>
                  <a:lnTo>
                    <a:pt x="0" y="761"/>
                  </a:lnTo>
                  <a:close/>
                </a:path>
              </a:pathLst>
            </a:cu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108000" rIns="0" bIns="324000" numCol="1" rtlCol="0" anchor="t" anchorCtr="0" compatLnSpc="1">
              <a:prstTxWarp prst="textNoShape">
                <a:avLst/>
              </a:prstTxWarp>
            </a:bodyPr>
            <a:lstStyle/>
            <a:p>
              <a:pPr algn="ctr" defTabSz="449263">
                <a:spcBef>
                  <a:spcPts val="0"/>
                </a:spcBef>
                <a:buClr>
                  <a:srgbClr val="000000"/>
                </a:buClr>
                <a:buSzPct val="100000"/>
              </a:pPr>
              <a:r>
                <a:rPr lang="en-GB" sz="1400" b="1" baseline="-25000" dirty="0">
                  <a:latin typeface="Arial" charset="0"/>
                </a:rPr>
                <a:t>Sequence</a:t>
              </a:r>
            </a:p>
          </p:txBody>
        </p:sp>
        <p:sp>
          <p:nvSpPr>
            <p:cNvPr id="1257" name="Rectangle 1256">
              <a:extLst>
                <a:ext uri="{FF2B5EF4-FFF2-40B4-BE49-F238E27FC236}">
                  <a16:creationId xmlns:a16="http://schemas.microsoft.com/office/drawing/2014/main" id="{A3F8F7EC-801C-AA4F-80F8-B03BDE29909A}"/>
                </a:ext>
              </a:extLst>
            </p:cNvPr>
            <p:cNvSpPr/>
            <p:nvPr/>
          </p:nvSpPr>
          <p:spPr bwMode="auto">
            <a:xfrm>
              <a:off x="8583060" y="2248327"/>
              <a:ext cx="777034" cy="390347"/>
            </a:xfrm>
            <a:prstGeom prst="rect">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449263">
                <a:spcBef>
                  <a:spcPts val="0"/>
                </a:spcBef>
                <a:buClr>
                  <a:srgbClr val="000000"/>
                </a:buClr>
                <a:buSzPct val="100000"/>
              </a:pPr>
              <a:r>
                <a:rPr lang="en-GB" sz="1400" b="1" baseline="-25000" dirty="0">
                  <a:solidFill>
                    <a:schemeClr val="bg1"/>
                  </a:solidFill>
                  <a:latin typeface="Arial" charset="0"/>
                </a:rPr>
                <a:t>A: Take Default</a:t>
              </a:r>
            </a:p>
          </p:txBody>
        </p:sp>
        <p:sp>
          <p:nvSpPr>
            <p:cNvPr id="1258" name="Oval 1257">
              <a:extLst>
                <a:ext uri="{FF2B5EF4-FFF2-40B4-BE49-F238E27FC236}">
                  <a16:creationId xmlns:a16="http://schemas.microsoft.com/office/drawing/2014/main" id="{D06C64CF-6BC1-2A47-B5C6-72CEB4D33F46}"/>
                </a:ext>
              </a:extLst>
            </p:cNvPr>
            <p:cNvSpPr/>
            <p:nvPr/>
          </p:nvSpPr>
          <p:spPr bwMode="auto">
            <a:xfrm>
              <a:off x="7130761" y="2790103"/>
              <a:ext cx="923867" cy="556912"/>
            </a:xfrm>
            <a:prstGeom prst="ellipse">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396000" numCol="1" rtlCol="0" anchor="t" anchorCtr="0" compatLnSpc="1">
              <a:prstTxWarp prst="textNoShape">
                <a:avLst/>
              </a:prstTxWarp>
            </a:bodyPr>
            <a:lstStyle/>
            <a:p>
              <a:pPr marL="0" marR="0" indent="0" algn="ctr" defTabSz="449263" rtl="0" eaLnBrk="1" fontAlgn="base" latinLnBrk="0" hangingPunct="1">
                <a:lnSpc>
                  <a:spcPct val="100000"/>
                </a:lnSpc>
                <a:spcBef>
                  <a:spcPts val="0"/>
                </a:spcBef>
                <a:spcAft>
                  <a:spcPct val="0"/>
                </a:spcAft>
                <a:buClr>
                  <a:srgbClr val="000000"/>
                </a:buClr>
                <a:buSzPct val="100000"/>
                <a:buFont typeface="Times New Roman" charset="0"/>
                <a:buNone/>
                <a:tabLst/>
              </a:pPr>
              <a:r>
                <a:rPr kumimoji="0" lang="en-GB" sz="1400" b="1" i="0" u="none" strike="noStrike" cap="none" normalizeH="0" baseline="-25000" dirty="0">
                  <a:ln>
                    <a:noFill/>
                  </a:ln>
                  <a:solidFill>
                    <a:schemeClr val="bg1"/>
                  </a:solidFill>
                  <a:effectLst/>
                  <a:latin typeface="Arial" charset="0"/>
                </a:rPr>
                <a:t>C: </a:t>
              </a:r>
            </a:p>
            <a:p>
              <a:pPr marL="0" marR="0" indent="0" algn="ctr" defTabSz="449263" rtl="0" eaLnBrk="1" fontAlgn="base" latinLnBrk="0" hangingPunct="1">
                <a:lnSpc>
                  <a:spcPct val="100000"/>
                </a:lnSpc>
                <a:spcBef>
                  <a:spcPts val="0"/>
                </a:spcBef>
                <a:spcAft>
                  <a:spcPct val="0"/>
                </a:spcAft>
                <a:buClr>
                  <a:srgbClr val="000000"/>
                </a:buClr>
                <a:buSzPct val="100000"/>
                <a:buFont typeface="Times New Roman" charset="0"/>
                <a:buNone/>
                <a:tabLst/>
              </a:pPr>
              <a:r>
                <a:rPr lang="en-GB" sz="1400" b="1" baseline="-25000" dirty="0" err="1">
                  <a:solidFill>
                    <a:schemeClr val="bg1"/>
                  </a:solidFill>
                  <a:latin typeface="Arial" charset="0"/>
                </a:rPr>
                <a:t>Bremsstr</a:t>
              </a:r>
              <a:r>
                <a:rPr kumimoji="0" lang="en-GB" sz="1400" b="1" i="0" u="none" strike="noStrike" cap="none" normalizeH="0" baseline="-25000" dirty="0">
                  <a:ln>
                    <a:noFill/>
                  </a:ln>
                  <a:solidFill>
                    <a:schemeClr val="bg1"/>
                  </a:solidFill>
                  <a:effectLst/>
                  <a:latin typeface="Arial" charset="0"/>
                </a:rPr>
                <a:t> valid?</a:t>
              </a:r>
            </a:p>
          </p:txBody>
        </p:sp>
        <p:cxnSp>
          <p:nvCxnSpPr>
            <p:cNvPr id="1259" name="Straight Arrow Connector 1258">
              <a:extLst>
                <a:ext uri="{FF2B5EF4-FFF2-40B4-BE49-F238E27FC236}">
                  <a16:creationId xmlns:a16="http://schemas.microsoft.com/office/drawing/2014/main" id="{2926F5D6-6BF4-1548-9C70-CF96B16E7AD0}"/>
                </a:ext>
              </a:extLst>
            </p:cNvPr>
            <p:cNvCxnSpPr>
              <a:cxnSpLocks/>
              <a:stCxn id="1219" idx="3"/>
              <a:endCxn id="1257" idx="0"/>
            </p:cNvCxnSpPr>
            <p:nvPr/>
          </p:nvCxnSpPr>
          <p:spPr>
            <a:xfrm>
              <a:off x="6716687" y="1975951"/>
              <a:ext cx="2254890" cy="272376"/>
            </a:xfrm>
            <a:prstGeom prst="straightConnector1">
              <a:avLst/>
            </a:prstGeom>
            <a:ln>
              <a:solidFill>
                <a:srgbClr val="5C9BD5"/>
              </a:solidFill>
              <a:tailEnd type="triangle"/>
            </a:ln>
          </p:spPr>
          <p:style>
            <a:lnRef idx="3">
              <a:schemeClr val="accent3"/>
            </a:lnRef>
            <a:fillRef idx="0">
              <a:schemeClr val="accent3"/>
            </a:fillRef>
            <a:effectRef idx="2">
              <a:schemeClr val="accent3"/>
            </a:effectRef>
            <a:fontRef idx="minor">
              <a:schemeClr val="tx1"/>
            </a:fontRef>
          </p:style>
        </p:cxnSp>
        <p:cxnSp>
          <p:nvCxnSpPr>
            <p:cNvPr id="1260" name="Straight Arrow Connector 1259">
              <a:extLst>
                <a:ext uri="{FF2B5EF4-FFF2-40B4-BE49-F238E27FC236}">
                  <a16:creationId xmlns:a16="http://schemas.microsoft.com/office/drawing/2014/main" id="{632C4BDA-4BD0-A043-85D2-9DBA1AA537A0}"/>
                </a:ext>
              </a:extLst>
            </p:cNvPr>
            <p:cNvCxnSpPr>
              <a:cxnSpLocks/>
              <a:stCxn id="1220" idx="4"/>
              <a:endCxn id="1254" idx="0"/>
            </p:cNvCxnSpPr>
            <p:nvPr/>
          </p:nvCxnSpPr>
          <p:spPr>
            <a:xfrm>
              <a:off x="6514559" y="2598830"/>
              <a:ext cx="262903" cy="193766"/>
            </a:xfrm>
            <a:prstGeom prst="straightConnector1">
              <a:avLst/>
            </a:prstGeom>
            <a:ln>
              <a:solidFill>
                <a:srgbClr val="5C9BD5"/>
              </a:solidFill>
              <a:tailEnd type="triangle"/>
            </a:ln>
          </p:spPr>
          <p:style>
            <a:lnRef idx="3">
              <a:schemeClr val="accent3"/>
            </a:lnRef>
            <a:fillRef idx="0">
              <a:schemeClr val="accent3"/>
            </a:fillRef>
            <a:effectRef idx="2">
              <a:schemeClr val="accent3"/>
            </a:effectRef>
            <a:fontRef idx="minor">
              <a:schemeClr val="tx1"/>
            </a:fontRef>
          </p:style>
        </p:cxnSp>
        <p:cxnSp>
          <p:nvCxnSpPr>
            <p:cNvPr id="1261" name="Straight Arrow Connector 1260">
              <a:extLst>
                <a:ext uri="{FF2B5EF4-FFF2-40B4-BE49-F238E27FC236}">
                  <a16:creationId xmlns:a16="http://schemas.microsoft.com/office/drawing/2014/main" id="{DB0DB234-3075-B24B-9F5C-9AFB3E511138}"/>
                </a:ext>
              </a:extLst>
            </p:cNvPr>
            <p:cNvCxnSpPr>
              <a:cxnSpLocks/>
              <a:endCxn id="1220" idx="1"/>
            </p:cNvCxnSpPr>
            <p:nvPr/>
          </p:nvCxnSpPr>
          <p:spPr>
            <a:xfrm>
              <a:off x="6190706" y="1983183"/>
              <a:ext cx="102986" cy="367374"/>
            </a:xfrm>
            <a:prstGeom prst="straightConnector1">
              <a:avLst/>
            </a:prstGeom>
            <a:ln>
              <a:solidFill>
                <a:srgbClr val="746F6F"/>
              </a:solidFill>
              <a:tailEnd type="triangle"/>
            </a:ln>
          </p:spPr>
          <p:style>
            <a:lnRef idx="3">
              <a:schemeClr val="accent3"/>
            </a:lnRef>
            <a:fillRef idx="0">
              <a:schemeClr val="accent3"/>
            </a:fillRef>
            <a:effectRef idx="2">
              <a:schemeClr val="accent3"/>
            </a:effectRef>
            <a:fontRef idx="minor">
              <a:schemeClr val="tx1"/>
            </a:fontRef>
          </p:style>
        </p:cxnSp>
        <p:sp>
          <p:nvSpPr>
            <p:cNvPr id="1262" name="Left Arrow 1261">
              <a:extLst>
                <a:ext uri="{FF2B5EF4-FFF2-40B4-BE49-F238E27FC236}">
                  <a16:creationId xmlns:a16="http://schemas.microsoft.com/office/drawing/2014/main" id="{07B98E65-5F29-794D-B0AC-902954FE0724}"/>
                </a:ext>
              </a:extLst>
            </p:cNvPr>
            <p:cNvSpPr/>
            <p:nvPr/>
          </p:nvSpPr>
          <p:spPr>
            <a:xfrm rot="18419026">
              <a:off x="4487799" y="3108523"/>
              <a:ext cx="228085" cy="134115"/>
            </a:xfrm>
            <a:prstGeom prst="leftArrow">
              <a:avLst/>
            </a:prstGeom>
            <a:gradFill flip="none" rotWithShape="1">
              <a:gsLst>
                <a:gs pos="0">
                  <a:schemeClr val="bg1"/>
                </a:gs>
                <a:gs pos="100000">
                  <a:schemeClr val="bg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endParaRPr lang="en-GB" sz="1600"/>
            </a:p>
          </p:txBody>
        </p:sp>
        <p:sp>
          <p:nvSpPr>
            <p:cNvPr id="1263" name="Left Arrow 1262">
              <a:extLst>
                <a:ext uri="{FF2B5EF4-FFF2-40B4-BE49-F238E27FC236}">
                  <a16:creationId xmlns:a16="http://schemas.microsoft.com/office/drawing/2014/main" id="{0A0E84AC-DBF5-B449-B8DD-D25302FC3402}"/>
                </a:ext>
              </a:extLst>
            </p:cNvPr>
            <p:cNvSpPr/>
            <p:nvPr/>
          </p:nvSpPr>
          <p:spPr>
            <a:xfrm rot="7244450">
              <a:off x="4652666" y="3170558"/>
              <a:ext cx="243733" cy="137678"/>
            </a:xfrm>
            <a:prstGeom prst="leftArrow">
              <a:avLst/>
            </a:prstGeom>
            <a:gradFill flip="none" rotWithShape="1">
              <a:gsLst>
                <a:gs pos="0">
                  <a:schemeClr val="bg1"/>
                </a:gs>
                <a:gs pos="100000">
                  <a:srgbClr val="FA7E8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endParaRPr lang="en-GB" sz="1600"/>
            </a:p>
          </p:txBody>
        </p:sp>
        <p:pic>
          <p:nvPicPr>
            <p:cNvPr id="1264" name="Picture 1263">
              <a:extLst>
                <a:ext uri="{FF2B5EF4-FFF2-40B4-BE49-F238E27FC236}">
                  <a16:creationId xmlns:a16="http://schemas.microsoft.com/office/drawing/2014/main" id="{ED6B62B9-14C4-734B-A016-6531F7A23558}"/>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868662" y="3217296"/>
              <a:ext cx="142739" cy="142488"/>
            </a:xfrm>
            <a:prstGeom prst="rect">
              <a:avLst/>
            </a:prstGeom>
            <a:ln>
              <a:noFill/>
            </a:ln>
          </p:spPr>
        </p:pic>
        <p:pic>
          <p:nvPicPr>
            <p:cNvPr id="1265" name="Picture 1264">
              <a:extLst>
                <a:ext uri="{FF2B5EF4-FFF2-40B4-BE49-F238E27FC236}">
                  <a16:creationId xmlns:a16="http://schemas.microsoft.com/office/drawing/2014/main" id="{B662806B-EE04-C049-9EC9-DE251B19FC15}"/>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761048" y="3207557"/>
              <a:ext cx="142739" cy="142488"/>
            </a:xfrm>
            <a:prstGeom prst="rect">
              <a:avLst/>
            </a:prstGeom>
            <a:ln>
              <a:noFill/>
            </a:ln>
          </p:spPr>
        </p:pic>
        <p:pic>
          <p:nvPicPr>
            <p:cNvPr id="1266" name="Picture 1265">
              <a:extLst>
                <a:ext uri="{FF2B5EF4-FFF2-40B4-BE49-F238E27FC236}">
                  <a16:creationId xmlns:a16="http://schemas.microsoft.com/office/drawing/2014/main" id="{683CEBAD-8785-BF44-B3CC-7D4A2F73DF3A}"/>
                </a:ext>
              </a:extLst>
            </p:cNvPr>
            <p:cNvPicPr>
              <a:picLocks noChangeAspect="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923917" y="2701703"/>
              <a:ext cx="122896" cy="139734"/>
            </a:xfrm>
            <a:prstGeom prst="rect">
              <a:avLst/>
            </a:prstGeom>
            <a:ln>
              <a:noFill/>
            </a:ln>
          </p:spPr>
        </p:pic>
        <p:pic>
          <p:nvPicPr>
            <p:cNvPr id="1267" name="Picture 1266">
              <a:extLst>
                <a:ext uri="{FF2B5EF4-FFF2-40B4-BE49-F238E27FC236}">
                  <a16:creationId xmlns:a16="http://schemas.microsoft.com/office/drawing/2014/main" id="{D70E5C0C-575C-EC49-B83F-2F184221D7D8}"/>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698477" y="2196070"/>
              <a:ext cx="142739" cy="142488"/>
            </a:xfrm>
            <a:prstGeom prst="rect">
              <a:avLst/>
            </a:prstGeom>
            <a:ln>
              <a:noFill/>
            </a:ln>
          </p:spPr>
        </p:pic>
        <p:sp>
          <p:nvSpPr>
            <p:cNvPr id="1268" name="Left Arrow 1267">
              <a:extLst>
                <a:ext uri="{FF2B5EF4-FFF2-40B4-BE49-F238E27FC236}">
                  <a16:creationId xmlns:a16="http://schemas.microsoft.com/office/drawing/2014/main" id="{0B065BB8-4C02-6849-8AD6-18447138707C}"/>
                </a:ext>
              </a:extLst>
            </p:cNvPr>
            <p:cNvSpPr/>
            <p:nvPr/>
          </p:nvSpPr>
          <p:spPr>
            <a:xfrm rot="18419026">
              <a:off x="5800627" y="2632854"/>
              <a:ext cx="228085" cy="134115"/>
            </a:xfrm>
            <a:prstGeom prst="leftArrow">
              <a:avLst/>
            </a:prstGeom>
            <a:gradFill flip="none" rotWithShape="1">
              <a:gsLst>
                <a:gs pos="0">
                  <a:schemeClr val="bg1"/>
                </a:gs>
                <a:gs pos="100000">
                  <a:schemeClr val="bg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endParaRPr lang="en-GB" sz="1600"/>
            </a:p>
          </p:txBody>
        </p:sp>
        <p:sp>
          <p:nvSpPr>
            <p:cNvPr id="1269" name="Left Arrow 1268">
              <a:extLst>
                <a:ext uri="{FF2B5EF4-FFF2-40B4-BE49-F238E27FC236}">
                  <a16:creationId xmlns:a16="http://schemas.microsoft.com/office/drawing/2014/main" id="{E7EBF28B-DF9E-5A4F-B12B-A61EEA55AD39}"/>
                </a:ext>
              </a:extLst>
            </p:cNvPr>
            <p:cNvSpPr/>
            <p:nvPr/>
          </p:nvSpPr>
          <p:spPr>
            <a:xfrm rot="7736206">
              <a:off x="6001573" y="2637688"/>
              <a:ext cx="243733" cy="137678"/>
            </a:xfrm>
            <a:prstGeom prst="leftArrow">
              <a:avLst/>
            </a:prstGeom>
            <a:gradFill flip="none" rotWithShape="1">
              <a:gsLst>
                <a:gs pos="0">
                  <a:schemeClr val="bg1"/>
                </a:gs>
                <a:gs pos="100000">
                  <a:srgbClr val="FA7E8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endParaRPr lang="en-GB" sz="1600"/>
            </a:p>
          </p:txBody>
        </p:sp>
        <p:sp>
          <p:nvSpPr>
            <p:cNvPr id="1270" name="Left Arrow 1269">
              <a:extLst>
                <a:ext uri="{FF2B5EF4-FFF2-40B4-BE49-F238E27FC236}">
                  <a16:creationId xmlns:a16="http://schemas.microsoft.com/office/drawing/2014/main" id="{89784001-36EC-4A49-BE91-06D66D888914}"/>
                </a:ext>
              </a:extLst>
            </p:cNvPr>
            <p:cNvSpPr/>
            <p:nvPr/>
          </p:nvSpPr>
          <p:spPr>
            <a:xfrm rot="15186771" flipH="1">
              <a:off x="6177648" y="2088019"/>
              <a:ext cx="324000" cy="119352"/>
            </a:xfrm>
            <a:prstGeom prst="leftArrow">
              <a:avLst/>
            </a:prstGeom>
            <a:gradFill flip="none" rotWithShape="1">
              <a:gsLst>
                <a:gs pos="0">
                  <a:schemeClr val="bg1"/>
                </a:gs>
                <a:gs pos="100000">
                  <a:srgbClr val="FA7E8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a:p>
          </p:txBody>
        </p:sp>
        <p:cxnSp>
          <p:nvCxnSpPr>
            <p:cNvPr id="1271" name="Straight Arrow Connector 1270">
              <a:extLst>
                <a:ext uri="{FF2B5EF4-FFF2-40B4-BE49-F238E27FC236}">
                  <a16:creationId xmlns:a16="http://schemas.microsoft.com/office/drawing/2014/main" id="{57BAA2BC-2628-C941-A9B4-1875F184E951}"/>
                </a:ext>
              </a:extLst>
            </p:cNvPr>
            <p:cNvCxnSpPr>
              <a:cxnSpLocks/>
              <a:stCxn id="1256" idx="6"/>
              <a:endCxn id="1258" idx="0"/>
            </p:cNvCxnSpPr>
            <p:nvPr/>
          </p:nvCxnSpPr>
          <p:spPr>
            <a:xfrm flipH="1">
              <a:off x="7592695" y="2507460"/>
              <a:ext cx="2828" cy="282643"/>
            </a:xfrm>
            <a:prstGeom prst="straightConnector1">
              <a:avLst/>
            </a:prstGeom>
            <a:ln>
              <a:solidFill>
                <a:srgbClr val="5C9BD5"/>
              </a:solidFill>
              <a:tailEnd type="triangle"/>
            </a:ln>
          </p:spPr>
          <p:style>
            <a:lnRef idx="3">
              <a:schemeClr val="accent3"/>
            </a:lnRef>
            <a:fillRef idx="0">
              <a:schemeClr val="accent3"/>
            </a:fillRef>
            <a:effectRef idx="2">
              <a:schemeClr val="accent3"/>
            </a:effectRef>
            <a:fontRef idx="minor">
              <a:schemeClr val="tx1"/>
            </a:fontRef>
          </p:style>
        </p:cxnSp>
        <p:cxnSp>
          <p:nvCxnSpPr>
            <p:cNvPr id="1272" name="Straight Arrow Connector 1271">
              <a:extLst>
                <a:ext uri="{FF2B5EF4-FFF2-40B4-BE49-F238E27FC236}">
                  <a16:creationId xmlns:a16="http://schemas.microsoft.com/office/drawing/2014/main" id="{1936CBAC-4149-C341-B88F-6DA5B45E6E86}"/>
                </a:ext>
              </a:extLst>
            </p:cNvPr>
            <p:cNvCxnSpPr>
              <a:cxnSpLocks/>
              <a:stCxn id="1256" idx="4"/>
              <a:endCxn id="1255" idx="0"/>
            </p:cNvCxnSpPr>
            <p:nvPr/>
          </p:nvCxnSpPr>
          <p:spPr>
            <a:xfrm>
              <a:off x="8005647" y="2507460"/>
              <a:ext cx="505439" cy="273201"/>
            </a:xfrm>
            <a:prstGeom prst="straightConnector1">
              <a:avLst/>
            </a:prstGeom>
            <a:ln>
              <a:solidFill>
                <a:srgbClr val="5C9BD5"/>
              </a:solidFill>
              <a:tailEnd type="triangle"/>
            </a:ln>
          </p:spPr>
          <p:style>
            <a:lnRef idx="3">
              <a:schemeClr val="accent3"/>
            </a:lnRef>
            <a:fillRef idx="0">
              <a:schemeClr val="accent3"/>
            </a:fillRef>
            <a:effectRef idx="2">
              <a:schemeClr val="accent3"/>
            </a:effectRef>
            <a:fontRef idx="minor">
              <a:schemeClr val="tx1"/>
            </a:fontRef>
          </p:style>
        </p:cxnSp>
        <p:sp>
          <p:nvSpPr>
            <p:cNvPr id="1273" name="Left Arrow 1272">
              <a:extLst>
                <a:ext uri="{FF2B5EF4-FFF2-40B4-BE49-F238E27FC236}">
                  <a16:creationId xmlns:a16="http://schemas.microsoft.com/office/drawing/2014/main" id="{27FEEC4D-1D4A-B048-85F0-818DE054DC32}"/>
                </a:ext>
              </a:extLst>
            </p:cNvPr>
            <p:cNvSpPr/>
            <p:nvPr/>
          </p:nvSpPr>
          <p:spPr>
            <a:xfrm rot="5400000" flipV="1">
              <a:off x="7572250" y="2581955"/>
              <a:ext cx="252000" cy="126586"/>
            </a:xfrm>
            <a:prstGeom prst="leftArrow">
              <a:avLst/>
            </a:prstGeom>
            <a:gradFill flip="none" rotWithShape="1">
              <a:gsLst>
                <a:gs pos="0">
                  <a:schemeClr val="bg1"/>
                </a:gs>
                <a:gs pos="100000">
                  <a:srgbClr val="92D05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endParaRPr lang="en-GB" sz="1600"/>
            </a:p>
          </p:txBody>
        </p:sp>
        <p:pic>
          <p:nvPicPr>
            <p:cNvPr id="1274" name="Picture 1273">
              <a:extLst>
                <a:ext uri="{FF2B5EF4-FFF2-40B4-BE49-F238E27FC236}">
                  <a16:creationId xmlns:a16="http://schemas.microsoft.com/office/drawing/2014/main" id="{327C0DA8-5D7C-E540-AD4B-1E14D0D2F062}"/>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037386" y="2673041"/>
              <a:ext cx="142739" cy="142488"/>
            </a:xfrm>
            <a:prstGeom prst="rect">
              <a:avLst/>
            </a:prstGeom>
            <a:ln>
              <a:noFill/>
            </a:ln>
          </p:spPr>
        </p:pic>
        <p:pic>
          <p:nvPicPr>
            <p:cNvPr id="1275" name="Picture 1274">
              <a:extLst>
                <a:ext uri="{FF2B5EF4-FFF2-40B4-BE49-F238E27FC236}">
                  <a16:creationId xmlns:a16="http://schemas.microsoft.com/office/drawing/2014/main" id="{5C69310A-7EC9-B145-A472-6FE9C3AD7517}"/>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304592" y="2195361"/>
              <a:ext cx="142739" cy="142488"/>
            </a:xfrm>
            <a:prstGeom prst="rect">
              <a:avLst/>
            </a:prstGeom>
            <a:ln>
              <a:noFill/>
            </a:ln>
          </p:spPr>
        </p:pic>
        <p:sp>
          <p:nvSpPr>
            <p:cNvPr id="1276" name="Left Arrow 1275">
              <a:extLst>
                <a:ext uri="{FF2B5EF4-FFF2-40B4-BE49-F238E27FC236}">
                  <a16:creationId xmlns:a16="http://schemas.microsoft.com/office/drawing/2014/main" id="{6D7A3BD4-9471-8646-ADF9-6B1356D77016}"/>
                </a:ext>
              </a:extLst>
            </p:cNvPr>
            <p:cNvSpPr/>
            <p:nvPr/>
          </p:nvSpPr>
          <p:spPr>
            <a:xfrm rot="757771" flipH="1">
              <a:off x="6488897" y="2069450"/>
              <a:ext cx="936000" cy="119352"/>
            </a:xfrm>
            <a:prstGeom prst="leftArrow">
              <a:avLst/>
            </a:prstGeom>
            <a:gradFill flip="none" rotWithShape="1">
              <a:gsLst>
                <a:gs pos="0">
                  <a:schemeClr val="bg1"/>
                </a:gs>
                <a:gs pos="100000">
                  <a:schemeClr val="bg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endParaRPr lang="en-GB" sz="1600"/>
            </a:p>
          </p:txBody>
        </p:sp>
        <p:pic>
          <p:nvPicPr>
            <p:cNvPr id="1277" name="Picture 1276">
              <a:extLst>
                <a:ext uri="{FF2B5EF4-FFF2-40B4-BE49-F238E27FC236}">
                  <a16:creationId xmlns:a16="http://schemas.microsoft.com/office/drawing/2014/main" id="{3C46CF9F-8F52-B145-AB6C-4D46C5E1179B}"/>
                </a:ext>
              </a:extLst>
            </p:cNvPr>
            <p:cNvPicPr>
              <a:picLocks noChangeAspect="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631239" y="2650369"/>
              <a:ext cx="122896" cy="139734"/>
            </a:xfrm>
            <a:prstGeom prst="rect">
              <a:avLst/>
            </a:prstGeom>
            <a:ln>
              <a:noFill/>
            </a:ln>
          </p:spPr>
        </p:pic>
      </p:grpSp>
      <p:grpSp>
        <p:nvGrpSpPr>
          <p:cNvPr id="1284" name="Group 1283">
            <a:extLst>
              <a:ext uri="{FF2B5EF4-FFF2-40B4-BE49-F238E27FC236}">
                <a16:creationId xmlns:a16="http://schemas.microsoft.com/office/drawing/2014/main" id="{9E047634-8343-004E-A6C7-8FCCDF30A648}"/>
              </a:ext>
            </a:extLst>
          </p:cNvPr>
          <p:cNvGrpSpPr/>
          <p:nvPr/>
        </p:nvGrpSpPr>
        <p:grpSpPr>
          <a:xfrm>
            <a:off x="4680857" y="2414787"/>
            <a:ext cx="6737420" cy="3863608"/>
            <a:chOff x="2783653" y="1497157"/>
            <a:chExt cx="6737420" cy="3863608"/>
          </a:xfrm>
        </p:grpSpPr>
        <p:sp>
          <p:nvSpPr>
            <p:cNvPr id="1285" name="Rectangle 1284">
              <a:extLst>
                <a:ext uri="{FF2B5EF4-FFF2-40B4-BE49-F238E27FC236}">
                  <a16:creationId xmlns:a16="http://schemas.microsoft.com/office/drawing/2014/main" id="{6AC17871-28E6-7649-B7C2-D0BA87FA2B7C}"/>
                </a:ext>
              </a:extLst>
            </p:cNvPr>
            <p:cNvSpPr/>
            <p:nvPr/>
          </p:nvSpPr>
          <p:spPr>
            <a:xfrm>
              <a:off x="2783653" y="1497157"/>
              <a:ext cx="6737420" cy="386360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sz="1600"/>
            </a:p>
          </p:txBody>
        </p:sp>
        <p:sp>
          <p:nvSpPr>
            <p:cNvPr id="1286" name="Rectangle 1285">
              <a:extLst>
                <a:ext uri="{FF2B5EF4-FFF2-40B4-BE49-F238E27FC236}">
                  <a16:creationId xmlns:a16="http://schemas.microsoft.com/office/drawing/2014/main" id="{B027AE09-2849-F34B-9922-D542325D1BD4}"/>
                </a:ext>
              </a:extLst>
            </p:cNvPr>
            <p:cNvSpPr/>
            <p:nvPr/>
          </p:nvSpPr>
          <p:spPr>
            <a:xfrm>
              <a:off x="3713344" y="4435530"/>
              <a:ext cx="2915062" cy="168515"/>
            </a:xfrm>
            <a:prstGeom prst="rect">
              <a:avLst/>
            </a:prstGeom>
            <a:solidFill>
              <a:schemeClr val="accent6">
                <a:lumMod val="60000"/>
                <a:lumOff val="40000"/>
              </a:schemeClr>
            </a:solidFill>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0" tIns="0" rIns="0" bIns="0" numCol="1" rtlCol="0" anchor="t" anchorCtr="0" compatLnSpc="1">
              <a:prstTxWarp prst="textNoShape">
                <a:avLst/>
              </a:prstTxWarp>
            </a:bodyPr>
            <a:lstStyle/>
            <a:p>
              <a:pPr algn="ctr" defTabSz="449263" fontAlgn="base">
                <a:spcBef>
                  <a:spcPts val="0"/>
                </a:spcBef>
                <a:spcAft>
                  <a:spcPct val="0"/>
                </a:spcAft>
                <a:buClr>
                  <a:srgbClr val="000000"/>
                </a:buClr>
                <a:buSzPct val="100000"/>
              </a:pPr>
              <a:endParaRPr lang="en-GB" sz="1200" b="1" baseline="-25000">
                <a:latin typeface="Arial" charset="0"/>
              </a:endParaRPr>
            </a:p>
          </p:txBody>
        </p:sp>
        <p:sp>
          <p:nvSpPr>
            <p:cNvPr id="1287" name="Rectangle 1286">
              <a:extLst>
                <a:ext uri="{FF2B5EF4-FFF2-40B4-BE49-F238E27FC236}">
                  <a16:creationId xmlns:a16="http://schemas.microsoft.com/office/drawing/2014/main" id="{11E7D122-8E1A-9748-90C9-A0116AE12D8A}"/>
                </a:ext>
              </a:extLst>
            </p:cNvPr>
            <p:cNvSpPr/>
            <p:nvPr/>
          </p:nvSpPr>
          <p:spPr>
            <a:xfrm>
              <a:off x="3707785" y="4613095"/>
              <a:ext cx="2920028" cy="168515"/>
            </a:xfrm>
            <a:prstGeom prst="rect">
              <a:avLst/>
            </a:prstGeom>
            <a:solidFill>
              <a:schemeClr val="accent5">
                <a:lumMod val="60000"/>
                <a:lumOff val="40000"/>
              </a:schemeClr>
            </a:solidFill>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0" tIns="0" rIns="0" bIns="0" numCol="1" rtlCol="0" anchor="t" anchorCtr="0" compatLnSpc="1">
              <a:prstTxWarp prst="textNoShape">
                <a:avLst/>
              </a:prstTxWarp>
            </a:bodyPr>
            <a:lstStyle/>
            <a:p>
              <a:pPr algn="ctr" defTabSz="449263" fontAlgn="base">
                <a:spcBef>
                  <a:spcPts val="0"/>
                </a:spcBef>
                <a:spcAft>
                  <a:spcPct val="0"/>
                </a:spcAft>
                <a:buClr>
                  <a:srgbClr val="000000"/>
                </a:buClr>
                <a:buSzPct val="100000"/>
              </a:pPr>
              <a:endParaRPr lang="en-GB" sz="1200" b="1" baseline="-25000">
                <a:latin typeface="Arial" charset="0"/>
              </a:endParaRPr>
            </a:p>
          </p:txBody>
        </p:sp>
        <p:sp>
          <p:nvSpPr>
            <p:cNvPr id="1288" name="Rectangle 1287">
              <a:extLst>
                <a:ext uri="{FF2B5EF4-FFF2-40B4-BE49-F238E27FC236}">
                  <a16:creationId xmlns:a16="http://schemas.microsoft.com/office/drawing/2014/main" id="{96A39EEB-8CC7-D448-9209-E65321EAF017}"/>
                </a:ext>
              </a:extLst>
            </p:cNvPr>
            <p:cNvSpPr/>
            <p:nvPr/>
          </p:nvSpPr>
          <p:spPr>
            <a:xfrm>
              <a:off x="3708683" y="4252765"/>
              <a:ext cx="2919226" cy="168515"/>
            </a:xfrm>
            <a:prstGeom prst="rect">
              <a:avLst/>
            </a:prstGeom>
            <a:solidFill>
              <a:schemeClr val="accent3">
                <a:lumMod val="60000"/>
                <a:lumOff val="4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0" rIns="0" bIns="0" numCol="1" rtlCol="0" anchor="t" anchorCtr="0" compatLnSpc="1">
              <a:prstTxWarp prst="textNoShape">
                <a:avLst/>
              </a:prstTxWarp>
            </a:bodyPr>
            <a:lstStyle/>
            <a:p>
              <a:pPr algn="ctr" defTabSz="449263">
                <a:spcBef>
                  <a:spcPts val="0"/>
                </a:spcBef>
                <a:buClr>
                  <a:srgbClr val="000000"/>
                </a:buClr>
                <a:buSzPct val="100000"/>
              </a:pPr>
              <a:endParaRPr lang="en-GB" sz="1200" b="1" baseline="-25000">
                <a:latin typeface="Arial" charset="0"/>
              </a:endParaRPr>
            </a:p>
          </p:txBody>
        </p:sp>
        <p:cxnSp>
          <p:nvCxnSpPr>
            <p:cNvPr id="1289" name="Elbow Connector 4">
              <a:extLst>
                <a:ext uri="{FF2B5EF4-FFF2-40B4-BE49-F238E27FC236}">
                  <a16:creationId xmlns:a16="http://schemas.microsoft.com/office/drawing/2014/main" id="{64B73E2A-6ECE-4D44-A81C-9389B4CBBCC8}"/>
                </a:ext>
              </a:extLst>
            </p:cNvPr>
            <p:cNvCxnSpPr>
              <a:cxnSpLocks/>
              <a:endCxn id="1291" idx="1"/>
            </p:cNvCxnSpPr>
            <p:nvPr/>
          </p:nvCxnSpPr>
          <p:spPr bwMode="auto">
            <a:xfrm flipH="1">
              <a:off x="4348125" y="2037585"/>
              <a:ext cx="1250879" cy="300264"/>
            </a:xfrm>
            <a:prstGeom prst="straightConnector1">
              <a:avLst/>
            </a:prstGeom>
            <a:ln>
              <a:noFill/>
              <a:headEnd type="none" w="med" len="med"/>
              <a:tailEnd type="triangle"/>
            </a:ln>
          </p:spPr>
          <p:style>
            <a:lnRef idx="3">
              <a:schemeClr val="accent3"/>
            </a:lnRef>
            <a:fillRef idx="0">
              <a:schemeClr val="accent3"/>
            </a:fillRef>
            <a:effectRef idx="2">
              <a:schemeClr val="accent3"/>
            </a:effectRef>
            <a:fontRef idx="minor">
              <a:schemeClr val="tx1"/>
            </a:fontRef>
          </p:style>
        </p:cxnSp>
        <p:sp>
          <p:nvSpPr>
            <p:cNvPr id="1290" name="Oval 1289">
              <a:extLst>
                <a:ext uri="{FF2B5EF4-FFF2-40B4-BE49-F238E27FC236}">
                  <a16:creationId xmlns:a16="http://schemas.microsoft.com/office/drawing/2014/main" id="{58CC97E6-6D0C-9A46-80F1-0D2FAAD5624B}"/>
                </a:ext>
              </a:extLst>
            </p:cNvPr>
            <p:cNvSpPr/>
            <p:nvPr/>
          </p:nvSpPr>
          <p:spPr bwMode="auto">
            <a:xfrm>
              <a:off x="3410126" y="3352123"/>
              <a:ext cx="705988" cy="336704"/>
            </a:xfrm>
            <a:prstGeom prst="ellipse">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396000" numCol="1" rtlCol="0" anchor="t" anchorCtr="0" compatLnSpc="1">
              <a:prstTxWarp prst="textNoShape">
                <a:avLst/>
              </a:prstTxWarp>
            </a:bodyPr>
            <a:lstStyle/>
            <a:p>
              <a:pPr marL="0" marR="0" indent="0" algn="ctr" defTabSz="449263" rtl="0" eaLnBrk="1" fontAlgn="base" latinLnBrk="0" hangingPunct="1">
                <a:lnSpc>
                  <a:spcPct val="100000"/>
                </a:lnSpc>
                <a:spcBef>
                  <a:spcPts val="0"/>
                </a:spcBef>
                <a:spcAft>
                  <a:spcPct val="0"/>
                </a:spcAft>
                <a:buClr>
                  <a:srgbClr val="000000"/>
                </a:buClr>
                <a:buSzPct val="100000"/>
                <a:buFont typeface="Times New Roman" charset="0"/>
                <a:buNone/>
                <a:tabLst/>
              </a:pPr>
              <a:r>
                <a:rPr kumimoji="0" lang="en-GB" sz="1400" b="1" i="0" u="none" strike="noStrike" cap="none" normalizeH="0" baseline="-25000" dirty="0">
                  <a:ln>
                    <a:noFill/>
                  </a:ln>
                  <a:solidFill>
                    <a:schemeClr val="bg1"/>
                  </a:solidFill>
                  <a:effectLst/>
                  <a:latin typeface="Arial" charset="0"/>
                </a:rPr>
                <a:t>C: </a:t>
              </a:r>
            </a:p>
            <a:p>
              <a:pPr marL="0" marR="0" indent="0" algn="ctr" defTabSz="449263" rtl="0" eaLnBrk="1" fontAlgn="base" latinLnBrk="0" hangingPunct="1">
                <a:lnSpc>
                  <a:spcPct val="100000"/>
                </a:lnSpc>
                <a:spcBef>
                  <a:spcPts val="0"/>
                </a:spcBef>
                <a:spcAft>
                  <a:spcPct val="0"/>
                </a:spcAft>
                <a:buClr>
                  <a:srgbClr val="000000"/>
                </a:buClr>
                <a:buSzPct val="100000"/>
                <a:buFont typeface="Times New Roman" charset="0"/>
                <a:buNone/>
                <a:tabLst/>
              </a:pPr>
              <a:r>
                <a:rPr kumimoji="0" lang="en-GB" sz="1400" b="1" i="0" u="none" strike="noStrike" cap="none" normalizeH="0" baseline="-25000" dirty="0">
                  <a:ln>
                    <a:noFill/>
                  </a:ln>
                  <a:solidFill>
                    <a:schemeClr val="bg1"/>
                  </a:solidFill>
                  <a:effectLst/>
                  <a:latin typeface="Arial" charset="0"/>
                </a:rPr>
                <a:t>Pellets?</a:t>
              </a:r>
            </a:p>
          </p:txBody>
        </p:sp>
        <p:sp>
          <p:nvSpPr>
            <p:cNvPr id="1291" name="Rectangle 26">
              <a:extLst>
                <a:ext uri="{FF2B5EF4-FFF2-40B4-BE49-F238E27FC236}">
                  <a16:creationId xmlns:a16="http://schemas.microsoft.com/office/drawing/2014/main" id="{99268674-0811-F548-A372-EF62C7D8DBED}"/>
                </a:ext>
              </a:extLst>
            </p:cNvPr>
            <p:cNvSpPr/>
            <p:nvPr/>
          </p:nvSpPr>
          <p:spPr bwMode="auto">
            <a:xfrm>
              <a:off x="3943730" y="2335894"/>
              <a:ext cx="888953" cy="251944"/>
            </a:xfrm>
            <a:custGeom>
              <a:avLst/>
              <a:gdLst>
                <a:gd name="connsiteX0" fmla="*/ 0 w 648072"/>
                <a:gd name="connsiteY0" fmla="*/ 0 h 216057"/>
                <a:gd name="connsiteX1" fmla="*/ 648072 w 648072"/>
                <a:gd name="connsiteY1" fmla="*/ 0 h 216057"/>
                <a:gd name="connsiteX2" fmla="*/ 648072 w 648072"/>
                <a:gd name="connsiteY2" fmla="*/ 216057 h 216057"/>
                <a:gd name="connsiteX3" fmla="*/ 0 w 648072"/>
                <a:gd name="connsiteY3" fmla="*/ 216057 h 216057"/>
                <a:gd name="connsiteX4" fmla="*/ 0 w 648072"/>
                <a:gd name="connsiteY4" fmla="*/ 0 h 216057"/>
                <a:gd name="connsiteX0" fmla="*/ 0 w 648072"/>
                <a:gd name="connsiteY0" fmla="*/ 0 h 217279"/>
                <a:gd name="connsiteX1" fmla="*/ 648072 w 648072"/>
                <a:gd name="connsiteY1" fmla="*/ 0 h 217279"/>
                <a:gd name="connsiteX2" fmla="*/ 648072 w 648072"/>
                <a:gd name="connsiteY2" fmla="*/ 216057 h 217279"/>
                <a:gd name="connsiteX3" fmla="*/ 151894 w 648072"/>
                <a:gd name="connsiteY3" fmla="*/ 217279 h 217279"/>
                <a:gd name="connsiteX4" fmla="*/ 0 w 648072"/>
                <a:gd name="connsiteY4" fmla="*/ 216057 h 217279"/>
                <a:gd name="connsiteX5" fmla="*/ 0 w 648072"/>
                <a:gd name="connsiteY5" fmla="*/ 0 h 217279"/>
                <a:gd name="connsiteX0" fmla="*/ 0 w 648072"/>
                <a:gd name="connsiteY0" fmla="*/ 0 h 217534"/>
                <a:gd name="connsiteX1" fmla="*/ 648072 w 648072"/>
                <a:gd name="connsiteY1" fmla="*/ 0 h 217534"/>
                <a:gd name="connsiteX2" fmla="*/ 648072 w 648072"/>
                <a:gd name="connsiteY2" fmla="*/ 216057 h 217534"/>
                <a:gd name="connsiteX3" fmla="*/ 461610 w 648072"/>
                <a:gd name="connsiteY3" fmla="*/ 217279 h 217534"/>
                <a:gd name="connsiteX4" fmla="*/ 151894 w 648072"/>
                <a:gd name="connsiteY4" fmla="*/ 217279 h 217534"/>
                <a:gd name="connsiteX5" fmla="*/ 0 w 648072"/>
                <a:gd name="connsiteY5" fmla="*/ 216057 h 217534"/>
                <a:gd name="connsiteX6" fmla="*/ 0 w 648072"/>
                <a:gd name="connsiteY6" fmla="*/ 0 h 217534"/>
                <a:gd name="connsiteX0" fmla="*/ 0 w 648072"/>
                <a:gd name="connsiteY0" fmla="*/ 761 h 218295"/>
                <a:gd name="connsiteX1" fmla="*/ 294816 w 648072"/>
                <a:gd name="connsiteY1" fmla="*/ 1694 h 218295"/>
                <a:gd name="connsiteX2" fmla="*/ 648072 w 648072"/>
                <a:gd name="connsiteY2" fmla="*/ 761 h 218295"/>
                <a:gd name="connsiteX3" fmla="*/ 648072 w 648072"/>
                <a:gd name="connsiteY3" fmla="*/ 216818 h 218295"/>
                <a:gd name="connsiteX4" fmla="*/ 461610 w 648072"/>
                <a:gd name="connsiteY4" fmla="*/ 218040 h 218295"/>
                <a:gd name="connsiteX5" fmla="*/ 151894 w 648072"/>
                <a:gd name="connsiteY5" fmla="*/ 218040 h 218295"/>
                <a:gd name="connsiteX6" fmla="*/ 0 w 648072"/>
                <a:gd name="connsiteY6" fmla="*/ 216818 h 218295"/>
                <a:gd name="connsiteX7" fmla="*/ 0 w 648072"/>
                <a:gd name="connsiteY7" fmla="*/ 761 h 21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072" h="218295">
                  <a:moveTo>
                    <a:pt x="0" y="761"/>
                  </a:moveTo>
                  <a:cubicBezTo>
                    <a:pt x="96633" y="-2205"/>
                    <a:pt x="198183" y="4660"/>
                    <a:pt x="294816" y="1694"/>
                  </a:cubicBezTo>
                  <a:lnTo>
                    <a:pt x="648072" y="761"/>
                  </a:lnTo>
                  <a:lnTo>
                    <a:pt x="648072" y="216818"/>
                  </a:lnTo>
                  <a:cubicBezTo>
                    <a:pt x="590834" y="215587"/>
                    <a:pt x="518848" y="219271"/>
                    <a:pt x="461610" y="218040"/>
                  </a:cubicBezTo>
                  <a:lnTo>
                    <a:pt x="151894" y="218040"/>
                  </a:lnTo>
                  <a:lnTo>
                    <a:pt x="0" y="216818"/>
                  </a:lnTo>
                  <a:lnTo>
                    <a:pt x="0" y="761"/>
                  </a:lnTo>
                  <a:close/>
                </a:path>
              </a:pathLst>
            </a:cu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108000" rIns="0" bIns="324000" numCol="1" rtlCol="0" anchor="t" anchorCtr="0" compatLnSpc="1">
              <a:prstTxWarp prst="textNoShape">
                <a:avLst/>
              </a:prstTxWarp>
            </a:bodyPr>
            <a:lstStyle/>
            <a:p>
              <a:pPr algn="ctr" defTabSz="449263">
                <a:spcBef>
                  <a:spcPts val="0"/>
                </a:spcBef>
                <a:buClr>
                  <a:srgbClr val="000000"/>
                </a:buClr>
                <a:buSzPct val="100000"/>
              </a:pPr>
              <a:r>
                <a:rPr lang="en-GB" sz="1400" b="1" baseline="-25000" dirty="0">
                  <a:latin typeface="Arial" charset="0"/>
                </a:rPr>
                <a:t>Sequence</a:t>
              </a:r>
            </a:p>
          </p:txBody>
        </p:sp>
        <p:cxnSp>
          <p:nvCxnSpPr>
            <p:cNvPr id="1292" name="Elbow Connector 30">
              <a:extLst>
                <a:ext uri="{FF2B5EF4-FFF2-40B4-BE49-F238E27FC236}">
                  <a16:creationId xmlns:a16="http://schemas.microsoft.com/office/drawing/2014/main" id="{FB54781B-4F2D-CF46-9239-49F2A6EAD690}"/>
                </a:ext>
              </a:extLst>
            </p:cNvPr>
            <p:cNvCxnSpPr>
              <a:cxnSpLocks/>
              <a:stCxn id="1301" idx="5"/>
            </p:cNvCxnSpPr>
            <p:nvPr/>
          </p:nvCxnSpPr>
          <p:spPr bwMode="auto">
            <a:xfrm flipH="1">
              <a:off x="5930537" y="2599297"/>
              <a:ext cx="362798" cy="307750"/>
            </a:xfrm>
            <a:prstGeom prst="straightConnector1">
              <a:avLst/>
            </a:prstGeom>
            <a:ln>
              <a:noFill/>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1293" name="Straight Arrow Connector 1292">
              <a:extLst>
                <a:ext uri="{FF2B5EF4-FFF2-40B4-BE49-F238E27FC236}">
                  <a16:creationId xmlns:a16="http://schemas.microsoft.com/office/drawing/2014/main" id="{8F89BEF6-944F-8341-B892-E5704ED27CAE}"/>
                </a:ext>
              </a:extLst>
            </p:cNvPr>
            <p:cNvCxnSpPr>
              <a:cxnSpLocks/>
              <a:stCxn id="1296" idx="2"/>
              <a:endCxn id="1290" idx="0"/>
            </p:cNvCxnSpPr>
            <p:nvPr/>
          </p:nvCxnSpPr>
          <p:spPr bwMode="auto">
            <a:xfrm>
              <a:off x="3760258" y="3082745"/>
              <a:ext cx="2862" cy="269378"/>
            </a:xfrm>
            <a:prstGeom prst="straightConnector1">
              <a:avLst/>
            </a:prstGeom>
            <a:ln>
              <a:noFill/>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1294" name="Straight Arrow Connector 1293">
              <a:extLst>
                <a:ext uri="{FF2B5EF4-FFF2-40B4-BE49-F238E27FC236}">
                  <a16:creationId xmlns:a16="http://schemas.microsoft.com/office/drawing/2014/main" id="{816F8F03-6EEA-4145-B253-B54A5F93812C}"/>
                </a:ext>
              </a:extLst>
            </p:cNvPr>
            <p:cNvCxnSpPr>
              <a:cxnSpLocks/>
            </p:cNvCxnSpPr>
            <p:nvPr/>
          </p:nvCxnSpPr>
          <p:spPr bwMode="auto">
            <a:xfrm>
              <a:off x="7092871" y="3070005"/>
              <a:ext cx="0" cy="277484"/>
            </a:xfrm>
            <a:prstGeom prst="straightConnector1">
              <a:avLst/>
            </a:prstGeom>
            <a:ln>
              <a:noFill/>
              <a:headEnd type="none" w="med" len="med"/>
              <a:tailEnd type="triangle"/>
            </a:ln>
          </p:spPr>
          <p:style>
            <a:lnRef idx="3">
              <a:schemeClr val="accent5"/>
            </a:lnRef>
            <a:fillRef idx="0">
              <a:schemeClr val="accent5"/>
            </a:fillRef>
            <a:effectRef idx="2">
              <a:schemeClr val="accent5"/>
            </a:effectRef>
            <a:fontRef idx="minor">
              <a:schemeClr val="tx1"/>
            </a:fontRef>
          </p:style>
        </p:cxnSp>
        <p:cxnSp>
          <p:nvCxnSpPr>
            <p:cNvPr id="1295" name="Elbow Connector 35">
              <a:extLst>
                <a:ext uri="{FF2B5EF4-FFF2-40B4-BE49-F238E27FC236}">
                  <a16:creationId xmlns:a16="http://schemas.microsoft.com/office/drawing/2014/main" id="{B41E779E-8972-2942-A5B7-7E673B353BDA}"/>
                </a:ext>
              </a:extLst>
            </p:cNvPr>
            <p:cNvCxnSpPr>
              <a:cxnSpLocks/>
              <a:stCxn id="1291" idx="5"/>
              <a:endCxn id="1296" idx="0"/>
            </p:cNvCxnSpPr>
            <p:nvPr/>
          </p:nvCxnSpPr>
          <p:spPr bwMode="auto">
            <a:xfrm flipH="1">
              <a:off x="3760258" y="2587544"/>
              <a:ext cx="391823" cy="264398"/>
            </a:xfrm>
            <a:prstGeom prst="straightConnector1">
              <a:avLst/>
            </a:prstGeom>
            <a:ln>
              <a:noFill/>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1296" name="Rectangle 1295">
              <a:extLst>
                <a:ext uri="{FF2B5EF4-FFF2-40B4-BE49-F238E27FC236}">
                  <a16:creationId xmlns:a16="http://schemas.microsoft.com/office/drawing/2014/main" id="{DA1F067A-D73F-AC4E-8E81-52F4D085C0D2}"/>
                </a:ext>
              </a:extLst>
            </p:cNvPr>
            <p:cNvSpPr/>
            <p:nvPr/>
          </p:nvSpPr>
          <p:spPr bwMode="auto">
            <a:xfrm>
              <a:off x="3402326" y="2851942"/>
              <a:ext cx="715864" cy="230803"/>
            </a:xfrm>
            <a:prstGeom prst="rect">
              <a:avLst/>
            </a:prstGeom>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0" tIns="0" rIns="0" bIns="0" numCol="1" rtlCol="0" anchor="t" anchorCtr="0" compatLnSpc="1">
              <a:prstTxWarp prst="textNoShape">
                <a:avLst/>
              </a:prstTxWarp>
            </a:bodyPr>
            <a:lstStyle/>
            <a:p>
              <a:pPr marL="0" marR="0" indent="0" algn="ctr" defTabSz="449263" rtl="0" eaLnBrk="1" fontAlgn="base" latinLnBrk="0" hangingPunct="1">
                <a:lnSpc>
                  <a:spcPct val="100000"/>
                </a:lnSpc>
                <a:spcBef>
                  <a:spcPts val="0"/>
                </a:spcBef>
                <a:spcAft>
                  <a:spcPct val="0"/>
                </a:spcAft>
                <a:buClr>
                  <a:srgbClr val="000000"/>
                </a:buClr>
                <a:buSzPct val="100000"/>
                <a:buFont typeface="Times New Roman" charset="0"/>
                <a:buNone/>
                <a:tabLst/>
              </a:pPr>
              <a:r>
                <a:rPr kumimoji="0" lang="en-GB" sz="1400" b="1" i="0" u="none" strike="noStrike" cap="none" normalizeH="0" baseline="-25000" dirty="0">
                  <a:ln>
                    <a:noFill/>
                  </a:ln>
                  <a:effectLst/>
                  <a:latin typeface="Arial" charset="0"/>
                </a:rPr>
                <a:t>inverter</a:t>
              </a:r>
            </a:p>
          </p:txBody>
        </p:sp>
        <p:cxnSp>
          <p:nvCxnSpPr>
            <p:cNvPr id="1297" name="Straight Arrow Connector 1296">
              <a:extLst>
                <a:ext uri="{FF2B5EF4-FFF2-40B4-BE49-F238E27FC236}">
                  <a16:creationId xmlns:a16="http://schemas.microsoft.com/office/drawing/2014/main" id="{1E6E9EFE-99A6-3749-B1DF-43B2B14C763A}"/>
                </a:ext>
              </a:extLst>
            </p:cNvPr>
            <p:cNvCxnSpPr>
              <a:cxnSpLocks/>
              <a:stCxn id="1301" idx="6"/>
            </p:cNvCxnSpPr>
            <p:nvPr/>
          </p:nvCxnSpPr>
          <p:spPr bwMode="auto">
            <a:xfrm flipH="1">
              <a:off x="5012573" y="2598830"/>
              <a:ext cx="1091862" cy="244718"/>
            </a:xfrm>
            <a:prstGeom prst="straightConnector1">
              <a:avLst/>
            </a:prstGeom>
            <a:ln>
              <a:noFill/>
              <a:headEnd type="none" w="med" len="med"/>
              <a:tailEnd type="triangle"/>
            </a:ln>
          </p:spPr>
          <p:style>
            <a:lnRef idx="3">
              <a:schemeClr val="accent5"/>
            </a:lnRef>
            <a:fillRef idx="0">
              <a:schemeClr val="accent5"/>
            </a:fillRef>
            <a:effectRef idx="2">
              <a:schemeClr val="accent5"/>
            </a:effectRef>
            <a:fontRef idx="minor">
              <a:schemeClr val="tx1"/>
            </a:fontRef>
          </p:style>
        </p:cxnSp>
        <p:cxnSp>
          <p:nvCxnSpPr>
            <p:cNvPr id="1298" name="Straight Arrow Connector 1297">
              <a:extLst>
                <a:ext uri="{FF2B5EF4-FFF2-40B4-BE49-F238E27FC236}">
                  <a16:creationId xmlns:a16="http://schemas.microsoft.com/office/drawing/2014/main" id="{E9BE3859-3B51-664F-B060-B1578729DB37}"/>
                </a:ext>
              </a:extLst>
            </p:cNvPr>
            <p:cNvCxnSpPr>
              <a:cxnSpLocks/>
              <a:stCxn id="1301" idx="4"/>
            </p:cNvCxnSpPr>
            <p:nvPr/>
          </p:nvCxnSpPr>
          <p:spPr bwMode="auto">
            <a:xfrm>
              <a:off x="6514560" y="2598830"/>
              <a:ext cx="260659" cy="308676"/>
            </a:xfrm>
            <a:prstGeom prst="straightConnector1">
              <a:avLst/>
            </a:prstGeom>
            <a:ln>
              <a:noFill/>
              <a:headEnd type="none" w="med" len="med"/>
              <a:tailEnd type="triangle"/>
            </a:ln>
          </p:spPr>
          <p:style>
            <a:lnRef idx="3">
              <a:schemeClr val="accent5"/>
            </a:lnRef>
            <a:fillRef idx="0">
              <a:schemeClr val="accent5"/>
            </a:fillRef>
            <a:effectRef idx="2">
              <a:schemeClr val="accent5"/>
            </a:effectRef>
            <a:fontRef idx="minor">
              <a:schemeClr val="tx1"/>
            </a:fontRef>
          </p:style>
        </p:cxnSp>
        <p:cxnSp>
          <p:nvCxnSpPr>
            <p:cNvPr id="1299" name="Elbow Connector 77">
              <a:extLst>
                <a:ext uri="{FF2B5EF4-FFF2-40B4-BE49-F238E27FC236}">
                  <a16:creationId xmlns:a16="http://schemas.microsoft.com/office/drawing/2014/main" id="{B3A8EE00-8965-8042-BA43-79E62681E034}"/>
                </a:ext>
              </a:extLst>
            </p:cNvPr>
            <p:cNvCxnSpPr>
              <a:cxnSpLocks/>
              <a:stCxn id="1291" idx="4"/>
            </p:cNvCxnSpPr>
            <p:nvPr/>
          </p:nvCxnSpPr>
          <p:spPr bwMode="auto">
            <a:xfrm>
              <a:off x="4576915" y="2587544"/>
              <a:ext cx="1672828" cy="1105432"/>
            </a:xfrm>
            <a:prstGeom prst="straightConnector1">
              <a:avLst/>
            </a:prstGeom>
            <a:ln>
              <a:noFill/>
              <a:headEnd type="none" w="med" len="med"/>
              <a:tailEnd type="triangle"/>
            </a:ln>
          </p:spPr>
          <p:style>
            <a:lnRef idx="3">
              <a:schemeClr val="accent3"/>
            </a:lnRef>
            <a:fillRef idx="0">
              <a:schemeClr val="accent3"/>
            </a:fillRef>
            <a:effectRef idx="2">
              <a:schemeClr val="accent3"/>
            </a:effectRef>
            <a:fontRef idx="minor">
              <a:schemeClr val="tx1"/>
            </a:fontRef>
          </p:style>
        </p:cxnSp>
        <p:sp>
          <p:nvSpPr>
            <p:cNvPr id="1300" name="Rectangle 26">
              <a:extLst>
                <a:ext uri="{FF2B5EF4-FFF2-40B4-BE49-F238E27FC236}">
                  <a16:creationId xmlns:a16="http://schemas.microsoft.com/office/drawing/2014/main" id="{AE1C2592-7710-E647-9F35-33A3A5B4A2DE}"/>
                </a:ext>
              </a:extLst>
            </p:cNvPr>
            <p:cNvSpPr/>
            <p:nvPr/>
          </p:nvSpPr>
          <p:spPr bwMode="auto">
            <a:xfrm>
              <a:off x="6000823" y="1754484"/>
              <a:ext cx="715864" cy="222976"/>
            </a:xfrm>
            <a:custGeom>
              <a:avLst/>
              <a:gdLst>
                <a:gd name="connsiteX0" fmla="*/ 0 w 648072"/>
                <a:gd name="connsiteY0" fmla="*/ 0 h 216057"/>
                <a:gd name="connsiteX1" fmla="*/ 648072 w 648072"/>
                <a:gd name="connsiteY1" fmla="*/ 0 h 216057"/>
                <a:gd name="connsiteX2" fmla="*/ 648072 w 648072"/>
                <a:gd name="connsiteY2" fmla="*/ 216057 h 216057"/>
                <a:gd name="connsiteX3" fmla="*/ 0 w 648072"/>
                <a:gd name="connsiteY3" fmla="*/ 216057 h 216057"/>
                <a:gd name="connsiteX4" fmla="*/ 0 w 648072"/>
                <a:gd name="connsiteY4" fmla="*/ 0 h 216057"/>
                <a:gd name="connsiteX0" fmla="*/ 0 w 648072"/>
                <a:gd name="connsiteY0" fmla="*/ 0 h 217279"/>
                <a:gd name="connsiteX1" fmla="*/ 648072 w 648072"/>
                <a:gd name="connsiteY1" fmla="*/ 0 h 217279"/>
                <a:gd name="connsiteX2" fmla="*/ 648072 w 648072"/>
                <a:gd name="connsiteY2" fmla="*/ 216057 h 217279"/>
                <a:gd name="connsiteX3" fmla="*/ 151894 w 648072"/>
                <a:gd name="connsiteY3" fmla="*/ 217279 h 217279"/>
                <a:gd name="connsiteX4" fmla="*/ 0 w 648072"/>
                <a:gd name="connsiteY4" fmla="*/ 216057 h 217279"/>
                <a:gd name="connsiteX5" fmla="*/ 0 w 648072"/>
                <a:gd name="connsiteY5" fmla="*/ 0 h 217279"/>
                <a:gd name="connsiteX0" fmla="*/ 0 w 648072"/>
                <a:gd name="connsiteY0" fmla="*/ 0 h 217534"/>
                <a:gd name="connsiteX1" fmla="*/ 648072 w 648072"/>
                <a:gd name="connsiteY1" fmla="*/ 0 h 217534"/>
                <a:gd name="connsiteX2" fmla="*/ 648072 w 648072"/>
                <a:gd name="connsiteY2" fmla="*/ 216057 h 217534"/>
                <a:gd name="connsiteX3" fmla="*/ 461610 w 648072"/>
                <a:gd name="connsiteY3" fmla="*/ 217279 h 217534"/>
                <a:gd name="connsiteX4" fmla="*/ 151894 w 648072"/>
                <a:gd name="connsiteY4" fmla="*/ 217279 h 217534"/>
                <a:gd name="connsiteX5" fmla="*/ 0 w 648072"/>
                <a:gd name="connsiteY5" fmla="*/ 216057 h 217534"/>
                <a:gd name="connsiteX6" fmla="*/ 0 w 648072"/>
                <a:gd name="connsiteY6" fmla="*/ 0 h 217534"/>
                <a:gd name="connsiteX0" fmla="*/ 0 w 648072"/>
                <a:gd name="connsiteY0" fmla="*/ 761 h 218295"/>
                <a:gd name="connsiteX1" fmla="*/ 294816 w 648072"/>
                <a:gd name="connsiteY1" fmla="*/ 1694 h 218295"/>
                <a:gd name="connsiteX2" fmla="*/ 648072 w 648072"/>
                <a:gd name="connsiteY2" fmla="*/ 761 h 218295"/>
                <a:gd name="connsiteX3" fmla="*/ 648072 w 648072"/>
                <a:gd name="connsiteY3" fmla="*/ 216818 h 218295"/>
                <a:gd name="connsiteX4" fmla="*/ 461610 w 648072"/>
                <a:gd name="connsiteY4" fmla="*/ 218040 h 218295"/>
                <a:gd name="connsiteX5" fmla="*/ 151894 w 648072"/>
                <a:gd name="connsiteY5" fmla="*/ 218040 h 218295"/>
                <a:gd name="connsiteX6" fmla="*/ 0 w 648072"/>
                <a:gd name="connsiteY6" fmla="*/ 216818 h 218295"/>
                <a:gd name="connsiteX7" fmla="*/ 0 w 648072"/>
                <a:gd name="connsiteY7" fmla="*/ 761 h 21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072" h="218295">
                  <a:moveTo>
                    <a:pt x="0" y="761"/>
                  </a:moveTo>
                  <a:cubicBezTo>
                    <a:pt x="96633" y="-2205"/>
                    <a:pt x="198183" y="4660"/>
                    <a:pt x="294816" y="1694"/>
                  </a:cubicBezTo>
                  <a:lnTo>
                    <a:pt x="648072" y="761"/>
                  </a:lnTo>
                  <a:lnTo>
                    <a:pt x="648072" y="216818"/>
                  </a:lnTo>
                  <a:cubicBezTo>
                    <a:pt x="590834" y="215587"/>
                    <a:pt x="518848" y="219271"/>
                    <a:pt x="461610" y="218040"/>
                  </a:cubicBezTo>
                  <a:lnTo>
                    <a:pt x="151894" y="218040"/>
                  </a:lnTo>
                  <a:lnTo>
                    <a:pt x="0" y="216818"/>
                  </a:lnTo>
                  <a:lnTo>
                    <a:pt x="0" y="761"/>
                  </a:lnTo>
                  <a:close/>
                </a:path>
              </a:pathLst>
            </a:cu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108000" rIns="0" bIns="324000" numCol="1" rtlCol="0" anchor="t" anchorCtr="0" compatLnSpc="1">
              <a:prstTxWarp prst="textNoShape">
                <a:avLst/>
              </a:prstTxWarp>
            </a:bodyPr>
            <a:lstStyle/>
            <a:p>
              <a:pPr algn="ctr" defTabSz="449263">
                <a:spcBef>
                  <a:spcPts val="0"/>
                </a:spcBef>
                <a:buClr>
                  <a:srgbClr val="000000"/>
                </a:buClr>
                <a:buSzPct val="100000"/>
              </a:pPr>
              <a:r>
                <a:rPr lang="en-GB" sz="1400" b="1" baseline="-25000" dirty="0">
                  <a:latin typeface="Arial" charset="0"/>
                </a:rPr>
                <a:t>Fallback</a:t>
              </a:r>
            </a:p>
          </p:txBody>
        </p:sp>
        <p:sp>
          <p:nvSpPr>
            <p:cNvPr id="1301" name="Rectangle 26">
              <a:extLst>
                <a:ext uri="{FF2B5EF4-FFF2-40B4-BE49-F238E27FC236}">
                  <a16:creationId xmlns:a16="http://schemas.microsoft.com/office/drawing/2014/main" id="{AD9E0557-8543-6045-8370-09B725C65BC8}"/>
                </a:ext>
              </a:extLst>
            </p:cNvPr>
            <p:cNvSpPr/>
            <p:nvPr/>
          </p:nvSpPr>
          <p:spPr bwMode="auto">
            <a:xfrm>
              <a:off x="5903298" y="2348613"/>
              <a:ext cx="858173" cy="251132"/>
            </a:xfrm>
            <a:custGeom>
              <a:avLst/>
              <a:gdLst>
                <a:gd name="connsiteX0" fmla="*/ 0 w 648072"/>
                <a:gd name="connsiteY0" fmla="*/ 0 h 216057"/>
                <a:gd name="connsiteX1" fmla="*/ 648072 w 648072"/>
                <a:gd name="connsiteY1" fmla="*/ 0 h 216057"/>
                <a:gd name="connsiteX2" fmla="*/ 648072 w 648072"/>
                <a:gd name="connsiteY2" fmla="*/ 216057 h 216057"/>
                <a:gd name="connsiteX3" fmla="*/ 0 w 648072"/>
                <a:gd name="connsiteY3" fmla="*/ 216057 h 216057"/>
                <a:gd name="connsiteX4" fmla="*/ 0 w 648072"/>
                <a:gd name="connsiteY4" fmla="*/ 0 h 216057"/>
                <a:gd name="connsiteX0" fmla="*/ 0 w 648072"/>
                <a:gd name="connsiteY0" fmla="*/ 0 h 217279"/>
                <a:gd name="connsiteX1" fmla="*/ 648072 w 648072"/>
                <a:gd name="connsiteY1" fmla="*/ 0 h 217279"/>
                <a:gd name="connsiteX2" fmla="*/ 648072 w 648072"/>
                <a:gd name="connsiteY2" fmla="*/ 216057 h 217279"/>
                <a:gd name="connsiteX3" fmla="*/ 151894 w 648072"/>
                <a:gd name="connsiteY3" fmla="*/ 217279 h 217279"/>
                <a:gd name="connsiteX4" fmla="*/ 0 w 648072"/>
                <a:gd name="connsiteY4" fmla="*/ 216057 h 217279"/>
                <a:gd name="connsiteX5" fmla="*/ 0 w 648072"/>
                <a:gd name="connsiteY5" fmla="*/ 0 h 217279"/>
                <a:gd name="connsiteX0" fmla="*/ 0 w 648072"/>
                <a:gd name="connsiteY0" fmla="*/ 0 h 217534"/>
                <a:gd name="connsiteX1" fmla="*/ 648072 w 648072"/>
                <a:gd name="connsiteY1" fmla="*/ 0 h 217534"/>
                <a:gd name="connsiteX2" fmla="*/ 648072 w 648072"/>
                <a:gd name="connsiteY2" fmla="*/ 216057 h 217534"/>
                <a:gd name="connsiteX3" fmla="*/ 461610 w 648072"/>
                <a:gd name="connsiteY3" fmla="*/ 217279 h 217534"/>
                <a:gd name="connsiteX4" fmla="*/ 151894 w 648072"/>
                <a:gd name="connsiteY4" fmla="*/ 217279 h 217534"/>
                <a:gd name="connsiteX5" fmla="*/ 0 w 648072"/>
                <a:gd name="connsiteY5" fmla="*/ 216057 h 217534"/>
                <a:gd name="connsiteX6" fmla="*/ 0 w 648072"/>
                <a:gd name="connsiteY6" fmla="*/ 0 h 217534"/>
                <a:gd name="connsiteX0" fmla="*/ 0 w 648072"/>
                <a:gd name="connsiteY0" fmla="*/ 761 h 218295"/>
                <a:gd name="connsiteX1" fmla="*/ 294816 w 648072"/>
                <a:gd name="connsiteY1" fmla="*/ 1694 h 218295"/>
                <a:gd name="connsiteX2" fmla="*/ 648072 w 648072"/>
                <a:gd name="connsiteY2" fmla="*/ 761 h 218295"/>
                <a:gd name="connsiteX3" fmla="*/ 648072 w 648072"/>
                <a:gd name="connsiteY3" fmla="*/ 216818 h 218295"/>
                <a:gd name="connsiteX4" fmla="*/ 461610 w 648072"/>
                <a:gd name="connsiteY4" fmla="*/ 218040 h 218295"/>
                <a:gd name="connsiteX5" fmla="*/ 151894 w 648072"/>
                <a:gd name="connsiteY5" fmla="*/ 218040 h 218295"/>
                <a:gd name="connsiteX6" fmla="*/ 0 w 648072"/>
                <a:gd name="connsiteY6" fmla="*/ 216818 h 218295"/>
                <a:gd name="connsiteX7" fmla="*/ 0 w 648072"/>
                <a:gd name="connsiteY7" fmla="*/ 761 h 218295"/>
                <a:gd name="connsiteX0" fmla="*/ 0 w 648072"/>
                <a:gd name="connsiteY0" fmla="*/ 761 h 218837"/>
                <a:gd name="connsiteX1" fmla="*/ 294816 w 648072"/>
                <a:gd name="connsiteY1" fmla="*/ 1694 h 218837"/>
                <a:gd name="connsiteX2" fmla="*/ 648072 w 648072"/>
                <a:gd name="connsiteY2" fmla="*/ 761 h 218837"/>
                <a:gd name="connsiteX3" fmla="*/ 648072 w 648072"/>
                <a:gd name="connsiteY3" fmla="*/ 216818 h 218837"/>
                <a:gd name="connsiteX4" fmla="*/ 461610 w 648072"/>
                <a:gd name="connsiteY4" fmla="*/ 218040 h 218837"/>
                <a:gd name="connsiteX5" fmla="*/ 294546 w 648072"/>
                <a:gd name="connsiteY5" fmla="*/ 218446 h 218837"/>
                <a:gd name="connsiteX6" fmla="*/ 151894 w 648072"/>
                <a:gd name="connsiteY6" fmla="*/ 218040 h 218837"/>
                <a:gd name="connsiteX7" fmla="*/ 0 w 648072"/>
                <a:gd name="connsiteY7" fmla="*/ 216818 h 218837"/>
                <a:gd name="connsiteX8" fmla="*/ 0 w 648072"/>
                <a:gd name="connsiteY8" fmla="*/ 761 h 21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8072" h="218837">
                  <a:moveTo>
                    <a:pt x="0" y="761"/>
                  </a:moveTo>
                  <a:cubicBezTo>
                    <a:pt x="96633" y="-2205"/>
                    <a:pt x="198183" y="4660"/>
                    <a:pt x="294816" y="1694"/>
                  </a:cubicBezTo>
                  <a:lnTo>
                    <a:pt x="648072" y="761"/>
                  </a:lnTo>
                  <a:lnTo>
                    <a:pt x="648072" y="216818"/>
                  </a:lnTo>
                  <a:cubicBezTo>
                    <a:pt x="590834" y="215587"/>
                    <a:pt x="518848" y="219271"/>
                    <a:pt x="461610" y="218040"/>
                  </a:cubicBezTo>
                  <a:cubicBezTo>
                    <a:pt x="402645" y="216537"/>
                    <a:pt x="353511" y="219949"/>
                    <a:pt x="294546" y="218446"/>
                  </a:cubicBezTo>
                  <a:lnTo>
                    <a:pt x="151894" y="218040"/>
                  </a:lnTo>
                  <a:lnTo>
                    <a:pt x="0" y="216818"/>
                  </a:lnTo>
                  <a:lnTo>
                    <a:pt x="0" y="761"/>
                  </a:lnTo>
                  <a:close/>
                </a:path>
              </a:pathLst>
            </a:cu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108000" rIns="0" bIns="324000" numCol="1" rtlCol="0" anchor="t" anchorCtr="0" compatLnSpc="1">
              <a:prstTxWarp prst="textNoShape">
                <a:avLst/>
              </a:prstTxWarp>
            </a:bodyPr>
            <a:lstStyle/>
            <a:p>
              <a:pPr algn="ctr" defTabSz="449263">
                <a:spcBef>
                  <a:spcPts val="0"/>
                </a:spcBef>
                <a:buClr>
                  <a:srgbClr val="000000"/>
                </a:buClr>
                <a:buSzPct val="100000"/>
              </a:pPr>
              <a:r>
                <a:rPr lang="en-GB" sz="1400" b="1" baseline="-25000" dirty="0">
                  <a:latin typeface="Arial" charset="0"/>
                </a:rPr>
                <a:t>Sequence</a:t>
              </a:r>
            </a:p>
          </p:txBody>
        </p:sp>
        <p:cxnSp>
          <p:nvCxnSpPr>
            <p:cNvPr id="1302" name="Elbow Connector 4">
              <a:extLst>
                <a:ext uri="{FF2B5EF4-FFF2-40B4-BE49-F238E27FC236}">
                  <a16:creationId xmlns:a16="http://schemas.microsoft.com/office/drawing/2014/main" id="{AD3978BB-2301-A443-A8BB-F0ACFC0A6BD8}"/>
                </a:ext>
              </a:extLst>
            </p:cNvPr>
            <p:cNvCxnSpPr>
              <a:cxnSpLocks/>
              <a:stCxn id="1300" idx="4"/>
              <a:endCxn id="1301" idx="1"/>
            </p:cNvCxnSpPr>
            <p:nvPr/>
          </p:nvCxnSpPr>
          <p:spPr bwMode="auto">
            <a:xfrm flipH="1">
              <a:off x="6293692" y="1977200"/>
              <a:ext cx="217028" cy="373357"/>
            </a:xfrm>
            <a:prstGeom prst="straightConnector1">
              <a:avLst/>
            </a:prstGeom>
            <a:ln>
              <a:noFill/>
              <a:headEnd type="none" w="med" len="med"/>
              <a:tailEnd type="triangle"/>
            </a:ln>
          </p:spPr>
          <p:style>
            <a:lnRef idx="3">
              <a:schemeClr val="accent3"/>
            </a:lnRef>
            <a:fillRef idx="0">
              <a:schemeClr val="accent3"/>
            </a:fillRef>
            <a:effectRef idx="2">
              <a:schemeClr val="accent3"/>
            </a:effectRef>
            <a:fontRef idx="minor">
              <a:schemeClr val="tx1"/>
            </a:fontRef>
          </p:style>
        </p:cxnSp>
        <p:cxnSp>
          <p:nvCxnSpPr>
            <p:cNvPr id="1303" name="Elbow Connector 4">
              <a:extLst>
                <a:ext uri="{FF2B5EF4-FFF2-40B4-BE49-F238E27FC236}">
                  <a16:creationId xmlns:a16="http://schemas.microsoft.com/office/drawing/2014/main" id="{A65CB707-05D7-8A45-B60B-BD90700AEEE0}"/>
                </a:ext>
              </a:extLst>
            </p:cNvPr>
            <p:cNvCxnSpPr>
              <a:cxnSpLocks/>
              <a:endCxn id="1300" idx="1"/>
            </p:cNvCxnSpPr>
            <p:nvPr/>
          </p:nvCxnSpPr>
          <p:spPr bwMode="auto">
            <a:xfrm flipH="1">
              <a:off x="6326479" y="1529045"/>
              <a:ext cx="3511" cy="227170"/>
            </a:xfrm>
            <a:prstGeom prst="straightConnector1">
              <a:avLst/>
            </a:prstGeom>
            <a:ln>
              <a:noFill/>
              <a:headEnd type="none" w="med" len="med"/>
              <a:tailEnd type="triangle"/>
            </a:ln>
          </p:spPr>
          <p:style>
            <a:lnRef idx="3">
              <a:schemeClr val="dk1"/>
            </a:lnRef>
            <a:fillRef idx="0">
              <a:schemeClr val="dk1"/>
            </a:fillRef>
            <a:effectRef idx="2">
              <a:schemeClr val="dk1"/>
            </a:effectRef>
            <a:fontRef idx="minor">
              <a:schemeClr val="tx1"/>
            </a:fontRef>
          </p:style>
        </p:cxnSp>
        <p:sp>
          <p:nvSpPr>
            <p:cNvPr id="1304" name="TextBox 1303">
              <a:extLst>
                <a:ext uri="{FF2B5EF4-FFF2-40B4-BE49-F238E27FC236}">
                  <a16:creationId xmlns:a16="http://schemas.microsoft.com/office/drawing/2014/main" id="{93B648D6-FCA9-A249-B664-B5EF3B50D77D}"/>
                </a:ext>
              </a:extLst>
            </p:cNvPr>
            <p:cNvSpPr txBox="1"/>
            <p:nvPr/>
          </p:nvSpPr>
          <p:spPr>
            <a:xfrm>
              <a:off x="3763488" y="4031501"/>
              <a:ext cx="2997983" cy="777369"/>
            </a:xfrm>
            <a:prstGeom prst="rect">
              <a:avLst/>
            </a:prstGeom>
            <a:noFill/>
            <a:ln>
              <a:noFill/>
            </a:ln>
          </p:spPr>
          <p:txBody>
            <a:bodyPr wrap="square" lIns="36000" tIns="36000" rIns="36000" bIns="36000" rtlCol="0">
              <a:spAutoFit/>
            </a:bodyPr>
            <a:lstStyle/>
            <a:p>
              <a:pPr algn="l">
                <a:spcBef>
                  <a:spcPts val="0"/>
                </a:spcBef>
              </a:pPr>
              <a:r>
                <a:rPr lang="en-GB" sz="1200" b="1" dirty="0"/>
                <a:t>Node Types</a:t>
              </a:r>
            </a:p>
            <a:p>
              <a:pPr algn="l">
                <a:spcBef>
                  <a:spcPts val="0"/>
                </a:spcBef>
              </a:pPr>
              <a:r>
                <a:rPr lang="en-GB" sz="1200" b="1" dirty="0"/>
                <a:t>Composite node: </a:t>
              </a:r>
              <a:r>
                <a:rPr lang="en-GB" sz="1200" dirty="0"/>
                <a:t>Control the execution flow</a:t>
              </a:r>
            </a:p>
            <a:p>
              <a:pPr algn="l">
                <a:spcBef>
                  <a:spcPts val="0"/>
                </a:spcBef>
              </a:pPr>
              <a:r>
                <a:rPr lang="en-GB" sz="1200" b="1" dirty="0"/>
                <a:t>Decorator node: </a:t>
              </a:r>
              <a:r>
                <a:rPr lang="en-GB" sz="1200" dirty="0"/>
                <a:t>Modify child node status</a:t>
              </a:r>
            </a:p>
            <a:p>
              <a:pPr algn="l">
                <a:spcBef>
                  <a:spcPts val="0"/>
                </a:spcBef>
              </a:pPr>
              <a:r>
                <a:rPr lang="en-GB" sz="1200" b="1" dirty="0"/>
                <a:t>Leaf node: </a:t>
              </a:r>
              <a:r>
                <a:rPr lang="en-GB" sz="1200" dirty="0"/>
                <a:t>Execute a specific action </a:t>
              </a:r>
            </a:p>
          </p:txBody>
        </p:sp>
        <p:sp>
          <p:nvSpPr>
            <p:cNvPr id="1305" name="TextBox 1304">
              <a:extLst>
                <a:ext uri="{FF2B5EF4-FFF2-40B4-BE49-F238E27FC236}">
                  <a16:creationId xmlns:a16="http://schemas.microsoft.com/office/drawing/2014/main" id="{000C282B-9327-834E-A6EE-01C68BAAB639}"/>
                </a:ext>
              </a:extLst>
            </p:cNvPr>
            <p:cNvSpPr txBox="1"/>
            <p:nvPr/>
          </p:nvSpPr>
          <p:spPr>
            <a:xfrm>
              <a:off x="6867123" y="1606345"/>
              <a:ext cx="1968325" cy="246585"/>
            </a:xfrm>
            <a:prstGeom prst="rect">
              <a:avLst/>
            </a:prstGeom>
            <a:solidFill>
              <a:srgbClr val="FA7E86"/>
            </a:solidFill>
            <a:ln>
              <a:noFill/>
            </a:ln>
          </p:spPr>
          <p:txBody>
            <a:bodyPr wrap="none" lIns="36000" tIns="36000" rIns="36000" bIns="36000" rtlCol="0">
              <a:spAutoFit/>
            </a:bodyPr>
            <a:lstStyle/>
            <a:p>
              <a:pPr>
                <a:spcBef>
                  <a:spcPts val="0"/>
                </a:spcBef>
              </a:pPr>
              <a:r>
                <a:rPr lang="en-GB" sz="1200" b="1" dirty="0"/>
                <a:t>Tick: </a:t>
              </a:r>
              <a:r>
                <a:rPr lang="en-GB" sz="1200" dirty="0"/>
                <a:t>Trigger to execute a node</a:t>
              </a:r>
            </a:p>
          </p:txBody>
        </p:sp>
        <p:grpSp>
          <p:nvGrpSpPr>
            <p:cNvPr id="1306" name="Group 1305">
              <a:extLst>
                <a:ext uri="{FF2B5EF4-FFF2-40B4-BE49-F238E27FC236}">
                  <a16:creationId xmlns:a16="http://schemas.microsoft.com/office/drawing/2014/main" id="{ED81573F-3FF4-1A4F-A34E-E7C1854533F1}"/>
                </a:ext>
              </a:extLst>
            </p:cNvPr>
            <p:cNvGrpSpPr/>
            <p:nvPr/>
          </p:nvGrpSpPr>
          <p:grpSpPr>
            <a:xfrm>
              <a:off x="6811615" y="3663635"/>
              <a:ext cx="1735503" cy="1128897"/>
              <a:chOff x="5118317" y="3485078"/>
              <a:chExt cx="1571151" cy="1105199"/>
            </a:xfrm>
          </p:grpSpPr>
          <p:pic>
            <p:nvPicPr>
              <p:cNvPr id="1368" name="Picture 1367">
                <a:extLst>
                  <a:ext uri="{FF2B5EF4-FFF2-40B4-BE49-F238E27FC236}">
                    <a16:creationId xmlns:a16="http://schemas.microsoft.com/office/drawing/2014/main" id="{CFC53E44-3E06-EF46-8050-5301FA307683}"/>
                  </a:ext>
                </a:extLst>
              </p:cNvPr>
              <p:cNvPicPr>
                <a:picLocks noChangeAspect="1"/>
              </p:cNvPicPr>
              <p:nvPr/>
            </p:nvPicPr>
            <p:blipFill>
              <a:blip r:embed="rId4"/>
              <a:stretch>
                <a:fillRect/>
              </a:stretch>
            </p:blipFill>
            <p:spPr>
              <a:xfrm>
                <a:off x="5118317" y="3485078"/>
                <a:ext cx="1571151" cy="1105199"/>
              </a:xfrm>
              <a:prstGeom prst="rect">
                <a:avLst/>
              </a:prstGeom>
              <a:ln>
                <a:noFill/>
              </a:ln>
            </p:spPr>
          </p:pic>
          <p:sp>
            <p:nvSpPr>
              <p:cNvPr id="1369" name="TextBox 1368">
                <a:extLst>
                  <a:ext uri="{FF2B5EF4-FFF2-40B4-BE49-F238E27FC236}">
                    <a16:creationId xmlns:a16="http://schemas.microsoft.com/office/drawing/2014/main" id="{79649415-9DD6-8846-9259-C6C764F3807B}"/>
                  </a:ext>
                </a:extLst>
              </p:cNvPr>
              <p:cNvSpPr txBox="1"/>
              <p:nvPr/>
            </p:nvSpPr>
            <p:spPr>
              <a:xfrm>
                <a:off x="5185858" y="3581084"/>
                <a:ext cx="1406952" cy="606248"/>
              </a:xfrm>
              <a:prstGeom prst="rect">
                <a:avLst/>
              </a:prstGeom>
              <a:noFill/>
              <a:ln>
                <a:noFill/>
              </a:ln>
            </p:spPr>
            <p:txBody>
              <a:bodyPr wrap="square" rtlCol="0">
                <a:spAutoFit/>
              </a:bodyPr>
              <a:lstStyle/>
              <a:p>
                <a:pPr algn="l">
                  <a:spcBef>
                    <a:spcPts val="0"/>
                  </a:spcBef>
                </a:pPr>
                <a:r>
                  <a:rPr lang="en-GB" sz="1200" b="1" dirty="0">
                    <a:solidFill>
                      <a:srgbClr val="FFFF00"/>
                    </a:solidFill>
                    <a:latin typeface="Comic Sans MS" panose="030F0902030302020204" pitchFamily="66" charset="0"/>
                    <a:ea typeface="Brush Script MT" panose="03060802040406070304" pitchFamily="66" charset="-122"/>
                    <a:cs typeface="Brush Script MT" panose="03060802040406070304" pitchFamily="66" charset="-122"/>
                  </a:rPr>
                  <a:t>Blackboard: </a:t>
                </a:r>
                <a:r>
                  <a:rPr lang="en-GB" sz="1200" dirty="0">
                    <a:solidFill>
                      <a:schemeClr val="bg1"/>
                    </a:solidFill>
                    <a:latin typeface="Comic Sans MS" panose="030F0902030302020204" pitchFamily="66" charset="0"/>
                    <a:ea typeface="Brush Script MT" panose="03060802040406070304" pitchFamily="66" charset="-122"/>
                    <a:cs typeface="Brush Script MT" panose="03060802040406070304" pitchFamily="66" charset="-122"/>
                  </a:rPr>
                  <a:t>Behaviour tree’s internal variables </a:t>
                </a:r>
              </a:p>
            </p:txBody>
          </p:sp>
        </p:grpSp>
        <p:sp>
          <p:nvSpPr>
            <p:cNvPr id="1307" name="Lightning Bolt 1306">
              <a:extLst>
                <a:ext uri="{FF2B5EF4-FFF2-40B4-BE49-F238E27FC236}">
                  <a16:creationId xmlns:a16="http://schemas.microsoft.com/office/drawing/2014/main" id="{E6B4C690-7A12-1F4E-B406-2E804FF4C415}"/>
                </a:ext>
              </a:extLst>
            </p:cNvPr>
            <p:cNvSpPr/>
            <p:nvPr/>
          </p:nvSpPr>
          <p:spPr>
            <a:xfrm flipH="1">
              <a:off x="6633213" y="1527702"/>
              <a:ext cx="287293" cy="260693"/>
            </a:xfrm>
            <a:prstGeom prst="lightningBolt">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spcBef>
                  <a:spcPts val="0"/>
                </a:spcBef>
              </a:pPr>
              <a:endParaRPr lang="en-GB" sz="1600"/>
            </a:p>
          </p:txBody>
        </p:sp>
        <p:sp>
          <p:nvSpPr>
            <p:cNvPr id="1308" name="Left Arrow 1307">
              <a:extLst>
                <a:ext uri="{FF2B5EF4-FFF2-40B4-BE49-F238E27FC236}">
                  <a16:creationId xmlns:a16="http://schemas.microsoft.com/office/drawing/2014/main" id="{49AA2C8D-A463-8C46-A50A-DB2479B2474E}"/>
                </a:ext>
              </a:extLst>
            </p:cNvPr>
            <p:cNvSpPr/>
            <p:nvPr/>
          </p:nvSpPr>
          <p:spPr>
            <a:xfrm rot="20771850">
              <a:off x="4639155" y="2015153"/>
              <a:ext cx="1143621" cy="119352"/>
            </a:xfrm>
            <a:prstGeom prst="leftArrow">
              <a:avLst/>
            </a:prstGeom>
            <a:gradFill flip="none" rotWithShape="1">
              <a:gsLst>
                <a:gs pos="0">
                  <a:schemeClr val="bg1"/>
                </a:gs>
                <a:gs pos="100000">
                  <a:schemeClr val="bg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endParaRPr lang="en-GB" sz="1600"/>
            </a:p>
          </p:txBody>
        </p:sp>
        <p:sp>
          <p:nvSpPr>
            <p:cNvPr id="1309" name="Left Arrow 1308">
              <a:extLst>
                <a:ext uri="{FF2B5EF4-FFF2-40B4-BE49-F238E27FC236}">
                  <a16:creationId xmlns:a16="http://schemas.microsoft.com/office/drawing/2014/main" id="{CFE512ED-512C-6A49-8DBE-744765997A6E}"/>
                </a:ext>
              </a:extLst>
            </p:cNvPr>
            <p:cNvSpPr/>
            <p:nvPr/>
          </p:nvSpPr>
          <p:spPr>
            <a:xfrm rot="19598063">
              <a:off x="3755326" y="2606812"/>
              <a:ext cx="228085" cy="134115"/>
            </a:xfrm>
            <a:prstGeom prst="leftArrow">
              <a:avLst/>
            </a:prstGeom>
            <a:gradFill flip="none" rotWithShape="1">
              <a:gsLst>
                <a:gs pos="0">
                  <a:schemeClr val="bg1"/>
                </a:gs>
                <a:gs pos="100000">
                  <a:schemeClr val="bg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endParaRPr lang="en-GB" sz="1600"/>
            </a:p>
          </p:txBody>
        </p:sp>
        <p:sp>
          <p:nvSpPr>
            <p:cNvPr id="1310" name="Left Arrow 1309">
              <a:extLst>
                <a:ext uri="{FF2B5EF4-FFF2-40B4-BE49-F238E27FC236}">
                  <a16:creationId xmlns:a16="http://schemas.microsoft.com/office/drawing/2014/main" id="{CCEBE19E-DA19-6D48-B598-70B9203A1887}"/>
                </a:ext>
              </a:extLst>
            </p:cNvPr>
            <p:cNvSpPr/>
            <p:nvPr/>
          </p:nvSpPr>
          <p:spPr>
            <a:xfrm rot="16200000" flipV="1">
              <a:off x="3537454" y="3151864"/>
              <a:ext cx="243733" cy="137678"/>
            </a:xfrm>
            <a:prstGeom prst="leftArrow">
              <a:avLst/>
            </a:prstGeom>
            <a:gradFill flip="none" rotWithShape="1">
              <a:gsLst>
                <a:gs pos="0">
                  <a:schemeClr val="bg1"/>
                </a:gs>
                <a:gs pos="100000">
                  <a:schemeClr val="bg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endParaRPr lang="en-GB" sz="1600"/>
            </a:p>
          </p:txBody>
        </p:sp>
        <p:sp>
          <p:nvSpPr>
            <p:cNvPr id="1311" name="Left Arrow 1310">
              <a:extLst>
                <a:ext uri="{FF2B5EF4-FFF2-40B4-BE49-F238E27FC236}">
                  <a16:creationId xmlns:a16="http://schemas.microsoft.com/office/drawing/2014/main" id="{1F970585-083C-9B43-A86E-EED7371ACF66}"/>
                </a:ext>
              </a:extLst>
            </p:cNvPr>
            <p:cNvSpPr/>
            <p:nvPr/>
          </p:nvSpPr>
          <p:spPr>
            <a:xfrm rot="5400000">
              <a:off x="3749551" y="3156784"/>
              <a:ext cx="243733" cy="137678"/>
            </a:xfrm>
            <a:prstGeom prst="leftArrow">
              <a:avLst/>
            </a:prstGeom>
            <a:gradFill flip="none" rotWithShape="1">
              <a:gsLst>
                <a:gs pos="0">
                  <a:schemeClr val="bg1"/>
                </a:gs>
                <a:gs pos="100000">
                  <a:srgbClr val="FA7E8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endParaRPr lang="en-GB" sz="1600"/>
            </a:p>
          </p:txBody>
        </p:sp>
        <p:sp>
          <p:nvSpPr>
            <p:cNvPr id="1312" name="Left Arrow 1311">
              <a:extLst>
                <a:ext uri="{FF2B5EF4-FFF2-40B4-BE49-F238E27FC236}">
                  <a16:creationId xmlns:a16="http://schemas.microsoft.com/office/drawing/2014/main" id="{CFBB550D-B7EA-C447-BAF4-196DDD92184C}"/>
                </a:ext>
              </a:extLst>
            </p:cNvPr>
            <p:cNvSpPr/>
            <p:nvPr/>
          </p:nvSpPr>
          <p:spPr>
            <a:xfrm rot="2195732" flipH="1" flipV="1">
              <a:off x="4458360" y="2662997"/>
              <a:ext cx="326749" cy="113126"/>
            </a:xfrm>
            <a:prstGeom prst="leftArrow">
              <a:avLst/>
            </a:prstGeom>
            <a:gradFill flip="none" rotWithShape="1">
              <a:gsLst>
                <a:gs pos="0">
                  <a:schemeClr val="bg1"/>
                </a:gs>
                <a:gs pos="100000">
                  <a:schemeClr val="bg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endParaRPr lang="en-GB" sz="1600"/>
            </a:p>
          </p:txBody>
        </p:sp>
        <p:sp>
          <p:nvSpPr>
            <p:cNvPr id="1313" name="Left Arrow 1312">
              <a:extLst>
                <a:ext uri="{FF2B5EF4-FFF2-40B4-BE49-F238E27FC236}">
                  <a16:creationId xmlns:a16="http://schemas.microsoft.com/office/drawing/2014/main" id="{A05FB8EF-BF56-F143-BBC0-FBD1EF217704}"/>
                </a:ext>
              </a:extLst>
            </p:cNvPr>
            <p:cNvSpPr/>
            <p:nvPr/>
          </p:nvSpPr>
          <p:spPr>
            <a:xfrm rot="1963011">
              <a:off x="4738142" y="2628653"/>
              <a:ext cx="262805" cy="126586"/>
            </a:xfrm>
            <a:prstGeom prst="leftArrow">
              <a:avLst/>
            </a:prstGeom>
            <a:gradFill flip="none" rotWithShape="1">
              <a:gsLst>
                <a:gs pos="0">
                  <a:schemeClr val="bg1"/>
                </a:gs>
                <a:gs pos="100000">
                  <a:srgbClr val="FA7E8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0"/>
                </a:spcBef>
              </a:pPr>
              <a:endParaRPr lang="en-GB" sz="1600"/>
            </a:p>
          </p:txBody>
        </p:sp>
        <p:sp>
          <p:nvSpPr>
            <p:cNvPr id="1314" name="Left Arrow 1313">
              <a:extLst>
                <a:ext uri="{FF2B5EF4-FFF2-40B4-BE49-F238E27FC236}">
                  <a16:creationId xmlns:a16="http://schemas.microsoft.com/office/drawing/2014/main" id="{3F9F2197-CCAA-F948-AA7D-69F1A693EEAE}"/>
                </a:ext>
              </a:extLst>
            </p:cNvPr>
            <p:cNvSpPr/>
            <p:nvPr/>
          </p:nvSpPr>
          <p:spPr>
            <a:xfrm rot="20822780" flipH="1" flipV="1">
              <a:off x="4928640" y="2113719"/>
              <a:ext cx="849548" cy="119352"/>
            </a:xfrm>
            <a:prstGeom prst="leftArrow">
              <a:avLst/>
            </a:prstGeom>
            <a:gradFill flip="none" rotWithShape="1">
              <a:gsLst>
                <a:gs pos="0">
                  <a:schemeClr val="bg1"/>
                </a:gs>
                <a:gs pos="100000">
                  <a:srgbClr val="FA7E8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0"/>
                </a:spcBef>
              </a:pPr>
              <a:endParaRPr lang="en-GB" sz="1600"/>
            </a:p>
          </p:txBody>
        </p:sp>
        <p:sp>
          <p:nvSpPr>
            <p:cNvPr id="1315" name="Left Arrow 1314">
              <a:extLst>
                <a:ext uri="{FF2B5EF4-FFF2-40B4-BE49-F238E27FC236}">
                  <a16:creationId xmlns:a16="http://schemas.microsoft.com/office/drawing/2014/main" id="{758CBC68-7B9F-5244-AA38-6F5B1F640F8B}"/>
                </a:ext>
              </a:extLst>
            </p:cNvPr>
            <p:cNvSpPr/>
            <p:nvPr/>
          </p:nvSpPr>
          <p:spPr>
            <a:xfrm rot="4375175" flipH="1">
              <a:off x="5989655" y="2086840"/>
              <a:ext cx="324000" cy="119352"/>
            </a:xfrm>
            <a:prstGeom prst="leftArrow">
              <a:avLst/>
            </a:prstGeom>
            <a:gradFill flip="none" rotWithShape="1">
              <a:gsLst>
                <a:gs pos="0">
                  <a:schemeClr val="bg1"/>
                </a:gs>
                <a:gs pos="100000">
                  <a:schemeClr val="bg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endParaRPr lang="en-GB" sz="1600"/>
            </a:p>
          </p:txBody>
        </p:sp>
        <p:sp>
          <p:nvSpPr>
            <p:cNvPr id="1316" name="Left Arrow 1315">
              <a:extLst>
                <a:ext uri="{FF2B5EF4-FFF2-40B4-BE49-F238E27FC236}">
                  <a16:creationId xmlns:a16="http://schemas.microsoft.com/office/drawing/2014/main" id="{D6A4BD8F-7FEF-4C46-B1AA-E010C8E77DE2}"/>
                </a:ext>
              </a:extLst>
            </p:cNvPr>
            <p:cNvSpPr/>
            <p:nvPr/>
          </p:nvSpPr>
          <p:spPr>
            <a:xfrm rot="8204474" flipV="1">
              <a:off x="3941850" y="2665844"/>
              <a:ext cx="262805" cy="150934"/>
            </a:xfrm>
            <a:prstGeom prst="leftArrow">
              <a:avLst/>
            </a:prstGeom>
            <a:gradFill flip="none" rotWithShape="1">
              <a:gsLst>
                <a:gs pos="0">
                  <a:schemeClr val="bg1"/>
                </a:gs>
                <a:gs pos="100000">
                  <a:srgbClr val="92D05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endParaRPr lang="en-GB" sz="1600"/>
            </a:p>
          </p:txBody>
        </p:sp>
        <p:pic>
          <p:nvPicPr>
            <p:cNvPr id="1317" name="Picture 1316">
              <a:extLst>
                <a:ext uri="{FF2B5EF4-FFF2-40B4-BE49-F238E27FC236}">
                  <a16:creationId xmlns:a16="http://schemas.microsoft.com/office/drawing/2014/main" id="{E149486D-0FB1-8942-A3DA-040B9576606A}"/>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851858" y="2690584"/>
              <a:ext cx="142739" cy="142488"/>
            </a:xfrm>
            <a:prstGeom prst="rect">
              <a:avLst/>
            </a:prstGeom>
            <a:ln>
              <a:noFill/>
            </a:ln>
          </p:spPr>
        </p:pic>
        <p:sp>
          <p:nvSpPr>
            <p:cNvPr id="1318" name="Left Arrow 1317">
              <a:extLst>
                <a:ext uri="{FF2B5EF4-FFF2-40B4-BE49-F238E27FC236}">
                  <a16:creationId xmlns:a16="http://schemas.microsoft.com/office/drawing/2014/main" id="{2D3D7638-1A51-7743-BD37-B69CA8F5880D}"/>
                </a:ext>
              </a:extLst>
            </p:cNvPr>
            <p:cNvSpPr/>
            <p:nvPr/>
          </p:nvSpPr>
          <p:spPr>
            <a:xfrm rot="1978427" flipV="1">
              <a:off x="8192555" y="2568053"/>
              <a:ext cx="350407" cy="126586"/>
            </a:xfrm>
            <a:prstGeom prst="leftArrow">
              <a:avLst/>
            </a:prstGeom>
            <a:gradFill flip="none" rotWithShape="1">
              <a:gsLst>
                <a:gs pos="0">
                  <a:schemeClr val="bg1"/>
                </a:gs>
                <a:gs pos="100000">
                  <a:srgbClr val="92D05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endParaRPr lang="en-GB" sz="1600"/>
            </a:p>
          </p:txBody>
        </p:sp>
        <p:sp>
          <p:nvSpPr>
            <p:cNvPr id="1319" name="Left Arrow 1318">
              <a:extLst>
                <a:ext uri="{FF2B5EF4-FFF2-40B4-BE49-F238E27FC236}">
                  <a16:creationId xmlns:a16="http://schemas.microsoft.com/office/drawing/2014/main" id="{39E740A3-3857-2249-9E18-517CE5306AEE}"/>
                </a:ext>
              </a:extLst>
            </p:cNvPr>
            <p:cNvSpPr/>
            <p:nvPr/>
          </p:nvSpPr>
          <p:spPr>
            <a:xfrm rot="1724371" flipH="1" flipV="1">
              <a:off x="7939995" y="2595877"/>
              <a:ext cx="396000" cy="130984"/>
            </a:xfrm>
            <a:prstGeom prst="leftArrow">
              <a:avLst/>
            </a:prstGeom>
            <a:gradFill flip="none" rotWithShape="1">
              <a:gsLst>
                <a:gs pos="0">
                  <a:schemeClr val="bg1"/>
                </a:gs>
                <a:gs pos="100000">
                  <a:schemeClr val="bg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endParaRPr lang="en-GB" sz="1600"/>
            </a:p>
          </p:txBody>
        </p:sp>
        <p:sp>
          <p:nvSpPr>
            <p:cNvPr id="1320" name="Left Arrow 1319">
              <a:extLst>
                <a:ext uri="{FF2B5EF4-FFF2-40B4-BE49-F238E27FC236}">
                  <a16:creationId xmlns:a16="http://schemas.microsoft.com/office/drawing/2014/main" id="{77E43B1E-3CF5-5943-BA59-84BB577135A1}"/>
                </a:ext>
              </a:extLst>
            </p:cNvPr>
            <p:cNvSpPr/>
            <p:nvPr/>
          </p:nvSpPr>
          <p:spPr>
            <a:xfrm rot="16200000" flipV="1">
              <a:off x="7371804" y="2595329"/>
              <a:ext cx="252000" cy="122400"/>
            </a:xfrm>
            <a:prstGeom prst="leftArrow">
              <a:avLst/>
            </a:prstGeom>
            <a:gradFill flip="none" rotWithShape="1">
              <a:gsLst>
                <a:gs pos="0">
                  <a:schemeClr val="bg1"/>
                </a:gs>
                <a:gs pos="100000">
                  <a:schemeClr val="bg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endParaRPr lang="en-GB" sz="1600"/>
            </a:p>
          </p:txBody>
        </p:sp>
        <p:cxnSp>
          <p:nvCxnSpPr>
            <p:cNvPr id="1321" name="Straight Arrow Connector 1320">
              <a:extLst>
                <a:ext uri="{FF2B5EF4-FFF2-40B4-BE49-F238E27FC236}">
                  <a16:creationId xmlns:a16="http://schemas.microsoft.com/office/drawing/2014/main" id="{3DDD8248-1D66-B744-AB53-EBB40067EDC7}"/>
                </a:ext>
              </a:extLst>
            </p:cNvPr>
            <p:cNvCxnSpPr>
              <a:cxnSpLocks/>
              <a:stCxn id="1301" idx="3"/>
            </p:cNvCxnSpPr>
            <p:nvPr/>
          </p:nvCxnSpPr>
          <p:spPr bwMode="auto">
            <a:xfrm>
              <a:off x="6761471" y="2597428"/>
              <a:ext cx="1889350" cy="290838"/>
            </a:xfrm>
            <a:prstGeom prst="straightConnector1">
              <a:avLst/>
            </a:prstGeom>
            <a:ln>
              <a:noFill/>
              <a:headEnd type="none" w="med" len="med"/>
              <a:tailEnd type="triangle"/>
            </a:ln>
          </p:spPr>
          <p:style>
            <a:lnRef idx="3">
              <a:schemeClr val="accent5"/>
            </a:lnRef>
            <a:fillRef idx="0">
              <a:schemeClr val="accent5"/>
            </a:fillRef>
            <a:effectRef idx="2">
              <a:schemeClr val="accent5"/>
            </a:effectRef>
            <a:fontRef idx="minor">
              <a:schemeClr val="tx1"/>
            </a:fontRef>
          </p:style>
        </p:cxnSp>
        <p:grpSp>
          <p:nvGrpSpPr>
            <p:cNvPr id="1322" name="Group 1321">
              <a:extLst>
                <a:ext uri="{FF2B5EF4-FFF2-40B4-BE49-F238E27FC236}">
                  <a16:creationId xmlns:a16="http://schemas.microsoft.com/office/drawing/2014/main" id="{525BF211-F19F-CB43-A8CA-64CB3C44E638}"/>
                </a:ext>
              </a:extLst>
            </p:cNvPr>
            <p:cNvGrpSpPr/>
            <p:nvPr/>
          </p:nvGrpSpPr>
          <p:grpSpPr>
            <a:xfrm>
              <a:off x="8488065" y="3965897"/>
              <a:ext cx="797331" cy="626701"/>
              <a:chOff x="8818009" y="4003604"/>
              <a:chExt cx="797331" cy="626701"/>
            </a:xfrm>
          </p:grpSpPr>
          <p:pic>
            <p:nvPicPr>
              <p:cNvPr id="1364" name="Picture 1363">
                <a:extLst>
                  <a:ext uri="{FF2B5EF4-FFF2-40B4-BE49-F238E27FC236}">
                    <a16:creationId xmlns:a16="http://schemas.microsoft.com/office/drawing/2014/main" id="{3FAD213F-EEBC-684E-BF72-375D7FC8B602}"/>
                  </a:ext>
                </a:extLst>
              </p:cNvPr>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818009" y="4409469"/>
                <a:ext cx="193663" cy="179218"/>
              </a:xfrm>
              <a:prstGeom prst="rect">
                <a:avLst/>
              </a:prstGeom>
              <a:ln>
                <a:noFill/>
              </a:ln>
            </p:spPr>
          </p:pic>
          <p:pic>
            <p:nvPicPr>
              <p:cNvPr id="1365" name="Picture 1364">
                <a:extLst>
                  <a:ext uri="{FF2B5EF4-FFF2-40B4-BE49-F238E27FC236}">
                    <a16:creationId xmlns:a16="http://schemas.microsoft.com/office/drawing/2014/main" id="{D8473AFC-1428-AC43-905A-059A02ADC31A}"/>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826557" y="4251623"/>
                <a:ext cx="142739" cy="142488"/>
              </a:xfrm>
              <a:prstGeom prst="rect">
                <a:avLst/>
              </a:prstGeom>
              <a:ln>
                <a:noFill/>
              </a:ln>
            </p:spPr>
          </p:pic>
          <p:pic>
            <p:nvPicPr>
              <p:cNvPr id="1366" name="Picture 1365">
                <a:extLst>
                  <a:ext uri="{FF2B5EF4-FFF2-40B4-BE49-F238E27FC236}">
                    <a16:creationId xmlns:a16="http://schemas.microsoft.com/office/drawing/2014/main" id="{D1847884-C64C-1448-985E-D4B1AE72F470}"/>
                  </a:ext>
                </a:extLst>
              </p:cNvPr>
              <p:cNvPicPr>
                <a:picLocks noChangeAspect="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872881" y="4071323"/>
                <a:ext cx="122896" cy="139734"/>
              </a:xfrm>
              <a:prstGeom prst="rect">
                <a:avLst/>
              </a:prstGeom>
              <a:ln>
                <a:noFill/>
              </a:ln>
            </p:spPr>
          </p:pic>
          <p:sp>
            <p:nvSpPr>
              <p:cNvPr id="1367" name="TextBox 1366">
                <a:extLst>
                  <a:ext uri="{FF2B5EF4-FFF2-40B4-BE49-F238E27FC236}">
                    <a16:creationId xmlns:a16="http://schemas.microsoft.com/office/drawing/2014/main" id="{3B9AEE85-E2DA-C24F-B4CD-9AFA07BA2E49}"/>
                  </a:ext>
                </a:extLst>
              </p:cNvPr>
              <p:cNvSpPr txBox="1"/>
              <p:nvPr/>
            </p:nvSpPr>
            <p:spPr>
              <a:xfrm>
                <a:off x="8995777" y="4003604"/>
                <a:ext cx="619563" cy="626701"/>
              </a:xfrm>
              <a:prstGeom prst="rect">
                <a:avLst/>
              </a:prstGeom>
              <a:noFill/>
              <a:ln>
                <a:noFill/>
              </a:ln>
            </p:spPr>
            <p:txBody>
              <a:bodyPr wrap="square" lIns="36000" tIns="36000" rIns="36000" bIns="36000" rtlCol="0">
                <a:spAutoFit/>
              </a:bodyPr>
              <a:lstStyle/>
              <a:p>
                <a:pPr algn="l">
                  <a:spcBef>
                    <a:spcPts val="0"/>
                  </a:spcBef>
                </a:pPr>
                <a:r>
                  <a:rPr lang="en-GB" sz="1200" dirty="0"/>
                  <a:t>Success</a:t>
                </a:r>
              </a:p>
              <a:p>
                <a:pPr algn="l">
                  <a:spcBef>
                    <a:spcPts val="0"/>
                  </a:spcBef>
                </a:pPr>
                <a:r>
                  <a:rPr lang="en-GB" sz="1200" dirty="0"/>
                  <a:t>Failure</a:t>
                </a:r>
              </a:p>
              <a:p>
                <a:pPr algn="l">
                  <a:spcBef>
                    <a:spcPts val="0"/>
                  </a:spcBef>
                </a:pPr>
                <a:r>
                  <a:rPr lang="en-GB" sz="1200" dirty="0"/>
                  <a:t>Running</a:t>
                </a:r>
              </a:p>
            </p:txBody>
          </p:sp>
        </p:grpSp>
        <p:sp>
          <p:nvSpPr>
            <p:cNvPr id="1323" name="Right Arrow 1322">
              <a:extLst>
                <a:ext uri="{FF2B5EF4-FFF2-40B4-BE49-F238E27FC236}">
                  <a16:creationId xmlns:a16="http://schemas.microsoft.com/office/drawing/2014/main" id="{20A079FC-4A6D-054F-A208-E8599C00ED57}"/>
                </a:ext>
              </a:extLst>
            </p:cNvPr>
            <p:cNvSpPr/>
            <p:nvPr/>
          </p:nvSpPr>
          <p:spPr>
            <a:xfrm>
              <a:off x="3021317" y="4709301"/>
              <a:ext cx="6338777" cy="626388"/>
            </a:xfrm>
            <a:prstGeom prst="rightArrow">
              <a:avLst/>
            </a:prstGeom>
            <a:gradFill flip="none" rotWithShape="1">
              <a:gsLst>
                <a:gs pos="0">
                  <a:schemeClr val="bg1"/>
                </a:gs>
                <a:gs pos="21000">
                  <a:schemeClr val="accent4"/>
                </a:gs>
                <a:gs pos="100000">
                  <a:schemeClr val="accent4">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Evaluation order</a:t>
              </a:r>
            </a:p>
          </p:txBody>
        </p:sp>
        <p:cxnSp>
          <p:nvCxnSpPr>
            <p:cNvPr id="1324" name="Straight Arrow Connector 1323">
              <a:extLst>
                <a:ext uri="{FF2B5EF4-FFF2-40B4-BE49-F238E27FC236}">
                  <a16:creationId xmlns:a16="http://schemas.microsoft.com/office/drawing/2014/main" id="{BA0418E3-9A20-694A-A71F-888B96C3B7C1}"/>
                </a:ext>
              </a:extLst>
            </p:cNvPr>
            <p:cNvCxnSpPr>
              <a:cxnSpLocks/>
              <a:stCxn id="1291" idx="5"/>
              <a:endCxn id="1296" idx="0"/>
            </p:cNvCxnSpPr>
            <p:nvPr/>
          </p:nvCxnSpPr>
          <p:spPr>
            <a:xfrm flipH="1">
              <a:off x="3760258" y="2587544"/>
              <a:ext cx="391823" cy="264398"/>
            </a:xfrm>
            <a:prstGeom prst="straightConnector1">
              <a:avLst/>
            </a:prstGeom>
            <a:ln>
              <a:solidFill>
                <a:srgbClr val="70AD47"/>
              </a:solidFill>
              <a:tailEnd type="triangle"/>
            </a:ln>
          </p:spPr>
          <p:style>
            <a:lnRef idx="3">
              <a:schemeClr val="accent3"/>
            </a:lnRef>
            <a:fillRef idx="0">
              <a:schemeClr val="accent3"/>
            </a:fillRef>
            <a:effectRef idx="2">
              <a:schemeClr val="accent3"/>
            </a:effectRef>
            <a:fontRef idx="minor">
              <a:schemeClr val="tx1"/>
            </a:fontRef>
          </p:style>
        </p:cxnSp>
        <p:cxnSp>
          <p:nvCxnSpPr>
            <p:cNvPr id="1325" name="Straight Arrow Connector 1324">
              <a:extLst>
                <a:ext uri="{FF2B5EF4-FFF2-40B4-BE49-F238E27FC236}">
                  <a16:creationId xmlns:a16="http://schemas.microsoft.com/office/drawing/2014/main" id="{4EABACA3-ADA6-5243-902A-1C2CEF24C2C7}"/>
                </a:ext>
              </a:extLst>
            </p:cNvPr>
            <p:cNvCxnSpPr>
              <a:cxnSpLocks/>
              <a:stCxn id="1300" idx="6"/>
              <a:endCxn id="1291" idx="1"/>
            </p:cNvCxnSpPr>
            <p:nvPr/>
          </p:nvCxnSpPr>
          <p:spPr>
            <a:xfrm flipH="1">
              <a:off x="4348126" y="1975951"/>
              <a:ext cx="1652697" cy="361898"/>
            </a:xfrm>
            <a:prstGeom prst="straightConnector1">
              <a:avLst/>
            </a:prstGeom>
            <a:ln>
              <a:solidFill>
                <a:srgbClr val="746F6F"/>
              </a:solidFill>
              <a:tailEnd type="triangle"/>
            </a:ln>
          </p:spPr>
          <p:style>
            <a:lnRef idx="3">
              <a:schemeClr val="accent3"/>
            </a:lnRef>
            <a:fillRef idx="0">
              <a:schemeClr val="accent3"/>
            </a:fillRef>
            <a:effectRef idx="2">
              <a:schemeClr val="accent3"/>
            </a:effectRef>
            <a:fontRef idx="minor">
              <a:schemeClr val="tx1"/>
            </a:fontRef>
          </p:style>
        </p:cxnSp>
        <p:cxnSp>
          <p:nvCxnSpPr>
            <p:cNvPr id="1326" name="Straight Arrow Connector 1325">
              <a:extLst>
                <a:ext uri="{FF2B5EF4-FFF2-40B4-BE49-F238E27FC236}">
                  <a16:creationId xmlns:a16="http://schemas.microsoft.com/office/drawing/2014/main" id="{930AC667-30E2-AB4D-9481-FCEBE3197B32}"/>
                </a:ext>
              </a:extLst>
            </p:cNvPr>
            <p:cNvCxnSpPr>
              <a:cxnSpLocks/>
              <a:stCxn id="1291" idx="4"/>
              <a:endCxn id="1332" idx="1"/>
            </p:cNvCxnSpPr>
            <p:nvPr/>
          </p:nvCxnSpPr>
          <p:spPr>
            <a:xfrm>
              <a:off x="4576915" y="2587544"/>
              <a:ext cx="408292" cy="262941"/>
            </a:xfrm>
            <a:prstGeom prst="straightConnector1">
              <a:avLst/>
            </a:prstGeom>
            <a:ln>
              <a:solidFill>
                <a:srgbClr val="746F6F"/>
              </a:solidFill>
              <a:tailEnd type="triangle"/>
            </a:ln>
          </p:spPr>
          <p:style>
            <a:lnRef idx="3">
              <a:schemeClr val="accent3"/>
            </a:lnRef>
            <a:fillRef idx="0">
              <a:schemeClr val="accent3"/>
            </a:fillRef>
            <a:effectRef idx="2">
              <a:schemeClr val="accent3"/>
            </a:effectRef>
            <a:fontRef idx="minor">
              <a:schemeClr val="tx1"/>
            </a:fontRef>
          </p:style>
        </p:cxnSp>
        <p:cxnSp>
          <p:nvCxnSpPr>
            <p:cNvPr id="1327" name="Straight Arrow Connector 1326">
              <a:extLst>
                <a:ext uri="{FF2B5EF4-FFF2-40B4-BE49-F238E27FC236}">
                  <a16:creationId xmlns:a16="http://schemas.microsoft.com/office/drawing/2014/main" id="{628F6007-466E-A643-AD54-A177C49E143F}"/>
                </a:ext>
              </a:extLst>
            </p:cNvPr>
            <p:cNvCxnSpPr>
              <a:cxnSpLocks/>
              <a:stCxn id="1301" idx="6"/>
              <a:endCxn id="1336" idx="0"/>
            </p:cNvCxnSpPr>
            <p:nvPr/>
          </p:nvCxnSpPr>
          <p:spPr>
            <a:xfrm flipH="1">
              <a:off x="5952017" y="2598830"/>
              <a:ext cx="152418" cy="197095"/>
            </a:xfrm>
            <a:prstGeom prst="straightConnector1">
              <a:avLst/>
            </a:prstGeom>
            <a:ln>
              <a:solidFill>
                <a:srgbClr val="5C9BD5"/>
              </a:solidFill>
              <a:tailEnd type="triangle"/>
            </a:ln>
          </p:spPr>
          <p:style>
            <a:lnRef idx="3">
              <a:schemeClr val="accent3"/>
            </a:lnRef>
            <a:fillRef idx="0">
              <a:schemeClr val="accent3"/>
            </a:fillRef>
            <a:effectRef idx="2">
              <a:schemeClr val="accent3"/>
            </a:effectRef>
            <a:fontRef idx="minor">
              <a:schemeClr val="tx1"/>
            </a:fontRef>
          </p:style>
        </p:cxnSp>
        <p:cxnSp>
          <p:nvCxnSpPr>
            <p:cNvPr id="1328" name="Straight Arrow Connector 1327">
              <a:extLst>
                <a:ext uri="{FF2B5EF4-FFF2-40B4-BE49-F238E27FC236}">
                  <a16:creationId xmlns:a16="http://schemas.microsoft.com/office/drawing/2014/main" id="{6DCCC235-4B83-5B42-B25C-C6647920330F}"/>
                </a:ext>
              </a:extLst>
            </p:cNvPr>
            <p:cNvCxnSpPr>
              <a:cxnSpLocks/>
              <a:stCxn id="1300" idx="4"/>
              <a:endCxn id="1339" idx="1"/>
            </p:cNvCxnSpPr>
            <p:nvPr/>
          </p:nvCxnSpPr>
          <p:spPr>
            <a:xfrm>
              <a:off x="6510720" y="1977200"/>
              <a:ext cx="1274060" cy="281987"/>
            </a:xfrm>
            <a:prstGeom prst="straightConnector1">
              <a:avLst/>
            </a:prstGeom>
            <a:ln>
              <a:solidFill>
                <a:srgbClr val="746F6F"/>
              </a:solidFill>
              <a:tailEnd type="triangle"/>
            </a:ln>
          </p:spPr>
          <p:style>
            <a:lnRef idx="3">
              <a:schemeClr val="accent3"/>
            </a:lnRef>
            <a:fillRef idx="0">
              <a:schemeClr val="accent3"/>
            </a:fillRef>
            <a:effectRef idx="2">
              <a:schemeClr val="accent3"/>
            </a:effectRef>
            <a:fontRef idx="minor">
              <a:schemeClr val="tx1"/>
            </a:fontRef>
          </p:style>
        </p:cxnSp>
        <p:cxnSp>
          <p:nvCxnSpPr>
            <p:cNvPr id="1329" name="Straight Arrow Connector 1328">
              <a:extLst>
                <a:ext uri="{FF2B5EF4-FFF2-40B4-BE49-F238E27FC236}">
                  <a16:creationId xmlns:a16="http://schemas.microsoft.com/office/drawing/2014/main" id="{D3221D10-6965-5441-AE7E-4E6E1FDA6D37}"/>
                </a:ext>
              </a:extLst>
            </p:cNvPr>
            <p:cNvCxnSpPr>
              <a:cxnSpLocks/>
              <a:stCxn id="1296" idx="2"/>
              <a:endCxn id="1290" idx="0"/>
            </p:cNvCxnSpPr>
            <p:nvPr/>
          </p:nvCxnSpPr>
          <p:spPr>
            <a:xfrm>
              <a:off x="3760258" y="3082745"/>
              <a:ext cx="2862" cy="269378"/>
            </a:xfrm>
            <a:prstGeom prst="straightConnector1">
              <a:avLst/>
            </a:prstGeom>
            <a:ln>
              <a:solidFill>
                <a:srgbClr val="5C9BD5"/>
              </a:solidFill>
              <a:tailEnd type="triangle"/>
            </a:ln>
          </p:spPr>
          <p:style>
            <a:lnRef idx="3">
              <a:schemeClr val="accent3"/>
            </a:lnRef>
            <a:fillRef idx="0">
              <a:schemeClr val="accent3"/>
            </a:fillRef>
            <a:effectRef idx="2">
              <a:schemeClr val="accent3"/>
            </a:effectRef>
            <a:fontRef idx="minor">
              <a:schemeClr val="tx1"/>
            </a:fontRef>
          </p:style>
        </p:cxnSp>
        <p:sp>
          <p:nvSpPr>
            <p:cNvPr id="1330" name="Right Arrow 1329">
              <a:extLst>
                <a:ext uri="{FF2B5EF4-FFF2-40B4-BE49-F238E27FC236}">
                  <a16:creationId xmlns:a16="http://schemas.microsoft.com/office/drawing/2014/main" id="{1123102A-4848-CF4B-A5CE-1A522E6DA8EC}"/>
                </a:ext>
              </a:extLst>
            </p:cNvPr>
            <p:cNvSpPr/>
            <p:nvPr/>
          </p:nvSpPr>
          <p:spPr>
            <a:xfrm rot="5400000">
              <a:off x="1440230" y="3171873"/>
              <a:ext cx="3388988" cy="626388"/>
            </a:xfrm>
            <a:prstGeom prst="rightArrow">
              <a:avLst/>
            </a:prstGeom>
            <a:gradFill flip="none" rotWithShape="1">
              <a:gsLst>
                <a:gs pos="0">
                  <a:schemeClr val="bg1"/>
                </a:gs>
                <a:gs pos="21000">
                  <a:schemeClr val="accent4"/>
                </a:gs>
                <a:gs pos="100000">
                  <a:schemeClr val="accent4">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Evaluation order</a:t>
              </a:r>
            </a:p>
          </p:txBody>
        </p:sp>
        <p:sp>
          <p:nvSpPr>
            <p:cNvPr id="1331" name="Rectangle 1330">
              <a:extLst>
                <a:ext uri="{FF2B5EF4-FFF2-40B4-BE49-F238E27FC236}">
                  <a16:creationId xmlns:a16="http://schemas.microsoft.com/office/drawing/2014/main" id="{A7739D55-A0EF-E34C-BC35-E69FC331EB2F}"/>
                </a:ext>
              </a:extLst>
            </p:cNvPr>
            <p:cNvSpPr/>
            <p:nvPr/>
          </p:nvSpPr>
          <p:spPr bwMode="auto">
            <a:xfrm>
              <a:off x="5137818" y="3357842"/>
              <a:ext cx="526339" cy="313751"/>
            </a:xfrm>
            <a:prstGeom prst="rect">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449263">
                <a:spcBef>
                  <a:spcPts val="0"/>
                </a:spcBef>
                <a:buClr>
                  <a:srgbClr val="000000"/>
                </a:buClr>
                <a:buSzPct val="100000"/>
              </a:pPr>
              <a:r>
                <a:rPr lang="en-GB" sz="1400" b="1" baseline="-25000" dirty="0">
                  <a:solidFill>
                    <a:schemeClr val="bg1"/>
                  </a:solidFill>
                  <a:latin typeface="Arial" charset="0"/>
                </a:rPr>
                <a:t>A: Take DCN</a:t>
              </a:r>
            </a:p>
          </p:txBody>
        </p:sp>
        <p:sp>
          <p:nvSpPr>
            <p:cNvPr id="1332" name="Rectangle 26">
              <a:extLst>
                <a:ext uri="{FF2B5EF4-FFF2-40B4-BE49-F238E27FC236}">
                  <a16:creationId xmlns:a16="http://schemas.microsoft.com/office/drawing/2014/main" id="{54B015FF-EFF5-2A4B-BFD8-C41362EDB13E}"/>
                </a:ext>
              </a:extLst>
            </p:cNvPr>
            <p:cNvSpPr/>
            <p:nvPr/>
          </p:nvSpPr>
          <p:spPr bwMode="auto">
            <a:xfrm>
              <a:off x="4621900" y="2848795"/>
              <a:ext cx="798630" cy="217758"/>
            </a:xfrm>
            <a:custGeom>
              <a:avLst/>
              <a:gdLst>
                <a:gd name="connsiteX0" fmla="*/ 0 w 648072"/>
                <a:gd name="connsiteY0" fmla="*/ 0 h 216057"/>
                <a:gd name="connsiteX1" fmla="*/ 648072 w 648072"/>
                <a:gd name="connsiteY1" fmla="*/ 0 h 216057"/>
                <a:gd name="connsiteX2" fmla="*/ 648072 w 648072"/>
                <a:gd name="connsiteY2" fmla="*/ 216057 h 216057"/>
                <a:gd name="connsiteX3" fmla="*/ 0 w 648072"/>
                <a:gd name="connsiteY3" fmla="*/ 216057 h 216057"/>
                <a:gd name="connsiteX4" fmla="*/ 0 w 648072"/>
                <a:gd name="connsiteY4" fmla="*/ 0 h 216057"/>
                <a:gd name="connsiteX0" fmla="*/ 0 w 648072"/>
                <a:gd name="connsiteY0" fmla="*/ 0 h 217279"/>
                <a:gd name="connsiteX1" fmla="*/ 648072 w 648072"/>
                <a:gd name="connsiteY1" fmla="*/ 0 h 217279"/>
                <a:gd name="connsiteX2" fmla="*/ 648072 w 648072"/>
                <a:gd name="connsiteY2" fmla="*/ 216057 h 217279"/>
                <a:gd name="connsiteX3" fmla="*/ 151894 w 648072"/>
                <a:gd name="connsiteY3" fmla="*/ 217279 h 217279"/>
                <a:gd name="connsiteX4" fmla="*/ 0 w 648072"/>
                <a:gd name="connsiteY4" fmla="*/ 216057 h 217279"/>
                <a:gd name="connsiteX5" fmla="*/ 0 w 648072"/>
                <a:gd name="connsiteY5" fmla="*/ 0 h 217279"/>
                <a:gd name="connsiteX0" fmla="*/ 0 w 648072"/>
                <a:gd name="connsiteY0" fmla="*/ 0 h 217534"/>
                <a:gd name="connsiteX1" fmla="*/ 648072 w 648072"/>
                <a:gd name="connsiteY1" fmla="*/ 0 h 217534"/>
                <a:gd name="connsiteX2" fmla="*/ 648072 w 648072"/>
                <a:gd name="connsiteY2" fmla="*/ 216057 h 217534"/>
                <a:gd name="connsiteX3" fmla="*/ 461610 w 648072"/>
                <a:gd name="connsiteY3" fmla="*/ 217279 h 217534"/>
                <a:gd name="connsiteX4" fmla="*/ 151894 w 648072"/>
                <a:gd name="connsiteY4" fmla="*/ 217279 h 217534"/>
                <a:gd name="connsiteX5" fmla="*/ 0 w 648072"/>
                <a:gd name="connsiteY5" fmla="*/ 216057 h 217534"/>
                <a:gd name="connsiteX6" fmla="*/ 0 w 648072"/>
                <a:gd name="connsiteY6" fmla="*/ 0 h 217534"/>
                <a:gd name="connsiteX0" fmla="*/ 0 w 648072"/>
                <a:gd name="connsiteY0" fmla="*/ 761 h 218295"/>
                <a:gd name="connsiteX1" fmla="*/ 294816 w 648072"/>
                <a:gd name="connsiteY1" fmla="*/ 1694 h 218295"/>
                <a:gd name="connsiteX2" fmla="*/ 648072 w 648072"/>
                <a:gd name="connsiteY2" fmla="*/ 761 h 218295"/>
                <a:gd name="connsiteX3" fmla="*/ 648072 w 648072"/>
                <a:gd name="connsiteY3" fmla="*/ 216818 h 218295"/>
                <a:gd name="connsiteX4" fmla="*/ 461610 w 648072"/>
                <a:gd name="connsiteY4" fmla="*/ 218040 h 218295"/>
                <a:gd name="connsiteX5" fmla="*/ 151894 w 648072"/>
                <a:gd name="connsiteY5" fmla="*/ 218040 h 218295"/>
                <a:gd name="connsiteX6" fmla="*/ 0 w 648072"/>
                <a:gd name="connsiteY6" fmla="*/ 216818 h 218295"/>
                <a:gd name="connsiteX7" fmla="*/ 0 w 648072"/>
                <a:gd name="connsiteY7" fmla="*/ 761 h 21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072" h="218295">
                  <a:moveTo>
                    <a:pt x="0" y="761"/>
                  </a:moveTo>
                  <a:cubicBezTo>
                    <a:pt x="96633" y="-2205"/>
                    <a:pt x="198183" y="4660"/>
                    <a:pt x="294816" y="1694"/>
                  </a:cubicBezTo>
                  <a:lnTo>
                    <a:pt x="648072" y="761"/>
                  </a:lnTo>
                  <a:lnTo>
                    <a:pt x="648072" y="216818"/>
                  </a:lnTo>
                  <a:cubicBezTo>
                    <a:pt x="590834" y="215587"/>
                    <a:pt x="518848" y="219271"/>
                    <a:pt x="461610" y="218040"/>
                  </a:cubicBezTo>
                  <a:lnTo>
                    <a:pt x="151894" y="218040"/>
                  </a:lnTo>
                  <a:lnTo>
                    <a:pt x="0" y="216818"/>
                  </a:lnTo>
                  <a:lnTo>
                    <a:pt x="0" y="761"/>
                  </a:lnTo>
                  <a:close/>
                </a:path>
              </a:pathLst>
            </a:cu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108000" rIns="0" bIns="324000" numCol="1" rtlCol="0" anchor="t" anchorCtr="0" compatLnSpc="1">
              <a:prstTxWarp prst="textNoShape">
                <a:avLst/>
              </a:prstTxWarp>
            </a:bodyPr>
            <a:lstStyle/>
            <a:p>
              <a:pPr algn="ctr" defTabSz="449263">
                <a:spcBef>
                  <a:spcPts val="0"/>
                </a:spcBef>
                <a:buClr>
                  <a:srgbClr val="000000"/>
                </a:buClr>
                <a:buSzPct val="100000"/>
              </a:pPr>
              <a:r>
                <a:rPr lang="en-GB" sz="1400" b="1" baseline="-25000" dirty="0">
                  <a:latin typeface="Arial" charset="0"/>
                </a:rPr>
                <a:t>Sequence</a:t>
              </a:r>
            </a:p>
          </p:txBody>
        </p:sp>
        <p:sp>
          <p:nvSpPr>
            <p:cNvPr id="1333" name="Oval 1332">
              <a:extLst>
                <a:ext uri="{FF2B5EF4-FFF2-40B4-BE49-F238E27FC236}">
                  <a16:creationId xmlns:a16="http://schemas.microsoft.com/office/drawing/2014/main" id="{3514A4D1-B42E-BF43-9FAD-1B3D7AD0EC0F}"/>
                </a:ext>
              </a:extLst>
            </p:cNvPr>
            <p:cNvSpPr/>
            <p:nvPr/>
          </p:nvSpPr>
          <p:spPr bwMode="auto">
            <a:xfrm>
              <a:off x="4124263" y="3357170"/>
              <a:ext cx="927881" cy="342743"/>
            </a:xfrm>
            <a:prstGeom prst="ellipse">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396000" numCol="1" rtlCol="0" anchor="t" anchorCtr="0" compatLnSpc="1">
              <a:prstTxWarp prst="textNoShape">
                <a:avLst/>
              </a:prstTxWarp>
            </a:bodyPr>
            <a:lstStyle/>
            <a:p>
              <a:pPr marL="0" marR="0" indent="0" algn="ctr" defTabSz="449263" rtl="0" eaLnBrk="1" fontAlgn="base" latinLnBrk="0" hangingPunct="1">
                <a:lnSpc>
                  <a:spcPct val="100000"/>
                </a:lnSpc>
                <a:spcBef>
                  <a:spcPts val="0"/>
                </a:spcBef>
                <a:spcAft>
                  <a:spcPct val="0"/>
                </a:spcAft>
                <a:buClr>
                  <a:srgbClr val="000000"/>
                </a:buClr>
                <a:buSzPct val="100000"/>
                <a:buFont typeface="Times New Roman" charset="0"/>
                <a:buNone/>
                <a:tabLst/>
              </a:pPr>
              <a:r>
                <a:rPr kumimoji="0" lang="en-GB" sz="1400" b="1" i="0" u="none" strike="noStrike" cap="none" normalizeH="0" baseline="-25000" dirty="0">
                  <a:ln>
                    <a:noFill/>
                  </a:ln>
                  <a:solidFill>
                    <a:schemeClr val="bg1"/>
                  </a:solidFill>
                  <a:effectLst/>
                  <a:latin typeface="Arial" charset="0"/>
                </a:rPr>
                <a:t>C: </a:t>
              </a:r>
            </a:p>
            <a:p>
              <a:pPr marL="0" marR="0" indent="0" algn="ctr" defTabSz="449263" rtl="0" eaLnBrk="1" fontAlgn="base" latinLnBrk="0" hangingPunct="1">
                <a:lnSpc>
                  <a:spcPct val="100000"/>
                </a:lnSpc>
                <a:spcBef>
                  <a:spcPts val="0"/>
                </a:spcBef>
                <a:spcAft>
                  <a:spcPct val="0"/>
                </a:spcAft>
                <a:buClr>
                  <a:srgbClr val="000000"/>
                </a:buClr>
                <a:buSzPct val="100000"/>
                <a:buFont typeface="Times New Roman" charset="0"/>
                <a:buNone/>
                <a:tabLst/>
              </a:pPr>
              <a:r>
                <a:rPr kumimoji="0" lang="en-GB" sz="1400" b="1" i="0" u="none" strike="noStrike" cap="none" normalizeH="0" baseline="-25000" dirty="0">
                  <a:ln>
                    <a:noFill/>
                  </a:ln>
                  <a:solidFill>
                    <a:schemeClr val="bg1"/>
                  </a:solidFill>
                  <a:effectLst/>
                  <a:latin typeface="Arial" charset="0"/>
                </a:rPr>
                <a:t>DCN valid?</a:t>
              </a:r>
            </a:p>
          </p:txBody>
        </p:sp>
        <p:cxnSp>
          <p:nvCxnSpPr>
            <p:cNvPr id="1334" name="Straight Arrow Connector 1333">
              <a:extLst>
                <a:ext uri="{FF2B5EF4-FFF2-40B4-BE49-F238E27FC236}">
                  <a16:creationId xmlns:a16="http://schemas.microsoft.com/office/drawing/2014/main" id="{FE6371D4-B4E5-634C-8A32-3177E7DCACD9}"/>
                </a:ext>
              </a:extLst>
            </p:cNvPr>
            <p:cNvCxnSpPr>
              <a:cxnSpLocks/>
              <a:stCxn id="1332" idx="5"/>
              <a:endCxn id="1333" idx="0"/>
            </p:cNvCxnSpPr>
            <p:nvPr/>
          </p:nvCxnSpPr>
          <p:spPr>
            <a:xfrm flipH="1">
              <a:off x="4588204" y="3066299"/>
              <a:ext cx="220878" cy="290871"/>
            </a:xfrm>
            <a:prstGeom prst="straightConnector1">
              <a:avLst/>
            </a:prstGeom>
            <a:ln>
              <a:solidFill>
                <a:srgbClr val="5C9BD5"/>
              </a:solidFill>
              <a:tailEnd type="triangle"/>
            </a:ln>
          </p:spPr>
          <p:style>
            <a:lnRef idx="3">
              <a:schemeClr val="accent3"/>
            </a:lnRef>
            <a:fillRef idx="0">
              <a:schemeClr val="accent3"/>
            </a:fillRef>
            <a:effectRef idx="2">
              <a:schemeClr val="accent3"/>
            </a:effectRef>
            <a:fontRef idx="minor">
              <a:schemeClr val="tx1"/>
            </a:fontRef>
          </p:style>
        </p:cxnSp>
        <p:cxnSp>
          <p:nvCxnSpPr>
            <p:cNvPr id="1335" name="Straight Arrow Connector 1334">
              <a:extLst>
                <a:ext uri="{FF2B5EF4-FFF2-40B4-BE49-F238E27FC236}">
                  <a16:creationId xmlns:a16="http://schemas.microsoft.com/office/drawing/2014/main" id="{CD5D7882-E161-AC4A-8ED2-2CA1973009A1}"/>
                </a:ext>
              </a:extLst>
            </p:cNvPr>
            <p:cNvCxnSpPr>
              <a:cxnSpLocks/>
              <a:stCxn id="1332" idx="4"/>
              <a:endCxn id="1331" idx="0"/>
            </p:cNvCxnSpPr>
            <p:nvPr/>
          </p:nvCxnSpPr>
          <p:spPr>
            <a:xfrm>
              <a:off x="5190750" y="3066299"/>
              <a:ext cx="210238" cy="291543"/>
            </a:xfrm>
            <a:prstGeom prst="straightConnector1">
              <a:avLst/>
            </a:prstGeom>
            <a:ln>
              <a:solidFill>
                <a:srgbClr val="5C9BD5"/>
              </a:solidFill>
              <a:tailEnd type="triangle"/>
            </a:ln>
          </p:spPr>
          <p:style>
            <a:lnRef idx="3">
              <a:schemeClr val="accent3"/>
            </a:lnRef>
            <a:fillRef idx="0">
              <a:schemeClr val="accent3"/>
            </a:fillRef>
            <a:effectRef idx="2">
              <a:schemeClr val="accent3"/>
            </a:effectRef>
            <a:fontRef idx="minor">
              <a:schemeClr val="tx1"/>
            </a:fontRef>
          </p:style>
        </p:cxnSp>
        <p:sp>
          <p:nvSpPr>
            <p:cNvPr id="1336" name="Oval 1335">
              <a:extLst>
                <a:ext uri="{FF2B5EF4-FFF2-40B4-BE49-F238E27FC236}">
                  <a16:creationId xmlns:a16="http://schemas.microsoft.com/office/drawing/2014/main" id="{3E97A096-970B-4F47-971B-FCF343D60C48}"/>
                </a:ext>
              </a:extLst>
            </p:cNvPr>
            <p:cNvSpPr/>
            <p:nvPr/>
          </p:nvSpPr>
          <p:spPr bwMode="auto">
            <a:xfrm>
              <a:off x="5490083" y="2795925"/>
              <a:ext cx="923867" cy="336704"/>
            </a:xfrm>
            <a:prstGeom prst="ellipse">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396000" numCol="1" rtlCol="0" anchor="t" anchorCtr="0" compatLnSpc="1">
              <a:prstTxWarp prst="textNoShape">
                <a:avLst/>
              </a:prstTxWarp>
            </a:bodyPr>
            <a:lstStyle/>
            <a:p>
              <a:pPr marL="0" marR="0" indent="0" algn="ctr" defTabSz="449263" rtl="0" eaLnBrk="1" fontAlgn="base" latinLnBrk="0" hangingPunct="1">
                <a:lnSpc>
                  <a:spcPct val="100000"/>
                </a:lnSpc>
                <a:spcBef>
                  <a:spcPts val="0"/>
                </a:spcBef>
                <a:spcAft>
                  <a:spcPct val="0"/>
                </a:spcAft>
                <a:buClr>
                  <a:srgbClr val="000000"/>
                </a:buClr>
                <a:buSzPct val="100000"/>
                <a:buFont typeface="Times New Roman" charset="0"/>
                <a:buNone/>
                <a:tabLst/>
              </a:pPr>
              <a:r>
                <a:rPr kumimoji="0" lang="en-GB" sz="1400" b="1" i="0" u="none" strike="noStrike" cap="none" normalizeH="0" baseline="-25000" dirty="0">
                  <a:ln>
                    <a:noFill/>
                  </a:ln>
                  <a:solidFill>
                    <a:schemeClr val="bg1"/>
                  </a:solidFill>
                  <a:effectLst/>
                  <a:latin typeface="Arial" charset="0"/>
                </a:rPr>
                <a:t>C: </a:t>
              </a:r>
            </a:p>
            <a:p>
              <a:pPr marL="0" marR="0" indent="0" algn="ctr" defTabSz="449263" rtl="0" eaLnBrk="1" fontAlgn="base" latinLnBrk="0" hangingPunct="1">
                <a:lnSpc>
                  <a:spcPct val="100000"/>
                </a:lnSpc>
                <a:spcBef>
                  <a:spcPts val="0"/>
                </a:spcBef>
                <a:spcAft>
                  <a:spcPct val="0"/>
                </a:spcAft>
                <a:buClr>
                  <a:srgbClr val="000000"/>
                </a:buClr>
                <a:buSzPct val="100000"/>
                <a:buFont typeface="Times New Roman" charset="0"/>
                <a:buNone/>
                <a:tabLst/>
              </a:pPr>
              <a:r>
                <a:rPr kumimoji="0" lang="en-GB" sz="1400" b="1" i="0" u="none" strike="noStrike" cap="none" normalizeH="0" baseline="-25000" dirty="0">
                  <a:ln>
                    <a:noFill/>
                  </a:ln>
                  <a:solidFill>
                    <a:schemeClr val="bg1"/>
                  </a:solidFill>
                  <a:effectLst/>
                  <a:latin typeface="Arial" charset="0"/>
                </a:rPr>
                <a:t>DCR valid?</a:t>
              </a:r>
            </a:p>
          </p:txBody>
        </p:sp>
        <p:sp>
          <p:nvSpPr>
            <p:cNvPr id="1337" name="Rectangle 1336">
              <a:extLst>
                <a:ext uri="{FF2B5EF4-FFF2-40B4-BE49-F238E27FC236}">
                  <a16:creationId xmlns:a16="http://schemas.microsoft.com/office/drawing/2014/main" id="{E8417A23-DFE8-A14D-8CC1-DEA946A26AD5}"/>
                </a:ext>
              </a:extLst>
            </p:cNvPr>
            <p:cNvSpPr/>
            <p:nvPr/>
          </p:nvSpPr>
          <p:spPr bwMode="auto">
            <a:xfrm>
              <a:off x="6483880" y="2792596"/>
              <a:ext cx="587164" cy="336705"/>
            </a:xfrm>
            <a:prstGeom prst="rect">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449263">
                <a:spcBef>
                  <a:spcPts val="0"/>
                </a:spcBef>
                <a:buClr>
                  <a:srgbClr val="000000"/>
                </a:buClr>
                <a:buSzPct val="100000"/>
              </a:pPr>
              <a:r>
                <a:rPr lang="en-GB" sz="1400" b="1" baseline="-25000" dirty="0">
                  <a:solidFill>
                    <a:schemeClr val="bg1"/>
                  </a:solidFill>
                  <a:latin typeface="Arial" charset="0"/>
                </a:rPr>
                <a:t>A: Take DCR</a:t>
              </a:r>
            </a:p>
          </p:txBody>
        </p:sp>
        <p:sp>
          <p:nvSpPr>
            <p:cNvPr id="1338" name="Rectangle 1337">
              <a:extLst>
                <a:ext uri="{FF2B5EF4-FFF2-40B4-BE49-F238E27FC236}">
                  <a16:creationId xmlns:a16="http://schemas.microsoft.com/office/drawing/2014/main" id="{820270A4-7CFD-8E4C-B472-0209DF71E708}"/>
                </a:ext>
              </a:extLst>
            </p:cNvPr>
            <p:cNvSpPr/>
            <p:nvPr/>
          </p:nvSpPr>
          <p:spPr bwMode="auto">
            <a:xfrm>
              <a:off x="8122569" y="2780661"/>
              <a:ext cx="777034" cy="390347"/>
            </a:xfrm>
            <a:prstGeom prst="rect">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449263">
                <a:spcBef>
                  <a:spcPts val="0"/>
                </a:spcBef>
                <a:buClr>
                  <a:srgbClr val="000000"/>
                </a:buClr>
                <a:buSzPct val="100000"/>
              </a:pPr>
              <a:r>
                <a:rPr lang="en-GB" sz="1400" b="1" baseline="-25000" dirty="0">
                  <a:solidFill>
                    <a:schemeClr val="bg1"/>
                  </a:solidFill>
                  <a:latin typeface="Arial" charset="0"/>
                </a:rPr>
                <a:t>A: Take </a:t>
              </a:r>
              <a:r>
                <a:rPr lang="en-GB" sz="1400" b="1" baseline="-25000" dirty="0" err="1">
                  <a:solidFill>
                    <a:schemeClr val="bg1"/>
                  </a:solidFill>
                  <a:latin typeface="Arial" charset="0"/>
                </a:rPr>
                <a:t>Bremsstr</a:t>
              </a:r>
              <a:endParaRPr lang="en-GB" sz="1400" b="1" baseline="-25000" dirty="0">
                <a:solidFill>
                  <a:schemeClr val="bg1"/>
                </a:solidFill>
                <a:latin typeface="Arial" charset="0"/>
              </a:endParaRPr>
            </a:p>
          </p:txBody>
        </p:sp>
        <p:sp>
          <p:nvSpPr>
            <p:cNvPr id="1339" name="Rectangle 26">
              <a:extLst>
                <a:ext uri="{FF2B5EF4-FFF2-40B4-BE49-F238E27FC236}">
                  <a16:creationId xmlns:a16="http://schemas.microsoft.com/office/drawing/2014/main" id="{A8BA29FA-A72E-6647-B379-BA839644143D}"/>
                </a:ext>
              </a:extLst>
            </p:cNvPr>
            <p:cNvSpPr/>
            <p:nvPr/>
          </p:nvSpPr>
          <p:spPr bwMode="auto">
            <a:xfrm>
              <a:off x="7394386" y="2257243"/>
              <a:ext cx="858173" cy="251132"/>
            </a:xfrm>
            <a:custGeom>
              <a:avLst/>
              <a:gdLst>
                <a:gd name="connsiteX0" fmla="*/ 0 w 648072"/>
                <a:gd name="connsiteY0" fmla="*/ 0 h 216057"/>
                <a:gd name="connsiteX1" fmla="*/ 648072 w 648072"/>
                <a:gd name="connsiteY1" fmla="*/ 0 h 216057"/>
                <a:gd name="connsiteX2" fmla="*/ 648072 w 648072"/>
                <a:gd name="connsiteY2" fmla="*/ 216057 h 216057"/>
                <a:gd name="connsiteX3" fmla="*/ 0 w 648072"/>
                <a:gd name="connsiteY3" fmla="*/ 216057 h 216057"/>
                <a:gd name="connsiteX4" fmla="*/ 0 w 648072"/>
                <a:gd name="connsiteY4" fmla="*/ 0 h 216057"/>
                <a:gd name="connsiteX0" fmla="*/ 0 w 648072"/>
                <a:gd name="connsiteY0" fmla="*/ 0 h 217279"/>
                <a:gd name="connsiteX1" fmla="*/ 648072 w 648072"/>
                <a:gd name="connsiteY1" fmla="*/ 0 h 217279"/>
                <a:gd name="connsiteX2" fmla="*/ 648072 w 648072"/>
                <a:gd name="connsiteY2" fmla="*/ 216057 h 217279"/>
                <a:gd name="connsiteX3" fmla="*/ 151894 w 648072"/>
                <a:gd name="connsiteY3" fmla="*/ 217279 h 217279"/>
                <a:gd name="connsiteX4" fmla="*/ 0 w 648072"/>
                <a:gd name="connsiteY4" fmla="*/ 216057 h 217279"/>
                <a:gd name="connsiteX5" fmla="*/ 0 w 648072"/>
                <a:gd name="connsiteY5" fmla="*/ 0 h 217279"/>
                <a:gd name="connsiteX0" fmla="*/ 0 w 648072"/>
                <a:gd name="connsiteY0" fmla="*/ 0 h 217534"/>
                <a:gd name="connsiteX1" fmla="*/ 648072 w 648072"/>
                <a:gd name="connsiteY1" fmla="*/ 0 h 217534"/>
                <a:gd name="connsiteX2" fmla="*/ 648072 w 648072"/>
                <a:gd name="connsiteY2" fmla="*/ 216057 h 217534"/>
                <a:gd name="connsiteX3" fmla="*/ 461610 w 648072"/>
                <a:gd name="connsiteY3" fmla="*/ 217279 h 217534"/>
                <a:gd name="connsiteX4" fmla="*/ 151894 w 648072"/>
                <a:gd name="connsiteY4" fmla="*/ 217279 h 217534"/>
                <a:gd name="connsiteX5" fmla="*/ 0 w 648072"/>
                <a:gd name="connsiteY5" fmla="*/ 216057 h 217534"/>
                <a:gd name="connsiteX6" fmla="*/ 0 w 648072"/>
                <a:gd name="connsiteY6" fmla="*/ 0 h 217534"/>
                <a:gd name="connsiteX0" fmla="*/ 0 w 648072"/>
                <a:gd name="connsiteY0" fmla="*/ 761 h 218295"/>
                <a:gd name="connsiteX1" fmla="*/ 294816 w 648072"/>
                <a:gd name="connsiteY1" fmla="*/ 1694 h 218295"/>
                <a:gd name="connsiteX2" fmla="*/ 648072 w 648072"/>
                <a:gd name="connsiteY2" fmla="*/ 761 h 218295"/>
                <a:gd name="connsiteX3" fmla="*/ 648072 w 648072"/>
                <a:gd name="connsiteY3" fmla="*/ 216818 h 218295"/>
                <a:gd name="connsiteX4" fmla="*/ 461610 w 648072"/>
                <a:gd name="connsiteY4" fmla="*/ 218040 h 218295"/>
                <a:gd name="connsiteX5" fmla="*/ 151894 w 648072"/>
                <a:gd name="connsiteY5" fmla="*/ 218040 h 218295"/>
                <a:gd name="connsiteX6" fmla="*/ 0 w 648072"/>
                <a:gd name="connsiteY6" fmla="*/ 216818 h 218295"/>
                <a:gd name="connsiteX7" fmla="*/ 0 w 648072"/>
                <a:gd name="connsiteY7" fmla="*/ 761 h 218295"/>
                <a:gd name="connsiteX0" fmla="*/ 0 w 648072"/>
                <a:gd name="connsiteY0" fmla="*/ 761 h 218837"/>
                <a:gd name="connsiteX1" fmla="*/ 294816 w 648072"/>
                <a:gd name="connsiteY1" fmla="*/ 1694 h 218837"/>
                <a:gd name="connsiteX2" fmla="*/ 648072 w 648072"/>
                <a:gd name="connsiteY2" fmla="*/ 761 h 218837"/>
                <a:gd name="connsiteX3" fmla="*/ 648072 w 648072"/>
                <a:gd name="connsiteY3" fmla="*/ 216818 h 218837"/>
                <a:gd name="connsiteX4" fmla="*/ 461610 w 648072"/>
                <a:gd name="connsiteY4" fmla="*/ 218040 h 218837"/>
                <a:gd name="connsiteX5" fmla="*/ 294546 w 648072"/>
                <a:gd name="connsiteY5" fmla="*/ 218446 h 218837"/>
                <a:gd name="connsiteX6" fmla="*/ 151894 w 648072"/>
                <a:gd name="connsiteY6" fmla="*/ 218040 h 218837"/>
                <a:gd name="connsiteX7" fmla="*/ 0 w 648072"/>
                <a:gd name="connsiteY7" fmla="*/ 216818 h 218837"/>
                <a:gd name="connsiteX8" fmla="*/ 0 w 648072"/>
                <a:gd name="connsiteY8" fmla="*/ 761 h 21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8072" h="218837">
                  <a:moveTo>
                    <a:pt x="0" y="761"/>
                  </a:moveTo>
                  <a:cubicBezTo>
                    <a:pt x="96633" y="-2205"/>
                    <a:pt x="198183" y="4660"/>
                    <a:pt x="294816" y="1694"/>
                  </a:cubicBezTo>
                  <a:lnTo>
                    <a:pt x="648072" y="761"/>
                  </a:lnTo>
                  <a:lnTo>
                    <a:pt x="648072" y="216818"/>
                  </a:lnTo>
                  <a:cubicBezTo>
                    <a:pt x="590834" y="215587"/>
                    <a:pt x="518848" y="219271"/>
                    <a:pt x="461610" y="218040"/>
                  </a:cubicBezTo>
                  <a:cubicBezTo>
                    <a:pt x="402645" y="216537"/>
                    <a:pt x="353511" y="219949"/>
                    <a:pt x="294546" y="218446"/>
                  </a:cubicBezTo>
                  <a:lnTo>
                    <a:pt x="151894" y="218040"/>
                  </a:lnTo>
                  <a:lnTo>
                    <a:pt x="0" y="216818"/>
                  </a:lnTo>
                  <a:lnTo>
                    <a:pt x="0" y="761"/>
                  </a:lnTo>
                  <a:close/>
                </a:path>
              </a:pathLst>
            </a:cu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108000" rIns="0" bIns="324000" numCol="1" rtlCol="0" anchor="t" anchorCtr="0" compatLnSpc="1">
              <a:prstTxWarp prst="textNoShape">
                <a:avLst/>
              </a:prstTxWarp>
            </a:bodyPr>
            <a:lstStyle/>
            <a:p>
              <a:pPr algn="ctr" defTabSz="449263">
                <a:spcBef>
                  <a:spcPts val="0"/>
                </a:spcBef>
                <a:buClr>
                  <a:srgbClr val="000000"/>
                </a:buClr>
                <a:buSzPct val="100000"/>
              </a:pPr>
              <a:r>
                <a:rPr lang="en-GB" sz="1400" b="1" baseline="-25000" dirty="0">
                  <a:latin typeface="Arial" charset="0"/>
                </a:rPr>
                <a:t>Sequence</a:t>
              </a:r>
            </a:p>
          </p:txBody>
        </p:sp>
        <p:sp>
          <p:nvSpPr>
            <p:cNvPr id="1340" name="Rectangle 1339">
              <a:extLst>
                <a:ext uri="{FF2B5EF4-FFF2-40B4-BE49-F238E27FC236}">
                  <a16:creationId xmlns:a16="http://schemas.microsoft.com/office/drawing/2014/main" id="{4B4AEC4D-727E-584D-90AC-221481A75D01}"/>
                </a:ext>
              </a:extLst>
            </p:cNvPr>
            <p:cNvSpPr/>
            <p:nvPr/>
          </p:nvSpPr>
          <p:spPr bwMode="auto">
            <a:xfrm>
              <a:off x="8583060" y="2248327"/>
              <a:ext cx="777034" cy="390347"/>
            </a:xfrm>
            <a:prstGeom prst="rect">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449263">
                <a:spcBef>
                  <a:spcPts val="0"/>
                </a:spcBef>
                <a:buClr>
                  <a:srgbClr val="000000"/>
                </a:buClr>
                <a:buSzPct val="100000"/>
              </a:pPr>
              <a:r>
                <a:rPr lang="en-GB" sz="1400" b="1" baseline="-25000" dirty="0">
                  <a:solidFill>
                    <a:schemeClr val="bg1"/>
                  </a:solidFill>
                  <a:latin typeface="Arial" charset="0"/>
                </a:rPr>
                <a:t>A: Take Default</a:t>
              </a:r>
            </a:p>
          </p:txBody>
        </p:sp>
        <p:sp>
          <p:nvSpPr>
            <p:cNvPr id="1341" name="Oval 1340">
              <a:extLst>
                <a:ext uri="{FF2B5EF4-FFF2-40B4-BE49-F238E27FC236}">
                  <a16:creationId xmlns:a16="http://schemas.microsoft.com/office/drawing/2014/main" id="{13C4CB45-90BB-5941-94A2-51585D78D257}"/>
                </a:ext>
              </a:extLst>
            </p:cNvPr>
            <p:cNvSpPr/>
            <p:nvPr/>
          </p:nvSpPr>
          <p:spPr bwMode="auto">
            <a:xfrm>
              <a:off x="7130761" y="2790103"/>
              <a:ext cx="923867" cy="556912"/>
            </a:xfrm>
            <a:prstGeom prst="ellipse">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396000" numCol="1" rtlCol="0" anchor="t" anchorCtr="0" compatLnSpc="1">
              <a:prstTxWarp prst="textNoShape">
                <a:avLst/>
              </a:prstTxWarp>
            </a:bodyPr>
            <a:lstStyle/>
            <a:p>
              <a:pPr marL="0" marR="0" indent="0" algn="ctr" defTabSz="449263" rtl="0" eaLnBrk="1" fontAlgn="base" latinLnBrk="0" hangingPunct="1">
                <a:lnSpc>
                  <a:spcPct val="100000"/>
                </a:lnSpc>
                <a:spcBef>
                  <a:spcPts val="0"/>
                </a:spcBef>
                <a:spcAft>
                  <a:spcPct val="0"/>
                </a:spcAft>
                <a:buClr>
                  <a:srgbClr val="000000"/>
                </a:buClr>
                <a:buSzPct val="100000"/>
                <a:buFont typeface="Times New Roman" charset="0"/>
                <a:buNone/>
                <a:tabLst/>
              </a:pPr>
              <a:r>
                <a:rPr kumimoji="0" lang="en-GB" sz="1400" b="1" i="0" u="none" strike="noStrike" cap="none" normalizeH="0" baseline="-25000" dirty="0">
                  <a:ln>
                    <a:noFill/>
                  </a:ln>
                  <a:solidFill>
                    <a:schemeClr val="bg1"/>
                  </a:solidFill>
                  <a:effectLst/>
                  <a:latin typeface="Arial" charset="0"/>
                </a:rPr>
                <a:t>C: </a:t>
              </a:r>
            </a:p>
            <a:p>
              <a:pPr marL="0" marR="0" indent="0" algn="ctr" defTabSz="449263" rtl="0" eaLnBrk="1" fontAlgn="base" latinLnBrk="0" hangingPunct="1">
                <a:lnSpc>
                  <a:spcPct val="100000"/>
                </a:lnSpc>
                <a:spcBef>
                  <a:spcPts val="0"/>
                </a:spcBef>
                <a:spcAft>
                  <a:spcPct val="0"/>
                </a:spcAft>
                <a:buClr>
                  <a:srgbClr val="000000"/>
                </a:buClr>
                <a:buSzPct val="100000"/>
                <a:buFont typeface="Times New Roman" charset="0"/>
                <a:buNone/>
                <a:tabLst/>
              </a:pPr>
              <a:r>
                <a:rPr kumimoji="0" lang="en-GB" sz="1400" b="1" i="0" u="none" strike="noStrike" cap="none" normalizeH="0" baseline="-25000" dirty="0" err="1">
                  <a:ln>
                    <a:noFill/>
                  </a:ln>
                  <a:solidFill>
                    <a:schemeClr val="bg1"/>
                  </a:solidFill>
                  <a:effectLst/>
                  <a:latin typeface="Arial" charset="0"/>
                </a:rPr>
                <a:t>Bremsstr</a:t>
              </a:r>
              <a:r>
                <a:rPr kumimoji="0" lang="en-GB" sz="1400" b="1" i="0" u="none" strike="noStrike" cap="none" normalizeH="0" baseline="-25000" dirty="0">
                  <a:ln>
                    <a:noFill/>
                  </a:ln>
                  <a:solidFill>
                    <a:schemeClr val="bg1"/>
                  </a:solidFill>
                  <a:effectLst/>
                  <a:latin typeface="Arial" charset="0"/>
                </a:rPr>
                <a:t> valid?</a:t>
              </a:r>
            </a:p>
          </p:txBody>
        </p:sp>
        <p:cxnSp>
          <p:nvCxnSpPr>
            <p:cNvPr id="1342" name="Straight Arrow Connector 1341">
              <a:extLst>
                <a:ext uri="{FF2B5EF4-FFF2-40B4-BE49-F238E27FC236}">
                  <a16:creationId xmlns:a16="http://schemas.microsoft.com/office/drawing/2014/main" id="{E77A3B11-EC5F-7B4C-A71D-CF45612464E7}"/>
                </a:ext>
              </a:extLst>
            </p:cNvPr>
            <p:cNvCxnSpPr>
              <a:cxnSpLocks/>
              <a:stCxn id="1300" idx="3"/>
              <a:endCxn id="1340" idx="0"/>
            </p:cNvCxnSpPr>
            <p:nvPr/>
          </p:nvCxnSpPr>
          <p:spPr>
            <a:xfrm>
              <a:off x="6716687" y="1975951"/>
              <a:ext cx="2254890" cy="272376"/>
            </a:xfrm>
            <a:prstGeom prst="straightConnector1">
              <a:avLst/>
            </a:prstGeom>
            <a:ln>
              <a:solidFill>
                <a:srgbClr val="5C9BD5"/>
              </a:solidFill>
              <a:tailEnd type="triangle"/>
            </a:ln>
          </p:spPr>
          <p:style>
            <a:lnRef idx="3">
              <a:schemeClr val="accent3"/>
            </a:lnRef>
            <a:fillRef idx="0">
              <a:schemeClr val="accent3"/>
            </a:fillRef>
            <a:effectRef idx="2">
              <a:schemeClr val="accent3"/>
            </a:effectRef>
            <a:fontRef idx="minor">
              <a:schemeClr val="tx1"/>
            </a:fontRef>
          </p:style>
        </p:cxnSp>
        <p:cxnSp>
          <p:nvCxnSpPr>
            <p:cNvPr id="1343" name="Straight Arrow Connector 1342">
              <a:extLst>
                <a:ext uri="{FF2B5EF4-FFF2-40B4-BE49-F238E27FC236}">
                  <a16:creationId xmlns:a16="http://schemas.microsoft.com/office/drawing/2014/main" id="{B7B4BA02-6F75-FE4E-82B6-25E115CD05F8}"/>
                </a:ext>
              </a:extLst>
            </p:cNvPr>
            <p:cNvCxnSpPr>
              <a:cxnSpLocks/>
              <a:stCxn id="1301" idx="4"/>
              <a:endCxn id="1337" idx="0"/>
            </p:cNvCxnSpPr>
            <p:nvPr/>
          </p:nvCxnSpPr>
          <p:spPr>
            <a:xfrm>
              <a:off x="6514559" y="2598830"/>
              <a:ext cx="262903" cy="193766"/>
            </a:xfrm>
            <a:prstGeom prst="straightConnector1">
              <a:avLst/>
            </a:prstGeom>
            <a:ln>
              <a:solidFill>
                <a:srgbClr val="5C9BD5"/>
              </a:solidFill>
              <a:tailEnd type="triangle"/>
            </a:ln>
          </p:spPr>
          <p:style>
            <a:lnRef idx="3">
              <a:schemeClr val="accent3"/>
            </a:lnRef>
            <a:fillRef idx="0">
              <a:schemeClr val="accent3"/>
            </a:fillRef>
            <a:effectRef idx="2">
              <a:schemeClr val="accent3"/>
            </a:effectRef>
            <a:fontRef idx="minor">
              <a:schemeClr val="tx1"/>
            </a:fontRef>
          </p:style>
        </p:cxnSp>
        <p:cxnSp>
          <p:nvCxnSpPr>
            <p:cNvPr id="1344" name="Straight Arrow Connector 1343">
              <a:extLst>
                <a:ext uri="{FF2B5EF4-FFF2-40B4-BE49-F238E27FC236}">
                  <a16:creationId xmlns:a16="http://schemas.microsoft.com/office/drawing/2014/main" id="{D733BA20-2C89-E144-8526-D5D6A08DFED6}"/>
                </a:ext>
              </a:extLst>
            </p:cNvPr>
            <p:cNvCxnSpPr>
              <a:cxnSpLocks/>
              <a:endCxn id="1301" idx="1"/>
            </p:cNvCxnSpPr>
            <p:nvPr/>
          </p:nvCxnSpPr>
          <p:spPr>
            <a:xfrm>
              <a:off x="6190706" y="1983183"/>
              <a:ext cx="102986" cy="367374"/>
            </a:xfrm>
            <a:prstGeom prst="straightConnector1">
              <a:avLst/>
            </a:prstGeom>
            <a:ln>
              <a:solidFill>
                <a:srgbClr val="746F6F"/>
              </a:solidFill>
              <a:tailEnd type="triangle"/>
            </a:ln>
          </p:spPr>
          <p:style>
            <a:lnRef idx="3">
              <a:schemeClr val="accent3"/>
            </a:lnRef>
            <a:fillRef idx="0">
              <a:schemeClr val="accent3"/>
            </a:fillRef>
            <a:effectRef idx="2">
              <a:schemeClr val="accent3"/>
            </a:effectRef>
            <a:fontRef idx="minor">
              <a:schemeClr val="tx1"/>
            </a:fontRef>
          </p:style>
        </p:cxnSp>
        <p:sp>
          <p:nvSpPr>
            <p:cNvPr id="1345" name="Left Arrow 1344">
              <a:extLst>
                <a:ext uri="{FF2B5EF4-FFF2-40B4-BE49-F238E27FC236}">
                  <a16:creationId xmlns:a16="http://schemas.microsoft.com/office/drawing/2014/main" id="{05BC8A11-03F8-E049-ACB3-2DF4054CFC46}"/>
                </a:ext>
              </a:extLst>
            </p:cNvPr>
            <p:cNvSpPr/>
            <p:nvPr/>
          </p:nvSpPr>
          <p:spPr>
            <a:xfrm rot="18419026">
              <a:off x="4487799" y="3108523"/>
              <a:ext cx="228085" cy="134115"/>
            </a:xfrm>
            <a:prstGeom prst="leftArrow">
              <a:avLst/>
            </a:prstGeom>
            <a:gradFill flip="none" rotWithShape="1">
              <a:gsLst>
                <a:gs pos="0">
                  <a:schemeClr val="bg1"/>
                </a:gs>
                <a:gs pos="100000">
                  <a:schemeClr val="bg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endParaRPr lang="en-GB" sz="1600"/>
            </a:p>
          </p:txBody>
        </p:sp>
        <p:sp>
          <p:nvSpPr>
            <p:cNvPr id="1346" name="Left Arrow 1345">
              <a:extLst>
                <a:ext uri="{FF2B5EF4-FFF2-40B4-BE49-F238E27FC236}">
                  <a16:creationId xmlns:a16="http://schemas.microsoft.com/office/drawing/2014/main" id="{E3E857A7-7BD4-CA48-A896-1D098DBDBFBE}"/>
                </a:ext>
              </a:extLst>
            </p:cNvPr>
            <p:cNvSpPr/>
            <p:nvPr/>
          </p:nvSpPr>
          <p:spPr>
            <a:xfrm rot="7244450">
              <a:off x="4652666" y="3170558"/>
              <a:ext cx="243733" cy="137678"/>
            </a:xfrm>
            <a:prstGeom prst="leftArrow">
              <a:avLst/>
            </a:prstGeom>
            <a:gradFill flip="none" rotWithShape="1">
              <a:gsLst>
                <a:gs pos="0">
                  <a:schemeClr val="bg1"/>
                </a:gs>
                <a:gs pos="100000">
                  <a:srgbClr val="FA7E8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endParaRPr lang="en-GB" sz="1600"/>
            </a:p>
          </p:txBody>
        </p:sp>
        <p:pic>
          <p:nvPicPr>
            <p:cNvPr id="1347" name="Picture 1346">
              <a:extLst>
                <a:ext uri="{FF2B5EF4-FFF2-40B4-BE49-F238E27FC236}">
                  <a16:creationId xmlns:a16="http://schemas.microsoft.com/office/drawing/2014/main" id="{07256C17-6028-F54F-A84D-FAC6121813B3}"/>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868662" y="3217296"/>
              <a:ext cx="142739" cy="142488"/>
            </a:xfrm>
            <a:prstGeom prst="rect">
              <a:avLst/>
            </a:prstGeom>
            <a:ln>
              <a:noFill/>
            </a:ln>
          </p:spPr>
        </p:pic>
        <p:pic>
          <p:nvPicPr>
            <p:cNvPr id="1348" name="Picture 1347">
              <a:extLst>
                <a:ext uri="{FF2B5EF4-FFF2-40B4-BE49-F238E27FC236}">
                  <a16:creationId xmlns:a16="http://schemas.microsoft.com/office/drawing/2014/main" id="{F0C399DC-FFD8-BC49-B1C4-CA8AA896443A}"/>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761048" y="3207557"/>
              <a:ext cx="142739" cy="142488"/>
            </a:xfrm>
            <a:prstGeom prst="rect">
              <a:avLst/>
            </a:prstGeom>
            <a:ln>
              <a:noFill/>
            </a:ln>
          </p:spPr>
        </p:pic>
        <p:pic>
          <p:nvPicPr>
            <p:cNvPr id="1349" name="Picture 1348">
              <a:extLst>
                <a:ext uri="{FF2B5EF4-FFF2-40B4-BE49-F238E27FC236}">
                  <a16:creationId xmlns:a16="http://schemas.microsoft.com/office/drawing/2014/main" id="{1D8F888B-C880-9A4E-8606-C5A9FCACADE7}"/>
                </a:ext>
              </a:extLst>
            </p:cNvPr>
            <p:cNvPicPr>
              <a:picLocks noChangeAspect="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923917" y="2701703"/>
              <a:ext cx="122896" cy="139734"/>
            </a:xfrm>
            <a:prstGeom prst="rect">
              <a:avLst/>
            </a:prstGeom>
            <a:ln>
              <a:noFill/>
            </a:ln>
          </p:spPr>
        </p:pic>
        <p:pic>
          <p:nvPicPr>
            <p:cNvPr id="1350" name="Picture 1349">
              <a:extLst>
                <a:ext uri="{FF2B5EF4-FFF2-40B4-BE49-F238E27FC236}">
                  <a16:creationId xmlns:a16="http://schemas.microsoft.com/office/drawing/2014/main" id="{56007615-8B26-C143-AD52-A8F143044DEE}"/>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698477" y="2196070"/>
              <a:ext cx="142739" cy="142488"/>
            </a:xfrm>
            <a:prstGeom prst="rect">
              <a:avLst/>
            </a:prstGeom>
            <a:ln>
              <a:noFill/>
            </a:ln>
          </p:spPr>
        </p:pic>
        <p:sp>
          <p:nvSpPr>
            <p:cNvPr id="1351" name="Left Arrow 1350">
              <a:extLst>
                <a:ext uri="{FF2B5EF4-FFF2-40B4-BE49-F238E27FC236}">
                  <a16:creationId xmlns:a16="http://schemas.microsoft.com/office/drawing/2014/main" id="{E2CBAF8C-A5B2-2F42-97F2-58A452DFA29B}"/>
                </a:ext>
              </a:extLst>
            </p:cNvPr>
            <p:cNvSpPr/>
            <p:nvPr/>
          </p:nvSpPr>
          <p:spPr>
            <a:xfrm rot="18419026">
              <a:off x="5800627" y="2632854"/>
              <a:ext cx="228085" cy="134115"/>
            </a:xfrm>
            <a:prstGeom prst="leftArrow">
              <a:avLst/>
            </a:prstGeom>
            <a:gradFill flip="none" rotWithShape="1">
              <a:gsLst>
                <a:gs pos="0">
                  <a:schemeClr val="bg1"/>
                </a:gs>
                <a:gs pos="100000">
                  <a:schemeClr val="bg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endParaRPr lang="en-GB" sz="1600"/>
            </a:p>
          </p:txBody>
        </p:sp>
        <p:sp>
          <p:nvSpPr>
            <p:cNvPr id="1352" name="Left Arrow 1351">
              <a:extLst>
                <a:ext uri="{FF2B5EF4-FFF2-40B4-BE49-F238E27FC236}">
                  <a16:creationId xmlns:a16="http://schemas.microsoft.com/office/drawing/2014/main" id="{8168D62D-E419-D149-AB48-A15ABB2CC79A}"/>
                </a:ext>
              </a:extLst>
            </p:cNvPr>
            <p:cNvSpPr/>
            <p:nvPr/>
          </p:nvSpPr>
          <p:spPr>
            <a:xfrm rot="7736206">
              <a:off x="6001573" y="2637688"/>
              <a:ext cx="243733" cy="137678"/>
            </a:xfrm>
            <a:prstGeom prst="leftArrow">
              <a:avLst/>
            </a:prstGeom>
            <a:gradFill flip="none" rotWithShape="1">
              <a:gsLst>
                <a:gs pos="0">
                  <a:schemeClr val="bg1"/>
                </a:gs>
                <a:gs pos="100000">
                  <a:srgbClr val="FA7E8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endParaRPr lang="en-GB" sz="1600"/>
            </a:p>
          </p:txBody>
        </p:sp>
        <p:sp>
          <p:nvSpPr>
            <p:cNvPr id="1353" name="Left Arrow 1352">
              <a:extLst>
                <a:ext uri="{FF2B5EF4-FFF2-40B4-BE49-F238E27FC236}">
                  <a16:creationId xmlns:a16="http://schemas.microsoft.com/office/drawing/2014/main" id="{A47FA583-2443-7B47-8A67-EAF5DC0B2171}"/>
                </a:ext>
              </a:extLst>
            </p:cNvPr>
            <p:cNvSpPr/>
            <p:nvPr/>
          </p:nvSpPr>
          <p:spPr>
            <a:xfrm rot="15186771" flipH="1">
              <a:off x="6177648" y="2088019"/>
              <a:ext cx="324000" cy="119352"/>
            </a:xfrm>
            <a:prstGeom prst="leftArrow">
              <a:avLst/>
            </a:prstGeom>
            <a:gradFill flip="none" rotWithShape="1">
              <a:gsLst>
                <a:gs pos="0">
                  <a:schemeClr val="bg1"/>
                </a:gs>
                <a:gs pos="100000">
                  <a:srgbClr val="FA7E8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a:p>
          </p:txBody>
        </p:sp>
        <p:cxnSp>
          <p:nvCxnSpPr>
            <p:cNvPr id="1354" name="Straight Arrow Connector 1353">
              <a:extLst>
                <a:ext uri="{FF2B5EF4-FFF2-40B4-BE49-F238E27FC236}">
                  <a16:creationId xmlns:a16="http://schemas.microsoft.com/office/drawing/2014/main" id="{11EC0EAA-B5EC-8546-8B18-12AE62C4069E}"/>
                </a:ext>
              </a:extLst>
            </p:cNvPr>
            <p:cNvCxnSpPr>
              <a:cxnSpLocks/>
              <a:stCxn id="1339" idx="6"/>
              <a:endCxn id="1341" idx="0"/>
            </p:cNvCxnSpPr>
            <p:nvPr/>
          </p:nvCxnSpPr>
          <p:spPr>
            <a:xfrm flipH="1">
              <a:off x="7592695" y="2507460"/>
              <a:ext cx="2828" cy="282643"/>
            </a:xfrm>
            <a:prstGeom prst="straightConnector1">
              <a:avLst/>
            </a:prstGeom>
            <a:ln>
              <a:solidFill>
                <a:srgbClr val="5C9BD5"/>
              </a:solidFill>
              <a:tailEnd type="triangle"/>
            </a:ln>
          </p:spPr>
          <p:style>
            <a:lnRef idx="3">
              <a:schemeClr val="accent3"/>
            </a:lnRef>
            <a:fillRef idx="0">
              <a:schemeClr val="accent3"/>
            </a:fillRef>
            <a:effectRef idx="2">
              <a:schemeClr val="accent3"/>
            </a:effectRef>
            <a:fontRef idx="minor">
              <a:schemeClr val="tx1"/>
            </a:fontRef>
          </p:style>
        </p:cxnSp>
        <p:cxnSp>
          <p:nvCxnSpPr>
            <p:cNvPr id="1355" name="Straight Arrow Connector 1354">
              <a:extLst>
                <a:ext uri="{FF2B5EF4-FFF2-40B4-BE49-F238E27FC236}">
                  <a16:creationId xmlns:a16="http://schemas.microsoft.com/office/drawing/2014/main" id="{A8EDFCB1-AD99-1C4F-A24F-75F1C9BF74AA}"/>
                </a:ext>
              </a:extLst>
            </p:cNvPr>
            <p:cNvCxnSpPr>
              <a:cxnSpLocks/>
              <a:stCxn id="1339" idx="4"/>
              <a:endCxn id="1338" idx="0"/>
            </p:cNvCxnSpPr>
            <p:nvPr/>
          </p:nvCxnSpPr>
          <p:spPr>
            <a:xfrm>
              <a:off x="8005647" y="2507460"/>
              <a:ext cx="505439" cy="273201"/>
            </a:xfrm>
            <a:prstGeom prst="straightConnector1">
              <a:avLst/>
            </a:prstGeom>
            <a:ln>
              <a:solidFill>
                <a:srgbClr val="5C9BD5"/>
              </a:solidFill>
              <a:tailEnd type="triangle"/>
            </a:ln>
          </p:spPr>
          <p:style>
            <a:lnRef idx="3">
              <a:schemeClr val="accent3"/>
            </a:lnRef>
            <a:fillRef idx="0">
              <a:schemeClr val="accent3"/>
            </a:fillRef>
            <a:effectRef idx="2">
              <a:schemeClr val="accent3"/>
            </a:effectRef>
            <a:fontRef idx="minor">
              <a:schemeClr val="tx1"/>
            </a:fontRef>
          </p:style>
        </p:cxnSp>
        <p:sp>
          <p:nvSpPr>
            <p:cNvPr id="1356" name="Left Arrow 1355">
              <a:extLst>
                <a:ext uri="{FF2B5EF4-FFF2-40B4-BE49-F238E27FC236}">
                  <a16:creationId xmlns:a16="http://schemas.microsoft.com/office/drawing/2014/main" id="{A972D238-E7BB-2B46-BE69-76CC63E2B561}"/>
                </a:ext>
              </a:extLst>
            </p:cNvPr>
            <p:cNvSpPr/>
            <p:nvPr/>
          </p:nvSpPr>
          <p:spPr>
            <a:xfrm rot="5400000" flipV="1">
              <a:off x="7572250" y="2581955"/>
              <a:ext cx="252000" cy="126586"/>
            </a:xfrm>
            <a:prstGeom prst="leftArrow">
              <a:avLst/>
            </a:prstGeom>
            <a:gradFill flip="none" rotWithShape="1">
              <a:gsLst>
                <a:gs pos="0">
                  <a:schemeClr val="bg1"/>
                </a:gs>
                <a:gs pos="100000">
                  <a:srgbClr val="92D05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endParaRPr lang="en-GB" sz="1600"/>
            </a:p>
          </p:txBody>
        </p:sp>
        <p:pic>
          <p:nvPicPr>
            <p:cNvPr id="1357" name="Picture 1356">
              <a:extLst>
                <a:ext uri="{FF2B5EF4-FFF2-40B4-BE49-F238E27FC236}">
                  <a16:creationId xmlns:a16="http://schemas.microsoft.com/office/drawing/2014/main" id="{F0090110-A9CE-3944-BC17-200CFC6882F4}"/>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037386" y="2673041"/>
              <a:ext cx="142739" cy="142488"/>
            </a:xfrm>
            <a:prstGeom prst="rect">
              <a:avLst/>
            </a:prstGeom>
            <a:ln>
              <a:noFill/>
            </a:ln>
          </p:spPr>
        </p:pic>
        <p:pic>
          <p:nvPicPr>
            <p:cNvPr id="1358" name="Picture 1357">
              <a:extLst>
                <a:ext uri="{FF2B5EF4-FFF2-40B4-BE49-F238E27FC236}">
                  <a16:creationId xmlns:a16="http://schemas.microsoft.com/office/drawing/2014/main" id="{21B6120B-5BFF-7D40-99B8-3A409521696E}"/>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304592" y="2195361"/>
              <a:ext cx="142739" cy="142488"/>
            </a:xfrm>
            <a:prstGeom prst="rect">
              <a:avLst/>
            </a:prstGeom>
            <a:ln>
              <a:noFill/>
            </a:ln>
          </p:spPr>
        </p:pic>
        <p:sp>
          <p:nvSpPr>
            <p:cNvPr id="1359" name="Left Arrow 1358">
              <a:extLst>
                <a:ext uri="{FF2B5EF4-FFF2-40B4-BE49-F238E27FC236}">
                  <a16:creationId xmlns:a16="http://schemas.microsoft.com/office/drawing/2014/main" id="{6D328607-5772-3944-A4E4-A92282B0F4FE}"/>
                </a:ext>
              </a:extLst>
            </p:cNvPr>
            <p:cNvSpPr/>
            <p:nvPr/>
          </p:nvSpPr>
          <p:spPr>
            <a:xfrm rot="757771" flipH="1">
              <a:off x="6488897" y="2069450"/>
              <a:ext cx="936000" cy="119352"/>
            </a:xfrm>
            <a:prstGeom prst="leftArrow">
              <a:avLst/>
            </a:prstGeom>
            <a:gradFill flip="none" rotWithShape="1">
              <a:gsLst>
                <a:gs pos="0">
                  <a:schemeClr val="bg1"/>
                </a:gs>
                <a:gs pos="100000">
                  <a:schemeClr val="bg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endParaRPr lang="en-GB" sz="1600"/>
            </a:p>
          </p:txBody>
        </p:sp>
        <p:sp>
          <p:nvSpPr>
            <p:cNvPr id="1360" name="Left Arrow 1359">
              <a:extLst>
                <a:ext uri="{FF2B5EF4-FFF2-40B4-BE49-F238E27FC236}">
                  <a16:creationId xmlns:a16="http://schemas.microsoft.com/office/drawing/2014/main" id="{621AED7A-032A-134A-AB3F-8A37686B9314}"/>
                </a:ext>
              </a:extLst>
            </p:cNvPr>
            <p:cNvSpPr/>
            <p:nvPr/>
          </p:nvSpPr>
          <p:spPr>
            <a:xfrm rot="814079" flipV="1">
              <a:off x="6745907" y="2037152"/>
              <a:ext cx="1044000" cy="126586"/>
            </a:xfrm>
            <a:prstGeom prst="leftArrow">
              <a:avLst/>
            </a:prstGeom>
            <a:gradFill flip="none" rotWithShape="1">
              <a:gsLst>
                <a:gs pos="0">
                  <a:schemeClr val="bg1"/>
                </a:gs>
                <a:gs pos="100000">
                  <a:srgbClr val="92D05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endParaRPr lang="en-GB" sz="1600"/>
            </a:p>
          </p:txBody>
        </p:sp>
        <p:pic>
          <p:nvPicPr>
            <p:cNvPr id="1361" name="Picture 1360">
              <a:extLst>
                <a:ext uri="{FF2B5EF4-FFF2-40B4-BE49-F238E27FC236}">
                  <a16:creationId xmlns:a16="http://schemas.microsoft.com/office/drawing/2014/main" id="{0CA2B5D9-D81E-5D40-8D23-35316542C59E}"/>
                </a:ext>
              </a:extLst>
            </p:cNvPr>
            <p:cNvPicPr>
              <a:picLocks noChangeAspect="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631239" y="2650369"/>
              <a:ext cx="122896" cy="139734"/>
            </a:xfrm>
            <a:prstGeom prst="rect">
              <a:avLst/>
            </a:prstGeom>
            <a:ln>
              <a:noFill/>
            </a:ln>
          </p:spPr>
        </p:pic>
        <p:pic>
          <p:nvPicPr>
            <p:cNvPr id="1362" name="Picture 1361">
              <a:extLst>
                <a:ext uri="{FF2B5EF4-FFF2-40B4-BE49-F238E27FC236}">
                  <a16:creationId xmlns:a16="http://schemas.microsoft.com/office/drawing/2014/main" id="{158E92E0-CA5E-9746-B3C9-2FBE7D2947A6}"/>
                </a:ext>
              </a:extLst>
            </p:cNvPr>
            <p:cNvPicPr>
              <a:picLocks noChangeAspect="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375807" y="2565184"/>
              <a:ext cx="122896" cy="139734"/>
            </a:xfrm>
            <a:prstGeom prst="rect">
              <a:avLst/>
            </a:prstGeom>
            <a:ln>
              <a:noFill/>
            </a:ln>
          </p:spPr>
        </p:pic>
        <p:pic>
          <p:nvPicPr>
            <p:cNvPr id="1363" name="Picture 1362">
              <a:extLst>
                <a:ext uri="{FF2B5EF4-FFF2-40B4-BE49-F238E27FC236}">
                  <a16:creationId xmlns:a16="http://schemas.microsoft.com/office/drawing/2014/main" id="{02782984-9452-8847-A39E-7D76C029AD3D}"/>
                </a:ext>
              </a:extLst>
            </p:cNvPr>
            <p:cNvPicPr>
              <a:picLocks noChangeAspect="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531246" y="2101750"/>
              <a:ext cx="122896" cy="139734"/>
            </a:xfrm>
            <a:prstGeom prst="rect">
              <a:avLst/>
            </a:prstGeom>
            <a:ln>
              <a:noFill/>
            </a:ln>
          </p:spPr>
        </p:pic>
      </p:grpSp>
    </p:spTree>
    <p:extLst>
      <p:ext uri="{BB962C8B-B14F-4D97-AF65-F5344CB8AC3E}">
        <p14:creationId xmlns:p14="http://schemas.microsoft.com/office/powerpoint/2010/main" val="400659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0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3F24C40-935A-EE40-BAB0-4EF7E47A3E0D}"/>
              </a:ext>
            </a:extLst>
          </p:cNvPr>
          <p:cNvGrpSpPr/>
          <p:nvPr/>
        </p:nvGrpSpPr>
        <p:grpSpPr>
          <a:xfrm>
            <a:off x="5419224" y="2567888"/>
            <a:ext cx="5043434" cy="3444828"/>
            <a:chOff x="6862821" y="2841894"/>
            <a:chExt cx="5043434" cy="3444828"/>
          </a:xfrm>
        </p:grpSpPr>
        <p:grpSp>
          <p:nvGrpSpPr>
            <p:cNvPr id="232" name="Group 231">
              <a:extLst>
                <a:ext uri="{FF2B5EF4-FFF2-40B4-BE49-F238E27FC236}">
                  <a16:creationId xmlns:a16="http://schemas.microsoft.com/office/drawing/2014/main" id="{1583AC73-98CD-CE4C-9025-4D6321D058F2}"/>
                </a:ext>
              </a:extLst>
            </p:cNvPr>
            <p:cNvGrpSpPr/>
            <p:nvPr/>
          </p:nvGrpSpPr>
          <p:grpSpPr>
            <a:xfrm>
              <a:off x="6862821" y="2841894"/>
              <a:ext cx="5043434" cy="3444828"/>
              <a:chOff x="3206285" y="2498773"/>
              <a:chExt cx="5043434" cy="3444828"/>
            </a:xfrm>
          </p:grpSpPr>
          <p:sp>
            <p:nvSpPr>
              <p:cNvPr id="233" name="Rectangle 232">
                <a:extLst>
                  <a:ext uri="{FF2B5EF4-FFF2-40B4-BE49-F238E27FC236}">
                    <a16:creationId xmlns:a16="http://schemas.microsoft.com/office/drawing/2014/main" id="{FA021D54-BC72-3349-9F99-DA82AFB1D505}"/>
                  </a:ext>
                </a:extLst>
              </p:cNvPr>
              <p:cNvSpPr/>
              <p:nvPr/>
            </p:nvSpPr>
            <p:spPr>
              <a:xfrm>
                <a:off x="6096000" y="2498773"/>
                <a:ext cx="294033" cy="2079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sp>
            <p:nvSpPr>
              <p:cNvPr id="234" name="Rectangle 233">
                <a:extLst>
                  <a:ext uri="{FF2B5EF4-FFF2-40B4-BE49-F238E27FC236}">
                    <a16:creationId xmlns:a16="http://schemas.microsoft.com/office/drawing/2014/main" id="{5D1EC241-C317-254C-B437-42269009476F}"/>
                  </a:ext>
                </a:extLst>
              </p:cNvPr>
              <p:cNvSpPr/>
              <p:nvPr/>
            </p:nvSpPr>
            <p:spPr>
              <a:xfrm>
                <a:off x="4548223" y="2897440"/>
                <a:ext cx="294033" cy="207902"/>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sp>
            <p:nvSpPr>
              <p:cNvPr id="235" name="Rectangle 234">
                <a:extLst>
                  <a:ext uri="{FF2B5EF4-FFF2-40B4-BE49-F238E27FC236}">
                    <a16:creationId xmlns:a16="http://schemas.microsoft.com/office/drawing/2014/main" id="{8EA99CD5-7F57-F248-B4F2-5FBAE440BB9F}"/>
                  </a:ext>
                </a:extLst>
              </p:cNvPr>
              <p:cNvSpPr/>
              <p:nvPr/>
            </p:nvSpPr>
            <p:spPr>
              <a:xfrm>
                <a:off x="4842257" y="3279817"/>
                <a:ext cx="294033" cy="2079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cxnSp>
            <p:nvCxnSpPr>
              <p:cNvPr id="236" name="Straight Connector 235">
                <a:extLst>
                  <a:ext uri="{FF2B5EF4-FFF2-40B4-BE49-F238E27FC236}">
                    <a16:creationId xmlns:a16="http://schemas.microsoft.com/office/drawing/2014/main" id="{4AA9AFA2-39F3-A04A-A3D5-1959F25C8197}"/>
                  </a:ext>
                </a:extLst>
              </p:cNvPr>
              <p:cNvCxnSpPr>
                <a:stCxn id="233" idx="2"/>
                <a:endCxn id="234" idx="0"/>
              </p:cNvCxnSpPr>
              <p:nvPr/>
            </p:nvCxnSpPr>
            <p:spPr>
              <a:xfrm flipH="1">
                <a:off x="4695240" y="2706675"/>
                <a:ext cx="1547777" cy="190765"/>
              </a:xfrm>
              <a:prstGeom prst="line">
                <a:avLst/>
              </a:prstGeom>
            </p:spPr>
            <p:style>
              <a:lnRef idx="3">
                <a:schemeClr val="accent3"/>
              </a:lnRef>
              <a:fillRef idx="0">
                <a:schemeClr val="accent3"/>
              </a:fillRef>
              <a:effectRef idx="2">
                <a:schemeClr val="accent3"/>
              </a:effectRef>
              <a:fontRef idx="minor">
                <a:schemeClr val="tx1"/>
              </a:fontRef>
            </p:style>
          </p:cxnSp>
          <p:cxnSp>
            <p:nvCxnSpPr>
              <p:cNvPr id="237" name="Straight Connector 236">
                <a:extLst>
                  <a:ext uri="{FF2B5EF4-FFF2-40B4-BE49-F238E27FC236}">
                    <a16:creationId xmlns:a16="http://schemas.microsoft.com/office/drawing/2014/main" id="{2933CDD6-6331-A541-9BD1-19043C69ED56}"/>
                  </a:ext>
                </a:extLst>
              </p:cNvPr>
              <p:cNvCxnSpPr>
                <a:cxnSpLocks/>
                <a:stCxn id="234" idx="2"/>
                <a:endCxn id="313" idx="0"/>
              </p:cNvCxnSpPr>
              <p:nvPr/>
            </p:nvCxnSpPr>
            <p:spPr>
              <a:xfrm flipH="1">
                <a:off x="3712065" y="3105342"/>
                <a:ext cx="983175" cy="180826"/>
              </a:xfrm>
              <a:prstGeom prst="line">
                <a:avLst/>
              </a:prstGeom>
            </p:spPr>
            <p:style>
              <a:lnRef idx="3">
                <a:schemeClr val="accent3"/>
              </a:lnRef>
              <a:fillRef idx="0">
                <a:schemeClr val="accent3"/>
              </a:fillRef>
              <a:effectRef idx="2">
                <a:schemeClr val="accent3"/>
              </a:effectRef>
              <a:fontRef idx="minor">
                <a:schemeClr val="tx1"/>
              </a:fontRef>
            </p:style>
          </p:cxnSp>
          <p:cxnSp>
            <p:nvCxnSpPr>
              <p:cNvPr id="238" name="Straight Connector 237">
                <a:extLst>
                  <a:ext uri="{FF2B5EF4-FFF2-40B4-BE49-F238E27FC236}">
                    <a16:creationId xmlns:a16="http://schemas.microsoft.com/office/drawing/2014/main" id="{3DE36BBC-B576-8241-8E5B-6ADFDD3268A0}"/>
                  </a:ext>
                </a:extLst>
              </p:cNvPr>
              <p:cNvCxnSpPr>
                <a:cxnSpLocks/>
                <a:stCxn id="234" idx="2"/>
                <a:endCxn id="235" idx="0"/>
              </p:cNvCxnSpPr>
              <p:nvPr/>
            </p:nvCxnSpPr>
            <p:spPr>
              <a:xfrm>
                <a:off x="4695240" y="3105342"/>
                <a:ext cx="294034" cy="174475"/>
              </a:xfrm>
              <a:prstGeom prst="line">
                <a:avLst/>
              </a:prstGeom>
            </p:spPr>
            <p:style>
              <a:lnRef idx="3">
                <a:schemeClr val="accent3"/>
              </a:lnRef>
              <a:fillRef idx="0">
                <a:schemeClr val="accent3"/>
              </a:fillRef>
              <a:effectRef idx="2">
                <a:schemeClr val="accent3"/>
              </a:effectRef>
              <a:fontRef idx="minor">
                <a:schemeClr val="tx1"/>
              </a:fontRef>
            </p:style>
          </p:cxnSp>
          <p:sp>
            <p:nvSpPr>
              <p:cNvPr id="239" name="Rectangle 238">
                <a:extLst>
                  <a:ext uri="{FF2B5EF4-FFF2-40B4-BE49-F238E27FC236}">
                    <a16:creationId xmlns:a16="http://schemas.microsoft.com/office/drawing/2014/main" id="{F317FE1D-E370-EA48-AA0E-46BC3DCC2782}"/>
                  </a:ext>
                </a:extLst>
              </p:cNvPr>
              <p:cNvSpPr/>
              <p:nvPr/>
            </p:nvSpPr>
            <p:spPr>
              <a:xfrm>
                <a:off x="4836346" y="3688091"/>
                <a:ext cx="294033" cy="207902"/>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cxnSp>
            <p:nvCxnSpPr>
              <p:cNvPr id="240" name="Straight Connector 239">
                <a:extLst>
                  <a:ext uri="{FF2B5EF4-FFF2-40B4-BE49-F238E27FC236}">
                    <a16:creationId xmlns:a16="http://schemas.microsoft.com/office/drawing/2014/main" id="{A8C696E3-91C7-4F48-ABF3-C0A70EEC283F}"/>
                  </a:ext>
                </a:extLst>
              </p:cNvPr>
              <p:cNvCxnSpPr>
                <a:cxnSpLocks/>
                <a:stCxn id="239" idx="0"/>
                <a:endCxn id="235" idx="2"/>
              </p:cNvCxnSpPr>
              <p:nvPr/>
            </p:nvCxnSpPr>
            <p:spPr>
              <a:xfrm flipV="1">
                <a:off x="4983363" y="3487719"/>
                <a:ext cx="5911" cy="200372"/>
              </a:xfrm>
              <a:prstGeom prst="line">
                <a:avLst/>
              </a:prstGeom>
            </p:spPr>
            <p:style>
              <a:lnRef idx="3">
                <a:schemeClr val="accent3"/>
              </a:lnRef>
              <a:fillRef idx="0">
                <a:schemeClr val="accent3"/>
              </a:fillRef>
              <a:effectRef idx="2">
                <a:schemeClr val="accent3"/>
              </a:effectRef>
              <a:fontRef idx="minor">
                <a:schemeClr val="tx1"/>
              </a:fontRef>
            </p:style>
          </p:cxnSp>
          <p:sp>
            <p:nvSpPr>
              <p:cNvPr id="241" name="Rectangle 240">
                <a:extLst>
                  <a:ext uri="{FF2B5EF4-FFF2-40B4-BE49-F238E27FC236}">
                    <a16:creationId xmlns:a16="http://schemas.microsoft.com/office/drawing/2014/main" id="{1D74C083-9953-8E48-B08B-1E55A8B81E60}"/>
                  </a:ext>
                </a:extLst>
              </p:cNvPr>
              <p:cNvSpPr/>
              <p:nvPr/>
            </p:nvSpPr>
            <p:spPr>
              <a:xfrm>
                <a:off x="5031322" y="4101100"/>
                <a:ext cx="294033" cy="207902"/>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sp>
            <p:nvSpPr>
              <p:cNvPr id="242" name="Rectangle 241">
                <a:extLst>
                  <a:ext uri="{FF2B5EF4-FFF2-40B4-BE49-F238E27FC236}">
                    <a16:creationId xmlns:a16="http://schemas.microsoft.com/office/drawing/2014/main" id="{8ED5B2A3-E47B-734F-ACD7-71C1BFC01A73}"/>
                  </a:ext>
                </a:extLst>
              </p:cNvPr>
              <p:cNvSpPr/>
              <p:nvPr/>
            </p:nvSpPr>
            <p:spPr>
              <a:xfrm>
                <a:off x="5213980" y="4508115"/>
                <a:ext cx="294033" cy="20790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accent1"/>
                    </a:solidFill>
                  </a:rPr>
                  <a:t>act</a:t>
                </a:r>
              </a:p>
            </p:txBody>
          </p:sp>
          <p:cxnSp>
            <p:nvCxnSpPr>
              <p:cNvPr id="243" name="Straight Connector 242">
                <a:extLst>
                  <a:ext uri="{FF2B5EF4-FFF2-40B4-BE49-F238E27FC236}">
                    <a16:creationId xmlns:a16="http://schemas.microsoft.com/office/drawing/2014/main" id="{D1ECCF09-56CD-0449-A90F-0C8DCEA95A44}"/>
                  </a:ext>
                </a:extLst>
              </p:cNvPr>
              <p:cNvCxnSpPr>
                <a:cxnSpLocks/>
                <a:stCxn id="302" idx="0"/>
                <a:endCxn id="239" idx="2"/>
              </p:cNvCxnSpPr>
              <p:nvPr/>
            </p:nvCxnSpPr>
            <p:spPr>
              <a:xfrm flipV="1">
                <a:off x="4382522" y="3895993"/>
                <a:ext cx="600841" cy="207186"/>
              </a:xfrm>
              <a:prstGeom prst="line">
                <a:avLst/>
              </a:prstGeom>
            </p:spPr>
            <p:style>
              <a:lnRef idx="3">
                <a:schemeClr val="accent3"/>
              </a:lnRef>
              <a:fillRef idx="0">
                <a:schemeClr val="accent3"/>
              </a:fillRef>
              <a:effectRef idx="2">
                <a:schemeClr val="accent3"/>
              </a:effectRef>
              <a:fontRef idx="minor">
                <a:schemeClr val="tx1"/>
              </a:fontRef>
            </p:style>
          </p:cxnSp>
          <p:cxnSp>
            <p:nvCxnSpPr>
              <p:cNvPr id="244" name="Straight Connector 243">
                <a:extLst>
                  <a:ext uri="{FF2B5EF4-FFF2-40B4-BE49-F238E27FC236}">
                    <a16:creationId xmlns:a16="http://schemas.microsoft.com/office/drawing/2014/main" id="{D793D3EE-B30C-B442-A406-6A177F3AB8E9}"/>
                  </a:ext>
                </a:extLst>
              </p:cNvPr>
              <p:cNvCxnSpPr>
                <a:cxnSpLocks/>
                <a:stCxn id="241" idx="0"/>
                <a:endCxn id="239" idx="2"/>
              </p:cNvCxnSpPr>
              <p:nvPr/>
            </p:nvCxnSpPr>
            <p:spPr>
              <a:xfrm flipH="1" flipV="1">
                <a:off x="4983363" y="3895993"/>
                <a:ext cx="194976" cy="205107"/>
              </a:xfrm>
              <a:prstGeom prst="line">
                <a:avLst/>
              </a:prstGeom>
            </p:spPr>
            <p:style>
              <a:lnRef idx="3">
                <a:schemeClr val="accent3"/>
              </a:lnRef>
              <a:fillRef idx="0">
                <a:schemeClr val="accent3"/>
              </a:fillRef>
              <a:effectRef idx="2">
                <a:schemeClr val="accent3"/>
              </a:effectRef>
              <a:fontRef idx="minor">
                <a:schemeClr val="tx1"/>
              </a:fontRef>
            </p:style>
          </p:cxnSp>
          <p:cxnSp>
            <p:nvCxnSpPr>
              <p:cNvPr id="245" name="Straight Connector 244">
                <a:extLst>
                  <a:ext uri="{FF2B5EF4-FFF2-40B4-BE49-F238E27FC236}">
                    <a16:creationId xmlns:a16="http://schemas.microsoft.com/office/drawing/2014/main" id="{1D35FE25-30F7-514B-AB0B-1A05B7986A4B}"/>
                  </a:ext>
                </a:extLst>
              </p:cNvPr>
              <p:cNvCxnSpPr>
                <a:cxnSpLocks/>
                <a:stCxn id="241" idx="2"/>
                <a:endCxn id="291" idx="0"/>
              </p:cNvCxnSpPr>
              <p:nvPr/>
            </p:nvCxnSpPr>
            <p:spPr>
              <a:xfrm flipH="1">
                <a:off x="4957244" y="4309002"/>
                <a:ext cx="221095" cy="202451"/>
              </a:xfrm>
              <a:prstGeom prst="line">
                <a:avLst/>
              </a:prstGeom>
            </p:spPr>
            <p:style>
              <a:lnRef idx="3">
                <a:schemeClr val="accent3"/>
              </a:lnRef>
              <a:fillRef idx="0">
                <a:schemeClr val="accent3"/>
              </a:fillRef>
              <a:effectRef idx="2">
                <a:schemeClr val="accent3"/>
              </a:effectRef>
              <a:fontRef idx="minor">
                <a:schemeClr val="tx1"/>
              </a:fontRef>
            </p:style>
          </p:cxnSp>
          <p:cxnSp>
            <p:nvCxnSpPr>
              <p:cNvPr id="246" name="Straight Connector 245">
                <a:extLst>
                  <a:ext uri="{FF2B5EF4-FFF2-40B4-BE49-F238E27FC236}">
                    <a16:creationId xmlns:a16="http://schemas.microsoft.com/office/drawing/2014/main" id="{7E8809C1-DF0F-764F-81A0-C991537542CF}"/>
                  </a:ext>
                </a:extLst>
              </p:cNvPr>
              <p:cNvCxnSpPr>
                <a:cxnSpLocks/>
                <a:stCxn id="241" idx="2"/>
                <a:endCxn id="242" idx="0"/>
              </p:cNvCxnSpPr>
              <p:nvPr/>
            </p:nvCxnSpPr>
            <p:spPr>
              <a:xfrm>
                <a:off x="5178339" y="4309002"/>
                <a:ext cx="182658" cy="199113"/>
              </a:xfrm>
              <a:prstGeom prst="line">
                <a:avLst/>
              </a:prstGeom>
            </p:spPr>
            <p:style>
              <a:lnRef idx="3">
                <a:schemeClr val="accent3"/>
              </a:lnRef>
              <a:fillRef idx="0">
                <a:schemeClr val="accent3"/>
              </a:fillRef>
              <a:effectRef idx="2">
                <a:schemeClr val="accent3"/>
              </a:effectRef>
              <a:fontRef idx="minor">
                <a:schemeClr val="tx1"/>
              </a:fontRef>
            </p:style>
          </p:cxnSp>
          <p:sp>
            <p:nvSpPr>
              <p:cNvPr id="247" name="Rectangle 246">
                <a:extLst>
                  <a:ext uri="{FF2B5EF4-FFF2-40B4-BE49-F238E27FC236}">
                    <a16:creationId xmlns:a16="http://schemas.microsoft.com/office/drawing/2014/main" id="{7A420311-0226-C046-B981-A20D74A14291}"/>
                  </a:ext>
                </a:extLst>
              </p:cNvPr>
              <p:cNvSpPr/>
              <p:nvPr/>
            </p:nvSpPr>
            <p:spPr>
              <a:xfrm>
                <a:off x="6786610" y="2893481"/>
                <a:ext cx="294033" cy="2079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sp>
            <p:nvSpPr>
              <p:cNvPr id="248" name="Rectangle 247">
                <a:extLst>
                  <a:ext uri="{FF2B5EF4-FFF2-40B4-BE49-F238E27FC236}">
                    <a16:creationId xmlns:a16="http://schemas.microsoft.com/office/drawing/2014/main" id="{2A853F52-94CF-1A46-8A6D-ED4D67948F63}"/>
                  </a:ext>
                </a:extLst>
              </p:cNvPr>
              <p:cNvSpPr/>
              <p:nvPr/>
            </p:nvSpPr>
            <p:spPr>
              <a:xfrm>
                <a:off x="6518187" y="3275489"/>
                <a:ext cx="294033" cy="207902"/>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sp>
            <p:nvSpPr>
              <p:cNvPr id="249" name="Rectangle 248">
                <a:extLst>
                  <a:ext uri="{FF2B5EF4-FFF2-40B4-BE49-F238E27FC236}">
                    <a16:creationId xmlns:a16="http://schemas.microsoft.com/office/drawing/2014/main" id="{F8DF13EC-4C15-3A4F-967C-D5D11AB9542F}"/>
                  </a:ext>
                </a:extLst>
              </p:cNvPr>
              <p:cNvSpPr/>
              <p:nvPr/>
            </p:nvSpPr>
            <p:spPr>
              <a:xfrm>
                <a:off x="6741830" y="3686430"/>
                <a:ext cx="294033" cy="207902"/>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sp>
            <p:nvSpPr>
              <p:cNvPr id="250" name="Rectangle 249">
                <a:extLst>
                  <a:ext uri="{FF2B5EF4-FFF2-40B4-BE49-F238E27FC236}">
                    <a16:creationId xmlns:a16="http://schemas.microsoft.com/office/drawing/2014/main" id="{80BB7EA0-FF23-7C4A-A520-88EA71D5C5D5}"/>
                  </a:ext>
                </a:extLst>
              </p:cNvPr>
              <p:cNvSpPr/>
              <p:nvPr/>
            </p:nvSpPr>
            <p:spPr>
              <a:xfrm>
                <a:off x="6931141" y="4102262"/>
                <a:ext cx="294033" cy="20790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accent1"/>
                    </a:solidFill>
                  </a:rPr>
                  <a:t>act</a:t>
                </a:r>
              </a:p>
            </p:txBody>
          </p:sp>
          <p:cxnSp>
            <p:nvCxnSpPr>
              <p:cNvPr id="251" name="Straight Connector 250">
                <a:extLst>
                  <a:ext uri="{FF2B5EF4-FFF2-40B4-BE49-F238E27FC236}">
                    <a16:creationId xmlns:a16="http://schemas.microsoft.com/office/drawing/2014/main" id="{63F7738B-9775-164D-9F55-AE309877DB90}"/>
                  </a:ext>
                </a:extLst>
              </p:cNvPr>
              <p:cNvCxnSpPr>
                <a:cxnSpLocks/>
                <a:stCxn id="280" idx="0"/>
                <a:endCxn id="248" idx="2"/>
              </p:cNvCxnSpPr>
              <p:nvPr/>
            </p:nvCxnSpPr>
            <p:spPr>
              <a:xfrm flipV="1">
                <a:off x="6093896" y="3483391"/>
                <a:ext cx="571308" cy="205177"/>
              </a:xfrm>
              <a:prstGeom prst="line">
                <a:avLst/>
              </a:prstGeom>
            </p:spPr>
            <p:style>
              <a:lnRef idx="3">
                <a:schemeClr val="accent3"/>
              </a:lnRef>
              <a:fillRef idx="0">
                <a:schemeClr val="accent3"/>
              </a:fillRef>
              <a:effectRef idx="2">
                <a:schemeClr val="accent3"/>
              </a:effectRef>
              <a:fontRef idx="minor">
                <a:schemeClr val="tx1"/>
              </a:fontRef>
            </p:style>
          </p:cxnSp>
          <p:cxnSp>
            <p:nvCxnSpPr>
              <p:cNvPr id="252" name="Straight Connector 251">
                <a:extLst>
                  <a:ext uri="{FF2B5EF4-FFF2-40B4-BE49-F238E27FC236}">
                    <a16:creationId xmlns:a16="http://schemas.microsoft.com/office/drawing/2014/main" id="{A6C082A7-6F81-4440-A9E8-1032AD8540F6}"/>
                  </a:ext>
                </a:extLst>
              </p:cNvPr>
              <p:cNvCxnSpPr>
                <a:cxnSpLocks/>
                <a:stCxn id="249" idx="0"/>
                <a:endCxn id="248" idx="2"/>
              </p:cNvCxnSpPr>
              <p:nvPr/>
            </p:nvCxnSpPr>
            <p:spPr>
              <a:xfrm flipH="1" flipV="1">
                <a:off x="6665204" y="3483391"/>
                <a:ext cx="223643" cy="203039"/>
              </a:xfrm>
              <a:prstGeom prst="line">
                <a:avLst/>
              </a:prstGeom>
            </p:spPr>
            <p:style>
              <a:lnRef idx="3">
                <a:schemeClr val="accent3"/>
              </a:lnRef>
              <a:fillRef idx="0">
                <a:schemeClr val="accent3"/>
              </a:fillRef>
              <a:effectRef idx="2">
                <a:schemeClr val="accent3"/>
              </a:effectRef>
              <a:fontRef idx="minor">
                <a:schemeClr val="tx1"/>
              </a:fontRef>
            </p:style>
          </p:cxnSp>
          <p:cxnSp>
            <p:nvCxnSpPr>
              <p:cNvPr id="253" name="Straight Connector 252">
                <a:extLst>
                  <a:ext uri="{FF2B5EF4-FFF2-40B4-BE49-F238E27FC236}">
                    <a16:creationId xmlns:a16="http://schemas.microsoft.com/office/drawing/2014/main" id="{CA9CBC6F-8E42-F44C-B31B-AC27172D4A7B}"/>
                  </a:ext>
                </a:extLst>
              </p:cNvPr>
              <p:cNvCxnSpPr>
                <a:cxnSpLocks/>
                <a:stCxn id="249" idx="2"/>
                <a:endCxn id="269" idx="0"/>
              </p:cNvCxnSpPr>
              <p:nvPr/>
            </p:nvCxnSpPr>
            <p:spPr>
              <a:xfrm flipH="1">
                <a:off x="6686225" y="3894332"/>
                <a:ext cx="202622" cy="211844"/>
              </a:xfrm>
              <a:prstGeom prst="line">
                <a:avLst/>
              </a:prstGeom>
            </p:spPr>
            <p:style>
              <a:lnRef idx="3">
                <a:schemeClr val="accent3"/>
              </a:lnRef>
              <a:fillRef idx="0">
                <a:schemeClr val="accent3"/>
              </a:fillRef>
              <a:effectRef idx="2">
                <a:schemeClr val="accent3"/>
              </a:effectRef>
              <a:fontRef idx="minor">
                <a:schemeClr val="tx1"/>
              </a:fontRef>
            </p:style>
          </p:cxnSp>
          <p:cxnSp>
            <p:nvCxnSpPr>
              <p:cNvPr id="254" name="Straight Connector 253">
                <a:extLst>
                  <a:ext uri="{FF2B5EF4-FFF2-40B4-BE49-F238E27FC236}">
                    <a16:creationId xmlns:a16="http://schemas.microsoft.com/office/drawing/2014/main" id="{A4764890-F16C-6745-93B6-2E45F5FE1035}"/>
                  </a:ext>
                </a:extLst>
              </p:cNvPr>
              <p:cNvCxnSpPr>
                <a:cxnSpLocks/>
                <a:stCxn id="249" idx="2"/>
                <a:endCxn id="250" idx="0"/>
              </p:cNvCxnSpPr>
              <p:nvPr/>
            </p:nvCxnSpPr>
            <p:spPr>
              <a:xfrm>
                <a:off x="6888847" y="3894332"/>
                <a:ext cx="189311" cy="207930"/>
              </a:xfrm>
              <a:prstGeom prst="line">
                <a:avLst/>
              </a:prstGeom>
            </p:spPr>
            <p:style>
              <a:lnRef idx="3">
                <a:schemeClr val="accent3"/>
              </a:lnRef>
              <a:fillRef idx="0">
                <a:schemeClr val="accent3"/>
              </a:fillRef>
              <a:effectRef idx="2">
                <a:schemeClr val="accent3"/>
              </a:effectRef>
              <a:fontRef idx="minor">
                <a:schemeClr val="tx1"/>
              </a:fontRef>
            </p:style>
          </p:cxnSp>
          <p:sp>
            <p:nvSpPr>
              <p:cNvPr id="255" name="Rectangle 254">
                <a:extLst>
                  <a:ext uri="{FF2B5EF4-FFF2-40B4-BE49-F238E27FC236}">
                    <a16:creationId xmlns:a16="http://schemas.microsoft.com/office/drawing/2014/main" id="{EB8CC20E-4AC0-8F49-96E4-46B49953278A}"/>
                  </a:ext>
                </a:extLst>
              </p:cNvPr>
              <p:cNvSpPr/>
              <p:nvPr/>
            </p:nvSpPr>
            <p:spPr>
              <a:xfrm>
                <a:off x="7682523" y="3274029"/>
                <a:ext cx="294033" cy="207902"/>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sp>
            <p:nvSpPr>
              <p:cNvPr id="256" name="Rectangle 255">
                <a:extLst>
                  <a:ext uri="{FF2B5EF4-FFF2-40B4-BE49-F238E27FC236}">
                    <a16:creationId xmlns:a16="http://schemas.microsoft.com/office/drawing/2014/main" id="{7AA0B04A-FB69-9447-9F34-743926571031}"/>
                  </a:ext>
                </a:extLst>
              </p:cNvPr>
              <p:cNvSpPr/>
              <p:nvPr/>
            </p:nvSpPr>
            <p:spPr>
              <a:xfrm>
                <a:off x="7955686" y="3690950"/>
                <a:ext cx="294033" cy="20790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accent1"/>
                    </a:solidFill>
                  </a:rPr>
                  <a:t>act</a:t>
                </a:r>
              </a:p>
            </p:txBody>
          </p:sp>
          <p:cxnSp>
            <p:nvCxnSpPr>
              <p:cNvPr id="257" name="Straight Connector 256">
                <a:extLst>
                  <a:ext uri="{FF2B5EF4-FFF2-40B4-BE49-F238E27FC236}">
                    <a16:creationId xmlns:a16="http://schemas.microsoft.com/office/drawing/2014/main" id="{33F89420-E12A-2942-A7BE-1089BAACDD8C}"/>
                  </a:ext>
                </a:extLst>
              </p:cNvPr>
              <p:cNvCxnSpPr>
                <a:cxnSpLocks/>
                <a:stCxn id="255" idx="2"/>
                <a:endCxn id="1030" idx="0"/>
              </p:cNvCxnSpPr>
              <p:nvPr/>
            </p:nvCxnSpPr>
            <p:spPr>
              <a:xfrm flipH="1">
                <a:off x="7664881" y="3481931"/>
                <a:ext cx="164659" cy="202954"/>
              </a:xfrm>
              <a:prstGeom prst="line">
                <a:avLst/>
              </a:prstGeom>
            </p:spPr>
            <p:style>
              <a:lnRef idx="3">
                <a:schemeClr val="accent3"/>
              </a:lnRef>
              <a:fillRef idx="0">
                <a:schemeClr val="accent3"/>
              </a:fillRef>
              <a:effectRef idx="2">
                <a:schemeClr val="accent3"/>
              </a:effectRef>
              <a:fontRef idx="minor">
                <a:schemeClr val="tx1"/>
              </a:fontRef>
            </p:style>
          </p:cxnSp>
          <p:cxnSp>
            <p:nvCxnSpPr>
              <p:cNvPr id="258" name="Straight Connector 257">
                <a:extLst>
                  <a:ext uri="{FF2B5EF4-FFF2-40B4-BE49-F238E27FC236}">
                    <a16:creationId xmlns:a16="http://schemas.microsoft.com/office/drawing/2014/main" id="{803B7264-063B-584F-80CC-D3E41F92404A}"/>
                  </a:ext>
                </a:extLst>
              </p:cNvPr>
              <p:cNvCxnSpPr>
                <a:cxnSpLocks/>
                <a:stCxn id="255" idx="2"/>
                <a:endCxn id="256" idx="0"/>
              </p:cNvCxnSpPr>
              <p:nvPr/>
            </p:nvCxnSpPr>
            <p:spPr>
              <a:xfrm>
                <a:off x="7829540" y="3481931"/>
                <a:ext cx="273163" cy="209019"/>
              </a:xfrm>
              <a:prstGeom prst="line">
                <a:avLst/>
              </a:prstGeom>
            </p:spPr>
            <p:style>
              <a:lnRef idx="3">
                <a:schemeClr val="accent3"/>
              </a:lnRef>
              <a:fillRef idx="0">
                <a:schemeClr val="accent3"/>
              </a:fillRef>
              <a:effectRef idx="2">
                <a:schemeClr val="accent3"/>
              </a:effectRef>
              <a:fontRef idx="minor">
                <a:schemeClr val="tx1"/>
              </a:fontRef>
            </p:style>
          </p:cxnSp>
          <p:cxnSp>
            <p:nvCxnSpPr>
              <p:cNvPr id="259" name="Straight Connector 258">
                <a:extLst>
                  <a:ext uri="{FF2B5EF4-FFF2-40B4-BE49-F238E27FC236}">
                    <a16:creationId xmlns:a16="http://schemas.microsoft.com/office/drawing/2014/main" id="{93975A2B-E748-C643-BA09-299E1E79F7DB}"/>
                  </a:ext>
                </a:extLst>
              </p:cNvPr>
              <p:cNvCxnSpPr>
                <a:cxnSpLocks/>
                <a:stCxn id="233" idx="2"/>
                <a:endCxn id="247" idx="0"/>
              </p:cNvCxnSpPr>
              <p:nvPr/>
            </p:nvCxnSpPr>
            <p:spPr>
              <a:xfrm>
                <a:off x="6243017" y="2706675"/>
                <a:ext cx="690610" cy="186806"/>
              </a:xfrm>
              <a:prstGeom prst="line">
                <a:avLst/>
              </a:prstGeom>
            </p:spPr>
            <p:style>
              <a:lnRef idx="3">
                <a:schemeClr val="accent3"/>
              </a:lnRef>
              <a:fillRef idx="0">
                <a:schemeClr val="accent3"/>
              </a:fillRef>
              <a:effectRef idx="2">
                <a:schemeClr val="accent3"/>
              </a:effectRef>
              <a:fontRef idx="minor">
                <a:schemeClr val="tx1"/>
              </a:fontRef>
            </p:style>
          </p:cxnSp>
          <p:cxnSp>
            <p:nvCxnSpPr>
              <p:cNvPr id="260" name="Straight Connector 259">
                <a:extLst>
                  <a:ext uri="{FF2B5EF4-FFF2-40B4-BE49-F238E27FC236}">
                    <a16:creationId xmlns:a16="http://schemas.microsoft.com/office/drawing/2014/main" id="{32D29E6D-D1CC-0649-A0D8-874B4A323ED1}"/>
                  </a:ext>
                </a:extLst>
              </p:cNvPr>
              <p:cNvCxnSpPr>
                <a:cxnSpLocks/>
                <a:stCxn id="247" idx="2"/>
                <a:endCxn id="248" idx="0"/>
              </p:cNvCxnSpPr>
              <p:nvPr/>
            </p:nvCxnSpPr>
            <p:spPr>
              <a:xfrm flipH="1">
                <a:off x="6665204" y="3101383"/>
                <a:ext cx="268423" cy="174106"/>
              </a:xfrm>
              <a:prstGeom prst="line">
                <a:avLst/>
              </a:prstGeom>
            </p:spPr>
            <p:style>
              <a:lnRef idx="3">
                <a:schemeClr val="accent3"/>
              </a:lnRef>
              <a:fillRef idx="0">
                <a:schemeClr val="accent3"/>
              </a:fillRef>
              <a:effectRef idx="2">
                <a:schemeClr val="accent3"/>
              </a:effectRef>
              <a:fontRef idx="minor">
                <a:schemeClr val="tx1"/>
              </a:fontRef>
            </p:style>
          </p:cxnSp>
          <p:cxnSp>
            <p:nvCxnSpPr>
              <p:cNvPr id="261" name="Straight Connector 260">
                <a:extLst>
                  <a:ext uri="{FF2B5EF4-FFF2-40B4-BE49-F238E27FC236}">
                    <a16:creationId xmlns:a16="http://schemas.microsoft.com/office/drawing/2014/main" id="{DDE15C77-3534-3444-9B44-BE09B6361EC3}"/>
                  </a:ext>
                </a:extLst>
              </p:cNvPr>
              <p:cNvCxnSpPr>
                <a:cxnSpLocks/>
                <a:stCxn id="247" idx="2"/>
                <a:endCxn id="255" idx="0"/>
              </p:cNvCxnSpPr>
              <p:nvPr/>
            </p:nvCxnSpPr>
            <p:spPr>
              <a:xfrm>
                <a:off x="6933627" y="3101383"/>
                <a:ext cx="895913" cy="172646"/>
              </a:xfrm>
              <a:prstGeom prst="line">
                <a:avLst/>
              </a:prstGeom>
            </p:spPr>
            <p:style>
              <a:lnRef idx="3">
                <a:schemeClr val="accent3"/>
              </a:lnRef>
              <a:fillRef idx="0">
                <a:schemeClr val="accent3"/>
              </a:fillRef>
              <a:effectRef idx="2">
                <a:schemeClr val="accent3"/>
              </a:effectRef>
              <a:fontRef idx="minor">
                <a:schemeClr val="tx1"/>
              </a:fontRef>
            </p:style>
          </p:cxnSp>
          <p:sp>
            <p:nvSpPr>
              <p:cNvPr id="262" name="Rectangle 261">
                <a:extLst>
                  <a:ext uri="{FF2B5EF4-FFF2-40B4-BE49-F238E27FC236}">
                    <a16:creationId xmlns:a16="http://schemas.microsoft.com/office/drawing/2014/main" id="{FB240939-081E-9C4C-9645-0A0181475FD5}"/>
                  </a:ext>
                </a:extLst>
              </p:cNvPr>
              <p:cNvSpPr/>
              <p:nvPr/>
            </p:nvSpPr>
            <p:spPr>
              <a:xfrm>
                <a:off x="7730602" y="2897440"/>
                <a:ext cx="294033" cy="20790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accent1"/>
                    </a:solidFill>
                  </a:rPr>
                  <a:t>act</a:t>
                </a:r>
              </a:p>
            </p:txBody>
          </p:sp>
          <p:cxnSp>
            <p:nvCxnSpPr>
              <p:cNvPr id="263" name="Straight Connector 262">
                <a:extLst>
                  <a:ext uri="{FF2B5EF4-FFF2-40B4-BE49-F238E27FC236}">
                    <a16:creationId xmlns:a16="http://schemas.microsoft.com/office/drawing/2014/main" id="{2F2CFCC4-EE2D-B446-A0CA-21860D648751}"/>
                  </a:ext>
                </a:extLst>
              </p:cNvPr>
              <p:cNvCxnSpPr>
                <a:cxnSpLocks/>
                <a:stCxn id="233" idx="2"/>
                <a:endCxn id="262" idx="0"/>
              </p:cNvCxnSpPr>
              <p:nvPr/>
            </p:nvCxnSpPr>
            <p:spPr>
              <a:xfrm>
                <a:off x="6243017" y="2706675"/>
                <a:ext cx="1634602" cy="190765"/>
              </a:xfrm>
              <a:prstGeom prst="line">
                <a:avLst/>
              </a:prstGeom>
            </p:spPr>
            <p:style>
              <a:lnRef idx="3">
                <a:schemeClr val="accent3"/>
              </a:lnRef>
              <a:fillRef idx="0">
                <a:schemeClr val="accent3"/>
              </a:fillRef>
              <a:effectRef idx="2">
                <a:schemeClr val="accent3"/>
              </a:effectRef>
              <a:fontRef idx="minor">
                <a:schemeClr val="tx1"/>
              </a:fontRef>
            </p:style>
          </p:cxnSp>
          <p:grpSp>
            <p:nvGrpSpPr>
              <p:cNvPr id="264" name="Group 263">
                <a:extLst>
                  <a:ext uri="{FF2B5EF4-FFF2-40B4-BE49-F238E27FC236}">
                    <a16:creationId xmlns:a16="http://schemas.microsoft.com/office/drawing/2014/main" id="{6FDDD2B0-3314-A448-8DB2-88DF100A4C1B}"/>
                  </a:ext>
                </a:extLst>
              </p:cNvPr>
              <p:cNvGrpSpPr/>
              <p:nvPr/>
            </p:nvGrpSpPr>
            <p:grpSpPr>
              <a:xfrm>
                <a:off x="3206285" y="3286168"/>
                <a:ext cx="863675" cy="1433931"/>
                <a:chOff x="9674017" y="3739269"/>
                <a:chExt cx="1851311" cy="2474799"/>
              </a:xfrm>
            </p:grpSpPr>
            <p:sp>
              <p:nvSpPr>
                <p:cNvPr id="313" name="Rectangle 312">
                  <a:extLst>
                    <a:ext uri="{FF2B5EF4-FFF2-40B4-BE49-F238E27FC236}">
                      <a16:creationId xmlns:a16="http://schemas.microsoft.com/office/drawing/2014/main" id="{2F5F7861-6C6F-1245-B3D0-CA35DA365A37}"/>
                    </a:ext>
                  </a:extLst>
                </p:cNvPr>
                <p:cNvSpPr/>
                <p:nvPr/>
              </p:nvSpPr>
              <p:spPr>
                <a:xfrm>
                  <a:off x="10439865" y="3739269"/>
                  <a:ext cx="636608" cy="3588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t>
                  </a:r>
                </a:p>
              </p:txBody>
            </p:sp>
            <p:cxnSp>
              <p:nvCxnSpPr>
                <p:cNvPr id="314" name="Straight Connector 313">
                  <a:extLst>
                    <a:ext uri="{FF2B5EF4-FFF2-40B4-BE49-F238E27FC236}">
                      <a16:creationId xmlns:a16="http://schemas.microsoft.com/office/drawing/2014/main" id="{F90AC310-563D-F14B-A377-F2693D698698}"/>
                    </a:ext>
                  </a:extLst>
                </p:cNvPr>
                <p:cNvCxnSpPr>
                  <a:cxnSpLocks/>
                  <a:stCxn id="313" idx="2"/>
                  <a:endCxn id="323" idx="0"/>
                </p:cNvCxnSpPr>
                <p:nvPr/>
              </p:nvCxnSpPr>
              <p:spPr>
                <a:xfrm>
                  <a:off x="10758170" y="4098084"/>
                  <a:ext cx="448855" cy="341556"/>
                </a:xfrm>
                <a:prstGeom prst="line">
                  <a:avLst/>
                </a:prstGeom>
              </p:spPr>
              <p:style>
                <a:lnRef idx="3">
                  <a:schemeClr val="accent3"/>
                </a:lnRef>
                <a:fillRef idx="0">
                  <a:schemeClr val="accent3"/>
                </a:fillRef>
                <a:effectRef idx="2">
                  <a:schemeClr val="accent3"/>
                </a:effectRef>
                <a:fontRef idx="minor">
                  <a:schemeClr val="tx1"/>
                </a:fontRef>
              </p:style>
            </p:cxnSp>
            <p:sp>
              <p:nvSpPr>
                <p:cNvPr id="315" name="Rectangle 314">
                  <a:extLst>
                    <a:ext uri="{FF2B5EF4-FFF2-40B4-BE49-F238E27FC236}">
                      <a16:creationId xmlns:a16="http://schemas.microsoft.com/office/drawing/2014/main" id="{64479D2C-E327-E44B-80A4-498431CD182C}"/>
                    </a:ext>
                  </a:extLst>
                </p:cNvPr>
                <p:cNvSpPr/>
                <p:nvPr/>
              </p:nvSpPr>
              <p:spPr>
                <a:xfrm>
                  <a:off x="10091032" y="4431411"/>
                  <a:ext cx="636608" cy="358815"/>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Fail</a:t>
                  </a:r>
                </a:p>
              </p:txBody>
            </p:sp>
            <p:cxnSp>
              <p:nvCxnSpPr>
                <p:cNvPr id="316" name="Straight Connector 315">
                  <a:extLst>
                    <a:ext uri="{FF2B5EF4-FFF2-40B4-BE49-F238E27FC236}">
                      <a16:creationId xmlns:a16="http://schemas.microsoft.com/office/drawing/2014/main" id="{B63F18CA-9135-8B42-8DCC-2E3F4BDB9FCF}"/>
                    </a:ext>
                  </a:extLst>
                </p:cNvPr>
                <p:cNvCxnSpPr>
                  <a:cxnSpLocks/>
                  <a:stCxn id="315" idx="0"/>
                  <a:endCxn id="313" idx="2"/>
                </p:cNvCxnSpPr>
                <p:nvPr/>
              </p:nvCxnSpPr>
              <p:spPr>
                <a:xfrm flipV="1">
                  <a:off x="10409337" y="4098084"/>
                  <a:ext cx="348833" cy="333327"/>
                </a:xfrm>
                <a:prstGeom prst="line">
                  <a:avLst/>
                </a:prstGeom>
              </p:spPr>
              <p:style>
                <a:lnRef idx="3">
                  <a:schemeClr val="accent3"/>
                </a:lnRef>
                <a:fillRef idx="0">
                  <a:schemeClr val="accent3"/>
                </a:fillRef>
                <a:effectRef idx="2">
                  <a:schemeClr val="accent3"/>
                </a:effectRef>
                <a:fontRef idx="minor">
                  <a:schemeClr val="tx1"/>
                </a:fontRef>
              </p:style>
            </p:cxnSp>
            <p:sp>
              <p:nvSpPr>
                <p:cNvPr id="317" name="Rectangle 316">
                  <a:extLst>
                    <a:ext uri="{FF2B5EF4-FFF2-40B4-BE49-F238E27FC236}">
                      <a16:creationId xmlns:a16="http://schemas.microsoft.com/office/drawing/2014/main" id="{0D6B0598-2AAF-EA4C-A95C-E57E04EA7411}"/>
                    </a:ext>
                  </a:extLst>
                </p:cNvPr>
                <p:cNvSpPr/>
                <p:nvPr/>
              </p:nvSpPr>
              <p:spPr>
                <a:xfrm>
                  <a:off x="10097784" y="5154507"/>
                  <a:ext cx="636608" cy="358815"/>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t>
                  </a:r>
                </a:p>
              </p:txBody>
            </p:sp>
            <p:sp>
              <p:nvSpPr>
                <p:cNvPr id="318" name="Rectangle 317">
                  <a:extLst>
                    <a:ext uri="{FF2B5EF4-FFF2-40B4-BE49-F238E27FC236}">
                      <a16:creationId xmlns:a16="http://schemas.microsoft.com/office/drawing/2014/main" id="{C296636E-8641-5949-A7DC-D1F0DB09831E}"/>
                    </a:ext>
                  </a:extLst>
                </p:cNvPr>
                <p:cNvSpPr/>
                <p:nvPr/>
              </p:nvSpPr>
              <p:spPr>
                <a:xfrm>
                  <a:off x="9674017" y="5854828"/>
                  <a:ext cx="636608" cy="358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sp>
              <p:nvSpPr>
                <p:cNvPr id="319" name="Rectangle 318">
                  <a:extLst>
                    <a:ext uri="{FF2B5EF4-FFF2-40B4-BE49-F238E27FC236}">
                      <a16:creationId xmlns:a16="http://schemas.microsoft.com/office/drawing/2014/main" id="{0B3DB4B1-6A0F-0B4D-B101-5107A7DA1423}"/>
                    </a:ext>
                  </a:extLst>
                </p:cNvPr>
                <p:cNvSpPr/>
                <p:nvPr/>
              </p:nvSpPr>
              <p:spPr>
                <a:xfrm>
                  <a:off x="10439237" y="5855253"/>
                  <a:ext cx="636610" cy="35881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accent1"/>
                      </a:solidFill>
                    </a:rPr>
                    <a:t>act</a:t>
                  </a:r>
                </a:p>
              </p:txBody>
            </p:sp>
            <p:cxnSp>
              <p:nvCxnSpPr>
                <p:cNvPr id="320" name="Straight Connector 319">
                  <a:extLst>
                    <a:ext uri="{FF2B5EF4-FFF2-40B4-BE49-F238E27FC236}">
                      <a16:creationId xmlns:a16="http://schemas.microsoft.com/office/drawing/2014/main" id="{5522798A-2230-8444-9784-63612A8E172B}"/>
                    </a:ext>
                  </a:extLst>
                </p:cNvPr>
                <p:cNvCxnSpPr>
                  <a:cxnSpLocks/>
                  <a:stCxn id="317" idx="0"/>
                  <a:endCxn id="315" idx="2"/>
                </p:cNvCxnSpPr>
                <p:nvPr/>
              </p:nvCxnSpPr>
              <p:spPr>
                <a:xfrm flipH="1" flipV="1">
                  <a:off x="10409337" y="4790226"/>
                  <a:ext cx="6752" cy="364281"/>
                </a:xfrm>
                <a:prstGeom prst="line">
                  <a:avLst/>
                </a:prstGeom>
              </p:spPr>
              <p:style>
                <a:lnRef idx="3">
                  <a:schemeClr val="accent3"/>
                </a:lnRef>
                <a:fillRef idx="0">
                  <a:schemeClr val="accent3"/>
                </a:fillRef>
                <a:effectRef idx="2">
                  <a:schemeClr val="accent3"/>
                </a:effectRef>
                <a:fontRef idx="minor">
                  <a:schemeClr val="tx1"/>
                </a:fontRef>
              </p:style>
            </p:cxnSp>
            <p:cxnSp>
              <p:nvCxnSpPr>
                <p:cNvPr id="321" name="Straight Connector 320">
                  <a:extLst>
                    <a:ext uri="{FF2B5EF4-FFF2-40B4-BE49-F238E27FC236}">
                      <a16:creationId xmlns:a16="http://schemas.microsoft.com/office/drawing/2014/main" id="{9995AF0F-8569-6D46-A8A4-28638BAC0075}"/>
                    </a:ext>
                  </a:extLst>
                </p:cNvPr>
                <p:cNvCxnSpPr>
                  <a:cxnSpLocks/>
                  <a:stCxn id="317" idx="2"/>
                  <a:endCxn id="318" idx="0"/>
                </p:cNvCxnSpPr>
                <p:nvPr/>
              </p:nvCxnSpPr>
              <p:spPr>
                <a:xfrm flipH="1">
                  <a:off x="9992322" y="5513321"/>
                  <a:ext cx="423767" cy="341508"/>
                </a:xfrm>
                <a:prstGeom prst="line">
                  <a:avLst/>
                </a:prstGeom>
              </p:spPr>
              <p:style>
                <a:lnRef idx="3">
                  <a:schemeClr val="accent3"/>
                </a:lnRef>
                <a:fillRef idx="0">
                  <a:schemeClr val="accent3"/>
                </a:fillRef>
                <a:effectRef idx="2">
                  <a:schemeClr val="accent3"/>
                </a:effectRef>
                <a:fontRef idx="minor">
                  <a:schemeClr val="tx1"/>
                </a:fontRef>
              </p:style>
            </p:cxnSp>
            <p:cxnSp>
              <p:nvCxnSpPr>
                <p:cNvPr id="322" name="Straight Connector 321">
                  <a:extLst>
                    <a:ext uri="{FF2B5EF4-FFF2-40B4-BE49-F238E27FC236}">
                      <a16:creationId xmlns:a16="http://schemas.microsoft.com/office/drawing/2014/main" id="{96C2C0E1-2D4E-DA48-9D4E-A58C7A7B95AD}"/>
                    </a:ext>
                  </a:extLst>
                </p:cNvPr>
                <p:cNvCxnSpPr>
                  <a:cxnSpLocks/>
                  <a:stCxn id="317" idx="2"/>
                  <a:endCxn id="319" idx="0"/>
                </p:cNvCxnSpPr>
                <p:nvPr/>
              </p:nvCxnSpPr>
              <p:spPr>
                <a:xfrm>
                  <a:off x="10416089" y="5513323"/>
                  <a:ext cx="341453" cy="341930"/>
                </a:xfrm>
                <a:prstGeom prst="line">
                  <a:avLst/>
                </a:prstGeom>
              </p:spPr>
              <p:style>
                <a:lnRef idx="3">
                  <a:schemeClr val="accent3"/>
                </a:lnRef>
                <a:fillRef idx="0">
                  <a:schemeClr val="accent3"/>
                </a:fillRef>
                <a:effectRef idx="2">
                  <a:schemeClr val="accent3"/>
                </a:effectRef>
                <a:fontRef idx="minor">
                  <a:schemeClr val="tx1"/>
                </a:fontRef>
              </p:style>
            </p:cxnSp>
            <p:sp>
              <p:nvSpPr>
                <p:cNvPr id="323" name="Rectangle 322">
                  <a:extLst>
                    <a:ext uri="{FF2B5EF4-FFF2-40B4-BE49-F238E27FC236}">
                      <a16:creationId xmlns:a16="http://schemas.microsoft.com/office/drawing/2014/main" id="{EF8F4B0C-D142-0946-A5C3-76B53BD91EEC}"/>
                    </a:ext>
                  </a:extLst>
                </p:cNvPr>
                <p:cNvSpPr/>
                <p:nvPr/>
              </p:nvSpPr>
              <p:spPr>
                <a:xfrm>
                  <a:off x="10888720" y="4439640"/>
                  <a:ext cx="636608" cy="358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grpSp>
          <p:grpSp>
            <p:nvGrpSpPr>
              <p:cNvPr id="265" name="Group 264">
                <a:extLst>
                  <a:ext uri="{FF2B5EF4-FFF2-40B4-BE49-F238E27FC236}">
                    <a16:creationId xmlns:a16="http://schemas.microsoft.com/office/drawing/2014/main" id="{DA481F72-3BF5-4A48-A93D-5EA90EAB4CDE}"/>
                  </a:ext>
                </a:extLst>
              </p:cNvPr>
              <p:cNvGrpSpPr/>
              <p:nvPr/>
            </p:nvGrpSpPr>
            <p:grpSpPr>
              <a:xfrm>
                <a:off x="3876742" y="4103179"/>
                <a:ext cx="863675" cy="1472031"/>
                <a:chOff x="9674017" y="3750228"/>
                <a:chExt cx="1851311" cy="2540556"/>
              </a:xfrm>
            </p:grpSpPr>
            <p:sp>
              <p:nvSpPr>
                <p:cNvPr id="302" name="Rectangle 301">
                  <a:extLst>
                    <a:ext uri="{FF2B5EF4-FFF2-40B4-BE49-F238E27FC236}">
                      <a16:creationId xmlns:a16="http://schemas.microsoft.com/office/drawing/2014/main" id="{7DA7F685-99FB-1145-BCAE-5EE84F41FBE2}"/>
                    </a:ext>
                  </a:extLst>
                </p:cNvPr>
                <p:cNvSpPr/>
                <p:nvPr/>
              </p:nvSpPr>
              <p:spPr>
                <a:xfrm>
                  <a:off x="10439865" y="3750228"/>
                  <a:ext cx="636608" cy="3588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t>
                  </a:r>
                </a:p>
              </p:txBody>
            </p:sp>
            <p:cxnSp>
              <p:nvCxnSpPr>
                <p:cNvPr id="303" name="Straight Connector 302">
                  <a:extLst>
                    <a:ext uri="{FF2B5EF4-FFF2-40B4-BE49-F238E27FC236}">
                      <a16:creationId xmlns:a16="http://schemas.microsoft.com/office/drawing/2014/main" id="{C4373D73-B9E2-CB46-AC6B-1A04B96BAA8C}"/>
                    </a:ext>
                  </a:extLst>
                </p:cNvPr>
                <p:cNvCxnSpPr>
                  <a:cxnSpLocks/>
                  <a:stCxn id="302" idx="2"/>
                  <a:endCxn id="312" idx="0"/>
                </p:cNvCxnSpPr>
                <p:nvPr/>
              </p:nvCxnSpPr>
              <p:spPr>
                <a:xfrm>
                  <a:off x="10758170" y="4109043"/>
                  <a:ext cx="448855" cy="338227"/>
                </a:xfrm>
                <a:prstGeom prst="line">
                  <a:avLst/>
                </a:prstGeom>
              </p:spPr>
              <p:style>
                <a:lnRef idx="3">
                  <a:schemeClr val="accent3"/>
                </a:lnRef>
                <a:fillRef idx="0">
                  <a:schemeClr val="accent3"/>
                </a:fillRef>
                <a:effectRef idx="2">
                  <a:schemeClr val="accent3"/>
                </a:effectRef>
                <a:fontRef idx="minor">
                  <a:schemeClr val="tx1"/>
                </a:fontRef>
              </p:style>
            </p:cxnSp>
            <p:sp>
              <p:nvSpPr>
                <p:cNvPr id="304" name="Rectangle 303">
                  <a:extLst>
                    <a:ext uri="{FF2B5EF4-FFF2-40B4-BE49-F238E27FC236}">
                      <a16:creationId xmlns:a16="http://schemas.microsoft.com/office/drawing/2014/main" id="{CDEB5071-932C-134A-B1C1-DFEDFD8E49EF}"/>
                    </a:ext>
                  </a:extLst>
                </p:cNvPr>
                <p:cNvSpPr/>
                <p:nvPr/>
              </p:nvSpPr>
              <p:spPr>
                <a:xfrm>
                  <a:off x="10091032" y="4455174"/>
                  <a:ext cx="636608" cy="358815"/>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Fail</a:t>
                  </a:r>
                </a:p>
              </p:txBody>
            </p:sp>
            <p:cxnSp>
              <p:nvCxnSpPr>
                <p:cNvPr id="305" name="Straight Connector 304">
                  <a:extLst>
                    <a:ext uri="{FF2B5EF4-FFF2-40B4-BE49-F238E27FC236}">
                      <a16:creationId xmlns:a16="http://schemas.microsoft.com/office/drawing/2014/main" id="{93DF5B61-B0A6-D14A-B629-C7BC8D3E4D93}"/>
                    </a:ext>
                  </a:extLst>
                </p:cNvPr>
                <p:cNvCxnSpPr>
                  <a:cxnSpLocks/>
                  <a:stCxn id="304" idx="0"/>
                  <a:endCxn id="302" idx="2"/>
                </p:cNvCxnSpPr>
                <p:nvPr/>
              </p:nvCxnSpPr>
              <p:spPr>
                <a:xfrm flipV="1">
                  <a:off x="10409337" y="4109043"/>
                  <a:ext cx="348833" cy="346131"/>
                </a:xfrm>
                <a:prstGeom prst="line">
                  <a:avLst/>
                </a:prstGeom>
              </p:spPr>
              <p:style>
                <a:lnRef idx="3">
                  <a:schemeClr val="accent3"/>
                </a:lnRef>
                <a:fillRef idx="0">
                  <a:schemeClr val="accent3"/>
                </a:fillRef>
                <a:effectRef idx="2">
                  <a:schemeClr val="accent3"/>
                </a:effectRef>
                <a:fontRef idx="minor">
                  <a:schemeClr val="tx1"/>
                </a:fontRef>
              </p:style>
            </p:cxnSp>
            <p:sp>
              <p:nvSpPr>
                <p:cNvPr id="306" name="Rectangle 305">
                  <a:extLst>
                    <a:ext uri="{FF2B5EF4-FFF2-40B4-BE49-F238E27FC236}">
                      <a16:creationId xmlns:a16="http://schemas.microsoft.com/office/drawing/2014/main" id="{41CAC729-A2FA-D14B-B7E1-70095C980843}"/>
                    </a:ext>
                  </a:extLst>
                </p:cNvPr>
                <p:cNvSpPr/>
                <p:nvPr/>
              </p:nvSpPr>
              <p:spPr>
                <a:xfrm>
                  <a:off x="10097784" y="5231224"/>
                  <a:ext cx="636608" cy="358815"/>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t>
                  </a:r>
                </a:p>
              </p:txBody>
            </p:sp>
            <p:sp>
              <p:nvSpPr>
                <p:cNvPr id="307" name="Rectangle 306">
                  <a:extLst>
                    <a:ext uri="{FF2B5EF4-FFF2-40B4-BE49-F238E27FC236}">
                      <a16:creationId xmlns:a16="http://schemas.microsoft.com/office/drawing/2014/main" id="{40EC7AF0-D7A9-E845-8E5C-63B37161F657}"/>
                    </a:ext>
                  </a:extLst>
                </p:cNvPr>
                <p:cNvSpPr/>
                <p:nvPr/>
              </p:nvSpPr>
              <p:spPr>
                <a:xfrm>
                  <a:off x="9674017" y="5931543"/>
                  <a:ext cx="636608" cy="358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sp>
              <p:nvSpPr>
                <p:cNvPr id="308" name="Rectangle 307">
                  <a:extLst>
                    <a:ext uri="{FF2B5EF4-FFF2-40B4-BE49-F238E27FC236}">
                      <a16:creationId xmlns:a16="http://schemas.microsoft.com/office/drawing/2014/main" id="{5E371422-EED9-2341-A289-DC2F9E66FA82}"/>
                    </a:ext>
                  </a:extLst>
                </p:cNvPr>
                <p:cNvSpPr/>
                <p:nvPr/>
              </p:nvSpPr>
              <p:spPr>
                <a:xfrm>
                  <a:off x="10439237" y="5931969"/>
                  <a:ext cx="636610" cy="35881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accent1"/>
                      </a:solidFill>
                    </a:rPr>
                    <a:t>act</a:t>
                  </a:r>
                </a:p>
              </p:txBody>
            </p:sp>
            <p:cxnSp>
              <p:nvCxnSpPr>
                <p:cNvPr id="309" name="Straight Connector 308">
                  <a:extLst>
                    <a:ext uri="{FF2B5EF4-FFF2-40B4-BE49-F238E27FC236}">
                      <a16:creationId xmlns:a16="http://schemas.microsoft.com/office/drawing/2014/main" id="{83F9EA9A-519E-D445-BF4D-2E8CF2ACBB2F}"/>
                    </a:ext>
                  </a:extLst>
                </p:cNvPr>
                <p:cNvCxnSpPr>
                  <a:cxnSpLocks/>
                  <a:stCxn id="306" idx="0"/>
                  <a:endCxn id="304" idx="2"/>
                </p:cNvCxnSpPr>
                <p:nvPr/>
              </p:nvCxnSpPr>
              <p:spPr>
                <a:xfrm flipH="1" flipV="1">
                  <a:off x="10409337" y="4813989"/>
                  <a:ext cx="6752" cy="417234"/>
                </a:xfrm>
                <a:prstGeom prst="line">
                  <a:avLst/>
                </a:prstGeom>
              </p:spPr>
              <p:style>
                <a:lnRef idx="3">
                  <a:schemeClr val="accent3"/>
                </a:lnRef>
                <a:fillRef idx="0">
                  <a:schemeClr val="accent3"/>
                </a:fillRef>
                <a:effectRef idx="2">
                  <a:schemeClr val="accent3"/>
                </a:effectRef>
                <a:fontRef idx="minor">
                  <a:schemeClr val="tx1"/>
                </a:fontRef>
              </p:style>
            </p:cxnSp>
            <p:cxnSp>
              <p:nvCxnSpPr>
                <p:cNvPr id="310" name="Straight Connector 309">
                  <a:extLst>
                    <a:ext uri="{FF2B5EF4-FFF2-40B4-BE49-F238E27FC236}">
                      <a16:creationId xmlns:a16="http://schemas.microsoft.com/office/drawing/2014/main" id="{75EF9454-ADE0-914C-893C-7AD8CE03D47F}"/>
                    </a:ext>
                  </a:extLst>
                </p:cNvPr>
                <p:cNvCxnSpPr>
                  <a:cxnSpLocks/>
                  <a:stCxn id="306" idx="2"/>
                  <a:endCxn id="307" idx="0"/>
                </p:cNvCxnSpPr>
                <p:nvPr/>
              </p:nvCxnSpPr>
              <p:spPr>
                <a:xfrm flipH="1">
                  <a:off x="9992322" y="5590039"/>
                  <a:ext cx="423767" cy="341504"/>
                </a:xfrm>
                <a:prstGeom prst="line">
                  <a:avLst/>
                </a:prstGeom>
              </p:spPr>
              <p:style>
                <a:lnRef idx="3">
                  <a:schemeClr val="accent3"/>
                </a:lnRef>
                <a:fillRef idx="0">
                  <a:schemeClr val="accent3"/>
                </a:fillRef>
                <a:effectRef idx="2">
                  <a:schemeClr val="accent3"/>
                </a:effectRef>
                <a:fontRef idx="minor">
                  <a:schemeClr val="tx1"/>
                </a:fontRef>
              </p:style>
            </p:cxnSp>
            <p:cxnSp>
              <p:nvCxnSpPr>
                <p:cNvPr id="311" name="Straight Connector 310">
                  <a:extLst>
                    <a:ext uri="{FF2B5EF4-FFF2-40B4-BE49-F238E27FC236}">
                      <a16:creationId xmlns:a16="http://schemas.microsoft.com/office/drawing/2014/main" id="{9A2FADF3-8A2F-0A43-96AC-5FDFBD93DADE}"/>
                    </a:ext>
                  </a:extLst>
                </p:cNvPr>
                <p:cNvCxnSpPr>
                  <a:cxnSpLocks/>
                  <a:stCxn id="306" idx="2"/>
                  <a:endCxn id="308" idx="0"/>
                </p:cNvCxnSpPr>
                <p:nvPr/>
              </p:nvCxnSpPr>
              <p:spPr>
                <a:xfrm>
                  <a:off x="10416089" y="5590039"/>
                  <a:ext cx="341453" cy="341931"/>
                </a:xfrm>
                <a:prstGeom prst="line">
                  <a:avLst/>
                </a:prstGeom>
              </p:spPr>
              <p:style>
                <a:lnRef idx="3">
                  <a:schemeClr val="accent3"/>
                </a:lnRef>
                <a:fillRef idx="0">
                  <a:schemeClr val="accent3"/>
                </a:fillRef>
                <a:effectRef idx="2">
                  <a:schemeClr val="accent3"/>
                </a:effectRef>
                <a:fontRef idx="minor">
                  <a:schemeClr val="tx1"/>
                </a:fontRef>
              </p:style>
            </p:cxnSp>
            <p:sp>
              <p:nvSpPr>
                <p:cNvPr id="312" name="Rectangle 311">
                  <a:extLst>
                    <a:ext uri="{FF2B5EF4-FFF2-40B4-BE49-F238E27FC236}">
                      <a16:creationId xmlns:a16="http://schemas.microsoft.com/office/drawing/2014/main" id="{A118EC16-9FF1-C44B-8AD9-25801EA9A222}"/>
                    </a:ext>
                  </a:extLst>
                </p:cNvPr>
                <p:cNvSpPr/>
                <p:nvPr/>
              </p:nvSpPr>
              <p:spPr>
                <a:xfrm>
                  <a:off x="10888720" y="4447270"/>
                  <a:ext cx="636608" cy="358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grpSp>
          <p:grpSp>
            <p:nvGrpSpPr>
              <p:cNvPr id="266" name="Group 265">
                <a:extLst>
                  <a:ext uri="{FF2B5EF4-FFF2-40B4-BE49-F238E27FC236}">
                    <a16:creationId xmlns:a16="http://schemas.microsoft.com/office/drawing/2014/main" id="{B1324D37-236B-3543-B7FD-4B549ECCE241}"/>
                  </a:ext>
                </a:extLst>
              </p:cNvPr>
              <p:cNvGrpSpPr/>
              <p:nvPr/>
            </p:nvGrpSpPr>
            <p:grpSpPr>
              <a:xfrm>
                <a:off x="4451464" y="4511453"/>
                <a:ext cx="863675" cy="1432148"/>
                <a:chOff x="9674017" y="3728310"/>
                <a:chExt cx="1851311" cy="2471722"/>
              </a:xfrm>
            </p:grpSpPr>
            <p:sp>
              <p:nvSpPr>
                <p:cNvPr id="291" name="Rectangle 290">
                  <a:extLst>
                    <a:ext uri="{FF2B5EF4-FFF2-40B4-BE49-F238E27FC236}">
                      <a16:creationId xmlns:a16="http://schemas.microsoft.com/office/drawing/2014/main" id="{7CB99F82-481C-BF47-B172-8F90CDC7585B}"/>
                    </a:ext>
                  </a:extLst>
                </p:cNvPr>
                <p:cNvSpPr/>
                <p:nvPr/>
              </p:nvSpPr>
              <p:spPr>
                <a:xfrm>
                  <a:off x="10439865" y="3728310"/>
                  <a:ext cx="636608" cy="3588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t>
                  </a:r>
                </a:p>
              </p:txBody>
            </p:sp>
            <p:cxnSp>
              <p:nvCxnSpPr>
                <p:cNvPr id="292" name="Straight Connector 291">
                  <a:extLst>
                    <a:ext uri="{FF2B5EF4-FFF2-40B4-BE49-F238E27FC236}">
                      <a16:creationId xmlns:a16="http://schemas.microsoft.com/office/drawing/2014/main" id="{7C34F11E-DF40-1344-B5F9-BF53BD6DA775}"/>
                    </a:ext>
                  </a:extLst>
                </p:cNvPr>
                <p:cNvCxnSpPr>
                  <a:cxnSpLocks/>
                  <a:stCxn id="291" idx="2"/>
                  <a:endCxn id="301" idx="0"/>
                </p:cNvCxnSpPr>
                <p:nvPr/>
              </p:nvCxnSpPr>
              <p:spPr>
                <a:xfrm>
                  <a:off x="10758170" y="4087125"/>
                  <a:ext cx="448855" cy="412483"/>
                </a:xfrm>
                <a:prstGeom prst="line">
                  <a:avLst/>
                </a:prstGeom>
              </p:spPr>
              <p:style>
                <a:lnRef idx="3">
                  <a:schemeClr val="accent3"/>
                </a:lnRef>
                <a:fillRef idx="0">
                  <a:schemeClr val="accent3"/>
                </a:fillRef>
                <a:effectRef idx="2">
                  <a:schemeClr val="accent3"/>
                </a:effectRef>
                <a:fontRef idx="minor">
                  <a:schemeClr val="tx1"/>
                </a:fontRef>
              </p:style>
            </p:cxnSp>
            <p:sp>
              <p:nvSpPr>
                <p:cNvPr id="293" name="Rectangle 292">
                  <a:extLst>
                    <a:ext uri="{FF2B5EF4-FFF2-40B4-BE49-F238E27FC236}">
                      <a16:creationId xmlns:a16="http://schemas.microsoft.com/office/drawing/2014/main" id="{DA439411-E8C1-3149-B1BC-BC8CAA3719C4}"/>
                    </a:ext>
                  </a:extLst>
                </p:cNvPr>
                <p:cNvSpPr/>
                <p:nvPr/>
              </p:nvSpPr>
              <p:spPr>
                <a:xfrm>
                  <a:off x="10091032" y="4502340"/>
                  <a:ext cx="636608" cy="358815"/>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Fail</a:t>
                  </a:r>
                </a:p>
              </p:txBody>
            </p:sp>
            <p:cxnSp>
              <p:nvCxnSpPr>
                <p:cNvPr id="294" name="Straight Connector 293">
                  <a:extLst>
                    <a:ext uri="{FF2B5EF4-FFF2-40B4-BE49-F238E27FC236}">
                      <a16:creationId xmlns:a16="http://schemas.microsoft.com/office/drawing/2014/main" id="{0E181B5E-CFCC-5041-917F-140B7E8C1048}"/>
                    </a:ext>
                  </a:extLst>
                </p:cNvPr>
                <p:cNvCxnSpPr>
                  <a:cxnSpLocks/>
                  <a:stCxn id="293" idx="0"/>
                  <a:endCxn id="291" idx="2"/>
                </p:cNvCxnSpPr>
                <p:nvPr/>
              </p:nvCxnSpPr>
              <p:spPr>
                <a:xfrm flipV="1">
                  <a:off x="10409337" y="4087125"/>
                  <a:ext cx="348833" cy="415215"/>
                </a:xfrm>
                <a:prstGeom prst="line">
                  <a:avLst/>
                </a:prstGeom>
              </p:spPr>
              <p:style>
                <a:lnRef idx="3">
                  <a:schemeClr val="accent3"/>
                </a:lnRef>
                <a:fillRef idx="0">
                  <a:schemeClr val="accent3"/>
                </a:fillRef>
                <a:effectRef idx="2">
                  <a:schemeClr val="accent3"/>
                </a:effectRef>
                <a:fontRef idx="minor">
                  <a:schemeClr val="tx1"/>
                </a:fontRef>
              </p:style>
            </p:cxnSp>
            <p:sp>
              <p:nvSpPr>
                <p:cNvPr id="295" name="Rectangle 294">
                  <a:extLst>
                    <a:ext uri="{FF2B5EF4-FFF2-40B4-BE49-F238E27FC236}">
                      <a16:creationId xmlns:a16="http://schemas.microsoft.com/office/drawing/2014/main" id="{DEB01A37-3E8D-424E-BA94-13083B8A7405}"/>
                    </a:ext>
                  </a:extLst>
                </p:cNvPr>
                <p:cNvSpPr/>
                <p:nvPr/>
              </p:nvSpPr>
              <p:spPr>
                <a:xfrm>
                  <a:off x="10097784" y="5209304"/>
                  <a:ext cx="636608" cy="358815"/>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t>
                  </a:r>
                </a:p>
              </p:txBody>
            </p:sp>
            <p:sp>
              <p:nvSpPr>
                <p:cNvPr id="296" name="Rectangle 295">
                  <a:extLst>
                    <a:ext uri="{FF2B5EF4-FFF2-40B4-BE49-F238E27FC236}">
                      <a16:creationId xmlns:a16="http://schemas.microsoft.com/office/drawing/2014/main" id="{F34E1138-7C4B-3541-A021-6E2E3E7BB29D}"/>
                    </a:ext>
                  </a:extLst>
                </p:cNvPr>
                <p:cNvSpPr/>
                <p:nvPr/>
              </p:nvSpPr>
              <p:spPr>
                <a:xfrm>
                  <a:off x="9674017" y="5840791"/>
                  <a:ext cx="636608" cy="358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sp>
              <p:nvSpPr>
                <p:cNvPr id="297" name="Rectangle 296">
                  <a:extLst>
                    <a:ext uri="{FF2B5EF4-FFF2-40B4-BE49-F238E27FC236}">
                      <a16:creationId xmlns:a16="http://schemas.microsoft.com/office/drawing/2014/main" id="{0A91C667-6153-D24F-928A-430713398B0B}"/>
                    </a:ext>
                  </a:extLst>
                </p:cNvPr>
                <p:cNvSpPr/>
                <p:nvPr/>
              </p:nvSpPr>
              <p:spPr>
                <a:xfrm>
                  <a:off x="10439237" y="5841217"/>
                  <a:ext cx="636610" cy="35881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accent1"/>
                      </a:solidFill>
                    </a:rPr>
                    <a:t>act</a:t>
                  </a:r>
                </a:p>
              </p:txBody>
            </p:sp>
            <p:cxnSp>
              <p:nvCxnSpPr>
                <p:cNvPr id="298" name="Straight Connector 297">
                  <a:extLst>
                    <a:ext uri="{FF2B5EF4-FFF2-40B4-BE49-F238E27FC236}">
                      <a16:creationId xmlns:a16="http://schemas.microsoft.com/office/drawing/2014/main" id="{573DE72C-6CE5-8240-95C8-95438041EF94}"/>
                    </a:ext>
                  </a:extLst>
                </p:cNvPr>
                <p:cNvCxnSpPr>
                  <a:cxnSpLocks/>
                  <a:stCxn id="295" idx="0"/>
                  <a:endCxn id="293" idx="2"/>
                </p:cNvCxnSpPr>
                <p:nvPr/>
              </p:nvCxnSpPr>
              <p:spPr>
                <a:xfrm flipH="1" flipV="1">
                  <a:off x="10409337" y="4861155"/>
                  <a:ext cx="6752" cy="348149"/>
                </a:xfrm>
                <a:prstGeom prst="line">
                  <a:avLst/>
                </a:prstGeom>
              </p:spPr>
              <p:style>
                <a:lnRef idx="3">
                  <a:schemeClr val="accent3"/>
                </a:lnRef>
                <a:fillRef idx="0">
                  <a:schemeClr val="accent3"/>
                </a:fillRef>
                <a:effectRef idx="2">
                  <a:schemeClr val="accent3"/>
                </a:effectRef>
                <a:fontRef idx="minor">
                  <a:schemeClr val="tx1"/>
                </a:fontRef>
              </p:style>
            </p:cxnSp>
            <p:cxnSp>
              <p:nvCxnSpPr>
                <p:cNvPr id="299" name="Straight Connector 298">
                  <a:extLst>
                    <a:ext uri="{FF2B5EF4-FFF2-40B4-BE49-F238E27FC236}">
                      <a16:creationId xmlns:a16="http://schemas.microsoft.com/office/drawing/2014/main" id="{00D6EE27-3422-8047-A0F9-278B068B572D}"/>
                    </a:ext>
                  </a:extLst>
                </p:cNvPr>
                <p:cNvCxnSpPr>
                  <a:cxnSpLocks/>
                  <a:stCxn id="295" idx="2"/>
                  <a:endCxn id="296" idx="0"/>
                </p:cNvCxnSpPr>
                <p:nvPr/>
              </p:nvCxnSpPr>
              <p:spPr>
                <a:xfrm flipH="1">
                  <a:off x="9992322" y="5568118"/>
                  <a:ext cx="423767" cy="272672"/>
                </a:xfrm>
                <a:prstGeom prst="line">
                  <a:avLst/>
                </a:prstGeom>
              </p:spPr>
              <p:style>
                <a:lnRef idx="3">
                  <a:schemeClr val="accent3"/>
                </a:lnRef>
                <a:fillRef idx="0">
                  <a:schemeClr val="accent3"/>
                </a:fillRef>
                <a:effectRef idx="2">
                  <a:schemeClr val="accent3"/>
                </a:effectRef>
                <a:fontRef idx="minor">
                  <a:schemeClr val="tx1"/>
                </a:fontRef>
              </p:style>
            </p:cxnSp>
            <p:cxnSp>
              <p:nvCxnSpPr>
                <p:cNvPr id="300" name="Straight Connector 299">
                  <a:extLst>
                    <a:ext uri="{FF2B5EF4-FFF2-40B4-BE49-F238E27FC236}">
                      <a16:creationId xmlns:a16="http://schemas.microsoft.com/office/drawing/2014/main" id="{7301A116-F427-2E48-BF66-1F5FD1F016B7}"/>
                    </a:ext>
                  </a:extLst>
                </p:cNvPr>
                <p:cNvCxnSpPr>
                  <a:cxnSpLocks/>
                  <a:stCxn id="295" idx="2"/>
                  <a:endCxn id="297" idx="0"/>
                </p:cNvCxnSpPr>
                <p:nvPr/>
              </p:nvCxnSpPr>
              <p:spPr>
                <a:xfrm>
                  <a:off x="10416089" y="5568118"/>
                  <a:ext cx="341453" cy="273099"/>
                </a:xfrm>
                <a:prstGeom prst="line">
                  <a:avLst/>
                </a:prstGeom>
              </p:spPr>
              <p:style>
                <a:lnRef idx="3">
                  <a:schemeClr val="accent3"/>
                </a:lnRef>
                <a:fillRef idx="0">
                  <a:schemeClr val="accent3"/>
                </a:fillRef>
                <a:effectRef idx="2">
                  <a:schemeClr val="accent3"/>
                </a:effectRef>
                <a:fontRef idx="minor">
                  <a:schemeClr val="tx1"/>
                </a:fontRef>
              </p:style>
            </p:cxnSp>
            <p:sp>
              <p:nvSpPr>
                <p:cNvPr id="301" name="Rectangle 300">
                  <a:extLst>
                    <a:ext uri="{FF2B5EF4-FFF2-40B4-BE49-F238E27FC236}">
                      <a16:creationId xmlns:a16="http://schemas.microsoft.com/office/drawing/2014/main" id="{650AE498-4483-F748-BB18-1C73E1B72CD3}"/>
                    </a:ext>
                  </a:extLst>
                </p:cNvPr>
                <p:cNvSpPr/>
                <p:nvPr/>
              </p:nvSpPr>
              <p:spPr>
                <a:xfrm>
                  <a:off x="10888720" y="4499608"/>
                  <a:ext cx="636608" cy="358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grpSp>
          <p:grpSp>
            <p:nvGrpSpPr>
              <p:cNvPr id="267" name="Group 266">
                <a:extLst>
                  <a:ext uri="{FF2B5EF4-FFF2-40B4-BE49-F238E27FC236}">
                    <a16:creationId xmlns:a16="http://schemas.microsoft.com/office/drawing/2014/main" id="{069AFA2B-9837-5144-BC68-A4289B020B8C}"/>
                  </a:ext>
                </a:extLst>
              </p:cNvPr>
              <p:cNvGrpSpPr/>
              <p:nvPr/>
            </p:nvGrpSpPr>
            <p:grpSpPr>
              <a:xfrm>
                <a:off x="5588116" y="3688568"/>
                <a:ext cx="863675" cy="1478379"/>
                <a:chOff x="9674017" y="3750228"/>
                <a:chExt cx="1851311" cy="2551512"/>
              </a:xfrm>
            </p:grpSpPr>
            <p:sp>
              <p:nvSpPr>
                <p:cNvPr id="280" name="Rectangle 279">
                  <a:extLst>
                    <a:ext uri="{FF2B5EF4-FFF2-40B4-BE49-F238E27FC236}">
                      <a16:creationId xmlns:a16="http://schemas.microsoft.com/office/drawing/2014/main" id="{D57E5D38-CE71-A24B-B74E-D27EF5988310}"/>
                    </a:ext>
                  </a:extLst>
                </p:cNvPr>
                <p:cNvSpPr/>
                <p:nvPr/>
              </p:nvSpPr>
              <p:spPr>
                <a:xfrm>
                  <a:off x="10439865" y="3750228"/>
                  <a:ext cx="636608" cy="3588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t>
                  </a:r>
                </a:p>
              </p:txBody>
            </p:sp>
            <p:cxnSp>
              <p:nvCxnSpPr>
                <p:cNvPr id="281" name="Straight Connector 280">
                  <a:extLst>
                    <a:ext uri="{FF2B5EF4-FFF2-40B4-BE49-F238E27FC236}">
                      <a16:creationId xmlns:a16="http://schemas.microsoft.com/office/drawing/2014/main" id="{297FF335-3868-8748-9FEE-B90694B44EE0}"/>
                    </a:ext>
                  </a:extLst>
                </p:cNvPr>
                <p:cNvCxnSpPr>
                  <a:cxnSpLocks/>
                  <a:stCxn id="280" idx="2"/>
                  <a:endCxn id="290" idx="0"/>
                </p:cNvCxnSpPr>
                <p:nvPr/>
              </p:nvCxnSpPr>
              <p:spPr>
                <a:xfrm>
                  <a:off x="10758170" y="4109043"/>
                  <a:ext cx="448855" cy="354359"/>
                </a:xfrm>
                <a:prstGeom prst="line">
                  <a:avLst/>
                </a:prstGeom>
              </p:spPr>
              <p:style>
                <a:lnRef idx="3">
                  <a:schemeClr val="accent3"/>
                </a:lnRef>
                <a:fillRef idx="0">
                  <a:schemeClr val="accent3"/>
                </a:fillRef>
                <a:effectRef idx="2">
                  <a:schemeClr val="accent3"/>
                </a:effectRef>
                <a:fontRef idx="minor">
                  <a:schemeClr val="tx1"/>
                </a:fontRef>
              </p:style>
            </p:cxnSp>
            <p:sp>
              <p:nvSpPr>
                <p:cNvPr id="282" name="Rectangle 281">
                  <a:extLst>
                    <a:ext uri="{FF2B5EF4-FFF2-40B4-BE49-F238E27FC236}">
                      <a16:creationId xmlns:a16="http://schemas.microsoft.com/office/drawing/2014/main" id="{D8021807-A13C-3D4C-8C12-C60925BF9720}"/>
                    </a:ext>
                  </a:extLst>
                </p:cNvPr>
                <p:cNvSpPr/>
                <p:nvPr/>
              </p:nvSpPr>
              <p:spPr>
                <a:xfrm>
                  <a:off x="10091032" y="4471306"/>
                  <a:ext cx="636608" cy="358815"/>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Fail</a:t>
                  </a:r>
                </a:p>
              </p:txBody>
            </p:sp>
            <p:cxnSp>
              <p:nvCxnSpPr>
                <p:cNvPr id="283" name="Straight Connector 282">
                  <a:extLst>
                    <a:ext uri="{FF2B5EF4-FFF2-40B4-BE49-F238E27FC236}">
                      <a16:creationId xmlns:a16="http://schemas.microsoft.com/office/drawing/2014/main" id="{B6653BD1-F365-DF4B-A6C8-40319536551B}"/>
                    </a:ext>
                  </a:extLst>
                </p:cNvPr>
                <p:cNvCxnSpPr>
                  <a:cxnSpLocks/>
                  <a:stCxn id="282" idx="0"/>
                  <a:endCxn id="280" idx="2"/>
                </p:cNvCxnSpPr>
                <p:nvPr/>
              </p:nvCxnSpPr>
              <p:spPr>
                <a:xfrm flipV="1">
                  <a:off x="10409337" y="4109043"/>
                  <a:ext cx="348833" cy="362263"/>
                </a:xfrm>
                <a:prstGeom prst="line">
                  <a:avLst/>
                </a:prstGeom>
              </p:spPr>
              <p:style>
                <a:lnRef idx="3">
                  <a:schemeClr val="accent3"/>
                </a:lnRef>
                <a:fillRef idx="0">
                  <a:schemeClr val="accent3"/>
                </a:fillRef>
                <a:effectRef idx="2">
                  <a:schemeClr val="accent3"/>
                </a:effectRef>
                <a:fontRef idx="minor">
                  <a:schemeClr val="tx1"/>
                </a:fontRef>
              </p:style>
            </p:cxnSp>
            <p:sp>
              <p:nvSpPr>
                <p:cNvPr id="284" name="Rectangle 283">
                  <a:extLst>
                    <a:ext uri="{FF2B5EF4-FFF2-40B4-BE49-F238E27FC236}">
                      <a16:creationId xmlns:a16="http://schemas.microsoft.com/office/drawing/2014/main" id="{207C72FC-99C9-D84D-8105-4B3617716DDA}"/>
                    </a:ext>
                  </a:extLst>
                </p:cNvPr>
                <p:cNvSpPr/>
                <p:nvPr/>
              </p:nvSpPr>
              <p:spPr>
                <a:xfrm>
                  <a:off x="10097784" y="5167924"/>
                  <a:ext cx="636608" cy="358815"/>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t>
                  </a:r>
                </a:p>
              </p:txBody>
            </p:sp>
            <p:sp>
              <p:nvSpPr>
                <p:cNvPr id="285" name="Rectangle 284">
                  <a:extLst>
                    <a:ext uri="{FF2B5EF4-FFF2-40B4-BE49-F238E27FC236}">
                      <a16:creationId xmlns:a16="http://schemas.microsoft.com/office/drawing/2014/main" id="{75843343-2137-BD4E-B9DB-66A037F37205}"/>
                    </a:ext>
                  </a:extLst>
                </p:cNvPr>
                <p:cNvSpPr/>
                <p:nvPr/>
              </p:nvSpPr>
              <p:spPr>
                <a:xfrm>
                  <a:off x="9674017" y="5942504"/>
                  <a:ext cx="636608" cy="358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sp>
              <p:nvSpPr>
                <p:cNvPr id="286" name="Rectangle 285">
                  <a:extLst>
                    <a:ext uri="{FF2B5EF4-FFF2-40B4-BE49-F238E27FC236}">
                      <a16:creationId xmlns:a16="http://schemas.microsoft.com/office/drawing/2014/main" id="{43EF33DA-5337-B644-8ECC-C09D6D7BF6C8}"/>
                    </a:ext>
                  </a:extLst>
                </p:cNvPr>
                <p:cNvSpPr/>
                <p:nvPr/>
              </p:nvSpPr>
              <p:spPr>
                <a:xfrm>
                  <a:off x="10439237" y="5942925"/>
                  <a:ext cx="636610" cy="35881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accent1"/>
                      </a:solidFill>
                    </a:rPr>
                    <a:t>act</a:t>
                  </a:r>
                </a:p>
              </p:txBody>
            </p:sp>
            <p:cxnSp>
              <p:nvCxnSpPr>
                <p:cNvPr id="287" name="Straight Connector 286">
                  <a:extLst>
                    <a:ext uri="{FF2B5EF4-FFF2-40B4-BE49-F238E27FC236}">
                      <a16:creationId xmlns:a16="http://schemas.microsoft.com/office/drawing/2014/main" id="{EEF2338F-CEAD-8D44-B758-6372EFD3F2CC}"/>
                    </a:ext>
                  </a:extLst>
                </p:cNvPr>
                <p:cNvCxnSpPr>
                  <a:cxnSpLocks/>
                  <a:stCxn id="284" idx="0"/>
                  <a:endCxn id="282" idx="2"/>
                </p:cNvCxnSpPr>
                <p:nvPr/>
              </p:nvCxnSpPr>
              <p:spPr>
                <a:xfrm flipH="1" flipV="1">
                  <a:off x="10409337" y="4830121"/>
                  <a:ext cx="6752" cy="337804"/>
                </a:xfrm>
                <a:prstGeom prst="line">
                  <a:avLst/>
                </a:prstGeom>
              </p:spPr>
              <p:style>
                <a:lnRef idx="3">
                  <a:schemeClr val="accent3"/>
                </a:lnRef>
                <a:fillRef idx="0">
                  <a:schemeClr val="accent3"/>
                </a:fillRef>
                <a:effectRef idx="2">
                  <a:schemeClr val="accent3"/>
                </a:effectRef>
                <a:fontRef idx="minor">
                  <a:schemeClr val="tx1"/>
                </a:fontRef>
              </p:style>
            </p:cxnSp>
            <p:cxnSp>
              <p:nvCxnSpPr>
                <p:cNvPr id="288" name="Straight Connector 287">
                  <a:extLst>
                    <a:ext uri="{FF2B5EF4-FFF2-40B4-BE49-F238E27FC236}">
                      <a16:creationId xmlns:a16="http://schemas.microsoft.com/office/drawing/2014/main" id="{6BBF78E7-921F-3C4B-B7C8-AE1D1E78D464}"/>
                    </a:ext>
                  </a:extLst>
                </p:cNvPr>
                <p:cNvCxnSpPr>
                  <a:cxnSpLocks/>
                  <a:stCxn id="284" idx="2"/>
                  <a:endCxn id="285" idx="0"/>
                </p:cNvCxnSpPr>
                <p:nvPr/>
              </p:nvCxnSpPr>
              <p:spPr>
                <a:xfrm flipH="1">
                  <a:off x="9992322" y="5526738"/>
                  <a:ext cx="423767" cy="415766"/>
                </a:xfrm>
                <a:prstGeom prst="line">
                  <a:avLst/>
                </a:prstGeom>
              </p:spPr>
              <p:style>
                <a:lnRef idx="3">
                  <a:schemeClr val="accent3"/>
                </a:lnRef>
                <a:fillRef idx="0">
                  <a:schemeClr val="accent3"/>
                </a:fillRef>
                <a:effectRef idx="2">
                  <a:schemeClr val="accent3"/>
                </a:effectRef>
                <a:fontRef idx="minor">
                  <a:schemeClr val="tx1"/>
                </a:fontRef>
              </p:style>
            </p:cxnSp>
            <p:cxnSp>
              <p:nvCxnSpPr>
                <p:cNvPr id="289" name="Straight Connector 288">
                  <a:extLst>
                    <a:ext uri="{FF2B5EF4-FFF2-40B4-BE49-F238E27FC236}">
                      <a16:creationId xmlns:a16="http://schemas.microsoft.com/office/drawing/2014/main" id="{DE5AF260-B4F9-E145-8FA1-140CA20BA0AE}"/>
                    </a:ext>
                  </a:extLst>
                </p:cNvPr>
                <p:cNvCxnSpPr>
                  <a:cxnSpLocks/>
                  <a:stCxn id="284" idx="2"/>
                  <a:endCxn id="286" idx="0"/>
                </p:cNvCxnSpPr>
                <p:nvPr/>
              </p:nvCxnSpPr>
              <p:spPr>
                <a:xfrm>
                  <a:off x="10416089" y="5526738"/>
                  <a:ext cx="341453" cy="416187"/>
                </a:xfrm>
                <a:prstGeom prst="line">
                  <a:avLst/>
                </a:prstGeom>
              </p:spPr>
              <p:style>
                <a:lnRef idx="3">
                  <a:schemeClr val="accent3"/>
                </a:lnRef>
                <a:fillRef idx="0">
                  <a:schemeClr val="accent3"/>
                </a:fillRef>
                <a:effectRef idx="2">
                  <a:schemeClr val="accent3"/>
                </a:effectRef>
                <a:fontRef idx="minor">
                  <a:schemeClr val="tx1"/>
                </a:fontRef>
              </p:style>
            </p:cxnSp>
            <p:sp>
              <p:nvSpPr>
                <p:cNvPr id="290" name="Rectangle 289">
                  <a:extLst>
                    <a:ext uri="{FF2B5EF4-FFF2-40B4-BE49-F238E27FC236}">
                      <a16:creationId xmlns:a16="http://schemas.microsoft.com/office/drawing/2014/main" id="{23A600DE-1BBA-264C-B8E8-B0C4235FB6A1}"/>
                    </a:ext>
                  </a:extLst>
                </p:cNvPr>
                <p:cNvSpPr/>
                <p:nvPr/>
              </p:nvSpPr>
              <p:spPr>
                <a:xfrm>
                  <a:off x="10888720" y="4463401"/>
                  <a:ext cx="636608" cy="358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grpSp>
          <p:grpSp>
            <p:nvGrpSpPr>
              <p:cNvPr id="268" name="Group 267">
                <a:extLst>
                  <a:ext uri="{FF2B5EF4-FFF2-40B4-BE49-F238E27FC236}">
                    <a16:creationId xmlns:a16="http://schemas.microsoft.com/office/drawing/2014/main" id="{D2738F90-9AF8-BA46-A219-422EB7533EFE}"/>
                  </a:ext>
                </a:extLst>
              </p:cNvPr>
              <p:cNvGrpSpPr/>
              <p:nvPr/>
            </p:nvGrpSpPr>
            <p:grpSpPr>
              <a:xfrm>
                <a:off x="6180445" y="4106176"/>
                <a:ext cx="863675" cy="1478380"/>
                <a:chOff x="9674017" y="3761187"/>
                <a:chExt cx="1851311" cy="2551513"/>
              </a:xfrm>
            </p:grpSpPr>
            <p:sp>
              <p:nvSpPr>
                <p:cNvPr id="269" name="Rectangle 268">
                  <a:extLst>
                    <a:ext uri="{FF2B5EF4-FFF2-40B4-BE49-F238E27FC236}">
                      <a16:creationId xmlns:a16="http://schemas.microsoft.com/office/drawing/2014/main" id="{2AC239DC-1C5B-3E40-A479-A6E6F96647F8}"/>
                    </a:ext>
                  </a:extLst>
                </p:cNvPr>
                <p:cNvSpPr/>
                <p:nvPr/>
              </p:nvSpPr>
              <p:spPr>
                <a:xfrm>
                  <a:off x="10439865" y="3761187"/>
                  <a:ext cx="636608" cy="3588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t>
                  </a:r>
                </a:p>
              </p:txBody>
            </p:sp>
            <p:cxnSp>
              <p:nvCxnSpPr>
                <p:cNvPr id="270" name="Straight Connector 269">
                  <a:extLst>
                    <a:ext uri="{FF2B5EF4-FFF2-40B4-BE49-F238E27FC236}">
                      <a16:creationId xmlns:a16="http://schemas.microsoft.com/office/drawing/2014/main" id="{580F67D8-03BD-1548-844A-EFE977193316}"/>
                    </a:ext>
                  </a:extLst>
                </p:cNvPr>
                <p:cNvCxnSpPr>
                  <a:cxnSpLocks/>
                  <a:stCxn id="269" idx="2"/>
                  <a:endCxn id="279" idx="0"/>
                </p:cNvCxnSpPr>
                <p:nvPr/>
              </p:nvCxnSpPr>
              <p:spPr>
                <a:xfrm>
                  <a:off x="10758170" y="4120002"/>
                  <a:ext cx="448855" cy="343254"/>
                </a:xfrm>
                <a:prstGeom prst="line">
                  <a:avLst/>
                </a:prstGeom>
              </p:spPr>
              <p:style>
                <a:lnRef idx="3">
                  <a:schemeClr val="accent3"/>
                </a:lnRef>
                <a:fillRef idx="0">
                  <a:schemeClr val="accent3"/>
                </a:fillRef>
                <a:effectRef idx="2">
                  <a:schemeClr val="accent3"/>
                </a:effectRef>
                <a:fontRef idx="minor">
                  <a:schemeClr val="tx1"/>
                </a:fontRef>
              </p:style>
            </p:cxnSp>
            <p:sp>
              <p:nvSpPr>
                <p:cNvPr id="271" name="Rectangle 270">
                  <a:extLst>
                    <a:ext uri="{FF2B5EF4-FFF2-40B4-BE49-F238E27FC236}">
                      <a16:creationId xmlns:a16="http://schemas.microsoft.com/office/drawing/2014/main" id="{C43A49BC-EAFD-1047-BEB0-52A0E384B297}"/>
                    </a:ext>
                  </a:extLst>
                </p:cNvPr>
                <p:cNvSpPr/>
                <p:nvPr/>
              </p:nvSpPr>
              <p:spPr>
                <a:xfrm>
                  <a:off x="10091032" y="4460199"/>
                  <a:ext cx="636608" cy="358815"/>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Fail</a:t>
                  </a:r>
                </a:p>
              </p:txBody>
            </p:sp>
            <p:cxnSp>
              <p:nvCxnSpPr>
                <p:cNvPr id="272" name="Straight Connector 271">
                  <a:extLst>
                    <a:ext uri="{FF2B5EF4-FFF2-40B4-BE49-F238E27FC236}">
                      <a16:creationId xmlns:a16="http://schemas.microsoft.com/office/drawing/2014/main" id="{556293F4-128A-6E4A-920E-3A638AEB67A6}"/>
                    </a:ext>
                  </a:extLst>
                </p:cNvPr>
                <p:cNvCxnSpPr>
                  <a:cxnSpLocks/>
                  <a:stCxn id="271" idx="0"/>
                  <a:endCxn id="269" idx="2"/>
                </p:cNvCxnSpPr>
                <p:nvPr/>
              </p:nvCxnSpPr>
              <p:spPr>
                <a:xfrm flipV="1">
                  <a:off x="10409337" y="4120002"/>
                  <a:ext cx="348833" cy="340198"/>
                </a:xfrm>
                <a:prstGeom prst="line">
                  <a:avLst/>
                </a:prstGeom>
              </p:spPr>
              <p:style>
                <a:lnRef idx="3">
                  <a:schemeClr val="accent3"/>
                </a:lnRef>
                <a:fillRef idx="0">
                  <a:schemeClr val="accent3"/>
                </a:fillRef>
                <a:effectRef idx="2">
                  <a:schemeClr val="accent3"/>
                </a:effectRef>
                <a:fontRef idx="minor">
                  <a:schemeClr val="tx1"/>
                </a:fontRef>
              </p:style>
            </p:cxnSp>
            <p:sp>
              <p:nvSpPr>
                <p:cNvPr id="273" name="Rectangle 272">
                  <a:extLst>
                    <a:ext uri="{FF2B5EF4-FFF2-40B4-BE49-F238E27FC236}">
                      <a16:creationId xmlns:a16="http://schemas.microsoft.com/office/drawing/2014/main" id="{D2DD51E4-5971-4641-B002-32D1C58914FE}"/>
                    </a:ext>
                  </a:extLst>
                </p:cNvPr>
                <p:cNvSpPr/>
                <p:nvPr/>
              </p:nvSpPr>
              <p:spPr>
                <a:xfrm>
                  <a:off x="10097784" y="5237529"/>
                  <a:ext cx="636608" cy="358815"/>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t>
                  </a:r>
                </a:p>
              </p:txBody>
            </p:sp>
            <p:sp>
              <p:nvSpPr>
                <p:cNvPr id="274" name="Rectangle 273">
                  <a:extLst>
                    <a:ext uri="{FF2B5EF4-FFF2-40B4-BE49-F238E27FC236}">
                      <a16:creationId xmlns:a16="http://schemas.microsoft.com/office/drawing/2014/main" id="{D47D4B2C-8BBA-3F48-867C-4D03F8F0ADB9}"/>
                    </a:ext>
                  </a:extLst>
                </p:cNvPr>
                <p:cNvSpPr/>
                <p:nvPr/>
              </p:nvSpPr>
              <p:spPr>
                <a:xfrm>
                  <a:off x="9674017" y="5942503"/>
                  <a:ext cx="636608" cy="358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sp>
              <p:nvSpPr>
                <p:cNvPr id="275" name="Rectangle 274">
                  <a:extLst>
                    <a:ext uri="{FF2B5EF4-FFF2-40B4-BE49-F238E27FC236}">
                      <a16:creationId xmlns:a16="http://schemas.microsoft.com/office/drawing/2014/main" id="{61CA8441-EE15-0E4B-97AC-98C218F58439}"/>
                    </a:ext>
                  </a:extLst>
                </p:cNvPr>
                <p:cNvSpPr/>
                <p:nvPr/>
              </p:nvSpPr>
              <p:spPr>
                <a:xfrm>
                  <a:off x="10439237" y="5953885"/>
                  <a:ext cx="636610" cy="35881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accent1"/>
                      </a:solidFill>
                    </a:rPr>
                    <a:t>act</a:t>
                  </a:r>
                </a:p>
              </p:txBody>
            </p:sp>
            <p:cxnSp>
              <p:nvCxnSpPr>
                <p:cNvPr id="276" name="Straight Connector 275">
                  <a:extLst>
                    <a:ext uri="{FF2B5EF4-FFF2-40B4-BE49-F238E27FC236}">
                      <a16:creationId xmlns:a16="http://schemas.microsoft.com/office/drawing/2014/main" id="{411BD126-9288-DE42-8F49-CCC364622D18}"/>
                    </a:ext>
                  </a:extLst>
                </p:cNvPr>
                <p:cNvCxnSpPr>
                  <a:cxnSpLocks/>
                  <a:stCxn id="273" idx="0"/>
                  <a:endCxn id="271" idx="2"/>
                </p:cNvCxnSpPr>
                <p:nvPr/>
              </p:nvCxnSpPr>
              <p:spPr>
                <a:xfrm flipH="1" flipV="1">
                  <a:off x="10409337" y="4819014"/>
                  <a:ext cx="6752" cy="418515"/>
                </a:xfrm>
                <a:prstGeom prst="line">
                  <a:avLst/>
                </a:prstGeom>
              </p:spPr>
              <p:style>
                <a:lnRef idx="3">
                  <a:schemeClr val="accent3"/>
                </a:lnRef>
                <a:fillRef idx="0">
                  <a:schemeClr val="accent3"/>
                </a:fillRef>
                <a:effectRef idx="2">
                  <a:schemeClr val="accent3"/>
                </a:effectRef>
                <a:fontRef idx="minor">
                  <a:schemeClr val="tx1"/>
                </a:fontRef>
              </p:style>
            </p:cxnSp>
            <p:cxnSp>
              <p:nvCxnSpPr>
                <p:cNvPr id="277" name="Straight Connector 276">
                  <a:extLst>
                    <a:ext uri="{FF2B5EF4-FFF2-40B4-BE49-F238E27FC236}">
                      <a16:creationId xmlns:a16="http://schemas.microsoft.com/office/drawing/2014/main" id="{68682571-7474-1F46-B1AA-1691FDE6AAAA}"/>
                    </a:ext>
                  </a:extLst>
                </p:cNvPr>
                <p:cNvCxnSpPr>
                  <a:cxnSpLocks/>
                  <a:stCxn id="273" idx="2"/>
                  <a:endCxn id="274" idx="0"/>
                </p:cNvCxnSpPr>
                <p:nvPr/>
              </p:nvCxnSpPr>
              <p:spPr>
                <a:xfrm flipH="1">
                  <a:off x="9992322" y="5596344"/>
                  <a:ext cx="423767" cy="346159"/>
                </a:xfrm>
                <a:prstGeom prst="line">
                  <a:avLst/>
                </a:prstGeom>
              </p:spPr>
              <p:style>
                <a:lnRef idx="3">
                  <a:schemeClr val="accent3"/>
                </a:lnRef>
                <a:fillRef idx="0">
                  <a:schemeClr val="accent3"/>
                </a:fillRef>
                <a:effectRef idx="2">
                  <a:schemeClr val="accent3"/>
                </a:effectRef>
                <a:fontRef idx="minor">
                  <a:schemeClr val="tx1"/>
                </a:fontRef>
              </p:style>
            </p:cxnSp>
            <p:cxnSp>
              <p:nvCxnSpPr>
                <p:cNvPr id="278" name="Straight Connector 277">
                  <a:extLst>
                    <a:ext uri="{FF2B5EF4-FFF2-40B4-BE49-F238E27FC236}">
                      <a16:creationId xmlns:a16="http://schemas.microsoft.com/office/drawing/2014/main" id="{532C8B9E-014B-A147-A738-86C803DF4431}"/>
                    </a:ext>
                  </a:extLst>
                </p:cNvPr>
                <p:cNvCxnSpPr>
                  <a:cxnSpLocks/>
                  <a:stCxn id="273" idx="2"/>
                  <a:endCxn id="275" idx="0"/>
                </p:cNvCxnSpPr>
                <p:nvPr/>
              </p:nvCxnSpPr>
              <p:spPr>
                <a:xfrm>
                  <a:off x="10416089" y="5596344"/>
                  <a:ext cx="341453" cy="357541"/>
                </a:xfrm>
                <a:prstGeom prst="line">
                  <a:avLst/>
                </a:prstGeom>
              </p:spPr>
              <p:style>
                <a:lnRef idx="3">
                  <a:schemeClr val="accent3"/>
                </a:lnRef>
                <a:fillRef idx="0">
                  <a:schemeClr val="accent3"/>
                </a:fillRef>
                <a:effectRef idx="2">
                  <a:schemeClr val="accent3"/>
                </a:effectRef>
                <a:fontRef idx="minor">
                  <a:schemeClr val="tx1"/>
                </a:fontRef>
              </p:style>
            </p:cxnSp>
            <p:sp>
              <p:nvSpPr>
                <p:cNvPr id="279" name="Rectangle 278">
                  <a:extLst>
                    <a:ext uri="{FF2B5EF4-FFF2-40B4-BE49-F238E27FC236}">
                      <a16:creationId xmlns:a16="http://schemas.microsoft.com/office/drawing/2014/main" id="{47B1EA6B-81E6-FC40-9646-059F302BC2EB}"/>
                    </a:ext>
                  </a:extLst>
                </p:cNvPr>
                <p:cNvSpPr/>
                <p:nvPr/>
              </p:nvSpPr>
              <p:spPr>
                <a:xfrm>
                  <a:off x="10888720" y="4463256"/>
                  <a:ext cx="636608" cy="358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grpSp>
        </p:grpSp>
        <p:sp>
          <p:nvSpPr>
            <p:cNvPr id="1030" name="Rectangle 1029">
              <a:extLst>
                <a:ext uri="{FF2B5EF4-FFF2-40B4-BE49-F238E27FC236}">
                  <a16:creationId xmlns:a16="http://schemas.microsoft.com/office/drawing/2014/main" id="{05E02E8D-91C2-494A-80A6-D74221D5FA18}"/>
                </a:ext>
              </a:extLst>
            </p:cNvPr>
            <p:cNvSpPr/>
            <p:nvPr/>
          </p:nvSpPr>
          <p:spPr>
            <a:xfrm>
              <a:off x="11174400" y="4028006"/>
              <a:ext cx="294033" cy="2054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grpSp>
      <p:grpSp>
        <p:nvGrpSpPr>
          <p:cNvPr id="363" name="Group 362">
            <a:extLst>
              <a:ext uri="{FF2B5EF4-FFF2-40B4-BE49-F238E27FC236}">
                <a16:creationId xmlns:a16="http://schemas.microsoft.com/office/drawing/2014/main" id="{76424B7B-DE1A-2845-BD3F-3A7BB3718301}"/>
              </a:ext>
            </a:extLst>
          </p:cNvPr>
          <p:cNvGrpSpPr/>
          <p:nvPr/>
        </p:nvGrpSpPr>
        <p:grpSpPr>
          <a:xfrm>
            <a:off x="4868379" y="2330090"/>
            <a:ext cx="5857103" cy="3917093"/>
            <a:chOff x="2681416" y="2248929"/>
            <a:chExt cx="5857103" cy="3917093"/>
          </a:xfrm>
        </p:grpSpPr>
        <p:sp>
          <p:nvSpPr>
            <p:cNvPr id="364" name="Rectangle 363">
              <a:extLst>
                <a:ext uri="{FF2B5EF4-FFF2-40B4-BE49-F238E27FC236}">
                  <a16:creationId xmlns:a16="http://schemas.microsoft.com/office/drawing/2014/main" id="{6BC4DB44-DC58-7C4B-8F5A-E737E21A7558}"/>
                </a:ext>
              </a:extLst>
            </p:cNvPr>
            <p:cNvSpPr/>
            <p:nvPr/>
          </p:nvSpPr>
          <p:spPr>
            <a:xfrm>
              <a:off x="2681416" y="2248929"/>
              <a:ext cx="5857103" cy="39170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65" name="Group 364">
              <a:extLst>
                <a:ext uri="{FF2B5EF4-FFF2-40B4-BE49-F238E27FC236}">
                  <a16:creationId xmlns:a16="http://schemas.microsoft.com/office/drawing/2014/main" id="{6BA2721F-C6B7-5540-A2A8-0571A6EEF731}"/>
                </a:ext>
              </a:extLst>
            </p:cNvPr>
            <p:cNvGrpSpPr/>
            <p:nvPr/>
          </p:nvGrpSpPr>
          <p:grpSpPr>
            <a:xfrm>
              <a:off x="4365567" y="2492374"/>
              <a:ext cx="2976178" cy="2237343"/>
              <a:chOff x="4365567" y="846284"/>
              <a:chExt cx="2976178" cy="3883434"/>
            </a:xfrm>
          </p:grpSpPr>
          <p:sp>
            <p:nvSpPr>
              <p:cNvPr id="366" name="Rectangle 365">
                <a:extLst>
                  <a:ext uri="{FF2B5EF4-FFF2-40B4-BE49-F238E27FC236}">
                    <a16:creationId xmlns:a16="http://schemas.microsoft.com/office/drawing/2014/main" id="{6715292E-1B2B-6141-BCD3-2A9F40C5C48D}"/>
                  </a:ext>
                </a:extLst>
              </p:cNvPr>
              <p:cNvSpPr/>
              <p:nvPr/>
            </p:nvSpPr>
            <p:spPr>
              <a:xfrm>
                <a:off x="6096000" y="846284"/>
                <a:ext cx="294033" cy="3588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sp>
            <p:nvSpPr>
              <p:cNvPr id="367" name="Rectangle 366">
                <a:extLst>
                  <a:ext uri="{FF2B5EF4-FFF2-40B4-BE49-F238E27FC236}">
                    <a16:creationId xmlns:a16="http://schemas.microsoft.com/office/drawing/2014/main" id="{BF248F52-619B-1E40-88BD-E5F00560DB5D}"/>
                  </a:ext>
                </a:extLst>
              </p:cNvPr>
              <p:cNvSpPr/>
              <p:nvPr/>
            </p:nvSpPr>
            <p:spPr>
              <a:xfrm>
                <a:off x="4548223" y="1534337"/>
                <a:ext cx="294033" cy="358815"/>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sp>
            <p:nvSpPr>
              <p:cNvPr id="368" name="Rectangle 367">
                <a:extLst>
                  <a:ext uri="{FF2B5EF4-FFF2-40B4-BE49-F238E27FC236}">
                    <a16:creationId xmlns:a16="http://schemas.microsoft.com/office/drawing/2014/main" id="{7F9D61C8-02AB-DC4E-981A-C82F39C1A6E8}"/>
                  </a:ext>
                </a:extLst>
              </p:cNvPr>
              <p:cNvSpPr/>
              <p:nvPr/>
            </p:nvSpPr>
            <p:spPr>
              <a:xfrm>
                <a:off x="4365567" y="2216008"/>
                <a:ext cx="294033" cy="358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sp>
            <p:nvSpPr>
              <p:cNvPr id="369" name="Rectangle 368">
                <a:extLst>
                  <a:ext uri="{FF2B5EF4-FFF2-40B4-BE49-F238E27FC236}">
                    <a16:creationId xmlns:a16="http://schemas.microsoft.com/office/drawing/2014/main" id="{DDE85856-EC15-3549-8918-39FCF12EB5B0}"/>
                  </a:ext>
                </a:extLst>
              </p:cNvPr>
              <p:cNvSpPr/>
              <p:nvPr/>
            </p:nvSpPr>
            <p:spPr>
              <a:xfrm>
                <a:off x="4842257" y="2216008"/>
                <a:ext cx="294033" cy="3588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cxnSp>
            <p:nvCxnSpPr>
              <p:cNvPr id="370" name="Straight Connector 369">
                <a:extLst>
                  <a:ext uri="{FF2B5EF4-FFF2-40B4-BE49-F238E27FC236}">
                    <a16:creationId xmlns:a16="http://schemas.microsoft.com/office/drawing/2014/main" id="{42ED461B-E7EA-AD4A-9710-AB8298F0EC43}"/>
                  </a:ext>
                </a:extLst>
              </p:cNvPr>
              <p:cNvCxnSpPr>
                <a:stCxn id="366" idx="2"/>
                <a:endCxn id="367" idx="0"/>
              </p:cNvCxnSpPr>
              <p:nvPr/>
            </p:nvCxnSpPr>
            <p:spPr>
              <a:xfrm flipH="1">
                <a:off x="4695240" y="1205099"/>
                <a:ext cx="1547777" cy="329238"/>
              </a:xfrm>
              <a:prstGeom prst="line">
                <a:avLst/>
              </a:prstGeom>
            </p:spPr>
            <p:style>
              <a:lnRef idx="3">
                <a:schemeClr val="accent3"/>
              </a:lnRef>
              <a:fillRef idx="0">
                <a:schemeClr val="accent3"/>
              </a:fillRef>
              <a:effectRef idx="2">
                <a:schemeClr val="accent3"/>
              </a:effectRef>
              <a:fontRef idx="minor">
                <a:schemeClr val="tx1"/>
              </a:fontRef>
            </p:style>
          </p:cxnSp>
          <p:cxnSp>
            <p:nvCxnSpPr>
              <p:cNvPr id="371" name="Straight Connector 370">
                <a:extLst>
                  <a:ext uri="{FF2B5EF4-FFF2-40B4-BE49-F238E27FC236}">
                    <a16:creationId xmlns:a16="http://schemas.microsoft.com/office/drawing/2014/main" id="{130739B6-EC7C-2E48-AC76-2DD3F40847DE}"/>
                  </a:ext>
                </a:extLst>
              </p:cNvPr>
              <p:cNvCxnSpPr>
                <a:cxnSpLocks/>
                <a:stCxn id="367" idx="2"/>
                <a:endCxn id="368" idx="0"/>
              </p:cNvCxnSpPr>
              <p:nvPr/>
            </p:nvCxnSpPr>
            <p:spPr>
              <a:xfrm flipH="1">
                <a:off x="4512584" y="1893151"/>
                <a:ext cx="182656" cy="322857"/>
              </a:xfrm>
              <a:prstGeom prst="line">
                <a:avLst/>
              </a:prstGeom>
            </p:spPr>
            <p:style>
              <a:lnRef idx="3">
                <a:schemeClr val="accent3"/>
              </a:lnRef>
              <a:fillRef idx="0">
                <a:schemeClr val="accent3"/>
              </a:fillRef>
              <a:effectRef idx="2">
                <a:schemeClr val="accent3"/>
              </a:effectRef>
              <a:fontRef idx="minor">
                <a:schemeClr val="tx1"/>
              </a:fontRef>
            </p:style>
          </p:cxnSp>
          <p:cxnSp>
            <p:nvCxnSpPr>
              <p:cNvPr id="372" name="Straight Connector 371">
                <a:extLst>
                  <a:ext uri="{FF2B5EF4-FFF2-40B4-BE49-F238E27FC236}">
                    <a16:creationId xmlns:a16="http://schemas.microsoft.com/office/drawing/2014/main" id="{ADD237C7-35D7-AB44-95EA-1DC8BF269DA4}"/>
                  </a:ext>
                </a:extLst>
              </p:cNvPr>
              <p:cNvCxnSpPr>
                <a:cxnSpLocks/>
                <a:stCxn id="367" idx="2"/>
                <a:endCxn id="369" idx="0"/>
              </p:cNvCxnSpPr>
              <p:nvPr/>
            </p:nvCxnSpPr>
            <p:spPr>
              <a:xfrm>
                <a:off x="4695240" y="1893151"/>
                <a:ext cx="294034" cy="322857"/>
              </a:xfrm>
              <a:prstGeom prst="line">
                <a:avLst/>
              </a:prstGeom>
            </p:spPr>
            <p:style>
              <a:lnRef idx="3">
                <a:schemeClr val="accent3"/>
              </a:lnRef>
              <a:fillRef idx="0">
                <a:schemeClr val="accent3"/>
              </a:fillRef>
              <a:effectRef idx="2">
                <a:schemeClr val="accent3"/>
              </a:effectRef>
              <a:fontRef idx="minor">
                <a:schemeClr val="tx1"/>
              </a:fontRef>
            </p:style>
          </p:cxnSp>
          <p:sp>
            <p:nvSpPr>
              <p:cNvPr id="373" name="Rectangle 372">
                <a:extLst>
                  <a:ext uri="{FF2B5EF4-FFF2-40B4-BE49-F238E27FC236}">
                    <a16:creationId xmlns:a16="http://schemas.microsoft.com/office/drawing/2014/main" id="{694E01A9-44DF-124D-A366-88CB27F2BBB7}"/>
                  </a:ext>
                </a:extLst>
              </p:cNvPr>
              <p:cNvSpPr/>
              <p:nvPr/>
            </p:nvSpPr>
            <p:spPr>
              <a:xfrm>
                <a:off x="4836346" y="2931787"/>
                <a:ext cx="294033" cy="358815"/>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cxnSp>
            <p:nvCxnSpPr>
              <p:cNvPr id="374" name="Straight Connector 373">
                <a:extLst>
                  <a:ext uri="{FF2B5EF4-FFF2-40B4-BE49-F238E27FC236}">
                    <a16:creationId xmlns:a16="http://schemas.microsoft.com/office/drawing/2014/main" id="{D788B423-39F0-414B-8329-25ADD1DD04DC}"/>
                  </a:ext>
                </a:extLst>
              </p:cNvPr>
              <p:cNvCxnSpPr>
                <a:cxnSpLocks/>
                <a:stCxn id="373" idx="0"/>
                <a:endCxn id="369" idx="2"/>
              </p:cNvCxnSpPr>
              <p:nvPr/>
            </p:nvCxnSpPr>
            <p:spPr>
              <a:xfrm flipV="1">
                <a:off x="4983363" y="2574822"/>
                <a:ext cx="5911" cy="356964"/>
              </a:xfrm>
              <a:prstGeom prst="line">
                <a:avLst/>
              </a:prstGeom>
            </p:spPr>
            <p:style>
              <a:lnRef idx="3">
                <a:schemeClr val="accent3"/>
              </a:lnRef>
              <a:fillRef idx="0">
                <a:schemeClr val="accent3"/>
              </a:fillRef>
              <a:effectRef idx="2">
                <a:schemeClr val="accent3"/>
              </a:effectRef>
              <a:fontRef idx="minor">
                <a:schemeClr val="tx1"/>
              </a:fontRef>
            </p:style>
          </p:cxnSp>
          <p:sp>
            <p:nvSpPr>
              <p:cNvPr id="375" name="Rectangle 374">
                <a:extLst>
                  <a:ext uri="{FF2B5EF4-FFF2-40B4-BE49-F238E27FC236}">
                    <a16:creationId xmlns:a16="http://schemas.microsoft.com/office/drawing/2014/main" id="{30635894-B2D9-3640-A970-D69281CD15CF}"/>
                  </a:ext>
                </a:extLst>
              </p:cNvPr>
              <p:cNvSpPr/>
              <p:nvPr/>
            </p:nvSpPr>
            <p:spPr>
              <a:xfrm>
                <a:off x="4628140" y="3643628"/>
                <a:ext cx="294033" cy="358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sp>
            <p:nvSpPr>
              <p:cNvPr id="376" name="Rectangle 375">
                <a:extLst>
                  <a:ext uri="{FF2B5EF4-FFF2-40B4-BE49-F238E27FC236}">
                    <a16:creationId xmlns:a16="http://schemas.microsoft.com/office/drawing/2014/main" id="{3E2ED558-7513-D841-8BD7-4729D1212A68}"/>
                  </a:ext>
                </a:extLst>
              </p:cNvPr>
              <p:cNvSpPr/>
              <p:nvPr/>
            </p:nvSpPr>
            <p:spPr>
              <a:xfrm>
                <a:off x="5031322" y="3644593"/>
                <a:ext cx="294033" cy="358815"/>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sp>
            <p:nvSpPr>
              <p:cNvPr id="377" name="Rectangle 376">
                <a:extLst>
                  <a:ext uri="{FF2B5EF4-FFF2-40B4-BE49-F238E27FC236}">
                    <a16:creationId xmlns:a16="http://schemas.microsoft.com/office/drawing/2014/main" id="{8FE52C77-84A9-FD45-A7DB-D61A603E99B5}"/>
                  </a:ext>
                </a:extLst>
              </p:cNvPr>
              <p:cNvSpPr/>
              <p:nvPr/>
            </p:nvSpPr>
            <p:spPr>
              <a:xfrm>
                <a:off x="4810797" y="4370903"/>
                <a:ext cx="294033" cy="358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sp>
            <p:nvSpPr>
              <p:cNvPr id="378" name="Rectangle 377">
                <a:extLst>
                  <a:ext uri="{FF2B5EF4-FFF2-40B4-BE49-F238E27FC236}">
                    <a16:creationId xmlns:a16="http://schemas.microsoft.com/office/drawing/2014/main" id="{A95C9AC1-048A-384B-8293-5A81D72B7861}"/>
                  </a:ext>
                </a:extLst>
              </p:cNvPr>
              <p:cNvSpPr/>
              <p:nvPr/>
            </p:nvSpPr>
            <p:spPr>
              <a:xfrm>
                <a:off x="5213980" y="4368973"/>
                <a:ext cx="294033" cy="35881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accent1"/>
                    </a:solidFill>
                  </a:rPr>
                  <a:t>act</a:t>
                </a:r>
              </a:p>
            </p:txBody>
          </p:sp>
          <p:cxnSp>
            <p:nvCxnSpPr>
              <p:cNvPr id="379" name="Straight Connector 378">
                <a:extLst>
                  <a:ext uri="{FF2B5EF4-FFF2-40B4-BE49-F238E27FC236}">
                    <a16:creationId xmlns:a16="http://schemas.microsoft.com/office/drawing/2014/main" id="{83955D53-9117-D445-A5F8-66EE9B6796B0}"/>
                  </a:ext>
                </a:extLst>
              </p:cNvPr>
              <p:cNvCxnSpPr>
                <a:cxnSpLocks/>
                <a:stCxn id="375" idx="0"/>
                <a:endCxn id="373" idx="2"/>
              </p:cNvCxnSpPr>
              <p:nvPr/>
            </p:nvCxnSpPr>
            <p:spPr>
              <a:xfrm flipV="1">
                <a:off x="4775157" y="3290602"/>
                <a:ext cx="208206" cy="353026"/>
              </a:xfrm>
              <a:prstGeom prst="line">
                <a:avLst/>
              </a:prstGeom>
            </p:spPr>
            <p:style>
              <a:lnRef idx="3">
                <a:schemeClr val="accent3"/>
              </a:lnRef>
              <a:fillRef idx="0">
                <a:schemeClr val="accent3"/>
              </a:fillRef>
              <a:effectRef idx="2">
                <a:schemeClr val="accent3"/>
              </a:effectRef>
              <a:fontRef idx="minor">
                <a:schemeClr val="tx1"/>
              </a:fontRef>
            </p:style>
          </p:cxnSp>
          <p:cxnSp>
            <p:nvCxnSpPr>
              <p:cNvPr id="380" name="Straight Connector 379">
                <a:extLst>
                  <a:ext uri="{FF2B5EF4-FFF2-40B4-BE49-F238E27FC236}">
                    <a16:creationId xmlns:a16="http://schemas.microsoft.com/office/drawing/2014/main" id="{B96EAE15-9CC0-5F41-B657-723A1D2E14B9}"/>
                  </a:ext>
                </a:extLst>
              </p:cNvPr>
              <p:cNvCxnSpPr>
                <a:cxnSpLocks/>
                <a:stCxn id="376" idx="0"/>
                <a:endCxn id="373" idx="2"/>
              </p:cNvCxnSpPr>
              <p:nvPr/>
            </p:nvCxnSpPr>
            <p:spPr>
              <a:xfrm flipH="1" flipV="1">
                <a:off x="4983363" y="3290602"/>
                <a:ext cx="194976" cy="353991"/>
              </a:xfrm>
              <a:prstGeom prst="line">
                <a:avLst/>
              </a:prstGeom>
            </p:spPr>
            <p:style>
              <a:lnRef idx="3">
                <a:schemeClr val="accent3"/>
              </a:lnRef>
              <a:fillRef idx="0">
                <a:schemeClr val="accent3"/>
              </a:fillRef>
              <a:effectRef idx="2">
                <a:schemeClr val="accent3"/>
              </a:effectRef>
              <a:fontRef idx="minor">
                <a:schemeClr val="tx1"/>
              </a:fontRef>
            </p:style>
          </p:cxnSp>
          <p:cxnSp>
            <p:nvCxnSpPr>
              <p:cNvPr id="381" name="Straight Connector 380">
                <a:extLst>
                  <a:ext uri="{FF2B5EF4-FFF2-40B4-BE49-F238E27FC236}">
                    <a16:creationId xmlns:a16="http://schemas.microsoft.com/office/drawing/2014/main" id="{9CC139AE-AC3A-4942-9CE4-47A3BF17B042}"/>
                  </a:ext>
                </a:extLst>
              </p:cNvPr>
              <p:cNvCxnSpPr>
                <a:cxnSpLocks/>
                <a:stCxn id="376" idx="2"/>
                <a:endCxn id="377" idx="0"/>
              </p:cNvCxnSpPr>
              <p:nvPr/>
            </p:nvCxnSpPr>
            <p:spPr>
              <a:xfrm flipH="1">
                <a:off x="4957814" y="4003408"/>
                <a:ext cx="220525" cy="367495"/>
              </a:xfrm>
              <a:prstGeom prst="line">
                <a:avLst/>
              </a:prstGeom>
            </p:spPr>
            <p:style>
              <a:lnRef idx="3">
                <a:schemeClr val="accent3"/>
              </a:lnRef>
              <a:fillRef idx="0">
                <a:schemeClr val="accent3"/>
              </a:fillRef>
              <a:effectRef idx="2">
                <a:schemeClr val="accent3"/>
              </a:effectRef>
              <a:fontRef idx="minor">
                <a:schemeClr val="tx1"/>
              </a:fontRef>
            </p:style>
          </p:cxnSp>
          <p:cxnSp>
            <p:nvCxnSpPr>
              <p:cNvPr id="382" name="Straight Connector 381">
                <a:extLst>
                  <a:ext uri="{FF2B5EF4-FFF2-40B4-BE49-F238E27FC236}">
                    <a16:creationId xmlns:a16="http://schemas.microsoft.com/office/drawing/2014/main" id="{B7F7E16F-D420-6A4D-A87F-5AE8F6016282}"/>
                  </a:ext>
                </a:extLst>
              </p:cNvPr>
              <p:cNvCxnSpPr>
                <a:cxnSpLocks/>
                <a:stCxn id="376" idx="2"/>
                <a:endCxn id="378" idx="0"/>
              </p:cNvCxnSpPr>
              <p:nvPr/>
            </p:nvCxnSpPr>
            <p:spPr>
              <a:xfrm>
                <a:off x="5178339" y="4003408"/>
                <a:ext cx="182658" cy="365565"/>
              </a:xfrm>
              <a:prstGeom prst="line">
                <a:avLst/>
              </a:prstGeom>
            </p:spPr>
            <p:style>
              <a:lnRef idx="3">
                <a:schemeClr val="accent3"/>
              </a:lnRef>
              <a:fillRef idx="0">
                <a:schemeClr val="accent3"/>
              </a:fillRef>
              <a:effectRef idx="2">
                <a:schemeClr val="accent3"/>
              </a:effectRef>
              <a:fontRef idx="minor">
                <a:schemeClr val="tx1"/>
              </a:fontRef>
            </p:style>
          </p:cxnSp>
          <p:sp>
            <p:nvSpPr>
              <p:cNvPr id="383" name="Rectangle 382">
                <a:extLst>
                  <a:ext uri="{FF2B5EF4-FFF2-40B4-BE49-F238E27FC236}">
                    <a16:creationId xmlns:a16="http://schemas.microsoft.com/office/drawing/2014/main" id="{3C2B86F3-CE89-774F-99D6-D0D6E72C241B}"/>
                  </a:ext>
                </a:extLst>
              </p:cNvPr>
              <p:cNvSpPr/>
              <p:nvPr/>
            </p:nvSpPr>
            <p:spPr>
              <a:xfrm>
                <a:off x="6103720" y="1527504"/>
                <a:ext cx="294033" cy="3588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sp>
            <p:nvSpPr>
              <p:cNvPr id="384" name="Rectangle 383">
                <a:extLst>
                  <a:ext uri="{FF2B5EF4-FFF2-40B4-BE49-F238E27FC236}">
                    <a16:creationId xmlns:a16="http://schemas.microsoft.com/office/drawing/2014/main" id="{63454451-4B70-1E48-ADB8-38C2000700B6}"/>
                  </a:ext>
                </a:extLst>
              </p:cNvPr>
              <p:cNvSpPr/>
              <p:nvPr/>
            </p:nvSpPr>
            <p:spPr>
              <a:xfrm>
                <a:off x="5650104" y="2208724"/>
                <a:ext cx="294033" cy="358815"/>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sp>
            <p:nvSpPr>
              <p:cNvPr id="385" name="Rectangle 384">
                <a:extLst>
                  <a:ext uri="{FF2B5EF4-FFF2-40B4-BE49-F238E27FC236}">
                    <a16:creationId xmlns:a16="http://schemas.microsoft.com/office/drawing/2014/main" id="{042CC854-7A8C-0442-A218-98547CEC016A}"/>
                  </a:ext>
                </a:extLst>
              </p:cNvPr>
              <p:cNvSpPr/>
              <p:nvPr/>
            </p:nvSpPr>
            <p:spPr>
              <a:xfrm>
                <a:off x="5472126" y="2926402"/>
                <a:ext cx="294033" cy="358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sp>
            <p:nvSpPr>
              <p:cNvPr id="386" name="Rectangle 385">
                <a:extLst>
                  <a:ext uri="{FF2B5EF4-FFF2-40B4-BE49-F238E27FC236}">
                    <a16:creationId xmlns:a16="http://schemas.microsoft.com/office/drawing/2014/main" id="{46E32B7F-FD06-AF45-B4A2-141383E1326A}"/>
                  </a:ext>
                </a:extLst>
              </p:cNvPr>
              <p:cNvSpPr/>
              <p:nvPr/>
            </p:nvSpPr>
            <p:spPr>
              <a:xfrm>
                <a:off x="5873747" y="2928921"/>
                <a:ext cx="294033" cy="358815"/>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sp>
            <p:nvSpPr>
              <p:cNvPr id="387" name="Rectangle 386">
                <a:extLst>
                  <a:ext uri="{FF2B5EF4-FFF2-40B4-BE49-F238E27FC236}">
                    <a16:creationId xmlns:a16="http://schemas.microsoft.com/office/drawing/2014/main" id="{F946FE7C-FEE1-1648-801A-4CA3851B8ADB}"/>
                  </a:ext>
                </a:extLst>
              </p:cNvPr>
              <p:cNvSpPr/>
              <p:nvPr/>
            </p:nvSpPr>
            <p:spPr>
              <a:xfrm>
                <a:off x="5674000" y="3646599"/>
                <a:ext cx="294033" cy="358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sp>
            <p:nvSpPr>
              <p:cNvPr id="388" name="Rectangle 387">
                <a:extLst>
                  <a:ext uri="{FF2B5EF4-FFF2-40B4-BE49-F238E27FC236}">
                    <a16:creationId xmlns:a16="http://schemas.microsoft.com/office/drawing/2014/main" id="{0EC8167F-2FC4-DE40-A48A-B0F622D9CAC3}"/>
                  </a:ext>
                </a:extLst>
              </p:cNvPr>
              <p:cNvSpPr/>
              <p:nvPr/>
            </p:nvSpPr>
            <p:spPr>
              <a:xfrm>
                <a:off x="6063058" y="3646599"/>
                <a:ext cx="294033" cy="35881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accent1"/>
                    </a:solidFill>
                  </a:rPr>
                  <a:t>act</a:t>
                </a:r>
              </a:p>
            </p:txBody>
          </p:sp>
          <p:cxnSp>
            <p:nvCxnSpPr>
              <p:cNvPr id="389" name="Straight Connector 388">
                <a:extLst>
                  <a:ext uri="{FF2B5EF4-FFF2-40B4-BE49-F238E27FC236}">
                    <a16:creationId xmlns:a16="http://schemas.microsoft.com/office/drawing/2014/main" id="{FC4950B6-1FFF-0E46-8DD8-23D7A0C6E059}"/>
                  </a:ext>
                </a:extLst>
              </p:cNvPr>
              <p:cNvCxnSpPr>
                <a:cxnSpLocks/>
                <a:stCxn id="385" idx="0"/>
                <a:endCxn id="384" idx="2"/>
              </p:cNvCxnSpPr>
              <p:nvPr/>
            </p:nvCxnSpPr>
            <p:spPr>
              <a:xfrm flipV="1">
                <a:off x="5619143" y="2567539"/>
                <a:ext cx="177978" cy="358863"/>
              </a:xfrm>
              <a:prstGeom prst="line">
                <a:avLst/>
              </a:prstGeom>
            </p:spPr>
            <p:style>
              <a:lnRef idx="3">
                <a:schemeClr val="accent3"/>
              </a:lnRef>
              <a:fillRef idx="0">
                <a:schemeClr val="accent3"/>
              </a:fillRef>
              <a:effectRef idx="2">
                <a:schemeClr val="accent3"/>
              </a:effectRef>
              <a:fontRef idx="minor">
                <a:schemeClr val="tx1"/>
              </a:fontRef>
            </p:style>
          </p:cxnSp>
          <p:cxnSp>
            <p:nvCxnSpPr>
              <p:cNvPr id="390" name="Straight Connector 389">
                <a:extLst>
                  <a:ext uri="{FF2B5EF4-FFF2-40B4-BE49-F238E27FC236}">
                    <a16:creationId xmlns:a16="http://schemas.microsoft.com/office/drawing/2014/main" id="{BA6511ED-1A1C-DA42-AB39-AB17954DE831}"/>
                  </a:ext>
                </a:extLst>
              </p:cNvPr>
              <p:cNvCxnSpPr>
                <a:cxnSpLocks/>
                <a:stCxn id="386" idx="0"/>
                <a:endCxn id="384" idx="2"/>
              </p:cNvCxnSpPr>
              <p:nvPr/>
            </p:nvCxnSpPr>
            <p:spPr>
              <a:xfrm flipH="1" flipV="1">
                <a:off x="5797121" y="2567539"/>
                <a:ext cx="223643" cy="361382"/>
              </a:xfrm>
              <a:prstGeom prst="line">
                <a:avLst/>
              </a:prstGeom>
            </p:spPr>
            <p:style>
              <a:lnRef idx="3">
                <a:schemeClr val="accent3"/>
              </a:lnRef>
              <a:fillRef idx="0">
                <a:schemeClr val="accent3"/>
              </a:fillRef>
              <a:effectRef idx="2">
                <a:schemeClr val="accent3"/>
              </a:effectRef>
              <a:fontRef idx="minor">
                <a:schemeClr val="tx1"/>
              </a:fontRef>
            </p:style>
          </p:cxnSp>
          <p:cxnSp>
            <p:nvCxnSpPr>
              <p:cNvPr id="391" name="Straight Connector 390">
                <a:extLst>
                  <a:ext uri="{FF2B5EF4-FFF2-40B4-BE49-F238E27FC236}">
                    <a16:creationId xmlns:a16="http://schemas.microsoft.com/office/drawing/2014/main" id="{453AD6A4-4F0C-F148-AFF4-F01F3C60A435}"/>
                  </a:ext>
                </a:extLst>
              </p:cNvPr>
              <p:cNvCxnSpPr>
                <a:cxnSpLocks/>
                <a:stCxn id="386" idx="2"/>
                <a:endCxn id="387" idx="0"/>
              </p:cNvCxnSpPr>
              <p:nvPr/>
            </p:nvCxnSpPr>
            <p:spPr>
              <a:xfrm flipH="1">
                <a:off x="5821017" y="3287736"/>
                <a:ext cx="199747" cy="358863"/>
              </a:xfrm>
              <a:prstGeom prst="line">
                <a:avLst/>
              </a:prstGeom>
            </p:spPr>
            <p:style>
              <a:lnRef idx="3">
                <a:schemeClr val="accent3"/>
              </a:lnRef>
              <a:fillRef idx="0">
                <a:schemeClr val="accent3"/>
              </a:fillRef>
              <a:effectRef idx="2">
                <a:schemeClr val="accent3"/>
              </a:effectRef>
              <a:fontRef idx="minor">
                <a:schemeClr val="tx1"/>
              </a:fontRef>
            </p:style>
          </p:cxnSp>
          <p:cxnSp>
            <p:nvCxnSpPr>
              <p:cNvPr id="392" name="Straight Connector 391">
                <a:extLst>
                  <a:ext uri="{FF2B5EF4-FFF2-40B4-BE49-F238E27FC236}">
                    <a16:creationId xmlns:a16="http://schemas.microsoft.com/office/drawing/2014/main" id="{570D503E-3A22-3046-B70B-4CB6A26947FE}"/>
                  </a:ext>
                </a:extLst>
              </p:cNvPr>
              <p:cNvCxnSpPr>
                <a:cxnSpLocks/>
                <a:stCxn id="386" idx="2"/>
                <a:endCxn id="388" idx="0"/>
              </p:cNvCxnSpPr>
              <p:nvPr/>
            </p:nvCxnSpPr>
            <p:spPr>
              <a:xfrm>
                <a:off x="6020764" y="3287736"/>
                <a:ext cx="189311" cy="358863"/>
              </a:xfrm>
              <a:prstGeom prst="line">
                <a:avLst/>
              </a:prstGeom>
            </p:spPr>
            <p:style>
              <a:lnRef idx="3">
                <a:schemeClr val="accent3"/>
              </a:lnRef>
              <a:fillRef idx="0">
                <a:schemeClr val="accent3"/>
              </a:fillRef>
              <a:effectRef idx="2">
                <a:schemeClr val="accent3"/>
              </a:effectRef>
              <a:fontRef idx="minor">
                <a:schemeClr val="tx1"/>
              </a:fontRef>
            </p:style>
          </p:cxnSp>
          <p:sp>
            <p:nvSpPr>
              <p:cNvPr id="393" name="Rectangle 392">
                <a:extLst>
                  <a:ext uri="{FF2B5EF4-FFF2-40B4-BE49-F238E27FC236}">
                    <a16:creationId xmlns:a16="http://schemas.microsoft.com/office/drawing/2014/main" id="{89793295-00F3-BC4F-81E6-DE34E72780D2}"/>
                  </a:ext>
                </a:extLst>
              </p:cNvPr>
              <p:cNvSpPr/>
              <p:nvPr/>
            </p:nvSpPr>
            <p:spPr>
              <a:xfrm>
                <a:off x="6519283" y="2206205"/>
                <a:ext cx="294033" cy="358815"/>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sp>
            <p:nvSpPr>
              <p:cNvPr id="394" name="Rectangle 393">
                <a:extLst>
                  <a:ext uri="{FF2B5EF4-FFF2-40B4-BE49-F238E27FC236}">
                    <a16:creationId xmlns:a16="http://schemas.microsoft.com/office/drawing/2014/main" id="{C68B930F-D214-5945-900E-0162B25FBA76}"/>
                  </a:ext>
                </a:extLst>
              </p:cNvPr>
              <p:cNvSpPr/>
              <p:nvPr/>
            </p:nvSpPr>
            <p:spPr>
              <a:xfrm>
                <a:off x="6370706" y="2926402"/>
                <a:ext cx="294033" cy="358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sp>
            <p:nvSpPr>
              <p:cNvPr id="395" name="Rectangle 394">
                <a:extLst>
                  <a:ext uri="{FF2B5EF4-FFF2-40B4-BE49-F238E27FC236}">
                    <a16:creationId xmlns:a16="http://schemas.microsoft.com/office/drawing/2014/main" id="{946092A5-0E6C-2E4E-AED4-3620CBF96AD5}"/>
                  </a:ext>
                </a:extLst>
              </p:cNvPr>
              <p:cNvSpPr/>
              <p:nvPr/>
            </p:nvSpPr>
            <p:spPr>
              <a:xfrm>
                <a:off x="6792446" y="2919976"/>
                <a:ext cx="294033" cy="35881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accent1"/>
                    </a:solidFill>
                  </a:rPr>
                  <a:t>act</a:t>
                </a:r>
              </a:p>
            </p:txBody>
          </p:sp>
          <p:cxnSp>
            <p:nvCxnSpPr>
              <p:cNvPr id="396" name="Straight Connector 395">
                <a:extLst>
                  <a:ext uri="{FF2B5EF4-FFF2-40B4-BE49-F238E27FC236}">
                    <a16:creationId xmlns:a16="http://schemas.microsoft.com/office/drawing/2014/main" id="{232CE3E2-8072-DB44-AD75-D3E784695411}"/>
                  </a:ext>
                </a:extLst>
              </p:cNvPr>
              <p:cNvCxnSpPr>
                <a:cxnSpLocks/>
                <a:stCxn id="393" idx="2"/>
                <a:endCxn id="394" idx="0"/>
              </p:cNvCxnSpPr>
              <p:nvPr/>
            </p:nvCxnSpPr>
            <p:spPr>
              <a:xfrm flipH="1">
                <a:off x="6517723" y="2565020"/>
                <a:ext cx="148577" cy="361382"/>
              </a:xfrm>
              <a:prstGeom prst="line">
                <a:avLst/>
              </a:prstGeom>
            </p:spPr>
            <p:style>
              <a:lnRef idx="3">
                <a:schemeClr val="accent3"/>
              </a:lnRef>
              <a:fillRef idx="0">
                <a:schemeClr val="accent3"/>
              </a:fillRef>
              <a:effectRef idx="2">
                <a:schemeClr val="accent3"/>
              </a:effectRef>
              <a:fontRef idx="minor">
                <a:schemeClr val="tx1"/>
              </a:fontRef>
            </p:style>
          </p:cxnSp>
          <p:cxnSp>
            <p:nvCxnSpPr>
              <p:cNvPr id="397" name="Straight Connector 396">
                <a:extLst>
                  <a:ext uri="{FF2B5EF4-FFF2-40B4-BE49-F238E27FC236}">
                    <a16:creationId xmlns:a16="http://schemas.microsoft.com/office/drawing/2014/main" id="{E5E33FEC-5B2E-6D48-A938-0321904DA6B4}"/>
                  </a:ext>
                </a:extLst>
              </p:cNvPr>
              <p:cNvCxnSpPr>
                <a:cxnSpLocks/>
                <a:stCxn id="393" idx="2"/>
                <a:endCxn id="395" idx="0"/>
              </p:cNvCxnSpPr>
              <p:nvPr/>
            </p:nvCxnSpPr>
            <p:spPr>
              <a:xfrm>
                <a:off x="6666300" y="2565020"/>
                <a:ext cx="273163" cy="354956"/>
              </a:xfrm>
              <a:prstGeom prst="line">
                <a:avLst/>
              </a:prstGeom>
            </p:spPr>
            <p:style>
              <a:lnRef idx="3">
                <a:schemeClr val="accent3"/>
              </a:lnRef>
              <a:fillRef idx="0">
                <a:schemeClr val="accent3"/>
              </a:fillRef>
              <a:effectRef idx="2">
                <a:schemeClr val="accent3"/>
              </a:effectRef>
              <a:fontRef idx="minor">
                <a:schemeClr val="tx1"/>
              </a:fontRef>
            </p:style>
          </p:cxnSp>
          <p:cxnSp>
            <p:nvCxnSpPr>
              <p:cNvPr id="398" name="Straight Connector 397">
                <a:extLst>
                  <a:ext uri="{FF2B5EF4-FFF2-40B4-BE49-F238E27FC236}">
                    <a16:creationId xmlns:a16="http://schemas.microsoft.com/office/drawing/2014/main" id="{94537F3C-045D-7644-92D5-FF901B728894}"/>
                  </a:ext>
                </a:extLst>
              </p:cNvPr>
              <p:cNvCxnSpPr>
                <a:cxnSpLocks/>
                <a:stCxn id="366" idx="2"/>
                <a:endCxn id="383" idx="0"/>
              </p:cNvCxnSpPr>
              <p:nvPr/>
            </p:nvCxnSpPr>
            <p:spPr>
              <a:xfrm>
                <a:off x="6243017" y="1205099"/>
                <a:ext cx="7720" cy="322405"/>
              </a:xfrm>
              <a:prstGeom prst="line">
                <a:avLst/>
              </a:prstGeom>
            </p:spPr>
            <p:style>
              <a:lnRef idx="3">
                <a:schemeClr val="accent3"/>
              </a:lnRef>
              <a:fillRef idx="0">
                <a:schemeClr val="accent3"/>
              </a:fillRef>
              <a:effectRef idx="2">
                <a:schemeClr val="accent3"/>
              </a:effectRef>
              <a:fontRef idx="minor">
                <a:schemeClr val="tx1"/>
              </a:fontRef>
            </p:style>
          </p:cxnSp>
          <p:cxnSp>
            <p:nvCxnSpPr>
              <p:cNvPr id="399" name="Straight Connector 398">
                <a:extLst>
                  <a:ext uri="{FF2B5EF4-FFF2-40B4-BE49-F238E27FC236}">
                    <a16:creationId xmlns:a16="http://schemas.microsoft.com/office/drawing/2014/main" id="{3F6EAA47-FA0C-8E47-960C-893E9CCFA37F}"/>
                  </a:ext>
                </a:extLst>
              </p:cNvPr>
              <p:cNvCxnSpPr>
                <a:cxnSpLocks/>
                <a:stCxn id="383" idx="2"/>
                <a:endCxn id="384" idx="0"/>
              </p:cNvCxnSpPr>
              <p:nvPr/>
            </p:nvCxnSpPr>
            <p:spPr>
              <a:xfrm flipH="1">
                <a:off x="5797121" y="1886319"/>
                <a:ext cx="453616" cy="322405"/>
              </a:xfrm>
              <a:prstGeom prst="line">
                <a:avLst/>
              </a:prstGeom>
            </p:spPr>
            <p:style>
              <a:lnRef idx="3">
                <a:schemeClr val="accent3"/>
              </a:lnRef>
              <a:fillRef idx="0">
                <a:schemeClr val="accent3"/>
              </a:fillRef>
              <a:effectRef idx="2">
                <a:schemeClr val="accent3"/>
              </a:effectRef>
              <a:fontRef idx="minor">
                <a:schemeClr val="tx1"/>
              </a:fontRef>
            </p:style>
          </p:cxnSp>
          <p:cxnSp>
            <p:nvCxnSpPr>
              <p:cNvPr id="400" name="Straight Connector 399">
                <a:extLst>
                  <a:ext uri="{FF2B5EF4-FFF2-40B4-BE49-F238E27FC236}">
                    <a16:creationId xmlns:a16="http://schemas.microsoft.com/office/drawing/2014/main" id="{0098AACC-27D2-BA44-B4FA-A9B4E393EF99}"/>
                  </a:ext>
                </a:extLst>
              </p:cNvPr>
              <p:cNvCxnSpPr>
                <a:cxnSpLocks/>
                <a:stCxn id="383" idx="2"/>
                <a:endCxn id="393" idx="0"/>
              </p:cNvCxnSpPr>
              <p:nvPr/>
            </p:nvCxnSpPr>
            <p:spPr>
              <a:xfrm>
                <a:off x="6250737" y="1886319"/>
                <a:ext cx="415563" cy="319886"/>
              </a:xfrm>
              <a:prstGeom prst="line">
                <a:avLst/>
              </a:prstGeom>
            </p:spPr>
            <p:style>
              <a:lnRef idx="3">
                <a:schemeClr val="accent3"/>
              </a:lnRef>
              <a:fillRef idx="0">
                <a:schemeClr val="accent3"/>
              </a:fillRef>
              <a:effectRef idx="2">
                <a:schemeClr val="accent3"/>
              </a:effectRef>
              <a:fontRef idx="minor">
                <a:schemeClr val="tx1"/>
              </a:fontRef>
            </p:style>
          </p:cxnSp>
          <p:sp>
            <p:nvSpPr>
              <p:cNvPr id="401" name="Rectangle 400">
                <a:extLst>
                  <a:ext uri="{FF2B5EF4-FFF2-40B4-BE49-F238E27FC236}">
                    <a16:creationId xmlns:a16="http://schemas.microsoft.com/office/drawing/2014/main" id="{3D37D59A-FAFE-AF47-81AD-9090F1378241}"/>
                  </a:ext>
                </a:extLst>
              </p:cNvPr>
              <p:cNvSpPr/>
              <p:nvPr/>
            </p:nvSpPr>
            <p:spPr>
              <a:xfrm>
                <a:off x="7047712" y="1534337"/>
                <a:ext cx="294033" cy="35881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accent1"/>
                    </a:solidFill>
                  </a:rPr>
                  <a:t>act</a:t>
                </a:r>
              </a:p>
            </p:txBody>
          </p:sp>
          <p:cxnSp>
            <p:nvCxnSpPr>
              <p:cNvPr id="402" name="Straight Connector 401">
                <a:extLst>
                  <a:ext uri="{FF2B5EF4-FFF2-40B4-BE49-F238E27FC236}">
                    <a16:creationId xmlns:a16="http://schemas.microsoft.com/office/drawing/2014/main" id="{A190A24B-0FD5-D849-9CC0-887F96CEAC55}"/>
                  </a:ext>
                </a:extLst>
              </p:cNvPr>
              <p:cNvCxnSpPr>
                <a:cxnSpLocks/>
                <a:stCxn id="366" idx="2"/>
                <a:endCxn id="401" idx="0"/>
              </p:cNvCxnSpPr>
              <p:nvPr/>
            </p:nvCxnSpPr>
            <p:spPr>
              <a:xfrm>
                <a:off x="6243017" y="1205099"/>
                <a:ext cx="951712" cy="329238"/>
              </a:xfrm>
              <a:prstGeom prst="line">
                <a:avLst/>
              </a:prstGeom>
            </p:spPr>
            <p:style>
              <a:lnRef idx="3">
                <a:schemeClr val="accent3"/>
              </a:lnRef>
              <a:fillRef idx="0">
                <a:schemeClr val="accent3"/>
              </a:fillRef>
              <a:effectRef idx="2">
                <a:schemeClr val="accent3"/>
              </a:effectRef>
              <a:fontRef idx="minor">
                <a:schemeClr val="tx1"/>
              </a:fontRef>
            </p:style>
          </p:cxnSp>
        </p:grpSp>
      </p:grpSp>
      <p:grpSp>
        <p:nvGrpSpPr>
          <p:cNvPr id="403" name="Group 402">
            <a:extLst>
              <a:ext uri="{FF2B5EF4-FFF2-40B4-BE49-F238E27FC236}">
                <a16:creationId xmlns:a16="http://schemas.microsoft.com/office/drawing/2014/main" id="{601C6BA9-2427-F74D-9F76-F41CF5533496}"/>
              </a:ext>
            </a:extLst>
          </p:cNvPr>
          <p:cNvGrpSpPr/>
          <p:nvPr/>
        </p:nvGrpSpPr>
        <p:grpSpPr>
          <a:xfrm>
            <a:off x="4868379" y="2319561"/>
            <a:ext cx="5857103" cy="3917093"/>
            <a:chOff x="2681416" y="2248929"/>
            <a:chExt cx="5857103" cy="3917093"/>
          </a:xfrm>
        </p:grpSpPr>
        <p:sp>
          <p:nvSpPr>
            <p:cNvPr id="404" name="Rectangle 403">
              <a:extLst>
                <a:ext uri="{FF2B5EF4-FFF2-40B4-BE49-F238E27FC236}">
                  <a16:creationId xmlns:a16="http://schemas.microsoft.com/office/drawing/2014/main" id="{9B7C4CB6-9452-2549-9CF8-95490B635970}"/>
                </a:ext>
              </a:extLst>
            </p:cNvPr>
            <p:cNvSpPr/>
            <p:nvPr/>
          </p:nvSpPr>
          <p:spPr>
            <a:xfrm>
              <a:off x="2681416" y="2248929"/>
              <a:ext cx="5857103" cy="39170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05" name="Group 404">
              <a:extLst>
                <a:ext uri="{FF2B5EF4-FFF2-40B4-BE49-F238E27FC236}">
                  <a16:creationId xmlns:a16="http://schemas.microsoft.com/office/drawing/2014/main" id="{1095F952-7D40-104D-9EB7-E383FBBB2E0C}"/>
                </a:ext>
              </a:extLst>
            </p:cNvPr>
            <p:cNvGrpSpPr/>
            <p:nvPr/>
          </p:nvGrpSpPr>
          <p:grpSpPr>
            <a:xfrm>
              <a:off x="3747818" y="2492374"/>
              <a:ext cx="3593927" cy="2228419"/>
              <a:chOff x="3747818" y="2492374"/>
              <a:chExt cx="3593927" cy="2228419"/>
            </a:xfrm>
          </p:grpSpPr>
          <p:grpSp>
            <p:nvGrpSpPr>
              <p:cNvPr id="406" name="Group 405">
                <a:extLst>
                  <a:ext uri="{FF2B5EF4-FFF2-40B4-BE49-F238E27FC236}">
                    <a16:creationId xmlns:a16="http://schemas.microsoft.com/office/drawing/2014/main" id="{9D50539A-CA58-2147-A846-14D831833D9C}"/>
                  </a:ext>
                </a:extLst>
              </p:cNvPr>
              <p:cNvGrpSpPr/>
              <p:nvPr/>
            </p:nvGrpSpPr>
            <p:grpSpPr>
              <a:xfrm>
                <a:off x="4260213" y="2492374"/>
                <a:ext cx="3081532" cy="2224643"/>
                <a:chOff x="4260213" y="846284"/>
                <a:chExt cx="3081532" cy="3861391"/>
              </a:xfrm>
            </p:grpSpPr>
            <p:sp>
              <p:nvSpPr>
                <p:cNvPr id="419" name="Rectangle 418">
                  <a:extLst>
                    <a:ext uri="{FF2B5EF4-FFF2-40B4-BE49-F238E27FC236}">
                      <a16:creationId xmlns:a16="http://schemas.microsoft.com/office/drawing/2014/main" id="{FDA4BEEB-DB7C-B048-97F7-DC1A8E27B793}"/>
                    </a:ext>
                  </a:extLst>
                </p:cNvPr>
                <p:cNvSpPr/>
                <p:nvPr/>
              </p:nvSpPr>
              <p:spPr>
                <a:xfrm>
                  <a:off x="6096000" y="846284"/>
                  <a:ext cx="294033" cy="3588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sp>
              <p:nvSpPr>
                <p:cNvPr id="420" name="Rectangle 419">
                  <a:extLst>
                    <a:ext uri="{FF2B5EF4-FFF2-40B4-BE49-F238E27FC236}">
                      <a16:creationId xmlns:a16="http://schemas.microsoft.com/office/drawing/2014/main" id="{0699139A-E30E-3A4C-8D9B-B1B496060490}"/>
                    </a:ext>
                  </a:extLst>
                </p:cNvPr>
                <p:cNvSpPr/>
                <p:nvPr/>
              </p:nvSpPr>
              <p:spPr>
                <a:xfrm>
                  <a:off x="4548223" y="1534337"/>
                  <a:ext cx="294033" cy="358815"/>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sp>
              <p:nvSpPr>
                <p:cNvPr id="421" name="Rectangle 420">
                  <a:extLst>
                    <a:ext uri="{FF2B5EF4-FFF2-40B4-BE49-F238E27FC236}">
                      <a16:creationId xmlns:a16="http://schemas.microsoft.com/office/drawing/2014/main" id="{7B6A7722-DF9C-AB4B-B142-7D191451C280}"/>
                    </a:ext>
                  </a:extLst>
                </p:cNvPr>
                <p:cNvSpPr/>
                <p:nvPr/>
              </p:nvSpPr>
              <p:spPr>
                <a:xfrm>
                  <a:off x="4842257" y="2204986"/>
                  <a:ext cx="294033" cy="3588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cxnSp>
              <p:nvCxnSpPr>
                <p:cNvPr id="422" name="Straight Connector 421">
                  <a:extLst>
                    <a:ext uri="{FF2B5EF4-FFF2-40B4-BE49-F238E27FC236}">
                      <a16:creationId xmlns:a16="http://schemas.microsoft.com/office/drawing/2014/main" id="{DF36B1F5-FEFA-C04A-BE49-E99B00AFE817}"/>
                    </a:ext>
                  </a:extLst>
                </p:cNvPr>
                <p:cNvCxnSpPr>
                  <a:cxnSpLocks/>
                  <a:stCxn id="419" idx="2"/>
                  <a:endCxn id="420" idx="0"/>
                </p:cNvCxnSpPr>
                <p:nvPr/>
              </p:nvCxnSpPr>
              <p:spPr>
                <a:xfrm flipH="1">
                  <a:off x="4695240" y="1205099"/>
                  <a:ext cx="1547777" cy="329238"/>
                </a:xfrm>
                <a:prstGeom prst="line">
                  <a:avLst/>
                </a:prstGeom>
              </p:spPr>
              <p:style>
                <a:lnRef idx="3">
                  <a:schemeClr val="accent3"/>
                </a:lnRef>
                <a:fillRef idx="0">
                  <a:schemeClr val="accent3"/>
                </a:fillRef>
                <a:effectRef idx="2">
                  <a:schemeClr val="accent3"/>
                </a:effectRef>
                <a:fontRef idx="minor">
                  <a:schemeClr val="tx1"/>
                </a:fontRef>
              </p:style>
            </p:cxnSp>
            <p:cxnSp>
              <p:nvCxnSpPr>
                <p:cNvPr id="423" name="Straight Connector 422">
                  <a:extLst>
                    <a:ext uri="{FF2B5EF4-FFF2-40B4-BE49-F238E27FC236}">
                      <a16:creationId xmlns:a16="http://schemas.microsoft.com/office/drawing/2014/main" id="{50CE89B7-6731-C947-A9B1-E5EB0B3F2612}"/>
                    </a:ext>
                  </a:extLst>
                </p:cNvPr>
                <p:cNvCxnSpPr>
                  <a:cxnSpLocks/>
                  <a:stCxn id="420" idx="2"/>
                  <a:endCxn id="408" idx="0"/>
                </p:cNvCxnSpPr>
                <p:nvPr/>
              </p:nvCxnSpPr>
              <p:spPr>
                <a:xfrm flipH="1">
                  <a:off x="4260213" y="1893151"/>
                  <a:ext cx="435027" cy="312462"/>
                </a:xfrm>
                <a:prstGeom prst="line">
                  <a:avLst/>
                </a:prstGeom>
              </p:spPr>
              <p:style>
                <a:lnRef idx="3">
                  <a:schemeClr val="accent3"/>
                </a:lnRef>
                <a:fillRef idx="0">
                  <a:schemeClr val="accent3"/>
                </a:fillRef>
                <a:effectRef idx="2">
                  <a:schemeClr val="accent3"/>
                </a:effectRef>
                <a:fontRef idx="minor">
                  <a:schemeClr val="tx1"/>
                </a:fontRef>
              </p:style>
            </p:cxnSp>
            <p:cxnSp>
              <p:nvCxnSpPr>
                <p:cNvPr id="424" name="Straight Connector 423">
                  <a:extLst>
                    <a:ext uri="{FF2B5EF4-FFF2-40B4-BE49-F238E27FC236}">
                      <a16:creationId xmlns:a16="http://schemas.microsoft.com/office/drawing/2014/main" id="{052A4437-E23D-9347-8785-AD2DAFAE37C8}"/>
                    </a:ext>
                  </a:extLst>
                </p:cNvPr>
                <p:cNvCxnSpPr>
                  <a:cxnSpLocks/>
                  <a:stCxn id="420" idx="2"/>
                  <a:endCxn id="421" idx="0"/>
                </p:cNvCxnSpPr>
                <p:nvPr/>
              </p:nvCxnSpPr>
              <p:spPr>
                <a:xfrm>
                  <a:off x="4695240" y="1893151"/>
                  <a:ext cx="294034" cy="311835"/>
                </a:xfrm>
                <a:prstGeom prst="line">
                  <a:avLst/>
                </a:prstGeom>
              </p:spPr>
              <p:style>
                <a:lnRef idx="3">
                  <a:schemeClr val="accent3"/>
                </a:lnRef>
                <a:fillRef idx="0">
                  <a:schemeClr val="accent3"/>
                </a:fillRef>
                <a:effectRef idx="2">
                  <a:schemeClr val="accent3"/>
                </a:effectRef>
                <a:fontRef idx="minor">
                  <a:schemeClr val="tx1"/>
                </a:fontRef>
              </p:style>
            </p:cxnSp>
            <p:sp>
              <p:nvSpPr>
                <p:cNvPr id="425" name="Rectangle 424">
                  <a:extLst>
                    <a:ext uri="{FF2B5EF4-FFF2-40B4-BE49-F238E27FC236}">
                      <a16:creationId xmlns:a16="http://schemas.microsoft.com/office/drawing/2014/main" id="{6FAD521A-8C8C-1741-9D35-ED9798E3FEA6}"/>
                    </a:ext>
                  </a:extLst>
                </p:cNvPr>
                <p:cNvSpPr/>
                <p:nvPr/>
              </p:nvSpPr>
              <p:spPr>
                <a:xfrm>
                  <a:off x="4836346" y="2931787"/>
                  <a:ext cx="294033" cy="358815"/>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cxnSp>
              <p:nvCxnSpPr>
                <p:cNvPr id="426" name="Straight Connector 425">
                  <a:extLst>
                    <a:ext uri="{FF2B5EF4-FFF2-40B4-BE49-F238E27FC236}">
                      <a16:creationId xmlns:a16="http://schemas.microsoft.com/office/drawing/2014/main" id="{B225F855-245E-7F46-AB18-CCDEF55CF6EA}"/>
                    </a:ext>
                  </a:extLst>
                </p:cNvPr>
                <p:cNvCxnSpPr>
                  <a:cxnSpLocks/>
                  <a:stCxn id="425" idx="0"/>
                  <a:endCxn id="421" idx="2"/>
                </p:cNvCxnSpPr>
                <p:nvPr/>
              </p:nvCxnSpPr>
              <p:spPr>
                <a:xfrm flipV="1">
                  <a:off x="4983363" y="2563800"/>
                  <a:ext cx="5911" cy="367986"/>
                </a:xfrm>
                <a:prstGeom prst="line">
                  <a:avLst/>
                </a:prstGeom>
              </p:spPr>
              <p:style>
                <a:lnRef idx="3">
                  <a:schemeClr val="accent3"/>
                </a:lnRef>
                <a:fillRef idx="0">
                  <a:schemeClr val="accent3"/>
                </a:fillRef>
                <a:effectRef idx="2">
                  <a:schemeClr val="accent3"/>
                </a:effectRef>
                <a:fontRef idx="minor">
                  <a:schemeClr val="tx1"/>
                </a:fontRef>
              </p:style>
            </p:cxnSp>
            <p:sp>
              <p:nvSpPr>
                <p:cNvPr id="427" name="Rectangle 426">
                  <a:extLst>
                    <a:ext uri="{FF2B5EF4-FFF2-40B4-BE49-F238E27FC236}">
                      <a16:creationId xmlns:a16="http://schemas.microsoft.com/office/drawing/2014/main" id="{78DC5E08-8BE0-854E-B5B4-36F521589DA2}"/>
                    </a:ext>
                  </a:extLst>
                </p:cNvPr>
                <p:cNvSpPr/>
                <p:nvPr/>
              </p:nvSpPr>
              <p:spPr>
                <a:xfrm>
                  <a:off x="4628140" y="3643628"/>
                  <a:ext cx="294033" cy="358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sp>
              <p:nvSpPr>
                <p:cNvPr id="428" name="Rectangle 427">
                  <a:extLst>
                    <a:ext uri="{FF2B5EF4-FFF2-40B4-BE49-F238E27FC236}">
                      <a16:creationId xmlns:a16="http://schemas.microsoft.com/office/drawing/2014/main" id="{45445B19-1ABF-A24B-AF0E-9C4D07B56C83}"/>
                    </a:ext>
                  </a:extLst>
                </p:cNvPr>
                <p:cNvSpPr/>
                <p:nvPr/>
              </p:nvSpPr>
              <p:spPr>
                <a:xfrm>
                  <a:off x="5031322" y="3644593"/>
                  <a:ext cx="294033" cy="358815"/>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sp>
              <p:nvSpPr>
                <p:cNvPr id="429" name="Rectangle 428">
                  <a:extLst>
                    <a:ext uri="{FF2B5EF4-FFF2-40B4-BE49-F238E27FC236}">
                      <a16:creationId xmlns:a16="http://schemas.microsoft.com/office/drawing/2014/main" id="{FA57FB9A-7A6F-764C-BB42-F190D9532ED4}"/>
                    </a:ext>
                  </a:extLst>
                </p:cNvPr>
                <p:cNvSpPr/>
                <p:nvPr/>
              </p:nvSpPr>
              <p:spPr>
                <a:xfrm>
                  <a:off x="4810797" y="4348860"/>
                  <a:ext cx="294033" cy="358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sp>
              <p:nvSpPr>
                <p:cNvPr id="430" name="Rectangle 429">
                  <a:extLst>
                    <a:ext uri="{FF2B5EF4-FFF2-40B4-BE49-F238E27FC236}">
                      <a16:creationId xmlns:a16="http://schemas.microsoft.com/office/drawing/2014/main" id="{7AE6C13F-AD3B-C940-A87D-25073904163F}"/>
                    </a:ext>
                  </a:extLst>
                </p:cNvPr>
                <p:cNvSpPr/>
                <p:nvPr/>
              </p:nvSpPr>
              <p:spPr>
                <a:xfrm>
                  <a:off x="5213980" y="4346930"/>
                  <a:ext cx="294033" cy="35881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accent1"/>
                      </a:solidFill>
                    </a:rPr>
                    <a:t>act</a:t>
                  </a:r>
                </a:p>
              </p:txBody>
            </p:sp>
            <p:cxnSp>
              <p:nvCxnSpPr>
                <p:cNvPr id="431" name="Straight Connector 430">
                  <a:extLst>
                    <a:ext uri="{FF2B5EF4-FFF2-40B4-BE49-F238E27FC236}">
                      <a16:creationId xmlns:a16="http://schemas.microsoft.com/office/drawing/2014/main" id="{B29FCB03-3193-9148-9153-8F49D7A83DE3}"/>
                    </a:ext>
                  </a:extLst>
                </p:cNvPr>
                <p:cNvCxnSpPr>
                  <a:cxnSpLocks/>
                  <a:stCxn id="427" idx="0"/>
                  <a:endCxn id="425" idx="2"/>
                </p:cNvCxnSpPr>
                <p:nvPr/>
              </p:nvCxnSpPr>
              <p:spPr>
                <a:xfrm flipV="1">
                  <a:off x="4775157" y="3290602"/>
                  <a:ext cx="208206" cy="353026"/>
                </a:xfrm>
                <a:prstGeom prst="line">
                  <a:avLst/>
                </a:prstGeom>
              </p:spPr>
              <p:style>
                <a:lnRef idx="3">
                  <a:schemeClr val="accent3"/>
                </a:lnRef>
                <a:fillRef idx="0">
                  <a:schemeClr val="accent3"/>
                </a:fillRef>
                <a:effectRef idx="2">
                  <a:schemeClr val="accent3"/>
                </a:effectRef>
                <a:fontRef idx="minor">
                  <a:schemeClr val="tx1"/>
                </a:fontRef>
              </p:style>
            </p:cxnSp>
            <p:cxnSp>
              <p:nvCxnSpPr>
                <p:cNvPr id="432" name="Straight Connector 431">
                  <a:extLst>
                    <a:ext uri="{FF2B5EF4-FFF2-40B4-BE49-F238E27FC236}">
                      <a16:creationId xmlns:a16="http://schemas.microsoft.com/office/drawing/2014/main" id="{75937815-29A3-D548-BB26-E550912636CD}"/>
                    </a:ext>
                  </a:extLst>
                </p:cNvPr>
                <p:cNvCxnSpPr>
                  <a:cxnSpLocks/>
                  <a:stCxn id="428" idx="0"/>
                  <a:endCxn id="425" idx="2"/>
                </p:cNvCxnSpPr>
                <p:nvPr/>
              </p:nvCxnSpPr>
              <p:spPr>
                <a:xfrm flipH="1" flipV="1">
                  <a:off x="4983363" y="3290602"/>
                  <a:ext cx="194976" cy="353991"/>
                </a:xfrm>
                <a:prstGeom prst="line">
                  <a:avLst/>
                </a:prstGeom>
              </p:spPr>
              <p:style>
                <a:lnRef idx="3">
                  <a:schemeClr val="accent3"/>
                </a:lnRef>
                <a:fillRef idx="0">
                  <a:schemeClr val="accent3"/>
                </a:fillRef>
                <a:effectRef idx="2">
                  <a:schemeClr val="accent3"/>
                </a:effectRef>
                <a:fontRef idx="minor">
                  <a:schemeClr val="tx1"/>
                </a:fontRef>
              </p:style>
            </p:cxnSp>
            <p:cxnSp>
              <p:nvCxnSpPr>
                <p:cNvPr id="433" name="Straight Connector 432">
                  <a:extLst>
                    <a:ext uri="{FF2B5EF4-FFF2-40B4-BE49-F238E27FC236}">
                      <a16:creationId xmlns:a16="http://schemas.microsoft.com/office/drawing/2014/main" id="{9A910B48-C2A4-AD46-BA9B-6A7E42A90A51}"/>
                    </a:ext>
                  </a:extLst>
                </p:cNvPr>
                <p:cNvCxnSpPr>
                  <a:cxnSpLocks/>
                  <a:stCxn id="428" idx="2"/>
                  <a:endCxn id="429" idx="0"/>
                </p:cNvCxnSpPr>
                <p:nvPr/>
              </p:nvCxnSpPr>
              <p:spPr>
                <a:xfrm flipH="1">
                  <a:off x="4957814" y="4003407"/>
                  <a:ext cx="220525" cy="345453"/>
                </a:xfrm>
                <a:prstGeom prst="line">
                  <a:avLst/>
                </a:prstGeom>
              </p:spPr>
              <p:style>
                <a:lnRef idx="3">
                  <a:schemeClr val="accent3"/>
                </a:lnRef>
                <a:fillRef idx="0">
                  <a:schemeClr val="accent3"/>
                </a:fillRef>
                <a:effectRef idx="2">
                  <a:schemeClr val="accent3"/>
                </a:effectRef>
                <a:fontRef idx="minor">
                  <a:schemeClr val="tx1"/>
                </a:fontRef>
              </p:style>
            </p:cxnSp>
            <p:cxnSp>
              <p:nvCxnSpPr>
                <p:cNvPr id="434" name="Straight Connector 433">
                  <a:extLst>
                    <a:ext uri="{FF2B5EF4-FFF2-40B4-BE49-F238E27FC236}">
                      <a16:creationId xmlns:a16="http://schemas.microsoft.com/office/drawing/2014/main" id="{090E7F92-2492-514E-ACF9-9728C10D5EF0}"/>
                    </a:ext>
                  </a:extLst>
                </p:cNvPr>
                <p:cNvCxnSpPr>
                  <a:cxnSpLocks/>
                  <a:stCxn id="428" idx="2"/>
                  <a:endCxn id="430" idx="0"/>
                </p:cNvCxnSpPr>
                <p:nvPr/>
              </p:nvCxnSpPr>
              <p:spPr>
                <a:xfrm>
                  <a:off x="5178339" y="4003407"/>
                  <a:ext cx="182658" cy="343523"/>
                </a:xfrm>
                <a:prstGeom prst="line">
                  <a:avLst/>
                </a:prstGeom>
              </p:spPr>
              <p:style>
                <a:lnRef idx="3">
                  <a:schemeClr val="accent3"/>
                </a:lnRef>
                <a:fillRef idx="0">
                  <a:schemeClr val="accent3"/>
                </a:fillRef>
                <a:effectRef idx="2">
                  <a:schemeClr val="accent3"/>
                </a:effectRef>
                <a:fontRef idx="minor">
                  <a:schemeClr val="tx1"/>
                </a:fontRef>
              </p:style>
            </p:cxnSp>
            <p:sp>
              <p:nvSpPr>
                <p:cNvPr id="435" name="Rectangle 434">
                  <a:extLst>
                    <a:ext uri="{FF2B5EF4-FFF2-40B4-BE49-F238E27FC236}">
                      <a16:creationId xmlns:a16="http://schemas.microsoft.com/office/drawing/2014/main" id="{CDD7747D-75C8-7B4F-BC36-52ECF27494E1}"/>
                    </a:ext>
                  </a:extLst>
                </p:cNvPr>
                <p:cNvSpPr/>
                <p:nvPr/>
              </p:nvSpPr>
              <p:spPr>
                <a:xfrm>
                  <a:off x="6103720" y="1527504"/>
                  <a:ext cx="294033" cy="3588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sp>
              <p:nvSpPr>
                <p:cNvPr id="436" name="Rectangle 435">
                  <a:extLst>
                    <a:ext uri="{FF2B5EF4-FFF2-40B4-BE49-F238E27FC236}">
                      <a16:creationId xmlns:a16="http://schemas.microsoft.com/office/drawing/2014/main" id="{71911DC3-5363-0D4A-877E-3D09BFC6DE69}"/>
                    </a:ext>
                  </a:extLst>
                </p:cNvPr>
                <p:cNvSpPr/>
                <p:nvPr/>
              </p:nvSpPr>
              <p:spPr>
                <a:xfrm>
                  <a:off x="5650104" y="2208724"/>
                  <a:ext cx="294033" cy="358815"/>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sp>
              <p:nvSpPr>
                <p:cNvPr id="437" name="Rectangle 436">
                  <a:extLst>
                    <a:ext uri="{FF2B5EF4-FFF2-40B4-BE49-F238E27FC236}">
                      <a16:creationId xmlns:a16="http://schemas.microsoft.com/office/drawing/2014/main" id="{BD9F0625-A945-A84E-8230-E3DD37DCE886}"/>
                    </a:ext>
                  </a:extLst>
                </p:cNvPr>
                <p:cNvSpPr/>
                <p:nvPr/>
              </p:nvSpPr>
              <p:spPr>
                <a:xfrm>
                  <a:off x="5472126" y="2926402"/>
                  <a:ext cx="294033" cy="358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sp>
              <p:nvSpPr>
                <p:cNvPr id="438" name="Rectangle 437">
                  <a:extLst>
                    <a:ext uri="{FF2B5EF4-FFF2-40B4-BE49-F238E27FC236}">
                      <a16:creationId xmlns:a16="http://schemas.microsoft.com/office/drawing/2014/main" id="{CDB9B175-400E-9148-8EBE-891B841CF6DD}"/>
                    </a:ext>
                  </a:extLst>
                </p:cNvPr>
                <p:cNvSpPr/>
                <p:nvPr/>
              </p:nvSpPr>
              <p:spPr>
                <a:xfrm>
                  <a:off x="5873747" y="2928921"/>
                  <a:ext cx="294033" cy="358815"/>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sp>
              <p:nvSpPr>
                <p:cNvPr id="439" name="Rectangle 438">
                  <a:extLst>
                    <a:ext uri="{FF2B5EF4-FFF2-40B4-BE49-F238E27FC236}">
                      <a16:creationId xmlns:a16="http://schemas.microsoft.com/office/drawing/2014/main" id="{622E5D91-8D9D-C748-8F6E-264A22885342}"/>
                    </a:ext>
                  </a:extLst>
                </p:cNvPr>
                <p:cNvSpPr/>
                <p:nvPr/>
              </p:nvSpPr>
              <p:spPr>
                <a:xfrm>
                  <a:off x="5674000" y="3646599"/>
                  <a:ext cx="294033" cy="358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sp>
              <p:nvSpPr>
                <p:cNvPr id="440" name="Rectangle 439">
                  <a:extLst>
                    <a:ext uri="{FF2B5EF4-FFF2-40B4-BE49-F238E27FC236}">
                      <a16:creationId xmlns:a16="http://schemas.microsoft.com/office/drawing/2014/main" id="{72E552F8-2F92-944F-835A-BDB007F8E6CE}"/>
                    </a:ext>
                  </a:extLst>
                </p:cNvPr>
                <p:cNvSpPr/>
                <p:nvPr/>
              </p:nvSpPr>
              <p:spPr>
                <a:xfrm>
                  <a:off x="6063058" y="3646599"/>
                  <a:ext cx="294033" cy="35881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accent1"/>
                      </a:solidFill>
                    </a:rPr>
                    <a:t>act</a:t>
                  </a:r>
                </a:p>
              </p:txBody>
            </p:sp>
            <p:cxnSp>
              <p:nvCxnSpPr>
                <p:cNvPr id="441" name="Straight Connector 440">
                  <a:extLst>
                    <a:ext uri="{FF2B5EF4-FFF2-40B4-BE49-F238E27FC236}">
                      <a16:creationId xmlns:a16="http://schemas.microsoft.com/office/drawing/2014/main" id="{98377DA2-415F-6D45-8504-5711AE454ED6}"/>
                    </a:ext>
                  </a:extLst>
                </p:cNvPr>
                <p:cNvCxnSpPr>
                  <a:cxnSpLocks/>
                  <a:stCxn id="437" idx="0"/>
                  <a:endCxn id="436" idx="2"/>
                </p:cNvCxnSpPr>
                <p:nvPr/>
              </p:nvCxnSpPr>
              <p:spPr>
                <a:xfrm flipV="1">
                  <a:off x="5619143" y="2567539"/>
                  <a:ext cx="177978" cy="358863"/>
                </a:xfrm>
                <a:prstGeom prst="line">
                  <a:avLst/>
                </a:prstGeom>
              </p:spPr>
              <p:style>
                <a:lnRef idx="3">
                  <a:schemeClr val="accent3"/>
                </a:lnRef>
                <a:fillRef idx="0">
                  <a:schemeClr val="accent3"/>
                </a:fillRef>
                <a:effectRef idx="2">
                  <a:schemeClr val="accent3"/>
                </a:effectRef>
                <a:fontRef idx="minor">
                  <a:schemeClr val="tx1"/>
                </a:fontRef>
              </p:style>
            </p:cxnSp>
            <p:cxnSp>
              <p:nvCxnSpPr>
                <p:cNvPr id="442" name="Straight Connector 441">
                  <a:extLst>
                    <a:ext uri="{FF2B5EF4-FFF2-40B4-BE49-F238E27FC236}">
                      <a16:creationId xmlns:a16="http://schemas.microsoft.com/office/drawing/2014/main" id="{47D248B0-87DB-F148-967F-61113722EC3C}"/>
                    </a:ext>
                  </a:extLst>
                </p:cNvPr>
                <p:cNvCxnSpPr>
                  <a:cxnSpLocks/>
                  <a:stCxn id="438" idx="0"/>
                  <a:endCxn id="436" idx="2"/>
                </p:cNvCxnSpPr>
                <p:nvPr/>
              </p:nvCxnSpPr>
              <p:spPr>
                <a:xfrm flipH="1" flipV="1">
                  <a:off x="5797121" y="2567539"/>
                  <a:ext cx="223643" cy="361382"/>
                </a:xfrm>
                <a:prstGeom prst="line">
                  <a:avLst/>
                </a:prstGeom>
              </p:spPr>
              <p:style>
                <a:lnRef idx="3">
                  <a:schemeClr val="accent3"/>
                </a:lnRef>
                <a:fillRef idx="0">
                  <a:schemeClr val="accent3"/>
                </a:fillRef>
                <a:effectRef idx="2">
                  <a:schemeClr val="accent3"/>
                </a:effectRef>
                <a:fontRef idx="minor">
                  <a:schemeClr val="tx1"/>
                </a:fontRef>
              </p:style>
            </p:cxnSp>
            <p:cxnSp>
              <p:nvCxnSpPr>
                <p:cNvPr id="443" name="Straight Connector 442">
                  <a:extLst>
                    <a:ext uri="{FF2B5EF4-FFF2-40B4-BE49-F238E27FC236}">
                      <a16:creationId xmlns:a16="http://schemas.microsoft.com/office/drawing/2014/main" id="{F69718B2-B88A-2143-AD6D-80F34AE3A5F3}"/>
                    </a:ext>
                  </a:extLst>
                </p:cNvPr>
                <p:cNvCxnSpPr>
                  <a:cxnSpLocks/>
                  <a:stCxn id="438" idx="2"/>
                  <a:endCxn id="439" idx="0"/>
                </p:cNvCxnSpPr>
                <p:nvPr/>
              </p:nvCxnSpPr>
              <p:spPr>
                <a:xfrm flipH="1">
                  <a:off x="5821017" y="3287736"/>
                  <a:ext cx="199747" cy="358863"/>
                </a:xfrm>
                <a:prstGeom prst="line">
                  <a:avLst/>
                </a:prstGeom>
              </p:spPr>
              <p:style>
                <a:lnRef idx="3">
                  <a:schemeClr val="accent3"/>
                </a:lnRef>
                <a:fillRef idx="0">
                  <a:schemeClr val="accent3"/>
                </a:fillRef>
                <a:effectRef idx="2">
                  <a:schemeClr val="accent3"/>
                </a:effectRef>
                <a:fontRef idx="minor">
                  <a:schemeClr val="tx1"/>
                </a:fontRef>
              </p:style>
            </p:cxnSp>
            <p:cxnSp>
              <p:nvCxnSpPr>
                <p:cNvPr id="444" name="Straight Connector 443">
                  <a:extLst>
                    <a:ext uri="{FF2B5EF4-FFF2-40B4-BE49-F238E27FC236}">
                      <a16:creationId xmlns:a16="http://schemas.microsoft.com/office/drawing/2014/main" id="{25E82B1D-FF15-464D-8FE9-69F68FFA267E}"/>
                    </a:ext>
                  </a:extLst>
                </p:cNvPr>
                <p:cNvCxnSpPr>
                  <a:cxnSpLocks/>
                  <a:stCxn id="438" idx="2"/>
                  <a:endCxn id="440" idx="0"/>
                </p:cNvCxnSpPr>
                <p:nvPr/>
              </p:nvCxnSpPr>
              <p:spPr>
                <a:xfrm>
                  <a:off x="6020764" y="3287736"/>
                  <a:ext cx="189311" cy="358863"/>
                </a:xfrm>
                <a:prstGeom prst="line">
                  <a:avLst/>
                </a:prstGeom>
              </p:spPr>
              <p:style>
                <a:lnRef idx="3">
                  <a:schemeClr val="accent3"/>
                </a:lnRef>
                <a:fillRef idx="0">
                  <a:schemeClr val="accent3"/>
                </a:fillRef>
                <a:effectRef idx="2">
                  <a:schemeClr val="accent3"/>
                </a:effectRef>
                <a:fontRef idx="minor">
                  <a:schemeClr val="tx1"/>
                </a:fontRef>
              </p:style>
            </p:cxnSp>
            <p:sp>
              <p:nvSpPr>
                <p:cNvPr id="445" name="Rectangle 444">
                  <a:extLst>
                    <a:ext uri="{FF2B5EF4-FFF2-40B4-BE49-F238E27FC236}">
                      <a16:creationId xmlns:a16="http://schemas.microsoft.com/office/drawing/2014/main" id="{9D083002-05B6-FD41-BE3A-53964E3FD7BA}"/>
                    </a:ext>
                  </a:extLst>
                </p:cNvPr>
                <p:cNvSpPr/>
                <p:nvPr/>
              </p:nvSpPr>
              <p:spPr>
                <a:xfrm>
                  <a:off x="6519283" y="2206205"/>
                  <a:ext cx="294033" cy="358815"/>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sp>
              <p:nvSpPr>
                <p:cNvPr id="446" name="Rectangle 445">
                  <a:extLst>
                    <a:ext uri="{FF2B5EF4-FFF2-40B4-BE49-F238E27FC236}">
                      <a16:creationId xmlns:a16="http://schemas.microsoft.com/office/drawing/2014/main" id="{DE509A28-4005-6B43-BDD4-AB1BDB1E306E}"/>
                    </a:ext>
                  </a:extLst>
                </p:cNvPr>
                <p:cNvSpPr/>
                <p:nvPr/>
              </p:nvSpPr>
              <p:spPr>
                <a:xfrm>
                  <a:off x="6370706" y="2926402"/>
                  <a:ext cx="294033" cy="358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sp>
              <p:nvSpPr>
                <p:cNvPr id="447" name="Rectangle 446">
                  <a:extLst>
                    <a:ext uri="{FF2B5EF4-FFF2-40B4-BE49-F238E27FC236}">
                      <a16:creationId xmlns:a16="http://schemas.microsoft.com/office/drawing/2014/main" id="{43EE51FC-9E3E-2644-97EC-E3A045B5A353}"/>
                    </a:ext>
                  </a:extLst>
                </p:cNvPr>
                <p:cNvSpPr/>
                <p:nvPr/>
              </p:nvSpPr>
              <p:spPr>
                <a:xfrm>
                  <a:off x="6792446" y="2930999"/>
                  <a:ext cx="294033" cy="35881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accent1"/>
                      </a:solidFill>
                    </a:rPr>
                    <a:t>act</a:t>
                  </a:r>
                </a:p>
              </p:txBody>
            </p:sp>
            <p:cxnSp>
              <p:nvCxnSpPr>
                <p:cNvPr id="448" name="Straight Connector 447">
                  <a:extLst>
                    <a:ext uri="{FF2B5EF4-FFF2-40B4-BE49-F238E27FC236}">
                      <a16:creationId xmlns:a16="http://schemas.microsoft.com/office/drawing/2014/main" id="{68CD04DB-B3C6-9448-A15E-4771006CD4A4}"/>
                    </a:ext>
                  </a:extLst>
                </p:cNvPr>
                <p:cNvCxnSpPr>
                  <a:cxnSpLocks/>
                  <a:stCxn id="445" idx="2"/>
                  <a:endCxn id="446" idx="0"/>
                </p:cNvCxnSpPr>
                <p:nvPr/>
              </p:nvCxnSpPr>
              <p:spPr>
                <a:xfrm flipH="1">
                  <a:off x="6517723" y="2565020"/>
                  <a:ext cx="148577" cy="361382"/>
                </a:xfrm>
                <a:prstGeom prst="line">
                  <a:avLst/>
                </a:prstGeom>
              </p:spPr>
              <p:style>
                <a:lnRef idx="3">
                  <a:schemeClr val="accent3"/>
                </a:lnRef>
                <a:fillRef idx="0">
                  <a:schemeClr val="accent3"/>
                </a:fillRef>
                <a:effectRef idx="2">
                  <a:schemeClr val="accent3"/>
                </a:effectRef>
                <a:fontRef idx="minor">
                  <a:schemeClr val="tx1"/>
                </a:fontRef>
              </p:style>
            </p:cxnSp>
            <p:cxnSp>
              <p:nvCxnSpPr>
                <p:cNvPr id="449" name="Straight Connector 448">
                  <a:extLst>
                    <a:ext uri="{FF2B5EF4-FFF2-40B4-BE49-F238E27FC236}">
                      <a16:creationId xmlns:a16="http://schemas.microsoft.com/office/drawing/2014/main" id="{7C6BDA49-CF7C-0D4E-8F23-065C1E77D0FB}"/>
                    </a:ext>
                  </a:extLst>
                </p:cNvPr>
                <p:cNvCxnSpPr>
                  <a:cxnSpLocks/>
                  <a:stCxn id="445" idx="2"/>
                  <a:endCxn id="447" idx="0"/>
                </p:cNvCxnSpPr>
                <p:nvPr/>
              </p:nvCxnSpPr>
              <p:spPr>
                <a:xfrm>
                  <a:off x="6666300" y="2565019"/>
                  <a:ext cx="273163" cy="365980"/>
                </a:xfrm>
                <a:prstGeom prst="line">
                  <a:avLst/>
                </a:prstGeom>
              </p:spPr>
              <p:style>
                <a:lnRef idx="3">
                  <a:schemeClr val="accent3"/>
                </a:lnRef>
                <a:fillRef idx="0">
                  <a:schemeClr val="accent3"/>
                </a:fillRef>
                <a:effectRef idx="2">
                  <a:schemeClr val="accent3"/>
                </a:effectRef>
                <a:fontRef idx="minor">
                  <a:schemeClr val="tx1"/>
                </a:fontRef>
              </p:style>
            </p:cxnSp>
            <p:cxnSp>
              <p:nvCxnSpPr>
                <p:cNvPr id="450" name="Straight Connector 449">
                  <a:extLst>
                    <a:ext uri="{FF2B5EF4-FFF2-40B4-BE49-F238E27FC236}">
                      <a16:creationId xmlns:a16="http://schemas.microsoft.com/office/drawing/2014/main" id="{CE11BBBD-BE04-854C-A4FD-37B14F73791E}"/>
                    </a:ext>
                  </a:extLst>
                </p:cNvPr>
                <p:cNvCxnSpPr>
                  <a:cxnSpLocks/>
                  <a:stCxn id="419" idx="2"/>
                  <a:endCxn id="435" idx="0"/>
                </p:cNvCxnSpPr>
                <p:nvPr/>
              </p:nvCxnSpPr>
              <p:spPr>
                <a:xfrm>
                  <a:off x="6243017" y="1205099"/>
                  <a:ext cx="7720" cy="322405"/>
                </a:xfrm>
                <a:prstGeom prst="line">
                  <a:avLst/>
                </a:prstGeom>
              </p:spPr>
              <p:style>
                <a:lnRef idx="3">
                  <a:schemeClr val="accent3"/>
                </a:lnRef>
                <a:fillRef idx="0">
                  <a:schemeClr val="accent3"/>
                </a:fillRef>
                <a:effectRef idx="2">
                  <a:schemeClr val="accent3"/>
                </a:effectRef>
                <a:fontRef idx="minor">
                  <a:schemeClr val="tx1"/>
                </a:fontRef>
              </p:style>
            </p:cxnSp>
            <p:cxnSp>
              <p:nvCxnSpPr>
                <p:cNvPr id="451" name="Straight Connector 450">
                  <a:extLst>
                    <a:ext uri="{FF2B5EF4-FFF2-40B4-BE49-F238E27FC236}">
                      <a16:creationId xmlns:a16="http://schemas.microsoft.com/office/drawing/2014/main" id="{A8A5A3B3-960E-8B43-84B1-9A0909748AFF}"/>
                    </a:ext>
                  </a:extLst>
                </p:cNvPr>
                <p:cNvCxnSpPr>
                  <a:cxnSpLocks/>
                  <a:stCxn id="435" idx="2"/>
                  <a:endCxn id="436" idx="0"/>
                </p:cNvCxnSpPr>
                <p:nvPr/>
              </p:nvCxnSpPr>
              <p:spPr>
                <a:xfrm flipH="1">
                  <a:off x="5797121" y="1886319"/>
                  <a:ext cx="453616" cy="322405"/>
                </a:xfrm>
                <a:prstGeom prst="line">
                  <a:avLst/>
                </a:prstGeom>
              </p:spPr>
              <p:style>
                <a:lnRef idx="3">
                  <a:schemeClr val="accent3"/>
                </a:lnRef>
                <a:fillRef idx="0">
                  <a:schemeClr val="accent3"/>
                </a:fillRef>
                <a:effectRef idx="2">
                  <a:schemeClr val="accent3"/>
                </a:effectRef>
                <a:fontRef idx="minor">
                  <a:schemeClr val="tx1"/>
                </a:fontRef>
              </p:style>
            </p:cxnSp>
            <p:cxnSp>
              <p:nvCxnSpPr>
                <p:cNvPr id="452" name="Straight Connector 451">
                  <a:extLst>
                    <a:ext uri="{FF2B5EF4-FFF2-40B4-BE49-F238E27FC236}">
                      <a16:creationId xmlns:a16="http://schemas.microsoft.com/office/drawing/2014/main" id="{1A3A350B-954E-224E-9354-46DD6D04581D}"/>
                    </a:ext>
                  </a:extLst>
                </p:cNvPr>
                <p:cNvCxnSpPr>
                  <a:cxnSpLocks/>
                  <a:stCxn id="435" idx="2"/>
                  <a:endCxn id="445" idx="0"/>
                </p:cNvCxnSpPr>
                <p:nvPr/>
              </p:nvCxnSpPr>
              <p:spPr>
                <a:xfrm>
                  <a:off x="6250737" y="1886319"/>
                  <a:ext cx="415563" cy="319886"/>
                </a:xfrm>
                <a:prstGeom prst="line">
                  <a:avLst/>
                </a:prstGeom>
              </p:spPr>
              <p:style>
                <a:lnRef idx="3">
                  <a:schemeClr val="accent3"/>
                </a:lnRef>
                <a:fillRef idx="0">
                  <a:schemeClr val="accent3"/>
                </a:fillRef>
                <a:effectRef idx="2">
                  <a:schemeClr val="accent3"/>
                </a:effectRef>
                <a:fontRef idx="minor">
                  <a:schemeClr val="tx1"/>
                </a:fontRef>
              </p:style>
            </p:cxnSp>
            <p:sp>
              <p:nvSpPr>
                <p:cNvPr id="453" name="Rectangle 452">
                  <a:extLst>
                    <a:ext uri="{FF2B5EF4-FFF2-40B4-BE49-F238E27FC236}">
                      <a16:creationId xmlns:a16="http://schemas.microsoft.com/office/drawing/2014/main" id="{4E0080CC-7347-1B4F-B115-02E4529CD01F}"/>
                    </a:ext>
                  </a:extLst>
                </p:cNvPr>
                <p:cNvSpPr/>
                <p:nvPr/>
              </p:nvSpPr>
              <p:spPr>
                <a:xfrm>
                  <a:off x="7047712" y="1534337"/>
                  <a:ext cx="294033" cy="35881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accent1"/>
                      </a:solidFill>
                    </a:rPr>
                    <a:t>act</a:t>
                  </a:r>
                </a:p>
              </p:txBody>
            </p:sp>
            <p:cxnSp>
              <p:nvCxnSpPr>
                <p:cNvPr id="454" name="Straight Connector 453">
                  <a:extLst>
                    <a:ext uri="{FF2B5EF4-FFF2-40B4-BE49-F238E27FC236}">
                      <a16:creationId xmlns:a16="http://schemas.microsoft.com/office/drawing/2014/main" id="{DCC560B2-CC14-AD43-ABA4-013B0B1C193B}"/>
                    </a:ext>
                  </a:extLst>
                </p:cNvPr>
                <p:cNvCxnSpPr>
                  <a:cxnSpLocks/>
                  <a:stCxn id="419" idx="2"/>
                  <a:endCxn id="453" idx="0"/>
                </p:cNvCxnSpPr>
                <p:nvPr/>
              </p:nvCxnSpPr>
              <p:spPr>
                <a:xfrm>
                  <a:off x="6243017" y="1205099"/>
                  <a:ext cx="951712" cy="329238"/>
                </a:xfrm>
                <a:prstGeom prst="line">
                  <a:avLst/>
                </a:prstGeom>
              </p:spPr>
              <p:style>
                <a:lnRef idx="3">
                  <a:schemeClr val="accent3"/>
                </a:lnRef>
                <a:fillRef idx="0">
                  <a:schemeClr val="accent3"/>
                </a:fillRef>
                <a:effectRef idx="2">
                  <a:schemeClr val="accent3"/>
                </a:effectRef>
                <a:fontRef idx="minor">
                  <a:schemeClr val="tx1"/>
                </a:fontRef>
              </p:style>
            </p:cxnSp>
          </p:grpSp>
          <p:grpSp>
            <p:nvGrpSpPr>
              <p:cNvPr id="407" name="Group 406">
                <a:extLst>
                  <a:ext uri="{FF2B5EF4-FFF2-40B4-BE49-F238E27FC236}">
                    <a16:creationId xmlns:a16="http://schemas.microsoft.com/office/drawing/2014/main" id="{35C2E03D-C969-894D-BFCB-E05C1FEE2A46}"/>
                  </a:ext>
                </a:extLst>
              </p:cNvPr>
              <p:cNvGrpSpPr/>
              <p:nvPr/>
            </p:nvGrpSpPr>
            <p:grpSpPr>
              <a:xfrm>
                <a:off x="3747818" y="3275517"/>
                <a:ext cx="869917" cy="1445276"/>
                <a:chOff x="9703221" y="3729249"/>
                <a:chExt cx="1822107" cy="2508616"/>
              </a:xfrm>
            </p:grpSpPr>
            <p:sp>
              <p:nvSpPr>
                <p:cNvPr id="408" name="Rectangle 407">
                  <a:extLst>
                    <a:ext uri="{FF2B5EF4-FFF2-40B4-BE49-F238E27FC236}">
                      <a16:creationId xmlns:a16="http://schemas.microsoft.com/office/drawing/2014/main" id="{D81B3D41-BC17-CB44-8CB8-FE0986C189A7}"/>
                    </a:ext>
                  </a:extLst>
                </p:cNvPr>
                <p:cNvSpPr/>
                <p:nvPr/>
              </p:nvSpPr>
              <p:spPr>
                <a:xfrm>
                  <a:off x="10458167" y="3729249"/>
                  <a:ext cx="636609" cy="358815"/>
                </a:xfrm>
                <a:prstGeom prst="rect">
                  <a:avLst/>
                </a:prstGeom>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t>
                  </a:r>
                </a:p>
              </p:txBody>
            </p:sp>
            <p:cxnSp>
              <p:nvCxnSpPr>
                <p:cNvPr id="409" name="Straight Connector 408">
                  <a:extLst>
                    <a:ext uri="{FF2B5EF4-FFF2-40B4-BE49-F238E27FC236}">
                      <a16:creationId xmlns:a16="http://schemas.microsoft.com/office/drawing/2014/main" id="{79D70161-C4DA-454F-AD8B-320BCA83996E}"/>
                    </a:ext>
                  </a:extLst>
                </p:cNvPr>
                <p:cNvCxnSpPr>
                  <a:cxnSpLocks/>
                  <a:stCxn id="408" idx="2"/>
                  <a:endCxn id="418" idx="0"/>
                </p:cNvCxnSpPr>
                <p:nvPr/>
              </p:nvCxnSpPr>
              <p:spPr>
                <a:xfrm>
                  <a:off x="10776471" y="4088064"/>
                  <a:ext cx="430553" cy="356133"/>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sp>
              <p:nvSpPr>
                <p:cNvPr id="410" name="Rectangle 409">
                  <a:extLst>
                    <a:ext uri="{FF2B5EF4-FFF2-40B4-BE49-F238E27FC236}">
                      <a16:creationId xmlns:a16="http://schemas.microsoft.com/office/drawing/2014/main" id="{82AFB090-EEC4-5F47-8889-FA3F9E0AE2B1}"/>
                    </a:ext>
                  </a:extLst>
                </p:cNvPr>
                <p:cNvSpPr/>
                <p:nvPr/>
              </p:nvSpPr>
              <p:spPr>
                <a:xfrm>
                  <a:off x="10115274" y="4442069"/>
                  <a:ext cx="636609" cy="358815"/>
                </a:xfrm>
                <a:prstGeom prst="rect">
                  <a:avLst/>
                </a:prstGeom>
                <a:solidFill>
                  <a:schemeClr val="accent3">
                    <a:lumMod val="75000"/>
                  </a:schemeClr>
                </a:solid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Fail</a:t>
                  </a:r>
                </a:p>
              </p:txBody>
            </p:sp>
            <p:cxnSp>
              <p:nvCxnSpPr>
                <p:cNvPr id="411" name="Straight Connector 410">
                  <a:extLst>
                    <a:ext uri="{FF2B5EF4-FFF2-40B4-BE49-F238E27FC236}">
                      <a16:creationId xmlns:a16="http://schemas.microsoft.com/office/drawing/2014/main" id="{541149B5-C25C-1040-8C78-FDDDB9AAB4D5}"/>
                    </a:ext>
                  </a:extLst>
                </p:cNvPr>
                <p:cNvCxnSpPr>
                  <a:cxnSpLocks/>
                  <a:stCxn id="410" idx="0"/>
                  <a:endCxn id="408" idx="2"/>
                </p:cNvCxnSpPr>
                <p:nvPr/>
              </p:nvCxnSpPr>
              <p:spPr>
                <a:xfrm flipV="1">
                  <a:off x="10433579" y="4088064"/>
                  <a:ext cx="342893" cy="354005"/>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sp>
              <p:nvSpPr>
                <p:cNvPr id="412" name="Rectangle 411">
                  <a:extLst>
                    <a:ext uri="{FF2B5EF4-FFF2-40B4-BE49-F238E27FC236}">
                      <a16:creationId xmlns:a16="http://schemas.microsoft.com/office/drawing/2014/main" id="{877EDAD6-1C11-F94A-92C2-A5F6DE3C7711}"/>
                    </a:ext>
                  </a:extLst>
                </p:cNvPr>
                <p:cNvSpPr/>
                <p:nvPr/>
              </p:nvSpPr>
              <p:spPr>
                <a:xfrm>
                  <a:off x="10122025" y="5167959"/>
                  <a:ext cx="636609" cy="358815"/>
                </a:xfrm>
                <a:prstGeom prst="rect">
                  <a:avLst/>
                </a:prstGeom>
                <a:solidFill>
                  <a:schemeClr val="accent3">
                    <a:lumMod val="75000"/>
                  </a:schemeClr>
                </a:solid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t>
                  </a:r>
                </a:p>
              </p:txBody>
            </p:sp>
            <p:sp>
              <p:nvSpPr>
                <p:cNvPr id="413" name="Rectangle 412">
                  <a:extLst>
                    <a:ext uri="{FF2B5EF4-FFF2-40B4-BE49-F238E27FC236}">
                      <a16:creationId xmlns:a16="http://schemas.microsoft.com/office/drawing/2014/main" id="{13FFC51C-F455-B44A-B4FB-BF5A53A8A70D}"/>
                    </a:ext>
                  </a:extLst>
                </p:cNvPr>
                <p:cNvSpPr/>
                <p:nvPr/>
              </p:nvSpPr>
              <p:spPr>
                <a:xfrm>
                  <a:off x="9703221" y="5876370"/>
                  <a:ext cx="636609" cy="358815"/>
                </a:xfrm>
                <a:prstGeom prst="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sp>
              <p:nvSpPr>
                <p:cNvPr id="414" name="Rectangle 413">
                  <a:extLst>
                    <a:ext uri="{FF2B5EF4-FFF2-40B4-BE49-F238E27FC236}">
                      <a16:creationId xmlns:a16="http://schemas.microsoft.com/office/drawing/2014/main" id="{EBB9D674-CF99-174B-9CD7-F4F5167AD1DE}"/>
                    </a:ext>
                  </a:extLst>
                </p:cNvPr>
                <p:cNvSpPr/>
                <p:nvPr/>
              </p:nvSpPr>
              <p:spPr>
                <a:xfrm>
                  <a:off x="10465452" y="5879050"/>
                  <a:ext cx="636609" cy="358815"/>
                </a:xfrm>
                <a:prstGeom prst="rect">
                  <a:avLst/>
                </a:prstGeom>
                <a:solidFill>
                  <a:schemeClr val="accent1">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accent1"/>
                      </a:solidFill>
                    </a:rPr>
                    <a:t>act</a:t>
                  </a:r>
                </a:p>
              </p:txBody>
            </p:sp>
            <p:cxnSp>
              <p:nvCxnSpPr>
                <p:cNvPr id="415" name="Straight Connector 414">
                  <a:extLst>
                    <a:ext uri="{FF2B5EF4-FFF2-40B4-BE49-F238E27FC236}">
                      <a16:creationId xmlns:a16="http://schemas.microsoft.com/office/drawing/2014/main" id="{FCCC1C87-559A-D946-B339-33FE5F023AE1}"/>
                    </a:ext>
                  </a:extLst>
                </p:cNvPr>
                <p:cNvCxnSpPr>
                  <a:cxnSpLocks/>
                  <a:stCxn id="412" idx="0"/>
                  <a:endCxn id="410" idx="2"/>
                </p:cNvCxnSpPr>
                <p:nvPr/>
              </p:nvCxnSpPr>
              <p:spPr>
                <a:xfrm flipH="1" flipV="1">
                  <a:off x="10433579" y="4800884"/>
                  <a:ext cx="6751" cy="367075"/>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cxnSp>
              <p:nvCxnSpPr>
                <p:cNvPr id="416" name="Straight Connector 415">
                  <a:extLst>
                    <a:ext uri="{FF2B5EF4-FFF2-40B4-BE49-F238E27FC236}">
                      <a16:creationId xmlns:a16="http://schemas.microsoft.com/office/drawing/2014/main" id="{93F088DD-0195-6544-9E5E-0A0FDD2CC3B5}"/>
                    </a:ext>
                  </a:extLst>
                </p:cNvPr>
                <p:cNvCxnSpPr>
                  <a:cxnSpLocks/>
                  <a:stCxn id="412" idx="2"/>
                  <a:endCxn id="413" idx="0"/>
                </p:cNvCxnSpPr>
                <p:nvPr/>
              </p:nvCxnSpPr>
              <p:spPr>
                <a:xfrm flipH="1">
                  <a:off x="10021525" y="5526774"/>
                  <a:ext cx="418804" cy="349596"/>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cxnSp>
              <p:nvCxnSpPr>
                <p:cNvPr id="417" name="Straight Connector 416">
                  <a:extLst>
                    <a:ext uri="{FF2B5EF4-FFF2-40B4-BE49-F238E27FC236}">
                      <a16:creationId xmlns:a16="http://schemas.microsoft.com/office/drawing/2014/main" id="{F32700B1-7888-D147-B947-D54D11DAC270}"/>
                    </a:ext>
                  </a:extLst>
                </p:cNvPr>
                <p:cNvCxnSpPr>
                  <a:cxnSpLocks/>
                  <a:stCxn id="412" idx="2"/>
                  <a:endCxn id="414" idx="0"/>
                </p:cNvCxnSpPr>
                <p:nvPr/>
              </p:nvCxnSpPr>
              <p:spPr>
                <a:xfrm>
                  <a:off x="10440329" y="5526774"/>
                  <a:ext cx="343427" cy="352276"/>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sp>
              <p:nvSpPr>
                <p:cNvPr id="418" name="Rectangle 417">
                  <a:extLst>
                    <a:ext uri="{FF2B5EF4-FFF2-40B4-BE49-F238E27FC236}">
                      <a16:creationId xmlns:a16="http://schemas.microsoft.com/office/drawing/2014/main" id="{00D3033C-AFB7-504D-94BD-3D7D029D1056}"/>
                    </a:ext>
                  </a:extLst>
                </p:cNvPr>
                <p:cNvSpPr/>
                <p:nvPr/>
              </p:nvSpPr>
              <p:spPr>
                <a:xfrm>
                  <a:off x="10888719" y="4444197"/>
                  <a:ext cx="636609" cy="358815"/>
                </a:xfrm>
                <a:prstGeom prst="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grpSp>
        </p:grpSp>
      </p:grpSp>
      <p:grpSp>
        <p:nvGrpSpPr>
          <p:cNvPr id="455" name="Group 454">
            <a:extLst>
              <a:ext uri="{FF2B5EF4-FFF2-40B4-BE49-F238E27FC236}">
                <a16:creationId xmlns:a16="http://schemas.microsoft.com/office/drawing/2014/main" id="{161F9207-3C34-CB4B-BE52-461A2FAE2D97}"/>
              </a:ext>
            </a:extLst>
          </p:cNvPr>
          <p:cNvGrpSpPr/>
          <p:nvPr/>
        </p:nvGrpSpPr>
        <p:grpSpPr>
          <a:xfrm>
            <a:off x="4872272" y="2319561"/>
            <a:ext cx="5857103" cy="3917093"/>
            <a:chOff x="2681416" y="2248929"/>
            <a:chExt cx="5857103" cy="3917093"/>
          </a:xfrm>
        </p:grpSpPr>
        <p:sp>
          <p:nvSpPr>
            <p:cNvPr id="456" name="Rectangle 455">
              <a:extLst>
                <a:ext uri="{FF2B5EF4-FFF2-40B4-BE49-F238E27FC236}">
                  <a16:creationId xmlns:a16="http://schemas.microsoft.com/office/drawing/2014/main" id="{E29FD9DB-A653-3B49-8AA1-66C74285345C}"/>
                </a:ext>
              </a:extLst>
            </p:cNvPr>
            <p:cNvSpPr/>
            <p:nvPr/>
          </p:nvSpPr>
          <p:spPr>
            <a:xfrm>
              <a:off x="2681416" y="2248929"/>
              <a:ext cx="5857103" cy="39170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57" name="Group 456">
              <a:extLst>
                <a:ext uri="{FF2B5EF4-FFF2-40B4-BE49-F238E27FC236}">
                  <a16:creationId xmlns:a16="http://schemas.microsoft.com/office/drawing/2014/main" id="{665F326D-5439-D04B-A1E6-F2FF436F0951}"/>
                </a:ext>
              </a:extLst>
            </p:cNvPr>
            <p:cNvGrpSpPr/>
            <p:nvPr/>
          </p:nvGrpSpPr>
          <p:grpSpPr>
            <a:xfrm>
              <a:off x="3206285" y="2492374"/>
              <a:ext cx="4135460" cy="3090744"/>
              <a:chOff x="3206285" y="2492374"/>
              <a:chExt cx="4135460" cy="3090744"/>
            </a:xfrm>
          </p:grpSpPr>
          <p:grpSp>
            <p:nvGrpSpPr>
              <p:cNvPr id="458" name="Group 457">
                <a:extLst>
                  <a:ext uri="{FF2B5EF4-FFF2-40B4-BE49-F238E27FC236}">
                    <a16:creationId xmlns:a16="http://schemas.microsoft.com/office/drawing/2014/main" id="{49F4F7B5-40FA-AB43-B4CB-2672136C7574}"/>
                  </a:ext>
                </a:extLst>
              </p:cNvPr>
              <p:cNvGrpSpPr/>
              <p:nvPr/>
            </p:nvGrpSpPr>
            <p:grpSpPr>
              <a:xfrm>
                <a:off x="3712065" y="2492374"/>
                <a:ext cx="3629680" cy="2226503"/>
                <a:chOff x="3712065" y="846284"/>
                <a:chExt cx="3629680" cy="3805532"/>
              </a:xfrm>
            </p:grpSpPr>
            <p:sp>
              <p:nvSpPr>
                <p:cNvPr id="484" name="Rectangle 483">
                  <a:extLst>
                    <a:ext uri="{FF2B5EF4-FFF2-40B4-BE49-F238E27FC236}">
                      <a16:creationId xmlns:a16="http://schemas.microsoft.com/office/drawing/2014/main" id="{BE8865BA-E9F4-6747-B6A8-01C8FAF47111}"/>
                    </a:ext>
                  </a:extLst>
                </p:cNvPr>
                <p:cNvSpPr/>
                <p:nvPr/>
              </p:nvSpPr>
              <p:spPr>
                <a:xfrm>
                  <a:off x="6096000" y="846284"/>
                  <a:ext cx="294033" cy="3588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sp>
              <p:nvSpPr>
                <p:cNvPr id="485" name="Rectangle 484">
                  <a:extLst>
                    <a:ext uri="{FF2B5EF4-FFF2-40B4-BE49-F238E27FC236}">
                      <a16:creationId xmlns:a16="http://schemas.microsoft.com/office/drawing/2014/main" id="{047D8A2A-C2AB-5C49-AEFF-199117861990}"/>
                    </a:ext>
                  </a:extLst>
                </p:cNvPr>
                <p:cNvSpPr/>
                <p:nvPr/>
              </p:nvSpPr>
              <p:spPr>
                <a:xfrm>
                  <a:off x="4548223" y="1523483"/>
                  <a:ext cx="294033" cy="358815"/>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sp>
              <p:nvSpPr>
                <p:cNvPr id="486" name="Rectangle 485">
                  <a:extLst>
                    <a:ext uri="{FF2B5EF4-FFF2-40B4-BE49-F238E27FC236}">
                      <a16:creationId xmlns:a16="http://schemas.microsoft.com/office/drawing/2014/main" id="{4FA57563-3C55-1F48-8F6F-68E48E536107}"/>
                    </a:ext>
                  </a:extLst>
                </p:cNvPr>
                <p:cNvSpPr/>
                <p:nvPr/>
              </p:nvSpPr>
              <p:spPr>
                <a:xfrm>
                  <a:off x="4842257" y="2183952"/>
                  <a:ext cx="294033" cy="3588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cxnSp>
              <p:nvCxnSpPr>
                <p:cNvPr id="487" name="Straight Connector 486">
                  <a:extLst>
                    <a:ext uri="{FF2B5EF4-FFF2-40B4-BE49-F238E27FC236}">
                      <a16:creationId xmlns:a16="http://schemas.microsoft.com/office/drawing/2014/main" id="{E22F9A2A-D678-FA41-987A-1530291E8792}"/>
                    </a:ext>
                  </a:extLst>
                </p:cNvPr>
                <p:cNvCxnSpPr>
                  <a:stCxn id="484" idx="2"/>
                  <a:endCxn id="485" idx="0"/>
                </p:cNvCxnSpPr>
                <p:nvPr/>
              </p:nvCxnSpPr>
              <p:spPr>
                <a:xfrm flipH="1">
                  <a:off x="4695240" y="1205099"/>
                  <a:ext cx="1547777" cy="318384"/>
                </a:xfrm>
                <a:prstGeom prst="line">
                  <a:avLst/>
                </a:prstGeom>
              </p:spPr>
              <p:style>
                <a:lnRef idx="3">
                  <a:schemeClr val="accent3"/>
                </a:lnRef>
                <a:fillRef idx="0">
                  <a:schemeClr val="accent3"/>
                </a:fillRef>
                <a:effectRef idx="2">
                  <a:schemeClr val="accent3"/>
                </a:effectRef>
                <a:fontRef idx="minor">
                  <a:schemeClr val="tx1"/>
                </a:fontRef>
              </p:style>
            </p:cxnSp>
            <p:cxnSp>
              <p:nvCxnSpPr>
                <p:cNvPr id="488" name="Straight Connector 487">
                  <a:extLst>
                    <a:ext uri="{FF2B5EF4-FFF2-40B4-BE49-F238E27FC236}">
                      <a16:creationId xmlns:a16="http://schemas.microsoft.com/office/drawing/2014/main" id="{5FA26AEC-770B-1646-8EB8-DB23A8E91E2E}"/>
                    </a:ext>
                  </a:extLst>
                </p:cNvPr>
                <p:cNvCxnSpPr>
                  <a:cxnSpLocks/>
                  <a:stCxn id="485" idx="2"/>
                  <a:endCxn id="462" idx="0"/>
                </p:cNvCxnSpPr>
                <p:nvPr/>
              </p:nvCxnSpPr>
              <p:spPr>
                <a:xfrm flipH="1">
                  <a:off x="3712065" y="1882298"/>
                  <a:ext cx="983175" cy="301654"/>
                </a:xfrm>
                <a:prstGeom prst="line">
                  <a:avLst/>
                </a:prstGeom>
              </p:spPr>
              <p:style>
                <a:lnRef idx="3">
                  <a:schemeClr val="accent3"/>
                </a:lnRef>
                <a:fillRef idx="0">
                  <a:schemeClr val="accent3"/>
                </a:fillRef>
                <a:effectRef idx="2">
                  <a:schemeClr val="accent3"/>
                </a:effectRef>
                <a:fontRef idx="minor">
                  <a:schemeClr val="tx1"/>
                </a:fontRef>
              </p:style>
            </p:cxnSp>
            <p:cxnSp>
              <p:nvCxnSpPr>
                <p:cNvPr id="489" name="Straight Connector 488">
                  <a:extLst>
                    <a:ext uri="{FF2B5EF4-FFF2-40B4-BE49-F238E27FC236}">
                      <a16:creationId xmlns:a16="http://schemas.microsoft.com/office/drawing/2014/main" id="{1E7A3071-CA9D-B847-ABB2-741DC8D6AD14}"/>
                    </a:ext>
                  </a:extLst>
                </p:cNvPr>
                <p:cNvCxnSpPr>
                  <a:cxnSpLocks/>
                  <a:stCxn id="485" idx="2"/>
                  <a:endCxn id="486" idx="0"/>
                </p:cNvCxnSpPr>
                <p:nvPr/>
              </p:nvCxnSpPr>
              <p:spPr>
                <a:xfrm>
                  <a:off x="4695240" y="1882298"/>
                  <a:ext cx="294034" cy="301654"/>
                </a:xfrm>
                <a:prstGeom prst="line">
                  <a:avLst/>
                </a:prstGeom>
              </p:spPr>
              <p:style>
                <a:lnRef idx="3">
                  <a:schemeClr val="accent3"/>
                </a:lnRef>
                <a:fillRef idx="0">
                  <a:schemeClr val="accent3"/>
                </a:fillRef>
                <a:effectRef idx="2">
                  <a:schemeClr val="accent3"/>
                </a:effectRef>
                <a:fontRef idx="minor">
                  <a:schemeClr val="tx1"/>
                </a:fontRef>
              </p:style>
            </p:cxnSp>
            <p:sp>
              <p:nvSpPr>
                <p:cNvPr id="490" name="Rectangle 489">
                  <a:extLst>
                    <a:ext uri="{FF2B5EF4-FFF2-40B4-BE49-F238E27FC236}">
                      <a16:creationId xmlns:a16="http://schemas.microsoft.com/office/drawing/2014/main" id="{025E4A8F-8FEA-FE4E-9734-6605B442A742}"/>
                    </a:ext>
                  </a:extLst>
                </p:cNvPr>
                <p:cNvSpPr/>
                <p:nvPr/>
              </p:nvSpPr>
              <p:spPr>
                <a:xfrm>
                  <a:off x="4836346" y="2888373"/>
                  <a:ext cx="294033" cy="358815"/>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cxnSp>
              <p:nvCxnSpPr>
                <p:cNvPr id="491" name="Straight Connector 490">
                  <a:extLst>
                    <a:ext uri="{FF2B5EF4-FFF2-40B4-BE49-F238E27FC236}">
                      <a16:creationId xmlns:a16="http://schemas.microsoft.com/office/drawing/2014/main" id="{D757FCCA-54EB-D44E-97F0-8E20D83B5481}"/>
                    </a:ext>
                  </a:extLst>
                </p:cNvPr>
                <p:cNvCxnSpPr>
                  <a:cxnSpLocks/>
                  <a:stCxn id="490" idx="0"/>
                  <a:endCxn id="486" idx="2"/>
                </p:cNvCxnSpPr>
                <p:nvPr/>
              </p:nvCxnSpPr>
              <p:spPr>
                <a:xfrm flipV="1">
                  <a:off x="4983363" y="2542767"/>
                  <a:ext cx="5911" cy="345606"/>
                </a:xfrm>
                <a:prstGeom prst="line">
                  <a:avLst/>
                </a:prstGeom>
              </p:spPr>
              <p:style>
                <a:lnRef idx="3">
                  <a:schemeClr val="accent3"/>
                </a:lnRef>
                <a:fillRef idx="0">
                  <a:schemeClr val="accent3"/>
                </a:fillRef>
                <a:effectRef idx="2">
                  <a:schemeClr val="accent3"/>
                </a:effectRef>
                <a:fontRef idx="minor">
                  <a:schemeClr val="tx1"/>
                </a:fontRef>
              </p:style>
            </p:cxnSp>
            <p:sp>
              <p:nvSpPr>
                <p:cNvPr id="492" name="Rectangle 491">
                  <a:extLst>
                    <a:ext uri="{FF2B5EF4-FFF2-40B4-BE49-F238E27FC236}">
                      <a16:creationId xmlns:a16="http://schemas.microsoft.com/office/drawing/2014/main" id="{2CF91715-EBE7-6348-9139-186F155C4901}"/>
                    </a:ext>
                  </a:extLst>
                </p:cNvPr>
                <p:cNvSpPr/>
                <p:nvPr/>
              </p:nvSpPr>
              <p:spPr>
                <a:xfrm>
                  <a:off x="5031322" y="3612033"/>
                  <a:ext cx="294033" cy="358815"/>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sp>
              <p:nvSpPr>
                <p:cNvPr id="493" name="Rectangle 492">
                  <a:extLst>
                    <a:ext uri="{FF2B5EF4-FFF2-40B4-BE49-F238E27FC236}">
                      <a16:creationId xmlns:a16="http://schemas.microsoft.com/office/drawing/2014/main" id="{F652C1B5-2B2F-EF4D-8EB6-9DBF314F77D3}"/>
                    </a:ext>
                  </a:extLst>
                </p:cNvPr>
                <p:cNvSpPr/>
                <p:nvPr/>
              </p:nvSpPr>
              <p:spPr>
                <a:xfrm>
                  <a:off x="5213980" y="4293001"/>
                  <a:ext cx="294033" cy="35881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accent1"/>
                      </a:solidFill>
                    </a:rPr>
                    <a:t>act</a:t>
                  </a:r>
                </a:p>
              </p:txBody>
            </p:sp>
            <p:cxnSp>
              <p:nvCxnSpPr>
                <p:cNvPr id="494" name="Straight Connector 493">
                  <a:extLst>
                    <a:ext uri="{FF2B5EF4-FFF2-40B4-BE49-F238E27FC236}">
                      <a16:creationId xmlns:a16="http://schemas.microsoft.com/office/drawing/2014/main" id="{58DE62A8-C03C-CF42-9352-8C711BD0264E}"/>
                    </a:ext>
                  </a:extLst>
                </p:cNvPr>
                <p:cNvCxnSpPr>
                  <a:cxnSpLocks/>
                  <a:stCxn id="473" idx="0"/>
                  <a:endCxn id="490" idx="2"/>
                </p:cNvCxnSpPr>
                <p:nvPr/>
              </p:nvCxnSpPr>
              <p:spPr>
                <a:xfrm flipV="1">
                  <a:off x="4383663" y="3247188"/>
                  <a:ext cx="599700" cy="368438"/>
                </a:xfrm>
                <a:prstGeom prst="line">
                  <a:avLst/>
                </a:prstGeom>
              </p:spPr>
              <p:style>
                <a:lnRef idx="3">
                  <a:schemeClr val="accent3"/>
                </a:lnRef>
                <a:fillRef idx="0">
                  <a:schemeClr val="accent3"/>
                </a:fillRef>
                <a:effectRef idx="2">
                  <a:schemeClr val="accent3"/>
                </a:effectRef>
                <a:fontRef idx="minor">
                  <a:schemeClr val="tx1"/>
                </a:fontRef>
              </p:style>
            </p:cxnSp>
            <p:cxnSp>
              <p:nvCxnSpPr>
                <p:cNvPr id="495" name="Straight Connector 494">
                  <a:extLst>
                    <a:ext uri="{FF2B5EF4-FFF2-40B4-BE49-F238E27FC236}">
                      <a16:creationId xmlns:a16="http://schemas.microsoft.com/office/drawing/2014/main" id="{4B64A52A-9A18-AC45-B748-F08E70C95B93}"/>
                    </a:ext>
                  </a:extLst>
                </p:cNvPr>
                <p:cNvCxnSpPr>
                  <a:cxnSpLocks/>
                  <a:stCxn id="492" idx="0"/>
                  <a:endCxn id="490" idx="2"/>
                </p:cNvCxnSpPr>
                <p:nvPr/>
              </p:nvCxnSpPr>
              <p:spPr>
                <a:xfrm flipH="1" flipV="1">
                  <a:off x="4983363" y="3247188"/>
                  <a:ext cx="194976" cy="364845"/>
                </a:xfrm>
                <a:prstGeom prst="line">
                  <a:avLst/>
                </a:prstGeom>
              </p:spPr>
              <p:style>
                <a:lnRef idx="3">
                  <a:schemeClr val="accent3"/>
                </a:lnRef>
                <a:fillRef idx="0">
                  <a:schemeClr val="accent3"/>
                </a:fillRef>
                <a:effectRef idx="2">
                  <a:schemeClr val="accent3"/>
                </a:effectRef>
                <a:fontRef idx="minor">
                  <a:schemeClr val="tx1"/>
                </a:fontRef>
              </p:style>
            </p:cxnSp>
            <p:cxnSp>
              <p:nvCxnSpPr>
                <p:cNvPr id="496" name="Straight Connector 495">
                  <a:extLst>
                    <a:ext uri="{FF2B5EF4-FFF2-40B4-BE49-F238E27FC236}">
                      <a16:creationId xmlns:a16="http://schemas.microsoft.com/office/drawing/2014/main" id="{120F7A65-319B-B247-A8D2-0D7238F5BA42}"/>
                    </a:ext>
                  </a:extLst>
                </p:cNvPr>
                <p:cNvCxnSpPr>
                  <a:cxnSpLocks/>
                  <a:stCxn id="492" idx="2"/>
                  <a:endCxn id="461" idx="0"/>
                </p:cNvCxnSpPr>
                <p:nvPr/>
              </p:nvCxnSpPr>
              <p:spPr>
                <a:xfrm flipH="1">
                  <a:off x="4955209" y="3970848"/>
                  <a:ext cx="223130" cy="322153"/>
                </a:xfrm>
                <a:prstGeom prst="line">
                  <a:avLst/>
                </a:prstGeom>
              </p:spPr>
              <p:style>
                <a:lnRef idx="3">
                  <a:schemeClr val="accent3"/>
                </a:lnRef>
                <a:fillRef idx="0">
                  <a:schemeClr val="accent3"/>
                </a:fillRef>
                <a:effectRef idx="2">
                  <a:schemeClr val="accent3"/>
                </a:effectRef>
                <a:fontRef idx="minor">
                  <a:schemeClr val="tx1"/>
                </a:fontRef>
              </p:style>
            </p:cxnSp>
            <p:cxnSp>
              <p:nvCxnSpPr>
                <p:cNvPr id="497" name="Straight Connector 496">
                  <a:extLst>
                    <a:ext uri="{FF2B5EF4-FFF2-40B4-BE49-F238E27FC236}">
                      <a16:creationId xmlns:a16="http://schemas.microsoft.com/office/drawing/2014/main" id="{6B08D545-6456-214E-83B1-2F065C64B604}"/>
                    </a:ext>
                  </a:extLst>
                </p:cNvPr>
                <p:cNvCxnSpPr>
                  <a:cxnSpLocks/>
                  <a:stCxn id="492" idx="2"/>
                  <a:endCxn id="493" idx="0"/>
                </p:cNvCxnSpPr>
                <p:nvPr/>
              </p:nvCxnSpPr>
              <p:spPr>
                <a:xfrm>
                  <a:off x="5178339" y="3970848"/>
                  <a:ext cx="182658" cy="322153"/>
                </a:xfrm>
                <a:prstGeom prst="line">
                  <a:avLst/>
                </a:prstGeom>
              </p:spPr>
              <p:style>
                <a:lnRef idx="3">
                  <a:schemeClr val="accent3"/>
                </a:lnRef>
                <a:fillRef idx="0">
                  <a:schemeClr val="accent3"/>
                </a:fillRef>
                <a:effectRef idx="2">
                  <a:schemeClr val="accent3"/>
                </a:effectRef>
                <a:fontRef idx="minor">
                  <a:schemeClr val="tx1"/>
                </a:fontRef>
              </p:style>
            </p:cxnSp>
            <p:sp>
              <p:nvSpPr>
                <p:cNvPr id="498" name="Rectangle 497">
                  <a:extLst>
                    <a:ext uri="{FF2B5EF4-FFF2-40B4-BE49-F238E27FC236}">
                      <a16:creationId xmlns:a16="http://schemas.microsoft.com/office/drawing/2014/main" id="{1AE6921D-5628-E34D-B1DA-8964E71156C1}"/>
                    </a:ext>
                  </a:extLst>
                </p:cNvPr>
                <p:cNvSpPr/>
                <p:nvPr/>
              </p:nvSpPr>
              <p:spPr>
                <a:xfrm>
                  <a:off x="6103720" y="1516651"/>
                  <a:ext cx="294033" cy="3588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sp>
              <p:nvSpPr>
                <p:cNvPr id="499" name="Rectangle 498">
                  <a:extLst>
                    <a:ext uri="{FF2B5EF4-FFF2-40B4-BE49-F238E27FC236}">
                      <a16:creationId xmlns:a16="http://schemas.microsoft.com/office/drawing/2014/main" id="{63353B64-6A05-0241-98EE-784D9B54CA0F}"/>
                    </a:ext>
                  </a:extLst>
                </p:cNvPr>
                <p:cNvSpPr/>
                <p:nvPr/>
              </p:nvSpPr>
              <p:spPr>
                <a:xfrm>
                  <a:off x="5650104" y="2187017"/>
                  <a:ext cx="294033" cy="358815"/>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sp>
              <p:nvSpPr>
                <p:cNvPr id="500" name="Rectangle 499">
                  <a:extLst>
                    <a:ext uri="{FF2B5EF4-FFF2-40B4-BE49-F238E27FC236}">
                      <a16:creationId xmlns:a16="http://schemas.microsoft.com/office/drawing/2014/main" id="{E3A8E997-30D3-CB44-95E7-8C702F079C55}"/>
                    </a:ext>
                  </a:extLst>
                </p:cNvPr>
                <p:cNvSpPr/>
                <p:nvPr/>
              </p:nvSpPr>
              <p:spPr>
                <a:xfrm>
                  <a:off x="5472126" y="2893841"/>
                  <a:ext cx="294033" cy="358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sp>
              <p:nvSpPr>
                <p:cNvPr id="501" name="Rectangle 500">
                  <a:extLst>
                    <a:ext uri="{FF2B5EF4-FFF2-40B4-BE49-F238E27FC236}">
                      <a16:creationId xmlns:a16="http://schemas.microsoft.com/office/drawing/2014/main" id="{295E660E-763A-434C-BEA8-3D65E492D019}"/>
                    </a:ext>
                  </a:extLst>
                </p:cNvPr>
                <p:cNvSpPr/>
                <p:nvPr/>
              </p:nvSpPr>
              <p:spPr>
                <a:xfrm>
                  <a:off x="5873747" y="2896360"/>
                  <a:ext cx="294033" cy="358815"/>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sp>
              <p:nvSpPr>
                <p:cNvPr id="502" name="Rectangle 501">
                  <a:extLst>
                    <a:ext uri="{FF2B5EF4-FFF2-40B4-BE49-F238E27FC236}">
                      <a16:creationId xmlns:a16="http://schemas.microsoft.com/office/drawing/2014/main" id="{D7B75E68-EB55-6A42-B8D8-D11A1D7C9CD6}"/>
                    </a:ext>
                  </a:extLst>
                </p:cNvPr>
                <p:cNvSpPr/>
                <p:nvPr/>
              </p:nvSpPr>
              <p:spPr>
                <a:xfrm>
                  <a:off x="5674000" y="3603185"/>
                  <a:ext cx="294033" cy="358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sp>
              <p:nvSpPr>
                <p:cNvPr id="503" name="Rectangle 502">
                  <a:extLst>
                    <a:ext uri="{FF2B5EF4-FFF2-40B4-BE49-F238E27FC236}">
                      <a16:creationId xmlns:a16="http://schemas.microsoft.com/office/drawing/2014/main" id="{4798C9E7-EC34-DE48-BAA8-F701809D4388}"/>
                    </a:ext>
                  </a:extLst>
                </p:cNvPr>
                <p:cNvSpPr/>
                <p:nvPr/>
              </p:nvSpPr>
              <p:spPr>
                <a:xfrm>
                  <a:off x="6063058" y="3603185"/>
                  <a:ext cx="294033" cy="35881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accent1"/>
                      </a:solidFill>
                    </a:rPr>
                    <a:t>act</a:t>
                  </a:r>
                </a:p>
              </p:txBody>
            </p:sp>
            <p:cxnSp>
              <p:nvCxnSpPr>
                <p:cNvPr id="504" name="Straight Connector 503">
                  <a:extLst>
                    <a:ext uri="{FF2B5EF4-FFF2-40B4-BE49-F238E27FC236}">
                      <a16:creationId xmlns:a16="http://schemas.microsoft.com/office/drawing/2014/main" id="{B5E8D602-F598-4F49-86FB-C60AD18765F4}"/>
                    </a:ext>
                  </a:extLst>
                </p:cNvPr>
                <p:cNvCxnSpPr>
                  <a:cxnSpLocks/>
                  <a:stCxn id="500" idx="0"/>
                  <a:endCxn id="499" idx="2"/>
                </p:cNvCxnSpPr>
                <p:nvPr/>
              </p:nvCxnSpPr>
              <p:spPr>
                <a:xfrm flipV="1">
                  <a:off x="5619143" y="2545832"/>
                  <a:ext cx="177978" cy="348009"/>
                </a:xfrm>
                <a:prstGeom prst="line">
                  <a:avLst/>
                </a:prstGeom>
              </p:spPr>
              <p:style>
                <a:lnRef idx="3">
                  <a:schemeClr val="accent3"/>
                </a:lnRef>
                <a:fillRef idx="0">
                  <a:schemeClr val="accent3"/>
                </a:fillRef>
                <a:effectRef idx="2">
                  <a:schemeClr val="accent3"/>
                </a:effectRef>
                <a:fontRef idx="minor">
                  <a:schemeClr val="tx1"/>
                </a:fontRef>
              </p:style>
            </p:cxnSp>
            <p:cxnSp>
              <p:nvCxnSpPr>
                <p:cNvPr id="505" name="Straight Connector 504">
                  <a:extLst>
                    <a:ext uri="{FF2B5EF4-FFF2-40B4-BE49-F238E27FC236}">
                      <a16:creationId xmlns:a16="http://schemas.microsoft.com/office/drawing/2014/main" id="{38AFEB73-73F1-C743-8BC7-56F7468EFE7A}"/>
                    </a:ext>
                  </a:extLst>
                </p:cNvPr>
                <p:cNvCxnSpPr>
                  <a:cxnSpLocks/>
                  <a:stCxn id="501" idx="0"/>
                  <a:endCxn id="499" idx="2"/>
                </p:cNvCxnSpPr>
                <p:nvPr/>
              </p:nvCxnSpPr>
              <p:spPr>
                <a:xfrm flipH="1" flipV="1">
                  <a:off x="5797121" y="2545832"/>
                  <a:ext cx="223643" cy="350529"/>
                </a:xfrm>
                <a:prstGeom prst="line">
                  <a:avLst/>
                </a:prstGeom>
              </p:spPr>
              <p:style>
                <a:lnRef idx="3">
                  <a:schemeClr val="accent3"/>
                </a:lnRef>
                <a:fillRef idx="0">
                  <a:schemeClr val="accent3"/>
                </a:fillRef>
                <a:effectRef idx="2">
                  <a:schemeClr val="accent3"/>
                </a:effectRef>
                <a:fontRef idx="minor">
                  <a:schemeClr val="tx1"/>
                </a:fontRef>
              </p:style>
            </p:cxnSp>
            <p:cxnSp>
              <p:nvCxnSpPr>
                <p:cNvPr id="506" name="Straight Connector 505">
                  <a:extLst>
                    <a:ext uri="{FF2B5EF4-FFF2-40B4-BE49-F238E27FC236}">
                      <a16:creationId xmlns:a16="http://schemas.microsoft.com/office/drawing/2014/main" id="{CEEEC380-C937-8B45-87CF-F8E274D95D8C}"/>
                    </a:ext>
                  </a:extLst>
                </p:cNvPr>
                <p:cNvCxnSpPr>
                  <a:cxnSpLocks/>
                  <a:stCxn id="501" idx="2"/>
                  <a:endCxn id="502" idx="0"/>
                </p:cNvCxnSpPr>
                <p:nvPr/>
              </p:nvCxnSpPr>
              <p:spPr>
                <a:xfrm flipH="1">
                  <a:off x="5821017" y="3255175"/>
                  <a:ext cx="199747" cy="348009"/>
                </a:xfrm>
                <a:prstGeom prst="line">
                  <a:avLst/>
                </a:prstGeom>
              </p:spPr>
              <p:style>
                <a:lnRef idx="3">
                  <a:schemeClr val="accent3"/>
                </a:lnRef>
                <a:fillRef idx="0">
                  <a:schemeClr val="accent3"/>
                </a:fillRef>
                <a:effectRef idx="2">
                  <a:schemeClr val="accent3"/>
                </a:effectRef>
                <a:fontRef idx="minor">
                  <a:schemeClr val="tx1"/>
                </a:fontRef>
              </p:style>
            </p:cxnSp>
            <p:cxnSp>
              <p:nvCxnSpPr>
                <p:cNvPr id="507" name="Straight Connector 506">
                  <a:extLst>
                    <a:ext uri="{FF2B5EF4-FFF2-40B4-BE49-F238E27FC236}">
                      <a16:creationId xmlns:a16="http://schemas.microsoft.com/office/drawing/2014/main" id="{16FA6523-19AB-4A46-9E5C-E38358344FA5}"/>
                    </a:ext>
                  </a:extLst>
                </p:cNvPr>
                <p:cNvCxnSpPr>
                  <a:cxnSpLocks/>
                  <a:stCxn id="501" idx="2"/>
                  <a:endCxn id="503" idx="0"/>
                </p:cNvCxnSpPr>
                <p:nvPr/>
              </p:nvCxnSpPr>
              <p:spPr>
                <a:xfrm>
                  <a:off x="6020764" y="3255175"/>
                  <a:ext cx="189311" cy="348009"/>
                </a:xfrm>
                <a:prstGeom prst="line">
                  <a:avLst/>
                </a:prstGeom>
              </p:spPr>
              <p:style>
                <a:lnRef idx="3">
                  <a:schemeClr val="accent3"/>
                </a:lnRef>
                <a:fillRef idx="0">
                  <a:schemeClr val="accent3"/>
                </a:fillRef>
                <a:effectRef idx="2">
                  <a:schemeClr val="accent3"/>
                </a:effectRef>
                <a:fontRef idx="minor">
                  <a:schemeClr val="tx1"/>
                </a:fontRef>
              </p:style>
            </p:cxnSp>
            <p:sp>
              <p:nvSpPr>
                <p:cNvPr id="508" name="Rectangle 507">
                  <a:extLst>
                    <a:ext uri="{FF2B5EF4-FFF2-40B4-BE49-F238E27FC236}">
                      <a16:creationId xmlns:a16="http://schemas.microsoft.com/office/drawing/2014/main" id="{124B0483-A520-FE4C-B251-C445DDED1218}"/>
                    </a:ext>
                  </a:extLst>
                </p:cNvPr>
                <p:cNvSpPr/>
                <p:nvPr/>
              </p:nvSpPr>
              <p:spPr>
                <a:xfrm>
                  <a:off x="6519283" y="2184497"/>
                  <a:ext cx="294033" cy="358815"/>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sp>
              <p:nvSpPr>
                <p:cNvPr id="509" name="Rectangle 508">
                  <a:extLst>
                    <a:ext uri="{FF2B5EF4-FFF2-40B4-BE49-F238E27FC236}">
                      <a16:creationId xmlns:a16="http://schemas.microsoft.com/office/drawing/2014/main" id="{A556E963-6C12-064A-821C-78DC5106CB83}"/>
                    </a:ext>
                  </a:extLst>
                </p:cNvPr>
                <p:cNvSpPr/>
                <p:nvPr/>
              </p:nvSpPr>
              <p:spPr>
                <a:xfrm>
                  <a:off x="6370706" y="2904694"/>
                  <a:ext cx="294033" cy="358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sp>
              <p:nvSpPr>
                <p:cNvPr id="510" name="Rectangle 509">
                  <a:extLst>
                    <a:ext uri="{FF2B5EF4-FFF2-40B4-BE49-F238E27FC236}">
                      <a16:creationId xmlns:a16="http://schemas.microsoft.com/office/drawing/2014/main" id="{D03742A5-7EC7-F343-A5AE-63FC46BDCA2C}"/>
                    </a:ext>
                  </a:extLst>
                </p:cNvPr>
                <p:cNvSpPr/>
                <p:nvPr/>
              </p:nvSpPr>
              <p:spPr>
                <a:xfrm>
                  <a:off x="6792446" y="2898270"/>
                  <a:ext cx="294033" cy="35881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accent1"/>
                      </a:solidFill>
                    </a:rPr>
                    <a:t>act</a:t>
                  </a:r>
                </a:p>
              </p:txBody>
            </p:sp>
            <p:cxnSp>
              <p:nvCxnSpPr>
                <p:cNvPr id="511" name="Straight Connector 510">
                  <a:extLst>
                    <a:ext uri="{FF2B5EF4-FFF2-40B4-BE49-F238E27FC236}">
                      <a16:creationId xmlns:a16="http://schemas.microsoft.com/office/drawing/2014/main" id="{547B9ED6-A159-4F44-AB9D-45403D1F7176}"/>
                    </a:ext>
                  </a:extLst>
                </p:cNvPr>
                <p:cNvCxnSpPr>
                  <a:cxnSpLocks/>
                  <a:stCxn id="508" idx="2"/>
                  <a:endCxn id="509" idx="0"/>
                </p:cNvCxnSpPr>
                <p:nvPr/>
              </p:nvCxnSpPr>
              <p:spPr>
                <a:xfrm flipH="1">
                  <a:off x="6517723" y="2543312"/>
                  <a:ext cx="148577" cy="361382"/>
                </a:xfrm>
                <a:prstGeom prst="line">
                  <a:avLst/>
                </a:prstGeom>
              </p:spPr>
              <p:style>
                <a:lnRef idx="3">
                  <a:schemeClr val="accent3"/>
                </a:lnRef>
                <a:fillRef idx="0">
                  <a:schemeClr val="accent3"/>
                </a:fillRef>
                <a:effectRef idx="2">
                  <a:schemeClr val="accent3"/>
                </a:effectRef>
                <a:fontRef idx="minor">
                  <a:schemeClr val="tx1"/>
                </a:fontRef>
              </p:style>
            </p:cxnSp>
            <p:cxnSp>
              <p:nvCxnSpPr>
                <p:cNvPr id="512" name="Straight Connector 511">
                  <a:extLst>
                    <a:ext uri="{FF2B5EF4-FFF2-40B4-BE49-F238E27FC236}">
                      <a16:creationId xmlns:a16="http://schemas.microsoft.com/office/drawing/2014/main" id="{6115A02E-DB7F-324A-A003-98616976FE91}"/>
                    </a:ext>
                  </a:extLst>
                </p:cNvPr>
                <p:cNvCxnSpPr>
                  <a:cxnSpLocks/>
                  <a:stCxn id="508" idx="2"/>
                  <a:endCxn id="510" idx="0"/>
                </p:cNvCxnSpPr>
                <p:nvPr/>
              </p:nvCxnSpPr>
              <p:spPr>
                <a:xfrm>
                  <a:off x="6666300" y="2543312"/>
                  <a:ext cx="273163" cy="354957"/>
                </a:xfrm>
                <a:prstGeom prst="line">
                  <a:avLst/>
                </a:prstGeom>
              </p:spPr>
              <p:style>
                <a:lnRef idx="3">
                  <a:schemeClr val="accent3"/>
                </a:lnRef>
                <a:fillRef idx="0">
                  <a:schemeClr val="accent3"/>
                </a:fillRef>
                <a:effectRef idx="2">
                  <a:schemeClr val="accent3"/>
                </a:effectRef>
                <a:fontRef idx="minor">
                  <a:schemeClr val="tx1"/>
                </a:fontRef>
              </p:style>
            </p:cxnSp>
            <p:cxnSp>
              <p:nvCxnSpPr>
                <p:cNvPr id="513" name="Straight Connector 512">
                  <a:extLst>
                    <a:ext uri="{FF2B5EF4-FFF2-40B4-BE49-F238E27FC236}">
                      <a16:creationId xmlns:a16="http://schemas.microsoft.com/office/drawing/2014/main" id="{9B1A351E-D047-9547-8F50-937D175747E6}"/>
                    </a:ext>
                  </a:extLst>
                </p:cNvPr>
                <p:cNvCxnSpPr>
                  <a:cxnSpLocks/>
                  <a:stCxn id="484" idx="2"/>
                  <a:endCxn id="498" idx="0"/>
                </p:cNvCxnSpPr>
                <p:nvPr/>
              </p:nvCxnSpPr>
              <p:spPr>
                <a:xfrm>
                  <a:off x="6243017" y="1205099"/>
                  <a:ext cx="7720" cy="311552"/>
                </a:xfrm>
                <a:prstGeom prst="line">
                  <a:avLst/>
                </a:prstGeom>
              </p:spPr>
              <p:style>
                <a:lnRef idx="3">
                  <a:schemeClr val="accent3"/>
                </a:lnRef>
                <a:fillRef idx="0">
                  <a:schemeClr val="accent3"/>
                </a:fillRef>
                <a:effectRef idx="2">
                  <a:schemeClr val="accent3"/>
                </a:effectRef>
                <a:fontRef idx="minor">
                  <a:schemeClr val="tx1"/>
                </a:fontRef>
              </p:style>
            </p:cxnSp>
            <p:cxnSp>
              <p:nvCxnSpPr>
                <p:cNvPr id="514" name="Straight Connector 513">
                  <a:extLst>
                    <a:ext uri="{FF2B5EF4-FFF2-40B4-BE49-F238E27FC236}">
                      <a16:creationId xmlns:a16="http://schemas.microsoft.com/office/drawing/2014/main" id="{258E4A6F-020A-374C-82A4-92123C1F83D3}"/>
                    </a:ext>
                  </a:extLst>
                </p:cNvPr>
                <p:cNvCxnSpPr>
                  <a:cxnSpLocks/>
                  <a:stCxn id="498" idx="2"/>
                  <a:endCxn id="499" idx="0"/>
                </p:cNvCxnSpPr>
                <p:nvPr/>
              </p:nvCxnSpPr>
              <p:spPr>
                <a:xfrm flipH="1">
                  <a:off x="5797121" y="1875466"/>
                  <a:ext cx="453616" cy="311551"/>
                </a:xfrm>
                <a:prstGeom prst="line">
                  <a:avLst/>
                </a:prstGeom>
              </p:spPr>
              <p:style>
                <a:lnRef idx="3">
                  <a:schemeClr val="accent3"/>
                </a:lnRef>
                <a:fillRef idx="0">
                  <a:schemeClr val="accent3"/>
                </a:fillRef>
                <a:effectRef idx="2">
                  <a:schemeClr val="accent3"/>
                </a:effectRef>
                <a:fontRef idx="minor">
                  <a:schemeClr val="tx1"/>
                </a:fontRef>
              </p:style>
            </p:cxnSp>
            <p:cxnSp>
              <p:nvCxnSpPr>
                <p:cNvPr id="515" name="Straight Connector 514">
                  <a:extLst>
                    <a:ext uri="{FF2B5EF4-FFF2-40B4-BE49-F238E27FC236}">
                      <a16:creationId xmlns:a16="http://schemas.microsoft.com/office/drawing/2014/main" id="{FA6D9DA8-302F-3F4F-A9CF-51B1C66CC89C}"/>
                    </a:ext>
                  </a:extLst>
                </p:cNvPr>
                <p:cNvCxnSpPr>
                  <a:cxnSpLocks/>
                  <a:stCxn id="498" idx="2"/>
                  <a:endCxn id="508" idx="0"/>
                </p:cNvCxnSpPr>
                <p:nvPr/>
              </p:nvCxnSpPr>
              <p:spPr>
                <a:xfrm>
                  <a:off x="6250737" y="1875466"/>
                  <a:ext cx="415563" cy="309031"/>
                </a:xfrm>
                <a:prstGeom prst="line">
                  <a:avLst/>
                </a:prstGeom>
              </p:spPr>
              <p:style>
                <a:lnRef idx="3">
                  <a:schemeClr val="accent3"/>
                </a:lnRef>
                <a:fillRef idx="0">
                  <a:schemeClr val="accent3"/>
                </a:fillRef>
                <a:effectRef idx="2">
                  <a:schemeClr val="accent3"/>
                </a:effectRef>
                <a:fontRef idx="minor">
                  <a:schemeClr val="tx1"/>
                </a:fontRef>
              </p:style>
            </p:cxnSp>
            <p:sp>
              <p:nvSpPr>
                <p:cNvPr id="516" name="Rectangle 515">
                  <a:extLst>
                    <a:ext uri="{FF2B5EF4-FFF2-40B4-BE49-F238E27FC236}">
                      <a16:creationId xmlns:a16="http://schemas.microsoft.com/office/drawing/2014/main" id="{DB74F29E-846A-B244-AFAD-95826A24B8F5}"/>
                    </a:ext>
                  </a:extLst>
                </p:cNvPr>
                <p:cNvSpPr/>
                <p:nvPr/>
              </p:nvSpPr>
              <p:spPr>
                <a:xfrm>
                  <a:off x="7047712" y="1512629"/>
                  <a:ext cx="294033" cy="35881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accent1"/>
                      </a:solidFill>
                    </a:rPr>
                    <a:t>act</a:t>
                  </a:r>
                </a:p>
              </p:txBody>
            </p:sp>
            <p:cxnSp>
              <p:nvCxnSpPr>
                <p:cNvPr id="517" name="Straight Connector 516">
                  <a:extLst>
                    <a:ext uri="{FF2B5EF4-FFF2-40B4-BE49-F238E27FC236}">
                      <a16:creationId xmlns:a16="http://schemas.microsoft.com/office/drawing/2014/main" id="{B4B15A16-9685-D34F-9C5F-28E75325D29B}"/>
                    </a:ext>
                  </a:extLst>
                </p:cNvPr>
                <p:cNvCxnSpPr>
                  <a:cxnSpLocks/>
                  <a:stCxn id="484" idx="2"/>
                  <a:endCxn id="516" idx="0"/>
                </p:cNvCxnSpPr>
                <p:nvPr/>
              </p:nvCxnSpPr>
              <p:spPr>
                <a:xfrm>
                  <a:off x="6243017" y="1205099"/>
                  <a:ext cx="951712" cy="307531"/>
                </a:xfrm>
                <a:prstGeom prst="line">
                  <a:avLst/>
                </a:prstGeom>
              </p:spPr>
              <p:style>
                <a:lnRef idx="3">
                  <a:schemeClr val="accent3"/>
                </a:lnRef>
                <a:fillRef idx="0">
                  <a:schemeClr val="accent3"/>
                </a:fillRef>
                <a:effectRef idx="2">
                  <a:schemeClr val="accent3"/>
                </a:effectRef>
                <a:fontRef idx="minor">
                  <a:schemeClr val="tx1"/>
                </a:fontRef>
              </p:style>
            </p:cxnSp>
          </p:grpSp>
          <p:grpSp>
            <p:nvGrpSpPr>
              <p:cNvPr id="459" name="Group 458">
                <a:extLst>
                  <a:ext uri="{FF2B5EF4-FFF2-40B4-BE49-F238E27FC236}">
                    <a16:creationId xmlns:a16="http://schemas.microsoft.com/office/drawing/2014/main" id="{FC46CF90-3729-D844-B0FB-A298B124791F}"/>
                  </a:ext>
                </a:extLst>
              </p:cNvPr>
              <p:cNvGrpSpPr/>
              <p:nvPr/>
            </p:nvGrpSpPr>
            <p:grpSpPr>
              <a:xfrm>
                <a:off x="3877055" y="4112634"/>
                <a:ext cx="875704" cy="1470484"/>
                <a:chOff x="9691100" y="3718734"/>
                <a:chExt cx="1834228" cy="2513344"/>
              </a:xfrm>
            </p:grpSpPr>
            <p:sp>
              <p:nvSpPr>
                <p:cNvPr id="473" name="Rectangle 472">
                  <a:extLst>
                    <a:ext uri="{FF2B5EF4-FFF2-40B4-BE49-F238E27FC236}">
                      <a16:creationId xmlns:a16="http://schemas.microsoft.com/office/drawing/2014/main" id="{313FE0E0-D2CF-F148-8A59-2696EB2093A4}"/>
                    </a:ext>
                  </a:extLst>
                </p:cNvPr>
                <p:cNvSpPr/>
                <p:nvPr/>
              </p:nvSpPr>
              <p:spPr>
                <a:xfrm>
                  <a:off x="10433924" y="3718734"/>
                  <a:ext cx="636608" cy="358815"/>
                </a:xfrm>
                <a:prstGeom prst="rect">
                  <a:avLst/>
                </a:prstGeom>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t>
                  </a:r>
                </a:p>
              </p:txBody>
            </p:sp>
            <p:cxnSp>
              <p:nvCxnSpPr>
                <p:cNvPr id="474" name="Straight Connector 473">
                  <a:extLst>
                    <a:ext uri="{FF2B5EF4-FFF2-40B4-BE49-F238E27FC236}">
                      <a16:creationId xmlns:a16="http://schemas.microsoft.com/office/drawing/2014/main" id="{12EE690D-66B5-4145-AFC9-5CDBF8D93DD2}"/>
                    </a:ext>
                  </a:extLst>
                </p:cNvPr>
                <p:cNvCxnSpPr>
                  <a:cxnSpLocks/>
                  <a:stCxn id="473" idx="2"/>
                  <a:endCxn id="483" idx="0"/>
                </p:cNvCxnSpPr>
                <p:nvPr/>
              </p:nvCxnSpPr>
              <p:spPr>
                <a:xfrm>
                  <a:off x="10752229" y="4077549"/>
                  <a:ext cx="454795" cy="319609"/>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sp>
              <p:nvSpPr>
                <p:cNvPr id="475" name="Rectangle 474">
                  <a:extLst>
                    <a:ext uri="{FF2B5EF4-FFF2-40B4-BE49-F238E27FC236}">
                      <a16:creationId xmlns:a16="http://schemas.microsoft.com/office/drawing/2014/main" id="{A7540599-5E7A-DB4D-ADAB-51BA6C4B46EC}"/>
                    </a:ext>
                  </a:extLst>
                </p:cNvPr>
                <p:cNvSpPr/>
                <p:nvPr/>
              </p:nvSpPr>
              <p:spPr>
                <a:xfrm>
                  <a:off x="10091032" y="4400817"/>
                  <a:ext cx="636608" cy="358815"/>
                </a:xfrm>
                <a:prstGeom prst="rect">
                  <a:avLst/>
                </a:prstGeom>
                <a:solidFill>
                  <a:schemeClr val="accent3">
                    <a:lumMod val="75000"/>
                  </a:schemeClr>
                </a:solid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Fail</a:t>
                  </a:r>
                </a:p>
              </p:txBody>
            </p:sp>
            <p:cxnSp>
              <p:nvCxnSpPr>
                <p:cNvPr id="476" name="Straight Connector 475">
                  <a:extLst>
                    <a:ext uri="{FF2B5EF4-FFF2-40B4-BE49-F238E27FC236}">
                      <a16:creationId xmlns:a16="http://schemas.microsoft.com/office/drawing/2014/main" id="{4110D4A4-573E-8F45-BA41-2E0A2AF8FF13}"/>
                    </a:ext>
                  </a:extLst>
                </p:cNvPr>
                <p:cNvCxnSpPr>
                  <a:cxnSpLocks/>
                  <a:stCxn id="475" idx="0"/>
                  <a:endCxn id="473" idx="2"/>
                </p:cNvCxnSpPr>
                <p:nvPr/>
              </p:nvCxnSpPr>
              <p:spPr>
                <a:xfrm flipV="1">
                  <a:off x="10409336" y="4077549"/>
                  <a:ext cx="342892" cy="323269"/>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sp>
              <p:nvSpPr>
                <p:cNvPr id="477" name="Rectangle 476">
                  <a:extLst>
                    <a:ext uri="{FF2B5EF4-FFF2-40B4-BE49-F238E27FC236}">
                      <a16:creationId xmlns:a16="http://schemas.microsoft.com/office/drawing/2014/main" id="{C2C9A7AE-A030-C042-A018-366E049851BA}"/>
                    </a:ext>
                  </a:extLst>
                </p:cNvPr>
                <p:cNvSpPr/>
                <p:nvPr/>
              </p:nvSpPr>
              <p:spPr>
                <a:xfrm>
                  <a:off x="10097783" y="5156385"/>
                  <a:ext cx="636609" cy="358815"/>
                </a:xfrm>
                <a:prstGeom prst="rect">
                  <a:avLst/>
                </a:prstGeom>
                <a:solidFill>
                  <a:schemeClr val="accent3">
                    <a:lumMod val="75000"/>
                  </a:schemeClr>
                </a:solid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t>
                  </a:r>
                </a:p>
              </p:txBody>
            </p:sp>
            <p:sp>
              <p:nvSpPr>
                <p:cNvPr id="478" name="Rectangle 477">
                  <a:extLst>
                    <a:ext uri="{FF2B5EF4-FFF2-40B4-BE49-F238E27FC236}">
                      <a16:creationId xmlns:a16="http://schemas.microsoft.com/office/drawing/2014/main" id="{38F4A087-72B7-7943-936C-848ACC47C960}"/>
                    </a:ext>
                  </a:extLst>
                </p:cNvPr>
                <p:cNvSpPr/>
                <p:nvPr/>
              </p:nvSpPr>
              <p:spPr>
                <a:xfrm>
                  <a:off x="9691100" y="5870583"/>
                  <a:ext cx="636608" cy="358815"/>
                </a:xfrm>
                <a:prstGeom prst="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sp>
              <p:nvSpPr>
                <p:cNvPr id="479" name="Rectangle 478">
                  <a:extLst>
                    <a:ext uri="{FF2B5EF4-FFF2-40B4-BE49-F238E27FC236}">
                      <a16:creationId xmlns:a16="http://schemas.microsoft.com/office/drawing/2014/main" id="{B5CC9E44-50F1-1440-9671-1D20AA0F133C}"/>
                    </a:ext>
                  </a:extLst>
                </p:cNvPr>
                <p:cNvSpPr/>
                <p:nvPr/>
              </p:nvSpPr>
              <p:spPr>
                <a:xfrm>
                  <a:off x="10429088" y="5873263"/>
                  <a:ext cx="636609" cy="358815"/>
                </a:xfrm>
                <a:prstGeom prst="rect">
                  <a:avLst/>
                </a:prstGeom>
                <a:solidFill>
                  <a:schemeClr val="accent1">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accent1"/>
                      </a:solidFill>
                    </a:rPr>
                    <a:t>act</a:t>
                  </a:r>
                </a:p>
              </p:txBody>
            </p:sp>
            <p:cxnSp>
              <p:nvCxnSpPr>
                <p:cNvPr id="480" name="Straight Connector 479">
                  <a:extLst>
                    <a:ext uri="{FF2B5EF4-FFF2-40B4-BE49-F238E27FC236}">
                      <a16:creationId xmlns:a16="http://schemas.microsoft.com/office/drawing/2014/main" id="{1B19B850-6AF5-5A44-A7C7-67A31288D177}"/>
                    </a:ext>
                  </a:extLst>
                </p:cNvPr>
                <p:cNvCxnSpPr>
                  <a:cxnSpLocks/>
                  <a:stCxn id="477" idx="0"/>
                  <a:endCxn id="475" idx="2"/>
                </p:cNvCxnSpPr>
                <p:nvPr/>
              </p:nvCxnSpPr>
              <p:spPr>
                <a:xfrm flipH="1" flipV="1">
                  <a:off x="10409336" y="4759632"/>
                  <a:ext cx="6751" cy="396754"/>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cxnSp>
              <p:nvCxnSpPr>
                <p:cNvPr id="481" name="Straight Connector 480">
                  <a:extLst>
                    <a:ext uri="{FF2B5EF4-FFF2-40B4-BE49-F238E27FC236}">
                      <a16:creationId xmlns:a16="http://schemas.microsoft.com/office/drawing/2014/main" id="{D76BB00C-9ADD-C04C-B875-95015625D8EE}"/>
                    </a:ext>
                  </a:extLst>
                </p:cNvPr>
                <p:cNvCxnSpPr>
                  <a:cxnSpLocks/>
                  <a:stCxn id="477" idx="2"/>
                  <a:endCxn id="478" idx="0"/>
                </p:cNvCxnSpPr>
                <p:nvPr/>
              </p:nvCxnSpPr>
              <p:spPr>
                <a:xfrm flipH="1">
                  <a:off x="10009404" y="5515200"/>
                  <a:ext cx="406683" cy="355383"/>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cxnSp>
              <p:nvCxnSpPr>
                <p:cNvPr id="482" name="Straight Connector 481">
                  <a:extLst>
                    <a:ext uri="{FF2B5EF4-FFF2-40B4-BE49-F238E27FC236}">
                      <a16:creationId xmlns:a16="http://schemas.microsoft.com/office/drawing/2014/main" id="{9D586DD1-72A0-2C4C-839A-162A0AD4E4CA}"/>
                    </a:ext>
                  </a:extLst>
                </p:cNvPr>
                <p:cNvCxnSpPr>
                  <a:cxnSpLocks/>
                  <a:stCxn id="477" idx="2"/>
                  <a:endCxn id="479" idx="0"/>
                </p:cNvCxnSpPr>
                <p:nvPr/>
              </p:nvCxnSpPr>
              <p:spPr>
                <a:xfrm>
                  <a:off x="10416087" y="5515200"/>
                  <a:ext cx="331305" cy="358063"/>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sp>
              <p:nvSpPr>
                <p:cNvPr id="483" name="Rectangle 482">
                  <a:extLst>
                    <a:ext uri="{FF2B5EF4-FFF2-40B4-BE49-F238E27FC236}">
                      <a16:creationId xmlns:a16="http://schemas.microsoft.com/office/drawing/2014/main" id="{C789ED65-6064-8346-87D1-E685E5B94B73}"/>
                    </a:ext>
                  </a:extLst>
                </p:cNvPr>
                <p:cNvSpPr/>
                <p:nvPr/>
              </p:nvSpPr>
              <p:spPr>
                <a:xfrm>
                  <a:off x="10888720" y="4397158"/>
                  <a:ext cx="636608" cy="358815"/>
                </a:xfrm>
                <a:prstGeom prst="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grpSp>
          <p:grpSp>
            <p:nvGrpSpPr>
              <p:cNvPr id="460" name="Group 459">
                <a:extLst>
                  <a:ext uri="{FF2B5EF4-FFF2-40B4-BE49-F238E27FC236}">
                    <a16:creationId xmlns:a16="http://schemas.microsoft.com/office/drawing/2014/main" id="{6EC3179E-D1A5-2E4D-805F-764D14E6F97E}"/>
                  </a:ext>
                </a:extLst>
              </p:cNvPr>
              <p:cNvGrpSpPr/>
              <p:nvPr/>
            </p:nvGrpSpPr>
            <p:grpSpPr>
              <a:xfrm>
                <a:off x="3206285" y="3275004"/>
                <a:ext cx="863675" cy="1447933"/>
                <a:chOff x="9674017" y="3783105"/>
                <a:chExt cx="1851311" cy="2474801"/>
              </a:xfrm>
            </p:grpSpPr>
            <p:sp>
              <p:nvSpPr>
                <p:cNvPr id="462" name="Rectangle 461">
                  <a:extLst>
                    <a:ext uri="{FF2B5EF4-FFF2-40B4-BE49-F238E27FC236}">
                      <a16:creationId xmlns:a16="http://schemas.microsoft.com/office/drawing/2014/main" id="{55EFD8E6-8D7C-4E4D-A983-98BD151AAF60}"/>
                    </a:ext>
                  </a:extLst>
                </p:cNvPr>
                <p:cNvSpPr/>
                <p:nvPr/>
              </p:nvSpPr>
              <p:spPr>
                <a:xfrm>
                  <a:off x="10439866" y="3783105"/>
                  <a:ext cx="636609" cy="3588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t>
                  </a:r>
                </a:p>
              </p:txBody>
            </p:sp>
            <p:cxnSp>
              <p:nvCxnSpPr>
                <p:cNvPr id="463" name="Straight Connector 462">
                  <a:extLst>
                    <a:ext uri="{FF2B5EF4-FFF2-40B4-BE49-F238E27FC236}">
                      <a16:creationId xmlns:a16="http://schemas.microsoft.com/office/drawing/2014/main" id="{AB356FD9-2217-344D-9ABD-E0241CC36362}"/>
                    </a:ext>
                  </a:extLst>
                </p:cNvPr>
                <p:cNvCxnSpPr>
                  <a:cxnSpLocks/>
                  <a:stCxn id="462" idx="2"/>
                  <a:endCxn id="472" idx="0"/>
                </p:cNvCxnSpPr>
                <p:nvPr/>
              </p:nvCxnSpPr>
              <p:spPr>
                <a:xfrm>
                  <a:off x="10758170" y="4141920"/>
                  <a:ext cx="448855" cy="352199"/>
                </a:xfrm>
                <a:prstGeom prst="line">
                  <a:avLst/>
                </a:prstGeom>
              </p:spPr>
              <p:style>
                <a:lnRef idx="3">
                  <a:schemeClr val="accent3"/>
                </a:lnRef>
                <a:fillRef idx="0">
                  <a:schemeClr val="accent3"/>
                </a:fillRef>
                <a:effectRef idx="2">
                  <a:schemeClr val="accent3"/>
                </a:effectRef>
                <a:fontRef idx="minor">
                  <a:schemeClr val="tx1"/>
                </a:fontRef>
              </p:style>
            </p:cxnSp>
            <p:sp>
              <p:nvSpPr>
                <p:cNvPr id="464" name="Rectangle 463">
                  <a:extLst>
                    <a:ext uri="{FF2B5EF4-FFF2-40B4-BE49-F238E27FC236}">
                      <a16:creationId xmlns:a16="http://schemas.microsoft.com/office/drawing/2014/main" id="{5A508E10-5824-8045-971A-D187753E8294}"/>
                    </a:ext>
                  </a:extLst>
                </p:cNvPr>
                <p:cNvSpPr/>
                <p:nvPr/>
              </p:nvSpPr>
              <p:spPr>
                <a:xfrm>
                  <a:off x="10091032" y="4485996"/>
                  <a:ext cx="636608" cy="358815"/>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Fail</a:t>
                  </a:r>
                </a:p>
              </p:txBody>
            </p:sp>
            <p:cxnSp>
              <p:nvCxnSpPr>
                <p:cNvPr id="465" name="Straight Connector 464">
                  <a:extLst>
                    <a:ext uri="{FF2B5EF4-FFF2-40B4-BE49-F238E27FC236}">
                      <a16:creationId xmlns:a16="http://schemas.microsoft.com/office/drawing/2014/main" id="{C760F2D0-57E8-C54B-9602-7F5095527208}"/>
                    </a:ext>
                  </a:extLst>
                </p:cNvPr>
                <p:cNvCxnSpPr>
                  <a:cxnSpLocks/>
                  <a:stCxn id="464" idx="0"/>
                  <a:endCxn id="462" idx="2"/>
                </p:cNvCxnSpPr>
                <p:nvPr/>
              </p:nvCxnSpPr>
              <p:spPr>
                <a:xfrm flipV="1">
                  <a:off x="10409337" y="4141920"/>
                  <a:ext cx="348833" cy="344076"/>
                </a:xfrm>
                <a:prstGeom prst="line">
                  <a:avLst/>
                </a:prstGeom>
              </p:spPr>
              <p:style>
                <a:lnRef idx="3">
                  <a:schemeClr val="accent3"/>
                </a:lnRef>
                <a:fillRef idx="0">
                  <a:schemeClr val="accent3"/>
                </a:fillRef>
                <a:effectRef idx="2">
                  <a:schemeClr val="accent3"/>
                </a:effectRef>
                <a:fontRef idx="minor">
                  <a:schemeClr val="tx1"/>
                </a:fontRef>
              </p:style>
            </p:cxnSp>
            <p:sp>
              <p:nvSpPr>
                <p:cNvPr id="466" name="Rectangle 465">
                  <a:extLst>
                    <a:ext uri="{FF2B5EF4-FFF2-40B4-BE49-F238E27FC236}">
                      <a16:creationId xmlns:a16="http://schemas.microsoft.com/office/drawing/2014/main" id="{4542BEDF-EE84-9544-942D-F3AD54AE9F35}"/>
                    </a:ext>
                  </a:extLst>
                </p:cNvPr>
                <p:cNvSpPr/>
                <p:nvPr/>
              </p:nvSpPr>
              <p:spPr>
                <a:xfrm>
                  <a:off x="10097784" y="5208986"/>
                  <a:ext cx="636608" cy="358815"/>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t>
                  </a:r>
                </a:p>
              </p:txBody>
            </p:sp>
            <p:sp>
              <p:nvSpPr>
                <p:cNvPr id="467" name="Rectangle 466">
                  <a:extLst>
                    <a:ext uri="{FF2B5EF4-FFF2-40B4-BE49-F238E27FC236}">
                      <a16:creationId xmlns:a16="http://schemas.microsoft.com/office/drawing/2014/main" id="{F0F2028E-5CAF-F54A-9083-A1EB520F16FF}"/>
                    </a:ext>
                  </a:extLst>
                </p:cNvPr>
                <p:cNvSpPr/>
                <p:nvPr/>
              </p:nvSpPr>
              <p:spPr>
                <a:xfrm>
                  <a:off x="9674017" y="5898664"/>
                  <a:ext cx="636608" cy="358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sp>
              <p:nvSpPr>
                <p:cNvPr id="468" name="Rectangle 467">
                  <a:extLst>
                    <a:ext uri="{FF2B5EF4-FFF2-40B4-BE49-F238E27FC236}">
                      <a16:creationId xmlns:a16="http://schemas.microsoft.com/office/drawing/2014/main" id="{DD23E977-EED5-1846-8CA8-6F978EF5ECB7}"/>
                    </a:ext>
                  </a:extLst>
                </p:cNvPr>
                <p:cNvSpPr/>
                <p:nvPr/>
              </p:nvSpPr>
              <p:spPr>
                <a:xfrm>
                  <a:off x="10439238" y="5899091"/>
                  <a:ext cx="636610" cy="35881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accent1"/>
                      </a:solidFill>
                    </a:rPr>
                    <a:t>act</a:t>
                  </a:r>
                </a:p>
              </p:txBody>
            </p:sp>
            <p:cxnSp>
              <p:nvCxnSpPr>
                <p:cNvPr id="469" name="Straight Connector 468">
                  <a:extLst>
                    <a:ext uri="{FF2B5EF4-FFF2-40B4-BE49-F238E27FC236}">
                      <a16:creationId xmlns:a16="http://schemas.microsoft.com/office/drawing/2014/main" id="{200A0403-8142-DD45-8CEF-287ADBE4C972}"/>
                    </a:ext>
                  </a:extLst>
                </p:cNvPr>
                <p:cNvCxnSpPr>
                  <a:cxnSpLocks/>
                  <a:stCxn id="466" idx="0"/>
                  <a:endCxn id="464" idx="2"/>
                </p:cNvCxnSpPr>
                <p:nvPr/>
              </p:nvCxnSpPr>
              <p:spPr>
                <a:xfrm flipH="1" flipV="1">
                  <a:off x="10409337" y="4844811"/>
                  <a:ext cx="6752" cy="364175"/>
                </a:xfrm>
                <a:prstGeom prst="line">
                  <a:avLst/>
                </a:prstGeom>
              </p:spPr>
              <p:style>
                <a:lnRef idx="3">
                  <a:schemeClr val="accent3"/>
                </a:lnRef>
                <a:fillRef idx="0">
                  <a:schemeClr val="accent3"/>
                </a:fillRef>
                <a:effectRef idx="2">
                  <a:schemeClr val="accent3"/>
                </a:effectRef>
                <a:fontRef idx="minor">
                  <a:schemeClr val="tx1"/>
                </a:fontRef>
              </p:style>
            </p:cxnSp>
            <p:cxnSp>
              <p:nvCxnSpPr>
                <p:cNvPr id="470" name="Straight Connector 469">
                  <a:extLst>
                    <a:ext uri="{FF2B5EF4-FFF2-40B4-BE49-F238E27FC236}">
                      <a16:creationId xmlns:a16="http://schemas.microsoft.com/office/drawing/2014/main" id="{16B8465A-E065-994C-B1CD-7B9027726E95}"/>
                    </a:ext>
                  </a:extLst>
                </p:cNvPr>
                <p:cNvCxnSpPr>
                  <a:cxnSpLocks/>
                  <a:stCxn id="466" idx="2"/>
                  <a:endCxn id="467" idx="0"/>
                </p:cNvCxnSpPr>
                <p:nvPr/>
              </p:nvCxnSpPr>
              <p:spPr>
                <a:xfrm flipH="1">
                  <a:off x="9992322" y="5567801"/>
                  <a:ext cx="423767" cy="330863"/>
                </a:xfrm>
                <a:prstGeom prst="line">
                  <a:avLst/>
                </a:prstGeom>
              </p:spPr>
              <p:style>
                <a:lnRef idx="3">
                  <a:schemeClr val="accent3"/>
                </a:lnRef>
                <a:fillRef idx="0">
                  <a:schemeClr val="accent3"/>
                </a:fillRef>
                <a:effectRef idx="2">
                  <a:schemeClr val="accent3"/>
                </a:effectRef>
                <a:fontRef idx="minor">
                  <a:schemeClr val="tx1"/>
                </a:fontRef>
              </p:style>
            </p:cxnSp>
            <p:cxnSp>
              <p:nvCxnSpPr>
                <p:cNvPr id="471" name="Straight Connector 470">
                  <a:extLst>
                    <a:ext uri="{FF2B5EF4-FFF2-40B4-BE49-F238E27FC236}">
                      <a16:creationId xmlns:a16="http://schemas.microsoft.com/office/drawing/2014/main" id="{6B6521E7-2311-C648-9D41-1F2EBFAE25E8}"/>
                    </a:ext>
                  </a:extLst>
                </p:cNvPr>
                <p:cNvCxnSpPr>
                  <a:cxnSpLocks/>
                  <a:stCxn id="466" idx="2"/>
                  <a:endCxn id="468" idx="0"/>
                </p:cNvCxnSpPr>
                <p:nvPr/>
              </p:nvCxnSpPr>
              <p:spPr>
                <a:xfrm>
                  <a:off x="10416089" y="5567801"/>
                  <a:ext cx="341453" cy="331290"/>
                </a:xfrm>
                <a:prstGeom prst="line">
                  <a:avLst/>
                </a:prstGeom>
              </p:spPr>
              <p:style>
                <a:lnRef idx="3">
                  <a:schemeClr val="accent3"/>
                </a:lnRef>
                <a:fillRef idx="0">
                  <a:schemeClr val="accent3"/>
                </a:fillRef>
                <a:effectRef idx="2">
                  <a:schemeClr val="accent3"/>
                </a:effectRef>
                <a:fontRef idx="minor">
                  <a:schemeClr val="tx1"/>
                </a:fontRef>
              </p:style>
            </p:cxnSp>
            <p:sp>
              <p:nvSpPr>
                <p:cNvPr id="472" name="Rectangle 471">
                  <a:extLst>
                    <a:ext uri="{FF2B5EF4-FFF2-40B4-BE49-F238E27FC236}">
                      <a16:creationId xmlns:a16="http://schemas.microsoft.com/office/drawing/2014/main" id="{5FB39856-86C4-6D4A-BBD0-895AC7041541}"/>
                    </a:ext>
                  </a:extLst>
                </p:cNvPr>
                <p:cNvSpPr/>
                <p:nvPr/>
              </p:nvSpPr>
              <p:spPr>
                <a:xfrm>
                  <a:off x="10888720" y="4494118"/>
                  <a:ext cx="636608" cy="358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grpSp>
          <p:sp>
            <p:nvSpPr>
              <p:cNvPr id="461" name="Rectangle 460">
                <a:extLst>
                  <a:ext uri="{FF2B5EF4-FFF2-40B4-BE49-F238E27FC236}">
                    <a16:creationId xmlns:a16="http://schemas.microsoft.com/office/drawing/2014/main" id="{173526D7-D991-8E4A-9383-DD31BB0C93FB}"/>
                  </a:ext>
                </a:extLst>
              </p:cNvPr>
              <p:cNvSpPr/>
              <p:nvPr/>
            </p:nvSpPr>
            <p:spPr>
              <a:xfrm>
                <a:off x="4808192" y="4508945"/>
                <a:ext cx="294033" cy="2099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grpSp>
      </p:grpSp>
      <p:grpSp>
        <p:nvGrpSpPr>
          <p:cNvPr id="518" name="Group 517">
            <a:extLst>
              <a:ext uri="{FF2B5EF4-FFF2-40B4-BE49-F238E27FC236}">
                <a16:creationId xmlns:a16="http://schemas.microsoft.com/office/drawing/2014/main" id="{C87BC53F-30E2-6D42-8242-186811E750E0}"/>
              </a:ext>
            </a:extLst>
          </p:cNvPr>
          <p:cNvGrpSpPr/>
          <p:nvPr/>
        </p:nvGrpSpPr>
        <p:grpSpPr>
          <a:xfrm>
            <a:off x="4878549" y="2319561"/>
            <a:ext cx="5857103" cy="3917093"/>
            <a:chOff x="2681416" y="2248929"/>
            <a:chExt cx="5857103" cy="3917093"/>
          </a:xfrm>
        </p:grpSpPr>
        <p:sp>
          <p:nvSpPr>
            <p:cNvPr id="519" name="Rectangle 518">
              <a:extLst>
                <a:ext uri="{FF2B5EF4-FFF2-40B4-BE49-F238E27FC236}">
                  <a16:creationId xmlns:a16="http://schemas.microsoft.com/office/drawing/2014/main" id="{4E813A91-5D47-C84A-B078-A8081506B78B}"/>
                </a:ext>
              </a:extLst>
            </p:cNvPr>
            <p:cNvSpPr/>
            <p:nvPr/>
          </p:nvSpPr>
          <p:spPr>
            <a:xfrm>
              <a:off x="2681416" y="2248929"/>
              <a:ext cx="5857103" cy="39170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20" name="Group 519">
              <a:extLst>
                <a:ext uri="{FF2B5EF4-FFF2-40B4-BE49-F238E27FC236}">
                  <a16:creationId xmlns:a16="http://schemas.microsoft.com/office/drawing/2014/main" id="{D54EDF90-B203-FE41-A8D4-0047AD10FB89}"/>
                </a:ext>
              </a:extLst>
            </p:cNvPr>
            <p:cNvGrpSpPr/>
            <p:nvPr/>
          </p:nvGrpSpPr>
          <p:grpSpPr>
            <a:xfrm>
              <a:off x="3206285" y="2492374"/>
              <a:ext cx="4135460" cy="3449759"/>
              <a:chOff x="3206285" y="2492374"/>
              <a:chExt cx="4135460" cy="3449759"/>
            </a:xfrm>
          </p:grpSpPr>
          <p:grpSp>
            <p:nvGrpSpPr>
              <p:cNvPr id="521" name="Group 520">
                <a:extLst>
                  <a:ext uri="{FF2B5EF4-FFF2-40B4-BE49-F238E27FC236}">
                    <a16:creationId xmlns:a16="http://schemas.microsoft.com/office/drawing/2014/main" id="{32443163-A149-664F-A3DD-1D6AD8BEF7FE}"/>
                  </a:ext>
                </a:extLst>
              </p:cNvPr>
              <p:cNvGrpSpPr/>
              <p:nvPr/>
            </p:nvGrpSpPr>
            <p:grpSpPr>
              <a:xfrm>
                <a:off x="3712065" y="2492374"/>
                <a:ext cx="3629680" cy="2226518"/>
                <a:chOff x="3712065" y="846284"/>
                <a:chExt cx="3629680" cy="3816200"/>
              </a:xfrm>
            </p:grpSpPr>
            <p:sp>
              <p:nvSpPr>
                <p:cNvPr id="558" name="Rectangle 557">
                  <a:extLst>
                    <a:ext uri="{FF2B5EF4-FFF2-40B4-BE49-F238E27FC236}">
                      <a16:creationId xmlns:a16="http://schemas.microsoft.com/office/drawing/2014/main" id="{3B6C0ED0-6B85-6247-8FD4-5E0B36C65EDE}"/>
                    </a:ext>
                  </a:extLst>
                </p:cNvPr>
                <p:cNvSpPr/>
                <p:nvPr/>
              </p:nvSpPr>
              <p:spPr>
                <a:xfrm>
                  <a:off x="6096000" y="846284"/>
                  <a:ext cx="294033" cy="3588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sp>
              <p:nvSpPr>
                <p:cNvPr id="559" name="Rectangle 558">
                  <a:extLst>
                    <a:ext uri="{FF2B5EF4-FFF2-40B4-BE49-F238E27FC236}">
                      <a16:creationId xmlns:a16="http://schemas.microsoft.com/office/drawing/2014/main" id="{B3C521EB-1B9E-CC46-A9E8-80DA2532D268}"/>
                    </a:ext>
                  </a:extLst>
                </p:cNvPr>
                <p:cNvSpPr/>
                <p:nvPr/>
              </p:nvSpPr>
              <p:spPr>
                <a:xfrm>
                  <a:off x="4548223" y="1512569"/>
                  <a:ext cx="294033" cy="358814"/>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sp>
              <p:nvSpPr>
                <p:cNvPr id="560" name="Rectangle 559">
                  <a:extLst>
                    <a:ext uri="{FF2B5EF4-FFF2-40B4-BE49-F238E27FC236}">
                      <a16:creationId xmlns:a16="http://schemas.microsoft.com/office/drawing/2014/main" id="{2BA22791-7B0F-1349-AEF4-AFBDA93F3561}"/>
                    </a:ext>
                  </a:extLst>
                </p:cNvPr>
                <p:cNvSpPr/>
                <p:nvPr/>
              </p:nvSpPr>
              <p:spPr>
                <a:xfrm>
                  <a:off x="4842257" y="2194655"/>
                  <a:ext cx="294033" cy="35881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cxnSp>
              <p:nvCxnSpPr>
                <p:cNvPr id="561" name="Straight Connector 560">
                  <a:extLst>
                    <a:ext uri="{FF2B5EF4-FFF2-40B4-BE49-F238E27FC236}">
                      <a16:creationId xmlns:a16="http://schemas.microsoft.com/office/drawing/2014/main" id="{5BA1DC95-C764-ED41-A5F7-7ACC9D560AC3}"/>
                    </a:ext>
                  </a:extLst>
                </p:cNvPr>
                <p:cNvCxnSpPr>
                  <a:stCxn id="558" idx="2"/>
                  <a:endCxn id="559" idx="0"/>
                </p:cNvCxnSpPr>
                <p:nvPr/>
              </p:nvCxnSpPr>
              <p:spPr>
                <a:xfrm flipH="1">
                  <a:off x="4695240" y="1205098"/>
                  <a:ext cx="1547777" cy="307470"/>
                </a:xfrm>
                <a:prstGeom prst="line">
                  <a:avLst/>
                </a:prstGeom>
              </p:spPr>
              <p:style>
                <a:lnRef idx="3">
                  <a:schemeClr val="accent3"/>
                </a:lnRef>
                <a:fillRef idx="0">
                  <a:schemeClr val="accent3"/>
                </a:fillRef>
                <a:effectRef idx="2">
                  <a:schemeClr val="accent3"/>
                </a:effectRef>
                <a:fontRef idx="minor">
                  <a:schemeClr val="tx1"/>
                </a:fontRef>
              </p:style>
            </p:cxnSp>
            <p:cxnSp>
              <p:nvCxnSpPr>
                <p:cNvPr id="562" name="Straight Connector 561">
                  <a:extLst>
                    <a:ext uri="{FF2B5EF4-FFF2-40B4-BE49-F238E27FC236}">
                      <a16:creationId xmlns:a16="http://schemas.microsoft.com/office/drawing/2014/main" id="{CF9BEB6A-4FC1-0645-BAE1-489A5D9F6A87}"/>
                    </a:ext>
                  </a:extLst>
                </p:cNvPr>
                <p:cNvCxnSpPr>
                  <a:cxnSpLocks/>
                  <a:stCxn id="559" idx="2"/>
                  <a:endCxn id="536" idx="0"/>
                </p:cNvCxnSpPr>
                <p:nvPr/>
              </p:nvCxnSpPr>
              <p:spPr>
                <a:xfrm flipH="1">
                  <a:off x="3712065" y="1871383"/>
                  <a:ext cx="983175" cy="323272"/>
                </a:xfrm>
                <a:prstGeom prst="line">
                  <a:avLst/>
                </a:prstGeom>
              </p:spPr>
              <p:style>
                <a:lnRef idx="3">
                  <a:schemeClr val="accent3"/>
                </a:lnRef>
                <a:fillRef idx="0">
                  <a:schemeClr val="accent3"/>
                </a:fillRef>
                <a:effectRef idx="2">
                  <a:schemeClr val="accent3"/>
                </a:effectRef>
                <a:fontRef idx="minor">
                  <a:schemeClr val="tx1"/>
                </a:fontRef>
              </p:style>
            </p:cxnSp>
            <p:cxnSp>
              <p:nvCxnSpPr>
                <p:cNvPr id="563" name="Straight Connector 562">
                  <a:extLst>
                    <a:ext uri="{FF2B5EF4-FFF2-40B4-BE49-F238E27FC236}">
                      <a16:creationId xmlns:a16="http://schemas.microsoft.com/office/drawing/2014/main" id="{010F9605-8D32-EB45-B96A-522E142C7EBC}"/>
                    </a:ext>
                  </a:extLst>
                </p:cNvPr>
                <p:cNvCxnSpPr>
                  <a:cxnSpLocks/>
                  <a:stCxn id="559" idx="2"/>
                  <a:endCxn id="560" idx="0"/>
                </p:cNvCxnSpPr>
                <p:nvPr/>
              </p:nvCxnSpPr>
              <p:spPr>
                <a:xfrm>
                  <a:off x="4695240" y="1871383"/>
                  <a:ext cx="294034" cy="323272"/>
                </a:xfrm>
                <a:prstGeom prst="line">
                  <a:avLst/>
                </a:prstGeom>
              </p:spPr>
              <p:style>
                <a:lnRef idx="3">
                  <a:schemeClr val="accent3"/>
                </a:lnRef>
                <a:fillRef idx="0">
                  <a:schemeClr val="accent3"/>
                </a:fillRef>
                <a:effectRef idx="2">
                  <a:schemeClr val="accent3"/>
                </a:effectRef>
                <a:fontRef idx="minor">
                  <a:schemeClr val="tx1"/>
                </a:fontRef>
              </p:style>
            </p:cxnSp>
            <p:sp>
              <p:nvSpPr>
                <p:cNvPr id="564" name="Rectangle 563">
                  <a:extLst>
                    <a:ext uri="{FF2B5EF4-FFF2-40B4-BE49-F238E27FC236}">
                      <a16:creationId xmlns:a16="http://schemas.microsoft.com/office/drawing/2014/main" id="{DE0885AE-D27E-9547-A778-389250544EC7}"/>
                    </a:ext>
                  </a:extLst>
                </p:cNvPr>
                <p:cNvSpPr/>
                <p:nvPr/>
              </p:nvSpPr>
              <p:spPr>
                <a:xfrm>
                  <a:off x="4836346" y="2899135"/>
                  <a:ext cx="294033" cy="358814"/>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cxnSp>
              <p:nvCxnSpPr>
                <p:cNvPr id="565" name="Straight Connector 564">
                  <a:extLst>
                    <a:ext uri="{FF2B5EF4-FFF2-40B4-BE49-F238E27FC236}">
                      <a16:creationId xmlns:a16="http://schemas.microsoft.com/office/drawing/2014/main" id="{2FE94607-552A-1947-95E3-262CDAE5FB98}"/>
                    </a:ext>
                  </a:extLst>
                </p:cNvPr>
                <p:cNvCxnSpPr>
                  <a:cxnSpLocks/>
                  <a:stCxn id="564" idx="0"/>
                  <a:endCxn id="560" idx="2"/>
                </p:cNvCxnSpPr>
                <p:nvPr/>
              </p:nvCxnSpPr>
              <p:spPr>
                <a:xfrm flipV="1">
                  <a:off x="4983363" y="2553469"/>
                  <a:ext cx="5911" cy="345666"/>
                </a:xfrm>
                <a:prstGeom prst="line">
                  <a:avLst/>
                </a:prstGeom>
              </p:spPr>
              <p:style>
                <a:lnRef idx="3">
                  <a:schemeClr val="accent3"/>
                </a:lnRef>
                <a:fillRef idx="0">
                  <a:schemeClr val="accent3"/>
                </a:fillRef>
                <a:effectRef idx="2">
                  <a:schemeClr val="accent3"/>
                </a:effectRef>
                <a:fontRef idx="minor">
                  <a:schemeClr val="tx1"/>
                </a:fontRef>
              </p:style>
            </p:cxnSp>
            <p:sp>
              <p:nvSpPr>
                <p:cNvPr id="566" name="Rectangle 565">
                  <a:extLst>
                    <a:ext uri="{FF2B5EF4-FFF2-40B4-BE49-F238E27FC236}">
                      <a16:creationId xmlns:a16="http://schemas.microsoft.com/office/drawing/2014/main" id="{AB93FF4F-9306-F143-A09C-7EB75404061B}"/>
                    </a:ext>
                  </a:extLst>
                </p:cNvPr>
                <p:cNvSpPr/>
                <p:nvPr/>
              </p:nvSpPr>
              <p:spPr>
                <a:xfrm>
                  <a:off x="5031322" y="3611942"/>
                  <a:ext cx="294033" cy="358814"/>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sp>
              <p:nvSpPr>
                <p:cNvPr id="567" name="Rectangle 566">
                  <a:extLst>
                    <a:ext uri="{FF2B5EF4-FFF2-40B4-BE49-F238E27FC236}">
                      <a16:creationId xmlns:a16="http://schemas.microsoft.com/office/drawing/2014/main" id="{92AF195B-ECFE-1D41-9A24-F24EA07EDA8A}"/>
                    </a:ext>
                  </a:extLst>
                </p:cNvPr>
                <p:cNvSpPr/>
                <p:nvPr/>
              </p:nvSpPr>
              <p:spPr>
                <a:xfrm>
                  <a:off x="5213980" y="4303670"/>
                  <a:ext cx="294033" cy="35881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accent1"/>
                      </a:solidFill>
                    </a:rPr>
                    <a:t>act</a:t>
                  </a:r>
                </a:p>
              </p:txBody>
            </p:sp>
            <p:cxnSp>
              <p:nvCxnSpPr>
                <p:cNvPr id="568" name="Straight Connector 567">
                  <a:extLst>
                    <a:ext uri="{FF2B5EF4-FFF2-40B4-BE49-F238E27FC236}">
                      <a16:creationId xmlns:a16="http://schemas.microsoft.com/office/drawing/2014/main" id="{EA15F8BD-C2BA-C74E-A596-8DBD4F22B2F2}"/>
                    </a:ext>
                  </a:extLst>
                </p:cNvPr>
                <p:cNvCxnSpPr>
                  <a:cxnSpLocks/>
                  <a:stCxn id="525" idx="0"/>
                  <a:endCxn id="564" idx="2"/>
                </p:cNvCxnSpPr>
                <p:nvPr/>
              </p:nvCxnSpPr>
              <p:spPr>
                <a:xfrm flipV="1">
                  <a:off x="4382522" y="3257950"/>
                  <a:ext cx="600841" cy="368464"/>
                </a:xfrm>
                <a:prstGeom prst="line">
                  <a:avLst/>
                </a:prstGeom>
              </p:spPr>
              <p:style>
                <a:lnRef idx="3">
                  <a:schemeClr val="accent3"/>
                </a:lnRef>
                <a:fillRef idx="0">
                  <a:schemeClr val="accent3"/>
                </a:fillRef>
                <a:effectRef idx="2">
                  <a:schemeClr val="accent3"/>
                </a:effectRef>
                <a:fontRef idx="minor">
                  <a:schemeClr val="tx1"/>
                </a:fontRef>
              </p:style>
            </p:cxnSp>
            <p:cxnSp>
              <p:nvCxnSpPr>
                <p:cNvPr id="569" name="Straight Connector 568">
                  <a:extLst>
                    <a:ext uri="{FF2B5EF4-FFF2-40B4-BE49-F238E27FC236}">
                      <a16:creationId xmlns:a16="http://schemas.microsoft.com/office/drawing/2014/main" id="{5E246370-2925-9E4F-A215-0D630D041767}"/>
                    </a:ext>
                  </a:extLst>
                </p:cNvPr>
                <p:cNvCxnSpPr>
                  <a:cxnSpLocks/>
                  <a:stCxn id="566" idx="0"/>
                  <a:endCxn id="564" idx="2"/>
                </p:cNvCxnSpPr>
                <p:nvPr/>
              </p:nvCxnSpPr>
              <p:spPr>
                <a:xfrm flipH="1" flipV="1">
                  <a:off x="4983363" y="3257950"/>
                  <a:ext cx="194976" cy="353993"/>
                </a:xfrm>
                <a:prstGeom prst="line">
                  <a:avLst/>
                </a:prstGeom>
              </p:spPr>
              <p:style>
                <a:lnRef idx="3">
                  <a:schemeClr val="accent3"/>
                </a:lnRef>
                <a:fillRef idx="0">
                  <a:schemeClr val="accent3"/>
                </a:fillRef>
                <a:effectRef idx="2">
                  <a:schemeClr val="accent3"/>
                </a:effectRef>
                <a:fontRef idx="minor">
                  <a:schemeClr val="tx1"/>
                </a:fontRef>
              </p:style>
            </p:cxnSp>
            <p:cxnSp>
              <p:nvCxnSpPr>
                <p:cNvPr id="570" name="Straight Connector 569">
                  <a:extLst>
                    <a:ext uri="{FF2B5EF4-FFF2-40B4-BE49-F238E27FC236}">
                      <a16:creationId xmlns:a16="http://schemas.microsoft.com/office/drawing/2014/main" id="{714BE87E-FF98-6244-90CA-BB56114AF7CF}"/>
                    </a:ext>
                  </a:extLst>
                </p:cNvPr>
                <p:cNvCxnSpPr>
                  <a:cxnSpLocks/>
                  <a:stCxn id="566" idx="2"/>
                  <a:endCxn id="547" idx="0"/>
                </p:cNvCxnSpPr>
                <p:nvPr/>
              </p:nvCxnSpPr>
              <p:spPr>
                <a:xfrm flipH="1">
                  <a:off x="4956344" y="3970757"/>
                  <a:ext cx="221995" cy="332774"/>
                </a:xfrm>
                <a:prstGeom prst="line">
                  <a:avLst/>
                </a:prstGeom>
              </p:spPr>
              <p:style>
                <a:lnRef idx="3">
                  <a:schemeClr val="accent3"/>
                </a:lnRef>
                <a:fillRef idx="0">
                  <a:schemeClr val="accent3"/>
                </a:fillRef>
                <a:effectRef idx="2">
                  <a:schemeClr val="accent3"/>
                </a:effectRef>
                <a:fontRef idx="minor">
                  <a:schemeClr val="tx1"/>
                </a:fontRef>
              </p:style>
            </p:cxnSp>
            <p:cxnSp>
              <p:nvCxnSpPr>
                <p:cNvPr id="571" name="Straight Connector 570">
                  <a:extLst>
                    <a:ext uri="{FF2B5EF4-FFF2-40B4-BE49-F238E27FC236}">
                      <a16:creationId xmlns:a16="http://schemas.microsoft.com/office/drawing/2014/main" id="{6946E1AA-4DD5-4E42-AD4C-876DAD75C10C}"/>
                    </a:ext>
                  </a:extLst>
                </p:cNvPr>
                <p:cNvCxnSpPr>
                  <a:cxnSpLocks/>
                  <a:stCxn id="566" idx="2"/>
                  <a:endCxn id="567" idx="0"/>
                </p:cNvCxnSpPr>
                <p:nvPr/>
              </p:nvCxnSpPr>
              <p:spPr>
                <a:xfrm>
                  <a:off x="5178339" y="3970756"/>
                  <a:ext cx="182658" cy="332914"/>
                </a:xfrm>
                <a:prstGeom prst="line">
                  <a:avLst/>
                </a:prstGeom>
              </p:spPr>
              <p:style>
                <a:lnRef idx="3">
                  <a:schemeClr val="accent3"/>
                </a:lnRef>
                <a:fillRef idx="0">
                  <a:schemeClr val="accent3"/>
                </a:fillRef>
                <a:effectRef idx="2">
                  <a:schemeClr val="accent3"/>
                </a:effectRef>
                <a:fontRef idx="minor">
                  <a:schemeClr val="tx1"/>
                </a:fontRef>
              </p:style>
            </p:cxnSp>
            <p:sp>
              <p:nvSpPr>
                <p:cNvPr id="572" name="Rectangle 571">
                  <a:extLst>
                    <a:ext uri="{FF2B5EF4-FFF2-40B4-BE49-F238E27FC236}">
                      <a16:creationId xmlns:a16="http://schemas.microsoft.com/office/drawing/2014/main" id="{6A50CB61-CA0E-DA4C-A676-5330A2D7E378}"/>
                    </a:ext>
                  </a:extLst>
                </p:cNvPr>
                <p:cNvSpPr/>
                <p:nvPr/>
              </p:nvSpPr>
              <p:spPr>
                <a:xfrm>
                  <a:off x="6103720" y="1516621"/>
                  <a:ext cx="294033" cy="35881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sp>
              <p:nvSpPr>
                <p:cNvPr id="573" name="Rectangle 572">
                  <a:extLst>
                    <a:ext uri="{FF2B5EF4-FFF2-40B4-BE49-F238E27FC236}">
                      <a16:creationId xmlns:a16="http://schemas.microsoft.com/office/drawing/2014/main" id="{786700A2-B61C-D94A-BCB1-00DF43989A12}"/>
                    </a:ext>
                  </a:extLst>
                </p:cNvPr>
                <p:cNvSpPr/>
                <p:nvPr/>
              </p:nvSpPr>
              <p:spPr>
                <a:xfrm>
                  <a:off x="5650104" y="2186957"/>
                  <a:ext cx="294033" cy="358814"/>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sp>
              <p:nvSpPr>
                <p:cNvPr id="574" name="Rectangle 573">
                  <a:extLst>
                    <a:ext uri="{FF2B5EF4-FFF2-40B4-BE49-F238E27FC236}">
                      <a16:creationId xmlns:a16="http://schemas.microsoft.com/office/drawing/2014/main" id="{A85473CE-EF8C-9243-8B7A-A4E026B752C9}"/>
                    </a:ext>
                  </a:extLst>
                </p:cNvPr>
                <p:cNvSpPr/>
                <p:nvPr/>
              </p:nvSpPr>
              <p:spPr>
                <a:xfrm>
                  <a:off x="5472126" y="2893750"/>
                  <a:ext cx="294033" cy="3588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sp>
              <p:nvSpPr>
                <p:cNvPr id="575" name="Rectangle 574">
                  <a:extLst>
                    <a:ext uri="{FF2B5EF4-FFF2-40B4-BE49-F238E27FC236}">
                      <a16:creationId xmlns:a16="http://schemas.microsoft.com/office/drawing/2014/main" id="{499F8968-7239-AA40-9750-698F3EB05E6E}"/>
                    </a:ext>
                  </a:extLst>
                </p:cNvPr>
                <p:cNvSpPr/>
                <p:nvPr/>
              </p:nvSpPr>
              <p:spPr>
                <a:xfrm>
                  <a:off x="5873747" y="2896269"/>
                  <a:ext cx="294033" cy="358814"/>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sp>
              <p:nvSpPr>
                <p:cNvPr id="576" name="Rectangle 575">
                  <a:extLst>
                    <a:ext uri="{FF2B5EF4-FFF2-40B4-BE49-F238E27FC236}">
                      <a16:creationId xmlns:a16="http://schemas.microsoft.com/office/drawing/2014/main" id="{51C8C0FC-DF1A-EC48-961B-8175E332CAA3}"/>
                    </a:ext>
                  </a:extLst>
                </p:cNvPr>
                <p:cNvSpPr/>
                <p:nvPr/>
              </p:nvSpPr>
              <p:spPr>
                <a:xfrm>
                  <a:off x="5674000" y="3613948"/>
                  <a:ext cx="294033" cy="3588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sp>
              <p:nvSpPr>
                <p:cNvPr id="577" name="Rectangle 576">
                  <a:extLst>
                    <a:ext uri="{FF2B5EF4-FFF2-40B4-BE49-F238E27FC236}">
                      <a16:creationId xmlns:a16="http://schemas.microsoft.com/office/drawing/2014/main" id="{2D0E70C2-DDDC-E844-A970-CA8A55E2B59E}"/>
                    </a:ext>
                  </a:extLst>
                </p:cNvPr>
                <p:cNvSpPr/>
                <p:nvPr/>
              </p:nvSpPr>
              <p:spPr>
                <a:xfrm>
                  <a:off x="6063058" y="3624832"/>
                  <a:ext cx="294033" cy="35881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accent1"/>
                      </a:solidFill>
                    </a:rPr>
                    <a:t>act</a:t>
                  </a:r>
                </a:p>
              </p:txBody>
            </p:sp>
            <p:cxnSp>
              <p:nvCxnSpPr>
                <p:cNvPr id="578" name="Straight Connector 577">
                  <a:extLst>
                    <a:ext uri="{FF2B5EF4-FFF2-40B4-BE49-F238E27FC236}">
                      <a16:creationId xmlns:a16="http://schemas.microsoft.com/office/drawing/2014/main" id="{A813174F-4D7D-B04E-BDA8-DF2C62EF6254}"/>
                    </a:ext>
                  </a:extLst>
                </p:cNvPr>
                <p:cNvCxnSpPr>
                  <a:cxnSpLocks/>
                  <a:stCxn id="574" idx="0"/>
                  <a:endCxn id="573" idx="2"/>
                </p:cNvCxnSpPr>
                <p:nvPr/>
              </p:nvCxnSpPr>
              <p:spPr>
                <a:xfrm flipV="1">
                  <a:off x="5619143" y="2545771"/>
                  <a:ext cx="177978" cy="347979"/>
                </a:xfrm>
                <a:prstGeom prst="line">
                  <a:avLst/>
                </a:prstGeom>
              </p:spPr>
              <p:style>
                <a:lnRef idx="3">
                  <a:schemeClr val="accent3"/>
                </a:lnRef>
                <a:fillRef idx="0">
                  <a:schemeClr val="accent3"/>
                </a:fillRef>
                <a:effectRef idx="2">
                  <a:schemeClr val="accent3"/>
                </a:effectRef>
                <a:fontRef idx="minor">
                  <a:schemeClr val="tx1"/>
                </a:fontRef>
              </p:style>
            </p:cxnSp>
            <p:cxnSp>
              <p:nvCxnSpPr>
                <p:cNvPr id="579" name="Straight Connector 578">
                  <a:extLst>
                    <a:ext uri="{FF2B5EF4-FFF2-40B4-BE49-F238E27FC236}">
                      <a16:creationId xmlns:a16="http://schemas.microsoft.com/office/drawing/2014/main" id="{21E13736-C823-9E4E-B80A-472F0341DBDE}"/>
                    </a:ext>
                  </a:extLst>
                </p:cNvPr>
                <p:cNvCxnSpPr>
                  <a:cxnSpLocks/>
                  <a:stCxn id="575" idx="0"/>
                  <a:endCxn id="573" idx="2"/>
                </p:cNvCxnSpPr>
                <p:nvPr/>
              </p:nvCxnSpPr>
              <p:spPr>
                <a:xfrm flipH="1" flipV="1">
                  <a:off x="5797121" y="2545771"/>
                  <a:ext cx="223643" cy="350498"/>
                </a:xfrm>
                <a:prstGeom prst="line">
                  <a:avLst/>
                </a:prstGeom>
              </p:spPr>
              <p:style>
                <a:lnRef idx="3">
                  <a:schemeClr val="accent3"/>
                </a:lnRef>
                <a:fillRef idx="0">
                  <a:schemeClr val="accent3"/>
                </a:fillRef>
                <a:effectRef idx="2">
                  <a:schemeClr val="accent3"/>
                </a:effectRef>
                <a:fontRef idx="minor">
                  <a:schemeClr val="tx1"/>
                </a:fontRef>
              </p:style>
            </p:cxnSp>
            <p:cxnSp>
              <p:nvCxnSpPr>
                <p:cNvPr id="580" name="Straight Connector 579">
                  <a:extLst>
                    <a:ext uri="{FF2B5EF4-FFF2-40B4-BE49-F238E27FC236}">
                      <a16:creationId xmlns:a16="http://schemas.microsoft.com/office/drawing/2014/main" id="{4393BBDF-F54F-114F-B507-EF58E1754776}"/>
                    </a:ext>
                  </a:extLst>
                </p:cNvPr>
                <p:cNvCxnSpPr>
                  <a:cxnSpLocks/>
                  <a:stCxn id="575" idx="2"/>
                  <a:endCxn id="576" idx="0"/>
                </p:cNvCxnSpPr>
                <p:nvPr/>
              </p:nvCxnSpPr>
              <p:spPr>
                <a:xfrm flipH="1">
                  <a:off x="5821017" y="3255084"/>
                  <a:ext cx="199747" cy="358864"/>
                </a:xfrm>
                <a:prstGeom prst="line">
                  <a:avLst/>
                </a:prstGeom>
              </p:spPr>
              <p:style>
                <a:lnRef idx="3">
                  <a:schemeClr val="accent3"/>
                </a:lnRef>
                <a:fillRef idx="0">
                  <a:schemeClr val="accent3"/>
                </a:fillRef>
                <a:effectRef idx="2">
                  <a:schemeClr val="accent3"/>
                </a:effectRef>
                <a:fontRef idx="minor">
                  <a:schemeClr val="tx1"/>
                </a:fontRef>
              </p:style>
            </p:cxnSp>
            <p:cxnSp>
              <p:nvCxnSpPr>
                <p:cNvPr id="581" name="Straight Connector 580">
                  <a:extLst>
                    <a:ext uri="{FF2B5EF4-FFF2-40B4-BE49-F238E27FC236}">
                      <a16:creationId xmlns:a16="http://schemas.microsoft.com/office/drawing/2014/main" id="{3EBBF1D6-B87E-0B42-A4AF-27AF4B46742E}"/>
                    </a:ext>
                  </a:extLst>
                </p:cNvPr>
                <p:cNvCxnSpPr>
                  <a:cxnSpLocks/>
                  <a:stCxn id="575" idx="2"/>
                  <a:endCxn id="577" idx="0"/>
                </p:cNvCxnSpPr>
                <p:nvPr/>
              </p:nvCxnSpPr>
              <p:spPr>
                <a:xfrm>
                  <a:off x="6020764" y="3255084"/>
                  <a:ext cx="189311" cy="369748"/>
                </a:xfrm>
                <a:prstGeom prst="line">
                  <a:avLst/>
                </a:prstGeom>
              </p:spPr>
              <p:style>
                <a:lnRef idx="3">
                  <a:schemeClr val="accent3"/>
                </a:lnRef>
                <a:fillRef idx="0">
                  <a:schemeClr val="accent3"/>
                </a:fillRef>
                <a:effectRef idx="2">
                  <a:schemeClr val="accent3"/>
                </a:effectRef>
                <a:fontRef idx="minor">
                  <a:schemeClr val="tx1"/>
                </a:fontRef>
              </p:style>
            </p:cxnSp>
            <p:sp>
              <p:nvSpPr>
                <p:cNvPr id="582" name="Rectangle 581">
                  <a:extLst>
                    <a:ext uri="{FF2B5EF4-FFF2-40B4-BE49-F238E27FC236}">
                      <a16:creationId xmlns:a16="http://schemas.microsoft.com/office/drawing/2014/main" id="{1C1A85E4-5020-DB4D-86B2-7110A16BB8A7}"/>
                    </a:ext>
                  </a:extLst>
                </p:cNvPr>
                <p:cNvSpPr/>
                <p:nvPr/>
              </p:nvSpPr>
              <p:spPr>
                <a:xfrm>
                  <a:off x="6519283" y="2195321"/>
                  <a:ext cx="294033" cy="358814"/>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sp>
              <p:nvSpPr>
                <p:cNvPr id="583" name="Rectangle 582">
                  <a:extLst>
                    <a:ext uri="{FF2B5EF4-FFF2-40B4-BE49-F238E27FC236}">
                      <a16:creationId xmlns:a16="http://schemas.microsoft.com/office/drawing/2014/main" id="{A570EEA7-40A8-FC4A-8951-C18E754F69DB}"/>
                    </a:ext>
                  </a:extLst>
                </p:cNvPr>
                <p:cNvSpPr/>
                <p:nvPr/>
              </p:nvSpPr>
              <p:spPr>
                <a:xfrm>
                  <a:off x="6370706" y="2893750"/>
                  <a:ext cx="294033" cy="3588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sp>
              <p:nvSpPr>
                <p:cNvPr id="584" name="Rectangle 583">
                  <a:extLst>
                    <a:ext uri="{FF2B5EF4-FFF2-40B4-BE49-F238E27FC236}">
                      <a16:creationId xmlns:a16="http://schemas.microsoft.com/office/drawing/2014/main" id="{8A8CF54D-9440-FD48-B535-A35A35AAF916}"/>
                    </a:ext>
                  </a:extLst>
                </p:cNvPr>
                <p:cNvSpPr/>
                <p:nvPr/>
              </p:nvSpPr>
              <p:spPr>
                <a:xfrm>
                  <a:off x="6792446" y="2898208"/>
                  <a:ext cx="294033" cy="35881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accent1"/>
                      </a:solidFill>
                    </a:rPr>
                    <a:t>act</a:t>
                  </a:r>
                </a:p>
              </p:txBody>
            </p:sp>
            <p:cxnSp>
              <p:nvCxnSpPr>
                <p:cNvPr id="585" name="Straight Connector 584">
                  <a:extLst>
                    <a:ext uri="{FF2B5EF4-FFF2-40B4-BE49-F238E27FC236}">
                      <a16:creationId xmlns:a16="http://schemas.microsoft.com/office/drawing/2014/main" id="{DF2D061C-D7B2-174A-92AF-6271B10E43EC}"/>
                    </a:ext>
                  </a:extLst>
                </p:cNvPr>
                <p:cNvCxnSpPr>
                  <a:cxnSpLocks/>
                  <a:stCxn id="582" idx="2"/>
                  <a:endCxn id="583" idx="0"/>
                </p:cNvCxnSpPr>
                <p:nvPr/>
              </p:nvCxnSpPr>
              <p:spPr>
                <a:xfrm flipH="1">
                  <a:off x="6517723" y="2554136"/>
                  <a:ext cx="148577" cy="339614"/>
                </a:xfrm>
                <a:prstGeom prst="line">
                  <a:avLst/>
                </a:prstGeom>
              </p:spPr>
              <p:style>
                <a:lnRef idx="3">
                  <a:schemeClr val="accent3"/>
                </a:lnRef>
                <a:fillRef idx="0">
                  <a:schemeClr val="accent3"/>
                </a:fillRef>
                <a:effectRef idx="2">
                  <a:schemeClr val="accent3"/>
                </a:effectRef>
                <a:fontRef idx="minor">
                  <a:schemeClr val="tx1"/>
                </a:fontRef>
              </p:style>
            </p:cxnSp>
            <p:cxnSp>
              <p:nvCxnSpPr>
                <p:cNvPr id="586" name="Straight Connector 585">
                  <a:extLst>
                    <a:ext uri="{FF2B5EF4-FFF2-40B4-BE49-F238E27FC236}">
                      <a16:creationId xmlns:a16="http://schemas.microsoft.com/office/drawing/2014/main" id="{B965C7B9-E172-8E45-A437-1318F0E8C370}"/>
                    </a:ext>
                  </a:extLst>
                </p:cNvPr>
                <p:cNvCxnSpPr>
                  <a:cxnSpLocks/>
                  <a:stCxn id="582" idx="2"/>
                  <a:endCxn id="584" idx="0"/>
                </p:cNvCxnSpPr>
                <p:nvPr/>
              </p:nvCxnSpPr>
              <p:spPr>
                <a:xfrm>
                  <a:off x="6666300" y="2554136"/>
                  <a:ext cx="273163" cy="344072"/>
                </a:xfrm>
                <a:prstGeom prst="line">
                  <a:avLst/>
                </a:prstGeom>
              </p:spPr>
              <p:style>
                <a:lnRef idx="3">
                  <a:schemeClr val="accent3"/>
                </a:lnRef>
                <a:fillRef idx="0">
                  <a:schemeClr val="accent3"/>
                </a:fillRef>
                <a:effectRef idx="2">
                  <a:schemeClr val="accent3"/>
                </a:effectRef>
                <a:fontRef idx="minor">
                  <a:schemeClr val="tx1"/>
                </a:fontRef>
              </p:style>
            </p:cxnSp>
            <p:cxnSp>
              <p:nvCxnSpPr>
                <p:cNvPr id="587" name="Straight Connector 586">
                  <a:extLst>
                    <a:ext uri="{FF2B5EF4-FFF2-40B4-BE49-F238E27FC236}">
                      <a16:creationId xmlns:a16="http://schemas.microsoft.com/office/drawing/2014/main" id="{3ABBB6CC-2A99-6B4F-A82A-3615D7466C1A}"/>
                    </a:ext>
                  </a:extLst>
                </p:cNvPr>
                <p:cNvCxnSpPr>
                  <a:cxnSpLocks/>
                  <a:stCxn id="558" idx="2"/>
                  <a:endCxn id="572" idx="0"/>
                </p:cNvCxnSpPr>
                <p:nvPr/>
              </p:nvCxnSpPr>
              <p:spPr>
                <a:xfrm>
                  <a:off x="6243017" y="1205098"/>
                  <a:ext cx="7720" cy="311522"/>
                </a:xfrm>
                <a:prstGeom prst="line">
                  <a:avLst/>
                </a:prstGeom>
              </p:spPr>
              <p:style>
                <a:lnRef idx="3">
                  <a:schemeClr val="accent3"/>
                </a:lnRef>
                <a:fillRef idx="0">
                  <a:schemeClr val="accent3"/>
                </a:fillRef>
                <a:effectRef idx="2">
                  <a:schemeClr val="accent3"/>
                </a:effectRef>
                <a:fontRef idx="minor">
                  <a:schemeClr val="tx1"/>
                </a:fontRef>
              </p:style>
            </p:cxnSp>
            <p:cxnSp>
              <p:nvCxnSpPr>
                <p:cNvPr id="588" name="Straight Connector 587">
                  <a:extLst>
                    <a:ext uri="{FF2B5EF4-FFF2-40B4-BE49-F238E27FC236}">
                      <a16:creationId xmlns:a16="http://schemas.microsoft.com/office/drawing/2014/main" id="{519E3EB0-8ADE-6C44-A008-98EF5CCEDCE3}"/>
                    </a:ext>
                  </a:extLst>
                </p:cNvPr>
                <p:cNvCxnSpPr>
                  <a:cxnSpLocks/>
                  <a:stCxn id="572" idx="2"/>
                  <a:endCxn id="573" idx="0"/>
                </p:cNvCxnSpPr>
                <p:nvPr/>
              </p:nvCxnSpPr>
              <p:spPr>
                <a:xfrm flipH="1">
                  <a:off x="5797121" y="1875435"/>
                  <a:ext cx="453616" cy="311522"/>
                </a:xfrm>
                <a:prstGeom prst="line">
                  <a:avLst/>
                </a:prstGeom>
              </p:spPr>
              <p:style>
                <a:lnRef idx="3">
                  <a:schemeClr val="accent3"/>
                </a:lnRef>
                <a:fillRef idx="0">
                  <a:schemeClr val="accent3"/>
                </a:fillRef>
                <a:effectRef idx="2">
                  <a:schemeClr val="accent3"/>
                </a:effectRef>
                <a:fontRef idx="minor">
                  <a:schemeClr val="tx1"/>
                </a:fontRef>
              </p:style>
            </p:cxnSp>
            <p:cxnSp>
              <p:nvCxnSpPr>
                <p:cNvPr id="589" name="Straight Connector 588">
                  <a:extLst>
                    <a:ext uri="{FF2B5EF4-FFF2-40B4-BE49-F238E27FC236}">
                      <a16:creationId xmlns:a16="http://schemas.microsoft.com/office/drawing/2014/main" id="{446E2AC2-C1B6-CC46-80FA-856B7F9A816C}"/>
                    </a:ext>
                  </a:extLst>
                </p:cNvPr>
                <p:cNvCxnSpPr>
                  <a:cxnSpLocks/>
                  <a:stCxn id="572" idx="2"/>
                  <a:endCxn id="582" idx="0"/>
                </p:cNvCxnSpPr>
                <p:nvPr/>
              </p:nvCxnSpPr>
              <p:spPr>
                <a:xfrm>
                  <a:off x="6250737" y="1875435"/>
                  <a:ext cx="415563" cy="319886"/>
                </a:xfrm>
                <a:prstGeom prst="line">
                  <a:avLst/>
                </a:prstGeom>
              </p:spPr>
              <p:style>
                <a:lnRef idx="3">
                  <a:schemeClr val="accent3"/>
                </a:lnRef>
                <a:fillRef idx="0">
                  <a:schemeClr val="accent3"/>
                </a:fillRef>
                <a:effectRef idx="2">
                  <a:schemeClr val="accent3"/>
                </a:effectRef>
                <a:fontRef idx="minor">
                  <a:schemeClr val="tx1"/>
                </a:fontRef>
              </p:style>
            </p:cxnSp>
            <p:sp>
              <p:nvSpPr>
                <p:cNvPr id="590" name="Rectangle 589">
                  <a:extLst>
                    <a:ext uri="{FF2B5EF4-FFF2-40B4-BE49-F238E27FC236}">
                      <a16:creationId xmlns:a16="http://schemas.microsoft.com/office/drawing/2014/main" id="{C480821A-F34C-7A40-8184-00C66756DD2B}"/>
                    </a:ext>
                  </a:extLst>
                </p:cNvPr>
                <p:cNvSpPr/>
                <p:nvPr/>
              </p:nvSpPr>
              <p:spPr>
                <a:xfrm>
                  <a:off x="7047712" y="1512569"/>
                  <a:ext cx="294033" cy="35881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accent1"/>
                      </a:solidFill>
                    </a:rPr>
                    <a:t>act</a:t>
                  </a:r>
                </a:p>
              </p:txBody>
            </p:sp>
            <p:cxnSp>
              <p:nvCxnSpPr>
                <p:cNvPr id="591" name="Straight Connector 590">
                  <a:extLst>
                    <a:ext uri="{FF2B5EF4-FFF2-40B4-BE49-F238E27FC236}">
                      <a16:creationId xmlns:a16="http://schemas.microsoft.com/office/drawing/2014/main" id="{00D6DECC-4EB5-BA41-8A35-9CC7AA2D7DB2}"/>
                    </a:ext>
                  </a:extLst>
                </p:cNvPr>
                <p:cNvCxnSpPr>
                  <a:cxnSpLocks/>
                  <a:stCxn id="558" idx="2"/>
                  <a:endCxn id="590" idx="0"/>
                </p:cNvCxnSpPr>
                <p:nvPr/>
              </p:nvCxnSpPr>
              <p:spPr>
                <a:xfrm>
                  <a:off x="6243017" y="1205098"/>
                  <a:ext cx="951712" cy="307470"/>
                </a:xfrm>
                <a:prstGeom prst="line">
                  <a:avLst/>
                </a:prstGeom>
              </p:spPr>
              <p:style>
                <a:lnRef idx="3">
                  <a:schemeClr val="accent3"/>
                </a:lnRef>
                <a:fillRef idx="0">
                  <a:schemeClr val="accent3"/>
                </a:fillRef>
                <a:effectRef idx="2">
                  <a:schemeClr val="accent3"/>
                </a:effectRef>
                <a:fontRef idx="minor">
                  <a:schemeClr val="tx1"/>
                </a:fontRef>
              </p:style>
            </p:cxnSp>
          </p:grpSp>
          <p:grpSp>
            <p:nvGrpSpPr>
              <p:cNvPr id="522" name="Group 521">
                <a:extLst>
                  <a:ext uri="{FF2B5EF4-FFF2-40B4-BE49-F238E27FC236}">
                    <a16:creationId xmlns:a16="http://schemas.microsoft.com/office/drawing/2014/main" id="{46FABB15-C6D2-D94E-9ADA-DA00BA1D0727}"/>
                  </a:ext>
                </a:extLst>
              </p:cNvPr>
              <p:cNvGrpSpPr/>
              <p:nvPr/>
            </p:nvGrpSpPr>
            <p:grpSpPr>
              <a:xfrm>
                <a:off x="4443949" y="4509462"/>
                <a:ext cx="869917" cy="1432671"/>
                <a:chOff x="9703221" y="3726498"/>
                <a:chExt cx="1822107" cy="2455569"/>
              </a:xfrm>
            </p:grpSpPr>
            <p:sp>
              <p:nvSpPr>
                <p:cNvPr id="547" name="Rectangle 546">
                  <a:extLst>
                    <a:ext uri="{FF2B5EF4-FFF2-40B4-BE49-F238E27FC236}">
                      <a16:creationId xmlns:a16="http://schemas.microsoft.com/office/drawing/2014/main" id="{8642AA00-E216-9F44-A4EF-89D678109E9E}"/>
                    </a:ext>
                  </a:extLst>
                </p:cNvPr>
                <p:cNvSpPr/>
                <p:nvPr/>
              </p:nvSpPr>
              <p:spPr>
                <a:xfrm>
                  <a:off x="10458167" y="3726498"/>
                  <a:ext cx="636609" cy="358815"/>
                </a:xfrm>
                <a:prstGeom prst="rect">
                  <a:avLst/>
                </a:prstGeom>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t>
                  </a:r>
                </a:p>
              </p:txBody>
            </p:sp>
            <p:cxnSp>
              <p:nvCxnSpPr>
                <p:cNvPr id="548" name="Straight Connector 547">
                  <a:extLst>
                    <a:ext uri="{FF2B5EF4-FFF2-40B4-BE49-F238E27FC236}">
                      <a16:creationId xmlns:a16="http://schemas.microsoft.com/office/drawing/2014/main" id="{F39ED802-7B1D-3145-9B7B-93E1459DD034}"/>
                    </a:ext>
                  </a:extLst>
                </p:cNvPr>
                <p:cNvCxnSpPr>
                  <a:cxnSpLocks/>
                  <a:stCxn id="547" idx="2"/>
                  <a:endCxn id="557" idx="0"/>
                </p:cNvCxnSpPr>
                <p:nvPr/>
              </p:nvCxnSpPr>
              <p:spPr>
                <a:xfrm>
                  <a:off x="10776471" y="4085313"/>
                  <a:ext cx="430553" cy="403800"/>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sp>
              <p:nvSpPr>
                <p:cNvPr id="549" name="Rectangle 548">
                  <a:extLst>
                    <a:ext uri="{FF2B5EF4-FFF2-40B4-BE49-F238E27FC236}">
                      <a16:creationId xmlns:a16="http://schemas.microsoft.com/office/drawing/2014/main" id="{2652B935-8D0C-D043-B342-017DDA14A6DF}"/>
                    </a:ext>
                  </a:extLst>
                </p:cNvPr>
                <p:cNvSpPr/>
                <p:nvPr/>
              </p:nvSpPr>
              <p:spPr>
                <a:xfrm>
                  <a:off x="10127396" y="4486985"/>
                  <a:ext cx="636609" cy="358815"/>
                </a:xfrm>
                <a:prstGeom prst="rect">
                  <a:avLst/>
                </a:prstGeom>
                <a:solidFill>
                  <a:schemeClr val="accent3">
                    <a:lumMod val="75000"/>
                  </a:schemeClr>
                </a:solid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Fail</a:t>
                  </a:r>
                </a:p>
              </p:txBody>
            </p:sp>
            <p:cxnSp>
              <p:nvCxnSpPr>
                <p:cNvPr id="550" name="Straight Connector 549">
                  <a:extLst>
                    <a:ext uri="{FF2B5EF4-FFF2-40B4-BE49-F238E27FC236}">
                      <a16:creationId xmlns:a16="http://schemas.microsoft.com/office/drawing/2014/main" id="{73D5D3FB-031D-2240-9F5F-36C9DCA2237E}"/>
                    </a:ext>
                  </a:extLst>
                </p:cNvPr>
                <p:cNvCxnSpPr>
                  <a:cxnSpLocks/>
                  <a:stCxn id="549" idx="0"/>
                  <a:endCxn id="547" idx="2"/>
                </p:cNvCxnSpPr>
                <p:nvPr/>
              </p:nvCxnSpPr>
              <p:spPr>
                <a:xfrm flipV="1">
                  <a:off x="10445700" y="4085313"/>
                  <a:ext cx="330771" cy="401673"/>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sp>
              <p:nvSpPr>
                <p:cNvPr id="551" name="Rectangle 550">
                  <a:extLst>
                    <a:ext uri="{FF2B5EF4-FFF2-40B4-BE49-F238E27FC236}">
                      <a16:creationId xmlns:a16="http://schemas.microsoft.com/office/drawing/2014/main" id="{7CBCE054-7714-D24F-84C6-77DF44A64C30}"/>
                    </a:ext>
                  </a:extLst>
                </p:cNvPr>
                <p:cNvSpPr/>
                <p:nvPr/>
              </p:nvSpPr>
              <p:spPr>
                <a:xfrm>
                  <a:off x="10134146" y="5191107"/>
                  <a:ext cx="636609" cy="358815"/>
                </a:xfrm>
                <a:prstGeom prst="rect">
                  <a:avLst/>
                </a:prstGeom>
                <a:solidFill>
                  <a:schemeClr val="accent3">
                    <a:lumMod val="75000"/>
                  </a:schemeClr>
                </a:solid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t>
                  </a:r>
                </a:p>
              </p:txBody>
            </p:sp>
            <p:sp>
              <p:nvSpPr>
                <p:cNvPr id="552" name="Rectangle 551">
                  <a:extLst>
                    <a:ext uri="{FF2B5EF4-FFF2-40B4-BE49-F238E27FC236}">
                      <a16:creationId xmlns:a16="http://schemas.microsoft.com/office/drawing/2014/main" id="{5B75ACDA-4366-B845-B1FB-21D00E0EFDB5}"/>
                    </a:ext>
                  </a:extLst>
                </p:cNvPr>
                <p:cNvSpPr/>
                <p:nvPr/>
              </p:nvSpPr>
              <p:spPr>
                <a:xfrm>
                  <a:off x="9703221" y="5820571"/>
                  <a:ext cx="636609" cy="358815"/>
                </a:xfrm>
                <a:prstGeom prst="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sp>
              <p:nvSpPr>
                <p:cNvPr id="553" name="Rectangle 552">
                  <a:extLst>
                    <a:ext uri="{FF2B5EF4-FFF2-40B4-BE49-F238E27FC236}">
                      <a16:creationId xmlns:a16="http://schemas.microsoft.com/office/drawing/2014/main" id="{8BC5DE86-426D-DF4D-BC73-339CF18C8739}"/>
                    </a:ext>
                  </a:extLst>
                </p:cNvPr>
                <p:cNvSpPr/>
                <p:nvPr/>
              </p:nvSpPr>
              <p:spPr>
                <a:xfrm>
                  <a:off x="10465452" y="5823252"/>
                  <a:ext cx="636609" cy="358815"/>
                </a:xfrm>
                <a:prstGeom prst="rect">
                  <a:avLst/>
                </a:prstGeom>
                <a:solidFill>
                  <a:schemeClr val="accent1">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accent1"/>
                      </a:solidFill>
                    </a:rPr>
                    <a:t>act</a:t>
                  </a:r>
                </a:p>
              </p:txBody>
            </p:sp>
            <p:cxnSp>
              <p:nvCxnSpPr>
                <p:cNvPr id="554" name="Straight Connector 553">
                  <a:extLst>
                    <a:ext uri="{FF2B5EF4-FFF2-40B4-BE49-F238E27FC236}">
                      <a16:creationId xmlns:a16="http://schemas.microsoft.com/office/drawing/2014/main" id="{390322B5-86D7-4940-87BA-361997CDCC03}"/>
                    </a:ext>
                  </a:extLst>
                </p:cNvPr>
                <p:cNvCxnSpPr>
                  <a:cxnSpLocks/>
                  <a:stCxn id="551" idx="0"/>
                  <a:endCxn id="549" idx="2"/>
                </p:cNvCxnSpPr>
                <p:nvPr/>
              </p:nvCxnSpPr>
              <p:spPr>
                <a:xfrm flipH="1" flipV="1">
                  <a:off x="10445700" y="4845800"/>
                  <a:ext cx="6751" cy="345307"/>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cxnSp>
              <p:nvCxnSpPr>
                <p:cNvPr id="555" name="Straight Connector 554">
                  <a:extLst>
                    <a:ext uri="{FF2B5EF4-FFF2-40B4-BE49-F238E27FC236}">
                      <a16:creationId xmlns:a16="http://schemas.microsoft.com/office/drawing/2014/main" id="{51391381-82F6-F34A-B473-299E5902D0C0}"/>
                    </a:ext>
                  </a:extLst>
                </p:cNvPr>
                <p:cNvCxnSpPr>
                  <a:cxnSpLocks/>
                  <a:stCxn id="551" idx="2"/>
                  <a:endCxn id="552" idx="0"/>
                </p:cNvCxnSpPr>
                <p:nvPr/>
              </p:nvCxnSpPr>
              <p:spPr>
                <a:xfrm flipH="1">
                  <a:off x="10021525" y="5549922"/>
                  <a:ext cx="430925" cy="270649"/>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cxnSp>
              <p:nvCxnSpPr>
                <p:cNvPr id="556" name="Straight Connector 555">
                  <a:extLst>
                    <a:ext uri="{FF2B5EF4-FFF2-40B4-BE49-F238E27FC236}">
                      <a16:creationId xmlns:a16="http://schemas.microsoft.com/office/drawing/2014/main" id="{2D4470B0-C809-4340-BC3D-5A51D3AD6FE1}"/>
                    </a:ext>
                  </a:extLst>
                </p:cNvPr>
                <p:cNvCxnSpPr>
                  <a:cxnSpLocks/>
                  <a:stCxn id="551" idx="2"/>
                  <a:endCxn id="553" idx="0"/>
                </p:cNvCxnSpPr>
                <p:nvPr/>
              </p:nvCxnSpPr>
              <p:spPr>
                <a:xfrm>
                  <a:off x="10452451" y="5549922"/>
                  <a:ext cx="331305" cy="273330"/>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sp>
              <p:nvSpPr>
                <p:cNvPr id="557" name="Rectangle 556">
                  <a:extLst>
                    <a:ext uri="{FF2B5EF4-FFF2-40B4-BE49-F238E27FC236}">
                      <a16:creationId xmlns:a16="http://schemas.microsoft.com/office/drawing/2014/main" id="{AFF7493F-1C2A-C149-82DC-29D572CED795}"/>
                    </a:ext>
                  </a:extLst>
                </p:cNvPr>
                <p:cNvSpPr/>
                <p:nvPr/>
              </p:nvSpPr>
              <p:spPr>
                <a:xfrm>
                  <a:off x="10888719" y="4489112"/>
                  <a:ext cx="636609" cy="358815"/>
                </a:xfrm>
                <a:prstGeom prst="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grpSp>
          <p:grpSp>
            <p:nvGrpSpPr>
              <p:cNvPr id="523" name="Group 522">
                <a:extLst>
                  <a:ext uri="{FF2B5EF4-FFF2-40B4-BE49-F238E27FC236}">
                    <a16:creationId xmlns:a16="http://schemas.microsoft.com/office/drawing/2014/main" id="{DB423AD6-FEDF-D844-AAB6-18C31CAFA80E}"/>
                  </a:ext>
                </a:extLst>
              </p:cNvPr>
              <p:cNvGrpSpPr/>
              <p:nvPr/>
            </p:nvGrpSpPr>
            <p:grpSpPr>
              <a:xfrm>
                <a:off x="3206285" y="3279065"/>
                <a:ext cx="863675" cy="1450244"/>
                <a:chOff x="9674017" y="3772221"/>
                <a:chExt cx="1851311" cy="2485685"/>
              </a:xfrm>
            </p:grpSpPr>
            <p:sp>
              <p:nvSpPr>
                <p:cNvPr id="536" name="Rectangle 535">
                  <a:extLst>
                    <a:ext uri="{FF2B5EF4-FFF2-40B4-BE49-F238E27FC236}">
                      <a16:creationId xmlns:a16="http://schemas.microsoft.com/office/drawing/2014/main" id="{20506305-7EC2-7B4A-8DF1-5459CFE566B4}"/>
                    </a:ext>
                  </a:extLst>
                </p:cNvPr>
                <p:cNvSpPr/>
                <p:nvPr/>
              </p:nvSpPr>
              <p:spPr>
                <a:xfrm>
                  <a:off x="10439865" y="3772221"/>
                  <a:ext cx="636608" cy="35881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t>
                  </a:r>
                </a:p>
              </p:txBody>
            </p:sp>
            <p:cxnSp>
              <p:nvCxnSpPr>
                <p:cNvPr id="537" name="Straight Connector 536">
                  <a:extLst>
                    <a:ext uri="{FF2B5EF4-FFF2-40B4-BE49-F238E27FC236}">
                      <a16:creationId xmlns:a16="http://schemas.microsoft.com/office/drawing/2014/main" id="{4550153C-0EEE-6042-8F14-ADBD97BB9185}"/>
                    </a:ext>
                  </a:extLst>
                </p:cNvPr>
                <p:cNvCxnSpPr>
                  <a:cxnSpLocks/>
                  <a:stCxn id="536" idx="2"/>
                  <a:endCxn id="546" idx="0"/>
                </p:cNvCxnSpPr>
                <p:nvPr/>
              </p:nvCxnSpPr>
              <p:spPr>
                <a:xfrm>
                  <a:off x="10758170" y="4131035"/>
                  <a:ext cx="448855" cy="341407"/>
                </a:xfrm>
                <a:prstGeom prst="line">
                  <a:avLst/>
                </a:prstGeom>
              </p:spPr>
              <p:style>
                <a:lnRef idx="3">
                  <a:schemeClr val="accent3"/>
                </a:lnRef>
                <a:fillRef idx="0">
                  <a:schemeClr val="accent3"/>
                </a:fillRef>
                <a:effectRef idx="2">
                  <a:schemeClr val="accent3"/>
                </a:effectRef>
                <a:fontRef idx="minor">
                  <a:schemeClr val="tx1"/>
                </a:fontRef>
              </p:style>
            </p:cxnSp>
            <p:sp>
              <p:nvSpPr>
                <p:cNvPr id="538" name="Rectangle 537">
                  <a:extLst>
                    <a:ext uri="{FF2B5EF4-FFF2-40B4-BE49-F238E27FC236}">
                      <a16:creationId xmlns:a16="http://schemas.microsoft.com/office/drawing/2014/main" id="{14EDDF64-663F-064E-9AEA-6803D0815F0D}"/>
                    </a:ext>
                  </a:extLst>
                </p:cNvPr>
                <p:cNvSpPr/>
                <p:nvPr/>
              </p:nvSpPr>
              <p:spPr>
                <a:xfrm>
                  <a:off x="10091032" y="4475173"/>
                  <a:ext cx="636608" cy="358814"/>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Fail</a:t>
                  </a:r>
                </a:p>
              </p:txBody>
            </p:sp>
            <p:cxnSp>
              <p:nvCxnSpPr>
                <p:cNvPr id="539" name="Straight Connector 538">
                  <a:extLst>
                    <a:ext uri="{FF2B5EF4-FFF2-40B4-BE49-F238E27FC236}">
                      <a16:creationId xmlns:a16="http://schemas.microsoft.com/office/drawing/2014/main" id="{F7CDB7CD-048C-5848-A1E1-05FB3BD912C2}"/>
                    </a:ext>
                  </a:extLst>
                </p:cNvPr>
                <p:cNvCxnSpPr>
                  <a:cxnSpLocks/>
                  <a:stCxn id="538" idx="0"/>
                  <a:endCxn id="536" idx="2"/>
                </p:cNvCxnSpPr>
                <p:nvPr/>
              </p:nvCxnSpPr>
              <p:spPr>
                <a:xfrm flipV="1">
                  <a:off x="10409337" y="4131035"/>
                  <a:ext cx="348833" cy="344137"/>
                </a:xfrm>
                <a:prstGeom prst="line">
                  <a:avLst/>
                </a:prstGeom>
              </p:spPr>
              <p:style>
                <a:lnRef idx="3">
                  <a:schemeClr val="accent3"/>
                </a:lnRef>
                <a:fillRef idx="0">
                  <a:schemeClr val="accent3"/>
                </a:fillRef>
                <a:effectRef idx="2">
                  <a:schemeClr val="accent3"/>
                </a:effectRef>
                <a:fontRef idx="minor">
                  <a:schemeClr val="tx1"/>
                </a:fontRef>
              </p:style>
            </p:cxnSp>
            <p:sp>
              <p:nvSpPr>
                <p:cNvPr id="540" name="Rectangle 539">
                  <a:extLst>
                    <a:ext uri="{FF2B5EF4-FFF2-40B4-BE49-F238E27FC236}">
                      <a16:creationId xmlns:a16="http://schemas.microsoft.com/office/drawing/2014/main" id="{0A255843-3D27-B242-848B-0A50113208E0}"/>
                    </a:ext>
                  </a:extLst>
                </p:cNvPr>
                <p:cNvSpPr/>
                <p:nvPr/>
              </p:nvSpPr>
              <p:spPr>
                <a:xfrm>
                  <a:off x="10097784" y="5198193"/>
                  <a:ext cx="636608" cy="358814"/>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t>
                  </a:r>
                </a:p>
              </p:txBody>
            </p:sp>
            <p:sp>
              <p:nvSpPr>
                <p:cNvPr id="541" name="Rectangle 540">
                  <a:extLst>
                    <a:ext uri="{FF2B5EF4-FFF2-40B4-BE49-F238E27FC236}">
                      <a16:creationId xmlns:a16="http://schemas.microsoft.com/office/drawing/2014/main" id="{DD543BF3-E6E1-EA46-9593-F2255ED77510}"/>
                    </a:ext>
                  </a:extLst>
                </p:cNvPr>
                <p:cNvSpPr/>
                <p:nvPr/>
              </p:nvSpPr>
              <p:spPr>
                <a:xfrm>
                  <a:off x="9674017" y="5898664"/>
                  <a:ext cx="636608" cy="358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sp>
              <p:nvSpPr>
                <p:cNvPr id="542" name="Rectangle 541">
                  <a:extLst>
                    <a:ext uri="{FF2B5EF4-FFF2-40B4-BE49-F238E27FC236}">
                      <a16:creationId xmlns:a16="http://schemas.microsoft.com/office/drawing/2014/main" id="{8BEB5750-6441-A545-8A42-5F5CE2FA043D}"/>
                    </a:ext>
                  </a:extLst>
                </p:cNvPr>
                <p:cNvSpPr/>
                <p:nvPr/>
              </p:nvSpPr>
              <p:spPr>
                <a:xfrm>
                  <a:off x="10439238" y="5899091"/>
                  <a:ext cx="636610" cy="35881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accent1"/>
                      </a:solidFill>
                    </a:rPr>
                    <a:t>act</a:t>
                  </a:r>
                </a:p>
              </p:txBody>
            </p:sp>
            <p:cxnSp>
              <p:nvCxnSpPr>
                <p:cNvPr id="543" name="Straight Connector 542">
                  <a:extLst>
                    <a:ext uri="{FF2B5EF4-FFF2-40B4-BE49-F238E27FC236}">
                      <a16:creationId xmlns:a16="http://schemas.microsoft.com/office/drawing/2014/main" id="{964D55A2-7037-9440-91AB-85405C235744}"/>
                    </a:ext>
                  </a:extLst>
                </p:cNvPr>
                <p:cNvCxnSpPr>
                  <a:cxnSpLocks/>
                  <a:stCxn id="540" idx="0"/>
                  <a:endCxn id="538" idx="2"/>
                </p:cNvCxnSpPr>
                <p:nvPr/>
              </p:nvCxnSpPr>
              <p:spPr>
                <a:xfrm flipH="1" flipV="1">
                  <a:off x="10409337" y="4833987"/>
                  <a:ext cx="6752" cy="364206"/>
                </a:xfrm>
                <a:prstGeom prst="line">
                  <a:avLst/>
                </a:prstGeom>
              </p:spPr>
              <p:style>
                <a:lnRef idx="3">
                  <a:schemeClr val="accent3"/>
                </a:lnRef>
                <a:fillRef idx="0">
                  <a:schemeClr val="accent3"/>
                </a:fillRef>
                <a:effectRef idx="2">
                  <a:schemeClr val="accent3"/>
                </a:effectRef>
                <a:fontRef idx="minor">
                  <a:schemeClr val="tx1"/>
                </a:fontRef>
              </p:style>
            </p:cxnSp>
            <p:cxnSp>
              <p:nvCxnSpPr>
                <p:cNvPr id="544" name="Straight Connector 543">
                  <a:extLst>
                    <a:ext uri="{FF2B5EF4-FFF2-40B4-BE49-F238E27FC236}">
                      <a16:creationId xmlns:a16="http://schemas.microsoft.com/office/drawing/2014/main" id="{5F134E4D-6235-B749-9995-1E70C3014F7E}"/>
                    </a:ext>
                  </a:extLst>
                </p:cNvPr>
                <p:cNvCxnSpPr>
                  <a:cxnSpLocks/>
                  <a:stCxn id="540" idx="2"/>
                  <a:endCxn id="541" idx="0"/>
                </p:cNvCxnSpPr>
                <p:nvPr/>
              </p:nvCxnSpPr>
              <p:spPr>
                <a:xfrm flipH="1">
                  <a:off x="9992322" y="5557008"/>
                  <a:ext cx="423767" cy="341656"/>
                </a:xfrm>
                <a:prstGeom prst="line">
                  <a:avLst/>
                </a:prstGeom>
              </p:spPr>
              <p:style>
                <a:lnRef idx="3">
                  <a:schemeClr val="accent3"/>
                </a:lnRef>
                <a:fillRef idx="0">
                  <a:schemeClr val="accent3"/>
                </a:fillRef>
                <a:effectRef idx="2">
                  <a:schemeClr val="accent3"/>
                </a:effectRef>
                <a:fontRef idx="minor">
                  <a:schemeClr val="tx1"/>
                </a:fontRef>
              </p:style>
            </p:cxnSp>
            <p:cxnSp>
              <p:nvCxnSpPr>
                <p:cNvPr id="545" name="Straight Connector 544">
                  <a:extLst>
                    <a:ext uri="{FF2B5EF4-FFF2-40B4-BE49-F238E27FC236}">
                      <a16:creationId xmlns:a16="http://schemas.microsoft.com/office/drawing/2014/main" id="{950428FA-8F00-334C-8010-51456A954C1D}"/>
                    </a:ext>
                  </a:extLst>
                </p:cNvPr>
                <p:cNvCxnSpPr>
                  <a:cxnSpLocks/>
                  <a:stCxn id="540" idx="2"/>
                  <a:endCxn id="542" idx="0"/>
                </p:cNvCxnSpPr>
                <p:nvPr/>
              </p:nvCxnSpPr>
              <p:spPr>
                <a:xfrm>
                  <a:off x="10416089" y="5557008"/>
                  <a:ext cx="341453" cy="342084"/>
                </a:xfrm>
                <a:prstGeom prst="line">
                  <a:avLst/>
                </a:prstGeom>
              </p:spPr>
              <p:style>
                <a:lnRef idx="3">
                  <a:schemeClr val="accent3"/>
                </a:lnRef>
                <a:fillRef idx="0">
                  <a:schemeClr val="accent3"/>
                </a:fillRef>
                <a:effectRef idx="2">
                  <a:schemeClr val="accent3"/>
                </a:effectRef>
                <a:fontRef idx="minor">
                  <a:schemeClr val="tx1"/>
                </a:fontRef>
              </p:style>
            </p:cxnSp>
            <p:sp>
              <p:nvSpPr>
                <p:cNvPr id="546" name="Rectangle 545">
                  <a:extLst>
                    <a:ext uri="{FF2B5EF4-FFF2-40B4-BE49-F238E27FC236}">
                      <a16:creationId xmlns:a16="http://schemas.microsoft.com/office/drawing/2014/main" id="{4414B7D1-CA3F-7A40-91F4-538E96E680CD}"/>
                    </a:ext>
                  </a:extLst>
                </p:cNvPr>
                <p:cNvSpPr/>
                <p:nvPr/>
              </p:nvSpPr>
              <p:spPr>
                <a:xfrm>
                  <a:off x="10888720" y="4472443"/>
                  <a:ext cx="636608" cy="3588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grpSp>
          <p:grpSp>
            <p:nvGrpSpPr>
              <p:cNvPr id="524" name="Group 523">
                <a:extLst>
                  <a:ext uri="{FF2B5EF4-FFF2-40B4-BE49-F238E27FC236}">
                    <a16:creationId xmlns:a16="http://schemas.microsoft.com/office/drawing/2014/main" id="{FB74B91B-01B8-0B47-8074-A8A74EA4B053}"/>
                  </a:ext>
                </a:extLst>
              </p:cNvPr>
              <p:cNvGrpSpPr/>
              <p:nvPr/>
            </p:nvGrpSpPr>
            <p:grpSpPr>
              <a:xfrm>
                <a:off x="3876742" y="4114409"/>
                <a:ext cx="863675" cy="1462943"/>
                <a:chOff x="9674017" y="3761337"/>
                <a:chExt cx="1851311" cy="2507450"/>
              </a:xfrm>
            </p:grpSpPr>
            <p:sp>
              <p:nvSpPr>
                <p:cNvPr id="525" name="Rectangle 524">
                  <a:extLst>
                    <a:ext uri="{FF2B5EF4-FFF2-40B4-BE49-F238E27FC236}">
                      <a16:creationId xmlns:a16="http://schemas.microsoft.com/office/drawing/2014/main" id="{5062738B-F9C9-5640-933C-72D5ECC0B1CD}"/>
                    </a:ext>
                  </a:extLst>
                </p:cNvPr>
                <p:cNvSpPr/>
                <p:nvPr/>
              </p:nvSpPr>
              <p:spPr>
                <a:xfrm>
                  <a:off x="10439865" y="3761337"/>
                  <a:ext cx="636608" cy="35881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t>
                  </a:r>
                </a:p>
              </p:txBody>
            </p:sp>
            <p:cxnSp>
              <p:nvCxnSpPr>
                <p:cNvPr id="526" name="Straight Connector 525">
                  <a:extLst>
                    <a:ext uri="{FF2B5EF4-FFF2-40B4-BE49-F238E27FC236}">
                      <a16:creationId xmlns:a16="http://schemas.microsoft.com/office/drawing/2014/main" id="{86FCC479-2D96-374D-B660-518896B2E2B3}"/>
                    </a:ext>
                  </a:extLst>
                </p:cNvPr>
                <p:cNvCxnSpPr>
                  <a:cxnSpLocks/>
                  <a:stCxn id="525" idx="2"/>
                  <a:endCxn id="535" idx="0"/>
                </p:cNvCxnSpPr>
                <p:nvPr/>
              </p:nvCxnSpPr>
              <p:spPr>
                <a:xfrm>
                  <a:off x="10758170" y="4120151"/>
                  <a:ext cx="448855" cy="316613"/>
                </a:xfrm>
                <a:prstGeom prst="line">
                  <a:avLst/>
                </a:prstGeom>
              </p:spPr>
              <p:style>
                <a:lnRef idx="3">
                  <a:schemeClr val="accent3"/>
                </a:lnRef>
                <a:fillRef idx="0">
                  <a:schemeClr val="accent3"/>
                </a:fillRef>
                <a:effectRef idx="2">
                  <a:schemeClr val="accent3"/>
                </a:effectRef>
                <a:fontRef idx="minor">
                  <a:schemeClr val="tx1"/>
                </a:fontRef>
              </p:style>
            </p:cxnSp>
            <p:sp>
              <p:nvSpPr>
                <p:cNvPr id="527" name="Rectangle 526">
                  <a:extLst>
                    <a:ext uri="{FF2B5EF4-FFF2-40B4-BE49-F238E27FC236}">
                      <a16:creationId xmlns:a16="http://schemas.microsoft.com/office/drawing/2014/main" id="{88CED9E6-1C3D-F946-BDCE-BE45CECFEF16}"/>
                    </a:ext>
                  </a:extLst>
                </p:cNvPr>
                <p:cNvSpPr/>
                <p:nvPr/>
              </p:nvSpPr>
              <p:spPr>
                <a:xfrm>
                  <a:off x="10091032" y="4433708"/>
                  <a:ext cx="636608" cy="358814"/>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Fail</a:t>
                  </a:r>
                </a:p>
              </p:txBody>
            </p:sp>
            <p:cxnSp>
              <p:nvCxnSpPr>
                <p:cNvPr id="528" name="Straight Connector 527">
                  <a:extLst>
                    <a:ext uri="{FF2B5EF4-FFF2-40B4-BE49-F238E27FC236}">
                      <a16:creationId xmlns:a16="http://schemas.microsoft.com/office/drawing/2014/main" id="{670CD35E-25DF-4046-8C21-779FE911DF83}"/>
                    </a:ext>
                  </a:extLst>
                </p:cNvPr>
                <p:cNvCxnSpPr>
                  <a:cxnSpLocks/>
                  <a:stCxn id="527" idx="0"/>
                  <a:endCxn id="525" idx="2"/>
                </p:cNvCxnSpPr>
                <p:nvPr/>
              </p:nvCxnSpPr>
              <p:spPr>
                <a:xfrm flipV="1">
                  <a:off x="10409337" y="4120151"/>
                  <a:ext cx="348833" cy="313557"/>
                </a:xfrm>
                <a:prstGeom prst="line">
                  <a:avLst/>
                </a:prstGeom>
              </p:spPr>
              <p:style>
                <a:lnRef idx="3">
                  <a:schemeClr val="accent3"/>
                </a:lnRef>
                <a:fillRef idx="0">
                  <a:schemeClr val="accent3"/>
                </a:fillRef>
                <a:effectRef idx="2">
                  <a:schemeClr val="accent3"/>
                </a:effectRef>
                <a:fontRef idx="minor">
                  <a:schemeClr val="tx1"/>
                </a:fontRef>
              </p:style>
            </p:cxnSp>
            <p:sp>
              <p:nvSpPr>
                <p:cNvPr id="529" name="Rectangle 528">
                  <a:extLst>
                    <a:ext uri="{FF2B5EF4-FFF2-40B4-BE49-F238E27FC236}">
                      <a16:creationId xmlns:a16="http://schemas.microsoft.com/office/drawing/2014/main" id="{491529B1-93BD-DD48-92CD-0BD775899541}"/>
                    </a:ext>
                  </a:extLst>
                </p:cNvPr>
                <p:cNvSpPr/>
                <p:nvPr/>
              </p:nvSpPr>
              <p:spPr>
                <a:xfrm>
                  <a:off x="10097784" y="5209077"/>
                  <a:ext cx="636608" cy="358814"/>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t>
                  </a:r>
                </a:p>
              </p:txBody>
            </p:sp>
            <p:sp>
              <p:nvSpPr>
                <p:cNvPr id="530" name="Rectangle 529">
                  <a:extLst>
                    <a:ext uri="{FF2B5EF4-FFF2-40B4-BE49-F238E27FC236}">
                      <a16:creationId xmlns:a16="http://schemas.microsoft.com/office/drawing/2014/main" id="{A052611B-7654-8A4A-9DC5-DBBF1D705432}"/>
                    </a:ext>
                  </a:extLst>
                </p:cNvPr>
                <p:cNvSpPr/>
                <p:nvPr/>
              </p:nvSpPr>
              <p:spPr>
                <a:xfrm>
                  <a:off x="9674017" y="5909548"/>
                  <a:ext cx="636608" cy="3588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sp>
              <p:nvSpPr>
                <p:cNvPr id="531" name="Rectangle 530">
                  <a:extLst>
                    <a:ext uri="{FF2B5EF4-FFF2-40B4-BE49-F238E27FC236}">
                      <a16:creationId xmlns:a16="http://schemas.microsoft.com/office/drawing/2014/main" id="{6A25E071-DE0E-7342-8091-9C2026B35645}"/>
                    </a:ext>
                  </a:extLst>
                </p:cNvPr>
                <p:cNvSpPr/>
                <p:nvPr/>
              </p:nvSpPr>
              <p:spPr>
                <a:xfrm>
                  <a:off x="10439237" y="5909973"/>
                  <a:ext cx="636610" cy="35881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accent1"/>
                      </a:solidFill>
                    </a:rPr>
                    <a:t>act</a:t>
                  </a:r>
                </a:p>
              </p:txBody>
            </p:sp>
            <p:cxnSp>
              <p:nvCxnSpPr>
                <p:cNvPr id="532" name="Straight Connector 531">
                  <a:extLst>
                    <a:ext uri="{FF2B5EF4-FFF2-40B4-BE49-F238E27FC236}">
                      <a16:creationId xmlns:a16="http://schemas.microsoft.com/office/drawing/2014/main" id="{D9DF5B1D-712D-7B49-AF4B-6833F496DAD8}"/>
                    </a:ext>
                  </a:extLst>
                </p:cNvPr>
                <p:cNvCxnSpPr>
                  <a:cxnSpLocks/>
                  <a:stCxn id="529" idx="0"/>
                  <a:endCxn id="527" idx="2"/>
                </p:cNvCxnSpPr>
                <p:nvPr/>
              </p:nvCxnSpPr>
              <p:spPr>
                <a:xfrm flipH="1" flipV="1">
                  <a:off x="10409337" y="4792522"/>
                  <a:ext cx="6752" cy="416555"/>
                </a:xfrm>
                <a:prstGeom prst="line">
                  <a:avLst/>
                </a:prstGeom>
              </p:spPr>
              <p:style>
                <a:lnRef idx="3">
                  <a:schemeClr val="accent3"/>
                </a:lnRef>
                <a:fillRef idx="0">
                  <a:schemeClr val="accent3"/>
                </a:fillRef>
                <a:effectRef idx="2">
                  <a:schemeClr val="accent3"/>
                </a:effectRef>
                <a:fontRef idx="minor">
                  <a:schemeClr val="tx1"/>
                </a:fontRef>
              </p:style>
            </p:cxnSp>
            <p:cxnSp>
              <p:nvCxnSpPr>
                <p:cNvPr id="533" name="Straight Connector 532">
                  <a:extLst>
                    <a:ext uri="{FF2B5EF4-FFF2-40B4-BE49-F238E27FC236}">
                      <a16:creationId xmlns:a16="http://schemas.microsoft.com/office/drawing/2014/main" id="{D3D5DF81-CFDE-FA41-943C-B94E940A2483}"/>
                    </a:ext>
                  </a:extLst>
                </p:cNvPr>
                <p:cNvCxnSpPr>
                  <a:cxnSpLocks/>
                  <a:stCxn id="529" idx="2"/>
                  <a:endCxn id="530" idx="0"/>
                </p:cNvCxnSpPr>
                <p:nvPr/>
              </p:nvCxnSpPr>
              <p:spPr>
                <a:xfrm flipH="1">
                  <a:off x="9992322" y="5567891"/>
                  <a:ext cx="423767" cy="341657"/>
                </a:xfrm>
                <a:prstGeom prst="line">
                  <a:avLst/>
                </a:prstGeom>
              </p:spPr>
              <p:style>
                <a:lnRef idx="3">
                  <a:schemeClr val="accent3"/>
                </a:lnRef>
                <a:fillRef idx="0">
                  <a:schemeClr val="accent3"/>
                </a:fillRef>
                <a:effectRef idx="2">
                  <a:schemeClr val="accent3"/>
                </a:effectRef>
                <a:fontRef idx="minor">
                  <a:schemeClr val="tx1"/>
                </a:fontRef>
              </p:style>
            </p:cxnSp>
            <p:cxnSp>
              <p:nvCxnSpPr>
                <p:cNvPr id="534" name="Straight Connector 533">
                  <a:extLst>
                    <a:ext uri="{FF2B5EF4-FFF2-40B4-BE49-F238E27FC236}">
                      <a16:creationId xmlns:a16="http://schemas.microsoft.com/office/drawing/2014/main" id="{0ACDF737-ACF2-CA46-AEB3-80BC7A5C80DF}"/>
                    </a:ext>
                  </a:extLst>
                </p:cNvPr>
                <p:cNvCxnSpPr>
                  <a:cxnSpLocks/>
                  <a:stCxn id="529" idx="2"/>
                  <a:endCxn id="531" idx="0"/>
                </p:cNvCxnSpPr>
                <p:nvPr/>
              </p:nvCxnSpPr>
              <p:spPr>
                <a:xfrm>
                  <a:off x="10416089" y="5567891"/>
                  <a:ext cx="341453" cy="342082"/>
                </a:xfrm>
                <a:prstGeom prst="line">
                  <a:avLst/>
                </a:prstGeom>
              </p:spPr>
              <p:style>
                <a:lnRef idx="3">
                  <a:schemeClr val="accent3"/>
                </a:lnRef>
                <a:fillRef idx="0">
                  <a:schemeClr val="accent3"/>
                </a:fillRef>
                <a:effectRef idx="2">
                  <a:schemeClr val="accent3"/>
                </a:effectRef>
                <a:fontRef idx="minor">
                  <a:schemeClr val="tx1"/>
                </a:fontRef>
              </p:style>
            </p:cxnSp>
            <p:sp>
              <p:nvSpPr>
                <p:cNvPr id="535" name="Rectangle 534">
                  <a:extLst>
                    <a:ext uri="{FF2B5EF4-FFF2-40B4-BE49-F238E27FC236}">
                      <a16:creationId xmlns:a16="http://schemas.microsoft.com/office/drawing/2014/main" id="{6B7F7CEE-F11E-904F-A184-DDC97609A9D2}"/>
                    </a:ext>
                  </a:extLst>
                </p:cNvPr>
                <p:cNvSpPr/>
                <p:nvPr/>
              </p:nvSpPr>
              <p:spPr>
                <a:xfrm>
                  <a:off x="10888720" y="4436764"/>
                  <a:ext cx="636608" cy="3588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grpSp>
        </p:grpSp>
      </p:grpSp>
      <p:grpSp>
        <p:nvGrpSpPr>
          <p:cNvPr id="592" name="Group 591">
            <a:extLst>
              <a:ext uri="{FF2B5EF4-FFF2-40B4-BE49-F238E27FC236}">
                <a16:creationId xmlns:a16="http://schemas.microsoft.com/office/drawing/2014/main" id="{28926036-7E10-1E4B-8858-69F2F5AC5FBF}"/>
              </a:ext>
            </a:extLst>
          </p:cNvPr>
          <p:cNvGrpSpPr/>
          <p:nvPr/>
        </p:nvGrpSpPr>
        <p:grpSpPr>
          <a:xfrm>
            <a:off x="4876165" y="2330090"/>
            <a:ext cx="5857103" cy="3917093"/>
            <a:chOff x="2681416" y="2248929"/>
            <a:chExt cx="5857103" cy="3917093"/>
          </a:xfrm>
        </p:grpSpPr>
        <p:sp>
          <p:nvSpPr>
            <p:cNvPr id="593" name="Rectangle 592">
              <a:extLst>
                <a:ext uri="{FF2B5EF4-FFF2-40B4-BE49-F238E27FC236}">
                  <a16:creationId xmlns:a16="http://schemas.microsoft.com/office/drawing/2014/main" id="{63DB7178-6FE9-0543-82FD-199934CB87EB}"/>
                </a:ext>
              </a:extLst>
            </p:cNvPr>
            <p:cNvSpPr/>
            <p:nvPr/>
          </p:nvSpPr>
          <p:spPr>
            <a:xfrm>
              <a:off x="2681416" y="2248929"/>
              <a:ext cx="5857103" cy="39170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94" name="Group 593">
              <a:extLst>
                <a:ext uri="{FF2B5EF4-FFF2-40B4-BE49-F238E27FC236}">
                  <a16:creationId xmlns:a16="http://schemas.microsoft.com/office/drawing/2014/main" id="{63FE2380-4FC3-FE45-9FB1-F339F72DC641}"/>
                </a:ext>
              </a:extLst>
            </p:cNvPr>
            <p:cNvGrpSpPr/>
            <p:nvPr/>
          </p:nvGrpSpPr>
          <p:grpSpPr>
            <a:xfrm>
              <a:off x="3206285" y="2492374"/>
              <a:ext cx="4818350" cy="3451225"/>
              <a:chOff x="3206285" y="846284"/>
              <a:chExt cx="4818350" cy="5945375"/>
            </a:xfrm>
          </p:grpSpPr>
          <p:sp>
            <p:nvSpPr>
              <p:cNvPr id="595" name="Rectangle 594">
                <a:extLst>
                  <a:ext uri="{FF2B5EF4-FFF2-40B4-BE49-F238E27FC236}">
                    <a16:creationId xmlns:a16="http://schemas.microsoft.com/office/drawing/2014/main" id="{0D279D8B-10E9-3C41-A75B-AA383B38095C}"/>
                  </a:ext>
                </a:extLst>
              </p:cNvPr>
              <p:cNvSpPr/>
              <p:nvPr/>
            </p:nvSpPr>
            <p:spPr>
              <a:xfrm>
                <a:off x="6096000" y="846284"/>
                <a:ext cx="294033" cy="3588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sp>
            <p:nvSpPr>
              <p:cNvPr id="596" name="Rectangle 595">
                <a:extLst>
                  <a:ext uri="{FF2B5EF4-FFF2-40B4-BE49-F238E27FC236}">
                    <a16:creationId xmlns:a16="http://schemas.microsoft.com/office/drawing/2014/main" id="{7A4DEF77-1CEB-F74A-AAE3-7410AA05EB2C}"/>
                  </a:ext>
                </a:extLst>
              </p:cNvPr>
              <p:cNvSpPr/>
              <p:nvPr/>
            </p:nvSpPr>
            <p:spPr>
              <a:xfrm>
                <a:off x="4548223" y="1534337"/>
                <a:ext cx="294033" cy="358815"/>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sp>
            <p:nvSpPr>
              <p:cNvPr id="597" name="Rectangle 596">
                <a:extLst>
                  <a:ext uri="{FF2B5EF4-FFF2-40B4-BE49-F238E27FC236}">
                    <a16:creationId xmlns:a16="http://schemas.microsoft.com/office/drawing/2014/main" id="{09C8E278-5E09-DA45-B836-E0444C6F8B2A}"/>
                  </a:ext>
                </a:extLst>
              </p:cNvPr>
              <p:cNvSpPr/>
              <p:nvPr/>
            </p:nvSpPr>
            <p:spPr>
              <a:xfrm>
                <a:off x="4842257" y="2194378"/>
                <a:ext cx="294033" cy="3588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cxnSp>
            <p:nvCxnSpPr>
              <p:cNvPr id="598" name="Straight Connector 597">
                <a:extLst>
                  <a:ext uri="{FF2B5EF4-FFF2-40B4-BE49-F238E27FC236}">
                    <a16:creationId xmlns:a16="http://schemas.microsoft.com/office/drawing/2014/main" id="{1E552D79-5ABC-474C-A084-9388E618D8E6}"/>
                  </a:ext>
                </a:extLst>
              </p:cNvPr>
              <p:cNvCxnSpPr>
                <a:stCxn id="595" idx="2"/>
                <a:endCxn id="596" idx="0"/>
              </p:cNvCxnSpPr>
              <p:nvPr/>
            </p:nvCxnSpPr>
            <p:spPr>
              <a:xfrm flipH="1">
                <a:off x="4695240" y="1205099"/>
                <a:ext cx="1547777" cy="329238"/>
              </a:xfrm>
              <a:prstGeom prst="line">
                <a:avLst/>
              </a:prstGeom>
            </p:spPr>
            <p:style>
              <a:lnRef idx="3">
                <a:schemeClr val="accent3"/>
              </a:lnRef>
              <a:fillRef idx="0">
                <a:schemeClr val="accent3"/>
              </a:fillRef>
              <a:effectRef idx="2">
                <a:schemeClr val="accent3"/>
              </a:effectRef>
              <a:fontRef idx="minor">
                <a:schemeClr val="tx1"/>
              </a:fontRef>
            </p:style>
          </p:cxnSp>
          <p:cxnSp>
            <p:nvCxnSpPr>
              <p:cNvPr id="599" name="Straight Connector 598">
                <a:extLst>
                  <a:ext uri="{FF2B5EF4-FFF2-40B4-BE49-F238E27FC236}">
                    <a16:creationId xmlns:a16="http://schemas.microsoft.com/office/drawing/2014/main" id="{B03D2706-9ABC-E041-A7B7-C03E9786AEC4}"/>
                  </a:ext>
                </a:extLst>
              </p:cNvPr>
              <p:cNvCxnSpPr>
                <a:cxnSpLocks/>
                <a:stCxn id="596" idx="2"/>
                <a:endCxn id="654" idx="0"/>
              </p:cNvCxnSpPr>
              <p:nvPr/>
            </p:nvCxnSpPr>
            <p:spPr>
              <a:xfrm flipH="1">
                <a:off x="3712065" y="1893151"/>
                <a:ext cx="983175" cy="301227"/>
              </a:xfrm>
              <a:prstGeom prst="line">
                <a:avLst/>
              </a:prstGeom>
            </p:spPr>
            <p:style>
              <a:lnRef idx="3">
                <a:schemeClr val="accent3"/>
              </a:lnRef>
              <a:fillRef idx="0">
                <a:schemeClr val="accent3"/>
              </a:fillRef>
              <a:effectRef idx="2">
                <a:schemeClr val="accent3"/>
              </a:effectRef>
              <a:fontRef idx="minor">
                <a:schemeClr val="tx1"/>
              </a:fontRef>
            </p:style>
          </p:cxnSp>
          <p:cxnSp>
            <p:nvCxnSpPr>
              <p:cNvPr id="600" name="Straight Connector 599">
                <a:extLst>
                  <a:ext uri="{FF2B5EF4-FFF2-40B4-BE49-F238E27FC236}">
                    <a16:creationId xmlns:a16="http://schemas.microsoft.com/office/drawing/2014/main" id="{6E19D8A9-FF8E-1644-9508-7536E037BFC1}"/>
                  </a:ext>
                </a:extLst>
              </p:cNvPr>
              <p:cNvCxnSpPr>
                <a:cxnSpLocks/>
                <a:stCxn id="596" idx="2"/>
                <a:endCxn id="597" idx="0"/>
              </p:cNvCxnSpPr>
              <p:nvPr/>
            </p:nvCxnSpPr>
            <p:spPr>
              <a:xfrm>
                <a:off x="4695240" y="1893151"/>
                <a:ext cx="294034" cy="301227"/>
              </a:xfrm>
              <a:prstGeom prst="line">
                <a:avLst/>
              </a:prstGeom>
            </p:spPr>
            <p:style>
              <a:lnRef idx="3">
                <a:schemeClr val="accent3"/>
              </a:lnRef>
              <a:fillRef idx="0">
                <a:schemeClr val="accent3"/>
              </a:fillRef>
              <a:effectRef idx="2">
                <a:schemeClr val="accent3"/>
              </a:effectRef>
              <a:fontRef idx="minor">
                <a:schemeClr val="tx1"/>
              </a:fontRef>
            </p:style>
          </p:cxnSp>
          <p:sp>
            <p:nvSpPr>
              <p:cNvPr id="601" name="Rectangle 600">
                <a:extLst>
                  <a:ext uri="{FF2B5EF4-FFF2-40B4-BE49-F238E27FC236}">
                    <a16:creationId xmlns:a16="http://schemas.microsoft.com/office/drawing/2014/main" id="{485F4248-F2AC-2444-A6ED-376E66ED9FD0}"/>
                  </a:ext>
                </a:extLst>
              </p:cNvPr>
              <p:cNvSpPr/>
              <p:nvPr/>
            </p:nvSpPr>
            <p:spPr>
              <a:xfrm>
                <a:off x="4836346" y="2909910"/>
                <a:ext cx="294033" cy="358815"/>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cxnSp>
            <p:nvCxnSpPr>
              <p:cNvPr id="602" name="Straight Connector 601">
                <a:extLst>
                  <a:ext uri="{FF2B5EF4-FFF2-40B4-BE49-F238E27FC236}">
                    <a16:creationId xmlns:a16="http://schemas.microsoft.com/office/drawing/2014/main" id="{D449D9E0-4E3B-3549-97D2-DCF2C1647153}"/>
                  </a:ext>
                </a:extLst>
              </p:cNvPr>
              <p:cNvCxnSpPr>
                <a:cxnSpLocks/>
                <a:stCxn id="601" idx="0"/>
                <a:endCxn id="597" idx="2"/>
              </p:cNvCxnSpPr>
              <p:nvPr/>
            </p:nvCxnSpPr>
            <p:spPr>
              <a:xfrm flipV="1">
                <a:off x="4983363" y="2553193"/>
                <a:ext cx="5911" cy="356716"/>
              </a:xfrm>
              <a:prstGeom prst="line">
                <a:avLst/>
              </a:prstGeom>
            </p:spPr>
            <p:style>
              <a:lnRef idx="3">
                <a:schemeClr val="accent3"/>
              </a:lnRef>
              <a:fillRef idx="0">
                <a:schemeClr val="accent3"/>
              </a:fillRef>
              <a:effectRef idx="2">
                <a:schemeClr val="accent3"/>
              </a:effectRef>
              <a:fontRef idx="minor">
                <a:schemeClr val="tx1"/>
              </a:fontRef>
            </p:style>
          </p:cxnSp>
          <p:sp>
            <p:nvSpPr>
              <p:cNvPr id="603" name="Rectangle 602">
                <a:extLst>
                  <a:ext uri="{FF2B5EF4-FFF2-40B4-BE49-F238E27FC236}">
                    <a16:creationId xmlns:a16="http://schemas.microsoft.com/office/drawing/2014/main" id="{C9C1A684-0917-AD4C-A9CE-6261B3C74819}"/>
                  </a:ext>
                </a:extLst>
              </p:cNvPr>
              <p:cNvSpPr/>
              <p:nvPr/>
            </p:nvSpPr>
            <p:spPr>
              <a:xfrm>
                <a:off x="5031322" y="3622715"/>
                <a:ext cx="294033" cy="358815"/>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sp>
            <p:nvSpPr>
              <p:cNvPr id="604" name="Rectangle 603">
                <a:extLst>
                  <a:ext uri="{FF2B5EF4-FFF2-40B4-BE49-F238E27FC236}">
                    <a16:creationId xmlns:a16="http://schemas.microsoft.com/office/drawing/2014/main" id="{C1AC59CC-4F64-C442-8F98-DCB74F477250}"/>
                  </a:ext>
                </a:extLst>
              </p:cNvPr>
              <p:cNvSpPr/>
              <p:nvPr/>
            </p:nvSpPr>
            <p:spPr>
              <a:xfrm>
                <a:off x="5213980" y="4325216"/>
                <a:ext cx="294033" cy="35881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accent1"/>
                    </a:solidFill>
                  </a:rPr>
                  <a:t>act</a:t>
                </a:r>
              </a:p>
            </p:txBody>
          </p:sp>
          <p:cxnSp>
            <p:nvCxnSpPr>
              <p:cNvPr id="605" name="Straight Connector 604">
                <a:extLst>
                  <a:ext uri="{FF2B5EF4-FFF2-40B4-BE49-F238E27FC236}">
                    <a16:creationId xmlns:a16="http://schemas.microsoft.com/office/drawing/2014/main" id="{52383634-AF12-154F-AED3-F6208C192504}"/>
                  </a:ext>
                </a:extLst>
              </p:cNvPr>
              <p:cNvCxnSpPr>
                <a:cxnSpLocks/>
                <a:stCxn id="643" idx="0"/>
                <a:endCxn id="601" idx="2"/>
              </p:cNvCxnSpPr>
              <p:nvPr/>
            </p:nvCxnSpPr>
            <p:spPr>
              <a:xfrm flipV="1">
                <a:off x="4382522" y="3268724"/>
                <a:ext cx="600841" cy="357580"/>
              </a:xfrm>
              <a:prstGeom prst="line">
                <a:avLst/>
              </a:prstGeom>
            </p:spPr>
            <p:style>
              <a:lnRef idx="3">
                <a:schemeClr val="accent3"/>
              </a:lnRef>
              <a:fillRef idx="0">
                <a:schemeClr val="accent3"/>
              </a:fillRef>
              <a:effectRef idx="2">
                <a:schemeClr val="accent3"/>
              </a:effectRef>
              <a:fontRef idx="minor">
                <a:schemeClr val="tx1"/>
              </a:fontRef>
            </p:style>
          </p:cxnSp>
          <p:cxnSp>
            <p:nvCxnSpPr>
              <p:cNvPr id="606" name="Straight Connector 605">
                <a:extLst>
                  <a:ext uri="{FF2B5EF4-FFF2-40B4-BE49-F238E27FC236}">
                    <a16:creationId xmlns:a16="http://schemas.microsoft.com/office/drawing/2014/main" id="{78007D9E-0440-8841-B62A-5F25A987F6D9}"/>
                  </a:ext>
                </a:extLst>
              </p:cNvPr>
              <p:cNvCxnSpPr>
                <a:cxnSpLocks/>
                <a:stCxn id="603" idx="0"/>
                <a:endCxn id="601" idx="2"/>
              </p:cNvCxnSpPr>
              <p:nvPr/>
            </p:nvCxnSpPr>
            <p:spPr>
              <a:xfrm flipH="1" flipV="1">
                <a:off x="4983363" y="3268724"/>
                <a:ext cx="194976" cy="353991"/>
              </a:xfrm>
              <a:prstGeom prst="line">
                <a:avLst/>
              </a:prstGeom>
            </p:spPr>
            <p:style>
              <a:lnRef idx="3">
                <a:schemeClr val="accent3"/>
              </a:lnRef>
              <a:fillRef idx="0">
                <a:schemeClr val="accent3"/>
              </a:fillRef>
              <a:effectRef idx="2">
                <a:schemeClr val="accent3"/>
              </a:effectRef>
              <a:fontRef idx="minor">
                <a:schemeClr val="tx1"/>
              </a:fontRef>
            </p:style>
          </p:cxnSp>
          <p:cxnSp>
            <p:nvCxnSpPr>
              <p:cNvPr id="607" name="Straight Connector 606">
                <a:extLst>
                  <a:ext uri="{FF2B5EF4-FFF2-40B4-BE49-F238E27FC236}">
                    <a16:creationId xmlns:a16="http://schemas.microsoft.com/office/drawing/2014/main" id="{F63FE3EC-0DC1-FE47-9992-34702DF9E837}"/>
                  </a:ext>
                </a:extLst>
              </p:cNvPr>
              <p:cNvCxnSpPr>
                <a:cxnSpLocks/>
                <a:stCxn id="603" idx="2"/>
                <a:endCxn id="632" idx="0"/>
              </p:cNvCxnSpPr>
              <p:nvPr/>
            </p:nvCxnSpPr>
            <p:spPr>
              <a:xfrm flipH="1">
                <a:off x="4957244" y="3981530"/>
                <a:ext cx="221095" cy="338508"/>
              </a:xfrm>
              <a:prstGeom prst="line">
                <a:avLst/>
              </a:prstGeom>
            </p:spPr>
            <p:style>
              <a:lnRef idx="3">
                <a:schemeClr val="accent3"/>
              </a:lnRef>
              <a:fillRef idx="0">
                <a:schemeClr val="accent3"/>
              </a:fillRef>
              <a:effectRef idx="2">
                <a:schemeClr val="accent3"/>
              </a:effectRef>
              <a:fontRef idx="minor">
                <a:schemeClr val="tx1"/>
              </a:fontRef>
            </p:style>
          </p:cxnSp>
          <p:cxnSp>
            <p:nvCxnSpPr>
              <p:cNvPr id="608" name="Straight Connector 607">
                <a:extLst>
                  <a:ext uri="{FF2B5EF4-FFF2-40B4-BE49-F238E27FC236}">
                    <a16:creationId xmlns:a16="http://schemas.microsoft.com/office/drawing/2014/main" id="{19697E71-09EC-1E4E-8F95-80F6DF603383}"/>
                  </a:ext>
                </a:extLst>
              </p:cNvPr>
              <p:cNvCxnSpPr>
                <a:cxnSpLocks/>
                <a:stCxn id="603" idx="2"/>
                <a:endCxn id="604" idx="0"/>
              </p:cNvCxnSpPr>
              <p:nvPr/>
            </p:nvCxnSpPr>
            <p:spPr>
              <a:xfrm>
                <a:off x="5178339" y="3981530"/>
                <a:ext cx="182658" cy="343686"/>
              </a:xfrm>
              <a:prstGeom prst="line">
                <a:avLst/>
              </a:prstGeom>
            </p:spPr>
            <p:style>
              <a:lnRef idx="3">
                <a:schemeClr val="accent3"/>
              </a:lnRef>
              <a:fillRef idx="0">
                <a:schemeClr val="accent3"/>
              </a:fillRef>
              <a:effectRef idx="2">
                <a:schemeClr val="accent3"/>
              </a:effectRef>
              <a:fontRef idx="minor">
                <a:schemeClr val="tx1"/>
              </a:fontRef>
            </p:style>
          </p:cxnSp>
          <p:sp>
            <p:nvSpPr>
              <p:cNvPr id="609" name="Rectangle 608">
                <a:extLst>
                  <a:ext uri="{FF2B5EF4-FFF2-40B4-BE49-F238E27FC236}">
                    <a16:creationId xmlns:a16="http://schemas.microsoft.com/office/drawing/2014/main" id="{1EEF71F6-37EB-0547-9497-583EC56BD3F5}"/>
                  </a:ext>
                </a:extLst>
              </p:cNvPr>
              <p:cNvSpPr/>
              <p:nvPr/>
            </p:nvSpPr>
            <p:spPr>
              <a:xfrm>
                <a:off x="6786610" y="1527504"/>
                <a:ext cx="294033" cy="3588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sp>
            <p:nvSpPr>
              <p:cNvPr id="610" name="Rectangle 609">
                <a:extLst>
                  <a:ext uri="{FF2B5EF4-FFF2-40B4-BE49-F238E27FC236}">
                    <a16:creationId xmlns:a16="http://schemas.microsoft.com/office/drawing/2014/main" id="{588230EE-ABA6-1047-AF87-E0D6D217655C}"/>
                  </a:ext>
                </a:extLst>
              </p:cNvPr>
              <p:cNvSpPr/>
              <p:nvPr/>
            </p:nvSpPr>
            <p:spPr>
              <a:xfrm>
                <a:off x="6518187" y="2197784"/>
                <a:ext cx="294033" cy="358815"/>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sp>
            <p:nvSpPr>
              <p:cNvPr id="611" name="Rectangle 610">
                <a:extLst>
                  <a:ext uri="{FF2B5EF4-FFF2-40B4-BE49-F238E27FC236}">
                    <a16:creationId xmlns:a16="http://schemas.microsoft.com/office/drawing/2014/main" id="{D382928C-955E-0341-90AE-4A169B7B8AC3}"/>
                  </a:ext>
                </a:extLst>
              </p:cNvPr>
              <p:cNvSpPr/>
              <p:nvPr/>
            </p:nvSpPr>
            <p:spPr>
              <a:xfrm>
                <a:off x="6741830" y="2907043"/>
                <a:ext cx="294033" cy="358815"/>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sp>
            <p:nvSpPr>
              <p:cNvPr id="612" name="Rectangle 611">
                <a:extLst>
                  <a:ext uri="{FF2B5EF4-FFF2-40B4-BE49-F238E27FC236}">
                    <a16:creationId xmlns:a16="http://schemas.microsoft.com/office/drawing/2014/main" id="{9BDB2014-8526-EC46-AD6D-0581D640FD70}"/>
                  </a:ext>
                </a:extLst>
              </p:cNvPr>
              <p:cNvSpPr/>
              <p:nvPr/>
            </p:nvSpPr>
            <p:spPr>
              <a:xfrm>
                <a:off x="6542083" y="3624721"/>
                <a:ext cx="294033" cy="358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sp>
            <p:nvSpPr>
              <p:cNvPr id="613" name="Rectangle 612">
                <a:extLst>
                  <a:ext uri="{FF2B5EF4-FFF2-40B4-BE49-F238E27FC236}">
                    <a16:creationId xmlns:a16="http://schemas.microsoft.com/office/drawing/2014/main" id="{8F153A9B-1D52-2E40-BDEC-92576FE29E14}"/>
                  </a:ext>
                </a:extLst>
              </p:cNvPr>
              <p:cNvSpPr/>
              <p:nvPr/>
            </p:nvSpPr>
            <p:spPr>
              <a:xfrm>
                <a:off x="6931141" y="3624721"/>
                <a:ext cx="294033" cy="35881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accent1"/>
                    </a:solidFill>
                  </a:rPr>
                  <a:t>act</a:t>
                </a:r>
              </a:p>
            </p:txBody>
          </p:sp>
          <p:cxnSp>
            <p:nvCxnSpPr>
              <p:cNvPr id="614" name="Straight Connector 613">
                <a:extLst>
                  <a:ext uri="{FF2B5EF4-FFF2-40B4-BE49-F238E27FC236}">
                    <a16:creationId xmlns:a16="http://schemas.microsoft.com/office/drawing/2014/main" id="{47A87261-30CF-094A-BB57-D8017BA6BF87}"/>
                  </a:ext>
                </a:extLst>
              </p:cNvPr>
              <p:cNvCxnSpPr>
                <a:cxnSpLocks/>
                <a:stCxn id="665" idx="0"/>
                <a:endCxn id="610" idx="2"/>
              </p:cNvCxnSpPr>
              <p:nvPr/>
            </p:nvCxnSpPr>
            <p:spPr>
              <a:xfrm flipV="1">
                <a:off x="6103515" y="2556599"/>
                <a:ext cx="561689" cy="355369"/>
              </a:xfrm>
              <a:prstGeom prst="line">
                <a:avLst/>
              </a:prstGeom>
            </p:spPr>
            <p:style>
              <a:lnRef idx="3">
                <a:schemeClr val="accent3"/>
              </a:lnRef>
              <a:fillRef idx="0">
                <a:schemeClr val="accent3"/>
              </a:fillRef>
              <a:effectRef idx="2">
                <a:schemeClr val="accent3"/>
              </a:effectRef>
              <a:fontRef idx="minor">
                <a:schemeClr val="tx1"/>
              </a:fontRef>
            </p:style>
          </p:cxnSp>
          <p:cxnSp>
            <p:nvCxnSpPr>
              <p:cNvPr id="615" name="Straight Connector 614">
                <a:extLst>
                  <a:ext uri="{FF2B5EF4-FFF2-40B4-BE49-F238E27FC236}">
                    <a16:creationId xmlns:a16="http://schemas.microsoft.com/office/drawing/2014/main" id="{D5EA2CCF-AB34-7D4B-AD85-D758BEA8B813}"/>
                  </a:ext>
                </a:extLst>
              </p:cNvPr>
              <p:cNvCxnSpPr>
                <a:cxnSpLocks/>
                <a:stCxn id="611" idx="0"/>
                <a:endCxn id="610" idx="2"/>
              </p:cNvCxnSpPr>
              <p:nvPr/>
            </p:nvCxnSpPr>
            <p:spPr>
              <a:xfrm flipH="1" flipV="1">
                <a:off x="6665204" y="2556599"/>
                <a:ext cx="223643" cy="350444"/>
              </a:xfrm>
              <a:prstGeom prst="line">
                <a:avLst/>
              </a:prstGeom>
            </p:spPr>
            <p:style>
              <a:lnRef idx="3">
                <a:schemeClr val="accent3"/>
              </a:lnRef>
              <a:fillRef idx="0">
                <a:schemeClr val="accent3"/>
              </a:fillRef>
              <a:effectRef idx="2">
                <a:schemeClr val="accent3"/>
              </a:effectRef>
              <a:fontRef idx="minor">
                <a:schemeClr val="tx1"/>
              </a:fontRef>
            </p:style>
          </p:cxnSp>
          <p:cxnSp>
            <p:nvCxnSpPr>
              <p:cNvPr id="616" name="Straight Connector 615">
                <a:extLst>
                  <a:ext uri="{FF2B5EF4-FFF2-40B4-BE49-F238E27FC236}">
                    <a16:creationId xmlns:a16="http://schemas.microsoft.com/office/drawing/2014/main" id="{C37EBC34-D96C-2A42-B97C-212D31BAE0FA}"/>
                  </a:ext>
                </a:extLst>
              </p:cNvPr>
              <p:cNvCxnSpPr>
                <a:cxnSpLocks/>
                <a:stCxn id="611" idx="2"/>
                <a:endCxn id="612" idx="0"/>
              </p:cNvCxnSpPr>
              <p:nvPr/>
            </p:nvCxnSpPr>
            <p:spPr>
              <a:xfrm flipH="1">
                <a:off x="6689100" y="3265858"/>
                <a:ext cx="199747" cy="358863"/>
              </a:xfrm>
              <a:prstGeom prst="line">
                <a:avLst/>
              </a:prstGeom>
            </p:spPr>
            <p:style>
              <a:lnRef idx="3">
                <a:schemeClr val="accent3"/>
              </a:lnRef>
              <a:fillRef idx="0">
                <a:schemeClr val="accent3"/>
              </a:fillRef>
              <a:effectRef idx="2">
                <a:schemeClr val="accent3"/>
              </a:effectRef>
              <a:fontRef idx="minor">
                <a:schemeClr val="tx1"/>
              </a:fontRef>
            </p:style>
          </p:cxnSp>
          <p:cxnSp>
            <p:nvCxnSpPr>
              <p:cNvPr id="617" name="Straight Connector 616">
                <a:extLst>
                  <a:ext uri="{FF2B5EF4-FFF2-40B4-BE49-F238E27FC236}">
                    <a16:creationId xmlns:a16="http://schemas.microsoft.com/office/drawing/2014/main" id="{A3122AFF-F8DD-AC4D-B423-5C31C736B445}"/>
                  </a:ext>
                </a:extLst>
              </p:cNvPr>
              <p:cNvCxnSpPr>
                <a:cxnSpLocks/>
                <a:stCxn id="611" idx="2"/>
                <a:endCxn id="613" idx="0"/>
              </p:cNvCxnSpPr>
              <p:nvPr/>
            </p:nvCxnSpPr>
            <p:spPr>
              <a:xfrm>
                <a:off x="6888847" y="3265858"/>
                <a:ext cx="189311" cy="358863"/>
              </a:xfrm>
              <a:prstGeom prst="line">
                <a:avLst/>
              </a:prstGeom>
            </p:spPr>
            <p:style>
              <a:lnRef idx="3">
                <a:schemeClr val="accent3"/>
              </a:lnRef>
              <a:fillRef idx="0">
                <a:schemeClr val="accent3"/>
              </a:fillRef>
              <a:effectRef idx="2">
                <a:schemeClr val="accent3"/>
              </a:effectRef>
              <a:fontRef idx="minor">
                <a:schemeClr val="tx1"/>
              </a:fontRef>
            </p:style>
          </p:cxnSp>
          <p:sp>
            <p:nvSpPr>
              <p:cNvPr id="618" name="Rectangle 617">
                <a:extLst>
                  <a:ext uri="{FF2B5EF4-FFF2-40B4-BE49-F238E27FC236}">
                    <a16:creationId xmlns:a16="http://schemas.microsoft.com/office/drawing/2014/main" id="{FEA9F591-F831-8042-BF65-4FA89298AC0C}"/>
                  </a:ext>
                </a:extLst>
              </p:cNvPr>
              <p:cNvSpPr/>
              <p:nvPr/>
            </p:nvSpPr>
            <p:spPr>
              <a:xfrm>
                <a:off x="7387366" y="2195266"/>
                <a:ext cx="294033" cy="358815"/>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sp>
            <p:nvSpPr>
              <p:cNvPr id="619" name="Rectangle 618">
                <a:extLst>
                  <a:ext uri="{FF2B5EF4-FFF2-40B4-BE49-F238E27FC236}">
                    <a16:creationId xmlns:a16="http://schemas.microsoft.com/office/drawing/2014/main" id="{36E7D2FA-DD93-7A49-9714-B2D6ACEA022A}"/>
                  </a:ext>
                </a:extLst>
              </p:cNvPr>
              <p:cNvSpPr/>
              <p:nvPr/>
            </p:nvSpPr>
            <p:spPr>
              <a:xfrm>
                <a:off x="7238789" y="2904524"/>
                <a:ext cx="294033" cy="358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sp>
            <p:nvSpPr>
              <p:cNvPr id="620" name="Rectangle 619">
                <a:extLst>
                  <a:ext uri="{FF2B5EF4-FFF2-40B4-BE49-F238E27FC236}">
                    <a16:creationId xmlns:a16="http://schemas.microsoft.com/office/drawing/2014/main" id="{EF0B0573-7D01-D843-B7A3-005951383A33}"/>
                  </a:ext>
                </a:extLst>
              </p:cNvPr>
              <p:cNvSpPr/>
              <p:nvPr/>
            </p:nvSpPr>
            <p:spPr>
              <a:xfrm>
                <a:off x="7660529" y="2914824"/>
                <a:ext cx="294033" cy="35881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accent1"/>
                    </a:solidFill>
                  </a:rPr>
                  <a:t>act</a:t>
                </a:r>
              </a:p>
            </p:txBody>
          </p:sp>
          <p:cxnSp>
            <p:nvCxnSpPr>
              <p:cNvPr id="621" name="Straight Connector 620">
                <a:extLst>
                  <a:ext uri="{FF2B5EF4-FFF2-40B4-BE49-F238E27FC236}">
                    <a16:creationId xmlns:a16="http://schemas.microsoft.com/office/drawing/2014/main" id="{C8524619-9F7B-C342-8827-797E32EC1D90}"/>
                  </a:ext>
                </a:extLst>
              </p:cNvPr>
              <p:cNvCxnSpPr>
                <a:cxnSpLocks/>
                <a:stCxn id="618" idx="2"/>
                <a:endCxn id="619" idx="0"/>
              </p:cNvCxnSpPr>
              <p:nvPr/>
            </p:nvCxnSpPr>
            <p:spPr>
              <a:xfrm flipH="1">
                <a:off x="7385806" y="2554080"/>
                <a:ext cx="148577" cy="350444"/>
              </a:xfrm>
              <a:prstGeom prst="line">
                <a:avLst/>
              </a:prstGeom>
            </p:spPr>
            <p:style>
              <a:lnRef idx="3">
                <a:schemeClr val="accent3"/>
              </a:lnRef>
              <a:fillRef idx="0">
                <a:schemeClr val="accent3"/>
              </a:fillRef>
              <a:effectRef idx="2">
                <a:schemeClr val="accent3"/>
              </a:effectRef>
              <a:fontRef idx="minor">
                <a:schemeClr val="tx1"/>
              </a:fontRef>
            </p:style>
          </p:cxnSp>
          <p:cxnSp>
            <p:nvCxnSpPr>
              <p:cNvPr id="622" name="Straight Connector 621">
                <a:extLst>
                  <a:ext uri="{FF2B5EF4-FFF2-40B4-BE49-F238E27FC236}">
                    <a16:creationId xmlns:a16="http://schemas.microsoft.com/office/drawing/2014/main" id="{58BFC0C7-E370-EE44-AF4D-B45CC9B927DC}"/>
                  </a:ext>
                </a:extLst>
              </p:cNvPr>
              <p:cNvCxnSpPr>
                <a:cxnSpLocks/>
                <a:stCxn id="618" idx="2"/>
                <a:endCxn id="620" idx="0"/>
              </p:cNvCxnSpPr>
              <p:nvPr/>
            </p:nvCxnSpPr>
            <p:spPr>
              <a:xfrm>
                <a:off x="7534383" y="2554080"/>
                <a:ext cx="273163" cy="360744"/>
              </a:xfrm>
              <a:prstGeom prst="line">
                <a:avLst/>
              </a:prstGeom>
            </p:spPr>
            <p:style>
              <a:lnRef idx="3">
                <a:schemeClr val="accent3"/>
              </a:lnRef>
              <a:fillRef idx="0">
                <a:schemeClr val="accent3"/>
              </a:fillRef>
              <a:effectRef idx="2">
                <a:schemeClr val="accent3"/>
              </a:effectRef>
              <a:fontRef idx="minor">
                <a:schemeClr val="tx1"/>
              </a:fontRef>
            </p:style>
          </p:cxnSp>
          <p:cxnSp>
            <p:nvCxnSpPr>
              <p:cNvPr id="623" name="Straight Connector 622">
                <a:extLst>
                  <a:ext uri="{FF2B5EF4-FFF2-40B4-BE49-F238E27FC236}">
                    <a16:creationId xmlns:a16="http://schemas.microsoft.com/office/drawing/2014/main" id="{4ACFDA62-E2B2-0741-B82B-B0EF2BDDF216}"/>
                  </a:ext>
                </a:extLst>
              </p:cNvPr>
              <p:cNvCxnSpPr>
                <a:cxnSpLocks/>
                <a:stCxn id="595" idx="2"/>
                <a:endCxn id="609" idx="0"/>
              </p:cNvCxnSpPr>
              <p:nvPr/>
            </p:nvCxnSpPr>
            <p:spPr>
              <a:xfrm>
                <a:off x="6243017" y="1205099"/>
                <a:ext cx="690610" cy="322405"/>
              </a:xfrm>
              <a:prstGeom prst="line">
                <a:avLst/>
              </a:prstGeom>
            </p:spPr>
            <p:style>
              <a:lnRef idx="3">
                <a:schemeClr val="accent3"/>
              </a:lnRef>
              <a:fillRef idx="0">
                <a:schemeClr val="accent3"/>
              </a:fillRef>
              <a:effectRef idx="2">
                <a:schemeClr val="accent3"/>
              </a:effectRef>
              <a:fontRef idx="minor">
                <a:schemeClr val="tx1"/>
              </a:fontRef>
            </p:style>
          </p:cxnSp>
          <p:cxnSp>
            <p:nvCxnSpPr>
              <p:cNvPr id="624" name="Straight Connector 623">
                <a:extLst>
                  <a:ext uri="{FF2B5EF4-FFF2-40B4-BE49-F238E27FC236}">
                    <a16:creationId xmlns:a16="http://schemas.microsoft.com/office/drawing/2014/main" id="{3F04E0F6-E08E-0E4A-B7A6-F863CFF53897}"/>
                  </a:ext>
                </a:extLst>
              </p:cNvPr>
              <p:cNvCxnSpPr>
                <a:cxnSpLocks/>
                <a:stCxn id="609" idx="2"/>
                <a:endCxn id="610" idx="0"/>
              </p:cNvCxnSpPr>
              <p:nvPr/>
            </p:nvCxnSpPr>
            <p:spPr>
              <a:xfrm flipH="1">
                <a:off x="6665204" y="1886319"/>
                <a:ext cx="268423" cy="311465"/>
              </a:xfrm>
              <a:prstGeom prst="line">
                <a:avLst/>
              </a:prstGeom>
            </p:spPr>
            <p:style>
              <a:lnRef idx="3">
                <a:schemeClr val="accent3"/>
              </a:lnRef>
              <a:fillRef idx="0">
                <a:schemeClr val="accent3"/>
              </a:fillRef>
              <a:effectRef idx="2">
                <a:schemeClr val="accent3"/>
              </a:effectRef>
              <a:fontRef idx="minor">
                <a:schemeClr val="tx1"/>
              </a:fontRef>
            </p:style>
          </p:cxnSp>
          <p:cxnSp>
            <p:nvCxnSpPr>
              <p:cNvPr id="625" name="Straight Connector 624">
                <a:extLst>
                  <a:ext uri="{FF2B5EF4-FFF2-40B4-BE49-F238E27FC236}">
                    <a16:creationId xmlns:a16="http://schemas.microsoft.com/office/drawing/2014/main" id="{5E647FE9-EB8E-EA49-B7F8-F416C4F56285}"/>
                  </a:ext>
                </a:extLst>
              </p:cNvPr>
              <p:cNvCxnSpPr>
                <a:cxnSpLocks/>
                <a:stCxn id="609" idx="2"/>
                <a:endCxn id="618" idx="0"/>
              </p:cNvCxnSpPr>
              <p:nvPr/>
            </p:nvCxnSpPr>
            <p:spPr>
              <a:xfrm>
                <a:off x="6933627" y="1886319"/>
                <a:ext cx="600756" cy="308946"/>
              </a:xfrm>
              <a:prstGeom prst="line">
                <a:avLst/>
              </a:prstGeom>
            </p:spPr>
            <p:style>
              <a:lnRef idx="3">
                <a:schemeClr val="accent3"/>
              </a:lnRef>
              <a:fillRef idx="0">
                <a:schemeClr val="accent3"/>
              </a:fillRef>
              <a:effectRef idx="2">
                <a:schemeClr val="accent3"/>
              </a:effectRef>
              <a:fontRef idx="minor">
                <a:schemeClr val="tx1"/>
              </a:fontRef>
            </p:style>
          </p:cxnSp>
          <p:sp>
            <p:nvSpPr>
              <p:cNvPr id="626" name="Rectangle 625">
                <a:extLst>
                  <a:ext uri="{FF2B5EF4-FFF2-40B4-BE49-F238E27FC236}">
                    <a16:creationId xmlns:a16="http://schemas.microsoft.com/office/drawing/2014/main" id="{8DF6E004-174D-DF44-9E6B-53CC0B282C3D}"/>
                  </a:ext>
                </a:extLst>
              </p:cNvPr>
              <p:cNvSpPr/>
              <p:nvPr/>
            </p:nvSpPr>
            <p:spPr>
              <a:xfrm>
                <a:off x="7730602" y="1534337"/>
                <a:ext cx="294033" cy="35881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accent1"/>
                    </a:solidFill>
                  </a:rPr>
                  <a:t>act</a:t>
                </a:r>
              </a:p>
            </p:txBody>
          </p:sp>
          <p:cxnSp>
            <p:nvCxnSpPr>
              <p:cNvPr id="627" name="Straight Connector 626">
                <a:extLst>
                  <a:ext uri="{FF2B5EF4-FFF2-40B4-BE49-F238E27FC236}">
                    <a16:creationId xmlns:a16="http://schemas.microsoft.com/office/drawing/2014/main" id="{722D3548-4E48-C743-A3CE-2EB16C7E4E6D}"/>
                  </a:ext>
                </a:extLst>
              </p:cNvPr>
              <p:cNvCxnSpPr>
                <a:cxnSpLocks/>
                <a:stCxn id="595" idx="2"/>
                <a:endCxn id="626" idx="0"/>
              </p:cNvCxnSpPr>
              <p:nvPr/>
            </p:nvCxnSpPr>
            <p:spPr>
              <a:xfrm>
                <a:off x="6243017" y="1205099"/>
                <a:ext cx="1634602" cy="329238"/>
              </a:xfrm>
              <a:prstGeom prst="line">
                <a:avLst/>
              </a:prstGeom>
            </p:spPr>
            <p:style>
              <a:lnRef idx="3">
                <a:schemeClr val="accent3"/>
              </a:lnRef>
              <a:fillRef idx="0">
                <a:schemeClr val="accent3"/>
              </a:fillRef>
              <a:effectRef idx="2">
                <a:schemeClr val="accent3"/>
              </a:effectRef>
              <a:fontRef idx="minor">
                <a:schemeClr val="tx1"/>
              </a:fontRef>
            </p:style>
          </p:cxnSp>
          <p:grpSp>
            <p:nvGrpSpPr>
              <p:cNvPr id="628" name="Group 627">
                <a:extLst>
                  <a:ext uri="{FF2B5EF4-FFF2-40B4-BE49-F238E27FC236}">
                    <a16:creationId xmlns:a16="http://schemas.microsoft.com/office/drawing/2014/main" id="{1C6AD1A7-F5E8-7643-943C-E9341CBC0E63}"/>
                  </a:ext>
                </a:extLst>
              </p:cNvPr>
              <p:cNvGrpSpPr/>
              <p:nvPr/>
            </p:nvGrpSpPr>
            <p:grpSpPr>
              <a:xfrm>
                <a:off x="5591120" y="2911969"/>
                <a:ext cx="869917" cy="2540633"/>
                <a:chOff x="9703221" y="3740989"/>
                <a:chExt cx="1822107" cy="2540633"/>
              </a:xfrm>
            </p:grpSpPr>
            <p:sp>
              <p:nvSpPr>
                <p:cNvPr id="665" name="Rectangle 664">
                  <a:extLst>
                    <a:ext uri="{FF2B5EF4-FFF2-40B4-BE49-F238E27FC236}">
                      <a16:creationId xmlns:a16="http://schemas.microsoft.com/office/drawing/2014/main" id="{80618623-633E-4141-9269-9D484A48F52E}"/>
                    </a:ext>
                  </a:extLst>
                </p:cNvPr>
                <p:cNvSpPr/>
                <p:nvPr/>
              </p:nvSpPr>
              <p:spPr>
                <a:xfrm>
                  <a:off x="10458167" y="3740989"/>
                  <a:ext cx="636609" cy="358815"/>
                </a:xfrm>
                <a:prstGeom prst="rect">
                  <a:avLst/>
                </a:prstGeom>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t>
                  </a:r>
                </a:p>
              </p:txBody>
            </p:sp>
            <p:cxnSp>
              <p:nvCxnSpPr>
                <p:cNvPr id="666" name="Straight Connector 665">
                  <a:extLst>
                    <a:ext uri="{FF2B5EF4-FFF2-40B4-BE49-F238E27FC236}">
                      <a16:creationId xmlns:a16="http://schemas.microsoft.com/office/drawing/2014/main" id="{EB43DF86-393C-B740-BDF2-6DD14897E3E4}"/>
                    </a:ext>
                  </a:extLst>
                </p:cNvPr>
                <p:cNvCxnSpPr>
                  <a:cxnSpLocks/>
                  <a:stCxn id="665" idx="2"/>
                  <a:endCxn id="675" idx="0"/>
                </p:cNvCxnSpPr>
                <p:nvPr/>
              </p:nvCxnSpPr>
              <p:spPr>
                <a:xfrm>
                  <a:off x="10776471" y="4099804"/>
                  <a:ext cx="430553" cy="345664"/>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sp>
              <p:nvSpPr>
                <p:cNvPr id="667" name="Rectangle 666">
                  <a:extLst>
                    <a:ext uri="{FF2B5EF4-FFF2-40B4-BE49-F238E27FC236}">
                      <a16:creationId xmlns:a16="http://schemas.microsoft.com/office/drawing/2014/main" id="{68F4D297-7891-6C48-8754-175F3CBBE5CC}"/>
                    </a:ext>
                  </a:extLst>
                </p:cNvPr>
                <p:cNvSpPr/>
                <p:nvPr/>
              </p:nvSpPr>
              <p:spPr>
                <a:xfrm>
                  <a:off x="10091032" y="4454277"/>
                  <a:ext cx="636609" cy="358815"/>
                </a:xfrm>
                <a:prstGeom prst="rect">
                  <a:avLst/>
                </a:prstGeom>
                <a:solidFill>
                  <a:schemeClr val="accent3">
                    <a:lumMod val="75000"/>
                  </a:schemeClr>
                </a:solid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Fail</a:t>
                  </a:r>
                </a:p>
              </p:txBody>
            </p:sp>
            <p:cxnSp>
              <p:nvCxnSpPr>
                <p:cNvPr id="668" name="Straight Connector 667">
                  <a:extLst>
                    <a:ext uri="{FF2B5EF4-FFF2-40B4-BE49-F238E27FC236}">
                      <a16:creationId xmlns:a16="http://schemas.microsoft.com/office/drawing/2014/main" id="{D27EEB2B-9FF7-E042-A303-E5B5C6EA03E4}"/>
                    </a:ext>
                  </a:extLst>
                </p:cNvPr>
                <p:cNvCxnSpPr>
                  <a:cxnSpLocks/>
                  <a:stCxn id="667" idx="0"/>
                  <a:endCxn id="665" idx="2"/>
                </p:cNvCxnSpPr>
                <p:nvPr/>
              </p:nvCxnSpPr>
              <p:spPr>
                <a:xfrm flipV="1">
                  <a:off x="10409336" y="4099804"/>
                  <a:ext cx="367135" cy="354474"/>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sp>
              <p:nvSpPr>
                <p:cNvPr id="669" name="Rectangle 668">
                  <a:extLst>
                    <a:ext uri="{FF2B5EF4-FFF2-40B4-BE49-F238E27FC236}">
                      <a16:creationId xmlns:a16="http://schemas.microsoft.com/office/drawing/2014/main" id="{5CEA24FB-0FF7-2A45-B89D-4ABE13FDEB77}"/>
                    </a:ext>
                  </a:extLst>
                </p:cNvPr>
                <p:cNvSpPr/>
                <p:nvPr/>
              </p:nvSpPr>
              <p:spPr>
                <a:xfrm>
                  <a:off x="10097783" y="5147352"/>
                  <a:ext cx="636609" cy="358815"/>
                </a:xfrm>
                <a:prstGeom prst="rect">
                  <a:avLst/>
                </a:prstGeom>
                <a:solidFill>
                  <a:schemeClr val="accent3">
                    <a:lumMod val="75000"/>
                  </a:schemeClr>
                </a:solid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t>
                  </a:r>
                </a:p>
              </p:txBody>
            </p:sp>
            <p:sp>
              <p:nvSpPr>
                <p:cNvPr id="670" name="Rectangle 669">
                  <a:extLst>
                    <a:ext uri="{FF2B5EF4-FFF2-40B4-BE49-F238E27FC236}">
                      <a16:creationId xmlns:a16="http://schemas.microsoft.com/office/drawing/2014/main" id="{B6470A63-BBFD-C748-AD76-48CE11411412}"/>
                    </a:ext>
                  </a:extLst>
                </p:cNvPr>
                <p:cNvSpPr/>
                <p:nvPr/>
              </p:nvSpPr>
              <p:spPr>
                <a:xfrm>
                  <a:off x="9703221" y="5920126"/>
                  <a:ext cx="636609" cy="358815"/>
                </a:xfrm>
                <a:prstGeom prst="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sp>
              <p:nvSpPr>
                <p:cNvPr id="671" name="Rectangle 670">
                  <a:extLst>
                    <a:ext uri="{FF2B5EF4-FFF2-40B4-BE49-F238E27FC236}">
                      <a16:creationId xmlns:a16="http://schemas.microsoft.com/office/drawing/2014/main" id="{5E442FAD-F0A0-0343-9D38-25044832F64C}"/>
                    </a:ext>
                  </a:extLst>
                </p:cNvPr>
                <p:cNvSpPr/>
                <p:nvPr/>
              </p:nvSpPr>
              <p:spPr>
                <a:xfrm>
                  <a:off x="10441209" y="5922807"/>
                  <a:ext cx="636609" cy="358815"/>
                </a:xfrm>
                <a:prstGeom prst="rect">
                  <a:avLst/>
                </a:prstGeom>
                <a:solidFill>
                  <a:schemeClr val="accent1">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accent1"/>
                      </a:solidFill>
                    </a:rPr>
                    <a:t>act</a:t>
                  </a:r>
                </a:p>
              </p:txBody>
            </p:sp>
            <p:cxnSp>
              <p:nvCxnSpPr>
                <p:cNvPr id="672" name="Straight Connector 671">
                  <a:extLst>
                    <a:ext uri="{FF2B5EF4-FFF2-40B4-BE49-F238E27FC236}">
                      <a16:creationId xmlns:a16="http://schemas.microsoft.com/office/drawing/2014/main" id="{F719E8F7-36B5-704B-AB4C-39889F74C432}"/>
                    </a:ext>
                  </a:extLst>
                </p:cNvPr>
                <p:cNvCxnSpPr>
                  <a:cxnSpLocks/>
                  <a:stCxn id="669" idx="0"/>
                  <a:endCxn id="667" idx="2"/>
                </p:cNvCxnSpPr>
                <p:nvPr/>
              </p:nvCxnSpPr>
              <p:spPr>
                <a:xfrm flipH="1" flipV="1">
                  <a:off x="10409336" y="4813092"/>
                  <a:ext cx="6751" cy="334260"/>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cxnSp>
              <p:nvCxnSpPr>
                <p:cNvPr id="673" name="Straight Connector 672">
                  <a:extLst>
                    <a:ext uri="{FF2B5EF4-FFF2-40B4-BE49-F238E27FC236}">
                      <a16:creationId xmlns:a16="http://schemas.microsoft.com/office/drawing/2014/main" id="{C1102636-C290-C141-8CA7-D9EDFB603C52}"/>
                    </a:ext>
                  </a:extLst>
                </p:cNvPr>
                <p:cNvCxnSpPr>
                  <a:cxnSpLocks/>
                  <a:stCxn id="669" idx="2"/>
                  <a:endCxn id="670" idx="0"/>
                </p:cNvCxnSpPr>
                <p:nvPr/>
              </p:nvCxnSpPr>
              <p:spPr>
                <a:xfrm flipH="1">
                  <a:off x="10021525" y="5506167"/>
                  <a:ext cx="394562" cy="413960"/>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cxnSp>
              <p:nvCxnSpPr>
                <p:cNvPr id="674" name="Straight Connector 673">
                  <a:extLst>
                    <a:ext uri="{FF2B5EF4-FFF2-40B4-BE49-F238E27FC236}">
                      <a16:creationId xmlns:a16="http://schemas.microsoft.com/office/drawing/2014/main" id="{33C8DE69-CB4A-6940-8F41-C64957568331}"/>
                    </a:ext>
                  </a:extLst>
                </p:cNvPr>
                <p:cNvCxnSpPr>
                  <a:cxnSpLocks/>
                  <a:stCxn id="669" idx="2"/>
                  <a:endCxn id="671" idx="0"/>
                </p:cNvCxnSpPr>
                <p:nvPr/>
              </p:nvCxnSpPr>
              <p:spPr>
                <a:xfrm>
                  <a:off x="10416087" y="5506167"/>
                  <a:ext cx="343427" cy="416640"/>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sp>
              <p:nvSpPr>
                <p:cNvPr id="675" name="Rectangle 674">
                  <a:extLst>
                    <a:ext uri="{FF2B5EF4-FFF2-40B4-BE49-F238E27FC236}">
                      <a16:creationId xmlns:a16="http://schemas.microsoft.com/office/drawing/2014/main" id="{AE085BC5-2DE3-EF49-BBB7-D3612CF1361D}"/>
                    </a:ext>
                  </a:extLst>
                </p:cNvPr>
                <p:cNvSpPr/>
                <p:nvPr/>
              </p:nvSpPr>
              <p:spPr>
                <a:xfrm>
                  <a:off x="10888719" y="4445467"/>
                  <a:ext cx="636609" cy="358815"/>
                </a:xfrm>
                <a:prstGeom prst="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grpSp>
          <p:grpSp>
            <p:nvGrpSpPr>
              <p:cNvPr id="629" name="Group 628">
                <a:extLst>
                  <a:ext uri="{FF2B5EF4-FFF2-40B4-BE49-F238E27FC236}">
                    <a16:creationId xmlns:a16="http://schemas.microsoft.com/office/drawing/2014/main" id="{D1FC7CA0-1CDC-6444-9DDA-8A66529DDB52}"/>
                  </a:ext>
                </a:extLst>
              </p:cNvPr>
              <p:cNvGrpSpPr/>
              <p:nvPr/>
            </p:nvGrpSpPr>
            <p:grpSpPr>
              <a:xfrm>
                <a:off x="3206285" y="2194378"/>
                <a:ext cx="863675" cy="2496252"/>
                <a:chOff x="9674017" y="3728410"/>
                <a:chExt cx="1851311" cy="2496252"/>
              </a:xfrm>
            </p:grpSpPr>
            <p:sp>
              <p:nvSpPr>
                <p:cNvPr id="654" name="Rectangle 653">
                  <a:extLst>
                    <a:ext uri="{FF2B5EF4-FFF2-40B4-BE49-F238E27FC236}">
                      <a16:creationId xmlns:a16="http://schemas.microsoft.com/office/drawing/2014/main" id="{A8BDF8BF-10AD-1244-81B1-A3915B42B86D}"/>
                    </a:ext>
                  </a:extLst>
                </p:cNvPr>
                <p:cNvSpPr/>
                <p:nvPr/>
              </p:nvSpPr>
              <p:spPr>
                <a:xfrm>
                  <a:off x="10439865" y="3728410"/>
                  <a:ext cx="636608" cy="3588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t>
                  </a:r>
                </a:p>
              </p:txBody>
            </p:sp>
            <p:cxnSp>
              <p:nvCxnSpPr>
                <p:cNvPr id="655" name="Straight Connector 654">
                  <a:extLst>
                    <a:ext uri="{FF2B5EF4-FFF2-40B4-BE49-F238E27FC236}">
                      <a16:creationId xmlns:a16="http://schemas.microsoft.com/office/drawing/2014/main" id="{EB481070-3563-1242-889D-F4BB1C4BF49C}"/>
                    </a:ext>
                  </a:extLst>
                </p:cNvPr>
                <p:cNvCxnSpPr>
                  <a:cxnSpLocks/>
                  <a:stCxn id="654" idx="2"/>
                  <a:endCxn id="664" idx="0"/>
                </p:cNvCxnSpPr>
                <p:nvPr/>
              </p:nvCxnSpPr>
              <p:spPr>
                <a:xfrm>
                  <a:off x="10758170" y="4087225"/>
                  <a:ext cx="448855" cy="352454"/>
                </a:xfrm>
                <a:prstGeom prst="line">
                  <a:avLst/>
                </a:prstGeom>
              </p:spPr>
              <p:style>
                <a:lnRef idx="3">
                  <a:schemeClr val="accent3"/>
                </a:lnRef>
                <a:fillRef idx="0">
                  <a:schemeClr val="accent3"/>
                </a:fillRef>
                <a:effectRef idx="2">
                  <a:schemeClr val="accent3"/>
                </a:effectRef>
                <a:fontRef idx="minor">
                  <a:schemeClr val="tx1"/>
                </a:fontRef>
              </p:style>
            </p:cxnSp>
            <p:sp>
              <p:nvSpPr>
                <p:cNvPr id="656" name="Rectangle 655">
                  <a:extLst>
                    <a:ext uri="{FF2B5EF4-FFF2-40B4-BE49-F238E27FC236}">
                      <a16:creationId xmlns:a16="http://schemas.microsoft.com/office/drawing/2014/main" id="{48EA1255-5C50-BC4C-A86A-783A6EE80125}"/>
                    </a:ext>
                  </a:extLst>
                </p:cNvPr>
                <p:cNvSpPr/>
                <p:nvPr/>
              </p:nvSpPr>
              <p:spPr>
                <a:xfrm>
                  <a:off x="10091032" y="4442411"/>
                  <a:ext cx="636608" cy="358815"/>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Fail</a:t>
                  </a:r>
                </a:p>
              </p:txBody>
            </p:sp>
            <p:cxnSp>
              <p:nvCxnSpPr>
                <p:cNvPr id="657" name="Straight Connector 656">
                  <a:extLst>
                    <a:ext uri="{FF2B5EF4-FFF2-40B4-BE49-F238E27FC236}">
                      <a16:creationId xmlns:a16="http://schemas.microsoft.com/office/drawing/2014/main" id="{0E0CFC2C-AF1A-3C4F-B508-E3BFB836AA3E}"/>
                    </a:ext>
                  </a:extLst>
                </p:cNvPr>
                <p:cNvCxnSpPr>
                  <a:cxnSpLocks/>
                  <a:stCxn id="656" idx="0"/>
                  <a:endCxn id="654" idx="2"/>
                </p:cNvCxnSpPr>
                <p:nvPr/>
              </p:nvCxnSpPr>
              <p:spPr>
                <a:xfrm flipV="1">
                  <a:off x="10409337" y="4087225"/>
                  <a:ext cx="348833" cy="355187"/>
                </a:xfrm>
                <a:prstGeom prst="line">
                  <a:avLst/>
                </a:prstGeom>
              </p:spPr>
              <p:style>
                <a:lnRef idx="3">
                  <a:schemeClr val="accent3"/>
                </a:lnRef>
                <a:fillRef idx="0">
                  <a:schemeClr val="accent3"/>
                </a:fillRef>
                <a:effectRef idx="2">
                  <a:schemeClr val="accent3"/>
                </a:effectRef>
                <a:fontRef idx="minor">
                  <a:schemeClr val="tx1"/>
                </a:fontRef>
              </p:style>
            </p:cxnSp>
            <p:sp>
              <p:nvSpPr>
                <p:cNvPr id="658" name="Rectangle 657">
                  <a:extLst>
                    <a:ext uri="{FF2B5EF4-FFF2-40B4-BE49-F238E27FC236}">
                      <a16:creationId xmlns:a16="http://schemas.microsoft.com/office/drawing/2014/main" id="{3A7B1E51-8218-6244-9C0F-3C1CFD48ECFB}"/>
                    </a:ext>
                  </a:extLst>
                </p:cNvPr>
                <p:cNvSpPr/>
                <p:nvPr/>
              </p:nvSpPr>
              <p:spPr>
                <a:xfrm>
                  <a:off x="10097784" y="5154547"/>
                  <a:ext cx="636608" cy="358815"/>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t>
                  </a:r>
                </a:p>
              </p:txBody>
            </p:sp>
            <p:sp>
              <p:nvSpPr>
                <p:cNvPr id="659" name="Rectangle 658">
                  <a:extLst>
                    <a:ext uri="{FF2B5EF4-FFF2-40B4-BE49-F238E27FC236}">
                      <a16:creationId xmlns:a16="http://schemas.microsoft.com/office/drawing/2014/main" id="{F46A955F-8549-B84A-A795-347BFE08FBEC}"/>
                    </a:ext>
                  </a:extLst>
                </p:cNvPr>
                <p:cNvSpPr/>
                <p:nvPr/>
              </p:nvSpPr>
              <p:spPr>
                <a:xfrm>
                  <a:off x="9674017" y="5865847"/>
                  <a:ext cx="636608" cy="358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sp>
              <p:nvSpPr>
                <p:cNvPr id="660" name="Rectangle 659">
                  <a:extLst>
                    <a:ext uri="{FF2B5EF4-FFF2-40B4-BE49-F238E27FC236}">
                      <a16:creationId xmlns:a16="http://schemas.microsoft.com/office/drawing/2014/main" id="{91A385EB-3941-9647-9172-D07212EC1EE1}"/>
                    </a:ext>
                  </a:extLst>
                </p:cNvPr>
                <p:cNvSpPr/>
                <p:nvPr/>
              </p:nvSpPr>
              <p:spPr>
                <a:xfrm>
                  <a:off x="10439237" y="5855335"/>
                  <a:ext cx="636610" cy="35881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accent1"/>
                      </a:solidFill>
                    </a:rPr>
                    <a:t>act</a:t>
                  </a:r>
                </a:p>
              </p:txBody>
            </p:sp>
            <p:cxnSp>
              <p:nvCxnSpPr>
                <p:cNvPr id="661" name="Straight Connector 660">
                  <a:extLst>
                    <a:ext uri="{FF2B5EF4-FFF2-40B4-BE49-F238E27FC236}">
                      <a16:creationId xmlns:a16="http://schemas.microsoft.com/office/drawing/2014/main" id="{990B28A3-A216-5442-AC7E-C0C94F996C5E}"/>
                    </a:ext>
                  </a:extLst>
                </p:cNvPr>
                <p:cNvCxnSpPr>
                  <a:cxnSpLocks/>
                  <a:stCxn id="658" idx="0"/>
                  <a:endCxn id="656" idx="2"/>
                </p:cNvCxnSpPr>
                <p:nvPr/>
              </p:nvCxnSpPr>
              <p:spPr>
                <a:xfrm flipH="1" flipV="1">
                  <a:off x="10409337" y="4801226"/>
                  <a:ext cx="6752" cy="353321"/>
                </a:xfrm>
                <a:prstGeom prst="line">
                  <a:avLst/>
                </a:prstGeom>
              </p:spPr>
              <p:style>
                <a:lnRef idx="3">
                  <a:schemeClr val="accent3"/>
                </a:lnRef>
                <a:fillRef idx="0">
                  <a:schemeClr val="accent3"/>
                </a:fillRef>
                <a:effectRef idx="2">
                  <a:schemeClr val="accent3"/>
                </a:effectRef>
                <a:fontRef idx="minor">
                  <a:schemeClr val="tx1"/>
                </a:fontRef>
              </p:style>
            </p:cxnSp>
            <p:cxnSp>
              <p:nvCxnSpPr>
                <p:cNvPr id="662" name="Straight Connector 661">
                  <a:extLst>
                    <a:ext uri="{FF2B5EF4-FFF2-40B4-BE49-F238E27FC236}">
                      <a16:creationId xmlns:a16="http://schemas.microsoft.com/office/drawing/2014/main" id="{2C7495D9-F4C5-D641-AB1F-27304B665C9A}"/>
                    </a:ext>
                  </a:extLst>
                </p:cNvPr>
                <p:cNvCxnSpPr>
                  <a:cxnSpLocks/>
                  <a:stCxn id="658" idx="2"/>
                  <a:endCxn id="659" idx="0"/>
                </p:cNvCxnSpPr>
                <p:nvPr/>
              </p:nvCxnSpPr>
              <p:spPr>
                <a:xfrm flipH="1">
                  <a:off x="9992322" y="5513362"/>
                  <a:ext cx="423767" cy="352486"/>
                </a:xfrm>
                <a:prstGeom prst="line">
                  <a:avLst/>
                </a:prstGeom>
              </p:spPr>
              <p:style>
                <a:lnRef idx="3">
                  <a:schemeClr val="accent3"/>
                </a:lnRef>
                <a:fillRef idx="0">
                  <a:schemeClr val="accent3"/>
                </a:fillRef>
                <a:effectRef idx="2">
                  <a:schemeClr val="accent3"/>
                </a:effectRef>
                <a:fontRef idx="minor">
                  <a:schemeClr val="tx1"/>
                </a:fontRef>
              </p:style>
            </p:cxnSp>
            <p:cxnSp>
              <p:nvCxnSpPr>
                <p:cNvPr id="663" name="Straight Connector 662">
                  <a:extLst>
                    <a:ext uri="{FF2B5EF4-FFF2-40B4-BE49-F238E27FC236}">
                      <a16:creationId xmlns:a16="http://schemas.microsoft.com/office/drawing/2014/main" id="{8AA592EA-C7F0-394F-A1C4-371B83C25C97}"/>
                    </a:ext>
                  </a:extLst>
                </p:cNvPr>
                <p:cNvCxnSpPr>
                  <a:cxnSpLocks/>
                  <a:stCxn id="658" idx="2"/>
                  <a:endCxn id="660" idx="0"/>
                </p:cNvCxnSpPr>
                <p:nvPr/>
              </p:nvCxnSpPr>
              <p:spPr>
                <a:xfrm>
                  <a:off x="10416089" y="5513362"/>
                  <a:ext cx="341453" cy="341974"/>
                </a:xfrm>
                <a:prstGeom prst="line">
                  <a:avLst/>
                </a:prstGeom>
              </p:spPr>
              <p:style>
                <a:lnRef idx="3">
                  <a:schemeClr val="accent3"/>
                </a:lnRef>
                <a:fillRef idx="0">
                  <a:schemeClr val="accent3"/>
                </a:fillRef>
                <a:effectRef idx="2">
                  <a:schemeClr val="accent3"/>
                </a:effectRef>
                <a:fontRef idx="minor">
                  <a:schemeClr val="tx1"/>
                </a:fontRef>
              </p:style>
            </p:cxnSp>
            <p:sp>
              <p:nvSpPr>
                <p:cNvPr id="664" name="Rectangle 663">
                  <a:extLst>
                    <a:ext uri="{FF2B5EF4-FFF2-40B4-BE49-F238E27FC236}">
                      <a16:creationId xmlns:a16="http://schemas.microsoft.com/office/drawing/2014/main" id="{0D7948B1-CBA0-6444-8AE9-BE8259F17B85}"/>
                    </a:ext>
                  </a:extLst>
                </p:cNvPr>
                <p:cNvSpPr/>
                <p:nvPr/>
              </p:nvSpPr>
              <p:spPr>
                <a:xfrm>
                  <a:off x="10888720" y="4439679"/>
                  <a:ext cx="636608" cy="358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grpSp>
          <p:grpSp>
            <p:nvGrpSpPr>
              <p:cNvPr id="630" name="Group 629">
                <a:extLst>
                  <a:ext uri="{FF2B5EF4-FFF2-40B4-BE49-F238E27FC236}">
                    <a16:creationId xmlns:a16="http://schemas.microsoft.com/office/drawing/2014/main" id="{589970B4-5B36-B54B-BE84-3C4BBC2AF8A5}"/>
                  </a:ext>
                </a:extLst>
              </p:cNvPr>
              <p:cNvGrpSpPr/>
              <p:nvPr/>
            </p:nvGrpSpPr>
            <p:grpSpPr>
              <a:xfrm>
                <a:off x="3876742" y="3626303"/>
                <a:ext cx="863675" cy="2540435"/>
                <a:chOff x="9674017" y="3761227"/>
                <a:chExt cx="1851311" cy="2540435"/>
              </a:xfrm>
            </p:grpSpPr>
            <p:sp>
              <p:nvSpPr>
                <p:cNvPr id="643" name="Rectangle 642">
                  <a:extLst>
                    <a:ext uri="{FF2B5EF4-FFF2-40B4-BE49-F238E27FC236}">
                      <a16:creationId xmlns:a16="http://schemas.microsoft.com/office/drawing/2014/main" id="{F276D151-0BDB-3245-8888-F624FEE5DC2B}"/>
                    </a:ext>
                  </a:extLst>
                </p:cNvPr>
                <p:cNvSpPr/>
                <p:nvPr/>
              </p:nvSpPr>
              <p:spPr>
                <a:xfrm>
                  <a:off x="10439865" y="3761227"/>
                  <a:ext cx="636608" cy="3588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t>
                  </a:r>
                </a:p>
              </p:txBody>
            </p:sp>
            <p:cxnSp>
              <p:nvCxnSpPr>
                <p:cNvPr id="644" name="Straight Connector 643">
                  <a:extLst>
                    <a:ext uri="{FF2B5EF4-FFF2-40B4-BE49-F238E27FC236}">
                      <a16:creationId xmlns:a16="http://schemas.microsoft.com/office/drawing/2014/main" id="{14F31CD4-B4EC-8C4C-AF72-713711E70DC7}"/>
                    </a:ext>
                  </a:extLst>
                </p:cNvPr>
                <p:cNvCxnSpPr>
                  <a:cxnSpLocks/>
                  <a:stCxn id="643" idx="2"/>
                  <a:endCxn id="653" idx="0"/>
                </p:cNvCxnSpPr>
                <p:nvPr/>
              </p:nvCxnSpPr>
              <p:spPr>
                <a:xfrm>
                  <a:off x="10758170" y="4120042"/>
                  <a:ext cx="448855" cy="338270"/>
                </a:xfrm>
                <a:prstGeom prst="line">
                  <a:avLst/>
                </a:prstGeom>
              </p:spPr>
              <p:style>
                <a:lnRef idx="3">
                  <a:schemeClr val="accent3"/>
                </a:lnRef>
                <a:fillRef idx="0">
                  <a:schemeClr val="accent3"/>
                </a:fillRef>
                <a:effectRef idx="2">
                  <a:schemeClr val="accent3"/>
                </a:effectRef>
                <a:fontRef idx="minor">
                  <a:schemeClr val="tx1"/>
                </a:fontRef>
              </p:style>
            </p:cxnSp>
            <p:sp>
              <p:nvSpPr>
                <p:cNvPr id="645" name="Rectangle 644">
                  <a:extLst>
                    <a:ext uri="{FF2B5EF4-FFF2-40B4-BE49-F238E27FC236}">
                      <a16:creationId xmlns:a16="http://schemas.microsoft.com/office/drawing/2014/main" id="{B4381833-6A8B-F644-9C3A-D8AC8AAC51FA}"/>
                    </a:ext>
                  </a:extLst>
                </p:cNvPr>
                <p:cNvSpPr/>
                <p:nvPr/>
              </p:nvSpPr>
              <p:spPr>
                <a:xfrm>
                  <a:off x="10091032" y="4455255"/>
                  <a:ext cx="636608" cy="358815"/>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Fail</a:t>
                  </a:r>
                </a:p>
              </p:txBody>
            </p:sp>
            <p:cxnSp>
              <p:nvCxnSpPr>
                <p:cNvPr id="646" name="Straight Connector 645">
                  <a:extLst>
                    <a:ext uri="{FF2B5EF4-FFF2-40B4-BE49-F238E27FC236}">
                      <a16:creationId xmlns:a16="http://schemas.microsoft.com/office/drawing/2014/main" id="{E4A4F013-5230-F947-B127-98156E1D4481}"/>
                    </a:ext>
                  </a:extLst>
                </p:cNvPr>
                <p:cNvCxnSpPr>
                  <a:cxnSpLocks/>
                  <a:stCxn id="645" idx="0"/>
                  <a:endCxn id="643" idx="2"/>
                </p:cNvCxnSpPr>
                <p:nvPr/>
              </p:nvCxnSpPr>
              <p:spPr>
                <a:xfrm flipV="1">
                  <a:off x="10409337" y="4120042"/>
                  <a:ext cx="348833" cy="335214"/>
                </a:xfrm>
                <a:prstGeom prst="line">
                  <a:avLst/>
                </a:prstGeom>
              </p:spPr>
              <p:style>
                <a:lnRef idx="3">
                  <a:schemeClr val="accent3"/>
                </a:lnRef>
                <a:fillRef idx="0">
                  <a:schemeClr val="accent3"/>
                </a:fillRef>
                <a:effectRef idx="2">
                  <a:schemeClr val="accent3"/>
                </a:effectRef>
                <a:fontRef idx="minor">
                  <a:schemeClr val="tx1"/>
                </a:fontRef>
              </p:style>
            </p:cxnSp>
            <p:sp>
              <p:nvSpPr>
                <p:cNvPr id="647" name="Rectangle 646">
                  <a:extLst>
                    <a:ext uri="{FF2B5EF4-FFF2-40B4-BE49-F238E27FC236}">
                      <a16:creationId xmlns:a16="http://schemas.microsoft.com/office/drawing/2014/main" id="{973972D3-08F0-AA42-BDBB-10EBE394D468}"/>
                    </a:ext>
                  </a:extLst>
                </p:cNvPr>
                <p:cNvSpPr/>
                <p:nvPr/>
              </p:nvSpPr>
              <p:spPr>
                <a:xfrm>
                  <a:off x="10097784" y="5220183"/>
                  <a:ext cx="636608" cy="358815"/>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t>
                  </a:r>
                </a:p>
              </p:txBody>
            </p:sp>
            <p:sp>
              <p:nvSpPr>
                <p:cNvPr id="648" name="Rectangle 647">
                  <a:extLst>
                    <a:ext uri="{FF2B5EF4-FFF2-40B4-BE49-F238E27FC236}">
                      <a16:creationId xmlns:a16="http://schemas.microsoft.com/office/drawing/2014/main" id="{37FF714F-4981-5E4C-AC9D-000DEA3CF1DB}"/>
                    </a:ext>
                  </a:extLst>
                </p:cNvPr>
                <p:cNvSpPr/>
                <p:nvPr/>
              </p:nvSpPr>
              <p:spPr>
                <a:xfrm>
                  <a:off x="9674017" y="5942420"/>
                  <a:ext cx="636608" cy="358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sp>
              <p:nvSpPr>
                <p:cNvPr id="649" name="Rectangle 648">
                  <a:extLst>
                    <a:ext uri="{FF2B5EF4-FFF2-40B4-BE49-F238E27FC236}">
                      <a16:creationId xmlns:a16="http://schemas.microsoft.com/office/drawing/2014/main" id="{2E62B9EA-B850-7D47-9720-E68B0167CCE4}"/>
                    </a:ext>
                  </a:extLst>
                </p:cNvPr>
                <p:cNvSpPr/>
                <p:nvPr/>
              </p:nvSpPr>
              <p:spPr>
                <a:xfrm>
                  <a:off x="10439237" y="5942847"/>
                  <a:ext cx="636610" cy="35881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accent1"/>
                      </a:solidFill>
                    </a:rPr>
                    <a:t>act</a:t>
                  </a:r>
                </a:p>
              </p:txBody>
            </p:sp>
            <p:cxnSp>
              <p:nvCxnSpPr>
                <p:cNvPr id="650" name="Straight Connector 649">
                  <a:extLst>
                    <a:ext uri="{FF2B5EF4-FFF2-40B4-BE49-F238E27FC236}">
                      <a16:creationId xmlns:a16="http://schemas.microsoft.com/office/drawing/2014/main" id="{EC3B0673-9DC1-C248-9C37-043C7A80B429}"/>
                    </a:ext>
                  </a:extLst>
                </p:cNvPr>
                <p:cNvCxnSpPr>
                  <a:cxnSpLocks/>
                  <a:stCxn id="647" idx="0"/>
                  <a:endCxn id="645" idx="2"/>
                </p:cNvCxnSpPr>
                <p:nvPr/>
              </p:nvCxnSpPr>
              <p:spPr>
                <a:xfrm flipH="1" flipV="1">
                  <a:off x="10409337" y="4814070"/>
                  <a:ext cx="6752" cy="406113"/>
                </a:xfrm>
                <a:prstGeom prst="line">
                  <a:avLst/>
                </a:prstGeom>
              </p:spPr>
              <p:style>
                <a:lnRef idx="3">
                  <a:schemeClr val="accent3"/>
                </a:lnRef>
                <a:fillRef idx="0">
                  <a:schemeClr val="accent3"/>
                </a:fillRef>
                <a:effectRef idx="2">
                  <a:schemeClr val="accent3"/>
                </a:effectRef>
                <a:fontRef idx="minor">
                  <a:schemeClr val="tx1"/>
                </a:fontRef>
              </p:style>
            </p:cxnSp>
            <p:cxnSp>
              <p:nvCxnSpPr>
                <p:cNvPr id="651" name="Straight Connector 650">
                  <a:extLst>
                    <a:ext uri="{FF2B5EF4-FFF2-40B4-BE49-F238E27FC236}">
                      <a16:creationId xmlns:a16="http://schemas.microsoft.com/office/drawing/2014/main" id="{92E18A24-7693-EE4B-AB02-BF9F5F5DD1A8}"/>
                    </a:ext>
                  </a:extLst>
                </p:cNvPr>
                <p:cNvCxnSpPr>
                  <a:cxnSpLocks/>
                  <a:stCxn id="647" idx="2"/>
                  <a:endCxn id="648" idx="0"/>
                </p:cNvCxnSpPr>
                <p:nvPr/>
              </p:nvCxnSpPr>
              <p:spPr>
                <a:xfrm flipH="1">
                  <a:off x="9992322" y="5578997"/>
                  <a:ext cx="423767" cy="363423"/>
                </a:xfrm>
                <a:prstGeom prst="line">
                  <a:avLst/>
                </a:prstGeom>
              </p:spPr>
              <p:style>
                <a:lnRef idx="3">
                  <a:schemeClr val="accent3"/>
                </a:lnRef>
                <a:fillRef idx="0">
                  <a:schemeClr val="accent3"/>
                </a:fillRef>
                <a:effectRef idx="2">
                  <a:schemeClr val="accent3"/>
                </a:effectRef>
                <a:fontRef idx="minor">
                  <a:schemeClr val="tx1"/>
                </a:fontRef>
              </p:style>
            </p:cxnSp>
            <p:cxnSp>
              <p:nvCxnSpPr>
                <p:cNvPr id="652" name="Straight Connector 651">
                  <a:extLst>
                    <a:ext uri="{FF2B5EF4-FFF2-40B4-BE49-F238E27FC236}">
                      <a16:creationId xmlns:a16="http://schemas.microsoft.com/office/drawing/2014/main" id="{1E9FC09F-9E6B-C44D-BA93-C6177C384438}"/>
                    </a:ext>
                  </a:extLst>
                </p:cNvPr>
                <p:cNvCxnSpPr>
                  <a:cxnSpLocks/>
                  <a:stCxn id="647" idx="2"/>
                  <a:endCxn id="649" idx="0"/>
                </p:cNvCxnSpPr>
                <p:nvPr/>
              </p:nvCxnSpPr>
              <p:spPr>
                <a:xfrm>
                  <a:off x="10416089" y="5578997"/>
                  <a:ext cx="341453" cy="363850"/>
                </a:xfrm>
                <a:prstGeom prst="line">
                  <a:avLst/>
                </a:prstGeom>
              </p:spPr>
              <p:style>
                <a:lnRef idx="3">
                  <a:schemeClr val="accent3"/>
                </a:lnRef>
                <a:fillRef idx="0">
                  <a:schemeClr val="accent3"/>
                </a:fillRef>
                <a:effectRef idx="2">
                  <a:schemeClr val="accent3"/>
                </a:effectRef>
                <a:fontRef idx="minor">
                  <a:schemeClr val="tx1"/>
                </a:fontRef>
              </p:style>
            </p:cxnSp>
            <p:sp>
              <p:nvSpPr>
                <p:cNvPr id="653" name="Rectangle 652">
                  <a:extLst>
                    <a:ext uri="{FF2B5EF4-FFF2-40B4-BE49-F238E27FC236}">
                      <a16:creationId xmlns:a16="http://schemas.microsoft.com/office/drawing/2014/main" id="{D7D6917C-CD90-D047-800A-4BEA6DA82BA8}"/>
                    </a:ext>
                  </a:extLst>
                </p:cNvPr>
                <p:cNvSpPr/>
                <p:nvPr/>
              </p:nvSpPr>
              <p:spPr>
                <a:xfrm>
                  <a:off x="10888720" y="4458311"/>
                  <a:ext cx="636608" cy="358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grpSp>
          <p:grpSp>
            <p:nvGrpSpPr>
              <p:cNvPr id="631" name="Group 630">
                <a:extLst>
                  <a:ext uri="{FF2B5EF4-FFF2-40B4-BE49-F238E27FC236}">
                    <a16:creationId xmlns:a16="http://schemas.microsoft.com/office/drawing/2014/main" id="{403647A5-3BAD-A347-AE06-246707FE6FE5}"/>
                  </a:ext>
                </a:extLst>
              </p:cNvPr>
              <p:cNvGrpSpPr/>
              <p:nvPr/>
            </p:nvGrpSpPr>
            <p:grpSpPr>
              <a:xfrm>
                <a:off x="4451464" y="4320037"/>
                <a:ext cx="863675" cy="2471622"/>
                <a:chOff x="9674017" y="3728410"/>
                <a:chExt cx="1851311" cy="2471622"/>
              </a:xfrm>
            </p:grpSpPr>
            <p:sp>
              <p:nvSpPr>
                <p:cNvPr id="632" name="Rectangle 631">
                  <a:extLst>
                    <a:ext uri="{FF2B5EF4-FFF2-40B4-BE49-F238E27FC236}">
                      <a16:creationId xmlns:a16="http://schemas.microsoft.com/office/drawing/2014/main" id="{356320D2-1B7F-624B-8035-688CA95CF9E7}"/>
                    </a:ext>
                  </a:extLst>
                </p:cNvPr>
                <p:cNvSpPr/>
                <p:nvPr/>
              </p:nvSpPr>
              <p:spPr>
                <a:xfrm>
                  <a:off x="10439865" y="3728410"/>
                  <a:ext cx="636608" cy="3588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t>
                  </a:r>
                </a:p>
              </p:txBody>
            </p:sp>
            <p:cxnSp>
              <p:nvCxnSpPr>
                <p:cNvPr id="633" name="Straight Connector 632">
                  <a:extLst>
                    <a:ext uri="{FF2B5EF4-FFF2-40B4-BE49-F238E27FC236}">
                      <a16:creationId xmlns:a16="http://schemas.microsoft.com/office/drawing/2014/main" id="{2DE8A99D-105B-B045-87D9-2BA1E510DAA6}"/>
                    </a:ext>
                  </a:extLst>
                </p:cNvPr>
                <p:cNvCxnSpPr>
                  <a:cxnSpLocks/>
                  <a:stCxn id="632" idx="2"/>
                  <a:endCxn id="642" idx="0"/>
                </p:cNvCxnSpPr>
                <p:nvPr/>
              </p:nvCxnSpPr>
              <p:spPr>
                <a:xfrm>
                  <a:off x="10758170" y="4087225"/>
                  <a:ext cx="448855" cy="423242"/>
                </a:xfrm>
                <a:prstGeom prst="line">
                  <a:avLst/>
                </a:prstGeom>
              </p:spPr>
              <p:style>
                <a:lnRef idx="3">
                  <a:schemeClr val="accent3"/>
                </a:lnRef>
                <a:fillRef idx="0">
                  <a:schemeClr val="accent3"/>
                </a:fillRef>
                <a:effectRef idx="2">
                  <a:schemeClr val="accent3"/>
                </a:effectRef>
                <a:fontRef idx="minor">
                  <a:schemeClr val="tx1"/>
                </a:fontRef>
              </p:style>
            </p:cxnSp>
            <p:sp>
              <p:nvSpPr>
                <p:cNvPr id="634" name="Rectangle 633">
                  <a:extLst>
                    <a:ext uri="{FF2B5EF4-FFF2-40B4-BE49-F238E27FC236}">
                      <a16:creationId xmlns:a16="http://schemas.microsoft.com/office/drawing/2014/main" id="{8D9DBDB8-C0E1-B249-962E-9AE5C871DBD4}"/>
                    </a:ext>
                  </a:extLst>
                </p:cNvPr>
                <p:cNvSpPr/>
                <p:nvPr/>
              </p:nvSpPr>
              <p:spPr>
                <a:xfrm>
                  <a:off x="10091032" y="4491319"/>
                  <a:ext cx="636608" cy="358815"/>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Fail</a:t>
                  </a:r>
                </a:p>
              </p:txBody>
            </p:sp>
            <p:cxnSp>
              <p:nvCxnSpPr>
                <p:cNvPr id="635" name="Straight Connector 634">
                  <a:extLst>
                    <a:ext uri="{FF2B5EF4-FFF2-40B4-BE49-F238E27FC236}">
                      <a16:creationId xmlns:a16="http://schemas.microsoft.com/office/drawing/2014/main" id="{00D98E36-92F4-654C-801B-48354132AC7F}"/>
                    </a:ext>
                  </a:extLst>
                </p:cNvPr>
                <p:cNvCxnSpPr>
                  <a:cxnSpLocks/>
                  <a:stCxn id="634" idx="0"/>
                  <a:endCxn id="632" idx="2"/>
                </p:cNvCxnSpPr>
                <p:nvPr/>
              </p:nvCxnSpPr>
              <p:spPr>
                <a:xfrm flipV="1">
                  <a:off x="10409337" y="4087225"/>
                  <a:ext cx="348833" cy="404094"/>
                </a:xfrm>
                <a:prstGeom prst="line">
                  <a:avLst/>
                </a:prstGeom>
              </p:spPr>
              <p:style>
                <a:lnRef idx="3">
                  <a:schemeClr val="accent3"/>
                </a:lnRef>
                <a:fillRef idx="0">
                  <a:schemeClr val="accent3"/>
                </a:fillRef>
                <a:effectRef idx="2">
                  <a:schemeClr val="accent3"/>
                </a:effectRef>
                <a:fontRef idx="minor">
                  <a:schemeClr val="tx1"/>
                </a:fontRef>
              </p:style>
            </p:cxnSp>
            <p:sp>
              <p:nvSpPr>
                <p:cNvPr id="636" name="Rectangle 635">
                  <a:extLst>
                    <a:ext uri="{FF2B5EF4-FFF2-40B4-BE49-F238E27FC236}">
                      <a16:creationId xmlns:a16="http://schemas.microsoft.com/office/drawing/2014/main" id="{3105A00A-31DE-7647-8C4B-8799F1E1773D}"/>
                    </a:ext>
                  </a:extLst>
                </p:cNvPr>
                <p:cNvSpPr/>
                <p:nvPr/>
              </p:nvSpPr>
              <p:spPr>
                <a:xfrm>
                  <a:off x="10097784" y="5220182"/>
                  <a:ext cx="636608" cy="358815"/>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t>
                  </a:r>
                </a:p>
              </p:txBody>
            </p:sp>
            <p:sp>
              <p:nvSpPr>
                <p:cNvPr id="637" name="Rectangle 636">
                  <a:extLst>
                    <a:ext uri="{FF2B5EF4-FFF2-40B4-BE49-F238E27FC236}">
                      <a16:creationId xmlns:a16="http://schemas.microsoft.com/office/drawing/2014/main" id="{3A3B3078-5F76-4940-AA2A-B438BDB6D3B3}"/>
                    </a:ext>
                  </a:extLst>
                </p:cNvPr>
                <p:cNvSpPr/>
                <p:nvPr/>
              </p:nvSpPr>
              <p:spPr>
                <a:xfrm>
                  <a:off x="9674017" y="5840791"/>
                  <a:ext cx="636608" cy="358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sp>
              <p:nvSpPr>
                <p:cNvPr id="638" name="Rectangle 637">
                  <a:extLst>
                    <a:ext uri="{FF2B5EF4-FFF2-40B4-BE49-F238E27FC236}">
                      <a16:creationId xmlns:a16="http://schemas.microsoft.com/office/drawing/2014/main" id="{0DFE6BB7-B5B0-0C40-9DF9-17DAD66A2390}"/>
                    </a:ext>
                  </a:extLst>
                </p:cNvPr>
                <p:cNvSpPr/>
                <p:nvPr/>
              </p:nvSpPr>
              <p:spPr>
                <a:xfrm>
                  <a:off x="10439237" y="5841217"/>
                  <a:ext cx="636610" cy="35881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accent1"/>
                      </a:solidFill>
                    </a:rPr>
                    <a:t>act</a:t>
                  </a:r>
                </a:p>
              </p:txBody>
            </p:sp>
            <p:cxnSp>
              <p:nvCxnSpPr>
                <p:cNvPr id="639" name="Straight Connector 638">
                  <a:extLst>
                    <a:ext uri="{FF2B5EF4-FFF2-40B4-BE49-F238E27FC236}">
                      <a16:creationId xmlns:a16="http://schemas.microsoft.com/office/drawing/2014/main" id="{5D7EA8DA-35C0-6145-9DB0-C993E32B4EF2}"/>
                    </a:ext>
                  </a:extLst>
                </p:cNvPr>
                <p:cNvCxnSpPr>
                  <a:cxnSpLocks/>
                  <a:stCxn id="636" idx="0"/>
                  <a:endCxn id="634" idx="2"/>
                </p:cNvCxnSpPr>
                <p:nvPr/>
              </p:nvCxnSpPr>
              <p:spPr>
                <a:xfrm flipH="1" flipV="1">
                  <a:off x="10409337" y="4850134"/>
                  <a:ext cx="6752" cy="370048"/>
                </a:xfrm>
                <a:prstGeom prst="line">
                  <a:avLst/>
                </a:prstGeom>
              </p:spPr>
              <p:style>
                <a:lnRef idx="3">
                  <a:schemeClr val="accent3"/>
                </a:lnRef>
                <a:fillRef idx="0">
                  <a:schemeClr val="accent3"/>
                </a:fillRef>
                <a:effectRef idx="2">
                  <a:schemeClr val="accent3"/>
                </a:effectRef>
                <a:fontRef idx="minor">
                  <a:schemeClr val="tx1"/>
                </a:fontRef>
              </p:style>
            </p:cxnSp>
            <p:cxnSp>
              <p:nvCxnSpPr>
                <p:cNvPr id="640" name="Straight Connector 639">
                  <a:extLst>
                    <a:ext uri="{FF2B5EF4-FFF2-40B4-BE49-F238E27FC236}">
                      <a16:creationId xmlns:a16="http://schemas.microsoft.com/office/drawing/2014/main" id="{B7F04485-DD62-FF44-B0D2-33AD56ACE71C}"/>
                    </a:ext>
                  </a:extLst>
                </p:cNvPr>
                <p:cNvCxnSpPr>
                  <a:cxnSpLocks/>
                  <a:stCxn id="636" idx="2"/>
                  <a:endCxn id="637" idx="0"/>
                </p:cNvCxnSpPr>
                <p:nvPr/>
              </p:nvCxnSpPr>
              <p:spPr>
                <a:xfrm flipH="1">
                  <a:off x="9992322" y="5578997"/>
                  <a:ext cx="423767" cy="261795"/>
                </a:xfrm>
                <a:prstGeom prst="line">
                  <a:avLst/>
                </a:prstGeom>
              </p:spPr>
              <p:style>
                <a:lnRef idx="3">
                  <a:schemeClr val="accent3"/>
                </a:lnRef>
                <a:fillRef idx="0">
                  <a:schemeClr val="accent3"/>
                </a:fillRef>
                <a:effectRef idx="2">
                  <a:schemeClr val="accent3"/>
                </a:effectRef>
                <a:fontRef idx="minor">
                  <a:schemeClr val="tx1"/>
                </a:fontRef>
              </p:style>
            </p:cxnSp>
            <p:cxnSp>
              <p:nvCxnSpPr>
                <p:cNvPr id="641" name="Straight Connector 640">
                  <a:extLst>
                    <a:ext uri="{FF2B5EF4-FFF2-40B4-BE49-F238E27FC236}">
                      <a16:creationId xmlns:a16="http://schemas.microsoft.com/office/drawing/2014/main" id="{C1F70F16-3AC4-BA48-BC40-AC963D3E9FD1}"/>
                    </a:ext>
                  </a:extLst>
                </p:cNvPr>
                <p:cNvCxnSpPr>
                  <a:cxnSpLocks/>
                  <a:stCxn id="636" idx="2"/>
                  <a:endCxn id="638" idx="0"/>
                </p:cNvCxnSpPr>
                <p:nvPr/>
              </p:nvCxnSpPr>
              <p:spPr>
                <a:xfrm>
                  <a:off x="10416089" y="5578997"/>
                  <a:ext cx="341453" cy="262220"/>
                </a:xfrm>
                <a:prstGeom prst="line">
                  <a:avLst/>
                </a:prstGeom>
              </p:spPr>
              <p:style>
                <a:lnRef idx="3">
                  <a:schemeClr val="accent3"/>
                </a:lnRef>
                <a:fillRef idx="0">
                  <a:schemeClr val="accent3"/>
                </a:fillRef>
                <a:effectRef idx="2">
                  <a:schemeClr val="accent3"/>
                </a:effectRef>
                <a:fontRef idx="minor">
                  <a:schemeClr val="tx1"/>
                </a:fontRef>
              </p:style>
            </p:cxnSp>
            <p:sp>
              <p:nvSpPr>
                <p:cNvPr id="642" name="Rectangle 641">
                  <a:extLst>
                    <a:ext uri="{FF2B5EF4-FFF2-40B4-BE49-F238E27FC236}">
                      <a16:creationId xmlns:a16="http://schemas.microsoft.com/office/drawing/2014/main" id="{C668EED0-899F-B34F-8274-0A8B3DB1C41D}"/>
                    </a:ext>
                  </a:extLst>
                </p:cNvPr>
                <p:cNvSpPr/>
                <p:nvPr/>
              </p:nvSpPr>
              <p:spPr>
                <a:xfrm>
                  <a:off x="10888720" y="4510466"/>
                  <a:ext cx="636608" cy="358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grpSp>
        </p:grpSp>
      </p:grpSp>
      <p:grpSp>
        <p:nvGrpSpPr>
          <p:cNvPr id="676" name="Group 675">
            <a:extLst>
              <a:ext uri="{FF2B5EF4-FFF2-40B4-BE49-F238E27FC236}">
                <a16:creationId xmlns:a16="http://schemas.microsoft.com/office/drawing/2014/main" id="{4D7E588C-DC96-BB4B-8897-33F1932D6018}"/>
              </a:ext>
            </a:extLst>
          </p:cNvPr>
          <p:cNvGrpSpPr/>
          <p:nvPr/>
        </p:nvGrpSpPr>
        <p:grpSpPr>
          <a:xfrm>
            <a:off x="4876165" y="2330090"/>
            <a:ext cx="5857103" cy="3917093"/>
            <a:chOff x="2681416" y="2248929"/>
            <a:chExt cx="5857103" cy="3917093"/>
          </a:xfrm>
        </p:grpSpPr>
        <p:sp>
          <p:nvSpPr>
            <p:cNvPr id="677" name="Rectangle 676">
              <a:extLst>
                <a:ext uri="{FF2B5EF4-FFF2-40B4-BE49-F238E27FC236}">
                  <a16:creationId xmlns:a16="http://schemas.microsoft.com/office/drawing/2014/main" id="{196D93AF-DF6B-FB44-BF18-D2069B473257}"/>
                </a:ext>
              </a:extLst>
            </p:cNvPr>
            <p:cNvSpPr/>
            <p:nvPr/>
          </p:nvSpPr>
          <p:spPr>
            <a:xfrm>
              <a:off x="2681416" y="2248929"/>
              <a:ext cx="5857103" cy="39170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78" name="Group 677">
              <a:extLst>
                <a:ext uri="{FF2B5EF4-FFF2-40B4-BE49-F238E27FC236}">
                  <a16:creationId xmlns:a16="http://schemas.microsoft.com/office/drawing/2014/main" id="{5EA2B563-4005-4948-8DDF-AAA6036BC7D7}"/>
                </a:ext>
              </a:extLst>
            </p:cNvPr>
            <p:cNvGrpSpPr/>
            <p:nvPr/>
          </p:nvGrpSpPr>
          <p:grpSpPr>
            <a:xfrm>
              <a:off x="3206285" y="2492375"/>
              <a:ext cx="4818350" cy="3455617"/>
              <a:chOff x="3206285" y="846284"/>
              <a:chExt cx="4818350" cy="5848649"/>
            </a:xfrm>
          </p:grpSpPr>
          <p:sp>
            <p:nvSpPr>
              <p:cNvPr id="679" name="Rectangle 678">
                <a:extLst>
                  <a:ext uri="{FF2B5EF4-FFF2-40B4-BE49-F238E27FC236}">
                    <a16:creationId xmlns:a16="http://schemas.microsoft.com/office/drawing/2014/main" id="{DB30749B-9676-0343-B911-2AC586AC2C32}"/>
                  </a:ext>
                </a:extLst>
              </p:cNvPr>
              <p:cNvSpPr/>
              <p:nvPr/>
            </p:nvSpPr>
            <p:spPr>
              <a:xfrm>
                <a:off x="6096000" y="846284"/>
                <a:ext cx="294033" cy="3588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sp>
            <p:nvSpPr>
              <p:cNvPr id="680" name="Rectangle 679">
                <a:extLst>
                  <a:ext uri="{FF2B5EF4-FFF2-40B4-BE49-F238E27FC236}">
                    <a16:creationId xmlns:a16="http://schemas.microsoft.com/office/drawing/2014/main" id="{F6C4B94E-79AE-6D4C-9D74-5A6D1B791D1D}"/>
                  </a:ext>
                </a:extLst>
              </p:cNvPr>
              <p:cNvSpPr/>
              <p:nvPr/>
            </p:nvSpPr>
            <p:spPr>
              <a:xfrm>
                <a:off x="4548223" y="1534337"/>
                <a:ext cx="294033" cy="358815"/>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sp>
            <p:nvSpPr>
              <p:cNvPr id="681" name="Rectangle 680">
                <a:extLst>
                  <a:ext uri="{FF2B5EF4-FFF2-40B4-BE49-F238E27FC236}">
                    <a16:creationId xmlns:a16="http://schemas.microsoft.com/office/drawing/2014/main" id="{E319170A-5E9E-4745-9DA3-5F3FAFA48DAF}"/>
                  </a:ext>
                </a:extLst>
              </p:cNvPr>
              <p:cNvSpPr/>
              <p:nvPr/>
            </p:nvSpPr>
            <p:spPr>
              <a:xfrm>
                <a:off x="4842257" y="2173841"/>
                <a:ext cx="294033" cy="35881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cxnSp>
            <p:nvCxnSpPr>
              <p:cNvPr id="682" name="Straight Connector 681">
                <a:extLst>
                  <a:ext uri="{FF2B5EF4-FFF2-40B4-BE49-F238E27FC236}">
                    <a16:creationId xmlns:a16="http://schemas.microsoft.com/office/drawing/2014/main" id="{507CD485-EAE8-C646-8F68-0817825AF10E}"/>
                  </a:ext>
                </a:extLst>
              </p:cNvPr>
              <p:cNvCxnSpPr>
                <a:stCxn id="679" idx="2"/>
                <a:endCxn id="680" idx="0"/>
              </p:cNvCxnSpPr>
              <p:nvPr/>
            </p:nvCxnSpPr>
            <p:spPr>
              <a:xfrm flipH="1">
                <a:off x="4695240" y="1205099"/>
                <a:ext cx="1547777" cy="329238"/>
              </a:xfrm>
              <a:prstGeom prst="line">
                <a:avLst/>
              </a:prstGeom>
            </p:spPr>
            <p:style>
              <a:lnRef idx="3">
                <a:schemeClr val="accent3"/>
              </a:lnRef>
              <a:fillRef idx="0">
                <a:schemeClr val="accent3"/>
              </a:fillRef>
              <a:effectRef idx="2">
                <a:schemeClr val="accent3"/>
              </a:effectRef>
              <a:fontRef idx="minor">
                <a:schemeClr val="tx1"/>
              </a:fontRef>
            </p:style>
          </p:cxnSp>
          <p:cxnSp>
            <p:nvCxnSpPr>
              <p:cNvPr id="683" name="Straight Connector 682">
                <a:extLst>
                  <a:ext uri="{FF2B5EF4-FFF2-40B4-BE49-F238E27FC236}">
                    <a16:creationId xmlns:a16="http://schemas.microsoft.com/office/drawing/2014/main" id="{B4A74A1D-3AC6-9D42-82B9-3C1CE2FF699C}"/>
                  </a:ext>
                </a:extLst>
              </p:cNvPr>
              <p:cNvCxnSpPr>
                <a:cxnSpLocks/>
                <a:stCxn id="680" idx="2"/>
                <a:endCxn id="749" idx="0"/>
              </p:cNvCxnSpPr>
              <p:nvPr/>
            </p:nvCxnSpPr>
            <p:spPr>
              <a:xfrm flipH="1">
                <a:off x="3712065" y="1893153"/>
                <a:ext cx="983175" cy="280691"/>
              </a:xfrm>
              <a:prstGeom prst="line">
                <a:avLst/>
              </a:prstGeom>
            </p:spPr>
            <p:style>
              <a:lnRef idx="3">
                <a:schemeClr val="accent3"/>
              </a:lnRef>
              <a:fillRef idx="0">
                <a:schemeClr val="accent3"/>
              </a:fillRef>
              <a:effectRef idx="2">
                <a:schemeClr val="accent3"/>
              </a:effectRef>
              <a:fontRef idx="minor">
                <a:schemeClr val="tx1"/>
              </a:fontRef>
            </p:style>
          </p:cxnSp>
          <p:cxnSp>
            <p:nvCxnSpPr>
              <p:cNvPr id="684" name="Straight Connector 683">
                <a:extLst>
                  <a:ext uri="{FF2B5EF4-FFF2-40B4-BE49-F238E27FC236}">
                    <a16:creationId xmlns:a16="http://schemas.microsoft.com/office/drawing/2014/main" id="{C6DFC069-5AF8-F840-8ED9-9F7BC9736065}"/>
                  </a:ext>
                </a:extLst>
              </p:cNvPr>
              <p:cNvCxnSpPr>
                <a:cxnSpLocks/>
                <a:stCxn id="680" idx="2"/>
                <a:endCxn id="681" idx="0"/>
              </p:cNvCxnSpPr>
              <p:nvPr/>
            </p:nvCxnSpPr>
            <p:spPr>
              <a:xfrm>
                <a:off x="4695240" y="1893153"/>
                <a:ext cx="294034" cy="280688"/>
              </a:xfrm>
              <a:prstGeom prst="line">
                <a:avLst/>
              </a:prstGeom>
            </p:spPr>
            <p:style>
              <a:lnRef idx="3">
                <a:schemeClr val="accent3"/>
              </a:lnRef>
              <a:fillRef idx="0">
                <a:schemeClr val="accent3"/>
              </a:fillRef>
              <a:effectRef idx="2">
                <a:schemeClr val="accent3"/>
              </a:effectRef>
              <a:fontRef idx="minor">
                <a:schemeClr val="tx1"/>
              </a:fontRef>
            </p:style>
          </p:cxnSp>
          <p:sp>
            <p:nvSpPr>
              <p:cNvPr id="685" name="Rectangle 684">
                <a:extLst>
                  <a:ext uri="{FF2B5EF4-FFF2-40B4-BE49-F238E27FC236}">
                    <a16:creationId xmlns:a16="http://schemas.microsoft.com/office/drawing/2014/main" id="{09C2492D-5205-EE45-84DE-302802D1B284}"/>
                  </a:ext>
                </a:extLst>
              </p:cNvPr>
              <p:cNvSpPr/>
              <p:nvPr/>
            </p:nvSpPr>
            <p:spPr>
              <a:xfrm>
                <a:off x="4836346" y="2867303"/>
                <a:ext cx="294033" cy="358816"/>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cxnSp>
            <p:nvCxnSpPr>
              <p:cNvPr id="686" name="Straight Connector 685">
                <a:extLst>
                  <a:ext uri="{FF2B5EF4-FFF2-40B4-BE49-F238E27FC236}">
                    <a16:creationId xmlns:a16="http://schemas.microsoft.com/office/drawing/2014/main" id="{26DCAAAD-2956-5042-8188-61D37E66FFAD}"/>
                  </a:ext>
                </a:extLst>
              </p:cNvPr>
              <p:cNvCxnSpPr>
                <a:cxnSpLocks/>
                <a:stCxn id="685" idx="0"/>
                <a:endCxn id="681" idx="2"/>
              </p:cNvCxnSpPr>
              <p:nvPr/>
            </p:nvCxnSpPr>
            <p:spPr>
              <a:xfrm flipV="1">
                <a:off x="4983363" y="2532657"/>
                <a:ext cx="5911" cy="334647"/>
              </a:xfrm>
              <a:prstGeom prst="line">
                <a:avLst/>
              </a:prstGeom>
            </p:spPr>
            <p:style>
              <a:lnRef idx="3">
                <a:schemeClr val="accent3"/>
              </a:lnRef>
              <a:fillRef idx="0">
                <a:schemeClr val="accent3"/>
              </a:fillRef>
              <a:effectRef idx="2">
                <a:schemeClr val="accent3"/>
              </a:effectRef>
              <a:fontRef idx="minor">
                <a:schemeClr val="tx1"/>
              </a:fontRef>
            </p:style>
          </p:cxnSp>
          <p:sp>
            <p:nvSpPr>
              <p:cNvPr id="687" name="Rectangle 686">
                <a:extLst>
                  <a:ext uri="{FF2B5EF4-FFF2-40B4-BE49-F238E27FC236}">
                    <a16:creationId xmlns:a16="http://schemas.microsoft.com/office/drawing/2014/main" id="{ABEC5E2E-EFB3-1E43-968F-44729C523F8D}"/>
                  </a:ext>
                </a:extLst>
              </p:cNvPr>
              <p:cNvSpPr/>
              <p:nvPr/>
            </p:nvSpPr>
            <p:spPr>
              <a:xfrm>
                <a:off x="5031322" y="3580109"/>
                <a:ext cx="294033" cy="358816"/>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sp>
            <p:nvSpPr>
              <p:cNvPr id="688" name="Rectangle 687">
                <a:extLst>
                  <a:ext uri="{FF2B5EF4-FFF2-40B4-BE49-F238E27FC236}">
                    <a16:creationId xmlns:a16="http://schemas.microsoft.com/office/drawing/2014/main" id="{40FC3F1F-8310-B94C-9CCD-193AB44C838E}"/>
                  </a:ext>
                </a:extLst>
              </p:cNvPr>
              <p:cNvSpPr/>
              <p:nvPr/>
            </p:nvSpPr>
            <p:spPr>
              <a:xfrm>
                <a:off x="5213980" y="4250752"/>
                <a:ext cx="294033" cy="35881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accent1"/>
                    </a:solidFill>
                  </a:rPr>
                  <a:t>act</a:t>
                </a:r>
              </a:p>
            </p:txBody>
          </p:sp>
          <p:cxnSp>
            <p:nvCxnSpPr>
              <p:cNvPr id="689" name="Straight Connector 688">
                <a:extLst>
                  <a:ext uri="{FF2B5EF4-FFF2-40B4-BE49-F238E27FC236}">
                    <a16:creationId xmlns:a16="http://schemas.microsoft.com/office/drawing/2014/main" id="{AAE3102C-ABBB-0C48-88EA-3C2ABBE08F30}"/>
                  </a:ext>
                </a:extLst>
              </p:cNvPr>
              <p:cNvCxnSpPr>
                <a:cxnSpLocks/>
                <a:stCxn id="738" idx="0"/>
                <a:endCxn id="685" idx="2"/>
              </p:cNvCxnSpPr>
              <p:nvPr/>
            </p:nvCxnSpPr>
            <p:spPr>
              <a:xfrm flipV="1">
                <a:off x="4382522" y="3226119"/>
                <a:ext cx="600841" cy="346833"/>
              </a:xfrm>
              <a:prstGeom prst="line">
                <a:avLst/>
              </a:prstGeom>
            </p:spPr>
            <p:style>
              <a:lnRef idx="3">
                <a:schemeClr val="accent3"/>
              </a:lnRef>
              <a:fillRef idx="0">
                <a:schemeClr val="accent3"/>
              </a:fillRef>
              <a:effectRef idx="2">
                <a:schemeClr val="accent3"/>
              </a:effectRef>
              <a:fontRef idx="minor">
                <a:schemeClr val="tx1"/>
              </a:fontRef>
            </p:style>
          </p:cxnSp>
          <p:cxnSp>
            <p:nvCxnSpPr>
              <p:cNvPr id="690" name="Straight Connector 689">
                <a:extLst>
                  <a:ext uri="{FF2B5EF4-FFF2-40B4-BE49-F238E27FC236}">
                    <a16:creationId xmlns:a16="http://schemas.microsoft.com/office/drawing/2014/main" id="{368842D2-A6D0-1840-B168-CF4C3EF093DE}"/>
                  </a:ext>
                </a:extLst>
              </p:cNvPr>
              <p:cNvCxnSpPr>
                <a:cxnSpLocks/>
                <a:stCxn id="687" idx="0"/>
                <a:endCxn id="685" idx="2"/>
              </p:cNvCxnSpPr>
              <p:nvPr/>
            </p:nvCxnSpPr>
            <p:spPr>
              <a:xfrm flipH="1" flipV="1">
                <a:off x="4983363" y="3226119"/>
                <a:ext cx="194976" cy="353990"/>
              </a:xfrm>
              <a:prstGeom prst="line">
                <a:avLst/>
              </a:prstGeom>
            </p:spPr>
            <p:style>
              <a:lnRef idx="3">
                <a:schemeClr val="accent3"/>
              </a:lnRef>
              <a:fillRef idx="0">
                <a:schemeClr val="accent3"/>
              </a:fillRef>
              <a:effectRef idx="2">
                <a:schemeClr val="accent3"/>
              </a:effectRef>
              <a:fontRef idx="minor">
                <a:schemeClr val="tx1"/>
              </a:fontRef>
            </p:style>
          </p:cxnSp>
          <p:cxnSp>
            <p:nvCxnSpPr>
              <p:cNvPr id="691" name="Straight Connector 690">
                <a:extLst>
                  <a:ext uri="{FF2B5EF4-FFF2-40B4-BE49-F238E27FC236}">
                    <a16:creationId xmlns:a16="http://schemas.microsoft.com/office/drawing/2014/main" id="{4D46F698-C18B-8047-BDDA-D009140D8198}"/>
                  </a:ext>
                </a:extLst>
              </p:cNvPr>
              <p:cNvCxnSpPr>
                <a:cxnSpLocks/>
                <a:stCxn id="687" idx="2"/>
                <a:endCxn id="727" idx="0"/>
              </p:cNvCxnSpPr>
              <p:nvPr/>
            </p:nvCxnSpPr>
            <p:spPr>
              <a:xfrm flipH="1">
                <a:off x="4957244" y="3938925"/>
                <a:ext cx="221095" cy="317590"/>
              </a:xfrm>
              <a:prstGeom prst="line">
                <a:avLst/>
              </a:prstGeom>
            </p:spPr>
            <p:style>
              <a:lnRef idx="3">
                <a:schemeClr val="accent3"/>
              </a:lnRef>
              <a:fillRef idx="0">
                <a:schemeClr val="accent3"/>
              </a:fillRef>
              <a:effectRef idx="2">
                <a:schemeClr val="accent3"/>
              </a:effectRef>
              <a:fontRef idx="minor">
                <a:schemeClr val="tx1"/>
              </a:fontRef>
            </p:style>
          </p:cxnSp>
          <p:cxnSp>
            <p:nvCxnSpPr>
              <p:cNvPr id="692" name="Straight Connector 691">
                <a:extLst>
                  <a:ext uri="{FF2B5EF4-FFF2-40B4-BE49-F238E27FC236}">
                    <a16:creationId xmlns:a16="http://schemas.microsoft.com/office/drawing/2014/main" id="{F9D321C2-77C2-A24F-8773-B9B4188774C9}"/>
                  </a:ext>
                </a:extLst>
              </p:cNvPr>
              <p:cNvCxnSpPr>
                <a:cxnSpLocks/>
                <a:stCxn id="687" idx="2"/>
                <a:endCxn id="688" idx="0"/>
              </p:cNvCxnSpPr>
              <p:nvPr/>
            </p:nvCxnSpPr>
            <p:spPr>
              <a:xfrm>
                <a:off x="5178339" y="3938925"/>
                <a:ext cx="182658" cy="311827"/>
              </a:xfrm>
              <a:prstGeom prst="line">
                <a:avLst/>
              </a:prstGeom>
            </p:spPr>
            <p:style>
              <a:lnRef idx="3">
                <a:schemeClr val="accent3"/>
              </a:lnRef>
              <a:fillRef idx="0">
                <a:schemeClr val="accent3"/>
              </a:fillRef>
              <a:effectRef idx="2">
                <a:schemeClr val="accent3"/>
              </a:effectRef>
              <a:fontRef idx="minor">
                <a:schemeClr val="tx1"/>
              </a:fontRef>
            </p:style>
          </p:cxnSp>
          <p:sp>
            <p:nvSpPr>
              <p:cNvPr id="693" name="Rectangle 692">
                <a:extLst>
                  <a:ext uri="{FF2B5EF4-FFF2-40B4-BE49-F238E27FC236}">
                    <a16:creationId xmlns:a16="http://schemas.microsoft.com/office/drawing/2014/main" id="{34A9276D-89CB-4546-A26B-09DB96657382}"/>
                  </a:ext>
                </a:extLst>
              </p:cNvPr>
              <p:cNvSpPr/>
              <p:nvPr/>
            </p:nvSpPr>
            <p:spPr>
              <a:xfrm>
                <a:off x="6786610" y="1527504"/>
                <a:ext cx="294033" cy="3588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sp>
            <p:nvSpPr>
              <p:cNvPr id="694" name="Rectangle 693">
                <a:extLst>
                  <a:ext uri="{FF2B5EF4-FFF2-40B4-BE49-F238E27FC236}">
                    <a16:creationId xmlns:a16="http://schemas.microsoft.com/office/drawing/2014/main" id="{456523DD-FC03-A04A-892E-86E110B7DEA8}"/>
                  </a:ext>
                </a:extLst>
              </p:cNvPr>
              <p:cNvSpPr/>
              <p:nvPr/>
            </p:nvSpPr>
            <p:spPr>
              <a:xfrm>
                <a:off x="6518187" y="2165734"/>
                <a:ext cx="294033" cy="358816"/>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sp>
            <p:nvSpPr>
              <p:cNvPr id="695" name="Rectangle 694">
                <a:extLst>
                  <a:ext uri="{FF2B5EF4-FFF2-40B4-BE49-F238E27FC236}">
                    <a16:creationId xmlns:a16="http://schemas.microsoft.com/office/drawing/2014/main" id="{5CA42750-CFA7-A348-BADA-25689370F89D}"/>
                  </a:ext>
                </a:extLst>
              </p:cNvPr>
              <p:cNvSpPr/>
              <p:nvPr/>
            </p:nvSpPr>
            <p:spPr>
              <a:xfrm>
                <a:off x="6741830" y="2853689"/>
                <a:ext cx="294033" cy="358816"/>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sp>
            <p:nvSpPr>
              <p:cNvPr id="696" name="Rectangle 695">
                <a:extLst>
                  <a:ext uri="{FF2B5EF4-FFF2-40B4-BE49-F238E27FC236}">
                    <a16:creationId xmlns:a16="http://schemas.microsoft.com/office/drawing/2014/main" id="{3EB2CCEC-231B-2149-8CA5-53A63C0F9084}"/>
                  </a:ext>
                </a:extLst>
              </p:cNvPr>
              <p:cNvSpPr/>
              <p:nvPr/>
            </p:nvSpPr>
            <p:spPr>
              <a:xfrm>
                <a:off x="6931141" y="3582115"/>
                <a:ext cx="294033" cy="35881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accent1"/>
                    </a:solidFill>
                  </a:rPr>
                  <a:t>act</a:t>
                </a:r>
              </a:p>
            </p:txBody>
          </p:sp>
          <p:cxnSp>
            <p:nvCxnSpPr>
              <p:cNvPr id="697" name="Straight Connector 696">
                <a:extLst>
                  <a:ext uri="{FF2B5EF4-FFF2-40B4-BE49-F238E27FC236}">
                    <a16:creationId xmlns:a16="http://schemas.microsoft.com/office/drawing/2014/main" id="{47F86313-24E6-BB4D-94DC-FE98F0A37AA3}"/>
                  </a:ext>
                </a:extLst>
              </p:cNvPr>
              <p:cNvCxnSpPr>
                <a:cxnSpLocks/>
                <a:stCxn id="716" idx="0"/>
                <a:endCxn id="694" idx="2"/>
              </p:cNvCxnSpPr>
              <p:nvPr/>
            </p:nvCxnSpPr>
            <p:spPr>
              <a:xfrm flipV="1">
                <a:off x="6093896" y="2524550"/>
                <a:ext cx="571308" cy="343578"/>
              </a:xfrm>
              <a:prstGeom prst="line">
                <a:avLst/>
              </a:prstGeom>
            </p:spPr>
            <p:style>
              <a:lnRef idx="3">
                <a:schemeClr val="accent3"/>
              </a:lnRef>
              <a:fillRef idx="0">
                <a:schemeClr val="accent3"/>
              </a:fillRef>
              <a:effectRef idx="2">
                <a:schemeClr val="accent3"/>
              </a:effectRef>
              <a:fontRef idx="minor">
                <a:schemeClr val="tx1"/>
              </a:fontRef>
            </p:style>
          </p:cxnSp>
          <p:cxnSp>
            <p:nvCxnSpPr>
              <p:cNvPr id="698" name="Straight Connector 697">
                <a:extLst>
                  <a:ext uri="{FF2B5EF4-FFF2-40B4-BE49-F238E27FC236}">
                    <a16:creationId xmlns:a16="http://schemas.microsoft.com/office/drawing/2014/main" id="{89958725-3F6E-A742-BCC2-97C9DD749D5B}"/>
                  </a:ext>
                </a:extLst>
              </p:cNvPr>
              <p:cNvCxnSpPr>
                <a:cxnSpLocks/>
                <a:stCxn id="695" idx="0"/>
                <a:endCxn id="694" idx="2"/>
              </p:cNvCxnSpPr>
              <p:nvPr/>
            </p:nvCxnSpPr>
            <p:spPr>
              <a:xfrm flipH="1" flipV="1">
                <a:off x="6665204" y="2524550"/>
                <a:ext cx="223643" cy="329139"/>
              </a:xfrm>
              <a:prstGeom prst="line">
                <a:avLst/>
              </a:prstGeom>
            </p:spPr>
            <p:style>
              <a:lnRef idx="3">
                <a:schemeClr val="accent3"/>
              </a:lnRef>
              <a:fillRef idx="0">
                <a:schemeClr val="accent3"/>
              </a:fillRef>
              <a:effectRef idx="2">
                <a:schemeClr val="accent3"/>
              </a:effectRef>
              <a:fontRef idx="minor">
                <a:schemeClr val="tx1"/>
              </a:fontRef>
            </p:style>
          </p:cxnSp>
          <p:cxnSp>
            <p:nvCxnSpPr>
              <p:cNvPr id="699" name="Straight Connector 698">
                <a:extLst>
                  <a:ext uri="{FF2B5EF4-FFF2-40B4-BE49-F238E27FC236}">
                    <a16:creationId xmlns:a16="http://schemas.microsoft.com/office/drawing/2014/main" id="{AFA5586C-FF83-344D-B5EF-5C3C116EC56B}"/>
                  </a:ext>
                </a:extLst>
              </p:cNvPr>
              <p:cNvCxnSpPr>
                <a:cxnSpLocks/>
                <a:stCxn id="695" idx="2"/>
                <a:endCxn id="760" idx="0"/>
              </p:cNvCxnSpPr>
              <p:nvPr/>
            </p:nvCxnSpPr>
            <p:spPr>
              <a:xfrm flipH="1">
                <a:off x="6700554" y="3212505"/>
                <a:ext cx="188293" cy="372227"/>
              </a:xfrm>
              <a:prstGeom prst="line">
                <a:avLst/>
              </a:prstGeom>
            </p:spPr>
            <p:style>
              <a:lnRef idx="3">
                <a:schemeClr val="accent3"/>
              </a:lnRef>
              <a:fillRef idx="0">
                <a:schemeClr val="accent3"/>
              </a:fillRef>
              <a:effectRef idx="2">
                <a:schemeClr val="accent3"/>
              </a:effectRef>
              <a:fontRef idx="minor">
                <a:schemeClr val="tx1"/>
              </a:fontRef>
            </p:style>
          </p:cxnSp>
          <p:cxnSp>
            <p:nvCxnSpPr>
              <p:cNvPr id="700" name="Straight Connector 699">
                <a:extLst>
                  <a:ext uri="{FF2B5EF4-FFF2-40B4-BE49-F238E27FC236}">
                    <a16:creationId xmlns:a16="http://schemas.microsoft.com/office/drawing/2014/main" id="{29810832-C412-D742-AA35-DC2EC4E843A2}"/>
                  </a:ext>
                </a:extLst>
              </p:cNvPr>
              <p:cNvCxnSpPr>
                <a:cxnSpLocks/>
                <a:stCxn id="695" idx="2"/>
                <a:endCxn id="696" idx="0"/>
              </p:cNvCxnSpPr>
              <p:nvPr/>
            </p:nvCxnSpPr>
            <p:spPr>
              <a:xfrm>
                <a:off x="6888847" y="3212505"/>
                <a:ext cx="189311" cy="369610"/>
              </a:xfrm>
              <a:prstGeom prst="line">
                <a:avLst/>
              </a:prstGeom>
            </p:spPr>
            <p:style>
              <a:lnRef idx="3">
                <a:schemeClr val="accent3"/>
              </a:lnRef>
              <a:fillRef idx="0">
                <a:schemeClr val="accent3"/>
              </a:fillRef>
              <a:effectRef idx="2">
                <a:schemeClr val="accent3"/>
              </a:effectRef>
              <a:fontRef idx="minor">
                <a:schemeClr val="tx1"/>
              </a:fontRef>
            </p:style>
          </p:cxnSp>
          <p:sp>
            <p:nvSpPr>
              <p:cNvPr id="701" name="Rectangle 700">
                <a:extLst>
                  <a:ext uri="{FF2B5EF4-FFF2-40B4-BE49-F238E27FC236}">
                    <a16:creationId xmlns:a16="http://schemas.microsoft.com/office/drawing/2014/main" id="{1B9111A7-951E-BC44-AFAC-BE673F5A661B}"/>
                  </a:ext>
                </a:extLst>
              </p:cNvPr>
              <p:cNvSpPr/>
              <p:nvPr/>
            </p:nvSpPr>
            <p:spPr>
              <a:xfrm>
                <a:off x="7387366" y="2163215"/>
                <a:ext cx="294033" cy="358816"/>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sp>
            <p:nvSpPr>
              <p:cNvPr id="702" name="Rectangle 701">
                <a:extLst>
                  <a:ext uri="{FF2B5EF4-FFF2-40B4-BE49-F238E27FC236}">
                    <a16:creationId xmlns:a16="http://schemas.microsoft.com/office/drawing/2014/main" id="{5078F6B7-B11D-494B-8F14-2CDF5B45A4BC}"/>
                  </a:ext>
                </a:extLst>
              </p:cNvPr>
              <p:cNvSpPr/>
              <p:nvPr/>
            </p:nvSpPr>
            <p:spPr>
              <a:xfrm>
                <a:off x="7238789" y="2872665"/>
                <a:ext cx="294033" cy="3588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sp>
            <p:nvSpPr>
              <p:cNvPr id="703" name="Rectangle 702">
                <a:extLst>
                  <a:ext uri="{FF2B5EF4-FFF2-40B4-BE49-F238E27FC236}">
                    <a16:creationId xmlns:a16="http://schemas.microsoft.com/office/drawing/2014/main" id="{4EB3E5C8-501F-894D-8402-512A09805ED3}"/>
                  </a:ext>
                </a:extLst>
              </p:cNvPr>
              <p:cNvSpPr/>
              <p:nvPr/>
            </p:nvSpPr>
            <p:spPr>
              <a:xfrm>
                <a:off x="7660529" y="2893520"/>
                <a:ext cx="294033" cy="35881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accent1"/>
                    </a:solidFill>
                  </a:rPr>
                  <a:t>act</a:t>
                </a:r>
              </a:p>
            </p:txBody>
          </p:sp>
          <p:cxnSp>
            <p:nvCxnSpPr>
              <p:cNvPr id="704" name="Straight Connector 703">
                <a:extLst>
                  <a:ext uri="{FF2B5EF4-FFF2-40B4-BE49-F238E27FC236}">
                    <a16:creationId xmlns:a16="http://schemas.microsoft.com/office/drawing/2014/main" id="{70752548-044F-B645-A5AD-58423D78C18A}"/>
                  </a:ext>
                </a:extLst>
              </p:cNvPr>
              <p:cNvCxnSpPr>
                <a:cxnSpLocks/>
                <a:stCxn id="701" idx="2"/>
                <a:endCxn id="702" idx="0"/>
              </p:cNvCxnSpPr>
              <p:nvPr/>
            </p:nvCxnSpPr>
            <p:spPr>
              <a:xfrm flipH="1">
                <a:off x="7385806" y="2522031"/>
                <a:ext cx="148577" cy="350634"/>
              </a:xfrm>
              <a:prstGeom prst="line">
                <a:avLst/>
              </a:prstGeom>
            </p:spPr>
            <p:style>
              <a:lnRef idx="3">
                <a:schemeClr val="accent3"/>
              </a:lnRef>
              <a:fillRef idx="0">
                <a:schemeClr val="accent3"/>
              </a:fillRef>
              <a:effectRef idx="2">
                <a:schemeClr val="accent3"/>
              </a:effectRef>
              <a:fontRef idx="minor">
                <a:schemeClr val="tx1"/>
              </a:fontRef>
            </p:style>
          </p:cxnSp>
          <p:cxnSp>
            <p:nvCxnSpPr>
              <p:cNvPr id="705" name="Straight Connector 704">
                <a:extLst>
                  <a:ext uri="{FF2B5EF4-FFF2-40B4-BE49-F238E27FC236}">
                    <a16:creationId xmlns:a16="http://schemas.microsoft.com/office/drawing/2014/main" id="{50B964D9-F1FB-AD45-9F58-7B3B9BA52BD4}"/>
                  </a:ext>
                </a:extLst>
              </p:cNvPr>
              <p:cNvCxnSpPr>
                <a:cxnSpLocks/>
                <a:stCxn id="701" idx="2"/>
                <a:endCxn id="703" idx="0"/>
              </p:cNvCxnSpPr>
              <p:nvPr/>
            </p:nvCxnSpPr>
            <p:spPr>
              <a:xfrm>
                <a:off x="7534383" y="2522031"/>
                <a:ext cx="273163" cy="371489"/>
              </a:xfrm>
              <a:prstGeom prst="line">
                <a:avLst/>
              </a:prstGeom>
            </p:spPr>
            <p:style>
              <a:lnRef idx="3">
                <a:schemeClr val="accent3"/>
              </a:lnRef>
              <a:fillRef idx="0">
                <a:schemeClr val="accent3"/>
              </a:fillRef>
              <a:effectRef idx="2">
                <a:schemeClr val="accent3"/>
              </a:effectRef>
              <a:fontRef idx="minor">
                <a:schemeClr val="tx1"/>
              </a:fontRef>
            </p:style>
          </p:cxnSp>
          <p:cxnSp>
            <p:nvCxnSpPr>
              <p:cNvPr id="706" name="Straight Connector 705">
                <a:extLst>
                  <a:ext uri="{FF2B5EF4-FFF2-40B4-BE49-F238E27FC236}">
                    <a16:creationId xmlns:a16="http://schemas.microsoft.com/office/drawing/2014/main" id="{80E5493F-9FE0-054B-9C8A-3E38EE24A4EB}"/>
                  </a:ext>
                </a:extLst>
              </p:cNvPr>
              <p:cNvCxnSpPr>
                <a:cxnSpLocks/>
                <a:stCxn id="679" idx="2"/>
                <a:endCxn id="693" idx="0"/>
              </p:cNvCxnSpPr>
              <p:nvPr/>
            </p:nvCxnSpPr>
            <p:spPr>
              <a:xfrm>
                <a:off x="6243017" y="1205099"/>
                <a:ext cx="690610" cy="322405"/>
              </a:xfrm>
              <a:prstGeom prst="line">
                <a:avLst/>
              </a:prstGeom>
            </p:spPr>
            <p:style>
              <a:lnRef idx="3">
                <a:schemeClr val="accent3"/>
              </a:lnRef>
              <a:fillRef idx="0">
                <a:schemeClr val="accent3"/>
              </a:fillRef>
              <a:effectRef idx="2">
                <a:schemeClr val="accent3"/>
              </a:effectRef>
              <a:fontRef idx="minor">
                <a:schemeClr val="tx1"/>
              </a:fontRef>
            </p:style>
          </p:cxnSp>
          <p:cxnSp>
            <p:nvCxnSpPr>
              <p:cNvPr id="707" name="Straight Connector 706">
                <a:extLst>
                  <a:ext uri="{FF2B5EF4-FFF2-40B4-BE49-F238E27FC236}">
                    <a16:creationId xmlns:a16="http://schemas.microsoft.com/office/drawing/2014/main" id="{2B806EEB-7A5A-0B4D-91FA-33163AD149BE}"/>
                  </a:ext>
                </a:extLst>
              </p:cNvPr>
              <p:cNvCxnSpPr>
                <a:cxnSpLocks/>
                <a:stCxn id="693" idx="2"/>
                <a:endCxn id="694" idx="0"/>
              </p:cNvCxnSpPr>
              <p:nvPr/>
            </p:nvCxnSpPr>
            <p:spPr>
              <a:xfrm flipH="1">
                <a:off x="6665204" y="1886320"/>
                <a:ext cx="268423" cy="279414"/>
              </a:xfrm>
              <a:prstGeom prst="line">
                <a:avLst/>
              </a:prstGeom>
            </p:spPr>
            <p:style>
              <a:lnRef idx="3">
                <a:schemeClr val="accent3"/>
              </a:lnRef>
              <a:fillRef idx="0">
                <a:schemeClr val="accent3"/>
              </a:fillRef>
              <a:effectRef idx="2">
                <a:schemeClr val="accent3"/>
              </a:effectRef>
              <a:fontRef idx="minor">
                <a:schemeClr val="tx1"/>
              </a:fontRef>
            </p:style>
          </p:cxnSp>
          <p:cxnSp>
            <p:nvCxnSpPr>
              <p:cNvPr id="708" name="Straight Connector 707">
                <a:extLst>
                  <a:ext uri="{FF2B5EF4-FFF2-40B4-BE49-F238E27FC236}">
                    <a16:creationId xmlns:a16="http://schemas.microsoft.com/office/drawing/2014/main" id="{9E5308FF-E90F-714A-BB3E-91664E8B2F17}"/>
                  </a:ext>
                </a:extLst>
              </p:cNvPr>
              <p:cNvCxnSpPr>
                <a:cxnSpLocks/>
                <a:stCxn id="693" idx="2"/>
                <a:endCxn id="701" idx="0"/>
              </p:cNvCxnSpPr>
              <p:nvPr/>
            </p:nvCxnSpPr>
            <p:spPr>
              <a:xfrm>
                <a:off x="6933627" y="1886320"/>
                <a:ext cx="600756" cy="276895"/>
              </a:xfrm>
              <a:prstGeom prst="line">
                <a:avLst/>
              </a:prstGeom>
            </p:spPr>
            <p:style>
              <a:lnRef idx="3">
                <a:schemeClr val="accent3"/>
              </a:lnRef>
              <a:fillRef idx="0">
                <a:schemeClr val="accent3"/>
              </a:fillRef>
              <a:effectRef idx="2">
                <a:schemeClr val="accent3"/>
              </a:effectRef>
              <a:fontRef idx="minor">
                <a:schemeClr val="tx1"/>
              </a:fontRef>
            </p:style>
          </p:cxnSp>
          <p:sp>
            <p:nvSpPr>
              <p:cNvPr id="709" name="Rectangle 708">
                <a:extLst>
                  <a:ext uri="{FF2B5EF4-FFF2-40B4-BE49-F238E27FC236}">
                    <a16:creationId xmlns:a16="http://schemas.microsoft.com/office/drawing/2014/main" id="{3D012316-7251-C44A-AED2-D164E389D1AE}"/>
                  </a:ext>
                </a:extLst>
              </p:cNvPr>
              <p:cNvSpPr/>
              <p:nvPr/>
            </p:nvSpPr>
            <p:spPr>
              <a:xfrm>
                <a:off x="7730602" y="1534337"/>
                <a:ext cx="294033" cy="35881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accent1"/>
                    </a:solidFill>
                  </a:rPr>
                  <a:t>act</a:t>
                </a:r>
              </a:p>
            </p:txBody>
          </p:sp>
          <p:cxnSp>
            <p:nvCxnSpPr>
              <p:cNvPr id="710" name="Straight Connector 709">
                <a:extLst>
                  <a:ext uri="{FF2B5EF4-FFF2-40B4-BE49-F238E27FC236}">
                    <a16:creationId xmlns:a16="http://schemas.microsoft.com/office/drawing/2014/main" id="{67DAC4E8-42DF-4347-B076-97B75B530185}"/>
                  </a:ext>
                </a:extLst>
              </p:cNvPr>
              <p:cNvCxnSpPr>
                <a:cxnSpLocks/>
                <a:stCxn id="679" idx="2"/>
                <a:endCxn id="709" idx="0"/>
              </p:cNvCxnSpPr>
              <p:nvPr/>
            </p:nvCxnSpPr>
            <p:spPr>
              <a:xfrm>
                <a:off x="6243017" y="1205099"/>
                <a:ext cx="1634602" cy="329238"/>
              </a:xfrm>
              <a:prstGeom prst="line">
                <a:avLst/>
              </a:prstGeom>
            </p:spPr>
            <p:style>
              <a:lnRef idx="3">
                <a:schemeClr val="accent3"/>
              </a:lnRef>
              <a:fillRef idx="0">
                <a:schemeClr val="accent3"/>
              </a:fillRef>
              <a:effectRef idx="2">
                <a:schemeClr val="accent3"/>
              </a:effectRef>
              <a:fontRef idx="minor">
                <a:schemeClr val="tx1"/>
              </a:fontRef>
            </p:style>
          </p:cxnSp>
          <p:grpSp>
            <p:nvGrpSpPr>
              <p:cNvPr id="711" name="Group 710">
                <a:extLst>
                  <a:ext uri="{FF2B5EF4-FFF2-40B4-BE49-F238E27FC236}">
                    <a16:creationId xmlns:a16="http://schemas.microsoft.com/office/drawing/2014/main" id="{5DFA9CD8-865E-784F-8D15-54BAE28DC844}"/>
                  </a:ext>
                </a:extLst>
              </p:cNvPr>
              <p:cNvGrpSpPr/>
              <p:nvPr/>
            </p:nvGrpSpPr>
            <p:grpSpPr>
              <a:xfrm>
                <a:off x="6188159" y="3584731"/>
                <a:ext cx="869917" cy="2487902"/>
                <a:chOff x="9703221" y="3698385"/>
                <a:chExt cx="1822107" cy="2487902"/>
              </a:xfrm>
            </p:grpSpPr>
            <p:sp>
              <p:nvSpPr>
                <p:cNvPr id="760" name="Rectangle 759">
                  <a:extLst>
                    <a:ext uri="{FF2B5EF4-FFF2-40B4-BE49-F238E27FC236}">
                      <a16:creationId xmlns:a16="http://schemas.microsoft.com/office/drawing/2014/main" id="{0E73B9EA-DF86-1143-9A30-D4850EAFA8F1}"/>
                    </a:ext>
                  </a:extLst>
                </p:cNvPr>
                <p:cNvSpPr/>
                <p:nvPr/>
              </p:nvSpPr>
              <p:spPr>
                <a:xfrm>
                  <a:off x="10458167" y="3698385"/>
                  <a:ext cx="636609" cy="358816"/>
                </a:xfrm>
                <a:prstGeom prst="rect">
                  <a:avLst/>
                </a:prstGeom>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t>
                  </a:r>
                </a:p>
              </p:txBody>
            </p:sp>
            <p:cxnSp>
              <p:nvCxnSpPr>
                <p:cNvPr id="761" name="Straight Connector 760">
                  <a:extLst>
                    <a:ext uri="{FF2B5EF4-FFF2-40B4-BE49-F238E27FC236}">
                      <a16:creationId xmlns:a16="http://schemas.microsoft.com/office/drawing/2014/main" id="{428B7425-7785-8A47-A85D-8C8762AA7DA9}"/>
                    </a:ext>
                  </a:extLst>
                </p:cNvPr>
                <p:cNvCxnSpPr>
                  <a:cxnSpLocks/>
                  <a:stCxn id="760" idx="2"/>
                  <a:endCxn id="770" idx="0"/>
                </p:cNvCxnSpPr>
                <p:nvPr/>
              </p:nvCxnSpPr>
              <p:spPr>
                <a:xfrm>
                  <a:off x="10776471" y="4057201"/>
                  <a:ext cx="430553" cy="314384"/>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sp>
              <p:nvSpPr>
                <p:cNvPr id="762" name="Rectangle 761">
                  <a:extLst>
                    <a:ext uri="{FF2B5EF4-FFF2-40B4-BE49-F238E27FC236}">
                      <a16:creationId xmlns:a16="http://schemas.microsoft.com/office/drawing/2014/main" id="{CABB0332-7E0D-E640-8824-76CAC6B92501}"/>
                    </a:ext>
                  </a:extLst>
                </p:cNvPr>
                <p:cNvSpPr/>
                <p:nvPr/>
              </p:nvSpPr>
              <p:spPr>
                <a:xfrm>
                  <a:off x="10091032" y="4369457"/>
                  <a:ext cx="636609" cy="358816"/>
                </a:xfrm>
                <a:prstGeom prst="rect">
                  <a:avLst/>
                </a:prstGeom>
                <a:solidFill>
                  <a:schemeClr val="accent3">
                    <a:lumMod val="75000"/>
                  </a:schemeClr>
                </a:solid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Fail</a:t>
                  </a:r>
                </a:p>
              </p:txBody>
            </p:sp>
            <p:cxnSp>
              <p:nvCxnSpPr>
                <p:cNvPr id="763" name="Straight Connector 762">
                  <a:extLst>
                    <a:ext uri="{FF2B5EF4-FFF2-40B4-BE49-F238E27FC236}">
                      <a16:creationId xmlns:a16="http://schemas.microsoft.com/office/drawing/2014/main" id="{4789A6B7-32B5-D548-9612-04BB6EF1F675}"/>
                    </a:ext>
                  </a:extLst>
                </p:cNvPr>
                <p:cNvCxnSpPr>
                  <a:cxnSpLocks/>
                  <a:stCxn id="762" idx="0"/>
                  <a:endCxn id="760" idx="2"/>
                </p:cNvCxnSpPr>
                <p:nvPr/>
              </p:nvCxnSpPr>
              <p:spPr>
                <a:xfrm flipV="1">
                  <a:off x="10409336" y="4057201"/>
                  <a:ext cx="367135" cy="312257"/>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sp>
              <p:nvSpPr>
                <p:cNvPr id="764" name="Rectangle 763">
                  <a:extLst>
                    <a:ext uri="{FF2B5EF4-FFF2-40B4-BE49-F238E27FC236}">
                      <a16:creationId xmlns:a16="http://schemas.microsoft.com/office/drawing/2014/main" id="{1BF3C46C-B2AD-6648-BDC5-A4480EE8D8E2}"/>
                    </a:ext>
                  </a:extLst>
                </p:cNvPr>
                <p:cNvSpPr/>
                <p:nvPr/>
              </p:nvSpPr>
              <p:spPr>
                <a:xfrm>
                  <a:off x="10097783" y="5117711"/>
                  <a:ext cx="636609" cy="358816"/>
                </a:xfrm>
                <a:prstGeom prst="rect">
                  <a:avLst/>
                </a:prstGeom>
                <a:solidFill>
                  <a:schemeClr val="accent3">
                    <a:lumMod val="75000"/>
                  </a:schemeClr>
                </a:solid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t>
                  </a:r>
                </a:p>
              </p:txBody>
            </p:sp>
            <p:sp>
              <p:nvSpPr>
                <p:cNvPr id="765" name="Rectangle 764">
                  <a:extLst>
                    <a:ext uri="{FF2B5EF4-FFF2-40B4-BE49-F238E27FC236}">
                      <a16:creationId xmlns:a16="http://schemas.microsoft.com/office/drawing/2014/main" id="{20E4E0D5-BB82-1D44-A81C-59FCE638B012}"/>
                    </a:ext>
                  </a:extLst>
                </p:cNvPr>
                <p:cNvSpPr/>
                <p:nvPr/>
              </p:nvSpPr>
              <p:spPr>
                <a:xfrm>
                  <a:off x="9703221" y="5822634"/>
                  <a:ext cx="636609" cy="358816"/>
                </a:xfrm>
                <a:prstGeom prst="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sp>
              <p:nvSpPr>
                <p:cNvPr id="766" name="Rectangle 765">
                  <a:extLst>
                    <a:ext uri="{FF2B5EF4-FFF2-40B4-BE49-F238E27FC236}">
                      <a16:creationId xmlns:a16="http://schemas.microsoft.com/office/drawing/2014/main" id="{E6FB11DF-2CA0-E94C-81C7-3D03DBDB5221}"/>
                    </a:ext>
                  </a:extLst>
                </p:cNvPr>
                <p:cNvSpPr/>
                <p:nvPr/>
              </p:nvSpPr>
              <p:spPr>
                <a:xfrm>
                  <a:off x="10465452" y="5827471"/>
                  <a:ext cx="636609" cy="358816"/>
                </a:xfrm>
                <a:prstGeom prst="rect">
                  <a:avLst/>
                </a:prstGeom>
                <a:solidFill>
                  <a:schemeClr val="accent1">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accent1"/>
                      </a:solidFill>
                    </a:rPr>
                    <a:t>act</a:t>
                  </a:r>
                </a:p>
              </p:txBody>
            </p:sp>
            <p:cxnSp>
              <p:nvCxnSpPr>
                <p:cNvPr id="767" name="Straight Connector 766">
                  <a:extLst>
                    <a:ext uri="{FF2B5EF4-FFF2-40B4-BE49-F238E27FC236}">
                      <a16:creationId xmlns:a16="http://schemas.microsoft.com/office/drawing/2014/main" id="{353B264D-2F59-9E43-A357-C9E8EDF862E8}"/>
                    </a:ext>
                  </a:extLst>
                </p:cNvPr>
                <p:cNvCxnSpPr>
                  <a:cxnSpLocks/>
                  <a:stCxn id="764" idx="0"/>
                  <a:endCxn id="762" idx="2"/>
                </p:cNvCxnSpPr>
                <p:nvPr/>
              </p:nvCxnSpPr>
              <p:spPr>
                <a:xfrm flipH="1" flipV="1">
                  <a:off x="10409336" y="4728273"/>
                  <a:ext cx="6751" cy="389438"/>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cxnSp>
              <p:nvCxnSpPr>
                <p:cNvPr id="768" name="Straight Connector 767">
                  <a:extLst>
                    <a:ext uri="{FF2B5EF4-FFF2-40B4-BE49-F238E27FC236}">
                      <a16:creationId xmlns:a16="http://schemas.microsoft.com/office/drawing/2014/main" id="{4DD97110-6EC4-CA4C-93DB-A06A2A8CDE76}"/>
                    </a:ext>
                  </a:extLst>
                </p:cNvPr>
                <p:cNvCxnSpPr>
                  <a:cxnSpLocks/>
                  <a:stCxn id="764" idx="2"/>
                  <a:endCxn id="765" idx="0"/>
                </p:cNvCxnSpPr>
                <p:nvPr/>
              </p:nvCxnSpPr>
              <p:spPr>
                <a:xfrm flipH="1">
                  <a:off x="10021525" y="5476527"/>
                  <a:ext cx="394562" cy="346107"/>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cxnSp>
              <p:nvCxnSpPr>
                <p:cNvPr id="769" name="Straight Connector 768">
                  <a:extLst>
                    <a:ext uri="{FF2B5EF4-FFF2-40B4-BE49-F238E27FC236}">
                      <a16:creationId xmlns:a16="http://schemas.microsoft.com/office/drawing/2014/main" id="{8A7846A5-55CC-DF42-BBB8-02C63ED274EF}"/>
                    </a:ext>
                  </a:extLst>
                </p:cNvPr>
                <p:cNvCxnSpPr>
                  <a:cxnSpLocks/>
                  <a:stCxn id="764" idx="2"/>
                  <a:endCxn id="766" idx="0"/>
                </p:cNvCxnSpPr>
                <p:nvPr/>
              </p:nvCxnSpPr>
              <p:spPr>
                <a:xfrm>
                  <a:off x="10416087" y="5476527"/>
                  <a:ext cx="367669" cy="350944"/>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sp>
              <p:nvSpPr>
                <p:cNvPr id="770" name="Rectangle 769">
                  <a:extLst>
                    <a:ext uri="{FF2B5EF4-FFF2-40B4-BE49-F238E27FC236}">
                      <a16:creationId xmlns:a16="http://schemas.microsoft.com/office/drawing/2014/main" id="{118755B1-B28F-2149-8B80-6EBA72904598}"/>
                    </a:ext>
                  </a:extLst>
                </p:cNvPr>
                <p:cNvSpPr/>
                <p:nvPr/>
              </p:nvSpPr>
              <p:spPr>
                <a:xfrm>
                  <a:off x="10888719" y="4371585"/>
                  <a:ext cx="636609" cy="358816"/>
                </a:xfrm>
                <a:prstGeom prst="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grpSp>
          <p:grpSp>
            <p:nvGrpSpPr>
              <p:cNvPr id="712" name="Group 711">
                <a:extLst>
                  <a:ext uri="{FF2B5EF4-FFF2-40B4-BE49-F238E27FC236}">
                    <a16:creationId xmlns:a16="http://schemas.microsoft.com/office/drawing/2014/main" id="{E7D19392-9F22-A841-BEFE-69359696B207}"/>
                  </a:ext>
                </a:extLst>
              </p:cNvPr>
              <p:cNvGrpSpPr/>
              <p:nvPr/>
            </p:nvGrpSpPr>
            <p:grpSpPr>
              <a:xfrm>
                <a:off x="3206285" y="2173844"/>
                <a:ext cx="863675" cy="2442556"/>
                <a:chOff x="9674017" y="3707876"/>
                <a:chExt cx="1851311" cy="2442556"/>
              </a:xfrm>
            </p:grpSpPr>
            <p:sp>
              <p:nvSpPr>
                <p:cNvPr id="749" name="Rectangle 748">
                  <a:extLst>
                    <a:ext uri="{FF2B5EF4-FFF2-40B4-BE49-F238E27FC236}">
                      <a16:creationId xmlns:a16="http://schemas.microsoft.com/office/drawing/2014/main" id="{1C58A363-9B78-A849-8124-DDE185D38A2A}"/>
                    </a:ext>
                  </a:extLst>
                </p:cNvPr>
                <p:cNvSpPr/>
                <p:nvPr/>
              </p:nvSpPr>
              <p:spPr>
                <a:xfrm>
                  <a:off x="10439865" y="3707876"/>
                  <a:ext cx="636608" cy="35881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t>
                  </a:r>
                </a:p>
              </p:txBody>
            </p:sp>
            <p:cxnSp>
              <p:nvCxnSpPr>
                <p:cNvPr id="750" name="Straight Connector 749">
                  <a:extLst>
                    <a:ext uri="{FF2B5EF4-FFF2-40B4-BE49-F238E27FC236}">
                      <a16:creationId xmlns:a16="http://schemas.microsoft.com/office/drawing/2014/main" id="{76128B7E-B9B9-E749-95C5-D2F43369DE5B}"/>
                    </a:ext>
                  </a:extLst>
                </p:cNvPr>
                <p:cNvCxnSpPr>
                  <a:cxnSpLocks/>
                  <a:stCxn id="749" idx="2"/>
                  <a:endCxn id="759" idx="0"/>
                </p:cNvCxnSpPr>
                <p:nvPr/>
              </p:nvCxnSpPr>
              <p:spPr>
                <a:xfrm>
                  <a:off x="10758170" y="4066692"/>
                  <a:ext cx="448855" cy="330382"/>
                </a:xfrm>
                <a:prstGeom prst="line">
                  <a:avLst/>
                </a:prstGeom>
              </p:spPr>
              <p:style>
                <a:lnRef idx="3">
                  <a:schemeClr val="accent3"/>
                </a:lnRef>
                <a:fillRef idx="0">
                  <a:schemeClr val="accent3"/>
                </a:fillRef>
                <a:effectRef idx="2">
                  <a:schemeClr val="accent3"/>
                </a:effectRef>
                <a:fontRef idx="minor">
                  <a:schemeClr val="tx1"/>
                </a:fontRef>
              </p:style>
            </p:cxnSp>
            <p:sp>
              <p:nvSpPr>
                <p:cNvPr id="751" name="Rectangle 750">
                  <a:extLst>
                    <a:ext uri="{FF2B5EF4-FFF2-40B4-BE49-F238E27FC236}">
                      <a16:creationId xmlns:a16="http://schemas.microsoft.com/office/drawing/2014/main" id="{2B408240-32AC-9846-A1A3-BE1C48102CDE}"/>
                    </a:ext>
                  </a:extLst>
                </p:cNvPr>
                <p:cNvSpPr/>
                <p:nvPr/>
              </p:nvSpPr>
              <p:spPr>
                <a:xfrm>
                  <a:off x="10091032" y="4399805"/>
                  <a:ext cx="636608" cy="358816"/>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Fail</a:t>
                  </a:r>
                </a:p>
              </p:txBody>
            </p:sp>
            <p:cxnSp>
              <p:nvCxnSpPr>
                <p:cNvPr id="752" name="Straight Connector 751">
                  <a:extLst>
                    <a:ext uri="{FF2B5EF4-FFF2-40B4-BE49-F238E27FC236}">
                      <a16:creationId xmlns:a16="http://schemas.microsoft.com/office/drawing/2014/main" id="{EB48E848-A95B-1A4E-A554-2CD01368E4BB}"/>
                    </a:ext>
                  </a:extLst>
                </p:cNvPr>
                <p:cNvCxnSpPr>
                  <a:cxnSpLocks/>
                  <a:stCxn id="751" idx="0"/>
                  <a:endCxn id="749" idx="2"/>
                </p:cNvCxnSpPr>
                <p:nvPr/>
              </p:nvCxnSpPr>
              <p:spPr>
                <a:xfrm flipV="1">
                  <a:off x="10409337" y="4066692"/>
                  <a:ext cx="348833" cy="333113"/>
                </a:xfrm>
                <a:prstGeom prst="line">
                  <a:avLst/>
                </a:prstGeom>
              </p:spPr>
              <p:style>
                <a:lnRef idx="3">
                  <a:schemeClr val="accent3"/>
                </a:lnRef>
                <a:fillRef idx="0">
                  <a:schemeClr val="accent3"/>
                </a:fillRef>
                <a:effectRef idx="2">
                  <a:schemeClr val="accent3"/>
                </a:effectRef>
                <a:fontRef idx="minor">
                  <a:schemeClr val="tx1"/>
                </a:fontRef>
              </p:style>
            </p:cxnSp>
            <p:sp>
              <p:nvSpPr>
                <p:cNvPr id="753" name="Rectangle 752">
                  <a:extLst>
                    <a:ext uri="{FF2B5EF4-FFF2-40B4-BE49-F238E27FC236}">
                      <a16:creationId xmlns:a16="http://schemas.microsoft.com/office/drawing/2014/main" id="{A4BA1508-5CC4-754E-BFA8-3363D3F1675B}"/>
                    </a:ext>
                  </a:extLst>
                </p:cNvPr>
                <p:cNvSpPr/>
                <p:nvPr/>
              </p:nvSpPr>
              <p:spPr>
                <a:xfrm>
                  <a:off x="10097784" y="5111941"/>
                  <a:ext cx="636608" cy="358816"/>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t>
                  </a:r>
                </a:p>
              </p:txBody>
            </p:sp>
            <p:sp>
              <p:nvSpPr>
                <p:cNvPr id="754" name="Rectangle 753">
                  <a:extLst>
                    <a:ext uri="{FF2B5EF4-FFF2-40B4-BE49-F238E27FC236}">
                      <a16:creationId xmlns:a16="http://schemas.microsoft.com/office/drawing/2014/main" id="{1A8DFA51-F10B-5048-9FE5-B6CA54BCD3CC}"/>
                    </a:ext>
                  </a:extLst>
                </p:cNvPr>
                <p:cNvSpPr/>
                <p:nvPr/>
              </p:nvSpPr>
              <p:spPr>
                <a:xfrm>
                  <a:off x="9674017" y="5791193"/>
                  <a:ext cx="636608" cy="3588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sp>
              <p:nvSpPr>
                <p:cNvPr id="755" name="Rectangle 754">
                  <a:extLst>
                    <a:ext uri="{FF2B5EF4-FFF2-40B4-BE49-F238E27FC236}">
                      <a16:creationId xmlns:a16="http://schemas.microsoft.com/office/drawing/2014/main" id="{EF1FAD75-7B6A-A444-B749-EBD195D5181A}"/>
                    </a:ext>
                  </a:extLst>
                </p:cNvPr>
                <p:cNvSpPr/>
                <p:nvPr/>
              </p:nvSpPr>
              <p:spPr>
                <a:xfrm>
                  <a:off x="10439237" y="5791616"/>
                  <a:ext cx="636610" cy="35881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accent1"/>
                      </a:solidFill>
                    </a:rPr>
                    <a:t>act</a:t>
                  </a:r>
                </a:p>
              </p:txBody>
            </p:sp>
            <p:cxnSp>
              <p:nvCxnSpPr>
                <p:cNvPr id="756" name="Straight Connector 755">
                  <a:extLst>
                    <a:ext uri="{FF2B5EF4-FFF2-40B4-BE49-F238E27FC236}">
                      <a16:creationId xmlns:a16="http://schemas.microsoft.com/office/drawing/2014/main" id="{2A751F65-77BC-D540-A99E-4977C5A3CD60}"/>
                    </a:ext>
                  </a:extLst>
                </p:cNvPr>
                <p:cNvCxnSpPr>
                  <a:cxnSpLocks/>
                  <a:stCxn id="753" idx="0"/>
                  <a:endCxn id="751" idx="2"/>
                </p:cNvCxnSpPr>
                <p:nvPr/>
              </p:nvCxnSpPr>
              <p:spPr>
                <a:xfrm flipH="1" flipV="1">
                  <a:off x="10409337" y="4758621"/>
                  <a:ext cx="6752" cy="353320"/>
                </a:xfrm>
                <a:prstGeom prst="line">
                  <a:avLst/>
                </a:prstGeom>
              </p:spPr>
              <p:style>
                <a:lnRef idx="3">
                  <a:schemeClr val="accent3"/>
                </a:lnRef>
                <a:fillRef idx="0">
                  <a:schemeClr val="accent3"/>
                </a:fillRef>
                <a:effectRef idx="2">
                  <a:schemeClr val="accent3"/>
                </a:effectRef>
                <a:fontRef idx="minor">
                  <a:schemeClr val="tx1"/>
                </a:fontRef>
              </p:style>
            </p:cxnSp>
            <p:cxnSp>
              <p:nvCxnSpPr>
                <p:cNvPr id="757" name="Straight Connector 756">
                  <a:extLst>
                    <a:ext uri="{FF2B5EF4-FFF2-40B4-BE49-F238E27FC236}">
                      <a16:creationId xmlns:a16="http://schemas.microsoft.com/office/drawing/2014/main" id="{32EC9803-4F92-DB47-AA72-055B9915AACA}"/>
                    </a:ext>
                  </a:extLst>
                </p:cNvPr>
                <p:cNvCxnSpPr>
                  <a:cxnSpLocks/>
                  <a:stCxn id="753" idx="2"/>
                  <a:endCxn id="754" idx="0"/>
                </p:cNvCxnSpPr>
                <p:nvPr/>
              </p:nvCxnSpPr>
              <p:spPr>
                <a:xfrm flipH="1">
                  <a:off x="9992322" y="5470757"/>
                  <a:ext cx="423767" cy="320437"/>
                </a:xfrm>
                <a:prstGeom prst="line">
                  <a:avLst/>
                </a:prstGeom>
              </p:spPr>
              <p:style>
                <a:lnRef idx="3">
                  <a:schemeClr val="accent3"/>
                </a:lnRef>
                <a:fillRef idx="0">
                  <a:schemeClr val="accent3"/>
                </a:fillRef>
                <a:effectRef idx="2">
                  <a:schemeClr val="accent3"/>
                </a:effectRef>
                <a:fontRef idx="minor">
                  <a:schemeClr val="tx1"/>
                </a:fontRef>
              </p:style>
            </p:cxnSp>
            <p:cxnSp>
              <p:nvCxnSpPr>
                <p:cNvPr id="758" name="Straight Connector 757">
                  <a:extLst>
                    <a:ext uri="{FF2B5EF4-FFF2-40B4-BE49-F238E27FC236}">
                      <a16:creationId xmlns:a16="http://schemas.microsoft.com/office/drawing/2014/main" id="{106C7F33-D4B1-2442-90E6-0724CFEB00E5}"/>
                    </a:ext>
                  </a:extLst>
                </p:cNvPr>
                <p:cNvCxnSpPr>
                  <a:cxnSpLocks/>
                  <a:stCxn id="753" idx="2"/>
                  <a:endCxn id="755" idx="0"/>
                </p:cNvCxnSpPr>
                <p:nvPr/>
              </p:nvCxnSpPr>
              <p:spPr>
                <a:xfrm>
                  <a:off x="10416089" y="5470756"/>
                  <a:ext cx="341453" cy="320860"/>
                </a:xfrm>
                <a:prstGeom prst="line">
                  <a:avLst/>
                </a:prstGeom>
              </p:spPr>
              <p:style>
                <a:lnRef idx="3">
                  <a:schemeClr val="accent3"/>
                </a:lnRef>
                <a:fillRef idx="0">
                  <a:schemeClr val="accent3"/>
                </a:fillRef>
                <a:effectRef idx="2">
                  <a:schemeClr val="accent3"/>
                </a:effectRef>
                <a:fontRef idx="minor">
                  <a:schemeClr val="tx1"/>
                </a:fontRef>
              </p:style>
            </p:cxnSp>
            <p:sp>
              <p:nvSpPr>
                <p:cNvPr id="759" name="Rectangle 758">
                  <a:extLst>
                    <a:ext uri="{FF2B5EF4-FFF2-40B4-BE49-F238E27FC236}">
                      <a16:creationId xmlns:a16="http://schemas.microsoft.com/office/drawing/2014/main" id="{D874A5BB-2F04-B34C-B3CC-8C568313A688}"/>
                    </a:ext>
                  </a:extLst>
                </p:cNvPr>
                <p:cNvSpPr/>
                <p:nvPr/>
              </p:nvSpPr>
              <p:spPr>
                <a:xfrm>
                  <a:off x="10888720" y="4397073"/>
                  <a:ext cx="636608" cy="3588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grpSp>
          <p:grpSp>
            <p:nvGrpSpPr>
              <p:cNvPr id="713" name="Group 712">
                <a:extLst>
                  <a:ext uri="{FF2B5EF4-FFF2-40B4-BE49-F238E27FC236}">
                    <a16:creationId xmlns:a16="http://schemas.microsoft.com/office/drawing/2014/main" id="{F075E8F4-D732-5E4F-B5F4-6A670ADB17BE}"/>
                  </a:ext>
                </a:extLst>
              </p:cNvPr>
              <p:cNvGrpSpPr/>
              <p:nvPr/>
            </p:nvGrpSpPr>
            <p:grpSpPr>
              <a:xfrm>
                <a:off x="3876742" y="3572952"/>
                <a:ext cx="863675" cy="2496293"/>
                <a:chOff x="9674017" y="3707876"/>
                <a:chExt cx="1851311" cy="2496293"/>
              </a:xfrm>
            </p:grpSpPr>
            <p:sp>
              <p:nvSpPr>
                <p:cNvPr id="738" name="Rectangle 737">
                  <a:extLst>
                    <a:ext uri="{FF2B5EF4-FFF2-40B4-BE49-F238E27FC236}">
                      <a16:creationId xmlns:a16="http://schemas.microsoft.com/office/drawing/2014/main" id="{60E77BF4-EC5C-EF4D-96F9-8903C251088E}"/>
                    </a:ext>
                  </a:extLst>
                </p:cNvPr>
                <p:cNvSpPr/>
                <p:nvPr/>
              </p:nvSpPr>
              <p:spPr>
                <a:xfrm>
                  <a:off x="10439865" y="3707876"/>
                  <a:ext cx="636608" cy="35881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t>
                  </a:r>
                </a:p>
              </p:txBody>
            </p:sp>
            <p:cxnSp>
              <p:nvCxnSpPr>
                <p:cNvPr id="739" name="Straight Connector 738">
                  <a:extLst>
                    <a:ext uri="{FF2B5EF4-FFF2-40B4-BE49-F238E27FC236}">
                      <a16:creationId xmlns:a16="http://schemas.microsoft.com/office/drawing/2014/main" id="{A3315A31-7C9E-A04D-A1E7-95033928071A}"/>
                    </a:ext>
                  </a:extLst>
                </p:cNvPr>
                <p:cNvCxnSpPr>
                  <a:cxnSpLocks/>
                  <a:stCxn id="738" idx="2"/>
                  <a:endCxn id="748" idx="0"/>
                </p:cNvCxnSpPr>
                <p:nvPr/>
              </p:nvCxnSpPr>
              <p:spPr>
                <a:xfrm>
                  <a:off x="10758170" y="4066692"/>
                  <a:ext cx="448855" cy="327902"/>
                </a:xfrm>
                <a:prstGeom prst="line">
                  <a:avLst/>
                </a:prstGeom>
              </p:spPr>
              <p:style>
                <a:lnRef idx="3">
                  <a:schemeClr val="accent3"/>
                </a:lnRef>
                <a:fillRef idx="0">
                  <a:schemeClr val="accent3"/>
                </a:fillRef>
                <a:effectRef idx="2">
                  <a:schemeClr val="accent3"/>
                </a:effectRef>
                <a:fontRef idx="minor">
                  <a:schemeClr val="tx1"/>
                </a:fontRef>
              </p:style>
            </p:cxnSp>
            <p:sp>
              <p:nvSpPr>
                <p:cNvPr id="740" name="Rectangle 739">
                  <a:extLst>
                    <a:ext uri="{FF2B5EF4-FFF2-40B4-BE49-F238E27FC236}">
                      <a16:creationId xmlns:a16="http://schemas.microsoft.com/office/drawing/2014/main" id="{8FD88624-FEF4-6846-8AFB-78C4F7EBBBC3}"/>
                    </a:ext>
                  </a:extLst>
                </p:cNvPr>
                <p:cNvSpPr/>
                <p:nvPr/>
              </p:nvSpPr>
              <p:spPr>
                <a:xfrm>
                  <a:off x="10091032" y="4391537"/>
                  <a:ext cx="636608" cy="358816"/>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Fail</a:t>
                  </a:r>
                </a:p>
              </p:txBody>
            </p:sp>
            <p:cxnSp>
              <p:nvCxnSpPr>
                <p:cNvPr id="741" name="Straight Connector 740">
                  <a:extLst>
                    <a:ext uri="{FF2B5EF4-FFF2-40B4-BE49-F238E27FC236}">
                      <a16:creationId xmlns:a16="http://schemas.microsoft.com/office/drawing/2014/main" id="{448B4DF8-B607-C645-BBA5-5DE695726B8A}"/>
                    </a:ext>
                  </a:extLst>
                </p:cNvPr>
                <p:cNvCxnSpPr>
                  <a:cxnSpLocks/>
                  <a:stCxn id="740" idx="0"/>
                  <a:endCxn id="738" idx="2"/>
                </p:cNvCxnSpPr>
                <p:nvPr/>
              </p:nvCxnSpPr>
              <p:spPr>
                <a:xfrm flipV="1">
                  <a:off x="10409337" y="4066692"/>
                  <a:ext cx="348833" cy="324845"/>
                </a:xfrm>
                <a:prstGeom prst="line">
                  <a:avLst/>
                </a:prstGeom>
              </p:spPr>
              <p:style>
                <a:lnRef idx="3">
                  <a:schemeClr val="accent3"/>
                </a:lnRef>
                <a:fillRef idx="0">
                  <a:schemeClr val="accent3"/>
                </a:fillRef>
                <a:effectRef idx="2">
                  <a:schemeClr val="accent3"/>
                </a:effectRef>
                <a:fontRef idx="minor">
                  <a:schemeClr val="tx1"/>
                </a:fontRef>
              </p:style>
            </p:cxnSp>
            <p:sp>
              <p:nvSpPr>
                <p:cNvPr id="742" name="Rectangle 741">
                  <a:extLst>
                    <a:ext uri="{FF2B5EF4-FFF2-40B4-BE49-F238E27FC236}">
                      <a16:creationId xmlns:a16="http://schemas.microsoft.com/office/drawing/2014/main" id="{4B5D9C4D-BC06-7C4D-A519-DAC0E8ABA37C}"/>
                    </a:ext>
                  </a:extLst>
                </p:cNvPr>
                <p:cNvSpPr/>
                <p:nvPr/>
              </p:nvSpPr>
              <p:spPr>
                <a:xfrm>
                  <a:off x="10097784" y="5144183"/>
                  <a:ext cx="636608" cy="358816"/>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t>
                  </a:r>
                </a:p>
              </p:txBody>
            </p:sp>
            <p:sp>
              <p:nvSpPr>
                <p:cNvPr id="743" name="Rectangle 742">
                  <a:extLst>
                    <a:ext uri="{FF2B5EF4-FFF2-40B4-BE49-F238E27FC236}">
                      <a16:creationId xmlns:a16="http://schemas.microsoft.com/office/drawing/2014/main" id="{7F94871D-E19A-8F45-AC24-7AD556503BBF}"/>
                    </a:ext>
                  </a:extLst>
                </p:cNvPr>
                <p:cNvSpPr/>
                <p:nvPr/>
              </p:nvSpPr>
              <p:spPr>
                <a:xfrm>
                  <a:off x="9674017" y="5844928"/>
                  <a:ext cx="636608" cy="3588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sp>
              <p:nvSpPr>
                <p:cNvPr id="744" name="Rectangle 743">
                  <a:extLst>
                    <a:ext uri="{FF2B5EF4-FFF2-40B4-BE49-F238E27FC236}">
                      <a16:creationId xmlns:a16="http://schemas.microsoft.com/office/drawing/2014/main" id="{AC2AF418-5350-B348-B66B-B992105025DE}"/>
                    </a:ext>
                  </a:extLst>
                </p:cNvPr>
                <p:cNvSpPr/>
                <p:nvPr/>
              </p:nvSpPr>
              <p:spPr>
                <a:xfrm>
                  <a:off x="10439237" y="5845353"/>
                  <a:ext cx="636610" cy="35881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accent1"/>
                      </a:solidFill>
                    </a:rPr>
                    <a:t>act</a:t>
                  </a:r>
                </a:p>
              </p:txBody>
            </p:sp>
            <p:cxnSp>
              <p:nvCxnSpPr>
                <p:cNvPr id="745" name="Straight Connector 744">
                  <a:extLst>
                    <a:ext uri="{FF2B5EF4-FFF2-40B4-BE49-F238E27FC236}">
                      <a16:creationId xmlns:a16="http://schemas.microsoft.com/office/drawing/2014/main" id="{BEDB93FC-0EE6-284A-AF31-40A8F1C40D63}"/>
                    </a:ext>
                  </a:extLst>
                </p:cNvPr>
                <p:cNvCxnSpPr>
                  <a:cxnSpLocks/>
                  <a:stCxn id="742" idx="0"/>
                  <a:endCxn id="740" idx="2"/>
                </p:cNvCxnSpPr>
                <p:nvPr/>
              </p:nvCxnSpPr>
              <p:spPr>
                <a:xfrm flipH="1" flipV="1">
                  <a:off x="10409337" y="4750353"/>
                  <a:ext cx="6752" cy="393830"/>
                </a:xfrm>
                <a:prstGeom prst="line">
                  <a:avLst/>
                </a:prstGeom>
              </p:spPr>
              <p:style>
                <a:lnRef idx="3">
                  <a:schemeClr val="accent3"/>
                </a:lnRef>
                <a:fillRef idx="0">
                  <a:schemeClr val="accent3"/>
                </a:fillRef>
                <a:effectRef idx="2">
                  <a:schemeClr val="accent3"/>
                </a:effectRef>
                <a:fontRef idx="minor">
                  <a:schemeClr val="tx1"/>
                </a:fontRef>
              </p:style>
            </p:cxnSp>
            <p:cxnSp>
              <p:nvCxnSpPr>
                <p:cNvPr id="746" name="Straight Connector 745">
                  <a:extLst>
                    <a:ext uri="{FF2B5EF4-FFF2-40B4-BE49-F238E27FC236}">
                      <a16:creationId xmlns:a16="http://schemas.microsoft.com/office/drawing/2014/main" id="{D662C365-E362-6E48-9E7B-E7E26E776270}"/>
                    </a:ext>
                  </a:extLst>
                </p:cNvPr>
                <p:cNvCxnSpPr>
                  <a:cxnSpLocks/>
                  <a:stCxn id="742" idx="2"/>
                  <a:endCxn id="743" idx="0"/>
                </p:cNvCxnSpPr>
                <p:nvPr/>
              </p:nvCxnSpPr>
              <p:spPr>
                <a:xfrm flipH="1">
                  <a:off x="9992322" y="5502999"/>
                  <a:ext cx="423767" cy="341930"/>
                </a:xfrm>
                <a:prstGeom prst="line">
                  <a:avLst/>
                </a:prstGeom>
              </p:spPr>
              <p:style>
                <a:lnRef idx="3">
                  <a:schemeClr val="accent3"/>
                </a:lnRef>
                <a:fillRef idx="0">
                  <a:schemeClr val="accent3"/>
                </a:fillRef>
                <a:effectRef idx="2">
                  <a:schemeClr val="accent3"/>
                </a:effectRef>
                <a:fontRef idx="minor">
                  <a:schemeClr val="tx1"/>
                </a:fontRef>
              </p:style>
            </p:cxnSp>
            <p:cxnSp>
              <p:nvCxnSpPr>
                <p:cNvPr id="747" name="Straight Connector 746">
                  <a:extLst>
                    <a:ext uri="{FF2B5EF4-FFF2-40B4-BE49-F238E27FC236}">
                      <a16:creationId xmlns:a16="http://schemas.microsoft.com/office/drawing/2014/main" id="{1DA8736D-5231-4D40-BA63-148BD58FC020}"/>
                    </a:ext>
                  </a:extLst>
                </p:cNvPr>
                <p:cNvCxnSpPr>
                  <a:cxnSpLocks/>
                  <a:stCxn id="742" idx="2"/>
                  <a:endCxn id="744" idx="0"/>
                </p:cNvCxnSpPr>
                <p:nvPr/>
              </p:nvCxnSpPr>
              <p:spPr>
                <a:xfrm>
                  <a:off x="10416089" y="5502999"/>
                  <a:ext cx="341453" cy="342354"/>
                </a:xfrm>
                <a:prstGeom prst="line">
                  <a:avLst/>
                </a:prstGeom>
              </p:spPr>
              <p:style>
                <a:lnRef idx="3">
                  <a:schemeClr val="accent3"/>
                </a:lnRef>
                <a:fillRef idx="0">
                  <a:schemeClr val="accent3"/>
                </a:fillRef>
                <a:effectRef idx="2">
                  <a:schemeClr val="accent3"/>
                </a:effectRef>
                <a:fontRef idx="minor">
                  <a:schemeClr val="tx1"/>
                </a:fontRef>
              </p:style>
            </p:cxnSp>
            <p:sp>
              <p:nvSpPr>
                <p:cNvPr id="748" name="Rectangle 747">
                  <a:extLst>
                    <a:ext uri="{FF2B5EF4-FFF2-40B4-BE49-F238E27FC236}">
                      <a16:creationId xmlns:a16="http://schemas.microsoft.com/office/drawing/2014/main" id="{863F5045-51F6-DD4D-B802-3DE7047F13AC}"/>
                    </a:ext>
                  </a:extLst>
                </p:cNvPr>
                <p:cNvSpPr/>
                <p:nvPr/>
              </p:nvSpPr>
              <p:spPr>
                <a:xfrm>
                  <a:off x="10888720" y="4394594"/>
                  <a:ext cx="636608" cy="3588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grpSp>
          <p:grpSp>
            <p:nvGrpSpPr>
              <p:cNvPr id="714" name="Group 713">
                <a:extLst>
                  <a:ext uri="{FF2B5EF4-FFF2-40B4-BE49-F238E27FC236}">
                    <a16:creationId xmlns:a16="http://schemas.microsoft.com/office/drawing/2014/main" id="{DD488AA1-DCFE-A542-A89C-262F7096F632}"/>
                  </a:ext>
                </a:extLst>
              </p:cNvPr>
              <p:cNvGrpSpPr/>
              <p:nvPr/>
            </p:nvGrpSpPr>
            <p:grpSpPr>
              <a:xfrm>
                <a:off x="4451464" y="4256515"/>
                <a:ext cx="863675" cy="2438418"/>
                <a:chOff x="9674017" y="3664888"/>
                <a:chExt cx="1851311" cy="2438418"/>
              </a:xfrm>
            </p:grpSpPr>
            <p:sp>
              <p:nvSpPr>
                <p:cNvPr id="727" name="Rectangle 726">
                  <a:extLst>
                    <a:ext uri="{FF2B5EF4-FFF2-40B4-BE49-F238E27FC236}">
                      <a16:creationId xmlns:a16="http://schemas.microsoft.com/office/drawing/2014/main" id="{A16584E6-CD58-1F49-8D1E-AD4A560D84F5}"/>
                    </a:ext>
                  </a:extLst>
                </p:cNvPr>
                <p:cNvSpPr/>
                <p:nvPr/>
              </p:nvSpPr>
              <p:spPr>
                <a:xfrm>
                  <a:off x="10439865" y="3664888"/>
                  <a:ext cx="636608" cy="35881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t>
                  </a:r>
                </a:p>
              </p:txBody>
            </p:sp>
            <p:cxnSp>
              <p:nvCxnSpPr>
                <p:cNvPr id="728" name="Straight Connector 727">
                  <a:extLst>
                    <a:ext uri="{FF2B5EF4-FFF2-40B4-BE49-F238E27FC236}">
                      <a16:creationId xmlns:a16="http://schemas.microsoft.com/office/drawing/2014/main" id="{5EEBC8D1-5FE9-2B4A-8C0E-4AB7D714611F}"/>
                    </a:ext>
                  </a:extLst>
                </p:cNvPr>
                <p:cNvCxnSpPr>
                  <a:cxnSpLocks/>
                  <a:stCxn id="727" idx="2"/>
                  <a:endCxn id="737" idx="0"/>
                </p:cNvCxnSpPr>
                <p:nvPr/>
              </p:nvCxnSpPr>
              <p:spPr>
                <a:xfrm>
                  <a:off x="10758170" y="4023704"/>
                  <a:ext cx="448855" cy="389078"/>
                </a:xfrm>
                <a:prstGeom prst="line">
                  <a:avLst/>
                </a:prstGeom>
              </p:spPr>
              <p:style>
                <a:lnRef idx="3">
                  <a:schemeClr val="accent3"/>
                </a:lnRef>
                <a:fillRef idx="0">
                  <a:schemeClr val="accent3"/>
                </a:fillRef>
                <a:effectRef idx="2">
                  <a:schemeClr val="accent3"/>
                </a:effectRef>
                <a:fontRef idx="minor">
                  <a:schemeClr val="tx1"/>
                </a:fontRef>
              </p:style>
            </p:cxnSp>
            <p:sp>
              <p:nvSpPr>
                <p:cNvPr id="729" name="Rectangle 728">
                  <a:extLst>
                    <a:ext uri="{FF2B5EF4-FFF2-40B4-BE49-F238E27FC236}">
                      <a16:creationId xmlns:a16="http://schemas.microsoft.com/office/drawing/2014/main" id="{AD7E51D6-5864-0A46-B1BC-FB97F901B944}"/>
                    </a:ext>
                  </a:extLst>
                </p:cNvPr>
                <p:cNvSpPr/>
                <p:nvPr/>
              </p:nvSpPr>
              <p:spPr>
                <a:xfrm>
                  <a:off x="10091032" y="4415513"/>
                  <a:ext cx="636608" cy="358816"/>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Fail</a:t>
                  </a:r>
                </a:p>
              </p:txBody>
            </p:sp>
            <p:cxnSp>
              <p:nvCxnSpPr>
                <p:cNvPr id="730" name="Straight Connector 729">
                  <a:extLst>
                    <a:ext uri="{FF2B5EF4-FFF2-40B4-BE49-F238E27FC236}">
                      <a16:creationId xmlns:a16="http://schemas.microsoft.com/office/drawing/2014/main" id="{74BC9ABC-2897-E64D-A5F4-7030E3760884}"/>
                    </a:ext>
                  </a:extLst>
                </p:cNvPr>
                <p:cNvCxnSpPr>
                  <a:cxnSpLocks/>
                  <a:stCxn id="729" idx="0"/>
                  <a:endCxn id="727" idx="2"/>
                </p:cNvCxnSpPr>
                <p:nvPr/>
              </p:nvCxnSpPr>
              <p:spPr>
                <a:xfrm flipV="1">
                  <a:off x="10409337" y="4023704"/>
                  <a:ext cx="348833" cy="391809"/>
                </a:xfrm>
                <a:prstGeom prst="line">
                  <a:avLst/>
                </a:prstGeom>
              </p:spPr>
              <p:style>
                <a:lnRef idx="3">
                  <a:schemeClr val="accent3"/>
                </a:lnRef>
                <a:fillRef idx="0">
                  <a:schemeClr val="accent3"/>
                </a:fillRef>
                <a:effectRef idx="2">
                  <a:schemeClr val="accent3"/>
                </a:effectRef>
                <a:fontRef idx="minor">
                  <a:schemeClr val="tx1"/>
                </a:fontRef>
              </p:style>
            </p:cxnSp>
            <p:sp>
              <p:nvSpPr>
                <p:cNvPr id="731" name="Rectangle 730">
                  <a:extLst>
                    <a:ext uri="{FF2B5EF4-FFF2-40B4-BE49-F238E27FC236}">
                      <a16:creationId xmlns:a16="http://schemas.microsoft.com/office/drawing/2014/main" id="{35BB0894-80F6-6B48-BFD9-63E2CF15BE17}"/>
                    </a:ext>
                  </a:extLst>
                </p:cNvPr>
                <p:cNvSpPr/>
                <p:nvPr/>
              </p:nvSpPr>
              <p:spPr>
                <a:xfrm>
                  <a:off x="10097784" y="5111942"/>
                  <a:ext cx="636608" cy="358816"/>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t>
                  </a:r>
                </a:p>
              </p:txBody>
            </p:sp>
            <p:sp>
              <p:nvSpPr>
                <p:cNvPr id="732" name="Rectangle 731">
                  <a:extLst>
                    <a:ext uri="{FF2B5EF4-FFF2-40B4-BE49-F238E27FC236}">
                      <a16:creationId xmlns:a16="http://schemas.microsoft.com/office/drawing/2014/main" id="{A956B05C-5ECA-DA4C-9AF4-5D5DC0C9324F}"/>
                    </a:ext>
                  </a:extLst>
                </p:cNvPr>
                <p:cNvSpPr/>
                <p:nvPr/>
              </p:nvSpPr>
              <p:spPr>
                <a:xfrm>
                  <a:off x="9674017" y="5733321"/>
                  <a:ext cx="636608" cy="3588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sp>
              <p:nvSpPr>
                <p:cNvPr id="733" name="Rectangle 732">
                  <a:extLst>
                    <a:ext uri="{FF2B5EF4-FFF2-40B4-BE49-F238E27FC236}">
                      <a16:creationId xmlns:a16="http://schemas.microsoft.com/office/drawing/2014/main" id="{A1B8AF84-4380-D14C-A75E-169147858FBA}"/>
                    </a:ext>
                  </a:extLst>
                </p:cNvPr>
                <p:cNvSpPr/>
                <p:nvPr/>
              </p:nvSpPr>
              <p:spPr>
                <a:xfrm>
                  <a:off x="10439237" y="5744490"/>
                  <a:ext cx="636610" cy="35881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accent1"/>
                      </a:solidFill>
                    </a:rPr>
                    <a:t>act</a:t>
                  </a:r>
                </a:p>
              </p:txBody>
            </p:sp>
            <p:cxnSp>
              <p:nvCxnSpPr>
                <p:cNvPr id="734" name="Straight Connector 733">
                  <a:extLst>
                    <a:ext uri="{FF2B5EF4-FFF2-40B4-BE49-F238E27FC236}">
                      <a16:creationId xmlns:a16="http://schemas.microsoft.com/office/drawing/2014/main" id="{E6CF9F7E-8918-6C44-9D28-F48DC0A89562}"/>
                    </a:ext>
                  </a:extLst>
                </p:cNvPr>
                <p:cNvCxnSpPr>
                  <a:cxnSpLocks/>
                  <a:stCxn id="731" idx="0"/>
                  <a:endCxn id="729" idx="2"/>
                </p:cNvCxnSpPr>
                <p:nvPr/>
              </p:nvCxnSpPr>
              <p:spPr>
                <a:xfrm flipH="1" flipV="1">
                  <a:off x="10409337" y="4774329"/>
                  <a:ext cx="6752" cy="337614"/>
                </a:xfrm>
                <a:prstGeom prst="line">
                  <a:avLst/>
                </a:prstGeom>
              </p:spPr>
              <p:style>
                <a:lnRef idx="3">
                  <a:schemeClr val="accent3"/>
                </a:lnRef>
                <a:fillRef idx="0">
                  <a:schemeClr val="accent3"/>
                </a:fillRef>
                <a:effectRef idx="2">
                  <a:schemeClr val="accent3"/>
                </a:effectRef>
                <a:fontRef idx="minor">
                  <a:schemeClr val="tx1"/>
                </a:fontRef>
              </p:style>
            </p:cxnSp>
            <p:cxnSp>
              <p:nvCxnSpPr>
                <p:cNvPr id="735" name="Straight Connector 734">
                  <a:extLst>
                    <a:ext uri="{FF2B5EF4-FFF2-40B4-BE49-F238E27FC236}">
                      <a16:creationId xmlns:a16="http://schemas.microsoft.com/office/drawing/2014/main" id="{56514ACB-C905-3F4B-A07D-D9CD49B67C2A}"/>
                    </a:ext>
                  </a:extLst>
                </p:cNvPr>
                <p:cNvCxnSpPr>
                  <a:cxnSpLocks/>
                  <a:stCxn id="731" idx="2"/>
                  <a:endCxn id="732" idx="0"/>
                </p:cNvCxnSpPr>
                <p:nvPr/>
              </p:nvCxnSpPr>
              <p:spPr>
                <a:xfrm flipH="1">
                  <a:off x="9992322" y="5470757"/>
                  <a:ext cx="423767" cy="262563"/>
                </a:xfrm>
                <a:prstGeom prst="line">
                  <a:avLst/>
                </a:prstGeom>
              </p:spPr>
              <p:style>
                <a:lnRef idx="3">
                  <a:schemeClr val="accent3"/>
                </a:lnRef>
                <a:fillRef idx="0">
                  <a:schemeClr val="accent3"/>
                </a:fillRef>
                <a:effectRef idx="2">
                  <a:schemeClr val="accent3"/>
                </a:effectRef>
                <a:fontRef idx="minor">
                  <a:schemeClr val="tx1"/>
                </a:fontRef>
              </p:style>
            </p:cxnSp>
            <p:cxnSp>
              <p:nvCxnSpPr>
                <p:cNvPr id="736" name="Straight Connector 735">
                  <a:extLst>
                    <a:ext uri="{FF2B5EF4-FFF2-40B4-BE49-F238E27FC236}">
                      <a16:creationId xmlns:a16="http://schemas.microsoft.com/office/drawing/2014/main" id="{35E87E78-64FF-6E4B-971C-DA5A489E9DC9}"/>
                    </a:ext>
                  </a:extLst>
                </p:cNvPr>
                <p:cNvCxnSpPr>
                  <a:cxnSpLocks/>
                  <a:stCxn id="731" idx="2"/>
                  <a:endCxn id="733" idx="0"/>
                </p:cNvCxnSpPr>
                <p:nvPr/>
              </p:nvCxnSpPr>
              <p:spPr>
                <a:xfrm>
                  <a:off x="10416089" y="5470758"/>
                  <a:ext cx="341453" cy="273732"/>
                </a:xfrm>
                <a:prstGeom prst="line">
                  <a:avLst/>
                </a:prstGeom>
              </p:spPr>
              <p:style>
                <a:lnRef idx="3">
                  <a:schemeClr val="accent3"/>
                </a:lnRef>
                <a:fillRef idx="0">
                  <a:schemeClr val="accent3"/>
                </a:fillRef>
                <a:effectRef idx="2">
                  <a:schemeClr val="accent3"/>
                </a:effectRef>
                <a:fontRef idx="minor">
                  <a:schemeClr val="tx1"/>
                </a:fontRef>
              </p:style>
            </p:cxnSp>
            <p:sp>
              <p:nvSpPr>
                <p:cNvPr id="737" name="Rectangle 736">
                  <a:extLst>
                    <a:ext uri="{FF2B5EF4-FFF2-40B4-BE49-F238E27FC236}">
                      <a16:creationId xmlns:a16="http://schemas.microsoft.com/office/drawing/2014/main" id="{47A368D6-F9B2-1C43-9A9C-055DEC0E24F7}"/>
                    </a:ext>
                  </a:extLst>
                </p:cNvPr>
                <p:cNvSpPr/>
                <p:nvPr/>
              </p:nvSpPr>
              <p:spPr>
                <a:xfrm>
                  <a:off x="10888720" y="4412781"/>
                  <a:ext cx="636608" cy="3588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grpSp>
          <p:grpSp>
            <p:nvGrpSpPr>
              <p:cNvPr id="715" name="Group 714">
                <a:extLst>
                  <a:ext uri="{FF2B5EF4-FFF2-40B4-BE49-F238E27FC236}">
                    <a16:creationId xmlns:a16="http://schemas.microsoft.com/office/drawing/2014/main" id="{72D254A6-5EDA-5D45-B4F2-D86F3DB1BE48}"/>
                  </a:ext>
                </a:extLst>
              </p:cNvPr>
              <p:cNvGrpSpPr/>
              <p:nvPr/>
            </p:nvGrpSpPr>
            <p:grpSpPr>
              <a:xfrm>
                <a:off x="5588116" y="2868128"/>
                <a:ext cx="863675" cy="2496292"/>
                <a:chOff x="9674017" y="3718623"/>
                <a:chExt cx="1851311" cy="2496292"/>
              </a:xfrm>
            </p:grpSpPr>
            <p:sp>
              <p:nvSpPr>
                <p:cNvPr id="716" name="Rectangle 715">
                  <a:extLst>
                    <a:ext uri="{FF2B5EF4-FFF2-40B4-BE49-F238E27FC236}">
                      <a16:creationId xmlns:a16="http://schemas.microsoft.com/office/drawing/2014/main" id="{4367E17A-1ED7-A441-97E4-8512FA0C0BA5}"/>
                    </a:ext>
                  </a:extLst>
                </p:cNvPr>
                <p:cNvSpPr/>
                <p:nvPr/>
              </p:nvSpPr>
              <p:spPr>
                <a:xfrm>
                  <a:off x="10439865" y="3718623"/>
                  <a:ext cx="636608" cy="35881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t>
                  </a:r>
                </a:p>
              </p:txBody>
            </p:sp>
            <p:cxnSp>
              <p:nvCxnSpPr>
                <p:cNvPr id="717" name="Straight Connector 716">
                  <a:extLst>
                    <a:ext uri="{FF2B5EF4-FFF2-40B4-BE49-F238E27FC236}">
                      <a16:creationId xmlns:a16="http://schemas.microsoft.com/office/drawing/2014/main" id="{597E389B-3AA8-1244-B752-F3001CFB69FB}"/>
                    </a:ext>
                  </a:extLst>
                </p:cNvPr>
                <p:cNvCxnSpPr>
                  <a:cxnSpLocks/>
                  <a:stCxn id="716" idx="2"/>
                  <a:endCxn id="726" idx="0"/>
                </p:cNvCxnSpPr>
                <p:nvPr/>
              </p:nvCxnSpPr>
              <p:spPr>
                <a:xfrm>
                  <a:off x="10758170" y="4077439"/>
                  <a:ext cx="448855" cy="343610"/>
                </a:xfrm>
                <a:prstGeom prst="line">
                  <a:avLst/>
                </a:prstGeom>
              </p:spPr>
              <p:style>
                <a:lnRef idx="3">
                  <a:schemeClr val="accent3"/>
                </a:lnRef>
                <a:fillRef idx="0">
                  <a:schemeClr val="accent3"/>
                </a:fillRef>
                <a:effectRef idx="2">
                  <a:schemeClr val="accent3"/>
                </a:effectRef>
                <a:fontRef idx="minor">
                  <a:schemeClr val="tx1"/>
                </a:fontRef>
              </p:style>
            </p:cxnSp>
            <p:sp>
              <p:nvSpPr>
                <p:cNvPr id="718" name="Rectangle 717">
                  <a:extLst>
                    <a:ext uri="{FF2B5EF4-FFF2-40B4-BE49-F238E27FC236}">
                      <a16:creationId xmlns:a16="http://schemas.microsoft.com/office/drawing/2014/main" id="{C7057F27-9C46-7D47-ABAE-C45BA69C4EF5}"/>
                    </a:ext>
                  </a:extLst>
                </p:cNvPr>
                <p:cNvSpPr/>
                <p:nvPr/>
              </p:nvSpPr>
              <p:spPr>
                <a:xfrm>
                  <a:off x="10091032" y="4428739"/>
                  <a:ext cx="636608" cy="358816"/>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Fail</a:t>
                  </a:r>
                </a:p>
              </p:txBody>
            </p:sp>
            <p:cxnSp>
              <p:nvCxnSpPr>
                <p:cNvPr id="719" name="Straight Connector 718">
                  <a:extLst>
                    <a:ext uri="{FF2B5EF4-FFF2-40B4-BE49-F238E27FC236}">
                      <a16:creationId xmlns:a16="http://schemas.microsoft.com/office/drawing/2014/main" id="{C1FC3133-2488-0A4E-97A7-CF5AD38DAC4B}"/>
                    </a:ext>
                  </a:extLst>
                </p:cNvPr>
                <p:cNvCxnSpPr>
                  <a:cxnSpLocks/>
                  <a:stCxn id="718" idx="0"/>
                  <a:endCxn id="716" idx="2"/>
                </p:cNvCxnSpPr>
                <p:nvPr/>
              </p:nvCxnSpPr>
              <p:spPr>
                <a:xfrm flipV="1">
                  <a:off x="10409337" y="4077439"/>
                  <a:ext cx="348833" cy="351301"/>
                </a:xfrm>
                <a:prstGeom prst="line">
                  <a:avLst/>
                </a:prstGeom>
              </p:spPr>
              <p:style>
                <a:lnRef idx="3">
                  <a:schemeClr val="accent3"/>
                </a:lnRef>
                <a:fillRef idx="0">
                  <a:schemeClr val="accent3"/>
                </a:fillRef>
                <a:effectRef idx="2">
                  <a:schemeClr val="accent3"/>
                </a:effectRef>
                <a:fontRef idx="minor">
                  <a:schemeClr val="tx1"/>
                </a:fontRef>
              </p:style>
            </p:cxnSp>
            <p:sp>
              <p:nvSpPr>
                <p:cNvPr id="720" name="Rectangle 719">
                  <a:extLst>
                    <a:ext uri="{FF2B5EF4-FFF2-40B4-BE49-F238E27FC236}">
                      <a16:creationId xmlns:a16="http://schemas.microsoft.com/office/drawing/2014/main" id="{95120431-D66F-374F-B0BD-29FFD9975DF5}"/>
                    </a:ext>
                  </a:extLst>
                </p:cNvPr>
                <p:cNvSpPr/>
                <p:nvPr/>
              </p:nvSpPr>
              <p:spPr>
                <a:xfrm>
                  <a:off x="10097784" y="5104502"/>
                  <a:ext cx="636608" cy="358816"/>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t>
                  </a:r>
                </a:p>
              </p:txBody>
            </p:sp>
            <p:sp>
              <p:nvSpPr>
                <p:cNvPr id="721" name="Rectangle 720">
                  <a:extLst>
                    <a:ext uri="{FF2B5EF4-FFF2-40B4-BE49-F238E27FC236}">
                      <a16:creationId xmlns:a16="http://schemas.microsoft.com/office/drawing/2014/main" id="{7C410C6B-2262-0B43-80D0-A4AD76DC1AC0}"/>
                    </a:ext>
                  </a:extLst>
                </p:cNvPr>
                <p:cNvSpPr/>
                <p:nvPr/>
              </p:nvSpPr>
              <p:spPr>
                <a:xfrm>
                  <a:off x="9674017" y="5855675"/>
                  <a:ext cx="636608" cy="3588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sp>
              <p:nvSpPr>
                <p:cNvPr id="722" name="Rectangle 721">
                  <a:extLst>
                    <a:ext uri="{FF2B5EF4-FFF2-40B4-BE49-F238E27FC236}">
                      <a16:creationId xmlns:a16="http://schemas.microsoft.com/office/drawing/2014/main" id="{6D394B0A-FB97-1747-B3CF-47FF7B502D47}"/>
                    </a:ext>
                  </a:extLst>
                </p:cNvPr>
                <p:cNvSpPr/>
                <p:nvPr/>
              </p:nvSpPr>
              <p:spPr>
                <a:xfrm>
                  <a:off x="10439237" y="5856099"/>
                  <a:ext cx="636610" cy="35881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accent1"/>
                      </a:solidFill>
                    </a:rPr>
                    <a:t>act</a:t>
                  </a:r>
                </a:p>
              </p:txBody>
            </p:sp>
            <p:cxnSp>
              <p:nvCxnSpPr>
                <p:cNvPr id="723" name="Straight Connector 722">
                  <a:extLst>
                    <a:ext uri="{FF2B5EF4-FFF2-40B4-BE49-F238E27FC236}">
                      <a16:creationId xmlns:a16="http://schemas.microsoft.com/office/drawing/2014/main" id="{F5A37A5C-3073-D146-9E43-5F52B4D08F9C}"/>
                    </a:ext>
                  </a:extLst>
                </p:cNvPr>
                <p:cNvCxnSpPr>
                  <a:cxnSpLocks/>
                  <a:stCxn id="720" idx="0"/>
                  <a:endCxn id="718" idx="2"/>
                </p:cNvCxnSpPr>
                <p:nvPr/>
              </p:nvCxnSpPr>
              <p:spPr>
                <a:xfrm flipH="1" flipV="1">
                  <a:off x="10409337" y="4787555"/>
                  <a:ext cx="6752" cy="316946"/>
                </a:xfrm>
                <a:prstGeom prst="line">
                  <a:avLst/>
                </a:prstGeom>
              </p:spPr>
              <p:style>
                <a:lnRef idx="3">
                  <a:schemeClr val="accent3"/>
                </a:lnRef>
                <a:fillRef idx="0">
                  <a:schemeClr val="accent3"/>
                </a:fillRef>
                <a:effectRef idx="2">
                  <a:schemeClr val="accent3"/>
                </a:effectRef>
                <a:fontRef idx="minor">
                  <a:schemeClr val="tx1"/>
                </a:fontRef>
              </p:style>
            </p:cxnSp>
            <p:cxnSp>
              <p:nvCxnSpPr>
                <p:cNvPr id="724" name="Straight Connector 723">
                  <a:extLst>
                    <a:ext uri="{FF2B5EF4-FFF2-40B4-BE49-F238E27FC236}">
                      <a16:creationId xmlns:a16="http://schemas.microsoft.com/office/drawing/2014/main" id="{CE7B789D-E9BC-0E4D-82D9-6CFC7513554D}"/>
                    </a:ext>
                  </a:extLst>
                </p:cNvPr>
                <p:cNvCxnSpPr>
                  <a:cxnSpLocks/>
                  <a:stCxn id="720" idx="2"/>
                  <a:endCxn id="721" idx="0"/>
                </p:cNvCxnSpPr>
                <p:nvPr/>
              </p:nvCxnSpPr>
              <p:spPr>
                <a:xfrm flipH="1">
                  <a:off x="9992322" y="5463317"/>
                  <a:ext cx="423767" cy="392358"/>
                </a:xfrm>
                <a:prstGeom prst="line">
                  <a:avLst/>
                </a:prstGeom>
              </p:spPr>
              <p:style>
                <a:lnRef idx="3">
                  <a:schemeClr val="accent3"/>
                </a:lnRef>
                <a:fillRef idx="0">
                  <a:schemeClr val="accent3"/>
                </a:fillRef>
                <a:effectRef idx="2">
                  <a:schemeClr val="accent3"/>
                </a:effectRef>
                <a:fontRef idx="minor">
                  <a:schemeClr val="tx1"/>
                </a:fontRef>
              </p:style>
            </p:cxnSp>
            <p:cxnSp>
              <p:nvCxnSpPr>
                <p:cNvPr id="725" name="Straight Connector 724">
                  <a:extLst>
                    <a:ext uri="{FF2B5EF4-FFF2-40B4-BE49-F238E27FC236}">
                      <a16:creationId xmlns:a16="http://schemas.microsoft.com/office/drawing/2014/main" id="{AE2DC383-ED4A-3042-8097-44B7D15082B2}"/>
                    </a:ext>
                  </a:extLst>
                </p:cNvPr>
                <p:cNvCxnSpPr>
                  <a:cxnSpLocks/>
                  <a:stCxn id="720" idx="2"/>
                  <a:endCxn id="722" idx="0"/>
                </p:cNvCxnSpPr>
                <p:nvPr/>
              </p:nvCxnSpPr>
              <p:spPr>
                <a:xfrm>
                  <a:off x="10416089" y="5463317"/>
                  <a:ext cx="341453" cy="392782"/>
                </a:xfrm>
                <a:prstGeom prst="line">
                  <a:avLst/>
                </a:prstGeom>
              </p:spPr>
              <p:style>
                <a:lnRef idx="3">
                  <a:schemeClr val="accent3"/>
                </a:lnRef>
                <a:fillRef idx="0">
                  <a:schemeClr val="accent3"/>
                </a:fillRef>
                <a:effectRef idx="2">
                  <a:schemeClr val="accent3"/>
                </a:effectRef>
                <a:fontRef idx="minor">
                  <a:schemeClr val="tx1"/>
                </a:fontRef>
              </p:style>
            </p:cxnSp>
            <p:sp>
              <p:nvSpPr>
                <p:cNvPr id="726" name="Rectangle 725">
                  <a:extLst>
                    <a:ext uri="{FF2B5EF4-FFF2-40B4-BE49-F238E27FC236}">
                      <a16:creationId xmlns:a16="http://schemas.microsoft.com/office/drawing/2014/main" id="{EDE27FC6-56EF-9C41-ABEC-0E939C45AEC8}"/>
                    </a:ext>
                  </a:extLst>
                </p:cNvPr>
                <p:cNvSpPr/>
                <p:nvPr/>
              </p:nvSpPr>
              <p:spPr>
                <a:xfrm>
                  <a:off x="10888720" y="4421049"/>
                  <a:ext cx="636608" cy="3588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grpSp>
        </p:grpSp>
      </p:grpSp>
      <p:grpSp>
        <p:nvGrpSpPr>
          <p:cNvPr id="771" name="Group 770">
            <a:extLst>
              <a:ext uri="{FF2B5EF4-FFF2-40B4-BE49-F238E27FC236}">
                <a16:creationId xmlns:a16="http://schemas.microsoft.com/office/drawing/2014/main" id="{E405F464-F809-BE42-BF9B-DF0566D311AD}"/>
              </a:ext>
            </a:extLst>
          </p:cNvPr>
          <p:cNvGrpSpPr/>
          <p:nvPr/>
        </p:nvGrpSpPr>
        <p:grpSpPr>
          <a:xfrm>
            <a:off x="4876165" y="2319561"/>
            <a:ext cx="5857103" cy="3917093"/>
            <a:chOff x="2681416" y="2248929"/>
            <a:chExt cx="5857103" cy="3917093"/>
          </a:xfrm>
        </p:grpSpPr>
        <p:sp>
          <p:nvSpPr>
            <p:cNvPr id="772" name="Rectangle 771">
              <a:extLst>
                <a:ext uri="{FF2B5EF4-FFF2-40B4-BE49-F238E27FC236}">
                  <a16:creationId xmlns:a16="http://schemas.microsoft.com/office/drawing/2014/main" id="{01B22D0E-9D73-3543-AACE-3A2499298C51}"/>
                </a:ext>
              </a:extLst>
            </p:cNvPr>
            <p:cNvSpPr/>
            <p:nvPr/>
          </p:nvSpPr>
          <p:spPr>
            <a:xfrm>
              <a:off x="2681416" y="2248929"/>
              <a:ext cx="5857103" cy="39170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73" name="Group 772">
              <a:extLst>
                <a:ext uri="{FF2B5EF4-FFF2-40B4-BE49-F238E27FC236}">
                  <a16:creationId xmlns:a16="http://schemas.microsoft.com/office/drawing/2014/main" id="{E674AACB-8E82-9E4C-9CF4-43C190CDF345}"/>
                </a:ext>
              </a:extLst>
            </p:cNvPr>
            <p:cNvGrpSpPr/>
            <p:nvPr/>
          </p:nvGrpSpPr>
          <p:grpSpPr>
            <a:xfrm>
              <a:off x="3206285" y="2498773"/>
              <a:ext cx="5043434" cy="3444828"/>
              <a:chOff x="3206285" y="846284"/>
              <a:chExt cx="5043434" cy="5945375"/>
            </a:xfrm>
          </p:grpSpPr>
          <p:sp>
            <p:nvSpPr>
              <p:cNvPr id="774" name="Rectangle 773">
                <a:extLst>
                  <a:ext uri="{FF2B5EF4-FFF2-40B4-BE49-F238E27FC236}">
                    <a16:creationId xmlns:a16="http://schemas.microsoft.com/office/drawing/2014/main" id="{A6A484BE-B561-234D-99F7-EACDE7AFD3C8}"/>
                  </a:ext>
                </a:extLst>
              </p:cNvPr>
              <p:cNvSpPr/>
              <p:nvPr/>
            </p:nvSpPr>
            <p:spPr>
              <a:xfrm>
                <a:off x="6096000" y="846284"/>
                <a:ext cx="294033" cy="3588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sp>
            <p:nvSpPr>
              <p:cNvPr id="775" name="Rectangle 774">
                <a:extLst>
                  <a:ext uri="{FF2B5EF4-FFF2-40B4-BE49-F238E27FC236}">
                    <a16:creationId xmlns:a16="http://schemas.microsoft.com/office/drawing/2014/main" id="{EA585D41-FBCA-3645-86FC-59A48C389D6B}"/>
                  </a:ext>
                </a:extLst>
              </p:cNvPr>
              <p:cNvSpPr/>
              <p:nvPr/>
            </p:nvSpPr>
            <p:spPr>
              <a:xfrm>
                <a:off x="4548223" y="1534337"/>
                <a:ext cx="294033" cy="358815"/>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sp>
            <p:nvSpPr>
              <p:cNvPr id="776" name="Rectangle 775">
                <a:extLst>
                  <a:ext uri="{FF2B5EF4-FFF2-40B4-BE49-F238E27FC236}">
                    <a16:creationId xmlns:a16="http://schemas.microsoft.com/office/drawing/2014/main" id="{2104A7D7-A32E-BF4A-8AA6-1A4748D25BDE}"/>
                  </a:ext>
                </a:extLst>
              </p:cNvPr>
              <p:cNvSpPr/>
              <p:nvPr/>
            </p:nvSpPr>
            <p:spPr>
              <a:xfrm>
                <a:off x="4842257" y="2194276"/>
                <a:ext cx="294033" cy="3588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cxnSp>
            <p:nvCxnSpPr>
              <p:cNvPr id="777" name="Straight Connector 776">
                <a:extLst>
                  <a:ext uri="{FF2B5EF4-FFF2-40B4-BE49-F238E27FC236}">
                    <a16:creationId xmlns:a16="http://schemas.microsoft.com/office/drawing/2014/main" id="{F94F1310-767A-EF4F-9842-AF848DA60295}"/>
                  </a:ext>
                </a:extLst>
              </p:cNvPr>
              <p:cNvCxnSpPr>
                <a:stCxn id="774" idx="2"/>
                <a:endCxn id="775" idx="0"/>
              </p:cNvCxnSpPr>
              <p:nvPr/>
            </p:nvCxnSpPr>
            <p:spPr>
              <a:xfrm flipH="1">
                <a:off x="4695240" y="1205099"/>
                <a:ext cx="1547777" cy="329238"/>
              </a:xfrm>
              <a:prstGeom prst="line">
                <a:avLst/>
              </a:prstGeom>
            </p:spPr>
            <p:style>
              <a:lnRef idx="3">
                <a:schemeClr val="accent3"/>
              </a:lnRef>
              <a:fillRef idx="0">
                <a:schemeClr val="accent3"/>
              </a:fillRef>
              <a:effectRef idx="2">
                <a:schemeClr val="accent3"/>
              </a:effectRef>
              <a:fontRef idx="minor">
                <a:schemeClr val="tx1"/>
              </a:fontRef>
            </p:style>
          </p:cxnSp>
          <p:cxnSp>
            <p:nvCxnSpPr>
              <p:cNvPr id="778" name="Straight Connector 777">
                <a:extLst>
                  <a:ext uri="{FF2B5EF4-FFF2-40B4-BE49-F238E27FC236}">
                    <a16:creationId xmlns:a16="http://schemas.microsoft.com/office/drawing/2014/main" id="{BA78466B-195E-D446-8811-7A92F9607946}"/>
                  </a:ext>
                </a:extLst>
              </p:cNvPr>
              <p:cNvCxnSpPr>
                <a:cxnSpLocks/>
                <a:stCxn id="775" idx="2"/>
                <a:endCxn id="855" idx="0"/>
              </p:cNvCxnSpPr>
              <p:nvPr/>
            </p:nvCxnSpPr>
            <p:spPr>
              <a:xfrm flipH="1">
                <a:off x="3712065" y="1893152"/>
                <a:ext cx="983175" cy="312085"/>
              </a:xfrm>
              <a:prstGeom prst="line">
                <a:avLst/>
              </a:prstGeom>
            </p:spPr>
            <p:style>
              <a:lnRef idx="3">
                <a:schemeClr val="accent3"/>
              </a:lnRef>
              <a:fillRef idx="0">
                <a:schemeClr val="accent3"/>
              </a:fillRef>
              <a:effectRef idx="2">
                <a:schemeClr val="accent3"/>
              </a:effectRef>
              <a:fontRef idx="minor">
                <a:schemeClr val="tx1"/>
              </a:fontRef>
            </p:style>
          </p:cxnSp>
          <p:cxnSp>
            <p:nvCxnSpPr>
              <p:cNvPr id="779" name="Straight Connector 778">
                <a:extLst>
                  <a:ext uri="{FF2B5EF4-FFF2-40B4-BE49-F238E27FC236}">
                    <a16:creationId xmlns:a16="http://schemas.microsoft.com/office/drawing/2014/main" id="{45DFBF87-7FFE-F748-A838-7777F568671E}"/>
                  </a:ext>
                </a:extLst>
              </p:cNvPr>
              <p:cNvCxnSpPr>
                <a:cxnSpLocks/>
                <a:stCxn id="775" idx="2"/>
                <a:endCxn id="776" idx="0"/>
              </p:cNvCxnSpPr>
              <p:nvPr/>
            </p:nvCxnSpPr>
            <p:spPr>
              <a:xfrm>
                <a:off x="4695240" y="1893152"/>
                <a:ext cx="294034" cy="301124"/>
              </a:xfrm>
              <a:prstGeom prst="line">
                <a:avLst/>
              </a:prstGeom>
            </p:spPr>
            <p:style>
              <a:lnRef idx="3">
                <a:schemeClr val="accent3"/>
              </a:lnRef>
              <a:fillRef idx="0">
                <a:schemeClr val="accent3"/>
              </a:fillRef>
              <a:effectRef idx="2">
                <a:schemeClr val="accent3"/>
              </a:effectRef>
              <a:fontRef idx="minor">
                <a:schemeClr val="tx1"/>
              </a:fontRef>
            </p:style>
          </p:cxnSp>
          <p:sp>
            <p:nvSpPr>
              <p:cNvPr id="780" name="Rectangle 779">
                <a:extLst>
                  <a:ext uri="{FF2B5EF4-FFF2-40B4-BE49-F238E27FC236}">
                    <a16:creationId xmlns:a16="http://schemas.microsoft.com/office/drawing/2014/main" id="{7F48068B-309C-DD41-807F-A41F461B1991}"/>
                  </a:ext>
                </a:extLst>
              </p:cNvPr>
              <p:cNvSpPr/>
              <p:nvPr/>
            </p:nvSpPr>
            <p:spPr>
              <a:xfrm>
                <a:off x="4836346" y="2898909"/>
                <a:ext cx="294033" cy="358815"/>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cxnSp>
            <p:nvCxnSpPr>
              <p:cNvPr id="781" name="Straight Connector 780">
                <a:extLst>
                  <a:ext uri="{FF2B5EF4-FFF2-40B4-BE49-F238E27FC236}">
                    <a16:creationId xmlns:a16="http://schemas.microsoft.com/office/drawing/2014/main" id="{F6C988FB-380E-0F4C-823F-62ECD541B551}"/>
                  </a:ext>
                </a:extLst>
              </p:cNvPr>
              <p:cNvCxnSpPr>
                <a:cxnSpLocks/>
                <a:stCxn id="780" idx="0"/>
                <a:endCxn id="776" idx="2"/>
              </p:cNvCxnSpPr>
              <p:nvPr/>
            </p:nvCxnSpPr>
            <p:spPr>
              <a:xfrm flipV="1">
                <a:off x="4983363" y="2553091"/>
                <a:ext cx="5911" cy="345819"/>
              </a:xfrm>
              <a:prstGeom prst="line">
                <a:avLst/>
              </a:prstGeom>
            </p:spPr>
            <p:style>
              <a:lnRef idx="3">
                <a:schemeClr val="accent3"/>
              </a:lnRef>
              <a:fillRef idx="0">
                <a:schemeClr val="accent3"/>
              </a:fillRef>
              <a:effectRef idx="2">
                <a:schemeClr val="accent3"/>
              </a:effectRef>
              <a:fontRef idx="minor">
                <a:schemeClr val="tx1"/>
              </a:fontRef>
            </p:style>
          </p:cxnSp>
          <p:sp>
            <p:nvSpPr>
              <p:cNvPr id="782" name="Rectangle 781">
                <a:extLst>
                  <a:ext uri="{FF2B5EF4-FFF2-40B4-BE49-F238E27FC236}">
                    <a16:creationId xmlns:a16="http://schemas.microsoft.com/office/drawing/2014/main" id="{7A043B54-61EE-EE46-9CF3-2AA74E6F37D4}"/>
                  </a:ext>
                </a:extLst>
              </p:cNvPr>
              <p:cNvSpPr/>
              <p:nvPr/>
            </p:nvSpPr>
            <p:spPr>
              <a:xfrm>
                <a:off x="5031322" y="3611715"/>
                <a:ext cx="294033" cy="358815"/>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sp>
            <p:nvSpPr>
              <p:cNvPr id="783" name="Rectangle 782">
                <a:extLst>
                  <a:ext uri="{FF2B5EF4-FFF2-40B4-BE49-F238E27FC236}">
                    <a16:creationId xmlns:a16="http://schemas.microsoft.com/office/drawing/2014/main" id="{D78C3861-21C0-7648-92D2-8465299A1DA6}"/>
                  </a:ext>
                </a:extLst>
              </p:cNvPr>
              <p:cNvSpPr/>
              <p:nvPr/>
            </p:nvSpPr>
            <p:spPr>
              <a:xfrm>
                <a:off x="5213980" y="4314176"/>
                <a:ext cx="294033" cy="35881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accent1"/>
                    </a:solidFill>
                  </a:rPr>
                  <a:t>act</a:t>
                </a:r>
              </a:p>
            </p:txBody>
          </p:sp>
          <p:cxnSp>
            <p:nvCxnSpPr>
              <p:cNvPr id="784" name="Straight Connector 783">
                <a:extLst>
                  <a:ext uri="{FF2B5EF4-FFF2-40B4-BE49-F238E27FC236}">
                    <a16:creationId xmlns:a16="http://schemas.microsoft.com/office/drawing/2014/main" id="{E7D00920-C759-F445-B33F-24A9B0B26597}"/>
                  </a:ext>
                </a:extLst>
              </p:cNvPr>
              <p:cNvCxnSpPr>
                <a:cxnSpLocks/>
                <a:stCxn id="844" idx="0"/>
                <a:endCxn id="780" idx="2"/>
              </p:cNvCxnSpPr>
              <p:nvPr/>
            </p:nvCxnSpPr>
            <p:spPr>
              <a:xfrm flipV="1">
                <a:off x="4382522" y="3257724"/>
                <a:ext cx="600841" cy="357579"/>
              </a:xfrm>
              <a:prstGeom prst="line">
                <a:avLst/>
              </a:prstGeom>
            </p:spPr>
            <p:style>
              <a:lnRef idx="3">
                <a:schemeClr val="accent3"/>
              </a:lnRef>
              <a:fillRef idx="0">
                <a:schemeClr val="accent3"/>
              </a:fillRef>
              <a:effectRef idx="2">
                <a:schemeClr val="accent3"/>
              </a:effectRef>
              <a:fontRef idx="minor">
                <a:schemeClr val="tx1"/>
              </a:fontRef>
            </p:style>
          </p:cxnSp>
          <p:cxnSp>
            <p:nvCxnSpPr>
              <p:cNvPr id="785" name="Straight Connector 784">
                <a:extLst>
                  <a:ext uri="{FF2B5EF4-FFF2-40B4-BE49-F238E27FC236}">
                    <a16:creationId xmlns:a16="http://schemas.microsoft.com/office/drawing/2014/main" id="{A6285B51-147E-ED4B-A8EA-127BB0A9D3F6}"/>
                  </a:ext>
                </a:extLst>
              </p:cNvPr>
              <p:cNvCxnSpPr>
                <a:cxnSpLocks/>
                <a:stCxn id="782" idx="0"/>
                <a:endCxn id="780" idx="2"/>
              </p:cNvCxnSpPr>
              <p:nvPr/>
            </p:nvCxnSpPr>
            <p:spPr>
              <a:xfrm flipH="1" flipV="1">
                <a:off x="4983363" y="3257724"/>
                <a:ext cx="194976" cy="353991"/>
              </a:xfrm>
              <a:prstGeom prst="line">
                <a:avLst/>
              </a:prstGeom>
            </p:spPr>
            <p:style>
              <a:lnRef idx="3">
                <a:schemeClr val="accent3"/>
              </a:lnRef>
              <a:fillRef idx="0">
                <a:schemeClr val="accent3"/>
              </a:fillRef>
              <a:effectRef idx="2">
                <a:schemeClr val="accent3"/>
              </a:effectRef>
              <a:fontRef idx="minor">
                <a:schemeClr val="tx1"/>
              </a:fontRef>
            </p:style>
          </p:cxnSp>
          <p:cxnSp>
            <p:nvCxnSpPr>
              <p:cNvPr id="786" name="Straight Connector 785">
                <a:extLst>
                  <a:ext uri="{FF2B5EF4-FFF2-40B4-BE49-F238E27FC236}">
                    <a16:creationId xmlns:a16="http://schemas.microsoft.com/office/drawing/2014/main" id="{08745281-CD87-6D46-B592-0F3AA21E148A}"/>
                  </a:ext>
                </a:extLst>
              </p:cNvPr>
              <p:cNvCxnSpPr>
                <a:cxnSpLocks/>
                <a:stCxn id="782" idx="2"/>
                <a:endCxn id="833" idx="0"/>
              </p:cNvCxnSpPr>
              <p:nvPr/>
            </p:nvCxnSpPr>
            <p:spPr>
              <a:xfrm flipH="1">
                <a:off x="4957244" y="3970530"/>
                <a:ext cx="221095" cy="349407"/>
              </a:xfrm>
              <a:prstGeom prst="line">
                <a:avLst/>
              </a:prstGeom>
            </p:spPr>
            <p:style>
              <a:lnRef idx="3">
                <a:schemeClr val="accent3"/>
              </a:lnRef>
              <a:fillRef idx="0">
                <a:schemeClr val="accent3"/>
              </a:fillRef>
              <a:effectRef idx="2">
                <a:schemeClr val="accent3"/>
              </a:effectRef>
              <a:fontRef idx="minor">
                <a:schemeClr val="tx1"/>
              </a:fontRef>
            </p:style>
          </p:cxnSp>
          <p:cxnSp>
            <p:nvCxnSpPr>
              <p:cNvPr id="787" name="Straight Connector 786">
                <a:extLst>
                  <a:ext uri="{FF2B5EF4-FFF2-40B4-BE49-F238E27FC236}">
                    <a16:creationId xmlns:a16="http://schemas.microsoft.com/office/drawing/2014/main" id="{A8DD2925-211D-C54B-9CEE-C521D1BA1DA2}"/>
                  </a:ext>
                </a:extLst>
              </p:cNvPr>
              <p:cNvCxnSpPr>
                <a:cxnSpLocks/>
                <a:stCxn id="782" idx="2"/>
                <a:endCxn id="783" idx="0"/>
              </p:cNvCxnSpPr>
              <p:nvPr/>
            </p:nvCxnSpPr>
            <p:spPr>
              <a:xfrm>
                <a:off x="5178339" y="3970530"/>
                <a:ext cx="182658" cy="343646"/>
              </a:xfrm>
              <a:prstGeom prst="line">
                <a:avLst/>
              </a:prstGeom>
            </p:spPr>
            <p:style>
              <a:lnRef idx="3">
                <a:schemeClr val="accent3"/>
              </a:lnRef>
              <a:fillRef idx="0">
                <a:schemeClr val="accent3"/>
              </a:fillRef>
              <a:effectRef idx="2">
                <a:schemeClr val="accent3"/>
              </a:effectRef>
              <a:fontRef idx="minor">
                <a:schemeClr val="tx1"/>
              </a:fontRef>
            </p:style>
          </p:cxnSp>
          <p:sp>
            <p:nvSpPr>
              <p:cNvPr id="788" name="Rectangle 787">
                <a:extLst>
                  <a:ext uri="{FF2B5EF4-FFF2-40B4-BE49-F238E27FC236}">
                    <a16:creationId xmlns:a16="http://schemas.microsoft.com/office/drawing/2014/main" id="{16F3A06C-36EF-3C4B-B506-9B2DDC5E896D}"/>
                  </a:ext>
                </a:extLst>
              </p:cNvPr>
              <p:cNvSpPr/>
              <p:nvPr/>
            </p:nvSpPr>
            <p:spPr>
              <a:xfrm>
                <a:off x="6786610" y="1527504"/>
                <a:ext cx="294033" cy="3588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sp>
            <p:nvSpPr>
              <p:cNvPr id="789" name="Rectangle 788">
                <a:extLst>
                  <a:ext uri="{FF2B5EF4-FFF2-40B4-BE49-F238E27FC236}">
                    <a16:creationId xmlns:a16="http://schemas.microsoft.com/office/drawing/2014/main" id="{453515FA-53FB-0843-BECD-3F5C2E75FF65}"/>
                  </a:ext>
                </a:extLst>
              </p:cNvPr>
              <p:cNvSpPr/>
              <p:nvPr/>
            </p:nvSpPr>
            <p:spPr>
              <a:xfrm>
                <a:off x="6518187" y="2186806"/>
                <a:ext cx="294033" cy="358815"/>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sp>
            <p:nvSpPr>
              <p:cNvPr id="790" name="Rectangle 789">
                <a:extLst>
                  <a:ext uri="{FF2B5EF4-FFF2-40B4-BE49-F238E27FC236}">
                    <a16:creationId xmlns:a16="http://schemas.microsoft.com/office/drawing/2014/main" id="{2212CC6A-495A-7646-B7C3-EABBD0AFCAA1}"/>
                  </a:ext>
                </a:extLst>
              </p:cNvPr>
              <p:cNvSpPr/>
              <p:nvPr/>
            </p:nvSpPr>
            <p:spPr>
              <a:xfrm>
                <a:off x="6741830" y="2896043"/>
                <a:ext cx="294033" cy="358815"/>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sp>
            <p:nvSpPr>
              <p:cNvPr id="791" name="Rectangle 790">
                <a:extLst>
                  <a:ext uri="{FF2B5EF4-FFF2-40B4-BE49-F238E27FC236}">
                    <a16:creationId xmlns:a16="http://schemas.microsoft.com/office/drawing/2014/main" id="{8F022E52-6207-834E-A69E-70E2FFB57C57}"/>
                  </a:ext>
                </a:extLst>
              </p:cNvPr>
              <p:cNvSpPr/>
              <p:nvPr/>
            </p:nvSpPr>
            <p:spPr>
              <a:xfrm>
                <a:off x="6931141" y="3613721"/>
                <a:ext cx="294033" cy="35881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accent1"/>
                    </a:solidFill>
                  </a:rPr>
                  <a:t>act</a:t>
                </a:r>
              </a:p>
            </p:txBody>
          </p:sp>
          <p:cxnSp>
            <p:nvCxnSpPr>
              <p:cNvPr id="792" name="Straight Connector 791">
                <a:extLst>
                  <a:ext uri="{FF2B5EF4-FFF2-40B4-BE49-F238E27FC236}">
                    <a16:creationId xmlns:a16="http://schemas.microsoft.com/office/drawing/2014/main" id="{2982C961-595F-E44F-B529-B642F0DF1929}"/>
                  </a:ext>
                </a:extLst>
              </p:cNvPr>
              <p:cNvCxnSpPr>
                <a:cxnSpLocks/>
                <a:stCxn id="822" idx="0"/>
                <a:endCxn id="789" idx="2"/>
              </p:cNvCxnSpPr>
              <p:nvPr/>
            </p:nvCxnSpPr>
            <p:spPr>
              <a:xfrm flipV="1">
                <a:off x="6093896" y="2545621"/>
                <a:ext cx="571308" cy="354112"/>
              </a:xfrm>
              <a:prstGeom prst="line">
                <a:avLst/>
              </a:prstGeom>
            </p:spPr>
            <p:style>
              <a:lnRef idx="3">
                <a:schemeClr val="accent3"/>
              </a:lnRef>
              <a:fillRef idx="0">
                <a:schemeClr val="accent3"/>
              </a:fillRef>
              <a:effectRef idx="2">
                <a:schemeClr val="accent3"/>
              </a:effectRef>
              <a:fontRef idx="minor">
                <a:schemeClr val="tx1"/>
              </a:fontRef>
            </p:style>
          </p:cxnSp>
          <p:cxnSp>
            <p:nvCxnSpPr>
              <p:cNvPr id="793" name="Straight Connector 792">
                <a:extLst>
                  <a:ext uri="{FF2B5EF4-FFF2-40B4-BE49-F238E27FC236}">
                    <a16:creationId xmlns:a16="http://schemas.microsoft.com/office/drawing/2014/main" id="{B85AEF6D-CC8B-364D-99C1-ECD82EB4810A}"/>
                  </a:ext>
                </a:extLst>
              </p:cNvPr>
              <p:cNvCxnSpPr>
                <a:cxnSpLocks/>
                <a:stCxn id="790" idx="0"/>
                <a:endCxn id="789" idx="2"/>
              </p:cNvCxnSpPr>
              <p:nvPr/>
            </p:nvCxnSpPr>
            <p:spPr>
              <a:xfrm flipH="1" flipV="1">
                <a:off x="6665204" y="2545621"/>
                <a:ext cx="223643" cy="350422"/>
              </a:xfrm>
              <a:prstGeom prst="line">
                <a:avLst/>
              </a:prstGeom>
            </p:spPr>
            <p:style>
              <a:lnRef idx="3">
                <a:schemeClr val="accent3"/>
              </a:lnRef>
              <a:fillRef idx="0">
                <a:schemeClr val="accent3"/>
              </a:fillRef>
              <a:effectRef idx="2">
                <a:schemeClr val="accent3"/>
              </a:effectRef>
              <a:fontRef idx="minor">
                <a:schemeClr val="tx1"/>
              </a:fontRef>
            </p:style>
          </p:cxnSp>
          <p:cxnSp>
            <p:nvCxnSpPr>
              <p:cNvPr id="794" name="Straight Connector 793">
                <a:extLst>
                  <a:ext uri="{FF2B5EF4-FFF2-40B4-BE49-F238E27FC236}">
                    <a16:creationId xmlns:a16="http://schemas.microsoft.com/office/drawing/2014/main" id="{BD446074-B06E-FE43-9A9F-C781B533DEDF}"/>
                  </a:ext>
                </a:extLst>
              </p:cNvPr>
              <p:cNvCxnSpPr>
                <a:cxnSpLocks/>
                <a:stCxn id="790" idx="2"/>
                <a:endCxn id="811" idx="0"/>
              </p:cNvCxnSpPr>
              <p:nvPr/>
            </p:nvCxnSpPr>
            <p:spPr>
              <a:xfrm flipH="1">
                <a:off x="6686225" y="3254858"/>
                <a:ext cx="202622" cy="365618"/>
              </a:xfrm>
              <a:prstGeom prst="line">
                <a:avLst/>
              </a:prstGeom>
            </p:spPr>
            <p:style>
              <a:lnRef idx="3">
                <a:schemeClr val="accent3"/>
              </a:lnRef>
              <a:fillRef idx="0">
                <a:schemeClr val="accent3"/>
              </a:fillRef>
              <a:effectRef idx="2">
                <a:schemeClr val="accent3"/>
              </a:effectRef>
              <a:fontRef idx="minor">
                <a:schemeClr val="tx1"/>
              </a:fontRef>
            </p:style>
          </p:cxnSp>
          <p:cxnSp>
            <p:nvCxnSpPr>
              <p:cNvPr id="795" name="Straight Connector 794">
                <a:extLst>
                  <a:ext uri="{FF2B5EF4-FFF2-40B4-BE49-F238E27FC236}">
                    <a16:creationId xmlns:a16="http://schemas.microsoft.com/office/drawing/2014/main" id="{0B153EE5-F05B-A446-A89B-A98A7FEA4A60}"/>
                  </a:ext>
                </a:extLst>
              </p:cNvPr>
              <p:cNvCxnSpPr>
                <a:cxnSpLocks/>
                <a:stCxn id="790" idx="2"/>
                <a:endCxn id="791" idx="0"/>
              </p:cNvCxnSpPr>
              <p:nvPr/>
            </p:nvCxnSpPr>
            <p:spPr>
              <a:xfrm>
                <a:off x="6888847" y="3254858"/>
                <a:ext cx="189311" cy="358863"/>
              </a:xfrm>
              <a:prstGeom prst="line">
                <a:avLst/>
              </a:prstGeom>
            </p:spPr>
            <p:style>
              <a:lnRef idx="3">
                <a:schemeClr val="accent3"/>
              </a:lnRef>
              <a:fillRef idx="0">
                <a:schemeClr val="accent3"/>
              </a:fillRef>
              <a:effectRef idx="2">
                <a:schemeClr val="accent3"/>
              </a:effectRef>
              <a:fontRef idx="minor">
                <a:schemeClr val="tx1"/>
              </a:fontRef>
            </p:style>
          </p:cxnSp>
          <p:sp>
            <p:nvSpPr>
              <p:cNvPr id="796" name="Rectangle 795">
                <a:extLst>
                  <a:ext uri="{FF2B5EF4-FFF2-40B4-BE49-F238E27FC236}">
                    <a16:creationId xmlns:a16="http://schemas.microsoft.com/office/drawing/2014/main" id="{A9451387-BA7C-A440-848D-CA3F7814F3BF}"/>
                  </a:ext>
                </a:extLst>
              </p:cNvPr>
              <p:cNvSpPr/>
              <p:nvPr/>
            </p:nvSpPr>
            <p:spPr>
              <a:xfrm>
                <a:off x="7682523" y="2184286"/>
                <a:ext cx="294033" cy="358815"/>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sp>
            <p:nvSpPr>
              <p:cNvPr id="797" name="Rectangle 796">
                <a:extLst>
                  <a:ext uri="{FF2B5EF4-FFF2-40B4-BE49-F238E27FC236}">
                    <a16:creationId xmlns:a16="http://schemas.microsoft.com/office/drawing/2014/main" id="{BB765028-C9B8-2943-A0E9-51109937C050}"/>
                  </a:ext>
                </a:extLst>
              </p:cNvPr>
              <p:cNvSpPr/>
              <p:nvPr/>
            </p:nvSpPr>
            <p:spPr>
              <a:xfrm>
                <a:off x="7955686" y="2903844"/>
                <a:ext cx="294033" cy="35881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accent1"/>
                    </a:solidFill>
                  </a:rPr>
                  <a:t>act</a:t>
                </a:r>
              </a:p>
            </p:txBody>
          </p:sp>
          <p:cxnSp>
            <p:nvCxnSpPr>
              <p:cNvPr id="798" name="Straight Connector 797">
                <a:extLst>
                  <a:ext uri="{FF2B5EF4-FFF2-40B4-BE49-F238E27FC236}">
                    <a16:creationId xmlns:a16="http://schemas.microsoft.com/office/drawing/2014/main" id="{CD6BC653-B2C0-A840-AC3F-47A857EB2595}"/>
                  </a:ext>
                </a:extLst>
              </p:cNvPr>
              <p:cNvCxnSpPr>
                <a:cxnSpLocks/>
                <a:stCxn id="796" idx="2"/>
              </p:cNvCxnSpPr>
              <p:nvPr/>
            </p:nvCxnSpPr>
            <p:spPr>
              <a:xfrm flipH="1">
                <a:off x="7680963" y="2543101"/>
                <a:ext cx="148577" cy="361381"/>
              </a:xfrm>
              <a:prstGeom prst="line">
                <a:avLst/>
              </a:prstGeom>
            </p:spPr>
            <p:style>
              <a:lnRef idx="3">
                <a:schemeClr val="accent3"/>
              </a:lnRef>
              <a:fillRef idx="0">
                <a:schemeClr val="accent3"/>
              </a:fillRef>
              <a:effectRef idx="2">
                <a:schemeClr val="accent3"/>
              </a:effectRef>
              <a:fontRef idx="minor">
                <a:schemeClr val="tx1"/>
              </a:fontRef>
            </p:style>
          </p:cxnSp>
          <p:cxnSp>
            <p:nvCxnSpPr>
              <p:cNvPr id="799" name="Straight Connector 798">
                <a:extLst>
                  <a:ext uri="{FF2B5EF4-FFF2-40B4-BE49-F238E27FC236}">
                    <a16:creationId xmlns:a16="http://schemas.microsoft.com/office/drawing/2014/main" id="{BE9632E7-B360-CF43-A11A-9D12BD22C21E}"/>
                  </a:ext>
                </a:extLst>
              </p:cNvPr>
              <p:cNvCxnSpPr>
                <a:cxnSpLocks/>
                <a:stCxn id="796" idx="2"/>
                <a:endCxn id="797" idx="0"/>
              </p:cNvCxnSpPr>
              <p:nvPr/>
            </p:nvCxnSpPr>
            <p:spPr>
              <a:xfrm>
                <a:off x="7829540" y="2543101"/>
                <a:ext cx="273163" cy="360743"/>
              </a:xfrm>
              <a:prstGeom prst="line">
                <a:avLst/>
              </a:prstGeom>
            </p:spPr>
            <p:style>
              <a:lnRef idx="3">
                <a:schemeClr val="accent3"/>
              </a:lnRef>
              <a:fillRef idx="0">
                <a:schemeClr val="accent3"/>
              </a:fillRef>
              <a:effectRef idx="2">
                <a:schemeClr val="accent3"/>
              </a:effectRef>
              <a:fontRef idx="minor">
                <a:schemeClr val="tx1"/>
              </a:fontRef>
            </p:style>
          </p:cxnSp>
          <p:cxnSp>
            <p:nvCxnSpPr>
              <p:cNvPr id="800" name="Straight Connector 799">
                <a:extLst>
                  <a:ext uri="{FF2B5EF4-FFF2-40B4-BE49-F238E27FC236}">
                    <a16:creationId xmlns:a16="http://schemas.microsoft.com/office/drawing/2014/main" id="{0A13A355-6603-434C-96DE-44E9A721734C}"/>
                  </a:ext>
                </a:extLst>
              </p:cNvPr>
              <p:cNvCxnSpPr>
                <a:cxnSpLocks/>
                <a:stCxn id="774" idx="2"/>
                <a:endCxn id="788" idx="0"/>
              </p:cNvCxnSpPr>
              <p:nvPr/>
            </p:nvCxnSpPr>
            <p:spPr>
              <a:xfrm>
                <a:off x="6243017" y="1205099"/>
                <a:ext cx="690610" cy="322405"/>
              </a:xfrm>
              <a:prstGeom prst="line">
                <a:avLst/>
              </a:prstGeom>
            </p:spPr>
            <p:style>
              <a:lnRef idx="3">
                <a:schemeClr val="accent3"/>
              </a:lnRef>
              <a:fillRef idx="0">
                <a:schemeClr val="accent3"/>
              </a:fillRef>
              <a:effectRef idx="2">
                <a:schemeClr val="accent3"/>
              </a:effectRef>
              <a:fontRef idx="minor">
                <a:schemeClr val="tx1"/>
              </a:fontRef>
            </p:style>
          </p:cxnSp>
          <p:cxnSp>
            <p:nvCxnSpPr>
              <p:cNvPr id="801" name="Straight Connector 800">
                <a:extLst>
                  <a:ext uri="{FF2B5EF4-FFF2-40B4-BE49-F238E27FC236}">
                    <a16:creationId xmlns:a16="http://schemas.microsoft.com/office/drawing/2014/main" id="{57BD1B2E-9241-3D4D-9D2F-66686AF3245B}"/>
                  </a:ext>
                </a:extLst>
              </p:cNvPr>
              <p:cNvCxnSpPr>
                <a:cxnSpLocks/>
                <a:stCxn id="788" idx="2"/>
                <a:endCxn id="789" idx="0"/>
              </p:cNvCxnSpPr>
              <p:nvPr/>
            </p:nvCxnSpPr>
            <p:spPr>
              <a:xfrm flipH="1">
                <a:off x="6665204" y="1886319"/>
                <a:ext cx="268423" cy="300487"/>
              </a:xfrm>
              <a:prstGeom prst="line">
                <a:avLst/>
              </a:prstGeom>
            </p:spPr>
            <p:style>
              <a:lnRef idx="3">
                <a:schemeClr val="accent3"/>
              </a:lnRef>
              <a:fillRef idx="0">
                <a:schemeClr val="accent3"/>
              </a:fillRef>
              <a:effectRef idx="2">
                <a:schemeClr val="accent3"/>
              </a:effectRef>
              <a:fontRef idx="minor">
                <a:schemeClr val="tx1"/>
              </a:fontRef>
            </p:style>
          </p:cxnSp>
          <p:cxnSp>
            <p:nvCxnSpPr>
              <p:cNvPr id="802" name="Straight Connector 801">
                <a:extLst>
                  <a:ext uri="{FF2B5EF4-FFF2-40B4-BE49-F238E27FC236}">
                    <a16:creationId xmlns:a16="http://schemas.microsoft.com/office/drawing/2014/main" id="{924DA630-2287-F048-9A4D-5998F2D88423}"/>
                  </a:ext>
                </a:extLst>
              </p:cNvPr>
              <p:cNvCxnSpPr>
                <a:cxnSpLocks/>
                <a:stCxn id="788" idx="2"/>
                <a:endCxn id="796" idx="0"/>
              </p:cNvCxnSpPr>
              <p:nvPr/>
            </p:nvCxnSpPr>
            <p:spPr>
              <a:xfrm>
                <a:off x="6933627" y="1886319"/>
                <a:ext cx="895913" cy="297967"/>
              </a:xfrm>
              <a:prstGeom prst="line">
                <a:avLst/>
              </a:prstGeom>
            </p:spPr>
            <p:style>
              <a:lnRef idx="3">
                <a:schemeClr val="accent3"/>
              </a:lnRef>
              <a:fillRef idx="0">
                <a:schemeClr val="accent3"/>
              </a:fillRef>
              <a:effectRef idx="2">
                <a:schemeClr val="accent3"/>
              </a:effectRef>
              <a:fontRef idx="minor">
                <a:schemeClr val="tx1"/>
              </a:fontRef>
            </p:style>
          </p:cxnSp>
          <p:sp>
            <p:nvSpPr>
              <p:cNvPr id="803" name="Rectangle 802">
                <a:extLst>
                  <a:ext uri="{FF2B5EF4-FFF2-40B4-BE49-F238E27FC236}">
                    <a16:creationId xmlns:a16="http://schemas.microsoft.com/office/drawing/2014/main" id="{49436EE4-FC7B-5146-8859-B3797FA4D0DF}"/>
                  </a:ext>
                </a:extLst>
              </p:cNvPr>
              <p:cNvSpPr/>
              <p:nvPr/>
            </p:nvSpPr>
            <p:spPr>
              <a:xfrm>
                <a:off x="7730602" y="1534337"/>
                <a:ext cx="294033" cy="35881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accent1"/>
                    </a:solidFill>
                  </a:rPr>
                  <a:t>act</a:t>
                </a:r>
              </a:p>
            </p:txBody>
          </p:sp>
          <p:cxnSp>
            <p:nvCxnSpPr>
              <p:cNvPr id="804" name="Straight Connector 803">
                <a:extLst>
                  <a:ext uri="{FF2B5EF4-FFF2-40B4-BE49-F238E27FC236}">
                    <a16:creationId xmlns:a16="http://schemas.microsoft.com/office/drawing/2014/main" id="{8306B2B6-2B67-1943-932E-956C0F5A467E}"/>
                  </a:ext>
                </a:extLst>
              </p:cNvPr>
              <p:cNvCxnSpPr>
                <a:cxnSpLocks/>
                <a:stCxn id="774" idx="2"/>
                <a:endCxn id="803" idx="0"/>
              </p:cNvCxnSpPr>
              <p:nvPr/>
            </p:nvCxnSpPr>
            <p:spPr>
              <a:xfrm>
                <a:off x="6243017" y="1205099"/>
                <a:ext cx="1634602" cy="329238"/>
              </a:xfrm>
              <a:prstGeom prst="line">
                <a:avLst/>
              </a:prstGeom>
            </p:spPr>
            <p:style>
              <a:lnRef idx="3">
                <a:schemeClr val="accent3"/>
              </a:lnRef>
              <a:fillRef idx="0">
                <a:schemeClr val="accent3"/>
              </a:fillRef>
              <a:effectRef idx="2">
                <a:schemeClr val="accent3"/>
              </a:effectRef>
              <a:fontRef idx="minor">
                <a:schemeClr val="tx1"/>
              </a:fontRef>
            </p:style>
          </p:cxnSp>
          <p:grpSp>
            <p:nvGrpSpPr>
              <p:cNvPr id="805" name="Group 804">
                <a:extLst>
                  <a:ext uri="{FF2B5EF4-FFF2-40B4-BE49-F238E27FC236}">
                    <a16:creationId xmlns:a16="http://schemas.microsoft.com/office/drawing/2014/main" id="{CFE7DD80-22CB-494A-884C-FA76407C6F5A}"/>
                  </a:ext>
                </a:extLst>
              </p:cNvPr>
              <p:cNvGrpSpPr/>
              <p:nvPr/>
            </p:nvGrpSpPr>
            <p:grpSpPr>
              <a:xfrm>
                <a:off x="7180824" y="2908573"/>
                <a:ext cx="869917" cy="2542839"/>
                <a:chOff x="9703221" y="3751908"/>
                <a:chExt cx="1822107" cy="2542839"/>
              </a:xfrm>
            </p:grpSpPr>
            <p:sp>
              <p:nvSpPr>
                <p:cNvPr id="866" name="Rectangle 865">
                  <a:extLst>
                    <a:ext uri="{FF2B5EF4-FFF2-40B4-BE49-F238E27FC236}">
                      <a16:creationId xmlns:a16="http://schemas.microsoft.com/office/drawing/2014/main" id="{4F00D4B6-7625-8240-9090-492072D1F802}"/>
                    </a:ext>
                  </a:extLst>
                </p:cNvPr>
                <p:cNvSpPr/>
                <p:nvPr/>
              </p:nvSpPr>
              <p:spPr>
                <a:xfrm>
                  <a:off x="10458167" y="3751908"/>
                  <a:ext cx="636609" cy="358815"/>
                </a:xfrm>
                <a:prstGeom prst="rect">
                  <a:avLst/>
                </a:prstGeom>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t>
                  </a:r>
                </a:p>
              </p:txBody>
            </p:sp>
            <p:cxnSp>
              <p:nvCxnSpPr>
                <p:cNvPr id="867" name="Straight Connector 866">
                  <a:extLst>
                    <a:ext uri="{FF2B5EF4-FFF2-40B4-BE49-F238E27FC236}">
                      <a16:creationId xmlns:a16="http://schemas.microsoft.com/office/drawing/2014/main" id="{31C02D82-AB2B-DF48-93DF-4B5ACD40D616}"/>
                    </a:ext>
                  </a:extLst>
                </p:cNvPr>
                <p:cNvCxnSpPr>
                  <a:cxnSpLocks/>
                  <a:stCxn id="866" idx="2"/>
                  <a:endCxn id="876" idx="0"/>
                </p:cNvCxnSpPr>
                <p:nvPr/>
              </p:nvCxnSpPr>
              <p:spPr>
                <a:xfrm>
                  <a:off x="10776471" y="4110723"/>
                  <a:ext cx="430553" cy="346206"/>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sp>
              <p:nvSpPr>
                <p:cNvPr id="868" name="Rectangle 867">
                  <a:extLst>
                    <a:ext uri="{FF2B5EF4-FFF2-40B4-BE49-F238E27FC236}">
                      <a16:creationId xmlns:a16="http://schemas.microsoft.com/office/drawing/2014/main" id="{1A33C46E-A8B5-8745-9FBA-672723410B11}"/>
                    </a:ext>
                  </a:extLst>
                </p:cNvPr>
                <p:cNvSpPr/>
                <p:nvPr/>
              </p:nvSpPr>
              <p:spPr>
                <a:xfrm>
                  <a:off x="10121759" y="4454801"/>
                  <a:ext cx="636609" cy="358815"/>
                </a:xfrm>
                <a:prstGeom prst="rect">
                  <a:avLst/>
                </a:prstGeom>
                <a:solidFill>
                  <a:schemeClr val="accent3">
                    <a:lumMod val="75000"/>
                  </a:schemeClr>
                </a:solid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Fail</a:t>
                  </a:r>
                </a:p>
              </p:txBody>
            </p:sp>
            <p:cxnSp>
              <p:nvCxnSpPr>
                <p:cNvPr id="869" name="Straight Connector 868">
                  <a:extLst>
                    <a:ext uri="{FF2B5EF4-FFF2-40B4-BE49-F238E27FC236}">
                      <a16:creationId xmlns:a16="http://schemas.microsoft.com/office/drawing/2014/main" id="{4066FCE1-191B-7E42-83DD-AF32DCC1148A}"/>
                    </a:ext>
                  </a:extLst>
                </p:cNvPr>
                <p:cNvCxnSpPr>
                  <a:cxnSpLocks/>
                  <a:stCxn id="868" idx="0"/>
                  <a:endCxn id="866" idx="2"/>
                </p:cNvCxnSpPr>
                <p:nvPr/>
              </p:nvCxnSpPr>
              <p:spPr>
                <a:xfrm flipV="1">
                  <a:off x="10440063" y="4110723"/>
                  <a:ext cx="336408" cy="344078"/>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sp>
              <p:nvSpPr>
                <p:cNvPr id="870" name="Rectangle 869">
                  <a:extLst>
                    <a:ext uri="{FF2B5EF4-FFF2-40B4-BE49-F238E27FC236}">
                      <a16:creationId xmlns:a16="http://schemas.microsoft.com/office/drawing/2014/main" id="{B0892480-72EB-AB46-A140-0781EAA71F9A}"/>
                    </a:ext>
                  </a:extLst>
                </p:cNvPr>
                <p:cNvSpPr/>
                <p:nvPr/>
              </p:nvSpPr>
              <p:spPr>
                <a:xfrm>
                  <a:off x="10128510" y="5163965"/>
                  <a:ext cx="636609" cy="358815"/>
                </a:xfrm>
                <a:prstGeom prst="rect">
                  <a:avLst/>
                </a:prstGeom>
                <a:solidFill>
                  <a:schemeClr val="accent3">
                    <a:lumMod val="75000"/>
                  </a:schemeClr>
                </a:solid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t>
                  </a:r>
                </a:p>
              </p:txBody>
            </p:sp>
            <p:sp>
              <p:nvSpPr>
                <p:cNvPr id="871" name="Rectangle 870">
                  <a:extLst>
                    <a:ext uri="{FF2B5EF4-FFF2-40B4-BE49-F238E27FC236}">
                      <a16:creationId xmlns:a16="http://schemas.microsoft.com/office/drawing/2014/main" id="{19139CF7-5F34-C544-AF7E-0966E30A25AE}"/>
                    </a:ext>
                  </a:extLst>
                </p:cNvPr>
                <p:cNvSpPr/>
                <p:nvPr/>
              </p:nvSpPr>
              <p:spPr>
                <a:xfrm>
                  <a:off x="9703221" y="5934724"/>
                  <a:ext cx="636609" cy="358815"/>
                </a:xfrm>
                <a:prstGeom prst="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sp>
              <p:nvSpPr>
                <p:cNvPr id="872" name="Rectangle 871">
                  <a:extLst>
                    <a:ext uri="{FF2B5EF4-FFF2-40B4-BE49-F238E27FC236}">
                      <a16:creationId xmlns:a16="http://schemas.microsoft.com/office/drawing/2014/main" id="{86AC9537-EED2-A04C-AE50-7E1D791E5704}"/>
                    </a:ext>
                  </a:extLst>
                </p:cNvPr>
                <p:cNvSpPr/>
                <p:nvPr/>
              </p:nvSpPr>
              <p:spPr>
                <a:xfrm>
                  <a:off x="10465452" y="5935932"/>
                  <a:ext cx="636609" cy="358815"/>
                </a:xfrm>
                <a:prstGeom prst="rect">
                  <a:avLst/>
                </a:prstGeom>
                <a:solidFill>
                  <a:schemeClr val="accent1">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accent1"/>
                      </a:solidFill>
                    </a:rPr>
                    <a:t>act</a:t>
                  </a:r>
                </a:p>
              </p:txBody>
            </p:sp>
            <p:cxnSp>
              <p:nvCxnSpPr>
                <p:cNvPr id="873" name="Straight Connector 872">
                  <a:extLst>
                    <a:ext uri="{FF2B5EF4-FFF2-40B4-BE49-F238E27FC236}">
                      <a16:creationId xmlns:a16="http://schemas.microsoft.com/office/drawing/2014/main" id="{C2C66AF6-31F5-194C-9F73-9D6CDF3E89FA}"/>
                    </a:ext>
                  </a:extLst>
                </p:cNvPr>
                <p:cNvCxnSpPr>
                  <a:cxnSpLocks/>
                  <a:stCxn id="870" idx="0"/>
                  <a:endCxn id="868" idx="2"/>
                </p:cNvCxnSpPr>
                <p:nvPr/>
              </p:nvCxnSpPr>
              <p:spPr>
                <a:xfrm flipH="1" flipV="1">
                  <a:off x="10440063" y="4813615"/>
                  <a:ext cx="6751" cy="350349"/>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cxnSp>
              <p:nvCxnSpPr>
                <p:cNvPr id="874" name="Straight Connector 873">
                  <a:extLst>
                    <a:ext uri="{FF2B5EF4-FFF2-40B4-BE49-F238E27FC236}">
                      <a16:creationId xmlns:a16="http://schemas.microsoft.com/office/drawing/2014/main" id="{DBF6E745-08FE-864B-8F5D-C7CBA23414DA}"/>
                    </a:ext>
                  </a:extLst>
                </p:cNvPr>
                <p:cNvCxnSpPr>
                  <a:cxnSpLocks/>
                  <a:stCxn id="870" idx="2"/>
                  <a:endCxn id="871" idx="0"/>
                </p:cNvCxnSpPr>
                <p:nvPr/>
              </p:nvCxnSpPr>
              <p:spPr>
                <a:xfrm flipH="1">
                  <a:off x="10021525" y="5522780"/>
                  <a:ext cx="425289" cy="411945"/>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cxnSp>
              <p:nvCxnSpPr>
                <p:cNvPr id="875" name="Straight Connector 874">
                  <a:extLst>
                    <a:ext uri="{FF2B5EF4-FFF2-40B4-BE49-F238E27FC236}">
                      <a16:creationId xmlns:a16="http://schemas.microsoft.com/office/drawing/2014/main" id="{DD426D99-1C7D-F840-BE72-02C40237E505}"/>
                    </a:ext>
                  </a:extLst>
                </p:cNvPr>
                <p:cNvCxnSpPr>
                  <a:cxnSpLocks/>
                  <a:stCxn id="870" idx="2"/>
                  <a:endCxn id="872" idx="0"/>
                </p:cNvCxnSpPr>
                <p:nvPr/>
              </p:nvCxnSpPr>
              <p:spPr>
                <a:xfrm>
                  <a:off x="10446814" y="5522780"/>
                  <a:ext cx="336942" cy="413153"/>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sp>
              <p:nvSpPr>
                <p:cNvPr id="876" name="Rectangle 875">
                  <a:extLst>
                    <a:ext uri="{FF2B5EF4-FFF2-40B4-BE49-F238E27FC236}">
                      <a16:creationId xmlns:a16="http://schemas.microsoft.com/office/drawing/2014/main" id="{98F556D9-6FD7-D54D-BCE1-38D41209DB59}"/>
                    </a:ext>
                  </a:extLst>
                </p:cNvPr>
                <p:cNvSpPr/>
                <p:nvPr/>
              </p:nvSpPr>
              <p:spPr>
                <a:xfrm>
                  <a:off x="10888719" y="4456929"/>
                  <a:ext cx="636609" cy="358815"/>
                </a:xfrm>
                <a:prstGeom prst="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grpSp>
          <p:grpSp>
            <p:nvGrpSpPr>
              <p:cNvPr id="806" name="Group 805">
                <a:extLst>
                  <a:ext uri="{FF2B5EF4-FFF2-40B4-BE49-F238E27FC236}">
                    <a16:creationId xmlns:a16="http://schemas.microsoft.com/office/drawing/2014/main" id="{D1F5F35F-D02F-F94E-BB8A-226667F4F568}"/>
                  </a:ext>
                </a:extLst>
              </p:cNvPr>
              <p:cNvGrpSpPr/>
              <p:nvPr/>
            </p:nvGrpSpPr>
            <p:grpSpPr>
              <a:xfrm>
                <a:off x="3206285" y="2205237"/>
                <a:ext cx="863675" cy="2474799"/>
                <a:chOff x="9674017" y="3739269"/>
                <a:chExt cx="1851311" cy="2474799"/>
              </a:xfrm>
            </p:grpSpPr>
            <p:sp>
              <p:nvSpPr>
                <p:cNvPr id="855" name="Rectangle 854">
                  <a:extLst>
                    <a:ext uri="{FF2B5EF4-FFF2-40B4-BE49-F238E27FC236}">
                      <a16:creationId xmlns:a16="http://schemas.microsoft.com/office/drawing/2014/main" id="{A4B3BFE1-60EC-6240-9525-97C345209A71}"/>
                    </a:ext>
                  </a:extLst>
                </p:cNvPr>
                <p:cNvSpPr/>
                <p:nvPr/>
              </p:nvSpPr>
              <p:spPr>
                <a:xfrm>
                  <a:off x="10439865" y="3739269"/>
                  <a:ext cx="636608" cy="3588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t>
                  </a:r>
                </a:p>
              </p:txBody>
            </p:sp>
            <p:cxnSp>
              <p:nvCxnSpPr>
                <p:cNvPr id="856" name="Straight Connector 855">
                  <a:extLst>
                    <a:ext uri="{FF2B5EF4-FFF2-40B4-BE49-F238E27FC236}">
                      <a16:creationId xmlns:a16="http://schemas.microsoft.com/office/drawing/2014/main" id="{EB5FBCCA-FA01-3F40-B779-887206AFF9C5}"/>
                    </a:ext>
                  </a:extLst>
                </p:cNvPr>
                <p:cNvCxnSpPr>
                  <a:cxnSpLocks/>
                  <a:stCxn id="855" idx="2"/>
                  <a:endCxn id="865" idx="0"/>
                </p:cNvCxnSpPr>
                <p:nvPr/>
              </p:nvCxnSpPr>
              <p:spPr>
                <a:xfrm>
                  <a:off x="10758170" y="4098084"/>
                  <a:ext cx="448855" cy="341556"/>
                </a:xfrm>
                <a:prstGeom prst="line">
                  <a:avLst/>
                </a:prstGeom>
              </p:spPr>
              <p:style>
                <a:lnRef idx="3">
                  <a:schemeClr val="accent3"/>
                </a:lnRef>
                <a:fillRef idx="0">
                  <a:schemeClr val="accent3"/>
                </a:fillRef>
                <a:effectRef idx="2">
                  <a:schemeClr val="accent3"/>
                </a:effectRef>
                <a:fontRef idx="minor">
                  <a:schemeClr val="tx1"/>
                </a:fontRef>
              </p:style>
            </p:cxnSp>
            <p:sp>
              <p:nvSpPr>
                <p:cNvPr id="857" name="Rectangle 856">
                  <a:extLst>
                    <a:ext uri="{FF2B5EF4-FFF2-40B4-BE49-F238E27FC236}">
                      <a16:creationId xmlns:a16="http://schemas.microsoft.com/office/drawing/2014/main" id="{C06C5C15-AADF-4F4E-8C1C-5ACE1687C83C}"/>
                    </a:ext>
                  </a:extLst>
                </p:cNvPr>
                <p:cNvSpPr/>
                <p:nvPr/>
              </p:nvSpPr>
              <p:spPr>
                <a:xfrm>
                  <a:off x="10091032" y="4431411"/>
                  <a:ext cx="636608" cy="358815"/>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Fail</a:t>
                  </a:r>
                </a:p>
              </p:txBody>
            </p:sp>
            <p:cxnSp>
              <p:nvCxnSpPr>
                <p:cNvPr id="858" name="Straight Connector 857">
                  <a:extLst>
                    <a:ext uri="{FF2B5EF4-FFF2-40B4-BE49-F238E27FC236}">
                      <a16:creationId xmlns:a16="http://schemas.microsoft.com/office/drawing/2014/main" id="{912ED8E5-A5B2-974B-A7AE-F12DEBAE6500}"/>
                    </a:ext>
                  </a:extLst>
                </p:cNvPr>
                <p:cNvCxnSpPr>
                  <a:cxnSpLocks/>
                  <a:stCxn id="857" idx="0"/>
                  <a:endCxn id="855" idx="2"/>
                </p:cNvCxnSpPr>
                <p:nvPr/>
              </p:nvCxnSpPr>
              <p:spPr>
                <a:xfrm flipV="1">
                  <a:off x="10409337" y="4098084"/>
                  <a:ext cx="348833" cy="333327"/>
                </a:xfrm>
                <a:prstGeom prst="line">
                  <a:avLst/>
                </a:prstGeom>
              </p:spPr>
              <p:style>
                <a:lnRef idx="3">
                  <a:schemeClr val="accent3"/>
                </a:lnRef>
                <a:fillRef idx="0">
                  <a:schemeClr val="accent3"/>
                </a:fillRef>
                <a:effectRef idx="2">
                  <a:schemeClr val="accent3"/>
                </a:effectRef>
                <a:fontRef idx="minor">
                  <a:schemeClr val="tx1"/>
                </a:fontRef>
              </p:style>
            </p:cxnSp>
            <p:sp>
              <p:nvSpPr>
                <p:cNvPr id="859" name="Rectangle 858">
                  <a:extLst>
                    <a:ext uri="{FF2B5EF4-FFF2-40B4-BE49-F238E27FC236}">
                      <a16:creationId xmlns:a16="http://schemas.microsoft.com/office/drawing/2014/main" id="{E7633BB5-A815-8941-896A-E8CB478119D4}"/>
                    </a:ext>
                  </a:extLst>
                </p:cNvPr>
                <p:cNvSpPr/>
                <p:nvPr/>
              </p:nvSpPr>
              <p:spPr>
                <a:xfrm>
                  <a:off x="10097784" y="5154507"/>
                  <a:ext cx="636608" cy="358815"/>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t>
                  </a:r>
                </a:p>
              </p:txBody>
            </p:sp>
            <p:sp>
              <p:nvSpPr>
                <p:cNvPr id="860" name="Rectangle 859">
                  <a:extLst>
                    <a:ext uri="{FF2B5EF4-FFF2-40B4-BE49-F238E27FC236}">
                      <a16:creationId xmlns:a16="http://schemas.microsoft.com/office/drawing/2014/main" id="{B6E12E2C-782B-BF42-BF45-8F6DFE544CA4}"/>
                    </a:ext>
                  </a:extLst>
                </p:cNvPr>
                <p:cNvSpPr/>
                <p:nvPr/>
              </p:nvSpPr>
              <p:spPr>
                <a:xfrm>
                  <a:off x="9674017" y="5854828"/>
                  <a:ext cx="636608" cy="358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sp>
              <p:nvSpPr>
                <p:cNvPr id="861" name="Rectangle 860">
                  <a:extLst>
                    <a:ext uri="{FF2B5EF4-FFF2-40B4-BE49-F238E27FC236}">
                      <a16:creationId xmlns:a16="http://schemas.microsoft.com/office/drawing/2014/main" id="{2F43AD8A-4CBA-C244-956E-A3540A3AB72F}"/>
                    </a:ext>
                  </a:extLst>
                </p:cNvPr>
                <p:cNvSpPr/>
                <p:nvPr/>
              </p:nvSpPr>
              <p:spPr>
                <a:xfrm>
                  <a:off x="10439237" y="5855253"/>
                  <a:ext cx="636610" cy="35881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accent1"/>
                      </a:solidFill>
                    </a:rPr>
                    <a:t>act</a:t>
                  </a:r>
                </a:p>
              </p:txBody>
            </p:sp>
            <p:cxnSp>
              <p:nvCxnSpPr>
                <p:cNvPr id="862" name="Straight Connector 861">
                  <a:extLst>
                    <a:ext uri="{FF2B5EF4-FFF2-40B4-BE49-F238E27FC236}">
                      <a16:creationId xmlns:a16="http://schemas.microsoft.com/office/drawing/2014/main" id="{894136F1-08DE-FD4C-BE85-F5024620BF3F}"/>
                    </a:ext>
                  </a:extLst>
                </p:cNvPr>
                <p:cNvCxnSpPr>
                  <a:cxnSpLocks/>
                  <a:stCxn id="859" idx="0"/>
                  <a:endCxn id="857" idx="2"/>
                </p:cNvCxnSpPr>
                <p:nvPr/>
              </p:nvCxnSpPr>
              <p:spPr>
                <a:xfrm flipH="1" flipV="1">
                  <a:off x="10409337" y="4790226"/>
                  <a:ext cx="6752" cy="364281"/>
                </a:xfrm>
                <a:prstGeom prst="line">
                  <a:avLst/>
                </a:prstGeom>
              </p:spPr>
              <p:style>
                <a:lnRef idx="3">
                  <a:schemeClr val="accent3"/>
                </a:lnRef>
                <a:fillRef idx="0">
                  <a:schemeClr val="accent3"/>
                </a:fillRef>
                <a:effectRef idx="2">
                  <a:schemeClr val="accent3"/>
                </a:effectRef>
                <a:fontRef idx="minor">
                  <a:schemeClr val="tx1"/>
                </a:fontRef>
              </p:style>
            </p:cxnSp>
            <p:cxnSp>
              <p:nvCxnSpPr>
                <p:cNvPr id="863" name="Straight Connector 862">
                  <a:extLst>
                    <a:ext uri="{FF2B5EF4-FFF2-40B4-BE49-F238E27FC236}">
                      <a16:creationId xmlns:a16="http://schemas.microsoft.com/office/drawing/2014/main" id="{4534F23E-6485-0B4B-81A1-FEA4E7A78DBA}"/>
                    </a:ext>
                  </a:extLst>
                </p:cNvPr>
                <p:cNvCxnSpPr>
                  <a:cxnSpLocks/>
                  <a:stCxn id="859" idx="2"/>
                  <a:endCxn id="860" idx="0"/>
                </p:cNvCxnSpPr>
                <p:nvPr/>
              </p:nvCxnSpPr>
              <p:spPr>
                <a:xfrm flipH="1">
                  <a:off x="9992322" y="5513321"/>
                  <a:ext cx="423767" cy="341508"/>
                </a:xfrm>
                <a:prstGeom prst="line">
                  <a:avLst/>
                </a:prstGeom>
              </p:spPr>
              <p:style>
                <a:lnRef idx="3">
                  <a:schemeClr val="accent3"/>
                </a:lnRef>
                <a:fillRef idx="0">
                  <a:schemeClr val="accent3"/>
                </a:fillRef>
                <a:effectRef idx="2">
                  <a:schemeClr val="accent3"/>
                </a:effectRef>
                <a:fontRef idx="minor">
                  <a:schemeClr val="tx1"/>
                </a:fontRef>
              </p:style>
            </p:cxnSp>
            <p:cxnSp>
              <p:nvCxnSpPr>
                <p:cNvPr id="864" name="Straight Connector 863">
                  <a:extLst>
                    <a:ext uri="{FF2B5EF4-FFF2-40B4-BE49-F238E27FC236}">
                      <a16:creationId xmlns:a16="http://schemas.microsoft.com/office/drawing/2014/main" id="{67F5D92D-7012-E544-A638-8A5FE0FD97FA}"/>
                    </a:ext>
                  </a:extLst>
                </p:cNvPr>
                <p:cNvCxnSpPr>
                  <a:cxnSpLocks/>
                  <a:stCxn id="859" idx="2"/>
                  <a:endCxn id="861" idx="0"/>
                </p:cNvCxnSpPr>
                <p:nvPr/>
              </p:nvCxnSpPr>
              <p:spPr>
                <a:xfrm>
                  <a:off x="10416089" y="5513323"/>
                  <a:ext cx="341453" cy="341930"/>
                </a:xfrm>
                <a:prstGeom prst="line">
                  <a:avLst/>
                </a:prstGeom>
              </p:spPr>
              <p:style>
                <a:lnRef idx="3">
                  <a:schemeClr val="accent3"/>
                </a:lnRef>
                <a:fillRef idx="0">
                  <a:schemeClr val="accent3"/>
                </a:fillRef>
                <a:effectRef idx="2">
                  <a:schemeClr val="accent3"/>
                </a:effectRef>
                <a:fontRef idx="minor">
                  <a:schemeClr val="tx1"/>
                </a:fontRef>
              </p:style>
            </p:cxnSp>
            <p:sp>
              <p:nvSpPr>
                <p:cNvPr id="865" name="Rectangle 864">
                  <a:extLst>
                    <a:ext uri="{FF2B5EF4-FFF2-40B4-BE49-F238E27FC236}">
                      <a16:creationId xmlns:a16="http://schemas.microsoft.com/office/drawing/2014/main" id="{BA212ACE-EEF8-4646-BBA0-1D5DC5576A0C}"/>
                    </a:ext>
                  </a:extLst>
                </p:cNvPr>
                <p:cNvSpPr/>
                <p:nvPr/>
              </p:nvSpPr>
              <p:spPr>
                <a:xfrm>
                  <a:off x="10888720" y="4439640"/>
                  <a:ext cx="636608" cy="358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grpSp>
          <p:grpSp>
            <p:nvGrpSpPr>
              <p:cNvPr id="807" name="Group 806">
                <a:extLst>
                  <a:ext uri="{FF2B5EF4-FFF2-40B4-BE49-F238E27FC236}">
                    <a16:creationId xmlns:a16="http://schemas.microsoft.com/office/drawing/2014/main" id="{AF949B2C-67B6-D74B-8342-743DED710DB8}"/>
                  </a:ext>
                </a:extLst>
              </p:cNvPr>
              <p:cNvGrpSpPr/>
              <p:nvPr/>
            </p:nvGrpSpPr>
            <p:grpSpPr>
              <a:xfrm>
                <a:off x="3876742" y="3615304"/>
                <a:ext cx="863675" cy="2540556"/>
                <a:chOff x="9674017" y="3750228"/>
                <a:chExt cx="1851311" cy="2540556"/>
              </a:xfrm>
            </p:grpSpPr>
            <p:sp>
              <p:nvSpPr>
                <p:cNvPr id="844" name="Rectangle 843">
                  <a:extLst>
                    <a:ext uri="{FF2B5EF4-FFF2-40B4-BE49-F238E27FC236}">
                      <a16:creationId xmlns:a16="http://schemas.microsoft.com/office/drawing/2014/main" id="{2475CFCF-B29C-EC4F-B3EA-AE6DEB7914CD}"/>
                    </a:ext>
                  </a:extLst>
                </p:cNvPr>
                <p:cNvSpPr/>
                <p:nvPr/>
              </p:nvSpPr>
              <p:spPr>
                <a:xfrm>
                  <a:off x="10439865" y="3750228"/>
                  <a:ext cx="636608" cy="3588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t>
                  </a:r>
                </a:p>
              </p:txBody>
            </p:sp>
            <p:cxnSp>
              <p:nvCxnSpPr>
                <p:cNvPr id="845" name="Straight Connector 844">
                  <a:extLst>
                    <a:ext uri="{FF2B5EF4-FFF2-40B4-BE49-F238E27FC236}">
                      <a16:creationId xmlns:a16="http://schemas.microsoft.com/office/drawing/2014/main" id="{0583B82E-3C2D-7645-BF3E-E9BF1A44C39C}"/>
                    </a:ext>
                  </a:extLst>
                </p:cNvPr>
                <p:cNvCxnSpPr>
                  <a:cxnSpLocks/>
                  <a:stCxn id="844" idx="2"/>
                  <a:endCxn id="854" idx="0"/>
                </p:cNvCxnSpPr>
                <p:nvPr/>
              </p:nvCxnSpPr>
              <p:spPr>
                <a:xfrm>
                  <a:off x="10758170" y="4109043"/>
                  <a:ext cx="448855" cy="338227"/>
                </a:xfrm>
                <a:prstGeom prst="line">
                  <a:avLst/>
                </a:prstGeom>
              </p:spPr>
              <p:style>
                <a:lnRef idx="3">
                  <a:schemeClr val="accent3"/>
                </a:lnRef>
                <a:fillRef idx="0">
                  <a:schemeClr val="accent3"/>
                </a:fillRef>
                <a:effectRef idx="2">
                  <a:schemeClr val="accent3"/>
                </a:effectRef>
                <a:fontRef idx="minor">
                  <a:schemeClr val="tx1"/>
                </a:fontRef>
              </p:style>
            </p:cxnSp>
            <p:sp>
              <p:nvSpPr>
                <p:cNvPr id="846" name="Rectangle 845">
                  <a:extLst>
                    <a:ext uri="{FF2B5EF4-FFF2-40B4-BE49-F238E27FC236}">
                      <a16:creationId xmlns:a16="http://schemas.microsoft.com/office/drawing/2014/main" id="{9750BB8A-CDC0-C247-B0A8-988C6BEE8575}"/>
                    </a:ext>
                  </a:extLst>
                </p:cNvPr>
                <p:cNvSpPr/>
                <p:nvPr/>
              </p:nvSpPr>
              <p:spPr>
                <a:xfrm>
                  <a:off x="10091032" y="4455174"/>
                  <a:ext cx="636608" cy="358815"/>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Fail</a:t>
                  </a:r>
                </a:p>
              </p:txBody>
            </p:sp>
            <p:cxnSp>
              <p:nvCxnSpPr>
                <p:cNvPr id="847" name="Straight Connector 846">
                  <a:extLst>
                    <a:ext uri="{FF2B5EF4-FFF2-40B4-BE49-F238E27FC236}">
                      <a16:creationId xmlns:a16="http://schemas.microsoft.com/office/drawing/2014/main" id="{2CD5FD6F-F02A-904F-9B80-6757BE24716C}"/>
                    </a:ext>
                  </a:extLst>
                </p:cNvPr>
                <p:cNvCxnSpPr>
                  <a:cxnSpLocks/>
                  <a:stCxn id="846" idx="0"/>
                  <a:endCxn id="844" idx="2"/>
                </p:cNvCxnSpPr>
                <p:nvPr/>
              </p:nvCxnSpPr>
              <p:spPr>
                <a:xfrm flipV="1">
                  <a:off x="10409337" y="4109043"/>
                  <a:ext cx="348833" cy="346131"/>
                </a:xfrm>
                <a:prstGeom prst="line">
                  <a:avLst/>
                </a:prstGeom>
              </p:spPr>
              <p:style>
                <a:lnRef idx="3">
                  <a:schemeClr val="accent3"/>
                </a:lnRef>
                <a:fillRef idx="0">
                  <a:schemeClr val="accent3"/>
                </a:fillRef>
                <a:effectRef idx="2">
                  <a:schemeClr val="accent3"/>
                </a:effectRef>
                <a:fontRef idx="minor">
                  <a:schemeClr val="tx1"/>
                </a:fontRef>
              </p:style>
            </p:cxnSp>
            <p:sp>
              <p:nvSpPr>
                <p:cNvPr id="848" name="Rectangle 847">
                  <a:extLst>
                    <a:ext uri="{FF2B5EF4-FFF2-40B4-BE49-F238E27FC236}">
                      <a16:creationId xmlns:a16="http://schemas.microsoft.com/office/drawing/2014/main" id="{5127556A-431F-DE4C-A325-98E5BDD4114F}"/>
                    </a:ext>
                  </a:extLst>
                </p:cNvPr>
                <p:cNvSpPr/>
                <p:nvPr/>
              </p:nvSpPr>
              <p:spPr>
                <a:xfrm>
                  <a:off x="10097784" y="5231224"/>
                  <a:ext cx="636608" cy="358815"/>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t>
                  </a:r>
                </a:p>
              </p:txBody>
            </p:sp>
            <p:sp>
              <p:nvSpPr>
                <p:cNvPr id="849" name="Rectangle 848">
                  <a:extLst>
                    <a:ext uri="{FF2B5EF4-FFF2-40B4-BE49-F238E27FC236}">
                      <a16:creationId xmlns:a16="http://schemas.microsoft.com/office/drawing/2014/main" id="{C6AC2769-6374-D244-8796-14717DCBBF49}"/>
                    </a:ext>
                  </a:extLst>
                </p:cNvPr>
                <p:cNvSpPr/>
                <p:nvPr/>
              </p:nvSpPr>
              <p:spPr>
                <a:xfrm>
                  <a:off x="9674017" y="5931543"/>
                  <a:ext cx="636608" cy="358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sp>
              <p:nvSpPr>
                <p:cNvPr id="850" name="Rectangle 849">
                  <a:extLst>
                    <a:ext uri="{FF2B5EF4-FFF2-40B4-BE49-F238E27FC236}">
                      <a16:creationId xmlns:a16="http://schemas.microsoft.com/office/drawing/2014/main" id="{84303344-6FD2-5A44-83B0-470B6A298C5A}"/>
                    </a:ext>
                  </a:extLst>
                </p:cNvPr>
                <p:cNvSpPr/>
                <p:nvPr/>
              </p:nvSpPr>
              <p:spPr>
                <a:xfrm>
                  <a:off x="10439237" y="5931969"/>
                  <a:ext cx="636610" cy="35881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accent1"/>
                      </a:solidFill>
                    </a:rPr>
                    <a:t>act</a:t>
                  </a:r>
                </a:p>
              </p:txBody>
            </p:sp>
            <p:cxnSp>
              <p:nvCxnSpPr>
                <p:cNvPr id="851" name="Straight Connector 850">
                  <a:extLst>
                    <a:ext uri="{FF2B5EF4-FFF2-40B4-BE49-F238E27FC236}">
                      <a16:creationId xmlns:a16="http://schemas.microsoft.com/office/drawing/2014/main" id="{BCA1B43F-6750-4E46-B4F9-E345D5567410}"/>
                    </a:ext>
                  </a:extLst>
                </p:cNvPr>
                <p:cNvCxnSpPr>
                  <a:cxnSpLocks/>
                  <a:stCxn id="848" idx="0"/>
                  <a:endCxn id="846" idx="2"/>
                </p:cNvCxnSpPr>
                <p:nvPr/>
              </p:nvCxnSpPr>
              <p:spPr>
                <a:xfrm flipH="1" flipV="1">
                  <a:off x="10409337" y="4813989"/>
                  <a:ext cx="6752" cy="417234"/>
                </a:xfrm>
                <a:prstGeom prst="line">
                  <a:avLst/>
                </a:prstGeom>
              </p:spPr>
              <p:style>
                <a:lnRef idx="3">
                  <a:schemeClr val="accent3"/>
                </a:lnRef>
                <a:fillRef idx="0">
                  <a:schemeClr val="accent3"/>
                </a:fillRef>
                <a:effectRef idx="2">
                  <a:schemeClr val="accent3"/>
                </a:effectRef>
                <a:fontRef idx="minor">
                  <a:schemeClr val="tx1"/>
                </a:fontRef>
              </p:style>
            </p:cxnSp>
            <p:cxnSp>
              <p:nvCxnSpPr>
                <p:cNvPr id="852" name="Straight Connector 851">
                  <a:extLst>
                    <a:ext uri="{FF2B5EF4-FFF2-40B4-BE49-F238E27FC236}">
                      <a16:creationId xmlns:a16="http://schemas.microsoft.com/office/drawing/2014/main" id="{9A46BE7A-9C17-FB44-B3AD-0478F83F5FEE}"/>
                    </a:ext>
                  </a:extLst>
                </p:cNvPr>
                <p:cNvCxnSpPr>
                  <a:cxnSpLocks/>
                  <a:stCxn id="848" idx="2"/>
                  <a:endCxn id="849" idx="0"/>
                </p:cNvCxnSpPr>
                <p:nvPr/>
              </p:nvCxnSpPr>
              <p:spPr>
                <a:xfrm flipH="1">
                  <a:off x="9992322" y="5590039"/>
                  <a:ext cx="423767" cy="341504"/>
                </a:xfrm>
                <a:prstGeom prst="line">
                  <a:avLst/>
                </a:prstGeom>
              </p:spPr>
              <p:style>
                <a:lnRef idx="3">
                  <a:schemeClr val="accent3"/>
                </a:lnRef>
                <a:fillRef idx="0">
                  <a:schemeClr val="accent3"/>
                </a:fillRef>
                <a:effectRef idx="2">
                  <a:schemeClr val="accent3"/>
                </a:effectRef>
                <a:fontRef idx="minor">
                  <a:schemeClr val="tx1"/>
                </a:fontRef>
              </p:style>
            </p:cxnSp>
            <p:cxnSp>
              <p:nvCxnSpPr>
                <p:cNvPr id="853" name="Straight Connector 852">
                  <a:extLst>
                    <a:ext uri="{FF2B5EF4-FFF2-40B4-BE49-F238E27FC236}">
                      <a16:creationId xmlns:a16="http://schemas.microsoft.com/office/drawing/2014/main" id="{818171F6-F319-EC4C-90E8-4F0E8947908B}"/>
                    </a:ext>
                  </a:extLst>
                </p:cNvPr>
                <p:cNvCxnSpPr>
                  <a:cxnSpLocks/>
                  <a:stCxn id="848" idx="2"/>
                  <a:endCxn id="850" idx="0"/>
                </p:cNvCxnSpPr>
                <p:nvPr/>
              </p:nvCxnSpPr>
              <p:spPr>
                <a:xfrm>
                  <a:off x="10416089" y="5590039"/>
                  <a:ext cx="341453" cy="341931"/>
                </a:xfrm>
                <a:prstGeom prst="line">
                  <a:avLst/>
                </a:prstGeom>
              </p:spPr>
              <p:style>
                <a:lnRef idx="3">
                  <a:schemeClr val="accent3"/>
                </a:lnRef>
                <a:fillRef idx="0">
                  <a:schemeClr val="accent3"/>
                </a:fillRef>
                <a:effectRef idx="2">
                  <a:schemeClr val="accent3"/>
                </a:effectRef>
                <a:fontRef idx="minor">
                  <a:schemeClr val="tx1"/>
                </a:fontRef>
              </p:style>
            </p:cxnSp>
            <p:sp>
              <p:nvSpPr>
                <p:cNvPr id="854" name="Rectangle 853">
                  <a:extLst>
                    <a:ext uri="{FF2B5EF4-FFF2-40B4-BE49-F238E27FC236}">
                      <a16:creationId xmlns:a16="http://schemas.microsoft.com/office/drawing/2014/main" id="{313CD2B5-3D99-3F47-A588-DC4C9C6477E6}"/>
                    </a:ext>
                  </a:extLst>
                </p:cNvPr>
                <p:cNvSpPr/>
                <p:nvPr/>
              </p:nvSpPr>
              <p:spPr>
                <a:xfrm>
                  <a:off x="10888720" y="4447270"/>
                  <a:ext cx="636608" cy="358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grpSp>
          <p:grpSp>
            <p:nvGrpSpPr>
              <p:cNvPr id="808" name="Group 807">
                <a:extLst>
                  <a:ext uri="{FF2B5EF4-FFF2-40B4-BE49-F238E27FC236}">
                    <a16:creationId xmlns:a16="http://schemas.microsoft.com/office/drawing/2014/main" id="{FE26BA7B-FC59-1245-94EC-96EC1DD40837}"/>
                  </a:ext>
                </a:extLst>
              </p:cNvPr>
              <p:cNvGrpSpPr/>
              <p:nvPr/>
            </p:nvGrpSpPr>
            <p:grpSpPr>
              <a:xfrm>
                <a:off x="4451464" y="4319937"/>
                <a:ext cx="863675" cy="2471722"/>
                <a:chOff x="9674017" y="3728310"/>
                <a:chExt cx="1851311" cy="2471722"/>
              </a:xfrm>
            </p:grpSpPr>
            <p:sp>
              <p:nvSpPr>
                <p:cNvPr id="833" name="Rectangle 832">
                  <a:extLst>
                    <a:ext uri="{FF2B5EF4-FFF2-40B4-BE49-F238E27FC236}">
                      <a16:creationId xmlns:a16="http://schemas.microsoft.com/office/drawing/2014/main" id="{F94A7B00-BCB3-7042-BA7E-2165E8D4101D}"/>
                    </a:ext>
                  </a:extLst>
                </p:cNvPr>
                <p:cNvSpPr/>
                <p:nvPr/>
              </p:nvSpPr>
              <p:spPr>
                <a:xfrm>
                  <a:off x="10439865" y="3728310"/>
                  <a:ext cx="636608" cy="3588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t>
                  </a:r>
                </a:p>
              </p:txBody>
            </p:sp>
            <p:cxnSp>
              <p:nvCxnSpPr>
                <p:cNvPr id="834" name="Straight Connector 833">
                  <a:extLst>
                    <a:ext uri="{FF2B5EF4-FFF2-40B4-BE49-F238E27FC236}">
                      <a16:creationId xmlns:a16="http://schemas.microsoft.com/office/drawing/2014/main" id="{AFECD107-B737-7641-AEA5-45749E441A0A}"/>
                    </a:ext>
                  </a:extLst>
                </p:cNvPr>
                <p:cNvCxnSpPr>
                  <a:cxnSpLocks/>
                  <a:stCxn id="833" idx="2"/>
                  <a:endCxn id="843" idx="0"/>
                </p:cNvCxnSpPr>
                <p:nvPr/>
              </p:nvCxnSpPr>
              <p:spPr>
                <a:xfrm>
                  <a:off x="10758170" y="4087125"/>
                  <a:ext cx="448855" cy="412483"/>
                </a:xfrm>
                <a:prstGeom prst="line">
                  <a:avLst/>
                </a:prstGeom>
              </p:spPr>
              <p:style>
                <a:lnRef idx="3">
                  <a:schemeClr val="accent3"/>
                </a:lnRef>
                <a:fillRef idx="0">
                  <a:schemeClr val="accent3"/>
                </a:fillRef>
                <a:effectRef idx="2">
                  <a:schemeClr val="accent3"/>
                </a:effectRef>
                <a:fontRef idx="minor">
                  <a:schemeClr val="tx1"/>
                </a:fontRef>
              </p:style>
            </p:cxnSp>
            <p:sp>
              <p:nvSpPr>
                <p:cNvPr id="835" name="Rectangle 834">
                  <a:extLst>
                    <a:ext uri="{FF2B5EF4-FFF2-40B4-BE49-F238E27FC236}">
                      <a16:creationId xmlns:a16="http://schemas.microsoft.com/office/drawing/2014/main" id="{CF9FE805-08E1-B041-9CDF-2B3E67215A41}"/>
                    </a:ext>
                  </a:extLst>
                </p:cNvPr>
                <p:cNvSpPr/>
                <p:nvPr/>
              </p:nvSpPr>
              <p:spPr>
                <a:xfrm>
                  <a:off x="10091032" y="4502340"/>
                  <a:ext cx="636608" cy="358815"/>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Fail</a:t>
                  </a:r>
                </a:p>
              </p:txBody>
            </p:sp>
            <p:cxnSp>
              <p:nvCxnSpPr>
                <p:cNvPr id="836" name="Straight Connector 835">
                  <a:extLst>
                    <a:ext uri="{FF2B5EF4-FFF2-40B4-BE49-F238E27FC236}">
                      <a16:creationId xmlns:a16="http://schemas.microsoft.com/office/drawing/2014/main" id="{D96682A1-6BEC-0D43-A7B6-9DA3618885BF}"/>
                    </a:ext>
                  </a:extLst>
                </p:cNvPr>
                <p:cNvCxnSpPr>
                  <a:cxnSpLocks/>
                  <a:stCxn id="835" idx="0"/>
                  <a:endCxn id="833" idx="2"/>
                </p:cNvCxnSpPr>
                <p:nvPr/>
              </p:nvCxnSpPr>
              <p:spPr>
                <a:xfrm flipV="1">
                  <a:off x="10409337" y="4087125"/>
                  <a:ext cx="348833" cy="415215"/>
                </a:xfrm>
                <a:prstGeom prst="line">
                  <a:avLst/>
                </a:prstGeom>
              </p:spPr>
              <p:style>
                <a:lnRef idx="3">
                  <a:schemeClr val="accent3"/>
                </a:lnRef>
                <a:fillRef idx="0">
                  <a:schemeClr val="accent3"/>
                </a:fillRef>
                <a:effectRef idx="2">
                  <a:schemeClr val="accent3"/>
                </a:effectRef>
                <a:fontRef idx="minor">
                  <a:schemeClr val="tx1"/>
                </a:fontRef>
              </p:style>
            </p:cxnSp>
            <p:sp>
              <p:nvSpPr>
                <p:cNvPr id="837" name="Rectangle 836">
                  <a:extLst>
                    <a:ext uri="{FF2B5EF4-FFF2-40B4-BE49-F238E27FC236}">
                      <a16:creationId xmlns:a16="http://schemas.microsoft.com/office/drawing/2014/main" id="{B2CBC705-2FDD-384E-AB3E-93BF55F539DB}"/>
                    </a:ext>
                  </a:extLst>
                </p:cNvPr>
                <p:cNvSpPr/>
                <p:nvPr/>
              </p:nvSpPr>
              <p:spPr>
                <a:xfrm>
                  <a:off x="10097784" y="5209304"/>
                  <a:ext cx="636608" cy="358815"/>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t>
                  </a:r>
                </a:p>
              </p:txBody>
            </p:sp>
            <p:sp>
              <p:nvSpPr>
                <p:cNvPr id="838" name="Rectangle 837">
                  <a:extLst>
                    <a:ext uri="{FF2B5EF4-FFF2-40B4-BE49-F238E27FC236}">
                      <a16:creationId xmlns:a16="http://schemas.microsoft.com/office/drawing/2014/main" id="{58B84125-ABED-F143-B571-3ACF7E862793}"/>
                    </a:ext>
                  </a:extLst>
                </p:cNvPr>
                <p:cNvSpPr/>
                <p:nvPr/>
              </p:nvSpPr>
              <p:spPr>
                <a:xfrm>
                  <a:off x="9674017" y="5840791"/>
                  <a:ext cx="636608" cy="358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sp>
              <p:nvSpPr>
                <p:cNvPr id="839" name="Rectangle 838">
                  <a:extLst>
                    <a:ext uri="{FF2B5EF4-FFF2-40B4-BE49-F238E27FC236}">
                      <a16:creationId xmlns:a16="http://schemas.microsoft.com/office/drawing/2014/main" id="{1F07D6FB-C43E-6E43-A858-9B710AFEFBE2}"/>
                    </a:ext>
                  </a:extLst>
                </p:cNvPr>
                <p:cNvSpPr/>
                <p:nvPr/>
              </p:nvSpPr>
              <p:spPr>
                <a:xfrm>
                  <a:off x="10439237" y="5841217"/>
                  <a:ext cx="636610" cy="35881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accent1"/>
                      </a:solidFill>
                    </a:rPr>
                    <a:t>act</a:t>
                  </a:r>
                </a:p>
              </p:txBody>
            </p:sp>
            <p:cxnSp>
              <p:nvCxnSpPr>
                <p:cNvPr id="840" name="Straight Connector 839">
                  <a:extLst>
                    <a:ext uri="{FF2B5EF4-FFF2-40B4-BE49-F238E27FC236}">
                      <a16:creationId xmlns:a16="http://schemas.microsoft.com/office/drawing/2014/main" id="{B4F4026F-334B-AD4B-A6E7-318FED60BC08}"/>
                    </a:ext>
                  </a:extLst>
                </p:cNvPr>
                <p:cNvCxnSpPr>
                  <a:cxnSpLocks/>
                  <a:stCxn id="837" idx="0"/>
                  <a:endCxn id="835" idx="2"/>
                </p:cNvCxnSpPr>
                <p:nvPr/>
              </p:nvCxnSpPr>
              <p:spPr>
                <a:xfrm flipH="1" flipV="1">
                  <a:off x="10409337" y="4861155"/>
                  <a:ext cx="6752" cy="348149"/>
                </a:xfrm>
                <a:prstGeom prst="line">
                  <a:avLst/>
                </a:prstGeom>
              </p:spPr>
              <p:style>
                <a:lnRef idx="3">
                  <a:schemeClr val="accent3"/>
                </a:lnRef>
                <a:fillRef idx="0">
                  <a:schemeClr val="accent3"/>
                </a:fillRef>
                <a:effectRef idx="2">
                  <a:schemeClr val="accent3"/>
                </a:effectRef>
                <a:fontRef idx="minor">
                  <a:schemeClr val="tx1"/>
                </a:fontRef>
              </p:style>
            </p:cxnSp>
            <p:cxnSp>
              <p:nvCxnSpPr>
                <p:cNvPr id="841" name="Straight Connector 840">
                  <a:extLst>
                    <a:ext uri="{FF2B5EF4-FFF2-40B4-BE49-F238E27FC236}">
                      <a16:creationId xmlns:a16="http://schemas.microsoft.com/office/drawing/2014/main" id="{C8605F09-47E1-7445-BBC1-DD23BEDE743D}"/>
                    </a:ext>
                  </a:extLst>
                </p:cNvPr>
                <p:cNvCxnSpPr>
                  <a:cxnSpLocks/>
                  <a:stCxn id="837" idx="2"/>
                  <a:endCxn id="838" idx="0"/>
                </p:cNvCxnSpPr>
                <p:nvPr/>
              </p:nvCxnSpPr>
              <p:spPr>
                <a:xfrm flipH="1">
                  <a:off x="9992322" y="5568118"/>
                  <a:ext cx="423767" cy="272672"/>
                </a:xfrm>
                <a:prstGeom prst="line">
                  <a:avLst/>
                </a:prstGeom>
              </p:spPr>
              <p:style>
                <a:lnRef idx="3">
                  <a:schemeClr val="accent3"/>
                </a:lnRef>
                <a:fillRef idx="0">
                  <a:schemeClr val="accent3"/>
                </a:fillRef>
                <a:effectRef idx="2">
                  <a:schemeClr val="accent3"/>
                </a:effectRef>
                <a:fontRef idx="minor">
                  <a:schemeClr val="tx1"/>
                </a:fontRef>
              </p:style>
            </p:cxnSp>
            <p:cxnSp>
              <p:nvCxnSpPr>
                <p:cNvPr id="842" name="Straight Connector 841">
                  <a:extLst>
                    <a:ext uri="{FF2B5EF4-FFF2-40B4-BE49-F238E27FC236}">
                      <a16:creationId xmlns:a16="http://schemas.microsoft.com/office/drawing/2014/main" id="{1FF86B50-3F78-954B-B1A0-CFC92750AF83}"/>
                    </a:ext>
                  </a:extLst>
                </p:cNvPr>
                <p:cNvCxnSpPr>
                  <a:cxnSpLocks/>
                  <a:stCxn id="837" idx="2"/>
                  <a:endCxn id="839" idx="0"/>
                </p:cNvCxnSpPr>
                <p:nvPr/>
              </p:nvCxnSpPr>
              <p:spPr>
                <a:xfrm>
                  <a:off x="10416089" y="5568118"/>
                  <a:ext cx="341453" cy="273099"/>
                </a:xfrm>
                <a:prstGeom prst="line">
                  <a:avLst/>
                </a:prstGeom>
              </p:spPr>
              <p:style>
                <a:lnRef idx="3">
                  <a:schemeClr val="accent3"/>
                </a:lnRef>
                <a:fillRef idx="0">
                  <a:schemeClr val="accent3"/>
                </a:fillRef>
                <a:effectRef idx="2">
                  <a:schemeClr val="accent3"/>
                </a:effectRef>
                <a:fontRef idx="minor">
                  <a:schemeClr val="tx1"/>
                </a:fontRef>
              </p:style>
            </p:cxnSp>
            <p:sp>
              <p:nvSpPr>
                <p:cNvPr id="843" name="Rectangle 842">
                  <a:extLst>
                    <a:ext uri="{FF2B5EF4-FFF2-40B4-BE49-F238E27FC236}">
                      <a16:creationId xmlns:a16="http://schemas.microsoft.com/office/drawing/2014/main" id="{B5A5CD77-C5F5-B647-9493-E0AB916D710E}"/>
                    </a:ext>
                  </a:extLst>
                </p:cNvPr>
                <p:cNvSpPr/>
                <p:nvPr/>
              </p:nvSpPr>
              <p:spPr>
                <a:xfrm>
                  <a:off x="10888720" y="4499608"/>
                  <a:ext cx="636608" cy="358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grpSp>
          <p:grpSp>
            <p:nvGrpSpPr>
              <p:cNvPr id="809" name="Group 808">
                <a:extLst>
                  <a:ext uri="{FF2B5EF4-FFF2-40B4-BE49-F238E27FC236}">
                    <a16:creationId xmlns:a16="http://schemas.microsoft.com/office/drawing/2014/main" id="{05B38E19-E3CC-2541-81FB-4EA8D10C6DBB}"/>
                  </a:ext>
                </a:extLst>
              </p:cNvPr>
              <p:cNvGrpSpPr/>
              <p:nvPr/>
            </p:nvGrpSpPr>
            <p:grpSpPr>
              <a:xfrm>
                <a:off x="5588116" y="2899733"/>
                <a:ext cx="863675" cy="2551512"/>
                <a:chOff x="9674017" y="3750228"/>
                <a:chExt cx="1851311" cy="2551512"/>
              </a:xfrm>
            </p:grpSpPr>
            <p:sp>
              <p:nvSpPr>
                <p:cNvPr id="822" name="Rectangle 821">
                  <a:extLst>
                    <a:ext uri="{FF2B5EF4-FFF2-40B4-BE49-F238E27FC236}">
                      <a16:creationId xmlns:a16="http://schemas.microsoft.com/office/drawing/2014/main" id="{40DEA841-D359-A341-AE0A-EF0111C26F95}"/>
                    </a:ext>
                  </a:extLst>
                </p:cNvPr>
                <p:cNvSpPr/>
                <p:nvPr/>
              </p:nvSpPr>
              <p:spPr>
                <a:xfrm>
                  <a:off x="10439865" y="3750228"/>
                  <a:ext cx="636608" cy="3588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t>
                  </a:r>
                </a:p>
              </p:txBody>
            </p:sp>
            <p:cxnSp>
              <p:nvCxnSpPr>
                <p:cNvPr id="823" name="Straight Connector 822">
                  <a:extLst>
                    <a:ext uri="{FF2B5EF4-FFF2-40B4-BE49-F238E27FC236}">
                      <a16:creationId xmlns:a16="http://schemas.microsoft.com/office/drawing/2014/main" id="{0B5030E2-087A-3A44-BC1B-C1500502E7D6}"/>
                    </a:ext>
                  </a:extLst>
                </p:cNvPr>
                <p:cNvCxnSpPr>
                  <a:cxnSpLocks/>
                  <a:stCxn id="822" idx="2"/>
                  <a:endCxn id="832" idx="0"/>
                </p:cNvCxnSpPr>
                <p:nvPr/>
              </p:nvCxnSpPr>
              <p:spPr>
                <a:xfrm>
                  <a:off x="10758170" y="4109043"/>
                  <a:ext cx="448855" cy="354359"/>
                </a:xfrm>
                <a:prstGeom prst="line">
                  <a:avLst/>
                </a:prstGeom>
              </p:spPr>
              <p:style>
                <a:lnRef idx="3">
                  <a:schemeClr val="accent3"/>
                </a:lnRef>
                <a:fillRef idx="0">
                  <a:schemeClr val="accent3"/>
                </a:fillRef>
                <a:effectRef idx="2">
                  <a:schemeClr val="accent3"/>
                </a:effectRef>
                <a:fontRef idx="minor">
                  <a:schemeClr val="tx1"/>
                </a:fontRef>
              </p:style>
            </p:cxnSp>
            <p:sp>
              <p:nvSpPr>
                <p:cNvPr id="824" name="Rectangle 823">
                  <a:extLst>
                    <a:ext uri="{FF2B5EF4-FFF2-40B4-BE49-F238E27FC236}">
                      <a16:creationId xmlns:a16="http://schemas.microsoft.com/office/drawing/2014/main" id="{EBF48626-7FE8-BF49-95F4-381993A80A1C}"/>
                    </a:ext>
                  </a:extLst>
                </p:cNvPr>
                <p:cNvSpPr/>
                <p:nvPr/>
              </p:nvSpPr>
              <p:spPr>
                <a:xfrm>
                  <a:off x="10091032" y="4471306"/>
                  <a:ext cx="636608" cy="358815"/>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Fail</a:t>
                  </a:r>
                </a:p>
              </p:txBody>
            </p:sp>
            <p:cxnSp>
              <p:nvCxnSpPr>
                <p:cNvPr id="825" name="Straight Connector 824">
                  <a:extLst>
                    <a:ext uri="{FF2B5EF4-FFF2-40B4-BE49-F238E27FC236}">
                      <a16:creationId xmlns:a16="http://schemas.microsoft.com/office/drawing/2014/main" id="{EFC07C05-9367-6D4E-9D84-9A2A03F6C168}"/>
                    </a:ext>
                  </a:extLst>
                </p:cNvPr>
                <p:cNvCxnSpPr>
                  <a:cxnSpLocks/>
                  <a:stCxn id="824" idx="0"/>
                  <a:endCxn id="822" idx="2"/>
                </p:cNvCxnSpPr>
                <p:nvPr/>
              </p:nvCxnSpPr>
              <p:spPr>
                <a:xfrm flipV="1">
                  <a:off x="10409337" y="4109043"/>
                  <a:ext cx="348833" cy="362263"/>
                </a:xfrm>
                <a:prstGeom prst="line">
                  <a:avLst/>
                </a:prstGeom>
              </p:spPr>
              <p:style>
                <a:lnRef idx="3">
                  <a:schemeClr val="accent3"/>
                </a:lnRef>
                <a:fillRef idx="0">
                  <a:schemeClr val="accent3"/>
                </a:fillRef>
                <a:effectRef idx="2">
                  <a:schemeClr val="accent3"/>
                </a:effectRef>
                <a:fontRef idx="minor">
                  <a:schemeClr val="tx1"/>
                </a:fontRef>
              </p:style>
            </p:cxnSp>
            <p:sp>
              <p:nvSpPr>
                <p:cNvPr id="826" name="Rectangle 825">
                  <a:extLst>
                    <a:ext uri="{FF2B5EF4-FFF2-40B4-BE49-F238E27FC236}">
                      <a16:creationId xmlns:a16="http://schemas.microsoft.com/office/drawing/2014/main" id="{CE24086A-B784-4F4F-B4A7-749E80C6D432}"/>
                    </a:ext>
                  </a:extLst>
                </p:cNvPr>
                <p:cNvSpPr/>
                <p:nvPr/>
              </p:nvSpPr>
              <p:spPr>
                <a:xfrm>
                  <a:off x="10097784" y="5167924"/>
                  <a:ext cx="636608" cy="358815"/>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t>
                  </a:r>
                </a:p>
              </p:txBody>
            </p:sp>
            <p:sp>
              <p:nvSpPr>
                <p:cNvPr id="827" name="Rectangle 826">
                  <a:extLst>
                    <a:ext uri="{FF2B5EF4-FFF2-40B4-BE49-F238E27FC236}">
                      <a16:creationId xmlns:a16="http://schemas.microsoft.com/office/drawing/2014/main" id="{EDD0FFF6-CB0F-A84A-819D-48E744900FF2}"/>
                    </a:ext>
                  </a:extLst>
                </p:cNvPr>
                <p:cNvSpPr/>
                <p:nvPr/>
              </p:nvSpPr>
              <p:spPr>
                <a:xfrm>
                  <a:off x="9674017" y="5942504"/>
                  <a:ext cx="636608" cy="358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sp>
              <p:nvSpPr>
                <p:cNvPr id="828" name="Rectangle 827">
                  <a:extLst>
                    <a:ext uri="{FF2B5EF4-FFF2-40B4-BE49-F238E27FC236}">
                      <a16:creationId xmlns:a16="http://schemas.microsoft.com/office/drawing/2014/main" id="{81991B3F-84EA-6E43-B653-BB688931FBB4}"/>
                    </a:ext>
                  </a:extLst>
                </p:cNvPr>
                <p:cNvSpPr/>
                <p:nvPr/>
              </p:nvSpPr>
              <p:spPr>
                <a:xfrm>
                  <a:off x="10439237" y="5942925"/>
                  <a:ext cx="636610" cy="35881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accent1"/>
                      </a:solidFill>
                    </a:rPr>
                    <a:t>act</a:t>
                  </a:r>
                </a:p>
              </p:txBody>
            </p:sp>
            <p:cxnSp>
              <p:nvCxnSpPr>
                <p:cNvPr id="829" name="Straight Connector 828">
                  <a:extLst>
                    <a:ext uri="{FF2B5EF4-FFF2-40B4-BE49-F238E27FC236}">
                      <a16:creationId xmlns:a16="http://schemas.microsoft.com/office/drawing/2014/main" id="{530A73CE-E1A8-024C-BD2E-1E41B590A4F8}"/>
                    </a:ext>
                  </a:extLst>
                </p:cNvPr>
                <p:cNvCxnSpPr>
                  <a:cxnSpLocks/>
                  <a:stCxn id="826" idx="0"/>
                  <a:endCxn id="824" idx="2"/>
                </p:cNvCxnSpPr>
                <p:nvPr/>
              </p:nvCxnSpPr>
              <p:spPr>
                <a:xfrm flipH="1" flipV="1">
                  <a:off x="10409337" y="4830121"/>
                  <a:ext cx="6752" cy="337804"/>
                </a:xfrm>
                <a:prstGeom prst="line">
                  <a:avLst/>
                </a:prstGeom>
              </p:spPr>
              <p:style>
                <a:lnRef idx="3">
                  <a:schemeClr val="accent3"/>
                </a:lnRef>
                <a:fillRef idx="0">
                  <a:schemeClr val="accent3"/>
                </a:fillRef>
                <a:effectRef idx="2">
                  <a:schemeClr val="accent3"/>
                </a:effectRef>
                <a:fontRef idx="minor">
                  <a:schemeClr val="tx1"/>
                </a:fontRef>
              </p:style>
            </p:cxnSp>
            <p:cxnSp>
              <p:nvCxnSpPr>
                <p:cNvPr id="830" name="Straight Connector 829">
                  <a:extLst>
                    <a:ext uri="{FF2B5EF4-FFF2-40B4-BE49-F238E27FC236}">
                      <a16:creationId xmlns:a16="http://schemas.microsoft.com/office/drawing/2014/main" id="{6EFF0767-5BD3-4A44-9EF9-DA1BA14D1049}"/>
                    </a:ext>
                  </a:extLst>
                </p:cNvPr>
                <p:cNvCxnSpPr>
                  <a:cxnSpLocks/>
                  <a:stCxn id="826" idx="2"/>
                  <a:endCxn id="827" idx="0"/>
                </p:cNvCxnSpPr>
                <p:nvPr/>
              </p:nvCxnSpPr>
              <p:spPr>
                <a:xfrm flipH="1">
                  <a:off x="9992322" y="5526738"/>
                  <a:ext cx="423767" cy="415766"/>
                </a:xfrm>
                <a:prstGeom prst="line">
                  <a:avLst/>
                </a:prstGeom>
              </p:spPr>
              <p:style>
                <a:lnRef idx="3">
                  <a:schemeClr val="accent3"/>
                </a:lnRef>
                <a:fillRef idx="0">
                  <a:schemeClr val="accent3"/>
                </a:fillRef>
                <a:effectRef idx="2">
                  <a:schemeClr val="accent3"/>
                </a:effectRef>
                <a:fontRef idx="minor">
                  <a:schemeClr val="tx1"/>
                </a:fontRef>
              </p:style>
            </p:cxnSp>
            <p:cxnSp>
              <p:nvCxnSpPr>
                <p:cNvPr id="831" name="Straight Connector 830">
                  <a:extLst>
                    <a:ext uri="{FF2B5EF4-FFF2-40B4-BE49-F238E27FC236}">
                      <a16:creationId xmlns:a16="http://schemas.microsoft.com/office/drawing/2014/main" id="{D6C1A5D0-07D4-5E49-BEE5-2C20A0AB9C59}"/>
                    </a:ext>
                  </a:extLst>
                </p:cNvPr>
                <p:cNvCxnSpPr>
                  <a:cxnSpLocks/>
                  <a:stCxn id="826" idx="2"/>
                  <a:endCxn id="828" idx="0"/>
                </p:cNvCxnSpPr>
                <p:nvPr/>
              </p:nvCxnSpPr>
              <p:spPr>
                <a:xfrm>
                  <a:off x="10416089" y="5526738"/>
                  <a:ext cx="341453" cy="416187"/>
                </a:xfrm>
                <a:prstGeom prst="line">
                  <a:avLst/>
                </a:prstGeom>
              </p:spPr>
              <p:style>
                <a:lnRef idx="3">
                  <a:schemeClr val="accent3"/>
                </a:lnRef>
                <a:fillRef idx="0">
                  <a:schemeClr val="accent3"/>
                </a:fillRef>
                <a:effectRef idx="2">
                  <a:schemeClr val="accent3"/>
                </a:effectRef>
                <a:fontRef idx="minor">
                  <a:schemeClr val="tx1"/>
                </a:fontRef>
              </p:style>
            </p:cxnSp>
            <p:sp>
              <p:nvSpPr>
                <p:cNvPr id="832" name="Rectangle 831">
                  <a:extLst>
                    <a:ext uri="{FF2B5EF4-FFF2-40B4-BE49-F238E27FC236}">
                      <a16:creationId xmlns:a16="http://schemas.microsoft.com/office/drawing/2014/main" id="{363E2C72-ECE3-414D-816C-01B180F5B7A3}"/>
                    </a:ext>
                  </a:extLst>
                </p:cNvPr>
                <p:cNvSpPr/>
                <p:nvPr/>
              </p:nvSpPr>
              <p:spPr>
                <a:xfrm>
                  <a:off x="10888720" y="4463401"/>
                  <a:ext cx="636608" cy="358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grpSp>
          <p:grpSp>
            <p:nvGrpSpPr>
              <p:cNvPr id="810" name="Group 809">
                <a:extLst>
                  <a:ext uri="{FF2B5EF4-FFF2-40B4-BE49-F238E27FC236}">
                    <a16:creationId xmlns:a16="http://schemas.microsoft.com/office/drawing/2014/main" id="{2000DD48-EFBB-D24F-9A7B-C6BD109EF2C3}"/>
                  </a:ext>
                </a:extLst>
              </p:cNvPr>
              <p:cNvGrpSpPr/>
              <p:nvPr/>
            </p:nvGrpSpPr>
            <p:grpSpPr>
              <a:xfrm>
                <a:off x="6180445" y="3620476"/>
                <a:ext cx="863675" cy="2551513"/>
                <a:chOff x="9674017" y="3761187"/>
                <a:chExt cx="1851311" cy="2551513"/>
              </a:xfrm>
            </p:grpSpPr>
            <p:sp>
              <p:nvSpPr>
                <p:cNvPr id="811" name="Rectangle 810">
                  <a:extLst>
                    <a:ext uri="{FF2B5EF4-FFF2-40B4-BE49-F238E27FC236}">
                      <a16:creationId xmlns:a16="http://schemas.microsoft.com/office/drawing/2014/main" id="{1D174C46-63CC-C94A-9162-1FEE13B18E75}"/>
                    </a:ext>
                  </a:extLst>
                </p:cNvPr>
                <p:cNvSpPr/>
                <p:nvPr/>
              </p:nvSpPr>
              <p:spPr>
                <a:xfrm>
                  <a:off x="10439865" y="3761187"/>
                  <a:ext cx="636608" cy="3588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t>
                  </a:r>
                </a:p>
              </p:txBody>
            </p:sp>
            <p:cxnSp>
              <p:nvCxnSpPr>
                <p:cNvPr id="812" name="Straight Connector 811">
                  <a:extLst>
                    <a:ext uri="{FF2B5EF4-FFF2-40B4-BE49-F238E27FC236}">
                      <a16:creationId xmlns:a16="http://schemas.microsoft.com/office/drawing/2014/main" id="{6C2F12F2-0E50-A44C-A315-01E6D8F0F065}"/>
                    </a:ext>
                  </a:extLst>
                </p:cNvPr>
                <p:cNvCxnSpPr>
                  <a:cxnSpLocks/>
                  <a:stCxn id="811" idx="2"/>
                  <a:endCxn id="821" idx="0"/>
                </p:cNvCxnSpPr>
                <p:nvPr/>
              </p:nvCxnSpPr>
              <p:spPr>
                <a:xfrm>
                  <a:off x="10758170" y="4120002"/>
                  <a:ext cx="448855" cy="343254"/>
                </a:xfrm>
                <a:prstGeom prst="line">
                  <a:avLst/>
                </a:prstGeom>
              </p:spPr>
              <p:style>
                <a:lnRef idx="3">
                  <a:schemeClr val="accent3"/>
                </a:lnRef>
                <a:fillRef idx="0">
                  <a:schemeClr val="accent3"/>
                </a:fillRef>
                <a:effectRef idx="2">
                  <a:schemeClr val="accent3"/>
                </a:effectRef>
                <a:fontRef idx="minor">
                  <a:schemeClr val="tx1"/>
                </a:fontRef>
              </p:style>
            </p:cxnSp>
            <p:sp>
              <p:nvSpPr>
                <p:cNvPr id="813" name="Rectangle 812">
                  <a:extLst>
                    <a:ext uri="{FF2B5EF4-FFF2-40B4-BE49-F238E27FC236}">
                      <a16:creationId xmlns:a16="http://schemas.microsoft.com/office/drawing/2014/main" id="{D0CA4E51-E7F8-074E-98D6-AED96BBB862C}"/>
                    </a:ext>
                  </a:extLst>
                </p:cNvPr>
                <p:cNvSpPr/>
                <p:nvPr/>
              </p:nvSpPr>
              <p:spPr>
                <a:xfrm>
                  <a:off x="10091032" y="4460199"/>
                  <a:ext cx="636608" cy="358815"/>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Fail</a:t>
                  </a:r>
                </a:p>
              </p:txBody>
            </p:sp>
            <p:cxnSp>
              <p:nvCxnSpPr>
                <p:cNvPr id="814" name="Straight Connector 813">
                  <a:extLst>
                    <a:ext uri="{FF2B5EF4-FFF2-40B4-BE49-F238E27FC236}">
                      <a16:creationId xmlns:a16="http://schemas.microsoft.com/office/drawing/2014/main" id="{6BC5D54C-A845-3C4E-BB20-6A6D2F649B17}"/>
                    </a:ext>
                  </a:extLst>
                </p:cNvPr>
                <p:cNvCxnSpPr>
                  <a:cxnSpLocks/>
                  <a:stCxn id="813" idx="0"/>
                  <a:endCxn id="811" idx="2"/>
                </p:cNvCxnSpPr>
                <p:nvPr/>
              </p:nvCxnSpPr>
              <p:spPr>
                <a:xfrm flipV="1">
                  <a:off x="10409337" y="4120002"/>
                  <a:ext cx="348833" cy="340198"/>
                </a:xfrm>
                <a:prstGeom prst="line">
                  <a:avLst/>
                </a:prstGeom>
              </p:spPr>
              <p:style>
                <a:lnRef idx="3">
                  <a:schemeClr val="accent3"/>
                </a:lnRef>
                <a:fillRef idx="0">
                  <a:schemeClr val="accent3"/>
                </a:fillRef>
                <a:effectRef idx="2">
                  <a:schemeClr val="accent3"/>
                </a:effectRef>
                <a:fontRef idx="minor">
                  <a:schemeClr val="tx1"/>
                </a:fontRef>
              </p:style>
            </p:cxnSp>
            <p:sp>
              <p:nvSpPr>
                <p:cNvPr id="815" name="Rectangle 814">
                  <a:extLst>
                    <a:ext uri="{FF2B5EF4-FFF2-40B4-BE49-F238E27FC236}">
                      <a16:creationId xmlns:a16="http://schemas.microsoft.com/office/drawing/2014/main" id="{8743F065-8B90-8E47-BAC7-785907300883}"/>
                    </a:ext>
                  </a:extLst>
                </p:cNvPr>
                <p:cNvSpPr/>
                <p:nvPr/>
              </p:nvSpPr>
              <p:spPr>
                <a:xfrm>
                  <a:off x="10097784" y="5237529"/>
                  <a:ext cx="636608" cy="358815"/>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t>
                  </a:r>
                </a:p>
              </p:txBody>
            </p:sp>
            <p:sp>
              <p:nvSpPr>
                <p:cNvPr id="816" name="Rectangle 815">
                  <a:extLst>
                    <a:ext uri="{FF2B5EF4-FFF2-40B4-BE49-F238E27FC236}">
                      <a16:creationId xmlns:a16="http://schemas.microsoft.com/office/drawing/2014/main" id="{6A9CA021-50AA-D844-B18F-59DDFB443673}"/>
                    </a:ext>
                  </a:extLst>
                </p:cNvPr>
                <p:cNvSpPr/>
                <p:nvPr/>
              </p:nvSpPr>
              <p:spPr>
                <a:xfrm>
                  <a:off x="9674017" y="5942503"/>
                  <a:ext cx="636608" cy="358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sp>
              <p:nvSpPr>
                <p:cNvPr id="817" name="Rectangle 816">
                  <a:extLst>
                    <a:ext uri="{FF2B5EF4-FFF2-40B4-BE49-F238E27FC236}">
                      <a16:creationId xmlns:a16="http://schemas.microsoft.com/office/drawing/2014/main" id="{0661D38A-6A6F-0F49-BB10-9A7D1BCA97FF}"/>
                    </a:ext>
                  </a:extLst>
                </p:cNvPr>
                <p:cNvSpPr/>
                <p:nvPr/>
              </p:nvSpPr>
              <p:spPr>
                <a:xfrm>
                  <a:off x="10439237" y="5953885"/>
                  <a:ext cx="636610" cy="35881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accent1"/>
                      </a:solidFill>
                    </a:rPr>
                    <a:t>act</a:t>
                  </a:r>
                </a:p>
              </p:txBody>
            </p:sp>
            <p:cxnSp>
              <p:nvCxnSpPr>
                <p:cNvPr id="818" name="Straight Connector 817">
                  <a:extLst>
                    <a:ext uri="{FF2B5EF4-FFF2-40B4-BE49-F238E27FC236}">
                      <a16:creationId xmlns:a16="http://schemas.microsoft.com/office/drawing/2014/main" id="{BFE059E0-1225-1F44-A67C-905DBBB5BAD0}"/>
                    </a:ext>
                  </a:extLst>
                </p:cNvPr>
                <p:cNvCxnSpPr>
                  <a:cxnSpLocks/>
                  <a:stCxn id="815" idx="0"/>
                  <a:endCxn id="813" idx="2"/>
                </p:cNvCxnSpPr>
                <p:nvPr/>
              </p:nvCxnSpPr>
              <p:spPr>
                <a:xfrm flipH="1" flipV="1">
                  <a:off x="10409337" y="4819014"/>
                  <a:ext cx="6752" cy="418515"/>
                </a:xfrm>
                <a:prstGeom prst="line">
                  <a:avLst/>
                </a:prstGeom>
              </p:spPr>
              <p:style>
                <a:lnRef idx="3">
                  <a:schemeClr val="accent3"/>
                </a:lnRef>
                <a:fillRef idx="0">
                  <a:schemeClr val="accent3"/>
                </a:fillRef>
                <a:effectRef idx="2">
                  <a:schemeClr val="accent3"/>
                </a:effectRef>
                <a:fontRef idx="minor">
                  <a:schemeClr val="tx1"/>
                </a:fontRef>
              </p:style>
            </p:cxnSp>
            <p:cxnSp>
              <p:nvCxnSpPr>
                <p:cNvPr id="819" name="Straight Connector 818">
                  <a:extLst>
                    <a:ext uri="{FF2B5EF4-FFF2-40B4-BE49-F238E27FC236}">
                      <a16:creationId xmlns:a16="http://schemas.microsoft.com/office/drawing/2014/main" id="{F124200C-851F-E14A-B49C-4A16CAA55769}"/>
                    </a:ext>
                  </a:extLst>
                </p:cNvPr>
                <p:cNvCxnSpPr>
                  <a:cxnSpLocks/>
                  <a:stCxn id="815" idx="2"/>
                  <a:endCxn id="816" idx="0"/>
                </p:cNvCxnSpPr>
                <p:nvPr/>
              </p:nvCxnSpPr>
              <p:spPr>
                <a:xfrm flipH="1">
                  <a:off x="9992322" y="5596344"/>
                  <a:ext cx="423767" cy="346159"/>
                </a:xfrm>
                <a:prstGeom prst="line">
                  <a:avLst/>
                </a:prstGeom>
              </p:spPr>
              <p:style>
                <a:lnRef idx="3">
                  <a:schemeClr val="accent3"/>
                </a:lnRef>
                <a:fillRef idx="0">
                  <a:schemeClr val="accent3"/>
                </a:fillRef>
                <a:effectRef idx="2">
                  <a:schemeClr val="accent3"/>
                </a:effectRef>
                <a:fontRef idx="minor">
                  <a:schemeClr val="tx1"/>
                </a:fontRef>
              </p:style>
            </p:cxnSp>
            <p:cxnSp>
              <p:nvCxnSpPr>
                <p:cNvPr id="820" name="Straight Connector 819">
                  <a:extLst>
                    <a:ext uri="{FF2B5EF4-FFF2-40B4-BE49-F238E27FC236}">
                      <a16:creationId xmlns:a16="http://schemas.microsoft.com/office/drawing/2014/main" id="{FE4C1EDF-440D-2143-8BEA-5B9A73D12AFD}"/>
                    </a:ext>
                  </a:extLst>
                </p:cNvPr>
                <p:cNvCxnSpPr>
                  <a:cxnSpLocks/>
                  <a:stCxn id="815" idx="2"/>
                  <a:endCxn id="817" idx="0"/>
                </p:cNvCxnSpPr>
                <p:nvPr/>
              </p:nvCxnSpPr>
              <p:spPr>
                <a:xfrm>
                  <a:off x="10416089" y="5596344"/>
                  <a:ext cx="341453" cy="357541"/>
                </a:xfrm>
                <a:prstGeom prst="line">
                  <a:avLst/>
                </a:prstGeom>
              </p:spPr>
              <p:style>
                <a:lnRef idx="3">
                  <a:schemeClr val="accent3"/>
                </a:lnRef>
                <a:fillRef idx="0">
                  <a:schemeClr val="accent3"/>
                </a:fillRef>
                <a:effectRef idx="2">
                  <a:schemeClr val="accent3"/>
                </a:effectRef>
                <a:fontRef idx="minor">
                  <a:schemeClr val="tx1"/>
                </a:fontRef>
              </p:style>
            </p:cxnSp>
            <p:sp>
              <p:nvSpPr>
                <p:cNvPr id="821" name="Rectangle 820">
                  <a:extLst>
                    <a:ext uri="{FF2B5EF4-FFF2-40B4-BE49-F238E27FC236}">
                      <a16:creationId xmlns:a16="http://schemas.microsoft.com/office/drawing/2014/main" id="{E9F9BB93-6E3E-D943-AD34-B5F672C7C5A4}"/>
                    </a:ext>
                  </a:extLst>
                </p:cNvPr>
                <p:cNvSpPr/>
                <p:nvPr/>
              </p:nvSpPr>
              <p:spPr>
                <a:xfrm>
                  <a:off x="10888720" y="4463256"/>
                  <a:ext cx="636608" cy="358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grpSp>
        </p:grpSp>
      </p:grpSp>
      <p:grpSp>
        <p:nvGrpSpPr>
          <p:cNvPr id="877" name="Group 876">
            <a:extLst>
              <a:ext uri="{FF2B5EF4-FFF2-40B4-BE49-F238E27FC236}">
                <a16:creationId xmlns:a16="http://schemas.microsoft.com/office/drawing/2014/main" id="{469EAF76-467D-3941-8A04-5A416377870E}"/>
              </a:ext>
            </a:extLst>
          </p:cNvPr>
          <p:cNvGrpSpPr/>
          <p:nvPr/>
        </p:nvGrpSpPr>
        <p:grpSpPr>
          <a:xfrm>
            <a:off x="4866005" y="2319561"/>
            <a:ext cx="5857103" cy="3917093"/>
            <a:chOff x="2681416" y="2248929"/>
            <a:chExt cx="5857103" cy="3917093"/>
          </a:xfrm>
        </p:grpSpPr>
        <p:sp>
          <p:nvSpPr>
            <p:cNvPr id="878" name="Rectangle 877">
              <a:extLst>
                <a:ext uri="{FF2B5EF4-FFF2-40B4-BE49-F238E27FC236}">
                  <a16:creationId xmlns:a16="http://schemas.microsoft.com/office/drawing/2014/main" id="{A97EFC5A-469F-6C4F-80F7-E7AA1307E709}"/>
                </a:ext>
              </a:extLst>
            </p:cNvPr>
            <p:cNvSpPr/>
            <p:nvPr/>
          </p:nvSpPr>
          <p:spPr>
            <a:xfrm>
              <a:off x="2681416" y="2248929"/>
              <a:ext cx="5857103" cy="39170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79" name="Group 878">
              <a:extLst>
                <a:ext uri="{FF2B5EF4-FFF2-40B4-BE49-F238E27FC236}">
                  <a16:creationId xmlns:a16="http://schemas.microsoft.com/office/drawing/2014/main" id="{F558AE95-CAD3-DF4C-B1C4-AB624BD78D39}"/>
                </a:ext>
              </a:extLst>
            </p:cNvPr>
            <p:cNvGrpSpPr/>
            <p:nvPr/>
          </p:nvGrpSpPr>
          <p:grpSpPr>
            <a:xfrm>
              <a:off x="3132746" y="2498773"/>
              <a:ext cx="5116973" cy="3504070"/>
              <a:chOff x="3132746" y="2498773"/>
              <a:chExt cx="5116973" cy="3504070"/>
            </a:xfrm>
          </p:grpSpPr>
          <p:sp>
            <p:nvSpPr>
              <p:cNvPr id="880" name="Rectangle 5">
                <a:extLst>
                  <a:ext uri="{FF2B5EF4-FFF2-40B4-BE49-F238E27FC236}">
                    <a16:creationId xmlns:a16="http://schemas.microsoft.com/office/drawing/2014/main" id="{DAB91546-875A-BC4C-B85D-0A8585C8D4B0}"/>
                  </a:ext>
                </a:extLst>
              </p:cNvPr>
              <p:cNvSpPr/>
              <p:nvPr/>
            </p:nvSpPr>
            <p:spPr>
              <a:xfrm>
                <a:off x="4364391" y="4447438"/>
                <a:ext cx="994551" cy="1555405"/>
              </a:xfrm>
              <a:custGeom>
                <a:avLst/>
                <a:gdLst>
                  <a:gd name="connsiteX0" fmla="*/ 0 w 2051623"/>
                  <a:gd name="connsiteY0" fmla="*/ 0 h 2706606"/>
                  <a:gd name="connsiteX1" fmla="*/ 2051623 w 2051623"/>
                  <a:gd name="connsiteY1" fmla="*/ 0 h 2706606"/>
                  <a:gd name="connsiteX2" fmla="*/ 2051623 w 2051623"/>
                  <a:gd name="connsiteY2" fmla="*/ 2706606 h 2706606"/>
                  <a:gd name="connsiteX3" fmla="*/ 0 w 2051623"/>
                  <a:gd name="connsiteY3" fmla="*/ 2706606 h 2706606"/>
                  <a:gd name="connsiteX4" fmla="*/ 0 w 2051623"/>
                  <a:gd name="connsiteY4" fmla="*/ 0 h 2706606"/>
                  <a:gd name="connsiteX0" fmla="*/ 716438 w 2051623"/>
                  <a:gd name="connsiteY0" fmla="*/ 28280 h 2706606"/>
                  <a:gd name="connsiteX1" fmla="*/ 2051623 w 2051623"/>
                  <a:gd name="connsiteY1" fmla="*/ 0 h 2706606"/>
                  <a:gd name="connsiteX2" fmla="*/ 2051623 w 2051623"/>
                  <a:gd name="connsiteY2" fmla="*/ 2706606 h 2706606"/>
                  <a:gd name="connsiteX3" fmla="*/ 0 w 2051623"/>
                  <a:gd name="connsiteY3" fmla="*/ 2706606 h 2706606"/>
                  <a:gd name="connsiteX4" fmla="*/ 716438 w 2051623"/>
                  <a:gd name="connsiteY4" fmla="*/ 28280 h 2706606"/>
                  <a:gd name="connsiteX0" fmla="*/ 716438 w 2051623"/>
                  <a:gd name="connsiteY0" fmla="*/ 28280 h 2706606"/>
                  <a:gd name="connsiteX1" fmla="*/ 2051623 w 2051623"/>
                  <a:gd name="connsiteY1" fmla="*/ 0 h 2706606"/>
                  <a:gd name="connsiteX2" fmla="*/ 2051623 w 2051623"/>
                  <a:gd name="connsiteY2" fmla="*/ 2706606 h 2706606"/>
                  <a:gd name="connsiteX3" fmla="*/ 0 w 2051623"/>
                  <a:gd name="connsiteY3" fmla="*/ 2706606 h 2706606"/>
                  <a:gd name="connsiteX4" fmla="*/ 43713 w 2051623"/>
                  <a:gd name="connsiteY4" fmla="*/ 2151865 h 2706606"/>
                  <a:gd name="connsiteX5" fmla="*/ 716438 w 2051623"/>
                  <a:gd name="connsiteY5" fmla="*/ 28280 h 2706606"/>
                  <a:gd name="connsiteX0" fmla="*/ 716438 w 2051623"/>
                  <a:gd name="connsiteY0" fmla="*/ 28280 h 2706606"/>
                  <a:gd name="connsiteX1" fmla="*/ 2051623 w 2051623"/>
                  <a:gd name="connsiteY1" fmla="*/ 0 h 2706606"/>
                  <a:gd name="connsiteX2" fmla="*/ 2051623 w 2051623"/>
                  <a:gd name="connsiteY2" fmla="*/ 2706606 h 2706606"/>
                  <a:gd name="connsiteX3" fmla="*/ 0 w 2051623"/>
                  <a:gd name="connsiteY3" fmla="*/ 2706606 h 2706606"/>
                  <a:gd name="connsiteX4" fmla="*/ 43713 w 2051623"/>
                  <a:gd name="connsiteY4" fmla="*/ 2151865 h 2706606"/>
                  <a:gd name="connsiteX5" fmla="*/ 716438 w 2051623"/>
                  <a:gd name="connsiteY5" fmla="*/ 28280 h 2706606"/>
                  <a:gd name="connsiteX0" fmla="*/ 716438 w 2051623"/>
                  <a:gd name="connsiteY0" fmla="*/ 28280 h 2706606"/>
                  <a:gd name="connsiteX1" fmla="*/ 2051623 w 2051623"/>
                  <a:gd name="connsiteY1" fmla="*/ 0 h 2706606"/>
                  <a:gd name="connsiteX2" fmla="*/ 2051623 w 2051623"/>
                  <a:gd name="connsiteY2" fmla="*/ 2706606 h 2706606"/>
                  <a:gd name="connsiteX3" fmla="*/ 0 w 2051623"/>
                  <a:gd name="connsiteY3" fmla="*/ 2706606 h 2706606"/>
                  <a:gd name="connsiteX4" fmla="*/ 43713 w 2051623"/>
                  <a:gd name="connsiteY4" fmla="*/ 2151865 h 2706606"/>
                  <a:gd name="connsiteX5" fmla="*/ 716438 w 2051623"/>
                  <a:gd name="connsiteY5" fmla="*/ 28280 h 2706606"/>
                  <a:gd name="connsiteX0" fmla="*/ 716438 w 2051623"/>
                  <a:gd name="connsiteY0" fmla="*/ 28280 h 2706606"/>
                  <a:gd name="connsiteX1" fmla="*/ 2051623 w 2051623"/>
                  <a:gd name="connsiteY1" fmla="*/ 0 h 2706606"/>
                  <a:gd name="connsiteX2" fmla="*/ 2051623 w 2051623"/>
                  <a:gd name="connsiteY2" fmla="*/ 2706606 h 2706606"/>
                  <a:gd name="connsiteX3" fmla="*/ 0 w 2051623"/>
                  <a:gd name="connsiteY3" fmla="*/ 2706606 h 2706606"/>
                  <a:gd name="connsiteX4" fmla="*/ 43713 w 2051623"/>
                  <a:gd name="connsiteY4" fmla="*/ 2151865 h 2706606"/>
                  <a:gd name="connsiteX5" fmla="*/ 373651 w 2051623"/>
                  <a:gd name="connsiteY5" fmla="*/ 2029317 h 2706606"/>
                  <a:gd name="connsiteX6" fmla="*/ 716438 w 2051623"/>
                  <a:gd name="connsiteY6" fmla="*/ 28280 h 2706606"/>
                  <a:gd name="connsiteX0" fmla="*/ 716438 w 2051623"/>
                  <a:gd name="connsiteY0" fmla="*/ 28280 h 2706606"/>
                  <a:gd name="connsiteX1" fmla="*/ 2051623 w 2051623"/>
                  <a:gd name="connsiteY1" fmla="*/ 0 h 2706606"/>
                  <a:gd name="connsiteX2" fmla="*/ 2051623 w 2051623"/>
                  <a:gd name="connsiteY2" fmla="*/ 2706606 h 2706606"/>
                  <a:gd name="connsiteX3" fmla="*/ 0 w 2051623"/>
                  <a:gd name="connsiteY3" fmla="*/ 2706606 h 2706606"/>
                  <a:gd name="connsiteX4" fmla="*/ 43713 w 2051623"/>
                  <a:gd name="connsiteY4" fmla="*/ 2151865 h 2706606"/>
                  <a:gd name="connsiteX5" fmla="*/ 373651 w 2051623"/>
                  <a:gd name="connsiteY5" fmla="*/ 2029317 h 2706606"/>
                  <a:gd name="connsiteX6" fmla="*/ 716438 w 2051623"/>
                  <a:gd name="connsiteY6" fmla="*/ 28280 h 2706606"/>
                  <a:gd name="connsiteX0" fmla="*/ 716438 w 2051623"/>
                  <a:gd name="connsiteY0" fmla="*/ 28280 h 2706606"/>
                  <a:gd name="connsiteX1" fmla="*/ 2051623 w 2051623"/>
                  <a:gd name="connsiteY1" fmla="*/ 0 h 2706606"/>
                  <a:gd name="connsiteX2" fmla="*/ 2051623 w 2051623"/>
                  <a:gd name="connsiteY2" fmla="*/ 2706606 h 2706606"/>
                  <a:gd name="connsiteX3" fmla="*/ 0 w 2051623"/>
                  <a:gd name="connsiteY3" fmla="*/ 2706606 h 2706606"/>
                  <a:gd name="connsiteX4" fmla="*/ 43713 w 2051623"/>
                  <a:gd name="connsiteY4" fmla="*/ 2151865 h 2706606"/>
                  <a:gd name="connsiteX5" fmla="*/ 373651 w 2051623"/>
                  <a:gd name="connsiteY5" fmla="*/ 2029317 h 2706606"/>
                  <a:gd name="connsiteX6" fmla="*/ 716438 w 2051623"/>
                  <a:gd name="connsiteY6" fmla="*/ 28280 h 2706606"/>
                  <a:gd name="connsiteX0" fmla="*/ 716455 w 2051640"/>
                  <a:gd name="connsiteY0" fmla="*/ 28280 h 2706606"/>
                  <a:gd name="connsiteX1" fmla="*/ 2051640 w 2051640"/>
                  <a:gd name="connsiteY1" fmla="*/ 0 h 2706606"/>
                  <a:gd name="connsiteX2" fmla="*/ 2051640 w 2051640"/>
                  <a:gd name="connsiteY2" fmla="*/ 2706606 h 2706606"/>
                  <a:gd name="connsiteX3" fmla="*/ 17 w 2051640"/>
                  <a:gd name="connsiteY3" fmla="*/ 2706606 h 2706606"/>
                  <a:gd name="connsiteX4" fmla="*/ 43730 w 2051640"/>
                  <a:gd name="connsiteY4" fmla="*/ 2151865 h 2706606"/>
                  <a:gd name="connsiteX5" fmla="*/ 373668 w 2051640"/>
                  <a:gd name="connsiteY5" fmla="*/ 2029317 h 2706606"/>
                  <a:gd name="connsiteX6" fmla="*/ 716455 w 2051640"/>
                  <a:gd name="connsiteY6" fmla="*/ 28280 h 2706606"/>
                  <a:gd name="connsiteX0" fmla="*/ 729285 w 2064470"/>
                  <a:gd name="connsiteY0" fmla="*/ 28280 h 2706606"/>
                  <a:gd name="connsiteX1" fmla="*/ 2064470 w 2064470"/>
                  <a:gd name="connsiteY1" fmla="*/ 0 h 2706606"/>
                  <a:gd name="connsiteX2" fmla="*/ 2064470 w 2064470"/>
                  <a:gd name="connsiteY2" fmla="*/ 2706606 h 2706606"/>
                  <a:gd name="connsiteX3" fmla="*/ 12847 w 2064470"/>
                  <a:gd name="connsiteY3" fmla="*/ 2706606 h 2706606"/>
                  <a:gd name="connsiteX4" fmla="*/ 0 w 2064470"/>
                  <a:gd name="connsiteY4" fmla="*/ 2161292 h 2706606"/>
                  <a:gd name="connsiteX5" fmla="*/ 386498 w 2064470"/>
                  <a:gd name="connsiteY5" fmla="*/ 2029317 h 2706606"/>
                  <a:gd name="connsiteX6" fmla="*/ 729285 w 2064470"/>
                  <a:gd name="connsiteY6" fmla="*/ 28280 h 2706606"/>
                  <a:gd name="connsiteX0" fmla="*/ 729285 w 2064470"/>
                  <a:gd name="connsiteY0" fmla="*/ 28280 h 2706606"/>
                  <a:gd name="connsiteX1" fmla="*/ 2064470 w 2064470"/>
                  <a:gd name="connsiteY1" fmla="*/ 0 h 2706606"/>
                  <a:gd name="connsiteX2" fmla="*/ 2064470 w 2064470"/>
                  <a:gd name="connsiteY2" fmla="*/ 2706606 h 2706606"/>
                  <a:gd name="connsiteX3" fmla="*/ 12847 w 2064470"/>
                  <a:gd name="connsiteY3" fmla="*/ 2706606 h 2706606"/>
                  <a:gd name="connsiteX4" fmla="*/ 0 w 2064470"/>
                  <a:gd name="connsiteY4" fmla="*/ 2161292 h 2706606"/>
                  <a:gd name="connsiteX5" fmla="*/ 386498 w 2064470"/>
                  <a:gd name="connsiteY5" fmla="*/ 2029317 h 2706606"/>
                  <a:gd name="connsiteX6" fmla="*/ 729285 w 2064470"/>
                  <a:gd name="connsiteY6" fmla="*/ 28280 h 2706606"/>
                  <a:gd name="connsiteX0" fmla="*/ 719858 w 2055043"/>
                  <a:gd name="connsiteY0" fmla="*/ 28280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77071 w 2055043"/>
                  <a:gd name="connsiteY5" fmla="*/ 2029317 h 2706606"/>
                  <a:gd name="connsiteX6" fmla="*/ 719858 w 2055043"/>
                  <a:gd name="connsiteY6" fmla="*/ 28280 h 2706606"/>
                  <a:gd name="connsiteX0" fmla="*/ 719858 w 2055043"/>
                  <a:gd name="connsiteY0" fmla="*/ 28280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719858 w 2055043"/>
                  <a:gd name="connsiteY6" fmla="*/ 28280 h 2706606"/>
                  <a:gd name="connsiteX0" fmla="*/ 719858 w 2055043"/>
                  <a:gd name="connsiteY0" fmla="*/ 28280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719858 w 2055043"/>
                  <a:gd name="connsiteY6" fmla="*/ 28280 h 2706606"/>
                  <a:gd name="connsiteX0" fmla="*/ 719858 w 2055043"/>
                  <a:gd name="connsiteY0" fmla="*/ 28280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452486 w 2055043"/>
                  <a:gd name="connsiteY6" fmla="*/ 784979 h 2706606"/>
                  <a:gd name="connsiteX7" fmla="*/ 719858 w 2055043"/>
                  <a:gd name="connsiteY7" fmla="*/ 28280 h 2706606"/>
                  <a:gd name="connsiteX0" fmla="*/ 719858 w 2055043"/>
                  <a:gd name="connsiteY0" fmla="*/ 28280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452486 w 2055043"/>
                  <a:gd name="connsiteY6" fmla="*/ 784979 h 2706606"/>
                  <a:gd name="connsiteX7" fmla="*/ 719858 w 2055043"/>
                  <a:gd name="connsiteY7" fmla="*/ 28280 h 2706606"/>
                  <a:gd name="connsiteX0" fmla="*/ 719858 w 2055043"/>
                  <a:gd name="connsiteY0" fmla="*/ 28280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452486 w 2055043"/>
                  <a:gd name="connsiteY6" fmla="*/ 784979 h 2706606"/>
                  <a:gd name="connsiteX7" fmla="*/ 719858 w 2055043"/>
                  <a:gd name="connsiteY7" fmla="*/ 28280 h 2706606"/>
                  <a:gd name="connsiteX0" fmla="*/ 719858 w 2055043"/>
                  <a:gd name="connsiteY0" fmla="*/ 28280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395925 w 2055043"/>
                  <a:gd name="connsiteY6" fmla="*/ 794405 h 2706606"/>
                  <a:gd name="connsiteX7" fmla="*/ 719858 w 2055043"/>
                  <a:gd name="connsiteY7" fmla="*/ 28280 h 2706606"/>
                  <a:gd name="connsiteX0" fmla="*/ 719858 w 2055043"/>
                  <a:gd name="connsiteY0" fmla="*/ 28280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395925 w 2055043"/>
                  <a:gd name="connsiteY6" fmla="*/ 794405 h 2706606"/>
                  <a:gd name="connsiteX7" fmla="*/ 719858 w 2055043"/>
                  <a:gd name="connsiteY7" fmla="*/ 28280 h 2706606"/>
                  <a:gd name="connsiteX0" fmla="*/ 804700 w 2055043"/>
                  <a:gd name="connsiteY0" fmla="*/ 37707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395925 w 2055043"/>
                  <a:gd name="connsiteY6" fmla="*/ 794405 h 2706606"/>
                  <a:gd name="connsiteX7" fmla="*/ 804700 w 2055043"/>
                  <a:gd name="connsiteY7" fmla="*/ 37707 h 2706606"/>
                  <a:gd name="connsiteX0" fmla="*/ 804700 w 2055043"/>
                  <a:gd name="connsiteY0" fmla="*/ 37707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395925 w 2055043"/>
                  <a:gd name="connsiteY6" fmla="*/ 794405 h 2706606"/>
                  <a:gd name="connsiteX7" fmla="*/ 804700 w 2055043"/>
                  <a:gd name="connsiteY7" fmla="*/ 37707 h 2706606"/>
                  <a:gd name="connsiteX0" fmla="*/ 729286 w 2055043"/>
                  <a:gd name="connsiteY0" fmla="*/ 47134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395925 w 2055043"/>
                  <a:gd name="connsiteY6" fmla="*/ 794405 h 2706606"/>
                  <a:gd name="connsiteX7" fmla="*/ 729286 w 2055043"/>
                  <a:gd name="connsiteY7" fmla="*/ 47134 h 2706606"/>
                  <a:gd name="connsiteX0" fmla="*/ 729286 w 2055043"/>
                  <a:gd name="connsiteY0" fmla="*/ 47134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395925 w 2055043"/>
                  <a:gd name="connsiteY6" fmla="*/ 794405 h 2706606"/>
                  <a:gd name="connsiteX7" fmla="*/ 735290 w 2055043"/>
                  <a:gd name="connsiteY7" fmla="*/ 737845 h 2706606"/>
                  <a:gd name="connsiteX8" fmla="*/ 729286 w 2055043"/>
                  <a:gd name="connsiteY8" fmla="*/ 47134 h 2706606"/>
                  <a:gd name="connsiteX0" fmla="*/ 729286 w 2055043"/>
                  <a:gd name="connsiteY0" fmla="*/ 47134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395925 w 2055043"/>
                  <a:gd name="connsiteY6" fmla="*/ 794405 h 2706606"/>
                  <a:gd name="connsiteX7" fmla="*/ 735290 w 2055043"/>
                  <a:gd name="connsiteY7" fmla="*/ 737845 h 2706606"/>
                  <a:gd name="connsiteX8" fmla="*/ 729286 w 2055043"/>
                  <a:gd name="connsiteY8" fmla="*/ 47134 h 2706606"/>
                  <a:gd name="connsiteX0" fmla="*/ 729286 w 2055043"/>
                  <a:gd name="connsiteY0" fmla="*/ 47134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395925 w 2055043"/>
                  <a:gd name="connsiteY6" fmla="*/ 794405 h 2706606"/>
                  <a:gd name="connsiteX7" fmla="*/ 735290 w 2055043"/>
                  <a:gd name="connsiteY7" fmla="*/ 737845 h 2706606"/>
                  <a:gd name="connsiteX8" fmla="*/ 729286 w 2055043"/>
                  <a:gd name="connsiteY8" fmla="*/ 47134 h 2706606"/>
                  <a:gd name="connsiteX0" fmla="*/ 729286 w 2055043"/>
                  <a:gd name="connsiteY0" fmla="*/ 47134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395925 w 2055043"/>
                  <a:gd name="connsiteY6" fmla="*/ 794405 h 2706606"/>
                  <a:gd name="connsiteX7" fmla="*/ 735290 w 2055043"/>
                  <a:gd name="connsiteY7" fmla="*/ 737845 h 2706606"/>
                  <a:gd name="connsiteX8" fmla="*/ 729286 w 2055043"/>
                  <a:gd name="connsiteY8" fmla="*/ 47134 h 2706606"/>
                  <a:gd name="connsiteX0" fmla="*/ 729286 w 2055043"/>
                  <a:gd name="connsiteY0" fmla="*/ 47134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395925 w 2055043"/>
                  <a:gd name="connsiteY6" fmla="*/ 794405 h 2706606"/>
                  <a:gd name="connsiteX7" fmla="*/ 735290 w 2055043"/>
                  <a:gd name="connsiteY7" fmla="*/ 737845 h 2706606"/>
                  <a:gd name="connsiteX8" fmla="*/ 729286 w 2055043"/>
                  <a:gd name="connsiteY8" fmla="*/ 47134 h 2706606"/>
                  <a:gd name="connsiteX0" fmla="*/ 729286 w 2055043"/>
                  <a:gd name="connsiteY0" fmla="*/ 47134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395925 w 2055043"/>
                  <a:gd name="connsiteY6" fmla="*/ 794405 h 2706606"/>
                  <a:gd name="connsiteX7" fmla="*/ 716436 w 2055043"/>
                  <a:gd name="connsiteY7" fmla="*/ 775552 h 2706606"/>
                  <a:gd name="connsiteX8" fmla="*/ 729286 w 2055043"/>
                  <a:gd name="connsiteY8" fmla="*/ 47134 h 2706606"/>
                  <a:gd name="connsiteX0" fmla="*/ 729286 w 2055043"/>
                  <a:gd name="connsiteY0" fmla="*/ 47134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395925 w 2055043"/>
                  <a:gd name="connsiteY6" fmla="*/ 794405 h 2706606"/>
                  <a:gd name="connsiteX7" fmla="*/ 716436 w 2055043"/>
                  <a:gd name="connsiteY7" fmla="*/ 775552 h 2706606"/>
                  <a:gd name="connsiteX8" fmla="*/ 729286 w 2055043"/>
                  <a:gd name="connsiteY8" fmla="*/ 47134 h 2706606"/>
                  <a:gd name="connsiteX0" fmla="*/ 729286 w 2055043"/>
                  <a:gd name="connsiteY0" fmla="*/ 47134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94652 w 2055043"/>
                  <a:gd name="connsiteY5" fmla="*/ 2165588 h 2706606"/>
                  <a:gd name="connsiteX6" fmla="*/ 395925 w 2055043"/>
                  <a:gd name="connsiteY6" fmla="*/ 794405 h 2706606"/>
                  <a:gd name="connsiteX7" fmla="*/ 716436 w 2055043"/>
                  <a:gd name="connsiteY7" fmla="*/ 775552 h 2706606"/>
                  <a:gd name="connsiteX8" fmla="*/ 729286 w 2055043"/>
                  <a:gd name="connsiteY8" fmla="*/ 47134 h 2706606"/>
                  <a:gd name="connsiteX0" fmla="*/ 729286 w 2055043"/>
                  <a:gd name="connsiteY0" fmla="*/ 47134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94652 w 2055043"/>
                  <a:gd name="connsiteY5" fmla="*/ 2165588 h 2706606"/>
                  <a:gd name="connsiteX6" fmla="*/ 395925 w 2055043"/>
                  <a:gd name="connsiteY6" fmla="*/ 794405 h 2706606"/>
                  <a:gd name="connsiteX7" fmla="*/ 716436 w 2055043"/>
                  <a:gd name="connsiteY7" fmla="*/ 775552 h 2706606"/>
                  <a:gd name="connsiteX8" fmla="*/ 729286 w 2055043"/>
                  <a:gd name="connsiteY8" fmla="*/ 47134 h 2706606"/>
                  <a:gd name="connsiteX0" fmla="*/ 729286 w 2055043"/>
                  <a:gd name="connsiteY0" fmla="*/ 47134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94652 w 2055043"/>
                  <a:gd name="connsiteY5" fmla="*/ 2165588 h 2706606"/>
                  <a:gd name="connsiteX6" fmla="*/ 395925 w 2055043"/>
                  <a:gd name="connsiteY6" fmla="*/ 794405 h 2706606"/>
                  <a:gd name="connsiteX7" fmla="*/ 716436 w 2055043"/>
                  <a:gd name="connsiteY7" fmla="*/ 775552 h 2706606"/>
                  <a:gd name="connsiteX8" fmla="*/ 729286 w 2055043"/>
                  <a:gd name="connsiteY8" fmla="*/ 47134 h 2706606"/>
                  <a:gd name="connsiteX0" fmla="*/ 729286 w 2055043"/>
                  <a:gd name="connsiteY0" fmla="*/ 47134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90794 w 2055043"/>
                  <a:gd name="connsiteY5" fmla="*/ 2192596 h 2706606"/>
                  <a:gd name="connsiteX6" fmla="*/ 395925 w 2055043"/>
                  <a:gd name="connsiteY6" fmla="*/ 794405 h 2706606"/>
                  <a:gd name="connsiteX7" fmla="*/ 716436 w 2055043"/>
                  <a:gd name="connsiteY7" fmla="*/ 775552 h 2706606"/>
                  <a:gd name="connsiteX8" fmla="*/ 729286 w 2055043"/>
                  <a:gd name="connsiteY8" fmla="*/ 47134 h 2706606"/>
                  <a:gd name="connsiteX0" fmla="*/ 729286 w 2055043"/>
                  <a:gd name="connsiteY0" fmla="*/ 47134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90794 w 2055043"/>
                  <a:gd name="connsiteY5" fmla="*/ 2192596 h 2706606"/>
                  <a:gd name="connsiteX6" fmla="*/ 395925 w 2055043"/>
                  <a:gd name="connsiteY6" fmla="*/ 794405 h 2706606"/>
                  <a:gd name="connsiteX7" fmla="*/ 716436 w 2055043"/>
                  <a:gd name="connsiteY7" fmla="*/ 775552 h 2706606"/>
                  <a:gd name="connsiteX8" fmla="*/ 729286 w 2055043"/>
                  <a:gd name="connsiteY8" fmla="*/ 47134 h 2706606"/>
                  <a:gd name="connsiteX0" fmla="*/ 729286 w 2055043"/>
                  <a:gd name="connsiteY0" fmla="*/ 47134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90794 w 2055043"/>
                  <a:gd name="connsiteY5" fmla="*/ 2192596 h 2706606"/>
                  <a:gd name="connsiteX6" fmla="*/ 395925 w 2055043"/>
                  <a:gd name="connsiteY6" fmla="*/ 794405 h 2706606"/>
                  <a:gd name="connsiteX7" fmla="*/ 716436 w 2055043"/>
                  <a:gd name="connsiteY7" fmla="*/ 775552 h 2706606"/>
                  <a:gd name="connsiteX8" fmla="*/ 729286 w 2055043"/>
                  <a:gd name="connsiteY8" fmla="*/ 47134 h 2706606"/>
                  <a:gd name="connsiteX0" fmla="*/ 752436 w 2055043"/>
                  <a:gd name="connsiteY0" fmla="*/ 174456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90794 w 2055043"/>
                  <a:gd name="connsiteY5" fmla="*/ 2192596 h 2706606"/>
                  <a:gd name="connsiteX6" fmla="*/ 395925 w 2055043"/>
                  <a:gd name="connsiteY6" fmla="*/ 794405 h 2706606"/>
                  <a:gd name="connsiteX7" fmla="*/ 716436 w 2055043"/>
                  <a:gd name="connsiteY7" fmla="*/ 775552 h 2706606"/>
                  <a:gd name="connsiteX8" fmla="*/ 752436 w 2055043"/>
                  <a:gd name="connsiteY8" fmla="*/ 174456 h 2706606"/>
                  <a:gd name="connsiteX0" fmla="*/ 752436 w 2055043"/>
                  <a:gd name="connsiteY0" fmla="*/ 174456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90794 w 2055043"/>
                  <a:gd name="connsiteY5" fmla="*/ 2192596 h 2706606"/>
                  <a:gd name="connsiteX6" fmla="*/ 395925 w 2055043"/>
                  <a:gd name="connsiteY6" fmla="*/ 794405 h 2706606"/>
                  <a:gd name="connsiteX7" fmla="*/ 762734 w 2055043"/>
                  <a:gd name="connsiteY7" fmla="*/ 783269 h 2706606"/>
                  <a:gd name="connsiteX8" fmla="*/ 752436 w 2055043"/>
                  <a:gd name="connsiteY8" fmla="*/ 174456 h 2706606"/>
                  <a:gd name="connsiteX0" fmla="*/ 752436 w 2055043"/>
                  <a:gd name="connsiteY0" fmla="*/ 174456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90794 w 2055043"/>
                  <a:gd name="connsiteY5" fmla="*/ 2192596 h 2706606"/>
                  <a:gd name="connsiteX6" fmla="*/ 392066 w 2055043"/>
                  <a:gd name="connsiteY6" fmla="*/ 844562 h 2706606"/>
                  <a:gd name="connsiteX7" fmla="*/ 762734 w 2055043"/>
                  <a:gd name="connsiteY7" fmla="*/ 783269 h 2706606"/>
                  <a:gd name="connsiteX8" fmla="*/ 752436 w 2055043"/>
                  <a:gd name="connsiteY8" fmla="*/ 174456 h 2706606"/>
                  <a:gd name="connsiteX0" fmla="*/ 752436 w 2055043"/>
                  <a:gd name="connsiteY0" fmla="*/ 174456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90794 w 2055043"/>
                  <a:gd name="connsiteY5" fmla="*/ 2192596 h 2706606"/>
                  <a:gd name="connsiteX6" fmla="*/ 392066 w 2055043"/>
                  <a:gd name="connsiteY6" fmla="*/ 844562 h 2706606"/>
                  <a:gd name="connsiteX7" fmla="*/ 751159 w 2055043"/>
                  <a:gd name="connsiteY7" fmla="*/ 845001 h 2706606"/>
                  <a:gd name="connsiteX8" fmla="*/ 752436 w 2055043"/>
                  <a:gd name="connsiteY8" fmla="*/ 174456 h 2706606"/>
                  <a:gd name="connsiteX0" fmla="*/ 752436 w 2055043"/>
                  <a:gd name="connsiteY0" fmla="*/ 174456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90794 w 2055043"/>
                  <a:gd name="connsiteY5" fmla="*/ 2192596 h 2706606"/>
                  <a:gd name="connsiteX6" fmla="*/ 392066 w 2055043"/>
                  <a:gd name="connsiteY6" fmla="*/ 844562 h 2706606"/>
                  <a:gd name="connsiteX7" fmla="*/ 751159 w 2055043"/>
                  <a:gd name="connsiteY7" fmla="*/ 845001 h 2706606"/>
                  <a:gd name="connsiteX8" fmla="*/ 752436 w 2055043"/>
                  <a:gd name="connsiteY8" fmla="*/ 174456 h 2706606"/>
                  <a:gd name="connsiteX0" fmla="*/ 752436 w 2055043"/>
                  <a:gd name="connsiteY0" fmla="*/ 174456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90794 w 2055043"/>
                  <a:gd name="connsiteY5" fmla="*/ 2192596 h 2706606"/>
                  <a:gd name="connsiteX6" fmla="*/ 392066 w 2055043"/>
                  <a:gd name="connsiteY6" fmla="*/ 844562 h 2706606"/>
                  <a:gd name="connsiteX7" fmla="*/ 751159 w 2055043"/>
                  <a:gd name="connsiteY7" fmla="*/ 845001 h 2706606"/>
                  <a:gd name="connsiteX8" fmla="*/ 752436 w 2055043"/>
                  <a:gd name="connsiteY8" fmla="*/ 174456 h 2706606"/>
                  <a:gd name="connsiteX0" fmla="*/ 752436 w 2055043"/>
                  <a:gd name="connsiteY0" fmla="*/ 4694 h 2536844"/>
                  <a:gd name="connsiteX1" fmla="*/ 1534182 w 2055043"/>
                  <a:gd name="connsiteY1" fmla="*/ 0 h 2536844"/>
                  <a:gd name="connsiteX2" fmla="*/ 2055043 w 2055043"/>
                  <a:gd name="connsiteY2" fmla="*/ 2536844 h 2536844"/>
                  <a:gd name="connsiteX3" fmla="*/ 3420 w 2055043"/>
                  <a:gd name="connsiteY3" fmla="*/ 2536844 h 2536844"/>
                  <a:gd name="connsiteX4" fmla="*/ 0 w 2055043"/>
                  <a:gd name="connsiteY4" fmla="*/ 2019810 h 2536844"/>
                  <a:gd name="connsiteX5" fmla="*/ 390794 w 2055043"/>
                  <a:gd name="connsiteY5" fmla="*/ 2022834 h 2536844"/>
                  <a:gd name="connsiteX6" fmla="*/ 392066 w 2055043"/>
                  <a:gd name="connsiteY6" fmla="*/ 674800 h 2536844"/>
                  <a:gd name="connsiteX7" fmla="*/ 751159 w 2055043"/>
                  <a:gd name="connsiteY7" fmla="*/ 675239 h 2536844"/>
                  <a:gd name="connsiteX8" fmla="*/ 752436 w 2055043"/>
                  <a:gd name="connsiteY8" fmla="*/ 4694 h 2536844"/>
                  <a:gd name="connsiteX0" fmla="*/ 752436 w 1588198"/>
                  <a:gd name="connsiteY0" fmla="*/ 4694 h 2536844"/>
                  <a:gd name="connsiteX1" fmla="*/ 1534182 w 1588198"/>
                  <a:gd name="connsiteY1" fmla="*/ 0 h 2536844"/>
                  <a:gd name="connsiteX2" fmla="*/ 1588198 w 1588198"/>
                  <a:gd name="connsiteY2" fmla="*/ 2536844 h 2536844"/>
                  <a:gd name="connsiteX3" fmla="*/ 3420 w 1588198"/>
                  <a:gd name="connsiteY3" fmla="*/ 2536844 h 2536844"/>
                  <a:gd name="connsiteX4" fmla="*/ 0 w 1588198"/>
                  <a:gd name="connsiteY4" fmla="*/ 2019810 h 2536844"/>
                  <a:gd name="connsiteX5" fmla="*/ 390794 w 1588198"/>
                  <a:gd name="connsiteY5" fmla="*/ 2022834 h 2536844"/>
                  <a:gd name="connsiteX6" fmla="*/ 392066 w 1588198"/>
                  <a:gd name="connsiteY6" fmla="*/ 674800 h 2536844"/>
                  <a:gd name="connsiteX7" fmla="*/ 751159 w 1588198"/>
                  <a:gd name="connsiteY7" fmla="*/ 675239 h 2536844"/>
                  <a:gd name="connsiteX8" fmla="*/ 752436 w 1588198"/>
                  <a:gd name="connsiteY8" fmla="*/ 4694 h 2536844"/>
                  <a:gd name="connsiteX0" fmla="*/ 752436 w 1557332"/>
                  <a:gd name="connsiteY0" fmla="*/ 4694 h 2540702"/>
                  <a:gd name="connsiteX1" fmla="*/ 1534182 w 1557332"/>
                  <a:gd name="connsiteY1" fmla="*/ 0 h 2540702"/>
                  <a:gd name="connsiteX2" fmla="*/ 1557332 w 1557332"/>
                  <a:gd name="connsiteY2" fmla="*/ 2540702 h 2540702"/>
                  <a:gd name="connsiteX3" fmla="*/ 3420 w 1557332"/>
                  <a:gd name="connsiteY3" fmla="*/ 2536844 h 2540702"/>
                  <a:gd name="connsiteX4" fmla="*/ 0 w 1557332"/>
                  <a:gd name="connsiteY4" fmla="*/ 2019810 h 2540702"/>
                  <a:gd name="connsiteX5" fmla="*/ 390794 w 1557332"/>
                  <a:gd name="connsiteY5" fmla="*/ 2022834 h 2540702"/>
                  <a:gd name="connsiteX6" fmla="*/ 392066 w 1557332"/>
                  <a:gd name="connsiteY6" fmla="*/ 674800 h 2540702"/>
                  <a:gd name="connsiteX7" fmla="*/ 751159 w 1557332"/>
                  <a:gd name="connsiteY7" fmla="*/ 675239 h 2540702"/>
                  <a:gd name="connsiteX8" fmla="*/ 752436 w 1557332"/>
                  <a:gd name="connsiteY8" fmla="*/ 4694 h 2540702"/>
                  <a:gd name="connsiteX0" fmla="*/ 752436 w 1603631"/>
                  <a:gd name="connsiteY0" fmla="*/ 4694 h 2552277"/>
                  <a:gd name="connsiteX1" fmla="*/ 1534182 w 1603631"/>
                  <a:gd name="connsiteY1" fmla="*/ 0 h 2552277"/>
                  <a:gd name="connsiteX2" fmla="*/ 1603631 w 1603631"/>
                  <a:gd name="connsiteY2" fmla="*/ 2552277 h 2552277"/>
                  <a:gd name="connsiteX3" fmla="*/ 3420 w 1603631"/>
                  <a:gd name="connsiteY3" fmla="*/ 2536844 h 2552277"/>
                  <a:gd name="connsiteX4" fmla="*/ 0 w 1603631"/>
                  <a:gd name="connsiteY4" fmla="*/ 2019810 h 2552277"/>
                  <a:gd name="connsiteX5" fmla="*/ 390794 w 1603631"/>
                  <a:gd name="connsiteY5" fmla="*/ 2022834 h 2552277"/>
                  <a:gd name="connsiteX6" fmla="*/ 392066 w 1603631"/>
                  <a:gd name="connsiteY6" fmla="*/ 674800 h 2552277"/>
                  <a:gd name="connsiteX7" fmla="*/ 751159 w 1603631"/>
                  <a:gd name="connsiteY7" fmla="*/ 675239 h 2552277"/>
                  <a:gd name="connsiteX8" fmla="*/ 752436 w 1603631"/>
                  <a:gd name="connsiteY8" fmla="*/ 4694 h 2552277"/>
                  <a:gd name="connsiteX0" fmla="*/ 752436 w 1603631"/>
                  <a:gd name="connsiteY0" fmla="*/ 836 h 2548419"/>
                  <a:gd name="connsiteX1" fmla="*/ 1584339 w 1603631"/>
                  <a:gd name="connsiteY1" fmla="*/ 0 h 2548419"/>
                  <a:gd name="connsiteX2" fmla="*/ 1603631 w 1603631"/>
                  <a:gd name="connsiteY2" fmla="*/ 2548419 h 2548419"/>
                  <a:gd name="connsiteX3" fmla="*/ 3420 w 1603631"/>
                  <a:gd name="connsiteY3" fmla="*/ 2532986 h 2548419"/>
                  <a:gd name="connsiteX4" fmla="*/ 0 w 1603631"/>
                  <a:gd name="connsiteY4" fmla="*/ 2015952 h 2548419"/>
                  <a:gd name="connsiteX5" fmla="*/ 390794 w 1603631"/>
                  <a:gd name="connsiteY5" fmla="*/ 2018976 h 2548419"/>
                  <a:gd name="connsiteX6" fmla="*/ 392066 w 1603631"/>
                  <a:gd name="connsiteY6" fmla="*/ 670942 h 2548419"/>
                  <a:gd name="connsiteX7" fmla="*/ 751159 w 1603631"/>
                  <a:gd name="connsiteY7" fmla="*/ 671381 h 2548419"/>
                  <a:gd name="connsiteX8" fmla="*/ 752436 w 1603631"/>
                  <a:gd name="connsiteY8" fmla="*/ 836 h 2548419"/>
                  <a:gd name="connsiteX0" fmla="*/ 752436 w 2015545"/>
                  <a:gd name="connsiteY0" fmla="*/ 836 h 2548419"/>
                  <a:gd name="connsiteX1" fmla="*/ 1584339 w 2015545"/>
                  <a:gd name="connsiteY1" fmla="*/ 0 h 2548419"/>
                  <a:gd name="connsiteX2" fmla="*/ 2015545 w 2015545"/>
                  <a:gd name="connsiteY2" fmla="*/ 731242 h 2548419"/>
                  <a:gd name="connsiteX3" fmla="*/ 1603631 w 2015545"/>
                  <a:gd name="connsiteY3" fmla="*/ 2548419 h 2548419"/>
                  <a:gd name="connsiteX4" fmla="*/ 3420 w 2015545"/>
                  <a:gd name="connsiteY4" fmla="*/ 2532986 h 2548419"/>
                  <a:gd name="connsiteX5" fmla="*/ 0 w 2015545"/>
                  <a:gd name="connsiteY5" fmla="*/ 2015952 h 2548419"/>
                  <a:gd name="connsiteX6" fmla="*/ 390794 w 2015545"/>
                  <a:gd name="connsiteY6" fmla="*/ 2018976 h 2548419"/>
                  <a:gd name="connsiteX7" fmla="*/ 392066 w 2015545"/>
                  <a:gd name="connsiteY7" fmla="*/ 670942 h 2548419"/>
                  <a:gd name="connsiteX8" fmla="*/ 751159 w 2015545"/>
                  <a:gd name="connsiteY8" fmla="*/ 671381 h 2548419"/>
                  <a:gd name="connsiteX9" fmla="*/ 752436 w 2015545"/>
                  <a:gd name="connsiteY9" fmla="*/ 836 h 2548419"/>
                  <a:gd name="connsiteX0" fmla="*/ 752436 w 2015545"/>
                  <a:gd name="connsiteY0" fmla="*/ 836 h 2548419"/>
                  <a:gd name="connsiteX1" fmla="*/ 1584339 w 2015545"/>
                  <a:gd name="connsiteY1" fmla="*/ 0 h 2548419"/>
                  <a:gd name="connsiteX2" fmla="*/ 2015545 w 2015545"/>
                  <a:gd name="connsiteY2" fmla="*/ 731242 h 2548419"/>
                  <a:gd name="connsiteX3" fmla="*/ 1603631 w 2015545"/>
                  <a:gd name="connsiteY3" fmla="*/ 2548419 h 2548419"/>
                  <a:gd name="connsiteX4" fmla="*/ 3420 w 2015545"/>
                  <a:gd name="connsiteY4" fmla="*/ 2532986 h 2548419"/>
                  <a:gd name="connsiteX5" fmla="*/ 0 w 2015545"/>
                  <a:gd name="connsiteY5" fmla="*/ 2015952 h 2548419"/>
                  <a:gd name="connsiteX6" fmla="*/ 390794 w 2015545"/>
                  <a:gd name="connsiteY6" fmla="*/ 2018976 h 2548419"/>
                  <a:gd name="connsiteX7" fmla="*/ 392066 w 2015545"/>
                  <a:gd name="connsiteY7" fmla="*/ 670942 h 2548419"/>
                  <a:gd name="connsiteX8" fmla="*/ 751159 w 2015545"/>
                  <a:gd name="connsiteY8" fmla="*/ 671381 h 2548419"/>
                  <a:gd name="connsiteX9" fmla="*/ 752436 w 2015545"/>
                  <a:gd name="connsiteY9" fmla="*/ 836 h 2548419"/>
                  <a:gd name="connsiteX0" fmla="*/ 752436 w 1988537"/>
                  <a:gd name="connsiteY0" fmla="*/ 836 h 2548419"/>
                  <a:gd name="connsiteX1" fmla="*/ 1584339 w 1988537"/>
                  <a:gd name="connsiteY1" fmla="*/ 0 h 2548419"/>
                  <a:gd name="connsiteX2" fmla="*/ 1988537 w 1988537"/>
                  <a:gd name="connsiteY2" fmla="*/ 711951 h 2548419"/>
                  <a:gd name="connsiteX3" fmla="*/ 1603631 w 1988537"/>
                  <a:gd name="connsiteY3" fmla="*/ 2548419 h 2548419"/>
                  <a:gd name="connsiteX4" fmla="*/ 3420 w 1988537"/>
                  <a:gd name="connsiteY4" fmla="*/ 2532986 h 2548419"/>
                  <a:gd name="connsiteX5" fmla="*/ 0 w 1988537"/>
                  <a:gd name="connsiteY5" fmla="*/ 2015952 h 2548419"/>
                  <a:gd name="connsiteX6" fmla="*/ 390794 w 1988537"/>
                  <a:gd name="connsiteY6" fmla="*/ 2018976 h 2548419"/>
                  <a:gd name="connsiteX7" fmla="*/ 392066 w 1988537"/>
                  <a:gd name="connsiteY7" fmla="*/ 670942 h 2548419"/>
                  <a:gd name="connsiteX8" fmla="*/ 751159 w 1988537"/>
                  <a:gd name="connsiteY8" fmla="*/ 671381 h 2548419"/>
                  <a:gd name="connsiteX9" fmla="*/ 752436 w 1988537"/>
                  <a:gd name="connsiteY9" fmla="*/ 836 h 2548419"/>
                  <a:gd name="connsiteX0" fmla="*/ 752436 w 1989081"/>
                  <a:gd name="connsiteY0" fmla="*/ 836 h 2548419"/>
                  <a:gd name="connsiteX1" fmla="*/ 1584339 w 1989081"/>
                  <a:gd name="connsiteY1" fmla="*/ 0 h 2548419"/>
                  <a:gd name="connsiteX2" fmla="*/ 1598857 w 1989081"/>
                  <a:gd name="connsiteY2" fmla="*/ 650219 h 2548419"/>
                  <a:gd name="connsiteX3" fmla="*/ 1988537 w 1989081"/>
                  <a:gd name="connsiteY3" fmla="*/ 711951 h 2548419"/>
                  <a:gd name="connsiteX4" fmla="*/ 1603631 w 1989081"/>
                  <a:gd name="connsiteY4" fmla="*/ 2548419 h 2548419"/>
                  <a:gd name="connsiteX5" fmla="*/ 3420 w 1989081"/>
                  <a:gd name="connsiteY5" fmla="*/ 2532986 h 2548419"/>
                  <a:gd name="connsiteX6" fmla="*/ 0 w 1989081"/>
                  <a:gd name="connsiteY6" fmla="*/ 2015952 h 2548419"/>
                  <a:gd name="connsiteX7" fmla="*/ 390794 w 1989081"/>
                  <a:gd name="connsiteY7" fmla="*/ 2018976 h 2548419"/>
                  <a:gd name="connsiteX8" fmla="*/ 392066 w 1989081"/>
                  <a:gd name="connsiteY8" fmla="*/ 670942 h 2548419"/>
                  <a:gd name="connsiteX9" fmla="*/ 751159 w 1989081"/>
                  <a:gd name="connsiteY9" fmla="*/ 671381 h 2548419"/>
                  <a:gd name="connsiteX10" fmla="*/ 752436 w 1989081"/>
                  <a:gd name="connsiteY10" fmla="*/ 836 h 2548419"/>
                  <a:gd name="connsiteX0" fmla="*/ 752436 w 1989081"/>
                  <a:gd name="connsiteY0" fmla="*/ 836 h 2548419"/>
                  <a:gd name="connsiteX1" fmla="*/ 1584339 w 1989081"/>
                  <a:gd name="connsiteY1" fmla="*/ 0 h 2548419"/>
                  <a:gd name="connsiteX2" fmla="*/ 1598857 w 1989081"/>
                  <a:gd name="connsiteY2" fmla="*/ 650219 h 2548419"/>
                  <a:gd name="connsiteX3" fmla="*/ 1988537 w 1989081"/>
                  <a:gd name="connsiteY3" fmla="*/ 711951 h 2548419"/>
                  <a:gd name="connsiteX4" fmla="*/ 1603631 w 1989081"/>
                  <a:gd name="connsiteY4" fmla="*/ 2548419 h 2548419"/>
                  <a:gd name="connsiteX5" fmla="*/ 3420 w 1989081"/>
                  <a:gd name="connsiteY5" fmla="*/ 2532986 h 2548419"/>
                  <a:gd name="connsiteX6" fmla="*/ 0 w 1989081"/>
                  <a:gd name="connsiteY6" fmla="*/ 2015952 h 2548419"/>
                  <a:gd name="connsiteX7" fmla="*/ 390794 w 1989081"/>
                  <a:gd name="connsiteY7" fmla="*/ 2018976 h 2548419"/>
                  <a:gd name="connsiteX8" fmla="*/ 392066 w 1989081"/>
                  <a:gd name="connsiteY8" fmla="*/ 670942 h 2548419"/>
                  <a:gd name="connsiteX9" fmla="*/ 751159 w 1989081"/>
                  <a:gd name="connsiteY9" fmla="*/ 671381 h 2548419"/>
                  <a:gd name="connsiteX10" fmla="*/ 752436 w 1989081"/>
                  <a:gd name="connsiteY10" fmla="*/ 836 h 2548419"/>
                  <a:gd name="connsiteX0" fmla="*/ 752436 w 1989296"/>
                  <a:gd name="connsiteY0" fmla="*/ 836 h 2548419"/>
                  <a:gd name="connsiteX1" fmla="*/ 1584339 w 1989296"/>
                  <a:gd name="connsiteY1" fmla="*/ 0 h 2548419"/>
                  <a:gd name="connsiteX2" fmla="*/ 1598857 w 1989296"/>
                  <a:gd name="connsiteY2" fmla="*/ 650219 h 2548419"/>
                  <a:gd name="connsiteX3" fmla="*/ 1988537 w 1989296"/>
                  <a:gd name="connsiteY3" fmla="*/ 711951 h 2548419"/>
                  <a:gd name="connsiteX4" fmla="*/ 1603631 w 1989296"/>
                  <a:gd name="connsiteY4" fmla="*/ 2548419 h 2548419"/>
                  <a:gd name="connsiteX5" fmla="*/ 3420 w 1989296"/>
                  <a:gd name="connsiteY5" fmla="*/ 2532986 h 2548419"/>
                  <a:gd name="connsiteX6" fmla="*/ 0 w 1989296"/>
                  <a:gd name="connsiteY6" fmla="*/ 2015952 h 2548419"/>
                  <a:gd name="connsiteX7" fmla="*/ 390794 w 1989296"/>
                  <a:gd name="connsiteY7" fmla="*/ 2018976 h 2548419"/>
                  <a:gd name="connsiteX8" fmla="*/ 392066 w 1989296"/>
                  <a:gd name="connsiteY8" fmla="*/ 670942 h 2548419"/>
                  <a:gd name="connsiteX9" fmla="*/ 751159 w 1989296"/>
                  <a:gd name="connsiteY9" fmla="*/ 671381 h 2548419"/>
                  <a:gd name="connsiteX10" fmla="*/ 752436 w 1989296"/>
                  <a:gd name="connsiteY10" fmla="*/ 836 h 2548419"/>
                  <a:gd name="connsiteX0" fmla="*/ 752436 w 1993143"/>
                  <a:gd name="connsiteY0" fmla="*/ 836 h 2548419"/>
                  <a:gd name="connsiteX1" fmla="*/ 1584339 w 1993143"/>
                  <a:gd name="connsiteY1" fmla="*/ 0 h 2548419"/>
                  <a:gd name="connsiteX2" fmla="*/ 1598857 w 1993143"/>
                  <a:gd name="connsiteY2" fmla="*/ 650219 h 2548419"/>
                  <a:gd name="connsiteX3" fmla="*/ 1992396 w 1993143"/>
                  <a:gd name="connsiteY3" fmla="*/ 677227 h 2548419"/>
                  <a:gd name="connsiteX4" fmla="*/ 1603631 w 1993143"/>
                  <a:gd name="connsiteY4" fmla="*/ 2548419 h 2548419"/>
                  <a:gd name="connsiteX5" fmla="*/ 3420 w 1993143"/>
                  <a:gd name="connsiteY5" fmla="*/ 2532986 h 2548419"/>
                  <a:gd name="connsiteX6" fmla="*/ 0 w 1993143"/>
                  <a:gd name="connsiteY6" fmla="*/ 2015952 h 2548419"/>
                  <a:gd name="connsiteX7" fmla="*/ 390794 w 1993143"/>
                  <a:gd name="connsiteY7" fmla="*/ 2018976 h 2548419"/>
                  <a:gd name="connsiteX8" fmla="*/ 392066 w 1993143"/>
                  <a:gd name="connsiteY8" fmla="*/ 670942 h 2548419"/>
                  <a:gd name="connsiteX9" fmla="*/ 751159 w 1993143"/>
                  <a:gd name="connsiteY9" fmla="*/ 671381 h 2548419"/>
                  <a:gd name="connsiteX10" fmla="*/ 752436 w 1993143"/>
                  <a:gd name="connsiteY10" fmla="*/ 836 h 2548419"/>
                  <a:gd name="connsiteX0" fmla="*/ 752436 w 1992396"/>
                  <a:gd name="connsiteY0" fmla="*/ 836 h 2548419"/>
                  <a:gd name="connsiteX1" fmla="*/ 1584339 w 1992396"/>
                  <a:gd name="connsiteY1" fmla="*/ 0 h 2548419"/>
                  <a:gd name="connsiteX2" fmla="*/ 1598857 w 1992396"/>
                  <a:gd name="connsiteY2" fmla="*/ 650219 h 2548419"/>
                  <a:gd name="connsiteX3" fmla="*/ 1992396 w 1992396"/>
                  <a:gd name="connsiteY3" fmla="*/ 677227 h 2548419"/>
                  <a:gd name="connsiteX4" fmla="*/ 1603631 w 1992396"/>
                  <a:gd name="connsiteY4" fmla="*/ 2548419 h 2548419"/>
                  <a:gd name="connsiteX5" fmla="*/ 3420 w 1992396"/>
                  <a:gd name="connsiteY5" fmla="*/ 2532986 h 2548419"/>
                  <a:gd name="connsiteX6" fmla="*/ 0 w 1992396"/>
                  <a:gd name="connsiteY6" fmla="*/ 2015952 h 2548419"/>
                  <a:gd name="connsiteX7" fmla="*/ 390794 w 1992396"/>
                  <a:gd name="connsiteY7" fmla="*/ 2018976 h 2548419"/>
                  <a:gd name="connsiteX8" fmla="*/ 392066 w 1992396"/>
                  <a:gd name="connsiteY8" fmla="*/ 670942 h 2548419"/>
                  <a:gd name="connsiteX9" fmla="*/ 751159 w 1992396"/>
                  <a:gd name="connsiteY9" fmla="*/ 671381 h 2548419"/>
                  <a:gd name="connsiteX10" fmla="*/ 752436 w 1992396"/>
                  <a:gd name="connsiteY10" fmla="*/ 836 h 2548419"/>
                  <a:gd name="connsiteX0" fmla="*/ 752436 w 1992396"/>
                  <a:gd name="connsiteY0" fmla="*/ 836 h 2548419"/>
                  <a:gd name="connsiteX1" fmla="*/ 1584339 w 1992396"/>
                  <a:gd name="connsiteY1" fmla="*/ 0 h 2548419"/>
                  <a:gd name="connsiteX2" fmla="*/ 1587282 w 1992396"/>
                  <a:gd name="connsiteY2" fmla="*/ 681085 h 2548419"/>
                  <a:gd name="connsiteX3" fmla="*/ 1992396 w 1992396"/>
                  <a:gd name="connsiteY3" fmla="*/ 677227 h 2548419"/>
                  <a:gd name="connsiteX4" fmla="*/ 1603631 w 1992396"/>
                  <a:gd name="connsiteY4" fmla="*/ 2548419 h 2548419"/>
                  <a:gd name="connsiteX5" fmla="*/ 3420 w 1992396"/>
                  <a:gd name="connsiteY5" fmla="*/ 2532986 h 2548419"/>
                  <a:gd name="connsiteX6" fmla="*/ 0 w 1992396"/>
                  <a:gd name="connsiteY6" fmla="*/ 2015952 h 2548419"/>
                  <a:gd name="connsiteX7" fmla="*/ 390794 w 1992396"/>
                  <a:gd name="connsiteY7" fmla="*/ 2018976 h 2548419"/>
                  <a:gd name="connsiteX8" fmla="*/ 392066 w 1992396"/>
                  <a:gd name="connsiteY8" fmla="*/ 670942 h 2548419"/>
                  <a:gd name="connsiteX9" fmla="*/ 751159 w 1992396"/>
                  <a:gd name="connsiteY9" fmla="*/ 671381 h 2548419"/>
                  <a:gd name="connsiteX10" fmla="*/ 752436 w 1992396"/>
                  <a:gd name="connsiteY10" fmla="*/ 836 h 2548419"/>
                  <a:gd name="connsiteX0" fmla="*/ 752436 w 1992396"/>
                  <a:gd name="connsiteY0" fmla="*/ 836 h 2548419"/>
                  <a:gd name="connsiteX1" fmla="*/ 1584339 w 1992396"/>
                  <a:gd name="connsiteY1" fmla="*/ 0 h 2548419"/>
                  <a:gd name="connsiteX2" fmla="*/ 1587282 w 1992396"/>
                  <a:gd name="connsiteY2" fmla="*/ 681085 h 2548419"/>
                  <a:gd name="connsiteX3" fmla="*/ 1992396 w 1992396"/>
                  <a:gd name="connsiteY3" fmla="*/ 677227 h 2548419"/>
                  <a:gd name="connsiteX4" fmla="*/ 1603631 w 1992396"/>
                  <a:gd name="connsiteY4" fmla="*/ 2548419 h 2548419"/>
                  <a:gd name="connsiteX5" fmla="*/ 3420 w 1992396"/>
                  <a:gd name="connsiteY5" fmla="*/ 2532986 h 2548419"/>
                  <a:gd name="connsiteX6" fmla="*/ 0 w 1992396"/>
                  <a:gd name="connsiteY6" fmla="*/ 2015952 h 2548419"/>
                  <a:gd name="connsiteX7" fmla="*/ 390794 w 1992396"/>
                  <a:gd name="connsiteY7" fmla="*/ 2018976 h 2548419"/>
                  <a:gd name="connsiteX8" fmla="*/ 392066 w 1992396"/>
                  <a:gd name="connsiteY8" fmla="*/ 670942 h 2548419"/>
                  <a:gd name="connsiteX9" fmla="*/ 751159 w 1992396"/>
                  <a:gd name="connsiteY9" fmla="*/ 671381 h 2548419"/>
                  <a:gd name="connsiteX10" fmla="*/ 752436 w 1992396"/>
                  <a:gd name="connsiteY10" fmla="*/ 836 h 2548419"/>
                  <a:gd name="connsiteX0" fmla="*/ 752436 w 1992396"/>
                  <a:gd name="connsiteY0" fmla="*/ 836 h 2548419"/>
                  <a:gd name="connsiteX1" fmla="*/ 1584339 w 1992396"/>
                  <a:gd name="connsiteY1" fmla="*/ 0 h 2548419"/>
                  <a:gd name="connsiteX2" fmla="*/ 1587282 w 1992396"/>
                  <a:gd name="connsiteY2" fmla="*/ 681085 h 2548419"/>
                  <a:gd name="connsiteX3" fmla="*/ 1992396 w 1992396"/>
                  <a:gd name="connsiteY3" fmla="*/ 677227 h 2548419"/>
                  <a:gd name="connsiteX4" fmla="*/ 1973104 w 1992396"/>
                  <a:gd name="connsiteY4" fmla="*/ 1151789 h 2548419"/>
                  <a:gd name="connsiteX5" fmla="*/ 1603631 w 1992396"/>
                  <a:gd name="connsiteY5" fmla="*/ 2548419 h 2548419"/>
                  <a:gd name="connsiteX6" fmla="*/ 3420 w 1992396"/>
                  <a:gd name="connsiteY6" fmla="*/ 2532986 h 2548419"/>
                  <a:gd name="connsiteX7" fmla="*/ 0 w 1992396"/>
                  <a:gd name="connsiteY7" fmla="*/ 2015952 h 2548419"/>
                  <a:gd name="connsiteX8" fmla="*/ 390794 w 1992396"/>
                  <a:gd name="connsiteY8" fmla="*/ 2018976 h 2548419"/>
                  <a:gd name="connsiteX9" fmla="*/ 392066 w 1992396"/>
                  <a:gd name="connsiteY9" fmla="*/ 670942 h 2548419"/>
                  <a:gd name="connsiteX10" fmla="*/ 751159 w 1992396"/>
                  <a:gd name="connsiteY10" fmla="*/ 671381 h 2548419"/>
                  <a:gd name="connsiteX11" fmla="*/ 752436 w 1992396"/>
                  <a:gd name="connsiteY11" fmla="*/ 836 h 2548419"/>
                  <a:gd name="connsiteX0" fmla="*/ 752436 w 1995875"/>
                  <a:gd name="connsiteY0" fmla="*/ 836 h 2548419"/>
                  <a:gd name="connsiteX1" fmla="*/ 1584339 w 1995875"/>
                  <a:gd name="connsiteY1" fmla="*/ 0 h 2548419"/>
                  <a:gd name="connsiteX2" fmla="*/ 1587282 w 1995875"/>
                  <a:gd name="connsiteY2" fmla="*/ 681085 h 2548419"/>
                  <a:gd name="connsiteX3" fmla="*/ 1992396 w 1995875"/>
                  <a:gd name="connsiteY3" fmla="*/ 677227 h 2548419"/>
                  <a:gd name="connsiteX4" fmla="*/ 1973104 w 1995875"/>
                  <a:gd name="connsiteY4" fmla="*/ 1151789 h 2548419"/>
                  <a:gd name="connsiteX5" fmla="*/ 1603631 w 1995875"/>
                  <a:gd name="connsiteY5" fmla="*/ 2548419 h 2548419"/>
                  <a:gd name="connsiteX6" fmla="*/ 3420 w 1995875"/>
                  <a:gd name="connsiteY6" fmla="*/ 2532986 h 2548419"/>
                  <a:gd name="connsiteX7" fmla="*/ 0 w 1995875"/>
                  <a:gd name="connsiteY7" fmla="*/ 2015952 h 2548419"/>
                  <a:gd name="connsiteX8" fmla="*/ 390794 w 1995875"/>
                  <a:gd name="connsiteY8" fmla="*/ 2018976 h 2548419"/>
                  <a:gd name="connsiteX9" fmla="*/ 392066 w 1995875"/>
                  <a:gd name="connsiteY9" fmla="*/ 670942 h 2548419"/>
                  <a:gd name="connsiteX10" fmla="*/ 751159 w 1995875"/>
                  <a:gd name="connsiteY10" fmla="*/ 671381 h 2548419"/>
                  <a:gd name="connsiteX11" fmla="*/ 752436 w 1995875"/>
                  <a:gd name="connsiteY11" fmla="*/ 836 h 2548419"/>
                  <a:gd name="connsiteX0" fmla="*/ 752436 w 1992396"/>
                  <a:gd name="connsiteY0" fmla="*/ 836 h 2548419"/>
                  <a:gd name="connsiteX1" fmla="*/ 1584339 w 1992396"/>
                  <a:gd name="connsiteY1" fmla="*/ 0 h 2548419"/>
                  <a:gd name="connsiteX2" fmla="*/ 1587282 w 1992396"/>
                  <a:gd name="connsiteY2" fmla="*/ 681085 h 2548419"/>
                  <a:gd name="connsiteX3" fmla="*/ 1992396 w 1992396"/>
                  <a:gd name="connsiteY3" fmla="*/ 677227 h 2548419"/>
                  <a:gd name="connsiteX4" fmla="*/ 1973104 w 1992396"/>
                  <a:gd name="connsiteY4" fmla="*/ 1151789 h 2548419"/>
                  <a:gd name="connsiteX5" fmla="*/ 1603631 w 1992396"/>
                  <a:gd name="connsiteY5" fmla="*/ 2548419 h 2548419"/>
                  <a:gd name="connsiteX6" fmla="*/ 3420 w 1992396"/>
                  <a:gd name="connsiteY6" fmla="*/ 2532986 h 2548419"/>
                  <a:gd name="connsiteX7" fmla="*/ 0 w 1992396"/>
                  <a:gd name="connsiteY7" fmla="*/ 2015952 h 2548419"/>
                  <a:gd name="connsiteX8" fmla="*/ 390794 w 1992396"/>
                  <a:gd name="connsiteY8" fmla="*/ 2018976 h 2548419"/>
                  <a:gd name="connsiteX9" fmla="*/ 392066 w 1992396"/>
                  <a:gd name="connsiteY9" fmla="*/ 670942 h 2548419"/>
                  <a:gd name="connsiteX10" fmla="*/ 751159 w 1992396"/>
                  <a:gd name="connsiteY10" fmla="*/ 671381 h 2548419"/>
                  <a:gd name="connsiteX11" fmla="*/ 752436 w 1992396"/>
                  <a:gd name="connsiteY11" fmla="*/ 836 h 2548419"/>
                  <a:gd name="connsiteX0" fmla="*/ 752436 w 1992396"/>
                  <a:gd name="connsiteY0" fmla="*/ 836 h 2548419"/>
                  <a:gd name="connsiteX1" fmla="*/ 1584339 w 1992396"/>
                  <a:gd name="connsiteY1" fmla="*/ 0 h 2548419"/>
                  <a:gd name="connsiteX2" fmla="*/ 1587282 w 1992396"/>
                  <a:gd name="connsiteY2" fmla="*/ 681085 h 2548419"/>
                  <a:gd name="connsiteX3" fmla="*/ 1992396 w 1992396"/>
                  <a:gd name="connsiteY3" fmla="*/ 677227 h 2548419"/>
                  <a:gd name="connsiteX4" fmla="*/ 1973104 w 1992396"/>
                  <a:gd name="connsiteY4" fmla="*/ 1151789 h 2548419"/>
                  <a:gd name="connsiteX5" fmla="*/ 1603631 w 1992396"/>
                  <a:gd name="connsiteY5" fmla="*/ 2548419 h 2548419"/>
                  <a:gd name="connsiteX6" fmla="*/ 3420 w 1992396"/>
                  <a:gd name="connsiteY6" fmla="*/ 2532986 h 2548419"/>
                  <a:gd name="connsiteX7" fmla="*/ 0 w 1992396"/>
                  <a:gd name="connsiteY7" fmla="*/ 2015952 h 2548419"/>
                  <a:gd name="connsiteX8" fmla="*/ 390794 w 1992396"/>
                  <a:gd name="connsiteY8" fmla="*/ 2018976 h 2548419"/>
                  <a:gd name="connsiteX9" fmla="*/ 392066 w 1992396"/>
                  <a:gd name="connsiteY9" fmla="*/ 670942 h 2548419"/>
                  <a:gd name="connsiteX10" fmla="*/ 751159 w 1992396"/>
                  <a:gd name="connsiteY10" fmla="*/ 671381 h 2548419"/>
                  <a:gd name="connsiteX11" fmla="*/ 752436 w 1992396"/>
                  <a:gd name="connsiteY11" fmla="*/ 836 h 2548419"/>
                  <a:gd name="connsiteX0" fmla="*/ 752436 w 1992396"/>
                  <a:gd name="connsiteY0" fmla="*/ 836 h 2548419"/>
                  <a:gd name="connsiteX1" fmla="*/ 1584339 w 1992396"/>
                  <a:gd name="connsiteY1" fmla="*/ 0 h 2548419"/>
                  <a:gd name="connsiteX2" fmla="*/ 1587282 w 1992396"/>
                  <a:gd name="connsiteY2" fmla="*/ 681085 h 2548419"/>
                  <a:gd name="connsiteX3" fmla="*/ 1992396 w 1992396"/>
                  <a:gd name="connsiteY3" fmla="*/ 677227 h 2548419"/>
                  <a:gd name="connsiteX4" fmla="*/ 1973104 w 1992396"/>
                  <a:gd name="connsiteY4" fmla="*/ 1151789 h 2548419"/>
                  <a:gd name="connsiteX5" fmla="*/ 1564132 w 1992396"/>
                  <a:gd name="connsiteY5" fmla="*/ 1144073 h 2548419"/>
                  <a:gd name="connsiteX6" fmla="*/ 1603631 w 1992396"/>
                  <a:gd name="connsiteY6" fmla="*/ 2548419 h 2548419"/>
                  <a:gd name="connsiteX7" fmla="*/ 3420 w 1992396"/>
                  <a:gd name="connsiteY7" fmla="*/ 2532986 h 2548419"/>
                  <a:gd name="connsiteX8" fmla="*/ 0 w 1992396"/>
                  <a:gd name="connsiteY8" fmla="*/ 2015952 h 2548419"/>
                  <a:gd name="connsiteX9" fmla="*/ 390794 w 1992396"/>
                  <a:gd name="connsiteY9" fmla="*/ 2018976 h 2548419"/>
                  <a:gd name="connsiteX10" fmla="*/ 392066 w 1992396"/>
                  <a:gd name="connsiteY10" fmla="*/ 670942 h 2548419"/>
                  <a:gd name="connsiteX11" fmla="*/ 751159 w 1992396"/>
                  <a:gd name="connsiteY11" fmla="*/ 671381 h 2548419"/>
                  <a:gd name="connsiteX12" fmla="*/ 752436 w 1992396"/>
                  <a:gd name="connsiteY12" fmla="*/ 836 h 2548419"/>
                  <a:gd name="connsiteX0" fmla="*/ 752436 w 1992396"/>
                  <a:gd name="connsiteY0" fmla="*/ 836 h 2552277"/>
                  <a:gd name="connsiteX1" fmla="*/ 1584339 w 1992396"/>
                  <a:gd name="connsiteY1" fmla="*/ 0 h 2552277"/>
                  <a:gd name="connsiteX2" fmla="*/ 1587282 w 1992396"/>
                  <a:gd name="connsiteY2" fmla="*/ 681085 h 2552277"/>
                  <a:gd name="connsiteX3" fmla="*/ 1992396 w 1992396"/>
                  <a:gd name="connsiteY3" fmla="*/ 677227 h 2552277"/>
                  <a:gd name="connsiteX4" fmla="*/ 1973104 w 1992396"/>
                  <a:gd name="connsiteY4" fmla="*/ 1151789 h 2552277"/>
                  <a:gd name="connsiteX5" fmla="*/ 1564132 w 1992396"/>
                  <a:gd name="connsiteY5" fmla="*/ 1144073 h 2552277"/>
                  <a:gd name="connsiteX6" fmla="*/ 1565048 w 1992396"/>
                  <a:gd name="connsiteY6" fmla="*/ 2552277 h 2552277"/>
                  <a:gd name="connsiteX7" fmla="*/ 3420 w 1992396"/>
                  <a:gd name="connsiteY7" fmla="*/ 2532986 h 2552277"/>
                  <a:gd name="connsiteX8" fmla="*/ 0 w 1992396"/>
                  <a:gd name="connsiteY8" fmla="*/ 2015952 h 2552277"/>
                  <a:gd name="connsiteX9" fmla="*/ 390794 w 1992396"/>
                  <a:gd name="connsiteY9" fmla="*/ 2018976 h 2552277"/>
                  <a:gd name="connsiteX10" fmla="*/ 392066 w 1992396"/>
                  <a:gd name="connsiteY10" fmla="*/ 670942 h 2552277"/>
                  <a:gd name="connsiteX11" fmla="*/ 751159 w 1992396"/>
                  <a:gd name="connsiteY11" fmla="*/ 671381 h 2552277"/>
                  <a:gd name="connsiteX12" fmla="*/ 752436 w 1992396"/>
                  <a:gd name="connsiteY12" fmla="*/ 836 h 2552277"/>
                  <a:gd name="connsiteX0" fmla="*/ 752436 w 1992396"/>
                  <a:gd name="connsiteY0" fmla="*/ 836 h 2552277"/>
                  <a:gd name="connsiteX1" fmla="*/ 1584339 w 1992396"/>
                  <a:gd name="connsiteY1" fmla="*/ 0 h 2552277"/>
                  <a:gd name="connsiteX2" fmla="*/ 1587282 w 1992396"/>
                  <a:gd name="connsiteY2" fmla="*/ 681085 h 2552277"/>
                  <a:gd name="connsiteX3" fmla="*/ 1992396 w 1992396"/>
                  <a:gd name="connsiteY3" fmla="*/ 677227 h 2552277"/>
                  <a:gd name="connsiteX4" fmla="*/ 1973104 w 1992396"/>
                  <a:gd name="connsiteY4" fmla="*/ 1151789 h 2552277"/>
                  <a:gd name="connsiteX5" fmla="*/ 1564132 w 1992396"/>
                  <a:gd name="connsiteY5" fmla="*/ 1144073 h 2552277"/>
                  <a:gd name="connsiteX6" fmla="*/ 1565048 w 1992396"/>
                  <a:gd name="connsiteY6" fmla="*/ 2552277 h 2552277"/>
                  <a:gd name="connsiteX7" fmla="*/ 3420 w 1992396"/>
                  <a:gd name="connsiteY7" fmla="*/ 2532986 h 2552277"/>
                  <a:gd name="connsiteX8" fmla="*/ 0 w 1992396"/>
                  <a:gd name="connsiteY8" fmla="*/ 2015952 h 2552277"/>
                  <a:gd name="connsiteX9" fmla="*/ 390794 w 1992396"/>
                  <a:gd name="connsiteY9" fmla="*/ 2018976 h 2552277"/>
                  <a:gd name="connsiteX10" fmla="*/ 392066 w 1992396"/>
                  <a:gd name="connsiteY10" fmla="*/ 670942 h 2552277"/>
                  <a:gd name="connsiteX11" fmla="*/ 751159 w 1992396"/>
                  <a:gd name="connsiteY11" fmla="*/ 671381 h 2552277"/>
                  <a:gd name="connsiteX12" fmla="*/ 752436 w 1992396"/>
                  <a:gd name="connsiteY12" fmla="*/ 836 h 2552277"/>
                  <a:gd name="connsiteX0" fmla="*/ 752436 w 1992396"/>
                  <a:gd name="connsiteY0" fmla="*/ 836 h 2552277"/>
                  <a:gd name="connsiteX1" fmla="*/ 1584339 w 1992396"/>
                  <a:gd name="connsiteY1" fmla="*/ 0 h 2552277"/>
                  <a:gd name="connsiteX2" fmla="*/ 1587282 w 1992396"/>
                  <a:gd name="connsiteY2" fmla="*/ 681085 h 2552277"/>
                  <a:gd name="connsiteX3" fmla="*/ 1992396 w 1992396"/>
                  <a:gd name="connsiteY3" fmla="*/ 677227 h 2552277"/>
                  <a:gd name="connsiteX4" fmla="*/ 1973104 w 1992396"/>
                  <a:gd name="connsiteY4" fmla="*/ 1151789 h 2552277"/>
                  <a:gd name="connsiteX5" fmla="*/ 1564132 w 1992396"/>
                  <a:gd name="connsiteY5" fmla="*/ 1144073 h 2552277"/>
                  <a:gd name="connsiteX6" fmla="*/ 1565048 w 1992396"/>
                  <a:gd name="connsiteY6" fmla="*/ 2552277 h 2552277"/>
                  <a:gd name="connsiteX7" fmla="*/ 3420 w 1992396"/>
                  <a:gd name="connsiteY7" fmla="*/ 2532986 h 2552277"/>
                  <a:gd name="connsiteX8" fmla="*/ 0 w 1992396"/>
                  <a:gd name="connsiteY8" fmla="*/ 2015952 h 2552277"/>
                  <a:gd name="connsiteX9" fmla="*/ 390794 w 1992396"/>
                  <a:gd name="connsiteY9" fmla="*/ 2018976 h 2552277"/>
                  <a:gd name="connsiteX10" fmla="*/ 392066 w 1992396"/>
                  <a:gd name="connsiteY10" fmla="*/ 670942 h 2552277"/>
                  <a:gd name="connsiteX11" fmla="*/ 751159 w 1992396"/>
                  <a:gd name="connsiteY11" fmla="*/ 671381 h 2552277"/>
                  <a:gd name="connsiteX12" fmla="*/ 752436 w 1992396"/>
                  <a:gd name="connsiteY12" fmla="*/ 836 h 2552277"/>
                  <a:gd name="connsiteX0" fmla="*/ 752436 w 1992396"/>
                  <a:gd name="connsiteY0" fmla="*/ 836 h 2552277"/>
                  <a:gd name="connsiteX1" fmla="*/ 1584339 w 1992396"/>
                  <a:gd name="connsiteY1" fmla="*/ 0 h 2552277"/>
                  <a:gd name="connsiteX2" fmla="*/ 1587282 w 1992396"/>
                  <a:gd name="connsiteY2" fmla="*/ 681085 h 2552277"/>
                  <a:gd name="connsiteX3" fmla="*/ 1992396 w 1992396"/>
                  <a:gd name="connsiteY3" fmla="*/ 677227 h 2552277"/>
                  <a:gd name="connsiteX4" fmla="*/ 1973104 w 1992396"/>
                  <a:gd name="connsiteY4" fmla="*/ 1151789 h 2552277"/>
                  <a:gd name="connsiteX5" fmla="*/ 1560274 w 1992396"/>
                  <a:gd name="connsiteY5" fmla="*/ 1209663 h 2552277"/>
                  <a:gd name="connsiteX6" fmla="*/ 1565048 w 1992396"/>
                  <a:gd name="connsiteY6" fmla="*/ 2552277 h 2552277"/>
                  <a:gd name="connsiteX7" fmla="*/ 3420 w 1992396"/>
                  <a:gd name="connsiteY7" fmla="*/ 2532986 h 2552277"/>
                  <a:gd name="connsiteX8" fmla="*/ 0 w 1992396"/>
                  <a:gd name="connsiteY8" fmla="*/ 2015952 h 2552277"/>
                  <a:gd name="connsiteX9" fmla="*/ 390794 w 1992396"/>
                  <a:gd name="connsiteY9" fmla="*/ 2018976 h 2552277"/>
                  <a:gd name="connsiteX10" fmla="*/ 392066 w 1992396"/>
                  <a:gd name="connsiteY10" fmla="*/ 670942 h 2552277"/>
                  <a:gd name="connsiteX11" fmla="*/ 751159 w 1992396"/>
                  <a:gd name="connsiteY11" fmla="*/ 671381 h 2552277"/>
                  <a:gd name="connsiteX12" fmla="*/ 752436 w 1992396"/>
                  <a:gd name="connsiteY12" fmla="*/ 836 h 2552277"/>
                  <a:gd name="connsiteX0" fmla="*/ 752436 w 1992396"/>
                  <a:gd name="connsiteY0" fmla="*/ 836 h 2552277"/>
                  <a:gd name="connsiteX1" fmla="*/ 1584339 w 1992396"/>
                  <a:gd name="connsiteY1" fmla="*/ 0 h 2552277"/>
                  <a:gd name="connsiteX2" fmla="*/ 1587282 w 1992396"/>
                  <a:gd name="connsiteY2" fmla="*/ 681085 h 2552277"/>
                  <a:gd name="connsiteX3" fmla="*/ 1992396 w 1992396"/>
                  <a:gd name="connsiteY3" fmla="*/ 677227 h 2552277"/>
                  <a:gd name="connsiteX4" fmla="*/ 1973104 w 1992396"/>
                  <a:gd name="connsiteY4" fmla="*/ 1151789 h 2552277"/>
                  <a:gd name="connsiteX5" fmla="*/ 1560274 w 1992396"/>
                  <a:gd name="connsiteY5" fmla="*/ 1209663 h 2552277"/>
                  <a:gd name="connsiteX6" fmla="*/ 1565048 w 1992396"/>
                  <a:gd name="connsiteY6" fmla="*/ 2552277 h 2552277"/>
                  <a:gd name="connsiteX7" fmla="*/ 3420 w 1992396"/>
                  <a:gd name="connsiteY7" fmla="*/ 2532986 h 2552277"/>
                  <a:gd name="connsiteX8" fmla="*/ 0 w 1992396"/>
                  <a:gd name="connsiteY8" fmla="*/ 2015952 h 2552277"/>
                  <a:gd name="connsiteX9" fmla="*/ 390794 w 1992396"/>
                  <a:gd name="connsiteY9" fmla="*/ 2018976 h 2552277"/>
                  <a:gd name="connsiteX10" fmla="*/ 392066 w 1992396"/>
                  <a:gd name="connsiteY10" fmla="*/ 670942 h 2552277"/>
                  <a:gd name="connsiteX11" fmla="*/ 751159 w 1992396"/>
                  <a:gd name="connsiteY11" fmla="*/ 671381 h 2552277"/>
                  <a:gd name="connsiteX12" fmla="*/ 752436 w 1992396"/>
                  <a:gd name="connsiteY12" fmla="*/ 836 h 2552277"/>
                  <a:gd name="connsiteX0" fmla="*/ 752436 w 1992396"/>
                  <a:gd name="connsiteY0" fmla="*/ 836 h 2552277"/>
                  <a:gd name="connsiteX1" fmla="*/ 1584339 w 1992396"/>
                  <a:gd name="connsiteY1" fmla="*/ 0 h 2552277"/>
                  <a:gd name="connsiteX2" fmla="*/ 1587282 w 1992396"/>
                  <a:gd name="connsiteY2" fmla="*/ 681085 h 2552277"/>
                  <a:gd name="connsiteX3" fmla="*/ 1992396 w 1992396"/>
                  <a:gd name="connsiteY3" fmla="*/ 677227 h 2552277"/>
                  <a:gd name="connsiteX4" fmla="*/ 1973104 w 1992396"/>
                  <a:gd name="connsiteY4" fmla="*/ 1186513 h 2552277"/>
                  <a:gd name="connsiteX5" fmla="*/ 1560274 w 1992396"/>
                  <a:gd name="connsiteY5" fmla="*/ 1209663 h 2552277"/>
                  <a:gd name="connsiteX6" fmla="*/ 1565048 w 1992396"/>
                  <a:gd name="connsiteY6" fmla="*/ 2552277 h 2552277"/>
                  <a:gd name="connsiteX7" fmla="*/ 3420 w 1992396"/>
                  <a:gd name="connsiteY7" fmla="*/ 2532986 h 2552277"/>
                  <a:gd name="connsiteX8" fmla="*/ 0 w 1992396"/>
                  <a:gd name="connsiteY8" fmla="*/ 2015952 h 2552277"/>
                  <a:gd name="connsiteX9" fmla="*/ 390794 w 1992396"/>
                  <a:gd name="connsiteY9" fmla="*/ 2018976 h 2552277"/>
                  <a:gd name="connsiteX10" fmla="*/ 392066 w 1992396"/>
                  <a:gd name="connsiteY10" fmla="*/ 670942 h 2552277"/>
                  <a:gd name="connsiteX11" fmla="*/ 751159 w 1992396"/>
                  <a:gd name="connsiteY11" fmla="*/ 671381 h 2552277"/>
                  <a:gd name="connsiteX12" fmla="*/ 752436 w 1992396"/>
                  <a:gd name="connsiteY12" fmla="*/ 836 h 2552277"/>
                  <a:gd name="connsiteX0" fmla="*/ 752436 w 1992396"/>
                  <a:gd name="connsiteY0" fmla="*/ 836 h 2552277"/>
                  <a:gd name="connsiteX1" fmla="*/ 1584339 w 1992396"/>
                  <a:gd name="connsiteY1" fmla="*/ 0 h 2552277"/>
                  <a:gd name="connsiteX2" fmla="*/ 1587282 w 1992396"/>
                  <a:gd name="connsiteY2" fmla="*/ 681085 h 2552277"/>
                  <a:gd name="connsiteX3" fmla="*/ 1992396 w 1992396"/>
                  <a:gd name="connsiteY3" fmla="*/ 677227 h 2552277"/>
                  <a:gd name="connsiteX4" fmla="*/ 1973104 w 1992396"/>
                  <a:gd name="connsiteY4" fmla="*/ 1186513 h 2552277"/>
                  <a:gd name="connsiteX5" fmla="*/ 1560274 w 1992396"/>
                  <a:gd name="connsiteY5" fmla="*/ 1209663 h 2552277"/>
                  <a:gd name="connsiteX6" fmla="*/ 1565048 w 1992396"/>
                  <a:gd name="connsiteY6" fmla="*/ 2552277 h 2552277"/>
                  <a:gd name="connsiteX7" fmla="*/ 3420 w 1992396"/>
                  <a:gd name="connsiteY7" fmla="*/ 2532986 h 2552277"/>
                  <a:gd name="connsiteX8" fmla="*/ 0 w 1992396"/>
                  <a:gd name="connsiteY8" fmla="*/ 2015952 h 2552277"/>
                  <a:gd name="connsiteX9" fmla="*/ 390794 w 1992396"/>
                  <a:gd name="connsiteY9" fmla="*/ 2018976 h 2552277"/>
                  <a:gd name="connsiteX10" fmla="*/ 392066 w 1992396"/>
                  <a:gd name="connsiteY10" fmla="*/ 670942 h 2552277"/>
                  <a:gd name="connsiteX11" fmla="*/ 751159 w 1992396"/>
                  <a:gd name="connsiteY11" fmla="*/ 671381 h 2552277"/>
                  <a:gd name="connsiteX12" fmla="*/ 752436 w 1992396"/>
                  <a:gd name="connsiteY12" fmla="*/ 836 h 2552277"/>
                  <a:gd name="connsiteX0" fmla="*/ 752436 w 1992396"/>
                  <a:gd name="connsiteY0" fmla="*/ 836 h 2552277"/>
                  <a:gd name="connsiteX1" fmla="*/ 1584339 w 1992396"/>
                  <a:gd name="connsiteY1" fmla="*/ 0 h 2552277"/>
                  <a:gd name="connsiteX2" fmla="*/ 1587282 w 1992396"/>
                  <a:gd name="connsiteY2" fmla="*/ 681085 h 2552277"/>
                  <a:gd name="connsiteX3" fmla="*/ 1992396 w 1992396"/>
                  <a:gd name="connsiteY3" fmla="*/ 677227 h 2552277"/>
                  <a:gd name="connsiteX4" fmla="*/ 1973104 w 1992396"/>
                  <a:gd name="connsiteY4" fmla="*/ 1186513 h 2552277"/>
                  <a:gd name="connsiteX5" fmla="*/ 1560274 w 1992396"/>
                  <a:gd name="connsiteY5" fmla="*/ 1190372 h 2552277"/>
                  <a:gd name="connsiteX6" fmla="*/ 1565048 w 1992396"/>
                  <a:gd name="connsiteY6" fmla="*/ 2552277 h 2552277"/>
                  <a:gd name="connsiteX7" fmla="*/ 3420 w 1992396"/>
                  <a:gd name="connsiteY7" fmla="*/ 2532986 h 2552277"/>
                  <a:gd name="connsiteX8" fmla="*/ 0 w 1992396"/>
                  <a:gd name="connsiteY8" fmla="*/ 2015952 h 2552277"/>
                  <a:gd name="connsiteX9" fmla="*/ 390794 w 1992396"/>
                  <a:gd name="connsiteY9" fmla="*/ 2018976 h 2552277"/>
                  <a:gd name="connsiteX10" fmla="*/ 392066 w 1992396"/>
                  <a:gd name="connsiteY10" fmla="*/ 670942 h 2552277"/>
                  <a:gd name="connsiteX11" fmla="*/ 751159 w 1992396"/>
                  <a:gd name="connsiteY11" fmla="*/ 671381 h 2552277"/>
                  <a:gd name="connsiteX12" fmla="*/ 752436 w 1992396"/>
                  <a:gd name="connsiteY12" fmla="*/ 836 h 2552277"/>
                  <a:gd name="connsiteX0" fmla="*/ 752436 w 1992396"/>
                  <a:gd name="connsiteY0" fmla="*/ 836 h 2552277"/>
                  <a:gd name="connsiteX1" fmla="*/ 1584339 w 1992396"/>
                  <a:gd name="connsiteY1" fmla="*/ 0 h 2552277"/>
                  <a:gd name="connsiteX2" fmla="*/ 1587282 w 1992396"/>
                  <a:gd name="connsiteY2" fmla="*/ 681085 h 2552277"/>
                  <a:gd name="connsiteX3" fmla="*/ 1992396 w 1992396"/>
                  <a:gd name="connsiteY3" fmla="*/ 677227 h 2552277"/>
                  <a:gd name="connsiteX4" fmla="*/ 1973104 w 1992396"/>
                  <a:gd name="connsiteY4" fmla="*/ 1186513 h 2552277"/>
                  <a:gd name="connsiteX5" fmla="*/ 1560274 w 1992396"/>
                  <a:gd name="connsiteY5" fmla="*/ 1190372 h 2552277"/>
                  <a:gd name="connsiteX6" fmla="*/ 1565048 w 1992396"/>
                  <a:gd name="connsiteY6" fmla="*/ 2552277 h 2552277"/>
                  <a:gd name="connsiteX7" fmla="*/ 3420 w 1992396"/>
                  <a:gd name="connsiteY7" fmla="*/ 2532986 h 2552277"/>
                  <a:gd name="connsiteX8" fmla="*/ 0 w 1992396"/>
                  <a:gd name="connsiteY8" fmla="*/ 2015952 h 2552277"/>
                  <a:gd name="connsiteX9" fmla="*/ 390794 w 1992396"/>
                  <a:gd name="connsiteY9" fmla="*/ 2018976 h 2552277"/>
                  <a:gd name="connsiteX10" fmla="*/ 392066 w 1992396"/>
                  <a:gd name="connsiteY10" fmla="*/ 670942 h 2552277"/>
                  <a:gd name="connsiteX11" fmla="*/ 751159 w 1992396"/>
                  <a:gd name="connsiteY11" fmla="*/ 671381 h 2552277"/>
                  <a:gd name="connsiteX12" fmla="*/ 752436 w 1992396"/>
                  <a:gd name="connsiteY12" fmla="*/ 836 h 2552277"/>
                  <a:gd name="connsiteX0" fmla="*/ 752436 w 1992396"/>
                  <a:gd name="connsiteY0" fmla="*/ 836 h 2552277"/>
                  <a:gd name="connsiteX1" fmla="*/ 1584339 w 1992396"/>
                  <a:gd name="connsiteY1" fmla="*/ 0 h 2552277"/>
                  <a:gd name="connsiteX2" fmla="*/ 1587282 w 1992396"/>
                  <a:gd name="connsiteY2" fmla="*/ 681085 h 2552277"/>
                  <a:gd name="connsiteX3" fmla="*/ 1992396 w 1992396"/>
                  <a:gd name="connsiteY3" fmla="*/ 677227 h 2552277"/>
                  <a:gd name="connsiteX4" fmla="*/ 1973104 w 1992396"/>
                  <a:gd name="connsiteY4" fmla="*/ 1186513 h 2552277"/>
                  <a:gd name="connsiteX5" fmla="*/ 1560274 w 1992396"/>
                  <a:gd name="connsiteY5" fmla="*/ 1190372 h 2552277"/>
                  <a:gd name="connsiteX6" fmla="*/ 1565048 w 1992396"/>
                  <a:gd name="connsiteY6" fmla="*/ 2552277 h 2552277"/>
                  <a:gd name="connsiteX7" fmla="*/ 3420 w 1992396"/>
                  <a:gd name="connsiteY7" fmla="*/ 2532986 h 2552277"/>
                  <a:gd name="connsiteX8" fmla="*/ 0 w 1992396"/>
                  <a:gd name="connsiteY8" fmla="*/ 2015952 h 2552277"/>
                  <a:gd name="connsiteX9" fmla="*/ 390794 w 1992396"/>
                  <a:gd name="connsiteY9" fmla="*/ 2018976 h 2552277"/>
                  <a:gd name="connsiteX10" fmla="*/ 392066 w 1992396"/>
                  <a:gd name="connsiteY10" fmla="*/ 670942 h 2552277"/>
                  <a:gd name="connsiteX11" fmla="*/ 751159 w 1992396"/>
                  <a:gd name="connsiteY11" fmla="*/ 671381 h 2552277"/>
                  <a:gd name="connsiteX12" fmla="*/ 752436 w 1992396"/>
                  <a:gd name="connsiteY12" fmla="*/ 836 h 2552277"/>
                  <a:gd name="connsiteX0" fmla="*/ 752436 w 1974589"/>
                  <a:gd name="connsiteY0" fmla="*/ 836 h 2552277"/>
                  <a:gd name="connsiteX1" fmla="*/ 1584339 w 1974589"/>
                  <a:gd name="connsiteY1" fmla="*/ 0 h 2552277"/>
                  <a:gd name="connsiteX2" fmla="*/ 1587282 w 1974589"/>
                  <a:gd name="connsiteY2" fmla="*/ 681085 h 2552277"/>
                  <a:gd name="connsiteX3" fmla="*/ 1973105 w 1974589"/>
                  <a:gd name="connsiteY3" fmla="*/ 681085 h 2552277"/>
                  <a:gd name="connsiteX4" fmla="*/ 1973104 w 1974589"/>
                  <a:gd name="connsiteY4" fmla="*/ 1186513 h 2552277"/>
                  <a:gd name="connsiteX5" fmla="*/ 1560274 w 1974589"/>
                  <a:gd name="connsiteY5" fmla="*/ 1190372 h 2552277"/>
                  <a:gd name="connsiteX6" fmla="*/ 1565048 w 1974589"/>
                  <a:gd name="connsiteY6" fmla="*/ 2552277 h 2552277"/>
                  <a:gd name="connsiteX7" fmla="*/ 3420 w 1974589"/>
                  <a:gd name="connsiteY7" fmla="*/ 2532986 h 2552277"/>
                  <a:gd name="connsiteX8" fmla="*/ 0 w 1974589"/>
                  <a:gd name="connsiteY8" fmla="*/ 2015952 h 2552277"/>
                  <a:gd name="connsiteX9" fmla="*/ 390794 w 1974589"/>
                  <a:gd name="connsiteY9" fmla="*/ 2018976 h 2552277"/>
                  <a:gd name="connsiteX10" fmla="*/ 392066 w 1974589"/>
                  <a:gd name="connsiteY10" fmla="*/ 670942 h 2552277"/>
                  <a:gd name="connsiteX11" fmla="*/ 751159 w 1974589"/>
                  <a:gd name="connsiteY11" fmla="*/ 671381 h 2552277"/>
                  <a:gd name="connsiteX12" fmla="*/ 752436 w 1974589"/>
                  <a:gd name="connsiteY12" fmla="*/ 836 h 2552277"/>
                  <a:gd name="connsiteX0" fmla="*/ 752436 w 1974589"/>
                  <a:gd name="connsiteY0" fmla="*/ 836 h 2552277"/>
                  <a:gd name="connsiteX1" fmla="*/ 1584339 w 1974589"/>
                  <a:gd name="connsiteY1" fmla="*/ 0 h 2552277"/>
                  <a:gd name="connsiteX2" fmla="*/ 1587282 w 1974589"/>
                  <a:gd name="connsiteY2" fmla="*/ 681085 h 2552277"/>
                  <a:gd name="connsiteX3" fmla="*/ 1973105 w 1974589"/>
                  <a:gd name="connsiteY3" fmla="*/ 681085 h 2552277"/>
                  <a:gd name="connsiteX4" fmla="*/ 1973104 w 1974589"/>
                  <a:gd name="connsiteY4" fmla="*/ 1186513 h 2552277"/>
                  <a:gd name="connsiteX5" fmla="*/ 1560274 w 1974589"/>
                  <a:gd name="connsiteY5" fmla="*/ 1190372 h 2552277"/>
                  <a:gd name="connsiteX6" fmla="*/ 1565048 w 1974589"/>
                  <a:gd name="connsiteY6" fmla="*/ 2552277 h 2552277"/>
                  <a:gd name="connsiteX7" fmla="*/ 3420 w 1974589"/>
                  <a:gd name="connsiteY7" fmla="*/ 2532986 h 2552277"/>
                  <a:gd name="connsiteX8" fmla="*/ 0 w 1974589"/>
                  <a:gd name="connsiteY8" fmla="*/ 2015952 h 2552277"/>
                  <a:gd name="connsiteX9" fmla="*/ 390794 w 1974589"/>
                  <a:gd name="connsiteY9" fmla="*/ 2018976 h 2552277"/>
                  <a:gd name="connsiteX10" fmla="*/ 392066 w 1974589"/>
                  <a:gd name="connsiteY10" fmla="*/ 670942 h 2552277"/>
                  <a:gd name="connsiteX11" fmla="*/ 751159 w 1974589"/>
                  <a:gd name="connsiteY11" fmla="*/ 671381 h 2552277"/>
                  <a:gd name="connsiteX12" fmla="*/ 752436 w 1974589"/>
                  <a:gd name="connsiteY12" fmla="*/ 836 h 2552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74589" h="2552277">
                    <a:moveTo>
                      <a:pt x="752436" y="836"/>
                    </a:moveTo>
                    <a:lnTo>
                      <a:pt x="1584339" y="0"/>
                    </a:lnTo>
                    <a:cubicBezTo>
                      <a:pt x="1591657" y="195041"/>
                      <a:pt x="1585506" y="496837"/>
                      <a:pt x="1587282" y="681085"/>
                    </a:cubicBezTo>
                    <a:cubicBezTo>
                      <a:pt x="1754962" y="672422"/>
                      <a:pt x="1718951" y="679165"/>
                      <a:pt x="1973105" y="681085"/>
                    </a:cubicBezTo>
                    <a:cubicBezTo>
                      <a:pt x="1967960" y="889430"/>
                      <a:pt x="1978249" y="1009034"/>
                      <a:pt x="1973104" y="1186513"/>
                    </a:cubicBezTo>
                    <a:cubicBezTo>
                      <a:pt x="1843210" y="1193587"/>
                      <a:pt x="1760749" y="1185236"/>
                      <a:pt x="1560274" y="1190372"/>
                    </a:cubicBezTo>
                    <a:cubicBezTo>
                      <a:pt x="1541136" y="1446294"/>
                      <a:pt x="1589171" y="2211475"/>
                      <a:pt x="1565048" y="2552277"/>
                    </a:cubicBezTo>
                    <a:lnTo>
                      <a:pt x="3420" y="2532986"/>
                    </a:lnTo>
                    <a:cubicBezTo>
                      <a:pt x="2280" y="2244378"/>
                      <a:pt x="10568" y="2313987"/>
                      <a:pt x="0" y="2015952"/>
                    </a:cubicBezTo>
                    <a:cubicBezTo>
                      <a:pt x="175119" y="2021920"/>
                      <a:pt x="244386" y="2011666"/>
                      <a:pt x="390794" y="2018976"/>
                    </a:cubicBezTo>
                    <a:cubicBezTo>
                      <a:pt x="396900" y="1756298"/>
                      <a:pt x="380498" y="1079862"/>
                      <a:pt x="392066" y="670942"/>
                    </a:cubicBezTo>
                    <a:cubicBezTo>
                      <a:pt x="596314" y="685082"/>
                      <a:pt x="597472" y="672940"/>
                      <a:pt x="751159" y="671381"/>
                    </a:cubicBezTo>
                    <a:cubicBezTo>
                      <a:pt x="759585" y="424288"/>
                      <a:pt x="764588" y="325353"/>
                      <a:pt x="752436" y="836"/>
                    </a:cubicBezTo>
                    <a:close/>
                  </a:path>
                </a:pathLst>
              </a:cu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1" name="Rectangle 5">
                <a:extLst>
                  <a:ext uri="{FF2B5EF4-FFF2-40B4-BE49-F238E27FC236}">
                    <a16:creationId xmlns:a16="http://schemas.microsoft.com/office/drawing/2014/main" id="{A9B28F11-9194-BA47-A24D-74A66E12DF6F}"/>
                  </a:ext>
                </a:extLst>
              </p:cNvPr>
              <p:cNvSpPr/>
              <p:nvPr/>
            </p:nvSpPr>
            <p:spPr>
              <a:xfrm>
                <a:off x="3783627" y="4070516"/>
                <a:ext cx="994551" cy="1555405"/>
              </a:xfrm>
              <a:custGeom>
                <a:avLst/>
                <a:gdLst>
                  <a:gd name="connsiteX0" fmla="*/ 0 w 2051623"/>
                  <a:gd name="connsiteY0" fmla="*/ 0 h 2706606"/>
                  <a:gd name="connsiteX1" fmla="*/ 2051623 w 2051623"/>
                  <a:gd name="connsiteY1" fmla="*/ 0 h 2706606"/>
                  <a:gd name="connsiteX2" fmla="*/ 2051623 w 2051623"/>
                  <a:gd name="connsiteY2" fmla="*/ 2706606 h 2706606"/>
                  <a:gd name="connsiteX3" fmla="*/ 0 w 2051623"/>
                  <a:gd name="connsiteY3" fmla="*/ 2706606 h 2706606"/>
                  <a:gd name="connsiteX4" fmla="*/ 0 w 2051623"/>
                  <a:gd name="connsiteY4" fmla="*/ 0 h 2706606"/>
                  <a:gd name="connsiteX0" fmla="*/ 716438 w 2051623"/>
                  <a:gd name="connsiteY0" fmla="*/ 28280 h 2706606"/>
                  <a:gd name="connsiteX1" fmla="*/ 2051623 w 2051623"/>
                  <a:gd name="connsiteY1" fmla="*/ 0 h 2706606"/>
                  <a:gd name="connsiteX2" fmla="*/ 2051623 w 2051623"/>
                  <a:gd name="connsiteY2" fmla="*/ 2706606 h 2706606"/>
                  <a:gd name="connsiteX3" fmla="*/ 0 w 2051623"/>
                  <a:gd name="connsiteY3" fmla="*/ 2706606 h 2706606"/>
                  <a:gd name="connsiteX4" fmla="*/ 716438 w 2051623"/>
                  <a:gd name="connsiteY4" fmla="*/ 28280 h 2706606"/>
                  <a:gd name="connsiteX0" fmla="*/ 716438 w 2051623"/>
                  <a:gd name="connsiteY0" fmla="*/ 28280 h 2706606"/>
                  <a:gd name="connsiteX1" fmla="*/ 2051623 w 2051623"/>
                  <a:gd name="connsiteY1" fmla="*/ 0 h 2706606"/>
                  <a:gd name="connsiteX2" fmla="*/ 2051623 w 2051623"/>
                  <a:gd name="connsiteY2" fmla="*/ 2706606 h 2706606"/>
                  <a:gd name="connsiteX3" fmla="*/ 0 w 2051623"/>
                  <a:gd name="connsiteY3" fmla="*/ 2706606 h 2706606"/>
                  <a:gd name="connsiteX4" fmla="*/ 43713 w 2051623"/>
                  <a:gd name="connsiteY4" fmla="*/ 2151865 h 2706606"/>
                  <a:gd name="connsiteX5" fmla="*/ 716438 w 2051623"/>
                  <a:gd name="connsiteY5" fmla="*/ 28280 h 2706606"/>
                  <a:gd name="connsiteX0" fmla="*/ 716438 w 2051623"/>
                  <a:gd name="connsiteY0" fmla="*/ 28280 h 2706606"/>
                  <a:gd name="connsiteX1" fmla="*/ 2051623 w 2051623"/>
                  <a:gd name="connsiteY1" fmla="*/ 0 h 2706606"/>
                  <a:gd name="connsiteX2" fmla="*/ 2051623 w 2051623"/>
                  <a:gd name="connsiteY2" fmla="*/ 2706606 h 2706606"/>
                  <a:gd name="connsiteX3" fmla="*/ 0 w 2051623"/>
                  <a:gd name="connsiteY3" fmla="*/ 2706606 h 2706606"/>
                  <a:gd name="connsiteX4" fmla="*/ 43713 w 2051623"/>
                  <a:gd name="connsiteY4" fmla="*/ 2151865 h 2706606"/>
                  <a:gd name="connsiteX5" fmla="*/ 716438 w 2051623"/>
                  <a:gd name="connsiteY5" fmla="*/ 28280 h 2706606"/>
                  <a:gd name="connsiteX0" fmla="*/ 716438 w 2051623"/>
                  <a:gd name="connsiteY0" fmla="*/ 28280 h 2706606"/>
                  <a:gd name="connsiteX1" fmla="*/ 2051623 w 2051623"/>
                  <a:gd name="connsiteY1" fmla="*/ 0 h 2706606"/>
                  <a:gd name="connsiteX2" fmla="*/ 2051623 w 2051623"/>
                  <a:gd name="connsiteY2" fmla="*/ 2706606 h 2706606"/>
                  <a:gd name="connsiteX3" fmla="*/ 0 w 2051623"/>
                  <a:gd name="connsiteY3" fmla="*/ 2706606 h 2706606"/>
                  <a:gd name="connsiteX4" fmla="*/ 43713 w 2051623"/>
                  <a:gd name="connsiteY4" fmla="*/ 2151865 h 2706606"/>
                  <a:gd name="connsiteX5" fmla="*/ 716438 w 2051623"/>
                  <a:gd name="connsiteY5" fmla="*/ 28280 h 2706606"/>
                  <a:gd name="connsiteX0" fmla="*/ 716438 w 2051623"/>
                  <a:gd name="connsiteY0" fmla="*/ 28280 h 2706606"/>
                  <a:gd name="connsiteX1" fmla="*/ 2051623 w 2051623"/>
                  <a:gd name="connsiteY1" fmla="*/ 0 h 2706606"/>
                  <a:gd name="connsiteX2" fmla="*/ 2051623 w 2051623"/>
                  <a:gd name="connsiteY2" fmla="*/ 2706606 h 2706606"/>
                  <a:gd name="connsiteX3" fmla="*/ 0 w 2051623"/>
                  <a:gd name="connsiteY3" fmla="*/ 2706606 h 2706606"/>
                  <a:gd name="connsiteX4" fmla="*/ 43713 w 2051623"/>
                  <a:gd name="connsiteY4" fmla="*/ 2151865 h 2706606"/>
                  <a:gd name="connsiteX5" fmla="*/ 373651 w 2051623"/>
                  <a:gd name="connsiteY5" fmla="*/ 2029317 h 2706606"/>
                  <a:gd name="connsiteX6" fmla="*/ 716438 w 2051623"/>
                  <a:gd name="connsiteY6" fmla="*/ 28280 h 2706606"/>
                  <a:gd name="connsiteX0" fmla="*/ 716438 w 2051623"/>
                  <a:gd name="connsiteY0" fmla="*/ 28280 h 2706606"/>
                  <a:gd name="connsiteX1" fmla="*/ 2051623 w 2051623"/>
                  <a:gd name="connsiteY1" fmla="*/ 0 h 2706606"/>
                  <a:gd name="connsiteX2" fmla="*/ 2051623 w 2051623"/>
                  <a:gd name="connsiteY2" fmla="*/ 2706606 h 2706606"/>
                  <a:gd name="connsiteX3" fmla="*/ 0 w 2051623"/>
                  <a:gd name="connsiteY3" fmla="*/ 2706606 h 2706606"/>
                  <a:gd name="connsiteX4" fmla="*/ 43713 w 2051623"/>
                  <a:gd name="connsiteY4" fmla="*/ 2151865 h 2706606"/>
                  <a:gd name="connsiteX5" fmla="*/ 373651 w 2051623"/>
                  <a:gd name="connsiteY5" fmla="*/ 2029317 h 2706606"/>
                  <a:gd name="connsiteX6" fmla="*/ 716438 w 2051623"/>
                  <a:gd name="connsiteY6" fmla="*/ 28280 h 2706606"/>
                  <a:gd name="connsiteX0" fmla="*/ 716438 w 2051623"/>
                  <a:gd name="connsiteY0" fmla="*/ 28280 h 2706606"/>
                  <a:gd name="connsiteX1" fmla="*/ 2051623 w 2051623"/>
                  <a:gd name="connsiteY1" fmla="*/ 0 h 2706606"/>
                  <a:gd name="connsiteX2" fmla="*/ 2051623 w 2051623"/>
                  <a:gd name="connsiteY2" fmla="*/ 2706606 h 2706606"/>
                  <a:gd name="connsiteX3" fmla="*/ 0 w 2051623"/>
                  <a:gd name="connsiteY3" fmla="*/ 2706606 h 2706606"/>
                  <a:gd name="connsiteX4" fmla="*/ 43713 w 2051623"/>
                  <a:gd name="connsiteY4" fmla="*/ 2151865 h 2706606"/>
                  <a:gd name="connsiteX5" fmla="*/ 373651 w 2051623"/>
                  <a:gd name="connsiteY5" fmla="*/ 2029317 h 2706606"/>
                  <a:gd name="connsiteX6" fmla="*/ 716438 w 2051623"/>
                  <a:gd name="connsiteY6" fmla="*/ 28280 h 2706606"/>
                  <a:gd name="connsiteX0" fmla="*/ 716455 w 2051640"/>
                  <a:gd name="connsiteY0" fmla="*/ 28280 h 2706606"/>
                  <a:gd name="connsiteX1" fmla="*/ 2051640 w 2051640"/>
                  <a:gd name="connsiteY1" fmla="*/ 0 h 2706606"/>
                  <a:gd name="connsiteX2" fmla="*/ 2051640 w 2051640"/>
                  <a:gd name="connsiteY2" fmla="*/ 2706606 h 2706606"/>
                  <a:gd name="connsiteX3" fmla="*/ 17 w 2051640"/>
                  <a:gd name="connsiteY3" fmla="*/ 2706606 h 2706606"/>
                  <a:gd name="connsiteX4" fmla="*/ 43730 w 2051640"/>
                  <a:gd name="connsiteY4" fmla="*/ 2151865 h 2706606"/>
                  <a:gd name="connsiteX5" fmla="*/ 373668 w 2051640"/>
                  <a:gd name="connsiteY5" fmla="*/ 2029317 h 2706606"/>
                  <a:gd name="connsiteX6" fmla="*/ 716455 w 2051640"/>
                  <a:gd name="connsiteY6" fmla="*/ 28280 h 2706606"/>
                  <a:gd name="connsiteX0" fmla="*/ 729285 w 2064470"/>
                  <a:gd name="connsiteY0" fmla="*/ 28280 h 2706606"/>
                  <a:gd name="connsiteX1" fmla="*/ 2064470 w 2064470"/>
                  <a:gd name="connsiteY1" fmla="*/ 0 h 2706606"/>
                  <a:gd name="connsiteX2" fmla="*/ 2064470 w 2064470"/>
                  <a:gd name="connsiteY2" fmla="*/ 2706606 h 2706606"/>
                  <a:gd name="connsiteX3" fmla="*/ 12847 w 2064470"/>
                  <a:gd name="connsiteY3" fmla="*/ 2706606 h 2706606"/>
                  <a:gd name="connsiteX4" fmla="*/ 0 w 2064470"/>
                  <a:gd name="connsiteY4" fmla="*/ 2161292 h 2706606"/>
                  <a:gd name="connsiteX5" fmla="*/ 386498 w 2064470"/>
                  <a:gd name="connsiteY5" fmla="*/ 2029317 h 2706606"/>
                  <a:gd name="connsiteX6" fmla="*/ 729285 w 2064470"/>
                  <a:gd name="connsiteY6" fmla="*/ 28280 h 2706606"/>
                  <a:gd name="connsiteX0" fmla="*/ 729285 w 2064470"/>
                  <a:gd name="connsiteY0" fmla="*/ 28280 h 2706606"/>
                  <a:gd name="connsiteX1" fmla="*/ 2064470 w 2064470"/>
                  <a:gd name="connsiteY1" fmla="*/ 0 h 2706606"/>
                  <a:gd name="connsiteX2" fmla="*/ 2064470 w 2064470"/>
                  <a:gd name="connsiteY2" fmla="*/ 2706606 h 2706606"/>
                  <a:gd name="connsiteX3" fmla="*/ 12847 w 2064470"/>
                  <a:gd name="connsiteY3" fmla="*/ 2706606 h 2706606"/>
                  <a:gd name="connsiteX4" fmla="*/ 0 w 2064470"/>
                  <a:gd name="connsiteY4" fmla="*/ 2161292 h 2706606"/>
                  <a:gd name="connsiteX5" fmla="*/ 386498 w 2064470"/>
                  <a:gd name="connsiteY5" fmla="*/ 2029317 h 2706606"/>
                  <a:gd name="connsiteX6" fmla="*/ 729285 w 2064470"/>
                  <a:gd name="connsiteY6" fmla="*/ 28280 h 2706606"/>
                  <a:gd name="connsiteX0" fmla="*/ 719858 w 2055043"/>
                  <a:gd name="connsiteY0" fmla="*/ 28280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77071 w 2055043"/>
                  <a:gd name="connsiteY5" fmla="*/ 2029317 h 2706606"/>
                  <a:gd name="connsiteX6" fmla="*/ 719858 w 2055043"/>
                  <a:gd name="connsiteY6" fmla="*/ 28280 h 2706606"/>
                  <a:gd name="connsiteX0" fmla="*/ 719858 w 2055043"/>
                  <a:gd name="connsiteY0" fmla="*/ 28280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719858 w 2055043"/>
                  <a:gd name="connsiteY6" fmla="*/ 28280 h 2706606"/>
                  <a:gd name="connsiteX0" fmla="*/ 719858 w 2055043"/>
                  <a:gd name="connsiteY0" fmla="*/ 28280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719858 w 2055043"/>
                  <a:gd name="connsiteY6" fmla="*/ 28280 h 2706606"/>
                  <a:gd name="connsiteX0" fmla="*/ 719858 w 2055043"/>
                  <a:gd name="connsiteY0" fmla="*/ 28280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452486 w 2055043"/>
                  <a:gd name="connsiteY6" fmla="*/ 784979 h 2706606"/>
                  <a:gd name="connsiteX7" fmla="*/ 719858 w 2055043"/>
                  <a:gd name="connsiteY7" fmla="*/ 28280 h 2706606"/>
                  <a:gd name="connsiteX0" fmla="*/ 719858 w 2055043"/>
                  <a:gd name="connsiteY0" fmla="*/ 28280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452486 w 2055043"/>
                  <a:gd name="connsiteY6" fmla="*/ 784979 h 2706606"/>
                  <a:gd name="connsiteX7" fmla="*/ 719858 w 2055043"/>
                  <a:gd name="connsiteY7" fmla="*/ 28280 h 2706606"/>
                  <a:gd name="connsiteX0" fmla="*/ 719858 w 2055043"/>
                  <a:gd name="connsiteY0" fmla="*/ 28280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452486 w 2055043"/>
                  <a:gd name="connsiteY6" fmla="*/ 784979 h 2706606"/>
                  <a:gd name="connsiteX7" fmla="*/ 719858 w 2055043"/>
                  <a:gd name="connsiteY7" fmla="*/ 28280 h 2706606"/>
                  <a:gd name="connsiteX0" fmla="*/ 719858 w 2055043"/>
                  <a:gd name="connsiteY0" fmla="*/ 28280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395925 w 2055043"/>
                  <a:gd name="connsiteY6" fmla="*/ 794405 h 2706606"/>
                  <a:gd name="connsiteX7" fmla="*/ 719858 w 2055043"/>
                  <a:gd name="connsiteY7" fmla="*/ 28280 h 2706606"/>
                  <a:gd name="connsiteX0" fmla="*/ 719858 w 2055043"/>
                  <a:gd name="connsiteY0" fmla="*/ 28280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395925 w 2055043"/>
                  <a:gd name="connsiteY6" fmla="*/ 794405 h 2706606"/>
                  <a:gd name="connsiteX7" fmla="*/ 719858 w 2055043"/>
                  <a:gd name="connsiteY7" fmla="*/ 28280 h 2706606"/>
                  <a:gd name="connsiteX0" fmla="*/ 804700 w 2055043"/>
                  <a:gd name="connsiteY0" fmla="*/ 37707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395925 w 2055043"/>
                  <a:gd name="connsiteY6" fmla="*/ 794405 h 2706606"/>
                  <a:gd name="connsiteX7" fmla="*/ 804700 w 2055043"/>
                  <a:gd name="connsiteY7" fmla="*/ 37707 h 2706606"/>
                  <a:gd name="connsiteX0" fmla="*/ 804700 w 2055043"/>
                  <a:gd name="connsiteY0" fmla="*/ 37707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395925 w 2055043"/>
                  <a:gd name="connsiteY6" fmla="*/ 794405 h 2706606"/>
                  <a:gd name="connsiteX7" fmla="*/ 804700 w 2055043"/>
                  <a:gd name="connsiteY7" fmla="*/ 37707 h 2706606"/>
                  <a:gd name="connsiteX0" fmla="*/ 729286 w 2055043"/>
                  <a:gd name="connsiteY0" fmla="*/ 47134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395925 w 2055043"/>
                  <a:gd name="connsiteY6" fmla="*/ 794405 h 2706606"/>
                  <a:gd name="connsiteX7" fmla="*/ 729286 w 2055043"/>
                  <a:gd name="connsiteY7" fmla="*/ 47134 h 2706606"/>
                  <a:gd name="connsiteX0" fmla="*/ 729286 w 2055043"/>
                  <a:gd name="connsiteY0" fmla="*/ 47134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395925 w 2055043"/>
                  <a:gd name="connsiteY6" fmla="*/ 794405 h 2706606"/>
                  <a:gd name="connsiteX7" fmla="*/ 735290 w 2055043"/>
                  <a:gd name="connsiteY7" fmla="*/ 737845 h 2706606"/>
                  <a:gd name="connsiteX8" fmla="*/ 729286 w 2055043"/>
                  <a:gd name="connsiteY8" fmla="*/ 47134 h 2706606"/>
                  <a:gd name="connsiteX0" fmla="*/ 729286 w 2055043"/>
                  <a:gd name="connsiteY0" fmla="*/ 47134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395925 w 2055043"/>
                  <a:gd name="connsiteY6" fmla="*/ 794405 h 2706606"/>
                  <a:gd name="connsiteX7" fmla="*/ 735290 w 2055043"/>
                  <a:gd name="connsiteY7" fmla="*/ 737845 h 2706606"/>
                  <a:gd name="connsiteX8" fmla="*/ 729286 w 2055043"/>
                  <a:gd name="connsiteY8" fmla="*/ 47134 h 2706606"/>
                  <a:gd name="connsiteX0" fmla="*/ 729286 w 2055043"/>
                  <a:gd name="connsiteY0" fmla="*/ 47134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395925 w 2055043"/>
                  <a:gd name="connsiteY6" fmla="*/ 794405 h 2706606"/>
                  <a:gd name="connsiteX7" fmla="*/ 735290 w 2055043"/>
                  <a:gd name="connsiteY7" fmla="*/ 737845 h 2706606"/>
                  <a:gd name="connsiteX8" fmla="*/ 729286 w 2055043"/>
                  <a:gd name="connsiteY8" fmla="*/ 47134 h 2706606"/>
                  <a:gd name="connsiteX0" fmla="*/ 729286 w 2055043"/>
                  <a:gd name="connsiteY0" fmla="*/ 47134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395925 w 2055043"/>
                  <a:gd name="connsiteY6" fmla="*/ 794405 h 2706606"/>
                  <a:gd name="connsiteX7" fmla="*/ 735290 w 2055043"/>
                  <a:gd name="connsiteY7" fmla="*/ 737845 h 2706606"/>
                  <a:gd name="connsiteX8" fmla="*/ 729286 w 2055043"/>
                  <a:gd name="connsiteY8" fmla="*/ 47134 h 2706606"/>
                  <a:gd name="connsiteX0" fmla="*/ 729286 w 2055043"/>
                  <a:gd name="connsiteY0" fmla="*/ 47134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395925 w 2055043"/>
                  <a:gd name="connsiteY6" fmla="*/ 794405 h 2706606"/>
                  <a:gd name="connsiteX7" fmla="*/ 735290 w 2055043"/>
                  <a:gd name="connsiteY7" fmla="*/ 737845 h 2706606"/>
                  <a:gd name="connsiteX8" fmla="*/ 729286 w 2055043"/>
                  <a:gd name="connsiteY8" fmla="*/ 47134 h 2706606"/>
                  <a:gd name="connsiteX0" fmla="*/ 729286 w 2055043"/>
                  <a:gd name="connsiteY0" fmla="*/ 47134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395925 w 2055043"/>
                  <a:gd name="connsiteY6" fmla="*/ 794405 h 2706606"/>
                  <a:gd name="connsiteX7" fmla="*/ 716436 w 2055043"/>
                  <a:gd name="connsiteY7" fmla="*/ 775552 h 2706606"/>
                  <a:gd name="connsiteX8" fmla="*/ 729286 w 2055043"/>
                  <a:gd name="connsiteY8" fmla="*/ 47134 h 2706606"/>
                  <a:gd name="connsiteX0" fmla="*/ 729286 w 2055043"/>
                  <a:gd name="connsiteY0" fmla="*/ 47134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395925 w 2055043"/>
                  <a:gd name="connsiteY6" fmla="*/ 794405 h 2706606"/>
                  <a:gd name="connsiteX7" fmla="*/ 716436 w 2055043"/>
                  <a:gd name="connsiteY7" fmla="*/ 775552 h 2706606"/>
                  <a:gd name="connsiteX8" fmla="*/ 729286 w 2055043"/>
                  <a:gd name="connsiteY8" fmla="*/ 47134 h 2706606"/>
                  <a:gd name="connsiteX0" fmla="*/ 729286 w 2055043"/>
                  <a:gd name="connsiteY0" fmla="*/ 47134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94652 w 2055043"/>
                  <a:gd name="connsiteY5" fmla="*/ 2165588 h 2706606"/>
                  <a:gd name="connsiteX6" fmla="*/ 395925 w 2055043"/>
                  <a:gd name="connsiteY6" fmla="*/ 794405 h 2706606"/>
                  <a:gd name="connsiteX7" fmla="*/ 716436 w 2055043"/>
                  <a:gd name="connsiteY7" fmla="*/ 775552 h 2706606"/>
                  <a:gd name="connsiteX8" fmla="*/ 729286 w 2055043"/>
                  <a:gd name="connsiteY8" fmla="*/ 47134 h 2706606"/>
                  <a:gd name="connsiteX0" fmla="*/ 729286 w 2055043"/>
                  <a:gd name="connsiteY0" fmla="*/ 47134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94652 w 2055043"/>
                  <a:gd name="connsiteY5" fmla="*/ 2165588 h 2706606"/>
                  <a:gd name="connsiteX6" fmla="*/ 395925 w 2055043"/>
                  <a:gd name="connsiteY6" fmla="*/ 794405 h 2706606"/>
                  <a:gd name="connsiteX7" fmla="*/ 716436 w 2055043"/>
                  <a:gd name="connsiteY7" fmla="*/ 775552 h 2706606"/>
                  <a:gd name="connsiteX8" fmla="*/ 729286 w 2055043"/>
                  <a:gd name="connsiteY8" fmla="*/ 47134 h 2706606"/>
                  <a:gd name="connsiteX0" fmla="*/ 729286 w 2055043"/>
                  <a:gd name="connsiteY0" fmla="*/ 47134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94652 w 2055043"/>
                  <a:gd name="connsiteY5" fmla="*/ 2165588 h 2706606"/>
                  <a:gd name="connsiteX6" fmla="*/ 395925 w 2055043"/>
                  <a:gd name="connsiteY6" fmla="*/ 794405 h 2706606"/>
                  <a:gd name="connsiteX7" fmla="*/ 716436 w 2055043"/>
                  <a:gd name="connsiteY7" fmla="*/ 775552 h 2706606"/>
                  <a:gd name="connsiteX8" fmla="*/ 729286 w 2055043"/>
                  <a:gd name="connsiteY8" fmla="*/ 47134 h 2706606"/>
                  <a:gd name="connsiteX0" fmla="*/ 729286 w 2055043"/>
                  <a:gd name="connsiteY0" fmla="*/ 47134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90794 w 2055043"/>
                  <a:gd name="connsiteY5" fmla="*/ 2192596 h 2706606"/>
                  <a:gd name="connsiteX6" fmla="*/ 395925 w 2055043"/>
                  <a:gd name="connsiteY6" fmla="*/ 794405 h 2706606"/>
                  <a:gd name="connsiteX7" fmla="*/ 716436 w 2055043"/>
                  <a:gd name="connsiteY7" fmla="*/ 775552 h 2706606"/>
                  <a:gd name="connsiteX8" fmla="*/ 729286 w 2055043"/>
                  <a:gd name="connsiteY8" fmla="*/ 47134 h 2706606"/>
                  <a:gd name="connsiteX0" fmla="*/ 729286 w 2055043"/>
                  <a:gd name="connsiteY0" fmla="*/ 47134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90794 w 2055043"/>
                  <a:gd name="connsiteY5" fmla="*/ 2192596 h 2706606"/>
                  <a:gd name="connsiteX6" fmla="*/ 395925 w 2055043"/>
                  <a:gd name="connsiteY6" fmla="*/ 794405 h 2706606"/>
                  <a:gd name="connsiteX7" fmla="*/ 716436 w 2055043"/>
                  <a:gd name="connsiteY7" fmla="*/ 775552 h 2706606"/>
                  <a:gd name="connsiteX8" fmla="*/ 729286 w 2055043"/>
                  <a:gd name="connsiteY8" fmla="*/ 47134 h 2706606"/>
                  <a:gd name="connsiteX0" fmla="*/ 729286 w 2055043"/>
                  <a:gd name="connsiteY0" fmla="*/ 47134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90794 w 2055043"/>
                  <a:gd name="connsiteY5" fmla="*/ 2192596 h 2706606"/>
                  <a:gd name="connsiteX6" fmla="*/ 395925 w 2055043"/>
                  <a:gd name="connsiteY6" fmla="*/ 794405 h 2706606"/>
                  <a:gd name="connsiteX7" fmla="*/ 716436 w 2055043"/>
                  <a:gd name="connsiteY7" fmla="*/ 775552 h 2706606"/>
                  <a:gd name="connsiteX8" fmla="*/ 729286 w 2055043"/>
                  <a:gd name="connsiteY8" fmla="*/ 47134 h 2706606"/>
                  <a:gd name="connsiteX0" fmla="*/ 752436 w 2055043"/>
                  <a:gd name="connsiteY0" fmla="*/ 174456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90794 w 2055043"/>
                  <a:gd name="connsiteY5" fmla="*/ 2192596 h 2706606"/>
                  <a:gd name="connsiteX6" fmla="*/ 395925 w 2055043"/>
                  <a:gd name="connsiteY6" fmla="*/ 794405 h 2706606"/>
                  <a:gd name="connsiteX7" fmla="*/ 716436 w 2055043"/>
                  <a:gd name="connsiteY7" fmla="*/ 775552 h 2706606"/>
                  <a:gd name="connsiteX8" fmla="*/ 752436 w 2055043"/>
                  <a:gd name="connsiteY8" fmla="*/ 174456 h 2706606"/>
                  <a:gd name="connsiteX0" fmla="*/ 752436 w 2055043"/>
                  <a:gd name="connsiteY0" fmla="*/ 174456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90794 w 2055043"/>
                  <a:gd name="connsiteY5" fmla="*/ 2192596 h 2706606"/>
                  <a:gd name="connsiteX6" fmla="*/ 395925 w 2055043"/>
                  <a:gd name="connsiteY6" fmla="*/ 794405 h 2706606"/>
                  <a:gd name="connsiteX7" fmla="*/ 762734 w 2055043"/>
                  <a:gd name="connsiteY7" fmla="*/ 783269 h 2706606"/>
                  <a:gd name="connsiteX8" fmla="*/ 752436 w 2055043"/>
                  <a:gd name="connsiteY8" fmla="*/ 174456 h 2706606"/>
                  <a:gd name="connsiteX0" fmla="*/ 752436 w 2055043"/>
                  <a:gd name="connsiteY0" fmla="*/ 174456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90794 w 2055043"/>
                  <a:gd name="connsiteY5" fmla="*/ 2192596 h 2706606"/>
                  <a:gd name="connsiteX6" fmla="*/ 392066 w 2055043"/>
                  <a:gd name="connsiteY6" fmla="*/ 844562 h 2706606"/>
                  <a:gd name="connsiteX7" fmla="*/ 762734 w 2055043"/>
                  <a:gd name="connsiteY7" fmla="*/ 783269 h 2706606"/>
                  <a:gd name="connsiteX8" fmla="*/ 752436 w 2055043"/>
                  <a:gd name="connsiteY8" fmla="*/ 174456 h 2706606"/>
                  <a:gd name="connsiteX0" fmla="*/ 752436 w 2055043"/>
                  <a:gd name="connsiteY0" fmla="*/ 174456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90794 w 2055043"/>
                  <a:gd name="connsiteY5" fmla="*/ 2192596 h 2706606"/>
                  <a:gd name="connsiteX6" fmla="*/ 392066 w 2055043"/>
                  <a:gd name="connsiteY6" fmla="*/ 844562 h 2706606"/>
                  <a:gd name="connsiteX7" fmla="*/ 751159 w 2055043"/>
                  <a:gd name="connsiteY7" fmla="*/ 845001 h 2706606"/>
                  <a:gd name="connsiteX8" fmla="*/ 752436 w 2055043"/>
                  <a:gd name="connsiteY8" fmla="*/ 174456 h 2706606"/>
                  <a:gd name="connsiteX0" fmla="*/ 752436 w 2055043"/>
                  <a:gd name="connsiteY0" fmla="*/ 174456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90794 w 2055043"/>
                  <a:gd name="connsiteY5" fmla="*/ 2192596 h 2706606"/>
                  <a:gd name="connsiteX6" fmla="*/ 392066 w 2055043"/>
                  <a:gd name="connsiteY6" fmla="*/ 844562 h 2706606"/>
                  <a:gd name="connsiteX7" fmla="*/ 751159 w 2055043"/>
                  <a:gd name="connsiteY7" fmla="*/ 845001 h 2706606"/>
                  <a:gd name="connsiteX8" fmla="*/ 752436 w 2055043"/>
                  <a:gd name="connsiteY8" fmla="*/ 174456 h 2706606"/>
                  <a:gd name="connsiteX0" fmla="*/ 752436 w 2055043"/>
                  <a:gd name="connsiteY0" fmla="*/ 174456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90794 w 2055043"/>
                  <a:gd name="connsiteY5" fmla="*/ 2192596 h 2706606"/>
                  <a:gd name="connsiteX6" fmla="*/ 392066 w 2055043"/>
                  <a:gd name="connsiteY6" fmla="*/ 844562 h 2706606"/>
                  <a:gd name="connsiteX7" fmla="*/ 751159 w 2055043"/>
                  <a:gd name="connsiteY7" fmla="*/ 845001 h 2706606"/>
                  <a:gd name="connsiteX8" fmla="*/ 752436 w 2055043"/>
                  <a:gd name="connsiteY8" fmla="*/ 174456 h 2706606"/>
                  <a:gd name="connsiteX0" fmla="*/ 752436 w 2055043"/>
                  <a:gd name="connsiteY0" fmla="*/ 4694 h 2536844"/>
                  <a:gd name="connsiteX1" fmla="*/ 1534182 w 2055043"/>
                  <a:gd name="connsiteY1" fmla="*/ 0 h 2536844"/>
                  <a:gd name="connsiteX2" fmla="*/ 2055043 w 2055043"/>
                  <a:gd name="connsiteY2" fmla="*/ 2536844 h 2536844"/>
                  <a:gd name="connsiteX3" fmla="*/ 3420 w 2055043"/>
                  <a:gd name="connsiteY3" fmla="*/ 2536844 h 2536844"/>
                  <a:gd name="connsiteX4" fmla="*/ 0 w 2055043"/>
                  <a:gd name="connsiteY4" fmla="*/ 2019810 h 2536844"/>
                  <a:gd name="connsiteX5" fmla="*/ 390794 w 2055043"/>
                  <a:gd name="connsiteY5" fmla="*/ 2022834 h 2536844"/>
                  <a:gd name="connsiteX6" fmla="*/ 392066 w 2055043"/>
                  <a:gd name="connsiteY6" fmla="*/ 674800 h 2536844"/>
                  <a:gd name="connsiteX7" fmla="*/ 751159 w 2055043"/>
                  <a:gd name="connsiteY7" fmla="*/ 675239 h 2536844"/>
                  <a:gd name="connsiteX8" fmla="*/ 752436 w 2055043"/>
                  <a:gd name="connsiteY8" fmla="*/ 4694 h 2536844"/>
                  <a:gd name="connsiteX0" fmla="*/ 752436 w 1588198"/>
                  <a:gd name="connsiteY0" fmla="*/ 4694 h 2536844"/>
                  <a:gd name="connsiteX1" fmla="*/ 1534182 w 1588198"/>
                  <a:gd name="connsiteY1" fmla="*/ 0 h 2536844"/>
                  <a:gd name="connsiteX2" fmla="*/ 1588198 w 1588198"/>
                  <a:gd name="connsiteY2" fmla="*/ 2536844 h 2536844"/>
                  <a:gd name="connsiteX3" fmla="*/ 3420 w 1588198"/>
                  <a:gd name="connsiteY3" fmla="*/ 2536844 h 2536844"/>
                  <a:gd name="connsiteX4" fmla="*/ 0 w 1588198"/>
                  <a:gd name="connsiteY4" fmla="*/ 2019810 h 2536844"/>
                  <a:gd name="connsiteX5" fmla="*/ 390794 w 1588198"/>
                  <a:gd name="connsiteY5" fmla="*/ 2022834 h 2536844"/>
                  <a:gd name="connsiteX6" fmla="*/ 392066 w 1588198"/>
                  <a:gd name="connsiteY6" fmla="*/ 674800 h 2536844"/>
                  <a:gd name="connsiteX7" fmla="*/ 751159 w 1588198"/>
                  <a:gd name="connsiteY7" fmla="*/ 675239 h 2536844"/>
                  <a:gd name="connsiteX8" fmla="*/ 752436 w 1588198"/>
                  <a:gd name="connsiteY8" fmla="*/ 4694 h 2536844"/>
                  <a:gd name="connsiteX0" fmla="*/ 752436 w 1557332"/>
                  <a:gd name="connsiteY0" fmla="*/ 4694 h 2540702"/>
                  <a:gd name="connsiteX1" fmla="*/ 1534182 w 1557332"/>
                  <a:gd name="connsiteY1" fmla="*/ 0 h 2540702"/>
                  <a:gd name="connsiteX2" fmla="*/ 1557332 w 1557332"/>
                  <a:gd name="connsiteY2" fmla="*/ 2540702 h 2540702"/>
                  <a:gd name="connsiteX3" fmla="*/ 3420 w 1557332"/>
                  <a:gd name="connsiteY3" fmla="*/ 2536844 h 2540702"/>
                  <a:gd name="connsiteX4" fmla="*/ 0 w 1557332"/>
                  <a:gd name="connsiteY4" fmla="*/ 2019810 h 2540702"/>
                  <a:gd name="connsiteX5" fmla="*/ 390794 w 1557332"/>
                  <a:gd name="connsiteY5" fmla="*/ 2022834 h 2540702"/>
                  <a:gd name="connsiteX6" fmla="*/ 392066 w 1557332"/>
                  <a:gd name="connsiteY6" fmla="*/ 674800 h 2540702"/>
                  <a:gd name="connsiteX7" fmla="*/ 751159 w 1557332"/>
                  <a:gd name="connsiteY7" fmla="*/ 675239 h 2540702"/>
                  <a:gd name="connsiteX8" fmla="*/ 752436 w 1557332"/>
                  <a:gd name="connsiteY8" fmla="*/ 4694 h 2540702"/>
                  <a:gd name="connsiteX0" fmla="*/ 752436 w 1603631"/>
                  <a:gd name="connsiteY0" fmla="*/ 4694 h 2552277"/>
                  <a:gd name="connsiteX1" fmla="*/ 1534182 w 1603631"/>
                  <a:gd name="connsiteY1" fmla="*/ 0 h 2552277"/>
                  <a:gd name="connsiteX2" fmla="*/ 1603631 w 1603631"/>
                  <a:gd name="connsiteY2" fmla="*/ 2552277 h 2552277"/>
                  <a:gd name="connsiteX3" fmla="*/ 3420 w 1603631"/>
                  <a:gd name="connsiteY3" fmla="*/ 2536844 h 2552277"/>
                  <a:gd name="connsiteX4" fmla="*/ 0 w 1603631"/>
                  <a:gd name="connsiteY4" fmla="*/ 2019810 h 2552277"/>
                  <a:gd name="connsiteX5" fmla="*/ 390794 w 1603631"/>
                  <a:gd name="connsiteY5" fmla="*/ 2022834 h 2552277"/>
                  <a:gd name="connsiteX6" fmla="*/ 392066 w 1603631"/>
                  <a:gd name="connsiteY6" fmla="*/ 674800 h 2552277"/>
                  <a:gd name="connsiteX7" fmla="*/ 751159 w 1603631"/>
                  <a:gd name="connsiteY7" fmla="*/ 675239 h 2552277"/>
                  <a:gd name="connsiteX8" fmla="*/ 752436 w 1603631"/>
                  <a:gd name="connsiteY8" fmla="*/ 4694 h 2552277"/>
                  <a:gd name="connsiteX0" fmla="*/ 752436 w 1603631"/>
                  <a:gd name="connsiteY0" fmla="*/ 836 h 2548419"/>
                  <a:gd name="connsiteX1" fmla="*/ 1584339 w 1603631"/>
                  <a:gd name="connsiteY1" fmla="*/ 0 h 2548419"/>
                  <a:gd name="connsiteX2" fmla="*/ 1603631 w 1603631"/>
                  <a:gd name="connsiteY2" fmla="*/ 2548419 h 2548419"/>
                  <a:gd name="connsiteX3" fmla="*/ 3420 w 1603631"/>
                  <a:gd name="connsiteY3" fmla="*/ 2532986 h 2548419"/>
                  <a:gd name="connsiteX4" fmla="*/ 0 w 1603631"/>
                  <a:gd name="connsiteY4" fmla="*/ 2015952 h 2548419"/>
                  <a:gd name="connsiteX5" fmla="*/ 390794 w 1603631"/>
                  <a:gd name="connsiteY5" fmla="*/ 2018976 h 2548419"/>
                  <a:gd name="connsiteX6" fmla="*/ 392066 w 1603631"/>
                  <a:gd name="connsiteY6" fmla="*/ 670942 h 2548419"/>
                  <a:gd name="connsiteX7" fmla="*/ 751159 w 1603631"/>
                  <a:gd name="connsiteY7" fmla="*/ 671381 h 2548419"/>
                  <a:gd name="connsiteX8" fmla="*/ 752436 w 1603631"/>
                  <a:gd name="connsiteY8" fmla="*/ 836 h 2548419"/>
                  <a:gd name="connsiteX0" fmla="*/ 752436 w 2015545"/>
                  <a:gd name="connsiteY0" fmla="*/ 836 h 2548419"/>
                  <a:gd name="connsiteX1" fmla="*/ 1584339 w 2015545"/>
                  <a:gd name="connsiteY1" fmla="*/ 0 h 2548419"/>
                  <a:gd name="connsiteX2" fmla="*/ 2015545 w 2015545"/>
                  <a:gd name="connsiteY2" fmla="*/ 731242 h 2548419"/>
                  <a:gd name="connsiteX3" fmla="*/ 1603631 w 2015545"/>
                  <a:gd name="connsiteY3" fmla="*/ 2548419 h 2548419"/>
                  <a:gd name="connsiteX4" fmla="*/ 3420 w 2015545"/>
                  <a:gd name="connsiteY4" fmla="*/ 2532986 h 2548419"/>
                  <a:gd name="connsiteX5" fmla="*/ 0 w 2015545"/>
                  <a:gd name="connsiteY5" fmla="*/ 2015952 h 2548419"/>
                  <a:gd name="connsiteX6" fmla="*/ 390794 w 2015545"/>
                  <a:gd name="connsiteY6" fmla="*/ 2018976 h 2548419"/>
                  <a:gd name="connsiteX7" fmla="*/ 392066 w 2015545"/>
                  <a:gd name="connsiteY7" fmla="*/ 670942 h 2548419"/>
                  <a:gd name="connsiteX8" fmla="*/ 751159 w 2015545"/>
                  <a:gd name="connsiteY8" fmla="*/ 671381 h 2548419"/>
                  <a:gd name="connsiteX9" fmla="*/ 752436 w 2015545"/>
                  <a:gd name="connsiteY9" fmla="*/ 836 h 2548419"/>
                  <a:gd name="connsiteX0" fmla="*/ 752436 w 2015545"/>
                  <a:gd name="connsiteY0" fmla="*/ 836 h 2548419"/>
                  <a:gd name="connsiteX1" fmla="*/ 1584339 w 2015545"/>
                  <a:gd name="connsiteY1" fmla="*/ 0 h 2548419"/>
                  <a:gd name="connsiteX2" fmla="*/ 2015545 w 2015545"/>
                  <a:gd name="connsiteY2" fmla="*/ 731242 h 2548419"/>
                  <a:gd name="connsiteX3" fmla="*/ 1603631 w 2015545"/>
                  <a:gd name="connsiteY3" fmla="*/ 2548419 h 2548419"/>
                  <a:gd name="connsiteX4" fmla="*/ 3420 w 2015545"/>
                  <a:gd name="connsiteY4" fmla="*/ 2532986 h 2548419"/>
                  <a:gd name="connsiteX5" fmla="*/ 0 w 2015545"/>
                  <a:gd name="connsiteY5" fmla="*/ 2015952 h 2548419"/>
                  <a:gd name="connsiteX6" fmla="*/ 390794 w 2015545"/>
                  <a:gd name="connsiteY6" fmla="*/ 2018976 h 2548419"/>
                  <a:gd name="connsiteX7" fmla="*/ 392066 w 2015545"/>
                  <a:gd name="connsiteY7" fmla="*/ 670942 h 2548419"/>
                  <a:gd name="connsiteX8" fmla="*/ 751159 w 2015545"/>
                  <a:gd name="connsiteY8" fmla="*/ 671381 h 2548419"/>
                  <a:gd name="connsiteX9" fmla="*/ 752436 w 2015545"/>
                  <a:gd name="connsiteY9" fmla="*/ 836 h 2548419"/>
                  <a:gd name="connsiteX0" fmla="*/ 752436 w 1988537"/>
                  <a:gd name="connsiteY0" fmla="*/ 836 h 2548419"/>
                  <a:gd name="connsiteX1" fmla="*/ 1584339 w 1988537"/>
                  <a:gd name="connsiteY1" fmla="*/ 0 h 2548419"/>
                  <a:gd name="connsiteX2" fmla="*/ 1988537 w 1988537"/>
                  <a:gd name="connsiteY2" fmla="*/ 711951 h 2548419"/>
                  <a:gd name="connsiteX3" fmla="*/ 1603631 w 1988537"/>
                  <a:gd name="connsiteY3" fmla="*/ 2548419 h 2548419"/>
                  <a:gd name="connsiteX4" fmla="*/ 3420 w 1988537"/>
                  <a:gd name="connsiteY4" fmla="*/ 2532986 h 2548419"/>
                  <a:gd name="connsiteX5" fmla="*/ 0 w 1988537"/>
                  <a:gd name="connsiteY5" fmla="*/ 2015952 h 2548419"/>
                  <a:gd name="connsiteX6" fmla="*/ 390794 w 1988537"/>
                  <a:gd name="connsiteY6" fmla="*/ 2018976 h 2548419"/>
                  <a:gd name="connsiteX7" fmla="*/ 392066 w 1988537"/>
                  <a:gd name="connsiteY7" fmla="*/ 670942 h 2548419"/>
                  <a:gd name="connsiteX8" fmla="*/ 751159 w 1988537"/>
                  <a:gd name="connsiteY8" fmla="*/ 671381 h 2548419"/>
                  <a:gd name="connsiteX9" fmla="*/ 752436 w 1988537"/>
                  <a:gd name="connsiteY9" fmla="*/ 836 h 2548419"/>
                  <a:gd name="connsiteX0" fmla="*/ 752436 w 1989081"/>
                  <a:gd name="connsiteY0" fmla="*/ 836 h 2548419"/>
                  <a:gd name="connsiteX1" fmla="*/ 1584339 w 1989081"/>
                  <a:gd name="connsiteY1" fmla="*/ 0 h 2548419"/>
                  <a:gd name="connsiteX2" fmla="*/ 1598857 w 1989081"/>
                  <a:gd name="connsiteY2" fmla="*/ 650219 h 2548419"/>
                  <a:gd name="connsiteX3" fmla="*/ 1988537 w 1989081"/>
                  <a:gd name="connsiteY3" fmla="*/ 711951 h 2548419"/>
                  <a:gd name="connsiteX4" fmla="*/ 1603631 w 1989081"/>
                  <a:gd name="connsiteY4" fmla="*/ 2548419 h 2548419"/>
                  <a:gd name="connsiteX5" fmla="*/ 3420 w 1989081"/>
                  <a:gd name="connsiteY5" fmla="*/ 2532986 h 2548419"/>
                  <a:gd name="connsiteX6" fmla="*/ 0 w 1989081"/>
                  <a:gd name="connsiteY6" fmla="*/ 2015952 h 2548419"/>
                  <a:gd name="connsiteX7" fmla="*/ 390794 w 1989081"/>
                  <a:gd name="connsiteY7" fmla="*/ 2018976 h 2548419"/>
                  <a:gd name="connsiteX8" fmla="*/ 392066 w 1989081"/>
                  <a:gd name="connsiteY8" fmla="*/ 670942 h 2548419"/>
                  <a:gd name="connsiteX9" fmla="*/ 751159 w 1989081"/>
                  <a:gd name="connsiteY9" fmla="*/ 671381 h 2548419"/>
                  <a:gd name="connsiteX10" fmla="*/ 752436 w 1989081"/>
                  <a:gd name="connsiteY10" fmla="*/ 836 h 2548419"/>
                  <a:gd name="connsiteX0" fmla="*/ 752436 w 1989081"/>
                  <a:gd name="connsiteY0" fmla="*/ 836 h 2548419"/>
                  <a:gd name="connsiteX1" fmla="*/ 1584339 w 1989081"/>
                  <a:gd name="connsiteY1" fmla="*/ 0 h 2548419"/>
                  <a:gd name="connsiteX2" fmla="*/ 1598857 w 1989081"/>
                  <a:gd name="connsiteY2" fmla="*/ 650219 h 2548419"/>
                  <a:gd name="connsiteX3" fmla="*/ 1988537 w 1989081"/>
                  <a:gd name="connsiteY3" fmla="*/ 711951 h 2548419"/>
                  <a:gd name="connsiteX4" fmla="*/ 1603631 w 1989081"/>
                  <a:gd name="connsiteY4" fmla="*/ 2548419 h 2548419"/>
                  <a:gd name="connsiteX5" fmla="*/ 3420 w 1989081"/>
                  <a:gd name="connsiteY5" fmla="*/ 2532986 h 2548419"/>
                  <a:gd name="connsiteX6" fmla="*/ 0 w 1989081"/>
                  <a:gd name="connsiteY6" fmla="*/ 2015952 h 2548419"/>
                  <a:gd name="connsiteX7" fmla="*/ 390794 w 1989081"/>
                  <a:gd name="connsiteY7" fmla="*/ 2018976 h 2548419"/>
                  <a:gd name="connsiteX8" fmla="*/ 392066 w 1989081"/>
                  <a:gd name="connsiteY8" fmla="*/ 670942 h 2548419"/>
                  <a:gd name="connsiteX9" fmla="*/ 751159 w 1989081"/>
                  <a:gd name="connsiteY9" fmla="*/ 671381 h 2548419"/>
                  <a:gd name="connsiteX10" fmla="*/ 752436 w 1989081"/>
                  <a:gd name="connsiteY10" fmla="*/ 836 h 2548419"/>
                  <a:gd name="connsiteX0" fmla="*/ 752436 w 1989296"/>
                  <a:gd name="connsiteY0" fmla="*/ 836 h 2548419"/>
                  <a:gd name="connsiteX1" fmla="*/ 1584339 w 1989296"/>
                  <a:gd name="connsiteY1" fmla="*/ 0 h 2548419"/>
                  <a:gd name="connsiteX2" fmla="*/ 1598857 w 1989296"/>
                  <a:gd name="connsiteY2" fmla="*/ 650219 h 2548419"/>
                  <a:gd name="connsiteX3" fmla="*/ 1988537 w 1989296"/>
                  <a:gd name="connsiteY3" fmla="*/ 711951 h 2548419"/>
                  <a:gd name="connsiteX4" fmla="*/ 1603631 w 1989296"/>
                  <a:gd name="connsiteY4" fmla="*/ 2548419 h 2548419"/>
                  <a:gd name="connsiteX5" fmla="*/ 3420 w 1989296"/>
                  <a:gd name="connsiteY5" fmla="*/ 2532986 h 2548419"/>
                  <a:gd name="connsiteX6" fmla="*/ 0 w 1989296"/>
                  <a:gd name="connsiteY6" fmla="*/ 2015952 h 2548419"/>
                  <a:gd name="connsiteX7" fmla="*/ 390794 w 1989296"/>
                  <a:gd name="connsiteY7" fmla="*/ 2018976 h 2548419"/>
                  <a:gd name="connsiteX8" fmla="*/ 392066 w 1989296"/>
                  <a:gd name="connsiteY8" fmla="*/ 670942 h 2548419"/>
                  <a:gd name="connsiteX9" fmla="*/ 751159 w 1989296"/>
                  <a:gd name="connsiteY9" fmla="*/ 671381 h 2548419"/>
                  <a:gd name="connsiteX10" fmla="*/ 752436 w 1989296"/>
                  <a:gd name="connsiteY10" fmla="*/ 836 h 2548419"/>
                  <a:gd name="connsiteX0" fmla="*/ 752436 w 1993143"/>
                  <a:gd name="connsiteY0" fmla="*/ 836 h 2548419"/>
                  <a:gd name="connsiteX1" fmla="*/ 1584339 w 1993143"/>
                  <a:gd name="connsiteY1" fmla="*/ 0 h 2548419"/>
                  <a:gd name="connsiteX2" fmla="*/ 1598857 w 1993143"/>
                  <a:gd name="connsiteY2" fmla="*/ 650219 h 2548419"/>
                  <a:gd name="connsiteX3" fmla="*/ 1992396 w 1993143"/>
                  <a:gd name="connsiteY3" fmla="*/ 677227 h 2548419"/>
                  <a:gd name="connsiteX4" fmla="*/ 1603631 w 1993143"/>
                  <a:gd name="connsiteY4" fmla="*/ 2548419 h 2548419"/>
                  <a:gd name="connsiteX5" fmla="*/ 3420 w 1993143"/>
                  <a:gd name="connsiteY5" fmla="*/ 2532986 h 2548419"/>
                  <a:gd name="connsiteX6" fmla="*/ 0 w 1993143"/>
                  <a:gd name="connsiteY6" fmla="*/ 2015952 h 2548419"/>
                  <a:gd name="connsiteX7" fmla="*/ 390794 w 1993143"/>
                  <a:gd name="connsiteY7" fmla="*/ 2018976 h 2548419"/>
                  <a:gd name="connsiteX8" fmla="*/ 392066 w 1993143"/>
                  <a:gd name="connsiteY8" fmla="*/ 670942 h 2548419"/>
                  <a:gd name="connsiteX9" fmla="*/ 751159 w 1993143"/>
                  <a:gd name="connsiteY9" fmla="*/ 671381 h 2548419"/>
                  <a:gd name="connsiteX10" fmla="*/ 752436 w 1993143"/>
                  <a:gd name="connsiteY10" fmla="*/ 836 h 2548419"/>
                  <a:gd name="connsiteX0" fmla="*/ 752436 w 1992396"/>
                  <a:gd name="connsiteY0" fmla="*/ 836 h 2548419"/>
                  <a:gd name="connsiteX1" fmla="*/ 1584339 w 1992396"/>
                  <a:gd name="connsiteY1" fmla="*/ 0 h 2548419"/>
                  <a:gd name="connsiteX2" fmla="*/ 1598857 w 1992396"/>
                  <a:gd name="connsiteY2" fmla="*/ 650219 h 2548419"/>
                  <a:gd name="connsiteX3" fmla="*/ 1992396 w 1992396"/>
                  <a:gd name="connsiteY3" fmla="*/ 677227 h 2548419"/>
                  <a:gd name="connsiteX4" fmla="*/ 1603631 w 1992396"/>
                  <a:gd name="connsiteY4" fmla="*/ 2548419 h 2548419"/>
                  <a:gd name="connsiteX5" fmla="*/ 3420 w 1992396"/>
                  <a:gd name="connsiteY5" fmla="*/ 2532986 h 2548419"/>
                  <a:gd name="connsiteX6" fmla="*/ 0 w 1992396"/>
                  <a:gd name="connsiteY6" fmla="*/ 2015952 h 2548419"/>
                  <a:gd name="connsiteX7" fmla="*/ 390794 w 1992396"/>
                  <a:gd name="connsiteY7" fmla="*/ 2018976 h 2548419"/>
                  <a:gd name="connsiteX8" fmla="*/ 392066 w 1992396"/>
                  <a:gd name="connsiteY8" fmla="*/ 670942 h 2548419"/>
                  <a:gd name="connsiteX9" fmla="*/ 751159 w 1992396"/>
                  <a:gd name="connsiteY9" fmla="*/ 671381 h 2548419"/>
                  <a:gd name="connsiteX10" fmla="*/ 752436 w 1992396"/>
                  <a:gd name="connsiteY10" fmla="*/ 836 h 2548419"/>
                  <a:gd name="connsiteX0" fmla="*/ 752436 w 1992396"/>
                  <a:gd name="connsiteY0" fmla="*/ 836 h 2548419"/>
                  <a:gd name="connsiteX1" fmla="*/ 1584339 w 1992396"/>
                  <a:gd name="connsiteY1" fmla="*/ 0 h 2548419"/>
                  <a:gd name="connsiteX2" fmla="*/ 1587282 w 1992396"/>
                  <a:gd name="connsiteY2" fmla="*/ 681085 h 2548419"/>
                  <a:gd name="connsiteX3" fmla="*/ 1992396 w 1992396"/>
                  <a:gd name="connsiteY3" fmla="*/ 677227 h 2548419"/>
                  <a:gd name="connsiteX4" fmla="*/ 1603631 w 1992396"/>
                  <a:gd name="connsiteY4" fmla="*/ 2548419 h 2548419"/>
                  <a:gd name="connsiteX5" fmla="*/ 3420 w 1992396"/>
                  <a:gd name="connsiteY5" fmla="*/ 2532986 h 2548419"/>
                  <a:gd name="connsiteX6" fmla="*/ 0 w 1992396"/>
                  <a:gd name="connsiteY6" fmla="*/ 2015952 h 2548419"/>
                  <a:gd name="connsiteX7" fmla="*/ 390794 w 1992396"/>
                  <a:gd name="connsiteY7" fmla="*/ 2018976 h 2548419"/>
                  <a:gd name="connsiteX8" fmla="*/ 392066 w 1992396"/>
                  <a:gd name="connsiteY8" fmla="*/ 670942 h 2548419"/>
                  <a:gd name="connsiteX9" fmla="*/ 751159 w 1992396"/>
                  <a:gd name="connsiteY9" fmla="*/ 671381 h 2548419"/>
                  <a:gd name="connsiteX10" fmla="*/ 752436 w 1992396"/>
                  <a:gd name="connsiteY10" fmla="*/ 836 h 2548419"/>
                  <a:gd name="connsiteX0" fmla="*/ 752436 w 1992396"/>
                  <a:gd name="connsiteY0" fmla="*/ 836 h 2548419"/>
                  <a:gd name="connsiteX1" fmla="*/ 1584339 w 1992396"/>
                  <a:gd name="connsiteY1" fmla="*/ 0 h 2548419"/>
                  <a:gd name="connsiteX2" fmla="*/ 1587282 w 1992396"/>
                  <a:gd name="connsiteY2" fmla="*/ 681085 h 2548419"/>
                  <a:gd name="connsiteX3" fmla="*/ 1992396 w 1992396"/>
                  <a:gd name="connsiteY3" fmla="*/ 677227 h 2548419"/>
                  <a:gd name="connsiteX4" fmla="*/ 1603631 w 1992396"/>
                  <a:gd name="connsiteY4" fmla="*/ 2548419 h 2548419"/>
                  <a:gd name="connsiteX5" fmla="*/ 3420 w 1992396"/>
                  <a:gd name="connsiteY5" fmla="*/ 2532986 h 2548419"/>
                  <a:gd name="connsiteX6" fmla="*/ 0 w 1992396"/>
                  <a:gd name="connsiteY6" fmla="*/ 2015952 h 2548419"/>
                  <a:gd name="connsiteX7" fmla="*/ 390794 w 1992396"/>
                  <a:gd name="connsiteY7" fmla="*/ 2018976 h 2548419"/>
                  <a:gd name="connsiteX8" fmla="*/ 392066 w 1992396"/>
                  <a:gd name="connsiteY8" fmla="*/ 670942 h 2548419"/>
                  <a:gd name="connsiteX9" fmla="*/ 751159 w 1992396"/>
                  <a:gd name="connsiteY9" fmla="*/ 671381 h 2548419"/>
                  <a:gd name="connsiteX10" fmla="*/ 752436 w 1992396"/>
                  <a:gd name="connsiteY10" fmla="*/ 836 h 2548419"/>
                  <a:gd name="connsiteX0" fmla="*/ 752436 w 1992396"/>
                  <a:gd name="connsiteY0" fmla="*/ 836 h 2548419"/>
                  <a:gd name="connsiteX1" fmla="*/ 1584339 w 1992396"/>
                  <a:gd name="connsiteY1" fmla="*/ 0 h 2548419"/>
                  <a:gd name="connsiteX2" fmla="*/ 1587282 w 1992396"/>
                  <a:gd name="connsiteY2" fmla="*/ 681085 h 2548419"/>
                  <a:gd name="connsiteX3" fmla="*/ 1992396 w 1992396"/>
                  <a:gd name="connsiteY3" fmla="*/ 677227 h 2548419"/>
                  <a:gd name="connsiteX4" fmla="*/ 1973104 w 1992396"/>
                  <a:gd name="connsiteY4" fmla="*/ 1151789 h 2548419"/>
                  <a:gd name="connsiteX5" fmla="*/ 1603631 w 1992396"/>
                  <a:gd name="connsiteY5" fmla="*/ 2548419 h 2548419"/>
                  <a:gd name="connsiteX6" fmla="*/ 3420 w 1992396"/>
                  <a:gd name="connsiteY6" fmla="*/ 2532986 h 2548419"/>
                  <a:gd name="connsiteX7" fmla="*/ 0 w 1992396"/>
                  <a:gd name="connsiteY7" fmla="*/ 2015952 h 2548419"/>
                  <a:gd name="connsiteX8" fmla="*/ 390794 w 1992396"/>
                  <a:gd name="connsiteY8" fmla="*/ 2018976 h 2548419"/>
                  <a:gd name="connsiteX9" fmla="*/ 392066 w 1992396"/>
                  <a:gd name="connsiteY9" fmla="*/ 670942 h 2548419"/>
                  <a:gd name="connsiteX10" fmla="*/ 751159 w 1992396"/>
                  <a:gd name="connsiteY10" fmla="*/ 671381 h 2548419"/>
                  <a:gd name="connsiteX11" fmla="*/ 752436 w 1992396"/>
                  <a:gd name="connsiteY11" fmla="*/ 836 h 2548419"/>
                  <a:gd name="connsiteX0" fmla="*/ 752436 w 1995875"/>
                  <a:gd name="connsiteY0" fmla="*/ 836 h 2548419"/>
                  <a:gd name="connsiteX1" fmla="*/ 1584339 w 1995875"/>
                  <a:gd name="connsiteY1" fmla="*/ 0 h 2548419"/>
                  <a:gd name="connsiteX2" fmla="*/ 1587282 w 1995875"/>
                  <a:gd name="connsiteY2" fmla="*/ 681085 h 2548419"/>
                  <a:gd name="connsiteX3" fmla="*/ 1992396 w 1995875"/>
                  <a:gd name="connsiteY3" fmla="*/ 677227 h 2548419"/>
                  <a:gd name="connsiteX4" fmla="*/ 1973104 w 1995875"/>
                  <a:gd name="connsiteY4" fmla="*/ 1151789 h 2548419"/>
                  <a:gd name="connsiteX5" fmla="*/ 1603631 w 1995875"/>
                  <a:gd name="connsiteY5" fmla="*/ 2548419 h 2548419"/>
                  <a:gd name="connsiteX6" fmla="*/ 3420 w 1995875"/>
                  <a:gd name="connsiteY6" fmla="*/ 2532986 h 2548419"/>
                  <a:gd name="connsiteX7" fmla="*/ 0 w 1995875"/>
                  <a:gd name="connsiteY7" fmla="*/ 2015952 h 2548419"/>
                  <a:gd name="connsiteX8" fmla="*/ 390794 w 1995875"/>
                  <a:gd name="connsiteY8" fmla="*/ 2018976 h 2548419"/>
                  <a:gd name="connsiteX9" fmla="*/ 392066 w 1995875"/>
                  <a:gd name="connsiteY9" fmla="*/ 670942 h 2548419"/>
                  <a:gd name="connsiteX10" fmla="*/ 751159 w 1995875"/>
                  <a:gd name="connsiteY10" fmla="*/ 671381 h 2548419"/>
                  <a:gd name="connsiteX11" fmla="*/ 752436 w 1995875"/>
                  <a:gd name="connsiteY11" fmla="*/ 836 h 2548419"/>
                  <a:gd name="connsiteX0" fmla="*/ 752436 w 1992396"/>
                  <a:gd name="connsiteY0" fmla="*/ 836 h 2548419"/>
                  <a:gd name="connsiteX1" fmla="*/ 1584339 w 1992396"/>
                  <a:gd name="connsiteY1" fmla="*/ 0 h 2548419"/>
                  <a:gd name="connsiteX2" fmla="*/ 1587282 w 1992396"/>
                  <a:gd name="connsiteY2" fmla="*/ 681085 h 2548419"/>
                  <a:gd name="connsiteX3" fmla="*/ 1992396 w 1992396"/>
                  <a:gd name="connsiteY3" fmla="*/ 677227 h 2548419"/>
                  <a:gd name="connsiteX4" fmla="*/ 1973104 w 1992396"/>
                  <a:gd name="connsiteY4" fmla="*/ 1151789 h 2548419"/>
                  <a:gd name="connsiteX5" fmla="*/ 1603631 w 1992396"/>
                  <a:gd name="connsiteY5" fmla="*/ 2548419 h 2548419"/>
                  <a:gd name="connsiteX6" fmla="*/ 3420 w 1992396"/>
                  <a:gd name="connsiteY6" fmla="*/ 2532986 h 2548419"/>
                  <a:gd name="connsiteX7" fmla="*/ 0 w 1992396"/>
                  <a:gd name="connsiteY7" fmla="*/ 2015952 h 2548419"/>
                  <a:gd name="connsiteX8" fmla="*/ 390794 w 1992396"/>
                  <a:gd name="connsiteY8" fmla="*/ 2018976 h 2548419"/>
                  <a:gd name="connsiteX9" fmla="*/ 392066 w 1992396"/>
                  <a:gd name="connsiteY9" fmla="*/ 670942 h 2548419"/>
                  <a:gd name="connsiteX10" fmla="*/ 751159 w 1992396"/>
                  <a:gd name="connsiteY10" fmla="*/ 671381 h 2548419"/>
                  <a:gd name="connsiteX11" fmla="*/ 752436 w 1992396"/>
                  <a:gd name="connsiteY11" fmla="*/ 836 h 2548419"/>
                  <a:gd name="connsiteX0" fmla="*/ 752436 w 1992396"/>
                  <a:gd name="connsiteY0" fmla="*/ 836 h 2548419"/>
                  <a:gd name="connsiteX1" fmla="*/ 1584339 w 1992396"/>
                  <a:gd name="connsiteY1" fmla="*/ 0 h 2548419"/>
                  <a:gd name="connsiteX2" fmla="*/ 1587282 w 1992396"/>
                  <a:gd name="connsiteY2" fmla="*/ 681085 h 2548419"/>
                  <a:gd name="connsiteX3" fmla="*/ 1992396 w 1992396"/>
                  <a:gd name="connsiteY3" fmla="*/ 677227 h 2548419"/>
                  <a:gd name="connsiteX4" fmla="*/ 1973104 w 1992396"/>
                  <a:gd name="connsiteY4" fmla="*/ 1151789 h 2548419"/>
                  <a:gd name="connsiteX5" fmla="*/ 1603631 w 1992396"/>
                  <a:gd name="connsiteY5" fmla="*/ 2548419 h 2548419"/>
                  <a:gd name="connsiteX6" fmla="*/ 3420 w 1992396"/>
                  <a:gd name="connsiteY6" fmla="*/ 2532986 h 2548419"/>
                  <a:gd name="connsiteX7" fmla="*/ 0 w 1992396"/>
                  <a:gd name="connsiteY7" fmla="*/ 2015952 h 2548419"/>
                  <a:gd name="connsiteX8" fmla="*/ 390794 w 1992396"/>
                  <a:gd name="connsiteY8" fmla="*/ 2018976 h 2548419"/>
                  <a:gd name="connsiteX9" fmla="*/ 392066 w 1992396"/>
                  <a:gd name="connsiteY9" fmla="*/ 670942 h 2548419"/>
                  <a:gd name="connsiteX10" fmla="*/ 751159 w 1992396"/>
                  <a:gd name="connsiteY10" fmla="*/ 671381 h 2548419"/>
                  <a:gd name="connsiteX11" fmla="*/ 752436 w 1992396"/>
                  <a:gd name="connsiteY11" fmla="*/ 836 h 2548419"/>
                  <a:gd name="connsiteX0" fmla="*/ 752436 w 1992396"/>
                  <a:gd name="connsiteY0" fmla="*/ 836 h 2548419"/>
                  <a:gd name="connsiteX1" fmla="*/ 1584339 w 1992396"/>
                  <a:gd name="connsiteY1" fmla="*/ 0 h 2548419"/>
                  <a:gd name="connsiteX2" fmla="*/ 1587282 w 1992396"/>
                  <a:gd name="connsiteY2" fmla="*/ 681085 h 2548419"/>
                  <a:gd name="connsiteX3" fmla="*/ 1992396 w 1992396"/>
                  <a:gd name="connsiteY3" fmla="*/ 677227 h 2548419"/>
                  <a:gd name="connsiteX4" fmla="*/ 1973104 w 1992396"/>
                  <a:gd name="connsiteY4" fmla="*/ 1151789 h 2548419"/>
                  <a:gd name="connsiteX5" fmla="*/ 1564132 w 1992396"/>
                  <a:gd name="connsiteY5" fmla="*/ 1144073 h 2548419"/>
                  <a:gd name="connsiteX6" fmla="*/ 1603631 w 1992396"/>
                  <a:gd name="connsiteY6" fmla="*/ 2548419 h 2548419"/>
                  <a:gd name="connsiteX7" fmla="*/ 3420 w 1992396"/>
                  <a:gd name="connsiteY7" fmla="*/ 2532986 h 2548419"/>
                  <a:gd name="connsiteX8" fmla="*/ 0 w 1992396"/>
                  <a:gd name="connsiteY8" fmla="*/ 2015952 h 2548419"/>
                  <a:gd name="connsiteX9" fmla="*/ 390794 w 1992396"/>
                  <a:gd name="connsiteY9" fmla="*/ 2018976 h 2548419"/>
                  <a:gd name="connsiteX10" fmla="*/ 392066 w 1992396"/>
                  <a:gd name="connsiteY10" fmla="*/ 670942 h 2548419"/>
                  <a:gd name="connsiteX11" fmla="*/ 751159 w 1992396"/>
                  <a:gd name="connsiteY11" fmla="*/ 671381 h 2548419"/>
                  <a:gd name="connsiteX12" fmla="*/ 752436 w 1992396"/>
                  <a:gd name="connsiteY12" fmla="*/ 836 h 2548419"/>
                  <a:gd name="connsiteX0" fmla="*/ 752436 w 1992396"/>
                  <a:gd name="connsiteY0" fmla="*/ 836 h 2552277"/>
                  <a:gd name="connsiteX1" fmla="*/ 1584339 w 1992396"/>
                  <a:gd name="connsiteY1" fmla="*/ 0 h 2552277"/>
                  <a:gd name="connsiteX2" fmla="*/ 1587282 w 1992396"/>
                  <a:gd name="connsiteY2" fmla="*/ 681085 h 2552277"/>
                  <a:gd name="connsiteX3" fmla="*/ 1992396 w 1992396"/>
                  <a:gd name="connsiteY3" fmla="*/ 677227 h 2552277"/>
                  <a:gd name="connsiteX4" fmla="*/ 1973104 w 1992396"/>
                  <a:gd name="connsiteY4" fmla="*/ 1151789 h 2552277"/>
                  <a:gd name="connsiteX5" fmla="*/ 1564132 w 1992396"/>
                  <a:gd name="connsiteY5" fmla="*/ 1144073 h 2552277"/>
                  <a:gd name="connsiteX6" fmla="*/ 1565048 w 1992396"/>
                  <a:gd name="connsiteY6" fmla="*/ 2552277 h 2552277"/>
                  <a:gd name="connsiteX7" fmla="*/ 3420 w 1992396"/>
                  <a:gd name="connsiteY7" fmla="*/ 2532986 h 2552277"/>
                  <a:gd name="connsiteX8" fmla="*/ 0 w 1992396"/>
                  <a:gd name="connsiteY8" fmla="*/ 2015952 h 2552277"/>
                  <a:gd name="connsiteX9" fmla="*/ 390794 w 1992396"/>
                  <a:gd name="connsiteY9" fmla="*/ 2018976 h 2552277"/>
                  <a:gd name="connsiteX10" fmla="*/ 392066 w 1992396"/>
                  <a:gd name="connsiteY10" fmla="*/ 670942 h 2552277"/>
                  <a:gd name="connsiteX11" fmla="*/ 751159 w 1992396"/>
                  <a:gd name="connsiteY11" fmla="*/ 671381 h 2552277"/>
                  <a:gd name="connsiteX12" fmla="*/ 752436 w 1992396"/>
                  <a:gd name="connsiteY12" fmla="*/ 836 h 2552277"/>
                  <a:gd name="connsiteX0" fmla="*/ 752436 w 1992396"/>
                  <a:gd name="connsiteY0" fmla="*/ 836 h 2552277"/>
                  <a:gd name="connsiteX1" fmla="*/ 1584339 w 1992396"/>
                  <a:gd name="connsiteY1" fmla="*/ 0 h 2552277"/>
                  <a:gd name="connsiteX2" fmla="*/ 1587282 w 1992396"/>
                  <a:gd name="connsiteY2" fmla="*/ 681085 h 2552277"/>
                  <a:gd name="connsiteX3" fmla="*/ 1992396 w 1992396"/>
                  <a:gd name="connsiteY3" fmla="*/ 677227 h 2552277"/>
                  <a:gd name="connsiteX4" fmla="*/ 1973104 w 1992396"/>
                  <a:gd name="connsiteY4" fmla="*/ 1151789 h 2552277"/>
                  <a:gd name="connsiteX5" fmla="*/ 1564132 w 1992396"/>
                  <a:gd name="connsiteY5" fmla="*/ 1144073 h 2552277"/>
                  <a:gd name="connsiteX6" fmla="*/ 1565048 w 1992396"/>
                  <a:gd name="connsiteY6" fmla="*/ 2552277 h 2552277"/>
                  <a:gd name="connsiteX7" fmla="*/ 3420 w 1992396"/>
                  <a:gd name="connsiteY7" fmla="*/ 2532986 h 2552277"/>
                  <a:gd name="connsiteX8" fmla="*/ 0 w 1992396"/>
                  <a:gd name="connsiteY8" fmla="*/ 2015952 h 2552277"/>
                  <a:gd name="connsiteX9" fmla="*/ 390794 w 1992396"/>
                  <a:gd name="connsiteY9" fmla="*/ 2018976 h 2552277"/>
                  <a:gd name="connsiteX10" fmla="*/ 392066 w 1992396"/>
                  <a:gd name="connsiteY10" fmla="*/ 670942 h 2552277"/>
                  <a:gd name="connsiteX11" fmla="*/ 751159 w 1992396"/>
                  <a:gd name="connsiteY11" fmla="*/ 671381 h 2552277"/>
                  <a:gd name="connsiteX12" fmla="*/ 752436 w 1992396"/>
                  <a:gd name="connsiteY12" fmla="*/ 836 h 2552277"/>
                  <a:gd name="connsiteX0" fmla="*/ 752436 w 1992396"/>
                  <a:gd name="connsiteY0" fmla="*/ 836 h 2552277"/>
                  <a:gd name="connsiteX1" fmla="*/ 1584339 w 1992396"/>
                  <a:gd name="connsiteY1" fmla="*/ 0 h 2552277"/>
                  <a:gd name="connsiteX2" fmla="*/ 1587282 w 1992396"/>
                  <a:gd name="connsiteY2" fmla="*/ 681085 h 2552277"/>
                  <a:gd name="connsiteX3" fmla="*/ 1992396 w 1992396"/>
                  <a:gd name="connsiteY3" fmla="*/ 677227 h 2552277"/>
                  <a:gd name="connsiteX4" fmla="*/ 1973104 w 1992396"/>
                  <a:gd name="connsiteY4" fmla="*/ 1151789 h 2552277"/>
                  <a:gd name="connsiteX5" fmla="*/ 1564132 w 1992396"/>
                  <a:gd name="connsiteY5" fmla="*/ 1144073 h 2552277"/>
                  <a:gd name="connsiteX6" fmla="*/ 1565048 w 1992396"/>
                  <a:gd name="connsiteY6" fmla="*/ 2552277 h 2552277"/>
                  <a:gd name="connsiteX7" fmla="*/ 3420 w 1992396"/>
                  <a:gd name="connsiteY7" fmla="*/ 2532986 h 2552277"/>
                  <a:gd name="connsiteX8" fmla="*/ 0 w 1992396"/>
                  <a:gd name="connsiteY8" fmla="*/ 2015952 h 2552277"/>
                  <a:gd name="connsiteX9" fmla="*/ 390794 w 1992396"/>
                  <a:gd name="connsiteY9" fmla="*/ 2018976 h 2552277"/>
                  <a:gd name="connsiteX10" fmla="*/ 392066 w 1992396"/>
                  <a:gd name="connsiteY10" fmla="*/ 670942 h 2552277"/>
                  <a:gd name="connsiteX11" fmla="*/ 751159 w 1992396"/>
                  <a:gd name="connsiteY11" fmla="*/ 671381 h 2552277"/>
                  <a:gd name="connsiteX12" fmla="*/ 752436 w 1992396"/>
                  <a:gd name="connsiteY12" fmla="*/ 836 h 2552277"/>
                  <a:gd name="connsiteX0" fmla="*/ 752436 w 1992396"/>
                  <a:gd name="connsiteY0" fmla="*/ 836 h 2552277"/>
                  <a:gd name="connsiteX1" fmla="*/ 1584339 w 1992396"/>
                  <a:gd name="connsiteY1" fmla="*/ 0 h 2552277"/>
                  <a:gd name="connsiteX2" fmla="*/ 1587282 w 1992396"/>
                  <a:gd name="connsiteY2" fmla="*/ 681085 h 2552277"/>
                  <a:gd name="connsiteX3" fmla="*/ 1992396 w 1992396"/>
                  <a:gd name="connsiteY3" fmla="*/ 677227 h 2552277"/>
                  <a:gd name="connsiteX4" fmla="*/ 1973104 w 1992396"/>
                  <a:gd name="connsiteY4" fmla="*/ 1151789 h 2552277"/>
                  <a:gd name="connsiteX5" fmla="*/ 1560274 w 1992396"/>
                  <a:gd name="connsiteY5" fmla="*/ 1209663 h 2552277"/>
                  <a:gd name="connsiteX6" fmla="*/ 1565048 w 1992396"/>
                  <a:gd name="connsiteY6" fmla="*/ 2552277 h 2552277"/>
                  <a:gd name="connsiteX7" fmla="*/ 3420 w 1992396"/>
                  <a:gd name="connsiteY7" fmla="*/ 2532986 h 2552277"/>
                  <a:gd name="connsiteX8" fmla="*/ 0 w 1992396"/>
                  <a:gd name="connsiteY8" fmla="*/ 2015952 h 2552277"/>
                  <a:gd name="connsiteX9" fmla="*/ 390794 w 1992396"/>
                  <a:gd name="connsiteY9" fmla="*/ 2018976 h 2552277"/>
                  <a:gd name="connsiteX10" fmla="*/ 392066 w 1992396"/>
                  <a:gd name="connsiteY10" fmla="*/ 670942 h 2552277"/>
                  <a:gd name="connsiteX11" fmla="*/ 751159 w 1992396"/>
                  <a:gd name="connsiteY11" fmla="*/ 671381 h 2552277"/>
                  <a:gd name="connsiteX12" fmla="*/ 752436 w 1992396"/>
                  <a:gd name="connsiteY12" fmla="*/ 836 h 2552277"/>
                  <a:gd name="connsiteX0" fmla="*/ 752436 w 1992396"/>
                  <a:gd name="connsiteY0" fmla="*/ 836 h 2552277"/>
                  <a:gd name="connsiteX1" fmla="*/ 1584339 w 1992396"/>
                  <a:gd name="connsiteY1" fmla="*/ 0 h 2552277"/>
                  <a:gd name="connsiteX2" fmla="*/ 1587282 w 1992396"/>
                  <a:gd name="connsiteY2" fmla="*/ 681085 h 2552277"/>
                  <a:gd name="connsiteX3" fmla="*/ 1992396 w 1992396"/>
                  <a:gd name="connsiteY3" fmla="*/ 677227 h 2552277"/>
                  <a:gd name="connsiteX4" fmla="*/ 1973104 w 1992396"/>
                  <a:gd name="connsiteY4" fmla="*/ 1151789 h 2552277"/>
                  <a:gd name="connsiteX5" fmla="*/ 1560274 w 1992396"/>
                  <a:gd name="connsiteY5" fmla="*/ 1209663 h 2552277"/>
                  <a:gd name="connsiteX6" fmla="*/ 1565048 w 1992396"/>
                  <a:gd name="connsiteY6" fmla="*/ 2552277 h 2552277"/>
                  <a:gd name="connsiteX7" fmla="*/ 3420 w 1992396"/>
                  <a:gd name="connsiteY7" fmla="*/ 2532986 h 2552277"/>
                  <a:gd name="connsiteX8" fmla="*/ 0 w 1992396"/>
                  <a:gd name="connsiteY8" fmla="*/ 2015952 h 2552277"/>
                  <a:gd name="connsiteX9" fmla="*/ 390794 w 1992396"/>
                  <a:gd name="connsiteY9" fmla="*/ 2018976 h 2552277"/>
                  <a:gd name="connsiteX10" fmla="*/ 392066 w 1992396"/>
                  <a:gd name="connsiteY10" fmla="*/ 670942 h 2552277"/>
                  <a:gd name="connsiteX11" fmla="*/ 751159 w 1992396"/>
                  <a:gd name="connsiteY11" fmla="*/ 671381 h 2552277"/>
                  <a:gd name="connsiteX12" fmla="*/ 752436 w 1992396"/>
                  <a:gd name="connsiteY12" fmla="*/ 836 h 2552277"/>
                  <a:gd name="connsiteX0" fmla="*/ 752436 w 1992396"/>
                  <a:gd name="connsiteY0" fmla="*/ 836 h 2552277"/>
                  <a:gd name="connsiteX1" fmla="*/ 1584339 w 1992396"/>
                  <a:gd name="connsiteY1" fmla="*/ 0 h 2552277"/>
                  <a:gd name="connsiteX2" fmla="*/ 1587282 w 1992396"/>
                  <a:gd name="connsiteY2" fmla="*/ 681085 h 2552277"/>
                  <a:gd name="connsiteX3" fmla="*/ 1992396 w 1992396"/>
                  <a:gd name="connsiteY3" fmla="*/ 677227 h 2552277"/>
                  <a:gd name="connsiteX4" fmla="*/ 1973104 w 1992396"/>
                  <a:gd name="connsiteY4" fmla="*/ 1186513 h 2552277"/>
                  <a:gd name="connsiteX5" fmla="*/ 1560274 w 1992396"/>
                  <a:gd name="connsiteY5" fmla="*/ 1209663 h 2552277"/>
                  <a:gd name="connsiteX6" fmla="*/ 1565048 w 1992396"/>
                  <a:gd name="connsiteY6" fmla="*/ 2552277 h 2552277"/>
                  <a:gd name="connsiteX7" fmla="*/ 3420 w 1992396"/>
                  <a:gd name="connsiteY7" fmla="*/ 2532986 h 2552277"/>
                  <a:gd name="connsiteX8" fmla="*/ 0 w 1992396"/>
                  <a:gd name="connsiteY8" fmla="*/ 2015952 h 2552277"/>
                  <a:gd name="connsiteX9" fmla="*/ 390794 w 1992396"/>
                  <a:gd name="connsiteY9" fmla="*/ 2018976 h 2552277"/>
                  <a:gd name="connsiteX10" fmla="*/ 392066 w 1992396"/>
                  <a:gd name="connsiteY10" fmla="*/ 670942 h 2552277"/>
                  <a:gd name="connsiteX11" fmla="*/ 751159 w 1992396"/>
                  <a:gd name="connsiteY11" fmla="*/ 671381 h 2552277"/>
                  <a:gd name="connsiteX12" fmla="*/ 752436 w 1992396"/>
                  <a:gd name="connsiteY12" fmla="*/ 836 h 2552277"/>
                  <a:gd name="connsiteX0" fmla="*/ 752436 w 1992396"/>
                  <a:gd name="connsiteY0" fmla="*/ 836 h 2552277"/>
                  <a:gd name="connsiteX1" fmla="*/ 1584339 w 1992396"/>
                  <a:gd name="connsiteY1" fmla="*/ 0 h 2552277"/>
                  <a:gd name="connsiteX2" fmla="*/ 1587282 w 1992396"/>
                  <a:gd name="connsiteY2" fmla="*/ 681085 h 2552277"/>
                  <a:gd name="connsiteX3" fmla="*/ 1992396 w 1992396"/>
                  <a:gd name="connsiteY3" fmla="*/ 677227 h 2552277"/>
                  <a:gd name="connsiteX4" fmla="*/ 1973104 w 1992396"/>
                  <a:gd name="connsiteY4" fmla="*/ 1186513 h 2552277"/>
                  <a:gd name="connsiteX5" fmla="*/ 1560274 w 1992396"/>
                  <a:gd name="connsiteY5" fmla="*/ 1209663 h 2552277"/>
                  <a:gd name="connsiteX6" fmla="*/ 1565048 w 1992396"/>
                  <a:gd name="connsiteY6" fmla="*/ 2552277 h 2552277"/>
                  <a:gd name="connsiteX7" fmla="*/ 3420 w 1992396"/>
                  <a:gd name="connsiteY7" fmla="*/ 2532986 h 2552277"/>
                  <a:gd name="connsiteX8" fmla="*/ 0 w 1992396"/>
                  <a:gd name="connsiteY8" fmla="*/ 2015952 h 2552277"/>
                  <a:gd name="connsiteX9" fmla="*/ 390794 w 1992396"/>
                  <a:gd name="connsiteY9" fmla="*/ 2018976 h 2552277"/>
                  <a:gd name="connsiteX10" fmla="*/ 392066 w 1992396"/>
                  <a:gd name="connsiteY10" fmla="*/ 670942 h 2552277"/>
                  <a:gd name="connsiteX11" fmla="*/ 751159 w 1992396"/>
                  <a:gd name="connsiteY11" fmla="*/ 671381 h 2552277"/>
                  <a:gd name="connsiteX12" fmla="*/ 752436 w 1992396"/>
                  <a:gd name="connsiteY12" fmla="*/ 836 h 2552277"/>
                  <a:gd name="connsiteX0" fmla="*/ 752436 w 1992396"/>
                  <a:gd name="connsiteY0" fmla="*/ 836 h 2552277"/>
                  <a:gd name="connsiteX1" fmla="*/ 1584339 w 1992396"/>
                  <a:gd name="connsiteY1" fmla="*/ 0 h 2552277"/>
                  <a:gd name="connsiteX2" fmla="*/ 1587282 w 1992396"/>
                  <a:gd name="connsiteY2" fmla="*/ 681085 h 2552277"/>
                  <a:gd name="connsiteX3" fmla="*/ 1992396 w 1992396"/>
                  <a:gd name="connsiteY3" fmla="*/ 677227 h 2552277"/>
                  <a:gd name="connsiteX4" fmla="*/ 1973104 w 1992396"/>
                  <a:gd name="connsiteY4" fmla="*/ 1186513 h 2552277"/>
                  <a:gd name="connsiteX5" fmla="*/ 1560274 w 1992396"/>
                  <a:gd name="connsiteY5" fmla="*/ 1190372 h 2552277"/>
                  <a:gd name="connsiteX6" fmla="*/ 1565048 w 1992396"/>
                  <a:gd name="connsiteY6" fmla="*/ 2552277 h 2552277"/>
                  <a:gd name="connsiteX7" fmla="*/ 3420 w 1992396"/>
                  <a:gd name="connsiteY7" fmla="*/ 2532986 h 2552277"/>
                  <a:gd name="connsiteX8" fmla="*/ 0 w 1992396"/>
                  <a:gd name="connsiteY8" fmla="*/ 2015952 h 2552277"/>
                  <a:gd name="connsiteX9" fmla="*/ 390794 w 1992396"/>
                  <a:gd name="connsiteY9" fmla="*/ 2018976 h 2552277"/>
                  <a:gd name="connsiteX10" fmla="*/ 392066 w 1992396"/>
                  <a:gd name="connsiteY10" fmla="*/ 670942 h 2552277"/>
                  <a:gd name="connsiteX11" fmla="*/ 751159 w 1992396"/>
                  <a:gd name="connsiteY11" fmla="*/ 671381 h 2552277"/>
                  <a:gd name="connsiteX12" fmla="*/ 752436 w 1992396"/>
                  <a:gd name="connsiteY12" fmla="*/ 836 h 2552277"/>
                  <a:gd name="connsiteX0" fmla="*/ 752436 w 1992396"/>
                  <a:gd name="connsiteY0" fmla="*/ 836 h 2552277"/>
                  <a:gd name="connsiteX1" fmla="*/ 1584339 w 1992396"/>
                  <a:gd name="connsiteY1" fmla="*/ 0 h 2552277"/>
                  <a:gd name="connsiteX2" fmla="*/ 1587282 w 1992396"/>
                  <a:gd name="connsiteY2" fmla="*/ 681085 h 2552277"/>
                  <a:gd name="connsiteX3" fmla="*/ 1992396 w 1992396"/>
                  <a:gd name="connsiteY3" fmla="*/ 677227 h 2552277"/>
                  <a:gd name="connsiteX4" fmla="*/ 1973104 w 1992396"/>
                  <a:gd name="connsiteY4" fmla="*/ 1186513 h 2552277"/>
                  <a:gd name="connsiteX5" fmla="*/ 1560274 w 1992396"/>
                  <a:gd name="connsiteY5" fmla="*/ 1190372 h 2552277"/>
                  <a:gd name="connsiteX6" fmla="*/ 1565048 w 1992396"/>
                  <a:gd name="connsiteY6" fmla="*/ 2552277 h 2552277"/>
                  <a:gd name="connsiteX7" fmla="*/ 3420 w 1992396"/>
                  <a:gd name="connsiteY7" fmla="*/ 2532986 h 2552277"/>
                  <a:gd name="connsiteX8" fmla="*/ 0 w 1992396"/>
                  <a:gd name="connsiteY8" fmla="*/ 2015952 h 2552277"/>
                  <a:gd name="connsiteX9" fmla="*/ 390794 w 1992396"/>
                  <a:gd name="connsiteY9" fmla="*/ 2018976 h 2552277"/>
                  <a:gd name="connsiteX10" fmla="*/ 392066 w 1992396"/>
                  <a:gd name="connsiteY10" fmla="*/ 670942 h 2552277"/>
                  <a:gd name="connsiteX11" fmla="*/ 751159 w 1992396"/>
                  <a:gd name="connsiteY11" fmla="*/ 671381 h 2552277"/>
                  <a:gd name="connsiteX12" fmla="*/ 752436 w 1992396"/>
                  <a:gd name="connsiteY12" fmla="*/ 836 h 2552277"/>
                  <a:gd name="connsiteX0" fmla="*/ 752436 w 1992396"/>
                  <a:gd name="connsiteY0" fmla="*/ 836 h 2552277"/>
                  <a:gd name="connsiteX1" fmla="*/ 1584339 w 1992396"/>
                  <a:gd name="connsiteY1" fmla="*/ 0 h 2552277"/>
                  <a:gd name="connsiteX2" fmla="*/ 1587282 w 1992396"/>
                  <a:gd name="connsiteY2" fmla="*/ 681085 h 2552277"/>
                  <a:gd name="connsiteX3" fmla="*/ 1992396 w 1992396"/>
                  <a:gd name="connsiteY3" fmla="*/ 677227 h 2552277"/>
                  <a:gd name="connsiteX4" fmla="*/ 1973104 w 1992396"/>
                  <a:gd name="connsiteY4" fmla="*/ 1186513 h 2552277"/>
                  <a:gd name="connsiteX5" fmla="*/ 1560274 w 1992396"/>
                  <a:gd name="connsiteY5" fmla="*/ 1190372 h 2552277"/>
                  <a:gd name="connsiteX6" fmla="*/ 1565048 w 1992396"/>
                  <a:gd name="connsiteY6" fmla="*/ 2552277 h 2552277"/>
                  <a:gd name="connsiteX7" fmla="*/ 3420 w 1992396"/>
                  <a:gd name="connsiteY7" fmla="*/ 2532986 h 2552277"/>
                  <a:gd name="connsiteX8" fmla="*/ 0 w 1992396"/>
                  <a:gd name="connsiteY8" fmla="*/ 2015952 h 2552277"/>
                  <a:gd name="connsiteX9" fmla="*/ 390794 w 1992396"/>
                  <a:gd name="connsiteY9" fmla="*/ 2018976 h 2552277"/>
                  <a:gd name="connsiteX10" fmla="*/ 392066 w 1992396"/>
                  <a:gd name="connsiteY10" fmla="*/ 670942 h 2552277"/>
                  <a:gd name="connsiteX11" fmla="*/ 751159 w 1992396"/>
                  <a:gd name="connsiteY11" fmla="*/ 671381 h 2552277"/>
                  <a:gd name="connsiteX12" fmla="*/ 752436 w 1992396"/>
                  <a:gd name="connsiteY12" fmla="*/ 836 h 2552277"/>
                  <a:gd name="connsiteX0" fmla="*/ 752436 w 1974589"/>
                  <a:gd name="connsiteY0" fmla="*/ 836 h 2552277"/>
                  <a:gd name="connsiteX1" fmla="*/ 1584339 w 1974589"/>
                  <a:gd name="connsiteY1" fmla="*/ 0 h 2552277"/>
                  <a:gd name="connsiteX2" fmla="*/ 1587282 w 1974589"/>
                  <a:gd name="connsiteY2" fmla="*/ 681085 h 2552277"/>
                  <a:gd name="connsiteX3" fmla="*/ 1973105 w 1974589"/>
                  <a:gd name="connsiteY3" fmla="*/ 681085 h 2552277"/>
                  <a:gd name="connsiteX4" fmla="*/ 1973104 w 1974589"/>
                  <a:gd name="connsiteY4" fmla="*/ 1186513 h 2552277"/>
                  <a:gd name="connsiteX5" fmla="*/ 1560274 w 1974589"/>
                  <a:gd name="connsiteY5" fmla="*/ 1190372 h 2552277"/>
                  <a:gd name="connsiteX6" fmla="*/ 1565048 w 1974589"/>
                  <a:gd name="connsiteY6" fmla="*/ 2552277 h 2552277"/>
                  <a:gd name="connsiteX7" fmla="*/ 3420 w 1974589"/>
                  <a:gd name="connsiteY7" fmla="*/ 2532986 h 2552277"/>
                  <a:gd name="connsiteX8" fmla="*/ 0 w 1974589"/>
                  <a:gd name="connsiteY8" fmla="*/ 2015952 h 2552277"/>
                  <a:gd name="connsiteX9" fmla="*/ 390794 w 1974589"/>
                  <a:gd name="connsiteY9" fmla="*/ 2018976 h 2552277"/>
                  <a:gd name="connsiteX10" fmla="*/ 392066 w 1974589"/>
                  <a:gd name="connsiteY10" fmla="*/ 670942 h 2552277"/>
                  <a:gd name="connsiteX11" fmla="*/ 751159 w 1974589"/>
                  <a:gd name="connsiteY11" fmla="*/ 671381 h 2552277"/>
                  <a:gd name="connsiteX12" fmla="*/ 752436 w 1974589"/>
                  <a:gd name="connsiteY12" fmla="*/ 836 h 2552277"/>
                  <a:gd name="connsiteX0" fmla="*/ 752436 w 1974589"/>
                  <a:gd name="connsiteY0" fmla="*/ 836 h 2552277"/>
                  <a:gd name="connsiteX1" fmla="*/ 1584339 w 1974589"/>
                  <a:gd name="connsiteY1" fmla="*/ 0 h 2552277"/>
                  <a:gd name="connsiteX2" fmla="*/ 1587282 w 1974589"/>
                  <a:gd name="connsiteY2" fmla="*/ 681085 h 2552277"/>
                  <a:gd name="connsiteX3" fmla="*/ 1973105 w 1974589"/>
                  <a:gd name="connsiteY3" fmla="*/ 681085 h 2552277"/>
                  <a:gd name="connsiteX4" fmla="*/ 1973104 w 1974589"/>
                  <a:gd name="connsiteY4" fmla="*/ 1186513 h 2552277"/>
                  <a:gd name="connsiteX5" fmla="*/ 1560274 w 1974589"/>
                  <a:gd name="connsiteY5" fmla="*/ 1190372 h 2552277"/>
                  <a:gd name="connsiteX6" fmla="*/ 1565048 w 1974589"/>
                  <a:gd name="connsiteY6" fmla="*/ 2552277 h 2552277"/>
                  <a:gd name="connsiteX7" fmla="*/ 3420 w 1974589"/>
                  <a:gd name="connsiteY7" fmla="*/ 2532986 h 2552277"/>
                  <a:gd name="connsiteX8" fmla="*/ 0 w 1974589"/>
                  <a:gd name="connsiteY8" fmla="*/ 2015952 h 2552277"/>
                  <a:gd name="connsiteX9" fmla="*/ 390794 w 1974589"/>
                  <a:gd name="connsiteY9" fmla="*/ 2018976 h 2552277"/>
                  <a:gd name="connsiteX10" fmla="*/ 392066 w 1974589"/>
                  <a:gd name="connsiteY10" fmla="*/ 670942 h 2552277"/>
                  <a:gd name="connsiteX11" fmla="*/ 751159 w 1974589"/>
                  <a:gd name="connsiteY11" fmla="*/ 671381 h 2552277"/>
                  <a:gd name="connsiteX12" fmla="*/ 752436 w 1974589"/>
                  <a:gd name="connsiteY12" fmla="*/ 836 h 2552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74589" h="2552277">
                    <a:moveTo>
                      <a:pt x="752436" y="836"/>
                    </a:moveTo>
                    <a:lnTo>
                      <a:pt x="1584339" y="0"/>
                    </a:lnTo>
                    <a:cubicBezTo>
                      <a:pt x="1591657" y="195041"/>
                      <a:pt x="1585506" y="496837"/>
                      <a:pt x="1587282" y="681085"/>
                    </a:cubicBezTo>
                    <a:cubicBezTo>
                      <a:pt x="1754962" y="672422"/>
                      <a:pt x="1718951" y="679165"/>
                      <a:pt x="1973105" y="681085"/>
                    </a:cubicBezTo>
                    <a:cubicBezTo>
                      <a:pt x="1967960" y="889430"/>
                      <a:pt x="1978249" y="1009034"/>
                      <a:pt x="1973104" y="1186513"/>
                    </a:cubicBezTo>
                    <a:cubicBezTo>
                      <a:pt x="1843210" y="1193587"/>
                      <a:pt x="1760749" y="1185236"/>
                      <a:pt x="1560274" y="1190372"/>
                    </a:cubicBezTo>
                    <a:cubicBezTo>
                      <a:pt x="1541136" y="1446294"/>
                      <a:pt x="1589171" y="2211475"/>
                      <a:pt x="1565048" y="2552277"/>
                    </a:cubicBezTo>
                    <a:lnTo>
                      <a:pt x="3420" y="2532986"/>
                    </a:lnTo>
                    <a:cubicBezTo>
                      <a:pt x="2280" y="2244378"/>
                      <a:pt x="10568" y="2313987"/>
                      <a:pt x="0" y="2015952"/>
                    </a:cubicBezTo>
                    <a:cubicBezTo>
                      <a:pt x="175119" y="2021920"/>
                      <a:pt x="244386" y="2011666"/>
                      <a:pt x="390794" y="2018976"/>
                    </a:cubicBezTo>
                    <a:cubicBezTo>
                      <a:pt x="396900" y="1756298"/>
                      <a:pt x="380498" y="1079862"/>
                      <a:pt x="392066" y="670942"/>
                    </a:cubicBezTo>
                    <a:cubicBezTo>
                      <a:pt x="596314" y="685082"/>
                      <a:pt x="597472" y="672940"/>
                      <a:pt x="751159" y="671381"/>
                    </a:cubicBezTo>
                    <a:cubicBezTo>
                      <a:pt x="759585" y="424288"/>
                      <a:pt x="764588" y="325353"/>
                      <a:pt x="752436" y="836"/>
                    </a:cubicBezTo>
                    <a:close/>
                  </a:path>
                </a:pathLst>
              </a:cu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2" name="Rectangle 5">
                <a:extLst>
                  <a:ext uri="{FF2B5EF4-FFF2-40B4-BE49-F238E27FC236}">
                    <a16:creationId xmlns:a16="http://schemas.microsoft.com/office/drawing/2014/main" id="{137C7A19-FFC8-974F-A5E4-26F8C19C4882}"/>
                  </a:ext>
                </a:extLst>
              </p:cNvPr>
              <p:cNvSpPr/>
              <p:nvPr/>
            </p:nvSpPr>
            <p:spPr>
              <a:xfrm>
                <a:off x="3132746" y="3251293"/>
                <a:ext cx="994551" cy="1555405"/>
              </a:xfrm>
              <a:custGeom>
                <a:avLst/>
                <a:gdLst>
                  <a:gd name="connsiteX0" fmla="*/ 0 w 2051623"/>
                  <a:gd name="connsiteY0" fmla="*/ 0 h 2706606"/>
                  <a:gd name="connsiteX1" fmla="*/ 2051623 w 2051623"/>
                  <a:gd name="connsiteY1" fmla="*/ 0 h 2706606"/>
                  <a:gd name="connsiteX2" fmla="*/ 2051623 w 2051623"/>
                  <a:gd name="connsiteY2" fmla="*/ 2706606 h 2706606"/>
                  <a:gd name="connsiteX3" fmla="*/ 0 w 2051623"/>
                  <a:gd name="connsiteY3" fmla="*/ 2706606 h 2706606"/>
                  <a:gd name="connsiteX4" fmla="*/ 0 w 2051623"/>
                  <a:gd name="connsiteY4" fmla="*/ 0 h 2706606"/>
                  <a:gd name="connsiteX0" fmla="*/ 716438 w 2051623"/>
                  <a:gd name="connsiteY0" fmla="*/ 28280 h 2706606"/>
                  <a:gd name="connsiteX1" fmla="*/ 2051623 w 2051623"/>
                  <a:gd name="connsiteY1" fmla="*/ 0 h 2706606"/>
                  <a:gd name="connsiteX2" fmla="*/ 2051623 w 2051623"/>
                  <a:gd name="connsiteY2" fmla="*/ 2706606 h 2706606"/>
                  <a:gd name="connsiteX3" fmla="*/ 0 w 2051623"/>
                  <a:gd name="connsiteY3" fmla="*/ 2706606 h 2706606"/>
                  <a:gd name="connsiteX4" fmla="*/ 716438 w 2051623"/>
                  <a:gd name="connsiteY4" fmla="*/ 28280 h 2706606"/>
                  <a:gd name="connsiteX0" fmla="*/ 716438 w 2051623"/>
                  <a:gd name="connsiteY0" fmla="*/ 28280 h 2706606"/>
                  <a:gd name="connsiteX1" fmla="*/ 2051623 w 2051623"/>
                  <a:gd name="connsiteY1" fmla="*/ 0 h 2706606"/>
                  <a:gd name="connsiteX2" fmla="*/ 2051623 w 2051623"/>
                  <a:gd name="connsiteY2" fmla="*/ 2706606 h 2706606"/>
                  <a:gd name="connsiteX3" fmla="*/ 0 w 2051623"/>
                  <a:gd name="connsiteY3" fmla="*/ 2706606 h 2706606"/>
                  <a:gd name="connsiteX4" fmla="*/ 43713 w 2051623"/>
                  <a:gd name="connsiteY4" fmla="*/ 2151865 h 2706606"/>
                  <a:gd name="connsiteX5" fmla="*/ 716438 w 2051623"/>
                  <a:gd name="connsiteY5" fmla="*/ 28280 h 2706606"/>
                  <a:gd name="connsiteX0" fmla="*/ 716438 w 2051623"/>
                  <a:gd name="connsiteY0" fmla="*/ 28280 h 2706606"/>
                  <a:gd name="connsiteX1" fmla="*/ 2051623 w 2051623"/>
                  <a:gd name="connsiteY1" fmla="*/ 0 h 2706606"/>
                  <a:gd name="connsiteX2" fmla="*/ 2051623 w 2051623"/>
                  <a:gd name="connsiteY2" fmla="*/ 2706606 h 2706606"/>
                  <a:gd name="connsiteX3" fmla="*/ 0 w 2051623"/>
                  <a:gd name="connsiteY3" fmla="*/ 2706606 h 2706606"/>
                  <a:gd name="connsiteX4" fmla="*/ 43713 w 2051623"/>
                  <a:gd name="connsiteY4" fmla="*/ 2151865 h 2706606"/>
                  <a:gd name="connsiteX5" fmla="*/ 716438 w 2051623"/>
                  <a:gd name="connsiteY5" fmla="*/ 28280 h 2706606"/>
                  <a:gd name="connsiteX0" fmla="*/ 716438 w 2051623"/>
                  <a:gd name="connsiteY0" fmla="*/ 28280 h 2706606"/>
                  <a:gd name="connsiteX1" fmla="*/ 2051623 w 2051623"/>
                  <a:gd name="connsiteY1" fmla="*/ 0 h 2706606"/>
                  <a:gd name="connsiteX2" fmla="*/ 2051623 w 2051623"/>
                  <a:gd name="connsiteY2" fmla="*/ 2706606 h 2706606"/>
                  <a:gd name="connsiteX3" fmla="*/ 0 w 2051623"/>
                  <a:gd name="connsiteY3" fmla="*/ 2706606 h 2706606"/>
                  <a:gd name="connsiteX4" fmla="*/ 43713 w 2051623"/>
                  <a:gd name="connsiteY4" fmla="*/ 2151865 h 2706606"/>
                  <a:gd name="connsiteX5" fmla="*/ 716438 w 2051623"/>
                  <a:gd name="connsiteY5" fmla="*/ 28280 h 2706606"/>
                  <a:gd name="connsiteX0" fmla="*/ 716438 w 2051623"/>
                  <a:gd name="connsiteY0" fmla="*/ 28280 h 2706606"/>
                  <a:gd name="connsiteX1" fmla="*/ 2051623 w 2051623"/>
                  <a:gd name="connsiteY1" fmla="*/ 0 h 2706606"/>
                  <a:gd name="connsiteX2" fmla="*/ 2051623 w 2051623"/>
                  <a:gd name="connsiteY2" fmla="*/ 2706606 h 2706606"/>
                  <a:gd name="connsiteX3" fmla="*/ 0 w 2051623"/>
                  <a:gd name="connsiteY3" fmla="*/ 2706606 h 2706606"/>
                  <a:gd name="connsiteX4" fmla="*/ 43713 w 2051623"/>
                  <a:gd name="connsiteY4" fmla="*/ 2151865 h 2706606"/>
                  <a:gd name="connsiteX5" fmla="*/ 373651 w 2051623"/>
                  <a:gd name="connsiteY5" fmla="*/ 2029317 h 2706606"/>
                  <a:gd name="connsiteX6" fmla="*/ 716438 w 2051623"/>
                  <a:gd name="connsiteY6" fmla="*/ 28280 h 2706606"/>
                  <a:gd name="connsiteX0" fmla="*/ 716438 w 2051623"/>
                  <a:gd name="connsiteY0" fmla="*/ 28280 h 2706606"/>
                  <a:gd name="connsiteX1" fmla="*/ 2051623 w 2051623"/>
                  <a:gd name="connsiteY1" fmla="*/ 0 h 2706606"/>
                  <a:gd name="connsiteX2" fmla="*/ 2051623 w 2051623"/>
                  <a:gd name="connsiteY2" fmla="*/ 2706606 h 2706606"/>
                  <a:gd name="connsiteX3" fmla="*/ 0 w 2051623"/>
                  <a:gd name="connsiteY3" fmla="*/ 2706606 h 2706606"/>
                  <a:gd name="connsiteX4" fmla="*/ 43713 w 2051623"/>
                  <a:gd name="connsiteY4" fmla="*/ 2151865 h 2706606"/>
                  <a:gd name="connsiteX5" fmla="*/ 373651 w 2051623"/>
                  <a:gd name="connsiteY5" fmla="*/ 2029317 h 2706606"/>
                  <a:gd name="connsiteX6" fmla="*/ 716438 w 2051623"/>
                  <a:gd name="connsiteY6" fmla="*/ 28280 h 2706606"/>
                  <a:gd name="connsiteX0" fmla="*/ 716438 w 2051623"/>
                  <a:gd name="connsiteY0" fmla="*/ 28280 h 2706606"/>
                  <a:gd name="connsiteX1" fmla="*/ 2051623 w 2051623"/>
                  <a:gd name="connsiteY1" fmla="*/ 0 h 2706606"/>
                  <a:gd name="connsiteX2" fmla="*/ 2051623 w 2051623"/>
                  <a:gd name="connsiteY2" fmla="*/ 2706606 h 2706606"/>
                  <a:gd name="connsiteX3" fmla="*/ 0 w 2051623"/>
                  <a:gd name="connsiteY3" fmla="*/ 2706606 h 2706606"/>
                  <a:gd name="connsiteX4" fmla="*/ 43713 w 2051623"/>
                  <a:gd name="connsiteY4" fmla="*/ 2151865 h 2706606"/>
                  <a:gd name="connsiteX5" fmla="*/ 373651 w 2051623"/>
                  <a:gd name="connsiteY5" fmla="*/ 2029317 h 2706606"/>
                  <a:gd name="connsiteX6" fmla="*/ 716438 w 2051623"/>
                  <a:gd name="connsiteY6" fmla="*/ 28280 h 2706606"/>
                  <a:gd name="connsiteX0" fmla="*/ 716455 w 2051640"/>
                  <a:gd name="connsiteY0" fmla="*/ 28280 h 2706606"/>
                  <a:gd name="connsiteX1" fmla="*/ 2051640 w 2051640"/>
                  <a:gd name="connsiteY1" fmla="*/ 0 h 2706606"/>
                  <a:gd name="connsiteX2" fmla="*/ 2051640 w 2051640"/>
                  <a:gd name="connsiteY2" fmla="*/ 2706606 h 2706606"/>
                  <a:gd name="connsiteX3" fmla="*/ 17 w 2051640"/>
                  <a:gd name="connsiteY3" fmla="*/ 2706606 h 2706606"/>
                  <a:gd name="connsiteX4" fmla="*/ 43730 w 2051640"/>
                  <a:gd name="connsiteY4" fmla="*/ 2151865 h 2706606"/>
                  <a:gd name="connsiteX5" fmla="*/ 373668 w 2051640"/>
                  <a:gd name="connsiteY5" fmla="*/ 2029317 h 2706606"/>
                  <a:gd name="connsiteX6" fmla="*/ 716455 w 2051640"/>
                  <a:gd name="connsiteY6" fmla="*/ 28280 h 2706606"/>
                  <a:gd name="connsiteX0" fmla="*/ 729285 w 2064470"/>
                  <a:gd name="connsiteY0" fmla="*/ 28280 h 2706606"/>
                  <a:gd name="connsiteX1" fmla="*/ 2064470 w 2064470"/>
                  <a:gd name="connsiteY1" fmla="*/ 0 h 2706606"/>
                  <a:gd name="connsiteX2" fmla="*/ 2064470 w 2064470"/>
                  <a:gd name="connsiteY2" fmla="*/ 2706606 h 2706606"/>
                  <a:gd name="connsiteX3" fmla="*/ 12847 w 2064470"/>
                  <a:gd name="connsiteY3" fmla="*/ 2706606 h 2706606"/>
                  <a:gd name="connsiteX4" fmla="*/ 0 w 2064470"/>
                  <a:gd name="connsiteY4" fmla="*/ 2161292 h 2706606"/>
                  <a:gd name="connsiteX5" fmla="*/ 386498 w 2064470"/>
                  <a:gd name="connsiteY5" fmla="*/ 2029317 h 2706606"/>
                  <a:gd name="connsiteX6" fmla="*/ 729285 w 2064470"/>
                  <a:gd name="connsiteY6" fmla="*/ 28280 h 2706606"/>
                  <a:gd name="connsiteX0" fmla="*/ 729285 w 2064470"/>
                  <a:gd name="connsiteY0" fmla="*/ 28280 h 2706606"/>
                  <a:gd name="connsiteX1" fmla="*/ 2064470 w 2064470"/>
                  <a:gd name="connsiteY1" fmla="*/ 0 h 2706606"/>
                  <a:gd name="connsiteX2" fmla="*/ 2064470 w 2064470"/>
                  <a:gd name="connsiteY2" fmla="*/ 2706606 h 2706606"/>
                  <a:gd name="connsiteX3" fmla="*/ 12847 w 2064470"/>
                  <a:gd name="connsiteY3" fmla="*/ 2706606 h 2706606"/>
                  <a:gd name="connsiteX4" fmla="*/ 0 w 2064470"/>
                  <a:gd name="connsiteY4" fmla="*/ 2161292 h 2706606"/>
                  <a:gd name="connsiteX5" fmla="*/ 386498 w 2064470"/>
                  <a:gd name="connsiteY5" fmla="*/ 2029317 h 2706606"/>
                  <a:gd name="connsiteX6" fmla="*/ 729285 w 2064470"/>
                  <a:gd name="connsiteY6" fmla="*/ 28280 h 2706606"/>
                  <a:gd name="connsiteX0" fmla="*/ 719858 w 2055043"/>
                  <a:gd name="connsiteY0" fmla="*/ 28280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77071 w 2055043"/>
                  <a:gd name="connsiteY5" fmla="*/ 2029317 h 2706606"/>
                  <a:gd name="connsiteX6" fmla="*/ 719858 w 2055043"/>
                  <a:gd name="connsiteY6" fmla="*/ 28280 h 2706606"/>
                  <a:gd name="connsiteX0" fmla="*/ 719858 w 2055043"/>
                  <a:gd name="connsiteY0" fmla="*/ 28280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719858 w 2055043"/>
                  <a:gd name="connsiteY6" fmla="*/ 28280 h 2706606"/>
                  <a:gd name="connsiteX0" fmla="*/ 719858 w 2055043"/>
                  <a:gd name="connsiteY0" fmla="*/ 28280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719858 w 2055043"/>
                  <a:gd name="connsiteY6" fmla="*/ 28280 h 2706606"/>
                  <a:gd name="connsiteX0" fmla="*/ 719858 w 2055043"/>
                  <a:gd name="connsiteY0" fmla="*/ 28280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452486 w 2055043"/>
                  <a:gd name="connsiteY6" fmla="*/ 784979 h 2706606"/>
                  <a:gd name="connsiteX7" fmla="*/ 719858 w 2055043"/>
                  <a:gd name="connsiteY7" fmla="*/ 28280 h 2706606"/>
                  <a:gd name="connsiteX0" fmla="*/ 719858 w 2055043"/>
                  <a:gd name="connsiteY0" fmla="*/ 28280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452486 w 2055043"/>
                  <a:gd name="connsiteY6" fmla="*/ 784979 h 2706606"/>
                  <a:gd name="connsiteX7" fmla="*/ 719858 w 2055043"/>
                  <a:gd name="connsiteY7" fmla="*/ 28280 h 2706606"/>
                  <a:gd name="connsiteX0" fmla="*/ 719858 w 2055043"/>
                  <a:gd name="connsiteY0" fmla="*/ 28280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452486 w 2055043"/>
                  <a:gd name="connsiteY6" fmla="*/ 784979 h 2706606"/>
                  <a:gd name="connsiteX7" fmla="*/ 719858 w 2055043"/>
                  <a:gd name="connsiteY7" fmla="*/ 28280 h 2706606"/>
                  <a:gd name="connsiteX0" fmla="*/ 719858 w 2055043"/>
                  <a:gd name="connsiteY0" fmla="*/ 28280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395925 w 2055043"/>
                  <a:gd name="connsiteY6" fmla="*/ 794405 h 2706606"/>
                  <a:gd name="connsiteX7" fmla="*/ 719858 w 2055043"/>
                  <a:gd name="connsiteY7" fmla="*/ 28280 h 2706606"/>
                  <a:gd name="connsiteX0" fmla="*/ 719858 w 2055043"/>
                  <a:gd name="connsiteY0" fmla="*/ 28280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395925 w 2055043"/>
                  <a:gd name="connsiteY6" fmla="*/ 794405 h 2706606"/>
                  <a:gd name="connsiteX7" fmla="*/ 719858 w 2055043"/>
                  <a:gd name="connsiteY7" fmla="*/ 28280 h 2706606"/>
                  <a:gd name="connsiteX0" fmla="*/ 804700 w 2055043"/>
                  <a:gd name="connsiteY0" fmla="*/ 37707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395925 w 2055043"/>
                  <a:gd name="connsiteY6" fmla="*/ 794405 h 2706606"/>
                  <a:gd name="connsiteX7" fmla="*/ 804700 w 2055043"/>
                  <a:gd name="connsiteY7" fmla="*/ 37707 h 2706606"/>
                  <a:gd name="connsiteX0" fmla="*/ 804700 w 2055043"/>
                  <a:gd name="connsiteY0" fmla="*/ 37707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395925 w 2055043"/>
                  <a:gd name="connsiteY6" fmla="*/ 794405 h 2706606"/>
                  <a:gd name="connsiteX7" fmla="*/ 804700 w 2055043"/>
                  <a:gd name="connsiteY7" fmla="*/ 37707 h 2706606"/>
                  <a:gd name="connsiteX0" fmla="*/ 729286 w 2055043"/>
                  <a:gd name="connsiteY0" fmla="*/ 47134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395925 w 2055043"/>
                  <a:gd name="connsiteY6" fmla="*/ 794405 h 2706606"/>
                  <a:gd name="connsiteX7" fmla="*/ 729286 w 2055043"/>
                  <a:gd name="connsiteY7" fmla="*/ 47134 h 2706606"/>
                  <a:gd name="connsiteX0" fmla="*/ 729286 w 2055043"/>
                  <a:gd name="connsiteY0" fmla="*/ 47134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395925 w 2055043"/>
                  <a:gd name="connsiteY6" fmla="*/ 794405 h 2706606"/>
                  <a:gd name="connsiteX7" fmla="*/ 735290 w 2055043"/>
                  <a:gd name="connsiteY7" fmla="*/ 737845 h 2706606"/>
                  <a:gd name="connsiteX8" fmla="*/ 729286 w 2055043"/>
                  <a:gd name="connsiteY8" fmla="*/ 47134 h 2706606"/>
                  <a:gd name="connsiteX0" fmla="*/ 729286 w 2055043"/>
                  <a:gd name="connsiteY0" fmla="*/ 47134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395925 w 2055043"/>
                  <a:gd name="connsiteY6" fmla="*/ 794405 h 2706606"/>
                  <a:gd name="connsiteX7" fmla="*/ 735290 w 2055043"/>
                  <a:gd name="connsiteY7" fmla="*/ 737845 h 2706606"/>
                  <a:gd name="connsiteX8" fmla="*/ 729286 w 2055043"/>
                  <a:gd name="connsiteY8" fmla="*/ 47134 h 2706606"/>
                  <a:gd name="connsiteX0" fmla="*/ 729286 w 2055043"/>
                  <a:gd name="connsiteY0" fmla="*/ 47134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395925 w 2055043"/>
                  <a:gd name="connsiteY6" fmla="*/ 794405 h 2706606"/>
                  <a:gd name="connsiteX7" fmla="*/ 735290 w 2055043"/>
                  <a:gd name="connsiteY7" fmla="*/ 737845 h 2706606"/>
                  <a:gd name="connsiteX8" fmla="*/ 729286 w 2055043"/>
                  <a:gd name="connsiteY8" fmla="*/ 47134 h 2706606"/>
                  <a:gd name="connsiteX0" fmla="*/ 729286 w 2055043"/>
                  <a:gd name="connsiteY0" fmla="*/ 47134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395925 w 2055043"/>
                  <a:gd name="connsiteY6" fmla="*/ 794405 h 2706606"/>
                  <a:gd name="connsiteX7" fmla="*/ 735290 w 2055043"/>
                  <a:gd name="connsiteY7" fmla="*/ 737845 h 2706606"/>
                  <a:gd name="connsiteX8" fmla="*/ 729286 w 2055043"/>
                  <a:gd name="connsiteY8" fmla="*/ 47134 h 2706606"/>
                  <a:gd name="connsiteX0" fmla="*/ 729286 w 2055043"/>
                  <a:gd name="connsiteY0" fmla="*/ 47134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395925 w 2055043"/>
                  <a:gd name="connsiteY6" fmla="*/ 794405 h 2706606"/>
                  <a:gd name="connsiteX7" fmla="*/ 735290 w 2055043"/>
                  <a:gd name="connsiteY7" fmla="*/ 737845 h 2706606"/>
                  <a:gd name="connsiteX8" fmla="*/ 729286 w 2055043"/>
                  <a:gd name="connsiteY8" fmla="*/ 47134 h 2706606"/>
                  <a:gd name="connsiteX0" fmla="*/ 729286 w 2055043"/>
                  <a:gd name="connsiteY0" fmla="*/ 47134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395925 w 2055043"/>
                  <a:gd name="connsiteY6" fmla="*/ 794405 h 2706606"/>
                  <a:gd name="connsiteX7" fmla="*/ 716436 w 2055043"/>
                  <a:gd name="connsiteY7" fmla="*/ 775552 h 2706606"/>
                  <a:gd name="connsiteX8" fmla="*/ 729286 w 2055043"/>
                  <a:gd name="connsiteY8" fmla="*/ 47134 h 2706606"/>
                  <a:gd name="connsiteX0" fmla="*/ 729286 w 2055043"/>
                  <a:gd name="connsiteY0" fmla="*/ 47134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395925 w 2055043"/>
                  <a:gd name="connsiteY6" fmla="*/ 794405 h 2706606"/>
                  <a:gd name="connsiteX7" fmla="*/ 716436 w 2055043"/>
                  <a:gd name="connsiteY7" fmla="*/ 775552 h 2706606"/>
                  <a:gd name="connsiteX8" fmla="*/ 729286 w 2055043"/>
                  <a:gd name="connsiteY8" fmla="*/ 47134 h 2706606"/>
                  <a:gd name="connsiteX0" fmla="*/ 729286 w 2055043"/>
                  <a:gd name="connsiteY0" fmla="*/ 47134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94652 w 2055043"/>
                  <a:gd name="connsiteY5" fmla="*/ 2165588 h 2706606"/>
                  <a:gd name="connsiteX6" fmla="*/ 395925 w 2055043"/>
                  <a:gd name="connsiteY6" fmla="*/ 794405 h 2706606"/>
                  <a:gd name="connsiteX7" fmla="*/ 716436 w 2055043"/>
                  <a:gd name="connsiteY7" fmla="*/ 775552 h 2706606"/>
                  <a:gd name="connsiteX8" fmla="*/ 729286 w 2055043"/>
                  <a:gd name="connsiteY8" fmla="*/ 47134 h 2706606"/>
                  <a:gd name="connsiteX0" fmla="*/ 729286 w 2055043"/>
                  <a:gd name="connsiteY0" fmla="*/ 47134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94652 w 2055043"/>
                  <a:gd name="connsiteY5" fmla="*/ 2165588 h 2706606"/>
                  <a:gd name="connsiteX6" fmla="*/ 395925 w 2055043"/>
                  <a:gd name="connsiteY6" fmla="*/ 794405 h 2706606"/>
                  <a:gd name="connsiteX7" fmla="*/ 716436 w 2055043"/>
                  <a:gd name="connsiteY7" fmla="*/ 775552 h 2706606"/>
                  <a:gd name="connsiteX8" fmla="*/ 729286 w 2055043"/>
                  <a:gd name="connsiteY8" fmla="*/ 47134 h 2706606"/>
                  <a:gd name="connsiteX0" fmla="*/ 729286 w 2055043"/>
                  <a:gd name="connsiteY0" fmla="*/ 47134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94652 w 2055043"/>
                  <a:gd name="connsiteY5" fmla="*/ 2165588 h 2706606"/>
                  <a:gd name="connsiteX6" fmla="*/ 395925 w 2055043"/>
                  <a:gd name="connsiteY6" fmla="*/ 794405 h 2706606"/>
                  <a:gd name="connsiteX7" fmla="*/ 716436 w 2055043"/>
                  <a:gd name="connsiteY7" fmla="*/ 775552 h 2706606"/>
                  <a:gd name="connsiteX8" fmla="*/ 729286 w 2055043"/>
                  <a:gd name="connsiteY8" fmla="*/ 47134 h 2706606"/>
                  <a:gd name="connsiteX0" fmla="*/ 729286 w 2055043"/>
                  <a:gd name="connsiteY0" fmla="*/ 47134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90794 w 2055043"/>
                  <a:gd name="connsiteY5" fmla="*/ 2192596 h 2706606"/>
                  <a:gd name="connsiteX6" fmla="*/ 395925 w 2055043"/>
                  <a:gd name="connsiteY6" fmla="*/ 794405 h 2706606"/>
                  <a:gd name="connsiteX7" fmla="*/ 716436 w 2055043"/>
                  <a:gd name="connsiteY7" fmla="*/ 775552 h 2706606"/>
                  <a:gd name="connsiteX8" fmla="*/ 729286 w 2055043"/>
                  <a:gd name="connsiteY8" fmla="*/ 47134 h 2706606"/>
                  <a:gd name="connsiteX0" fmla="*/ 729286 w 2055043"/>
                  <a:gd name="connsiteY0" fmla="*/ 47134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90794 w 2055043"/>
                  <a:gd name="connsiteY5" fmla="*/ 2192596 h 2706606"/>
                  <a:gd name="connsiteX6" fmla="*/ 395925 w 2055043"/>
                  <a:gd name="connsiteY6" fmla="*/ 794405 h 2706606"/>
                  <a:gd name="connsiteX7" fmla="*/ 716436 w 2055043"/>
                  <a:gd name="connsiteY7" fmla="*/ 775552 h 2706606"/>
                  <a:gd name="connsiteX8" fmla="*/ 729286 w 2055043"/>
                  <a:gd name="connsiteY8" fmla="*/ 47134 h 2706606"/>
                  <a:gd name="connsiteX0" fmla="*/ 729286 w 2055043"/>
                  <a:gd name="connsiteY0" fmla="*/ 47134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90794 w 2055043"/>
                  <a:gd name="connsiteY5" fmla="*/ 2192596 h 2706606"/>
                  <a:gd name="connsiteX6" fmla="*/ 395925 w 2055043"/>
                  <a:gd name="connsiteY6" fmla="*/ 794405 h 2706606"/>
                  <a:gd name="connsiteX7" fmla="*/ 716436 w 2055043"/>
                  <a:gd name="connsiteY7" fmla="*/ 775552 h 2706606"/>
                  <a:gd name="connsiteX8" fmla="*/ 729286 w 2055043"/>
                  <a:gd name="connsiteY8" fmla="*/ 47134 h 2706606"/>
                  <a:gd name="connsiteX0" fmla="*/ 752436 w 2055043"/>
                  <a:gd name="connsiteY0" fmla="*/ 174456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90794 w 2055043"/>
                  <a:gd name="connsiteY5" fmla="*/ 2192596 h 2706606"/>
                  <a:gd name="connsiteX6" fmla="*/ 395925 w 2055043"/>
                  <a:gd name="connsiteY6" fmla="*/ 794405 h 2706606"/>
                  <a:gd name="connsiteX7" fmla="*/ 716436 w 2055043"/>
                  <a:gd name="connsiteY7" fmla="*/ 775552 h 2706606"/>
                  <a:gd name="connsiteX8" fmla="*/ 752436 w 2055043"/>
                  <a:gd name="connsiteY8" fmla="*/ 174456 h 2706606"/>
                  <a:gd name="connsiteX0" fmla="*/ 752436 w 2055043"/>
                  <a:gd name="connsiteY0" fmla="*/ 174456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90794 w 2055043"/>
                  <a:gd name="connsiteY5" fmla="*/ 2192596 h 2706606"/>
                  <a:gd name="connsiteX6" fmla="*/ 395925 w 2055043"/>
                  <a:gd name="connsiteY6" fmla="*/ 794405 h 2706606"/>
                  <a:gd name="connsiteX7" fmla="*/ 762734 w 2055043"/>
                  <a:gd name="connsiteY7" fmla="*/ 783269 h 2706606"/>
                  <a:gd name="connsiteX8" fmla="*/ 752436 w 2055043"/>
                  <a:gd name="connsiteY8" fmla="*/ 174456 h 2706606"/>
                  <a:gd name="connsiteX0" fmla="*/ 752436 w 2055043"/>
                  <a:gd name="connsiteY0" fmla="*/ 174456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90794 w 2055043"/>
                  <a:gd name="connsiteY5" fmla="*/ 2192596 h 2706606"/>
                  <a:gd name="connsiteX6" fmla="*/ 392066 w 2055043"/>
                  <a:gd name="connsiteY6" fmla="*/ 844562 h 2706606"/>
                  <a:gd name="connsiteX7" fmla="*/ 762734 w 2055043"/>
                  <a:gd name="connsiteY7" fmla="*/ 783269 h 2706606"/>
                  <a:gd name="connsiteX8" fmla="*/ 752436 w 2055043"/>
                  <a:gd name="connsiteY8" fmla="*/ 174456 h 2706606"/>
                  <a:gd name="connsiteX0" fmla="*/ 752436 w 2055043"/>
                  <a:gd name="connsiteY0" fmla="*/ 174456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90794 w 2055043"/>
                  <a:gd name="connsiteY5" fmla="*/ 2192596 h 2706606"/>
                  <a:gd name="connsiteX6" fmla="*/ 392066 w 2055043"/>
                  <a:gd name="connsiteY6" fmla="*/ 844562 h 2706606"/>
                  <a:gd name="connsiteX7" fmla="*/ 751159 w 2055043"/>
                  <a:gd name="connsiteY7" fmla="*/ 845001 h 2706606"/>
                  <a:gd name="connsiteX8" fmla="*/ 752436 w 2055043"/>
                  <a:gd name="connsiteY8" fmla="*/ 174456 h 2706606"/>
                  <a:gd name="connsiteX0" fmla="*/ 752436 w 2055043"/>
                  <a:gd name="connsiteY0" fmla="*/ 174456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90794 w 2055043"/>
                  <a:gd name="connsiteY5" fmla="*/ 2192596 h 2706606"/>
                  <a:gd name="connsiteX6" fmla="*/ 392066 w 2055043"/>
                  <a:gd name="connsiteY6" fmla="*/ 844562 h 2706606"/>
                  <a:gd name="connsiteX7" fmla="*/ 751159 w 2055043"/>
                  <a:gd name="connsiteY7" fmla="*/ 845001 h 2706606"/>
                  <a:gd name="connsiteX8" fmla="*/ 752436 w 2055043"/>
                  <a:gd name="connsiteY8" fmla="*/ 174456 h 2706606"/>
                  <a:gd name="connsiteX0" fmla="*/ 752436 w 2055043"/>
                  <a:gd name="connsiteY0" fmla="*/ 174456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90794 w 2055043"/>
                  <a:gd name="connsiteY5" fmla="*/ 2192596 h 2706606"/>
                  <a:gd name="connsiteX6" fmla="*/ 392066 w 2055043"/>
                  <a:gd name="connsiteY6" fmla="*/ 844562 h 2706606"/>
                  <a:gd name="connsiteX7" fmla="*/ 751159 w 2055043"/>
                  <a:gd name="connsiteY7" fmla="*/ 845001 h 2706606"/>
                  <a:gd name="connsiteX8" fmla="*/ 752436 w 2055043"/>
                  <a:gd name="connsiteY8" fmla="*/ 174456 h 2706606"/>
                  <a:gd name="connsiteX0" fmla="*/ 752436 w 2055043"/>
                  <a:gd name="connsiteY0" fmla="*/ 4694 h 2536844"/>
                  <a:gd name="connsiteX1" fmla="*/ 1534182 w 2055043"/>
                  <a:gd name="connsiteY1" fmla="*/ 0 h 2536844"/>
                  <a:gd name="connsiteX2" fmla="*/ 2055043 w 2055043"/>
                  <a:gd name="connsiteY2" fmla="*/ 2536844 h 2536844"/>
                  <a:gd name="connsiteX3" fmla="*/ 3420 w 2055043"/>
                  <a:gd name="connsiteY3" fmla="*/ 2536844 h 2536844"/>
                  <a:gd name="connsiteX4" fmla="*/ 0 w 2055043"/>
                  <a:gd name="connsiteY4" fmla="*/ 2019810 h 2536844"/>
                  <a:gd name="connsiteX5" fmla="*/ 390794 w 2055043"/>
                  <a:gd name="connsiteY5" fmla="*/ 2022834 h 2536844"/>
                  <a:gd name="connsiteX6" fmla="*/ 392066 w 2055043"/>
                  <a:gd name="connsiteY6" fmla="*/ 674800 h 2536844"/>
                  <a:gd name="connsiteX7" fmla="*/ 751159 w 2055043"/>
                  <a:gd name="connsiteY7" fmla="*/ 675239 h 2536844"/>
                  <a:gd name="connsiteX8" fmla="*/ 752436 w 2055043"/>
                  <a:gd name="connsiteY8" fmla="*/ 4694 h 2536844"/>
                  <a:gd name="connsiteX0" fmla="*/ 752436 w 1588198"/>
                  <a:gd name="connsiteY0" fmla="*/ 4694 h 2536844"/>
                  <a:gd name="connsiteX1" fmla="*/ 1534182 w 1588198"/>
                  <a:gd name="connsiteY1" fmla="*/ 0 h 2536844"/>
                  <a:gd name="connsiteX2" fmla="*/ 1588198 w 1588198"/>
                  <a:gd name="connsiteY2" fmla="*/ 2536844 h 2536844"/>
                  <a:gd name="connsiteX3" fmla="*/ 3420 w 1588198"/>
                  <a:gd name="connsiteY3" fmla="*/ 2536844 h 2536844"/>
                  <a:gd name="connsiteX4" fmla="*/ 0 w 1588198"/>
                  <a:gd name="connsiteY4" fmla="*/ 2019810 h 2536844"/>
                  <a:gd name="connsiteX5" fmla="*/ 390794 w 1588198"/>
                  <a:gd name="connsiteY5" fmla="*/ 2022834 h 2536844"/>
                  <a:gd name="connsiteX6" fmla="*/ 392066 w 1588198"/>
                  <a:gd name="connsiteY6" fmla="*/ 674800 h 2536844"/>
                  <a:gd name="connsiteX7" fmla="*/ 751159 w 1588198"/>
                  <a:gd name="connsiteY7" fmla="*/ 675239 h 2536844"/>
                  <a:gd name="connsiteX8" fmla="*/ 752436 w 1588198"/>
                  <a:gd name="connsiteY8" fmla="*/ 4694 h 2536844"/>
                  <a:gd name="connsiteX0" fmla="*/ 752436 w 1557332"/>
                  <a:gd name="connsiteY0" fmla="*/ 4694 h 2540702"/>
                  <a:gd name="connsiteX1" fmla="*/ 1534182 w 1557332"/>
                  <a:gd name="connsiteY1" fmla="*/ 0 h 2540702"/>
                  <a:gd name="connsiteX2" fmla="*/ 1557332 w 1557332"/>
                  <a:gd name="connsiteY2" fmla="*/ 2540702 h 2540702"/>
                  <a:gd name="connsiteX3" fmla="*/ 3420 w 1557332"/>
                  <a:gd name="connsiteY3" fmla="*/ 2536844 h 2540702"/>
                  <a:gd name="connsiteX4" fmla="*/ 0 w 1557332"/>
                  <a:gd name="connsiteY4" fmla="*/ 2019810 h 2540702"/>
                  <a:gd name="connsiteX5" fmla="*/ 390794 w 1557332"/>
                  <a:gd name="connsiteY5" fmla="*/ 2022834 h 2540702"/>
                  <a:gd name="connsiteX6" fmla="*/ 392066 w 1557332"/>
                  <a:gd name="connsiteY6" fmla="*/ 674800 h 2540702"/>
                  <a:gd name="connsiteX7" fmla="*/ 751159 w 1557332"/>
                  <a:gd name="connsiteY7" fmla="*/ 675239 h 2540702"/>
                  <a:gd name="connsiteX8" fmla="*/ 752436 w 1557332"/>
                  <a:gd name="connsiteY8" fmla="*/ 4694 h 2540702"/>
                  <a:gd name="connsiteX0" fmla="*/ 752436 w 1603631"/>
                  <a:gd name="connsiteY0" fmla="*/ 4694 h 2552277"/>
                  <a:gd name="connsiteX1" fmla="*/ 1534182 w 1603631"/>
                  <a:gd name="connsiteY1" fmla="*/ 0 h 2552277"/>
                  <a:gd name="connsiteX2" fmla="*/ 1603631 w 1603631"/>
                  <a:gd name="connsiteY2" fmla="*/ 2552277 h 2552277"/>
                  <a:gd name="connsiteX3" fmla="*/ 3420 w 1603631"/>
                  <a:gd name="connsiteY3" fmla="*/ 2536844 h 2552277"/>
                  <a:gd name="connsiteX4" fmla="*/ 0 w 1603631"/>
                  <a:gd name="connsiteY4" fmla="*/ 2019810 h 2552277"/>
                  <a:gd name="connsiteX5" fmla="*/ 390794 w 1603631"/>
                  <a:gd name="connsiteY5" fmla="*/ 2022834 h 2552277"/>
                  <a:gd name="connsiteX6" fmla="*/ 392066 w 1603631"/>
                  <a:gd name="connsiteY6" fmla="*/ 674800 h 2552277"/>
                  <a:gd name="connsiteX7" fmla="*/ 751159 w 1603631"/>
                  <a:gd name="connsiteY7" fmla="*/ 675239 h 2552277"/>
                  <a:gd name="connsiteX8" fmla="*/ 752436 w 1603631"/>
                  <a:gd name="connsiteY8" fmla="*/ 4694 h 2552277"/>
                  <a:gd name="connsiteX0" fmla="*/ 752436 w 1603631"/>
                  <a:gd name="connsiteY0" fmla="*/ 836 h 2548419"/>
                  <a:gd name="connsiteX1" fmla="*/ 1584339 w 1603631"/>
                  <a:gd name="connsiteY1" fmla="*/ 0 h 2548419"/>
                  <a:gd name="connsiteX2" fmla="*/ 1603631 w 1603631"/>
                  <a:gd name="connsiteY2" fmla="*/ 2548419 h 2548419"/>
                  <a:gd name="connsiteX3" fmla="*/ 3420 w 1603631"/>
                  <a:gd name="connsiteY3" fmla="*/ 2532986 h 2548419"/>
                  <a:gd name="connsiteX4" fmla="*/ 0 w 1603631"/>
                  <a:gd name="connsiteY4" fmla="*/ 2015952 h 2548419"/>
                  <a:gd name="connsiteX5" fmla="*/ 390794 w 1603631"/>
                  <a:gd name="connsiteY5" fmla="*/ 2018976 h 2548419"/>
                  <a:gd name="connsiteX6" fmla="*/ 392066 w 1603631"/>
                  <a:gd name="connsiteY6" fmla="*/ 670942 h 2548419"/>
                  <a:gd name="connsiteX7" fmla="*/ 751159 w 1603631"/>
                  <a:gd name="connsiteY7" fmla="*/ 671381 h 2548419"/>
                  <a:gd name="connsiteX8" fmla="*/ 752436 w 1603631"/>
                  <a:gd name="connsiteY8" fmla="*/ 836 h 2548419"/>
                  <a:gd name="connsiteX0" fmla="*/ 752436 w 2015545"/>
                  <a:gd name="connsiteY0" fmla="*/ 836 h 2548419"/>
                  <a:gd name="connsiteX1" fmla="*/ 1584339 w 2015545"/>
                  <a:gd name="connsiteY1" fmla="*/ 0 h 2548419"/>
                  <a:gd name="connsiteX2" fmla="*/ 2015545 w 2015545"/>
                  <a:gd name="connsiteY2" fmla="*/ 731242 h 2548419"/>
                  <a:gd name="connsiteX3" fmla="*/ 1603631 w 2015545"/>
                  <a:gd name="connsiteY3" fmla="*/ 2548419 h 2548419"/>
                  <a:gd name="connsiteX4" fmla="*/ 3420 w 2015545"/>
                  <a:gd name="connsiteY4" fmla="*/ 2532986 h 2548419"/>
                  <a:gd name="connsiteX5" fmla="*/ 0 w 2015545"/>
                  <a:gd name="connsiteY5" fmla="*/ 2015952 h 2548419"/>
                  <a:gd name="connsiteX6" fmla="*/ 390794 w 2015545"/>
                  <a:gd name="connsiteY6" fmla="*/ 2018976 h 2548419"/>
                  <a:gd name="connsiteX7" fmla="*/ 392066 w 2015545"/>
                  <a:gd name="connsiteY7" fmla="*/ 670942 h 2548419"/>
                  <a:gd name="connsiteX8" fmla="*/ 751159 w 2015545"/>
                  <a:gd name="connsiteY8" fmla="*/ 671381 h 2548419"/>
                  <a:gd name="connsiteX9" fmla="*/ 752436 w 2015545"/>
                  <a:gd name="connsiteY9" fmla="*/ 836 h 2548419"/>
                  <a:gd name="connsiteX0" fmla="*/ 752436 w 2015545"/>
                  <a:gd name="connsiteY0" fmla="*/ 836 h 2548419"/>
                  <a:gd name="connsiteX1" fmla="*/ 1584339 w 2015545"/>
                  <a:gd name="connsiteY1" fmla="*/ 0 h 2548419"/>
                  <a:gd name="connsiteX2" fmla="*/ 2015545 w 2015545"/>
                  <a:gd name="connsiteY2" fmla="*/ 731242 h 2548419"/>
                  <a:gd name="connsiteX3" fmla="*/ 1603631 w 2015545"/>
                  <a:gd name="connsiteY3" fmla="*/ 2548419 h 2548419"/>
                  <a:gd name="connsiteX4" fmla="*/ 3420 w 2015545"/>
                  <a:gd name="connsiteY4" fmla="*/ 2532986 h 2548419"/>
                  <a:gd name="connsiteX5" fmla="*/ 0 w 2015545"/>
                  <a:gd name="connsiteY5" fmla="*/ 2015952 h 2548419"/>
                  <a:gd name="connsiteX6" fmla="*/ 390794 w 2015545"/>
                  <a:gd name="connsiteY6" fmla="*/ 2018976 h 2548419"/>
                  <a:gd name="connsiteX7" fmla="*/ 392066 w 2015545"/>
                  <a:gd name="connsiteY7" fmla="*/ 670942 h 2548419"/>
                  <a:gd name="connsiteX8" fmla="*/ 751159 w 2015545"/>
                  <a:gd name="connsiteY8" fmla="*/ 671381 h 2548419"/>
                  <a:gd name="connsiteX9" fmla="*/ 752436 w 2015545"/>
                  <a:gd name="connsiteY9" fmla="*/ 836 h 2548419"/>
                  <a:gd name="connsiteX0" fmla="*/ 752436 w 1988537"/>
                  <a:gd name="connsiteY0" fmla="*/ 836 h 2548419"/>
                  <a:gd name="connsiteX1" fmla="*/ 1584339 w 1988537"/>
                  <a:gd name="connsiteY1" fmla="*/ 0 h 2548419"/>
                  <a:gd name="connsiteX2" fmla="*/ 1988537 w 1988537"/>
                  <a:gd name="connsiteY2" fmla="*/ 711951 h 2548419"/>
                  <a:gd name="connsiteX3" fmla="*/ 1603631 w 1988537"/>
                  <a:gd name="connsiteY3" fmla="*/ 2548419 h 2548419"/>
                  <a:gd name="connsiteX4" fmla="*/ 3420 w 1988537"/>
                  <a:gd name="connsiteY4" fmla="*/ 2532986 h 2548419"/>
                  <a:gd name="connsiteX5" fmla="*/ 0 w 1988537"/>
                  <a:gd name="connsiteY5" fmla="*/ 2015952 h 2548419"/>
                  <a:gd name="connsiteX6" fmla="*/ 390794 w 1988537"/>
                  <a:gd name="connsiteY6" fmla="*/ 2018976 h 2548419"/>
                  <a:gd name="connsiteX7" fmla="*/ 392066 w 1988537"/>
                  <a:gd name="connsiteY7" fmla="*/ 670942 h 2548419"/>
                  <a:gd name="connsiteX8" fmla="*/ 751159 w 1988537"/>
                  <a:gd name="connsiteY8" fmla="*/ 671381 h 2548419"/>
                  <a:gd name="connsiteX9" fmla="*/ 752436 w 1988537"/>
                  <a:gd name="connsiteY9" fmla="*/ 836 h 2548419"/>
                  <a:gd name="connsiteX0" fmla="*/ 752436 w 1989081"/>
                  <a:gd name="connsiteY0" fmla="*/ 836 h 2548419"/>
                  <a:gd name="connsiteX1" fmla="*/ 1584339 w 1989081"/>
                  <a:gd name="connsiteY1" fmla="*/ 0 h 2548419"/>
                  <a:gd name="connsiteX2" fmla="*/ 1598857 w 1989081"/>
                  <a:gd name="connsiteY2" fmla="*/ 650219 h 2548419"/>
                  <a:gd name="connsiteX3" fmla="*/ 1988537 w 1989081"/>
                  <a:gd name="connsiteY3" fmla="*/ 711951 h 2548419"/>
                  <a:gd name="connsiteX4" fmla="*/ 1603631 w 1989081"/>
                  <a:gd name="connsiteY4" fmla="*/ 2548419 h 2548419"/>
                  <a:gd name="connsiteX5" fmla="*/ 3420 w 1989081"/>
                  <a:gd name="connsiteY5" fmla="*/ 2532986 h 2548419"/>
                  <a:gd name="connsiteX6" fmla="*/ 0 w 1989081"/>
                  <a:gd name="connsiteY6" fmla="*/ 2015952 h 2548419"/>
                  <a:gd name="connsiteX7" fmla="*/ 390794 w 1989081"/>
                  <a:gd name="connsiteY7" fmla="*/ 2018976 h 2548419"/>
                  <a:gd name="connsiteX8" fmla="*/ 392066 w 1989081"/>
                  <a:gd name="connsiteY8" fmla="*/ 670942 h 2548419"/>
                  <a:gd name="connsiteX9" fmla="*/ 751159 w 1989081"/>
                  <a:gd name="connsiteY9" fmla="*/ 671381 h 2548419"/>
                  <a:gd name="connsiteX10" fmla="*/ 752436 w 1989081"/>
                  <a:gd name="connsiteY10" fmla="*/ 836 h 2548419"/>
                  <a:gd name="connsiteX0" fmla="*/ 752436 w 1989081"/>
                  <a:gd name="connsiteY0" fmla="*/ 836 h 2548419"/>
                  <a:gd name="connsiteX1" fmla="*/ 1584339 w 1989081"/>
                  <a:gd name="connsiteY1" fmla="*/ 0 h 2548419"/>
                  <a:gd name="connsiteX2" fmla="*/ 1598857 w 1989081"/>
                  <a:gd name="connsiteY2" fmla="*/ 650219 h 2548419"/>
                  <a:gd name="connsiteX3" fmla="*/ 1988537 w 1989081"/>
                  <a:gd name="connsiteY3" fmla="*/ 711951 h 2548419"/>
                  <a:gd name="connsiteX4" fmla="*/ 1603631 w 1989081"/>
                  <a:gd name="connsiteY4" fmla="*/ 2548419 h 2548419"/>
                  <a:gd name="connsiteX5" fmla="*/ 3420 w 1989081"/>
                  <a:gd name="connsiteY5" fmla="*/ 2532986 h 2548419"/>
                  <a:gd name="connsiteX6" fmla="*/ 0 w 1989081"/>
                  <a:gd name="connsiteY6" fmla="*/ 2015952 h 2548419"/>
                  <a:gd name="connsiteX7" fmla="*/ 390794 w 1989081"/>
                  <a:gd name="connsiteY7" fmla="*/ 2018976 h 2548419"/>
                  <a:gd name="connsiteX8" fmla="*/ 392066 w 1989081"/>
                  <a:gd name="connsiteY8" fmla="*/ 670942 h 2548419"/>
                  <a:gd name="connsiteX9" fmla="*/ 751159 w 1989081"/>
                  <a:gd name="connsiteY9" fmla="*/ 671381 h 2548419"/>
                  <a:gd name="connsiteX10" fmla="*/ 752436 w 1989081"/>
                  <a:gd name="connsiteY10" fmla="*/ 836 h 2548419"/>
                  <a:gd name="connsiteX0" fmla="*/ 752436 w 1989296"/>
                  <a:gd name="connsiteY0" fmla="*/ 836 h 2548419"/>
                  <a:gd name="connsiteX1" fmla="*/ 1584339 w 1989296"/>
                  <a:gd name="connsiteY1" fmla="*/ 0 h 2548419"/>
                  <a:gd name="connsiteX2" fmla="*/ 1598857 w 1989296"/>
                  <a:gd name="connsiteY2" fmla="*/ 650219 h 2548419"/>
                  <a:gd name="connsiteX3" fmla="*/ 1988537 w 1989296"/>
                  <a:gd name="connsiteY3" fmla="*/ 711951 h 2548419"/>
                  <a:gd name="connsiteX4" fmla="*/ 1603631 w 1989296"/>
                  <a:gd name="connsiteY4" fmla="*/ 2548419 h 2548419"/>
                  <a:gd name="connsiteX5" fmla="*/ 3420 w 1989296"/>
                  <a:gd name="connsiteY5" fmla="*/ 2532986 h 2548419"/>
                  <a:gd name="connsiteX6" fmla="*/ 0 w 1989296"/>
                  <a:gd name="connsiteY6" fmla="*/ 2015952 h 2548419"/>
                  <a:gd name="connsiteX7" fmla="*/ 390794 w 1989296"/>
                  <a:gd name="connsiteY7" fmla="*/ 2018976 h 2548419"/>
                  <a:gd name="connsiteX8" fmla="*/ 392066 w 1989296"/>
                  <a:gd name="connsiteY8" fmla="*/ 670942 h 2548419"/>
                  <a:gd name="connsiteX9" fmla="*/ 751159 w 1989296"/>
                  <a:gd name="connsiteY9" fmla="*/ 671381 h 2548419"/>
                  <a:gd name="connsiteX10" fmla="*/ 752436 w 1989296"/>
                  <a:gd name="connsiteY10" fmla="*/ 836 h 2548419"/>
                  <a:gd name="connsiteX0" fmla="*/ 752436 w 1993143"/>
                  <a:gd name="connsiteY0" fmla="*/ 836 h 2548419"/>
                  <a:gd name="connsiteX1" fmla="*/ 1584339 w 1993143"/>
                  <a:gd name="connsiteY1" fmla="*/ 0 h 2548419"/>
                  <a:gd name="connsiteX2" fmla="*/ 1598857 w 1993143"/>
                  <a:gd name="connsiteY2" fmla="*/ 650219 h 2548419"/>
                  <a:gd name="connsiteX3" fmla="*/ 1992396 w 1993143"/>
                  <a:gd name="connsiteY3" fmla="*/ 677227 h 2548419"/>
                  <a:gd name="connsiteX4" fmla="*/ 1603631 w 1993143"/>
                  <a:gd name="connsiteY4" fmla="*/ 2548419 h 2548419"/>
                  <a:gd name="connsiteX5" fmla="*/ 3420 w 1993143"/>
                  <a:gd name="connsiteY5" fmla="*/ 2532986 h 2548419"/>
                  <a:gd name="connsiteX6" fmla="*/ 0 w 1993143"/>
                  <a:gd name="connsiteY6" fmla="*/ 2015952 h 2548419"/>
                  <a:gd name="connsiteX7" fmla="*/ 390794 w 1993143"/>
                  <a:gd name="connsiteY7" fmla="*/ 2018976 h 2548419"/>
                  <a:gd name="connsiteX8" fmla="*/ 392066 w 1993143"/>
                  <a:gd name="connsiteY8" fmla="*/ 670942 h 2548419"/>
                  <a:gd name="connsiteX9" fmla="*/ 751159 w 1993143"/>
                  <a:gd name="connsiteY9" fmla="*/ 671381 h 2548419"/>
                  <a:gd name="connsiteX10" fmla="*/ 752436 w 1993143"/>
                  <a:gd name="connsiteY10" fmla="*/ 836 h 2548419"/>
                  <a:gd name="connsiteX0" fmla="*/ 752436 w 1992396"/>
                  <a:gd name="connsiteY0" fmla="*/ 836 h 2548419"/>
                  <a:gd name="connsiteX1" fmla="*/ 1584339 w 1992396"/>
                  <a:gd name="connsiteY1" fmla="*/ 0 h 2548419"/>
                  <a:gd name="connsiteX2" fmla="*/ 1598857 w 1992396"/>
                  <a:gd name="connsiteY2" fmla="*/ 650219 h 2548419"/>
                  <a:gd name="connsiteX3" fmla="*/ 1992396 w 1992396"/>
                  <a:gd name="connsiteY3" fmla="*/ 677227 h 2548419"/>
                  <a:gd name="connsiteX4" fmla="*/ 1603631 w 1992396"/>
                  <a:gd name="connsiteY4" fmla="*/ 2548419 h 2548419"/>
                  <a:gd name="connsiteX5" fmla="*/ 3420 w 1992396"/>
                  <a:gd name="connsiteY5" fmla="*/ 2532986 h 2548419"/>
                  <a:gd name="connsiteX6" fmla="*/ 0 w 1992396"/>
                  <a:gd name="connsiteY6" fmla="*/ 2015952 h 2548419"/>
                  <a:gd name="connsiteX7" fmla="*/ 390794 w 1992396"/>
                  <a:gd name="connsiteY7" fmla="*/ 2018976 h 2548419"/>
                  <a:gd name="connsiteX8" fmla="*/ 392066 w 1992396"/>
                  <a:gd name="connsiteY8" fmla="*/ 670942 h 2548419"/>
                  <a:gd name="connsiteX9" fmla="*/ 751159 w 1992396"/>
                  <a:gd name="connsiteY9" fmla="*/ 671381 h 2548419"/>
                  <a:gd name="connsiteX10" fmla="*/ 752436 w 1992396"/>
                  <a:gd name="connsiteY10" fmla="*/ 836 h 2548419"/>
                  <a:gd name="connsiteX0" fmla="*/ 752436 w 1992396"/>
                  <a:gd name="connsiteY0" fmla="*/ 836 h 2548419"/>
                  <a:gd name="connsiteX1" fmla="*/ 1584339 w 1992396"/>
                  <a:gd name="connsiteY1" fmla="*/ 0 h 2548419"/>
                  <a:gd name="connsiteX2" fmla="*/ 1587282 w 1992396"/>
                  <a:gd name="connsiteY2" fmla="*/ 681085 h 2548419"/>
                  <a:gd name="connsiteX3" fmla="*/ 1992396 w 1992396"/>
                  <a:gd name="connsiteY3" fmla="*/ 677227 h 2548419"/>
                  <a:gd name="connsiteX4" fmla="*/ 1603631 w 1992396"/>
                  <a:gd name="connsiteY4" fmla="*/ 2548419 h 2548419"/>
                  <a:gd name="connsiteX5" fmla="*/ 3420 w 1992396"/>
                  <a:gd name="connsiteY5" fmla="*/ 2532986 h 2548419"/>
                  <a:gd name="connsiteX6" fmla="*/ 0 w 1992396"/>
                  <a:gd name="connsiteY6" fmla="*/ 2015952 h 2548419"/>
                  <a:gd name="connsiteX7" fmla="*/ 390794 w 1992396"/>
                  <a:gd name="connsiteY7" fmla="*/ 2018976 h 2548419"/>
                  <a:gd name="connsiteX8" fmla="*/ 392066 w 1992396"/>
                  <a:gd name="connsiteY8" fmla="*/ 670942 h 2548419"/>
                  <a:gd name="connsiteX9" fmla="*/ 751159 w 1992396"/>
                  <a:gd name="connsiteY9" fmla="*/ 671381 h 2548419"/>
                  <a:gd name="connsiteX10" fmla="*/ 752436 w 1992396"/>
                  <a:gd name="connsiteY10" fmla="*/ 836 h 2548419"/>
                  <a:gd name="connsiteX0" fmla="*/ 752436 w 1992396"/>
                  <a:gd name="connsiteY0" fmla="*/ 836 h 2548419"/>
                  <a:gd name="connsiteX1" fmla="*/ 1584339 w 1992396"/>
                  <a:gd name="connsiteY1" fmla="*/ 0 h 2548419"/>
                  <a:gd name="connsiteX2" fmla="*/ 1587282 w 1992396"/>
                  <a:gd name="connsiteY2" fmla="*/ 681085 h 2548419"/>
                  <a:gd name="connsiteX3" fmla="*/ 1992396 w 1992396"/>
                  <a:gd name="connsiteY3" fmla="*/ 677227 h 2548419"/>
                  <a:gd name="connsiteX4" fmla="*/ 1603631 w 1992396"/>
                  <a:gd name="connsiteY4" fmla="*/ 2548419 h 2548419"/>
                  <a:gd name="connsiteX5" fmla="*/ 3420 w 1992396"/>
                  <a:gd name="connsiteY5" fmla="*/ 2532986 h 2548419"/>
                  <a:gd name="connsiteX6" fmla="*/ 0 w 1992396"/>
                  <a:gd name="connsiteY6" fmla="*/ 2015952 h 2548419"/>
                  <a:gd name="connsiteX7" fmla="*/ 390794 w 1992396"/>
                  <a:gd name="connsiteY7" fmla="*/ 2018976 h 2548419"/>
                  <a:gd name="connsiteX8" fmla="*/ 392066 w 1992396"/>
                  <a:gd name="connsiteY8" fmla="*/ 670942 h 2548419"/>
                  <a:gd name="connsiteX9" fmla="*/ 751159 w 1992396"/>
                  <a:gd name="connsiteY9" fmla="*/ 671381 h 2548419"/>
                  <a:gd name="connsiteX10" fmla="*/ 752436 w 1992396"/>
                  <a:gd name="connsiteY10" fmla="*/ 836 h 2548419"/>
                  <a:gd name="connsiteX0" fmla="*/ 752436 w 1992396"/>
                  <a:gd name="connsiteY0" fmla="*/ 836 h 2548419"/>
                  <a:gd name="connsiteX1" fmla="*/ 1584339 w 1992396"/>
                  <a:gd name="connsiteY1" fmla="*/ 0 h 2548419"/>
                  <a:gd name="connsiteX2" fmla="*/ 1587282 w 1992396"/>
                  <a:gd name="connsiteY2" fmla="*/ 681085 h 2548419"/>
                  <a:gd name="connsiteX3" fmla="*/ 1992396 w 1992396"/>
                  <a:gd name="connsiteY3" fmla="*/ 677227 h 2548419"/>
                  <a:gd name="connsiteX4" fmla="*/ 1973104 w 1992396"/>
                  <a:gd name="connsiteY4" fmla="*/ 1151789 h 2548419"/>
                  <a:gd name="connsiteX5" fmla="*/ 1603631 w 1992396"/>
                  <a:gd name="connsiteY5" fmla="*/ 2548419 h 2548419"/>
                  <a:gd name="connsiteX6" fmla="*/ 3420 w 1992396"/>
                  <a:gd name="connsiteY6" fmla="*/ 2532986 h 2548419"/>
                  <a:gd name="connsiteX7" fmla="*/ 0 w 1992396"/>
                  <a:gd name="connsiteY7" fmla="*/ 2015952 h 2548419"/>
                  <a:gd name="connsiteX8" fmla="*/ 390794 w 1992396"/>
                  <a:gd name="connsiteY8" fmla="*/ 2018976 h 2548419"/>
                  <a:gd name="connsiteX9" fmla="*/ 392066 w 1992396"/>
                  <a:gd name="connsiteY9" fmla="*/ 670942 h 2548419"/>
                  <a:gd name="connsiteX10" fmla="*/ 751159 w 1992396"/>
                  <a:gd name="connsiteY10" fmla="*/ 671381 h 2548419"/>
                  <a:gd name="connsiteX11" fmla="*/ 752436 w 1992396"/>
                  <a:gd name="connsiteY11" fmla="*/ 836 h 2548419"/>
                  <a:gd name="connsiteX0" fmla="*/ 752436 w 1995875"/>
                  <a:gd name="connsiteY0" fmla="*/ 836 h 2548419"/>
                  <a:gd name="connsiteX1" fmla="*/ 1584339 w 1995875"/>
                  <a:gd name="connsiteY1" fmla="*/ 0 h 2548419"/>
                  <a:gd name="connsiteX2" fmla="*/ 1587282 w 1995875"/>
                  <a:gd name="connsiteY2" fmla="*/ 681085 h 2548419"/>
                  <a:gd name="connsiteX3" fmla="*/ 1992396 w 1995875"/>
                  <a:gd name="connsiteY3" fmla="*/ 677227 h 2548419"/>
                  <a:gd name="connsiteX4" fmla="*/ 1973104 w 1995875"/>
                  <a:gd name="connsiteY4" fmla="*/ 1151789 h 2548419"/>
                  <a:gd name="connsiteX5" fmla="*/ 1603631 w 1995875"/>
                  <a:gd name="connsiteY5" fmla="*/ 2548419 h 2548419"/>
                  <a:gd name="connsiteX6" fmla="*/ 3420 w 1995875"/>
                  <a:gd name="connsiteY6" fmla="*/ 2532986 h 2548419"/>
                  <a:gd name="connsiteX7" fmla="*/ 0 w 1995875"/>
                  <a:gd name="connsiteY7" fmla="*/ 2015952 h 2548419"/>
                  <a:gd name="connsiteX8" fmla="*/ 390794 w 1995875"/>
                  <a:gd name="connsiteY8" fmla="*/ 2018976 h 2548419"/>
                  <a:gd name="connsiteX9" fmla="*/ 392066 w 1995875"/>
                  <a:gd name="connsiteY9" fmla="*/ 670942 h 2548419"/>
                  <a:gd name="connsiteX10" fmla="*/ 751159 w 1995875"/>
                  <a:gd name="connsiteY10" fmla="*/ 671381 h 2548419"/>
                  <a:gd name="connsiteX11" fmla="*/ 752436 w 1995875"/>
                  <a:gd name="connsiteY11" fmla="*/ 836 h 2548419"/>
                  <a:gd name="connsiteX0" fmla="*/ 752436 w 1992396"/>
                  <a:gd name="connsiteY0" fmla="*/ 836 h 2548419"/>
                  <a:gd name="connsiteX1" fmla="*/ 1584339 w 1992396"/>
                  <a:gd name="connsiteY1" fmla="*/ 0 h 2548419"/>
                  <a:gd name="connsiteX2" fmla="*/ 1587282 w 1992396"/>
                  <a:gd name="connsiteY2" fmla="*/ 681085 h 2548419"/>
                  <a:gd name="connsiteX3" fmla="*/ 1992396 w 1992396"/>
                  <a:gd name="connsiteY3" fmla="*/ 677227 h 2548419"/>
                  <a:gd name="connsiteX4" fmla="*/ 1973104 w 1992396"/>
                  <a:gd name="connsiteY4" fmla="*/ 1151789 h 2548419"/>
                  <a:gd name="connsiteX5" fmla="*/ 1603631 w 1992396"/>
                  <a:gd name="connsiteY5" fmla="*/ 2548419 h 2548419"/>
                  <a:gd name="connsiteX6" fmla="*/ 3420 w 1992396"/>
                  <a:gd name="connsiteY6" fmla="*/ 2532986 h 2548419"/>
                  <a:gd name="connsiteX7" fmla="*/ 0 w 1992396"/>
                  <a:gd name="connsiteY7" fmla="*/ 2015952 h 2548419"/>
                  <a:gd name="connsiteX8" fmla="*/ 390794 w 1992396"/>
                  <a:gd name="connsiteY8" fmla="*/ 2018976 h 2548419"/>
                  <a:gd name="connsiteX9" fmla="*/ 392066 w 1992396"/>
                  <a:gd name="connsiteY9" fmla="*/ 670942 h 2548419"/>
                  <a:gd name="connsiteX10" fmla="*/ 751159 w 1992396"/>
                  <a:gd name="connsiteY10" fmla="*/ 671381 h 2548419"/>
                  <a:gd name="connsiteX11" fmla="*/ 752436 w 1992396"/>
                  <a:gd name="connsiteY11" fmla="*/ 836 h 2548419"/>
                  <a:gd name="connsiteX0" fmla="*/ 752436 w 1992396"/>
                  <a:gd name="connsiteY0" fmla="*/ 836 h 2548419"/>
                  <a:gd name="connsiteX1" fmla="*/ 1584339 w 1992396"/>
                  <a:gd name="connsiteY1" fmla="*/ 0 h 2548419"/>
                  <a:gd name="connsiteX2" fmla="*/ 1587282 w 1992396"/>
                  <a:gd name="connsiteY2" fmla="*/ 681085 h 2548419"/>
                  <a:gd name="connsiteX3" fmla="*/ 1992396 w 1992396"/>
                  <a:gd name="connsiteY3" fmla="*/ 677227 h 2548419"/>
                  <a:gd name="connsiteX4" fmla="*/ 1973104 w 1992396"/>
                  <a:gd name="connsiteY4" fmla="*/ 1151789 h 2548419"/>
                  <a:gd name="connsiteX5" fmla="*/ 1603631 w 1992396"/>
                  <a:gd name="connsiteY5" fmla="*/ 2548419 h 2548419"/>
                  <a:gd name="connsiteX6" fmla="*/ 3420 w 1992396"/>
                  <a:gd name="connsiteY6" fmla="*/ 2532986 h 2548419"/>
                  <a:gd name="connsiteX7" fmla="*/ 0 w 1992396"/>
                  <a:gd name="connsiteY7" fmla="*/ 2015952 h 2548419"/>
                  <a:gd name="connsiteX8" fmla="*/ 390794 w 1992396"/>
                  <a:gd name="connsiteY8" fmla="*/ 2018976 h 2548419"/>
                  <a:gd name="connsiteX9" fmla="*/ 392066 w 1992396"/>
                  <a:gd name="connsiteY9" fmla="*/ 670942 h 2548419"/>
                  <a:gd name="connsiteX10" fmla="*/ 751159 w 1992396"/>
                  <a:gd name="connsiteY10" fmla="*/ 671381 h 2548419"/>
                  <a:gd name="connsiteX11" fmla="*/ 752436 w 1992396"/>
                  <a:gd name="connsiteY11" fmla="*/ 836 h 2548419"/>
                  <a:gd name="connsiteX0" fmla="*/ 752436 w 1992396"/>
                  <a:gd name="connsiteY0" fmla="*/ 836 h 2548419"/>
                  <a:gd name="connsiteX1" fmla="*/ 1584339 w 1992396"/>
                  <a:gd name="connsiteY1" fmla="*/ 0 h 2548419"/>
                  <a:gd name="connsiteX2" fmla="*/ 1587282 w 1992396"/>
                  <a:gd name="connsiteY2" fmla="*/ 681085 h 2548419"/>
                  <a:gd name="connsiteX3" fmla="*/ 1992396 w 1992396"/>
                  <a:gd name="connsiteY3" fmla="*/ 677227 h 2548419"/>
                  <a:gd name="connsiteX4" fmla="*/ 1973104 w 1992396"/>
                  <a:gd name="connsiteY4" fmla="*/ 1151789 h 2548419"/>
                  <a:gd name="connsiteX5" fmla="*/ 1564132 w 1992396"/>
                  <a:gd name="connsiteY5" fmla="*/ 1144073 h 2548419"/>
                  <a:gd name="connsiteX6" fmla="*/ 1603631 w 1992396"/>
                  <a:gd name="connsiteY6" fmla="*/ 2548419 h 2548419"/>
                  <a:gd name="connsiteX7" fmla="*/ 3420 w 1992396"/>
                  <a:gd name="connsiteY7" fmla="*/ 2532986 h 2548419"/>
                  <a:gd name="connsiteX8" fmla="*/ 0 w 1992396"/>
                  <a:gd name="connsiteY8" fmla="*/ 2015952 h 2548419"/>
                  <a:gd name="connsiteX9" fmla="*/ 390794 w 1992396"/>
                  <a:gd name="connsiteY9" fmla="*/ 2018976 h 2548419"/>
                  <a:gd name="connsiteX10" fmla="*/ 392066 w 1992396"/>
                  <a:gd name="connsiteY10" fmla="*/ 670942 h 2548419"/>
                  <a:gd name="connsiteX11" fmla="*/ 751159 w 1992396"/>
                  <a:gd name="connsiteY11" fmla="*/ 671381 h 2548419"/>
                  <a:gd name="connsiteX12" fmla="*/ 752436 w 1992396"/>
                  <a:gd name="connsiteY12" fmla="*/ 836 h 2548419"/>
                  <a:gd name="connsiteX0" fmla="*/ 752436 w 1992396"/>
                  <a:gd name="connsiteY0" fmla="*/ 836 h 2552277"/>
                  <a:gd name="connsiteX1" fmla="*/ 1584339 w 1992396"/>
                  <a:gd name="connsiteY1" fmla="*/ 0 h 2552277"/>
                  <a:gd name="connsiteX2" fmla="*/ 1587282 w 1992396"/>
                  <a:gd name="connsiteY2" fmla="*/ 681085 h 2552277"/>
                  <a:gd name="connsiteX3" fmla="*/ 1992396 w 1992396"/>
                  <a:gd name="connsiteY3" fmla="*/ 677227 h 2552277"/>
                  <a:gd name="connsiteX4" fmla="*/ 1973104 w 1992396"/>
                  <a:gd name="connsiteY4" fmla="*/ 1151789 h 2552277"/>
                  <a:gd name="connsiteX5" fmla="*/ 1564132 w 1992396"/>
                  <a:gd name="connsiteY5" fmla="*/ 1144073 h 2552277"/>
                  <a:gd name="connsiteX6" fmla="*/ 1565048 w 1992396"/>
                  <a:gd name="connsiteY6" fmla="*/ 2552277 h 2552277"/>
                  <a:gd name="connsiteX7" fmla="*/ 3420 w 1992396"/>
                  <a:gd name="connsiteY7" fmla="*/ 2532986 h 2552277"/>
                  <a:gd name="connsiteX8" fmla="*/ 0 w 1992396"/>
                  <a:gd name="connsiteY8" fmla="*/ 2015952 h 2552277"/>
                  <a:gd name="connsiteX9" fmla="*/ 390794 w 1992396"/>
                  <a:gd name="connsiteY9" fmla="*/ 2018976 h 2552277"/>
                  <a:gd name="connsiteX10" fmla="*/ 392066 w 1992396"/>
                  <a:gd name="connsiteY10" fmla="*/ 670942 h 2552277"/>
                  <a:gd name="connsiteX11" fmla="*/ 751159 w 1992396"/>
                  <a:gd name="connsiteY11" fmla="*/ 671381 h 2552277"/>
                  <a:gd name="connsiteX12" fmla="*/ 752436 w 1992396"/>
                  <a:gd name="connsiteY12" fmla="*/ 836 h 2552277"/>
                  <a:gd name="connsiteX0" fmla="*/ 752436 w 1992396"/>
                  <a:gd name="connsiteY0" fmla="*/ 836 h 2552277"/>
                  <a:gd name="connsiteX1" fmla="*/ 1584339 w 1992396"/>
                  <a:gd name="connsiteY1" fmla="*/ 0 h 2552277"/>
                  <a:gd name="connsiteX2" fmla="*/ 1587282 w 1992396"/>
                  <a:gd name="connsiteY2" fmla="*/ 681085 h 2552277"/>
                  <a:gd name="connsiteX3" fmla="*/ 1992396 w 1992396"/>
                  <a:gd name="connsiteY3" fmla="*/ 677227 h 2552277"/>
                  <a:gd name="connsiteX4" fmla="*/ 1973104 w 1992396"/>
                  <a:gd name="connsiteY4" fmla="*/ 1151789 h 2552277"/>
                  <a:gd name="connsiteX5" fmla="*/ 1564132 w 1992396"/>
                  <a:gd name="connsiteY5" fmla="*/ 1144073 h 2552277"/>
                  <a:gd name="connsiteX6" fmla="*/ 1565048 w 1992396"/>
                  <a:gd name="connsiteY6" fmla="*/ 2552277 h 2552277"/>
                  <a:gd name="connsiteX7" fmla="*/ 3420 w 1992396"/>
                  <a:gd name="connsiteY7" fmla="*/ 2532986 h 2552277"/>
                  <a:gd name="connsiteX8" fmla="*/ 0 w 1992396"/>
                  <a:gd name="connsiteY8" fmla="*/ 2015952 h 2552277"/>
                  <a:gd name="connsiteX9" fmla="*/ 390794 w 1992396"/>
                  <a:gd name="connsiteY9" fmla="*/ 2018976 h 2552277"/>
                  <a:gd name="connsiteX10" fmla="*/ 392066 w 1992396"/>
                  <a:gd name="connsiteY10" fmla="*/ 670942 h 2552277"/>
                  <a:gd name="connsiteX11" fmla="*/ 751159 w 1992396"/>
                  <a:gd name="connsiteY11" fmla="*/ 671381 h 2552277"/>
                  <a:gd name="connsiteX12" fmla="*/ 752436 w 1992396"/>
                  <a:gd name="connsiteY12" fmla="*/ 836 h 2552277"/>
                  <a:gd name="connsiteX0" fmla="*/ 752436 w 1992396"/>
                  <a:gd name="connsiteY0" fmla="*/ 836 h 2552277"/>
                  <a:gd name="connsiteX1" fmla="*/ 1584339 w 1992396"/>
                  <a:gd name="connsiteY1" fmla="*/ 0 h 2552277"/>
                  <a:gd name="connsiteX2" fmla="*/ 1587282 w 1992396"/>
                  <a:gd name="connsiteY2" fmla="*/ 681085 h 2552277"/>
                  <a:gd name="connsiteX3" fmla="*/ 1992396 w 1992396"/>
                  <a:gd name="connsiteY3" fmla="*/ 677227 h 2552277"/>
                  <a:gd name="connsiteX4" fmla="*/ 1973104 w 1992396"/>
                  <a:gd name="connsiteY4" fmla="*/ 1151789 h 2552277"/>
                  <a:gd name="connsiteX5" fmla="*/ 1564132 w 1992396"/>
                  <a:gd name="connsiteY5" fmla="*/ 1144073 h 2552277"/>
                  <a:gd name="connsiteX6" fmla="*/ 1565048 w 1992396"/>
                  <a:gd name="connsiteY6" fmla="*/ 2552277 h 2552277"/>
                  <a:gd name="connsiteX7" fmla="*/ 3420 w 1992396"/>
                  <a:gd name="connsiteY7" fmla="*/ 2532986 h 2552277"/>
                  <a:gd name="connsiteX8" fmla="*/ 0 w 1992396"/>
                  <a:gd name="connsiteY8" fmla="*/ 2015952 h 2552277"/>
                  <a:gd name="connsiteX9" fmla="*/ 390794 w 1992396"/>
                  <a:gd name="connsiteY9" fmla="*/ 2018976 h 2552277"/>
                  <a:gd name="connsiteX10" fmla="*/ 392066 w 1992396"/>
                  <a:gd name="connsiteY10" fmla="*/ 670942 h 2552277"/>
                  <a:gd name="connsiteX11" fmla="*/ 751159 w 1992396"/>
                  <a:gd name="connsiteY11" fmla="*/ 671381 h 2552277"/>
                  <a:gd name="connsiteX12" fmla="*/ 752436 w 1992396"/>
                  <a:gd name="connsiteY12" fmla="*/ 836 h 2552277"/>
                  <a:gd name="connsiteX0" fmla="*/ 752436 w 1992396"/>
                  <a:gd name="connsiteY0" fmla="*/ 836 h 2552277"/>
                  <a:gd name="connsiteX1" fmla="*/ 1584339 w 1992396"/>
                  <a:gd name="connsiteY1" fmla="*/ 0 h 2552277"/>
                  <a:gd name="connsiteX2" fmla="*/ 1587282 w 1992396"/>
                  <a:gd name="connsiteY2" fmla="*/ 681085 h 2552277"/>
                  <a:gd name="connsiteX3" fmla="*/ 1992396 w 1992396"/>
                  <a:gd name="connsiteY3" fmla="*/ 677227 h 2552277"/>
                  <a:gd name="connsiteX4" fmla="*/ 1973104 w 1992396"/>
                  <a:gd name="connsiteY4" fmla="*/ 1151789 h 2552277"/>
                  <a:gd name="connsiteX5" fmla="*/ 1560274 w 1992396"/>
                  <a:gd name="connsiteY5" fmla="*/ 1209663 h 2552277"/>
                  <a:gd name="connsiteX6" fmla="*/ 1565048 w 1992396"/>
                  <a:gd name="connsiteY6" fmla="*/ 2552277 h 2552277"/>
                  <a:gd name="connsiteX7" fmla="*/ 3420 w 1992396"/>
                  <a:gd name="connsiteY7" fmla="*/ 2532986 h 2552277"/>
                  <a:gd name="connsiteX8" fmla="*/ 0 w 1992396"/>
                  <a:gd name="connsiteY8" fmla="*/ 2015952 h 2552277"/>
                  <a:gd name="connsiteX9" fmla="*/ 390794 w 1992396"/>
                  <a:gd name="connsiteY9" fmla="*/ 2018976 h 2552277"/>
                  <a:gd name="connsiteX10" fmla="*/ 392066 w 1992396"/>
                  <a:gd name="connsiteY10" fmla="*/ 670942 h 2552277"/>
                  <a:gd name="connsiteX11" fmla="*/ 751159 w 1992396"/>
                  <a:gd name="connsiteY11" fmla="*/ 671381 h 2552277"/>
                  <a:gd name="connsiteX12" fmla="*/ 752436 w 1992396"/>
                  <a:gd name="connsiteY12" fmla="*/ 836 h 2552277"/>
                  <a:gd name="connsiteX0" fmla="*/ 752436 w 1992396"/>
                  <a:gd name="connsiteY0" fmla="*/ 836 h 2552277"/>
                  <a:gd name="connsiteX1" fmla="*/ 1584339 w 1992396"/>
                  <a:gd name="connsiteY1" fmla="*/ 0 h 2552277"/>
                  <a:gd name="connsiteX2" fmla="*/ 1587282 w 1992396"/>
                  <a:gd name="connsiteY2" fmla="*/ 681085 h 2552277"/>
                  <a:gd name="connsiteX3" fmla="*/ 1992396 w 1992396"/>
                  <a:gd name="connsiteY3" fmla="*/ 677227 h 2552277"/>
                  <a:gd name="connsiteX4" fmla="*/ 1973104 w 1992396"/>
                  <a:gd name="connsiteY4" fmla="*/ 1151789 h 2552277"/>
                  <a:gd name="connsiteX5" fmla="*/ 1560274 w 1992396"/>
                  <a:gd name="connsiteY5" fmla="*/ 1209663 h 2552277"/>
                  <a:gd name="connsiteX6" fmla="*/ 1565048 w 1992396"/>
                  <a:gd name="connsiteY6" fmla="*/ 2552277 h 2552277"/>
                  <a:gd name="connsiteX7" fmla="*/ 3420 w 1992396"/>
                  <a:gd name="connsiteY7" fmla="*/ 2532986 h 2552277"/>
                  <a:gd name="connsiteX8" fmla="*/ 0 w 1992396"/>
                  <a:gd name="connsiteY8" fmla="*/ 2015952 h 2552277"/>
                  <a:gd name="connsiteX9" fmla="*/ 390794 w 1992396"/>
                  <a:gd name="connsiteY9" fmla="*/ 2018976 h 2552277"/>
                  <a:gd name="connsiteX10" fmla="*/ 392066 w 1992396"/>
                  <a:gd name="connsiteY10" fmla="*/ 670942 h 2552277"/>
                  <a:gd name="connsiteX11" fmla="*/ 751159 w 1992396"/>
                  <a:gd name="connsiteY11" fmla="*/ 671381 h 2552277"/>
                  <a:gd name="connsiteX12" fmla="*/ 752436 w 1992396"/>
                  <a:gd name="connsiteY12" fmla="*/ 836 h 2552277"/>
                  <a:gd name="connsiteX0" fmla="*/ 752436 w 1992396"/>
                  <a:gd name="connsiteY0" fmla="*/ 836 h 2552277"/>
                  <a:gd name="connsiteX1" fmla="*/ 1584339 w 1992396"/>
                  <a:gd name="connsiteY1" fmla="*/ 0 h 2552277"/>
                  <a:gd name="connsiteX2" fmla="*/ 1587282 w 1992396"/>
                  <a:gd name="connsiteY2" fmla="*/ 681085 h 2552277"/>
                  <a:gd name="connsiteX3" fmla="*/ 1992396 w 1992396"/>
                  <a:gd name="connsiteY3" fmla="*/ 677227 h 2552277"/>
                  <a:gd name="connsiteX4" fmla="*/ 1973104 w 1992396"/>
                  <a:gd name="connsiteY4" fmla="*/ 1186513 h 2552277"/>
                  <a:gd name="connsiteX5" fmla="*/ 1560274 w 1992396"/>
                  <a:gd name="connsiteY5" fmla="*/ 1209663 h 2552277"/>
                  <a:gd name="connsiteX6" fmla="*/ 1565048 w 1992396"/>
                  <a:gd name="connsiteY6" fmla="*/ 2552277 h 2552277"/>
                  <a:gd name="connsiteX7" fmla="*/ 3420 w 1992396"/>
                  <a:gd name="connsiteY7" fmla="*/ 2532986 h 2552277"/>
                  <a:gd name="connsiteX8" fmla="*/ 0 w 1992396"/>
                  <a:gd name="connsiteY8" fmla="*/ 2015952 h 2552277"/>
                  <a:gd name="connsiteX9" fmla="*/ 390794 w 1992396"/>
                  <a:gd name="connsiteY9" fmla="*/ 2018976 h 2552277"/>
                  <a:gd name="connsiteX10" fmla="*/ 392066 w 1992396"/>
                  <a:gd name="connsiteY10" fmla="*/ 670942 h 2552277"/>
                  <a:gd name="connsiteX11" fmla="*/ 751159 w 1992396"/>
                  <a:gd name="connsiteY11" fmla="*/ 671381 h 2552277"/>
                  <a:gd name="connsiteX12" fmla="*/ 752436 w 1992396"/>
                  <a:gd name="connsiteY12" fmla="*/ 836 h 2552277"/>
                  <a:gd name="connsiteX0" fmla="*/ 752436 w 1992396"/>
                  <a:gd name="connsiteY0" fmla="*/ 836 h 2552277"/>
                  <a:gd name="connsiteX1" fmla="*/ 1584339 w 1992396"/>
                  <a:gd name="connsiteY1" fmla="*/ 0 h 2552277"/>
                  <a:gd name="connsiteX2" fmla="*/ 1587282 w 1992396"/>
                  <a:gd name="connsiteY2" fmla="*/ 681085 h 2552277"/>
                  <a:gd name="connsiteX3" fmla="*/ 1992396 w 1992396"/>
                  <a:gd name="connsiteY3" fmla="*/ 677227 h 2552277"/>
                  <a:gd name="connsiteX4" fmla="*/ 1973104 w 1992396"/>
                  <a:gd name="connsiteY4" fmla="*/ 1186513 h 2552277"/>
                  <a:gd name="connsiteX5" fmla="*/ 1560274 w 1992396"/>
                  <a:gd name="connsiteY5" fmla="*/ 1209663 h 2552277"/>
                  <a:gd name="connsiteX6" fmla="*/ 1565048 w 1992396"/>
                  <a:gd name="connsiteY6" fmla="*/ 2552277 h 2552277"/>
                  <a:gd name="connsiteX7" fmla="*/ 3420 w 1992396"/>
                  <a:gd name="connsiteY7" fmla="*/ 2532986 h 2552277"/>
                  <a:gd name="connsiteX8" fmla="*/ 0 w 1992396"/>
                  <a:gd name="connsiteY8" fmla="*/ 2015952 h 2552277"/>
                  <a:gd name="connsiteX9" fmla="*/ 390794 w 1992396"/>
                  <a:gd name="connsiteY9" fmla="*/ 2018976 h 2552277"/>
                  <a:gd name="connsiteX10" fmla="*/ 392066 w 1992396"/>
                  <a:gd name="connsiteY10" fmla="*/ 670942 h 2552277"/>
                  <a:gd name="connsiteX11" fmla="*/ 751159 w 1992396"/>
                  <a:gd name="connsiteY11" fmla="*/ 671381 h 2552277"/>
                  <a:gd name="connsiteX12" fmla="*/ 752436 w 1992396"/>
                  <a:gd name="connsiteY12" fmla="*/ 836 h 2552277"/>
                  <a:gd name="connsiteX0" fmla="*/ 752436 w 1992396"/>
                  <a:gd name="connsiteY0" fmla="*/ 836 h 2552277"/>
                  <a:gd name="connsiteX1" fmla="*/ 1584339 w 1992396"/>
                  <a:gd name="connsiteY1" fmla="*/ 0 h 2552277"/>
                  <a:gd name="connsiteX2" fmla="*/ 1587282 w 1992396"/>
                  <a:gd name="connsiteY2" fmla="*/ 681085 h 2552277"/>
                  <a:gd name="connsiteX3" fmla="*/ 1992396 w 1992396"/>
                  <a:gd name="connsiteY3" fmla="*/ 677227 h 2552277"/>
                  <a:gd name="connsiteX4" fmla="*/ 1973104 w 1992396"/>
                  <a:gd name="connsiteY4" fmla="*/ 1186513 h 2552277"/>
                  <a:gd name="connsiteX5" fmla="*/ 1560274 w 1992396"/>
                  <a:gd name="connsiteY5" fmla="*/ 1190372 h 2552277"/>
                  <a:gd name="connsiteX6" fmla="*/ 1565048 w 1992396"/>
                  <a:gd name="connsiteY6" fmla="*/ 2552277 h 2552277"/>
                  <a:gd name="connsiteX7" fmla="*/ 3420 w 1992396"/>
                  <a:gd name="connsiteY7" fmla="*/ 2532986 h 2552277"/>
                  <a:gd name="connsiteX8" fmla="*/ 0 w 1992396"/>
                  <a:gd name="connsiteY8" fmla="*/ 2015952 h 2552277"/>
                  <a:gd name="connsiteX9" fmla="*/ 390794 w 1992396"/>
                  <a:gd name="connsiteY9" fmla="*/ 2018976 h 2552277"/>
                  <a:gd name="connsiteX10" fmla="*/ 392066 w 1992396"/>
                  <a:gd name="connsiteY10" fmla="*/ 670942 h 2552277"/>
                  <a:gd name="connsiteX11" fmla="*/ 751159 w 1992396"/>
                  <a:gd name="connsiteY11" fmla="*/ 671381 h 2552277"/>
                  <a:gd name="connsiteX12" fmla="*/ 752436 w 1992396"/>
                  <a:gd name="connsiteY12" fmla="*/ 836 h 2552277"/>
                  <a:gd name="connsiteX0" fmla="*/ 752436 w 1992396"/>
                  <a:gd name="connsiteY0" fmla="*/ 836 h 2552277"/>
                  <a:gd name="connsiteX1" fmla="*/ 1584339 w 1992396"/>
                  <a:gd name="connsiteY1" fmla="*/ 0 h 2552277"/>
                  <a:gd name="connsiteX2" fmla="*/ 1587282 w 1992396"/>
                  <a:gd name="connsiteY2" fmla="*/ 681085 h 2552277"/>
                  <a:gd name="connsiteX3" fmla="*/ 1992396 w 1992396"/>
                  <a:gd name="connsiteY3" fmla="*/ 677227 h 2552277"/>
                  <a:gd name="connsiteX4" fmla="*/ 1973104 w 1992396"/>
                  <a:gd name="connsiteY4" fmla="*/ 1186513 h 2552277"/>
                  <a:gd name="connsiteX5" fmla="*/ 1560274 w 1992396"/>
                  <a:gd name="connsiteY5" fmla="*/ 1190372 h 2552277"/>
                  <a:gd name="connsiteX6" fmla="*/ 1565048 w 1992396"/>
                  <a:gd name="connsiteY6" fmla="*/ 2552277 h 2552277"/>
                  <a:gd name="connsiteX7" fmla="*/ 3420 w 1992396"/>
                  <a:gd name="connsiteY7" fmla="*/ 2532986 h 2552277"/>
                  <a:gd name="connsiteX8" fmla="*/ 0 w 1992396"/>
                  <a:gd name="connsiteY8" fmla="*/ 2015952 h 2552277"/>
                  <a:gd name="connsiteX9" fmla="*/ 390794 w 1992396"/>
                  <a:gd name="connsiteY9" fmla="*/ 2018976 h 2552277"/>
                  <a:gd name="connsiteX10" fmla="*/ 392066 w 1992396"/>
                  <a:gd name="connsiteY10" fmla="*/ 670942 h 2552277"/>
                  <a:gd name="connsiteX11" fmla="*/ 751159 w 1992396"/>
                  <a:gd name="connsiteY11" fmla="*/ 671381 h 2552277"/>
                  <a:gd name="connsiteX12" fmla="*/ 752436 w 1992396"/>
                  <a:gd name="connsiteY12" fmla="*/ 836 h 2552277"/>
                  <a:gd name="connsiteX0" fmla="*/ 752436 w 1992396"/>
                  <a:gd name="connsiteY0" fmla="*/ 836 h 2552277"/>
                  <a:gd name="connsiteX1" fmla="*/ 1584339 w 1992396"/>
                  <a:gd name="connsiteY1" fmla="*/ 0 h 2552277"/>
                  <a:gd name="connsiteX2" fmla="*/ 1587282 w 1992396"/>
                  <a:gd name="connsiteY2" fmla="*/ 681085 h 2552277"/>
                  <a:gd name="connsiteX3" fmla="*/ 1992396 w 1992396"/>
                  <a:gd name="connsiteY3" fmla="*/ 677227 h 2552277"/>
                  <a:gd name="connsiteX4" fmla="*/ 1973104 w 1992396"/>
                  <a:gd name="connsiteY4" fmla="*/ 1186513 h 2552277"/>
                  <a:gd name="connsiteX5" fmla="*/ 1560274 w 1992396"/>
                  <a:gd name="connsiteY5" fmla="*/ 1190372 h 2552277"/>
                  <a:gd name="connsiteX6" fmla="*/ 1565048 w 1992396"/>
                  <a:gd name="connsiteY6" fmla="*/ 2552277 h 2552277"/>
                  <a:gd name="connsiteX7" fmla="*/ 3420 w 1992396"/>
                  <a:gd name="connsiteY7" fmla="*/ 2532986 h 2552277"/>
                  <a:gd name="connsiteX8" fmla="*/ 0 w 1992396"/>
                  <a:gd name="connsiteY8" fmla="*/ 2015952 h 2552277"/>
                  <a:gd name="connsiteX9" fmla="*/ 390794 w 1992396"/>
                  <a:gd name="connsiteY9" fmla="*/ 2018976 h 2552277"/>
                  <a:gd name="connsiteX10" fmla="*/ 392066 w 1992396"/>
                  <a:gd name="connsiteY10" fmla="*/ 670942 h 2552277"/>
                  <a:gd name="connsiteX11" fmla="*/ 751159 w 1992396"/>
                  <a:gd name="connsiteY11" fmla="*/ 671381 h 2552277"/>
                  <a:gd name="connsiteX12" fmla="*/ 752436 w 1992396"/>
                  <a:gd name="connsiteY12" fmla="*/ 836 h 2552277"/>
                  <a:gd name="connsiteX0" fmla="*/ 752436 w 1974589"/>
                  <a:gd name="connsiteY0" fmla="*/ 836 h 2552277"/>
                  <a:gd name="connsiteX1" fmla="*/ 1584339 w 1974589"/>
                  <a:gd name="connsiteY1" fmla="*/ 0 h 2552277"/>
                  <a:gd name="connsiteX2" fmla="*/ 1587282 w 1974589"/>
                  <a:gd name="connsiteY2" fmla="*/ 681085 h 2552277"/>
                  <a:gd name="connsiteX3" fmla="*/ 1973105 w 1974589"/>
                  <a:gd name="connsiteY3" fmla="*/ 681085 h 2552277"/>
                  <a:gd name="connsiteX4" fmla="*/ 1973104 w 1974589"/>
                  <a:gd name="connsiteY4" fmla="*/ 1186513 h 2552277"/>
                  <a:gd name="connsiteX5" fmla="*/ 1560274 w 1974589"/>
                  <a:gd name="connsiteY5" fmla="*/ 1190372 h 2552277"/>
                  <a:gd name="connsiteX6" fmla="*/ 1565048 w 1974589"/>
                  <a:gd name="connsiteY6" fmla="*/ 2552277 h 2552277"/>
                  <a:gd name="connsiteX7" fmla="*/ 3420 w 1974589"/>
                  <a:gd name="connsiteY7" fmla="*/ 2532986 h 2552277"/>
                  <a:gd name="connsiteX8" fmla="*/ 0 w 1974589"/>
                  <a:gd name="connsiteY8" fmla="*/ 2015952 h 2552277"/>
                  <a:gd name="connsiteX9" fmla="*/ 390794 w 1974589"/>
                  <a:gd name="connsiteY9" fmla="*/ 2018976 h 2552277"/>
                  <a:gd name="connsiteX10" fmla="*/ 392066 w 1974589"/>
                  <a:gd name="connsiteY10" fmla="*/ 670942 h 2552277"/>
                  <a:gd name="connsiteX11" fmla="*/ 751159 w 1974589"/>
                  <a:gd name="connsiteY11" fmla="*/ 671381 h 2552277"/>
                  <a:gd name="connsiteX12" fmla="*/ 752436 w 1974589"/>
                  <a:gd name="connsiteY12" fmla="*/ 836 h 2552277"/>
                  <a:gd name="connsiteX0" fmla="*/ 752436 w 1974589"/>
                  <a:gd name="connsiteY0" fmla="*/ 836 h 2552277"/>
                  <a:gd name="connsiteX1" fmla="*/ 1584339 w 1974589"/>
                  <a:gd name="connsiteY1" fmla="*/ 0 h 2552277"/>
                  <a:gd name="connsiteX2" fmla="*/ 1587282 w 1974589"/>
                  <a:gd name="connsiteY2" fmla="*/ 681085 h 2552277"/>
                  <a:gd name="connsiteX3" fmla="*/ 1973105 w 1974589"/>
                  <a:gd name="connsiteY3" fmla="*/ 681085 h 2552277"/>
                  <a:gd name="connsiteX4" fmla="*/ 1973104 w 1974589"/>
                  <a:gd name="connsiteY4" fmla="*/ 1186513 h 2552277"/>
                  <a:gd name="connsiteX5" fmla="*/ 1560274 w 1974589"/>
                  <a:gd name="connsiteY5" fmla="*/ 1190372 h 2552277"/>
                  <a:gd name="connsiteX6" fmla="*/ 1565048 w 1974589"/>
                  <a:gd name="connsiteY6" fmla="*/ 2552277 h 2552277"/>
                  <a:gd name="connsiteX7" fmla="*/ 3420 w 1974589"/>
                  <a:gd name="connsiteY7" fmla="*/ 2532986 h 2552277"/>
                  <a:gd name="connsiteX8" fmla="*/ 0 w 1974589"/>
                  <a:gd name="connsiteY8" fmla="*/ 2015952 h 2552277"/>
                  <a:gd name="connsiteX9" fmla="*/ 390794 w 1974589"/>
                  <a:gd name="connsiteY9" fmla="*/ 2018976 h 2552277"/>
                  <a:gd name="connsiteX10" fmla="*/ 392066 w 1974589"/>
                  <a:gd name="connsiteY10" fmla="*/ 670942 h 2552277"/>
                  <a:gd name="connsiteX11" fmla="*/ 751159 w 1974589"/>
                  <a:gd name="connsiteY11" fmla="*/ 671381 h 2552277"/>
                  <a:gd name="connsiteX12" fmla="*/ 752436 w 1974589"/>
                  <a:gd name="connsiteY12" fmla="*/ 836 h 2552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74589" h="2552277">
                    <a:moveTo>
                      <a:pt x="752436" y="836"/>
                    </a:moveTo>
                    <a:lnTo>
                      <a:pt x="1584339" y="0"/>
                    </a:lnTo>
                    <a:cubicBezTo>
                      <a:pt x="1591657" y="195041"/>
                      <a:pt x="1585506" y="496837"/>
                      <a:pt x="1587282" y="681085"/>
                    </a:cubicBezTo>
                    <a:cubicBezTo>
                      <a:pt x="1754962" y="672422"/>
                      <a:pt x="1718951" y="679165"/>
                      <a:pt x="1973105" y="681085"/>
                    </a:cubicBezTo>
                    <a:cubicBezTo>
                      <a:pt x="1967960" y="889430"/>
                      <a:pt x="1978249" y="1009034"/>
                      <a:pt x="1973104" y="1186513"/>
                    </a:cubicBezTo>
                    <a:cubicBezTo>
                      <a:pt x="1843210" y="1193587"/>
                      <a:pt x="1760749" y="1185236"/>
                      <a:pt x="1560274" y="1190372"/>
                    </a:cubicBezTo>
                    <a:cubicBezTo>
                      <a:pt x="1541136" y="1446294"/>
                      <a:pt x="1589171" y="2211475"/>
                      <a:pt x="1565048" y="2552277"/>
                    </a:cubicBezTo>
                    <a:lnTo>
                      <a:pt x="3420" y="2532986"/>
                    </a:lnTo>
                    <a:cubicBezTo>
                      <a:pt x="2280" y="2244378"/>
                      <a:pt x="10568" y="2313987"/>
                      <a:pt x="0" y="2015952"/>
                    </a:cubicBezTo>
                    <a:cubicBezTo>
                      <a:pt x="175119" y="2021920"/>
                      <a:pt x="244386" y="2011666"/>
                      <a:pt x="390794" y="2018976"/>
                    </a:cubicBezTo>
                    <a:cubicBezTo>
                      <a:pt x="396900" y="1756298"/>
                      <a:pt x="380498" y="1079862"/>
                      <a:pt x="392066" y="670942"/>
                    </a:cubicBezTo>
                    <a:cubicBezTo>
                      <a:pt x="596314" y="685082"/>
                      <a:pt x="597472" y="672940"/>
                      <a:pt x="751159" y="671381"/>
                    </a:cubicBezTo>
                    <a:cubicBezTo>
                      <a:pt x="759585" y="424288"/>
                      <a:pt x="764588" y="325353"/>
                      <a:pt x="752436" y="836"/>
                    </a:cubicBezTo>
                    <a:close/>
                  </a:path>
                </a:pathLst>
              </a:cu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3" name="Rectangle 5">
                <a:extLst>
                  <a:ext uri="{FF2B5EF4-FFF2-40B4-BE49-F238E27FC236}">
                    <a16:creationId xmlns:a16="http://schemas.microsoft.com/office/drawing/2014/main" id="{759BFC35-6089-604B-9D68-0F3BB61320FF}"/>
                  </a:ext>
                </a:extLst>
              </p:cNvPr>
              <p:cNvSpPr/>
              <p:nvPr/>
            </p:nvSpPr>
            <p:spPr>
              <a:xfrm>
                <a:off x="5540266" y="3654360"/>
                <a:ext cx="941767" cy="1555405"/>
              </a:xfrm>
              <a:custGeom>
                <a:avLst/>
                <a:gdLst>
                  <a:gd name="connsiteX0" fmla="*/ 0 w 2051623"/>
                  <a:gd name="connsiteY0" fmla="*/ 0 h 2706606"/>
                  <a:gd name="connsiteX1" fmla="*/ 2051623 w 2051623"/>
                  <a:gd name="connsiteY1" fmla="*/ 0 h 2706606"/>
                  <a:gd name="connsiteX2" fmla="*/ 2051623 w 2051623"/>
                  <a:gd name="connsiteY2" fmla="*/ 2706606 h 2706606"/>
                  <a:gd name="connsiteX3" fmla="*/ 0 w 2051623"/>
                  <a:gd name="connsiteY3" fmla="*/ 2706606 h 2706606"/>
                  <a:gd name="connsiteX4" fmla="*/ 0 w 2051623"/>
                  <a:gd name="connsiteY4" fmla="*/ 0 h 2706606"/>
                  <a:gd name="connsiteX0" fmla="*/ 716438 w 2051623"/>
                  <a:gd name="connsiteY0" fmla="*/ 28280 h 2706606"/>
                  <a:gd name="connsiteX1" fmla="*/ 2051623 w 2051623"/>
                  <a:gd name="connsiteY1" fmla="*/ 0 h 2706606"/>
                  <a:gd name="connsiteX2" fmla="*/ 2051623 w 2051623"/>
                  <a:gd name="connsiteY2" fmla="*/ 2706606 h 2706606"/>
                  <a:gd name="connsiteX3" fmla="*/ 0 w 2051623"/>
                  <a:gd name="connsiteY3" fmla="*/ 2706606 h 2706606"/>
                  <a:gd name="connsiteX4" fmla="*/ 716438 w 2051623"/>
                  <a:gd name="connsiteY4" fmla="*/ 28280 h 2706606"/>
                  <a:gd name="connsiteX0" fmla="*/ 716438 w 2051623"/>
                  <a:gd name="connsiteY0" fmla="*/ 28280 h 2706606"/>
                  <a:gd name="connsiteX1" fmla="*/ 2051623 w 2051623"/>
                  <a:gd name="connsiteY1" fmla="*/ 0 h 2706606"/>
                  <a:gd name="connsiteX2" fmla="*/ 2051623 w 2051623"/>
                  <a:gd name="connsiteY2" fmla="*/ 2706606 h 2706606"/>
                  <a:gd name="connsiteX3" fmla="*/ 0 w 2051623"/>
                  <a:gd name="connsiteY3" fmla="*/ 2706606 h 2706606"/>
                  <a:gd name="connsiteX4" fmla="*/ 43713 w 2051623"/>
                  <a:gd name="connsiteY4" fmla="*/ 2151865 h 2706606"/>
                  <a:gd name="connsiteX5" fmla="*/ 716438 w 2051623"/>
                  <a:gd name="connsiteY5" fmla="*/ 28280 h 2706606"/>
                  <a:gd name="connsiteX0" fmla="*/ 716438 w 2051623"/>
                  <a:gd name="connsiteY0" fmla="*/ 28280 h 2706606"/>
                  <a:gd name="connsiteX1" fmla="*/ 2051623 w 2051623"/>
                  <a:gd name="connsiteY1" fmla="*/ 0 h 2706606"/>
                  <a:gd name="connsiteX2" fmla="*/ 2051623 w 2051623"/>
                  <a:gd name="connsiteY2" fmla="*/ 2706606 h 2706606"/>
                  <a:gd name="connsiteX3" fmla="*/ 0 w 2051623"/>
                  <a:gd name="connsiteY3" fmla="*/ 2706606 h 2706606"/>
                  <a:gd name="connsiteX4" fmla="*/ 43713 w 2051623"/>
                  <a:gd name="connsiteY4" fmla="*/ 2151865 h 2706606"/>
                  <a:gd name="connsiteX5" fmla="*/ 716438 w 2051623"/>
                  <a:gd name="connsiteY5" fmla="*/ 28280 h 2706606"/>
                  <a:gd name="connsiteX0" fmla="*/ 716438 w 2051623"/>
                  <a:gd name="connsiteY0" fmla="*/ 28280 h 2706606"/>
                  <a:gd name="connsiteX1" fmla="*/ 2051623 w 2051623"/>
                  <a:gd name="connsiteY1" fmla="*/ 0 h 2706606"/>
                  <a:gd name="connsiteX2" fmla="*/ 2051623 w 2051623"/>
                  <a:gd name="connsiteY2" fmla="*/ 2706606 h 2706606"/>
                  <a:gd name="connsiteX3" fmla="*/ 0 w 2051623"/>
                  <a:gd name="connsiteY3" fmla="*/ 2706606 h 2706606"/>
                  <a:gd name="connsiteX4" fmla="*/ 43713 w 2051623"/>
                  <a:gd name="connsiteY4" fmla="*/ 2151865 h 2706606"/>
                  <a:gd name="connsiteX5" fmla="*/ 716438 w 2051623"/>
                  <a:gd name="connsiteY5" fmla="*/ 28280 h 2706606"/>
                  <a:gd name="connsiteX0" fmla="*/ 716438 w 2051623"/>
                  <a:gd name="connsiteY0" fmla="*/ 28280 h 2706606"/>
                  <a:gd name="connsiteX1" fmla="*/ 2051623 w 2051623"/>
                  <a:gd name="connsiteY1" fmla="*/ 0 h 2706606"/>
                  <a:gd name="connsiteX2" fmla="*/ 2051623 w 2051623"/>
                  <a:gd name="connsiteY2" fmla="*/ 2706606 h 2706606"/>
                  <a:gd name="connsiteX3" fmla="*/ 0 w 2051623"/>
                  <a:gd name="connsiteY3" fmla="*/ 2706606 h 2706606"/>
                  <a:gd name="connsiteX4" fmla="*/ 43713 w 2051623"/>
                  <a:gd name="connsiteY4" fmla="*/ 2151865 h 2706606"/>
                  <a:gd name="connsiteX5" fmla="*/ 373651 w 2051623"/>
                  <a:gd name="connsiteY5" fmla="*/ 2029317 h 2706606"/>
                  <a:gd name="connsiteX6" fmla="*/ 716438 w 2051623"/>
                  <a:gd name="connsiteY6" fmla="*/ 28280 h 2706606"/>
                  <a:gd name="connsiteX0" fmla="*/ 716438 w 2051623"/>
                  <a:gd name="connsiteY0" fmla="*/ 28280 h 2706606"/>
                  <a:gd name="connsiteX1" fmla="*/ 2051623 w 2051623"/>
                  <a:gd name="connsiteY1" fmla="*/ 0 h 2706606"/>
                  <a:gd name="connsiteX2" fmla="*/ 2051623 w 2051623"/>
                  <a:gd name="connsiteY2" fmla="*/ 2706606 h 2706606"/>
                  <a:gd name="connsiteX3" fmla="*/ 0 w 2051623"/>
                  <a:gd name="connsiteY3" fmla="*/ 2706606 h 2706606"/>
                  <a:gd name="connsiteX4" fmla="*/ 43713 w 2051623"/>
                  <a:gd name="connsiteY4" fmla="*/ 2151865 h 2706606"/>
                  <a:gd name="connsiteX5" fmla="*/ 373651 w 2051623"/>
                  <a:gd name="connsiteY5" fmla="*/ 2029317 h 2706606"/>
                  <a:gd name="connsiteX6" fmla="*/ 716438 w 2051623"/>
                  <a:gd name="connsiteY6" fmla="*/ 28280 h 2706606"/>
                  <a:gd name="connsiteX0" fmla="*/ 716438 w 2051623"/>
                  <a:gd name="connsiteY0" fmla="*/ 28280 h 2706606"/>
                  <a:gd name="connsiteX1" fmla="*/ 2051623 w 2051623"/>
                  <a:gd name="connsiteY1" fmla="*/ 0 h 2706606"/>
                  <a:gd name="connsiteX2" fmla="*/ 2051623 w 2051623"/>
                  <a:gd name="connsiteY2" fmla="*/ 2706606 h 2706606"/>
                  <a:gd name="connsiteX3" fmla="*/ 0 w 2051623"/>
                  <a:gd name="connsiteY3" fmla="*/ 2706606 h 2706606"/>
                  <a:gd name="connsiteX4" fmla="*/ 43713 w 2051623"/>
                  <a:gd name="connsiteY4" fmla="*/ 2151865 h 2706606"/>
                  <a:gd name="connsiteX5" fmla="*/ 373651 w 2051623"/>
                  <a:gd name="connsiteY5" fmla="*/ 2029317 h 2706606"/>
                  <a:gd name="connsiteX6" fmla="*/ 716438 w 2051623"/>
                  <a:gd name="connsiteY6" fmla="*/ 28280 h 2706606"/>
                  <a:gd name="connsiteX0" fmla="*/ 716455 w 2051640"/>
                  <a:gd name="connsiteY0" fmla="*/ 28280 h 2706606"/>
                  <a:gd name="connsiteX1" fmla="*/ 2051640 w 2051640"/>
                  <a:gd name="connsiteY1" fmla="*/ 0 h 2706606"/>
                  <a:gd name="connsiteX2" fmla="*/ 2051640 w 2051640"/>
                  <a:gd name="connsiteY2" fmla="*/ 2706606 h 2706606"/>
                  <a:gd name="connsiteX3" fmla="*/ 17 w 2051640"/>
                  <a:gd name="connsiteY3" fmla="*/ 2706606 h 2706606"/>
                  <a:gd name="connsiteX4" fmla="*/ 43730 w 2051640"/>
                  <a:gd name="connsiteY4" fmla="*/ 2151865 h 2706606"/>
                  <a:gd name="connsiteX5" fmla="*/ 373668 w 2051640"/>
                  <a:gd name="connsiteY5" fmla="*/ 2029317 h 2706606"/>
                  <a:gd name="connsiteX6" fmla="*/ 716455 w 2051640"/>
                  <a:gd name="connsiteY6" fmla="*/ 28280 h 2706606"/>
                  <a:gd name="connsiteX0" fmla="*/ 729285 w 2064470"/>
                  <a:gd name="connsiteY0" fmla="*/ 28280 h 2706606"/>
                  <a:gd name="connsiteX1" fmla="*/ 2064470 w 2064470"/>
                  <a:gd name="connsiteY1" fmla="*/ 0 h 2706606"/>
                  <a:gd name="connsiteX2" fmla="*/ 2064470 w 2064470"/>
                  <a:gd name="connsiteY2" fmla="*/ 2706606 h 2706606"/>
                  <a:gd name="connsiteX3" fmla="*/ 12847 w 2064470"/>
                  <a:gd name="connsiteY3" fmla="*/ 2706606 h 2706606"/>
                  <a:gd name="connsiteX4" fmla="*/ 0 w 2064470"/>
                  <a:gd name="connsiteY4" fmla="*/ 2161292 h 2706606"/>
                  <a:gd name="connsiteX5" fmla="*/ 386498 w 2064470"/>
                  <a:gd name="connsiteY5" fmla="*/ 2029317 h 2706606"/>
                  <a:gd name="connsiteX6" fmla="*/ 729285 w 2064470"/>
                  <a:gd name="connsiteY6" fmla="*/ 28280 h 2706606"/>
                  <a:gd name="connsiteX0" fmla="*/ 729285 w 2064470"/>
                  <a:gd name="connsiteY0" fmla="*/ 28280 h 2706606"/>
                  <a:gd name="connsiteX1" fmla="*/ 2064470 w 2064470"/>
                  <a:gd name="connsiteY1" fmla="*/ 0 h 2706606"/>
                  <a:gd name="connsiteX2" fmla="*/ 2064470 w 2064470"/>
                  <a:gd name="connsiteY2" fmla="*/ 2706606 h 2706606"/>
                  <a:gd name="connsiteX3" fmla="*/ 12847 w 2064470"/>
                  <a:gd name="connsiteY3" fmla="*/ 2706606 h 2706606"/>
                  <a:gd name="connsiteX4" fmla="*/ 0 w 2064470"/>
                  <a:gd name="connsiteY4" fmla="*/ 2161292 h 2706606"/>
                  <a:gd name="connsiteX5" fmla="*/ 386498 w 2064470"/>
                  <a:gd name="connsiteY5" fmla="*/ 2029317 h 2706606"/>
                  <a:gd name="connsiteX6" fmla="*/ 729285 w 2064470"/>
                  <a:gd name="connsiteY6" fmla="*/ 28280 h 2706606"/>
                  <a:gd name="connsiteX0" fmla="*/ 719858 w 2055043"/>
                  <a:gd name="connsiteY0" fmla="*/ 28280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77071 w 2055043"/>
                  <a:gd name="connsiteY5" fmla="*/ 2029317 h 2706606"/>
                  <a:gd name="connsiteX6" fmla="*/ 719858 w 2055043"/>
                  <a:gd name="connsiteY6" fmla="*/ 28280 h 2706606"/>
                  <a:gd name="connsiteX0" fmla="*/ 719858 w 2055043"/>
                  <a:gd name="connsiteY0" fmla="*/ 28280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719858 w 2055043"/>
                  <a:gd name="connsiteY6" fmla="*/ 28280 h 2706606"/>
                  <a:gd name="connsiteX0" fmla="*/ 719858 w 2055043"/>
                  <a:gd name="connsiteY0" fmla="*/ 28280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719858 w 2055043"/>
                  <a:gd name="connsiteY6" fmla="*/ 28280 h 2706606"/>
                  <a:gd name="connsiteX0" fmla="*/ 719858 w 2055043"/>
                  <a:gd name="connsiteY0" fmla="*/ 28280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452486 w 2055043"/>
                  <a:gd name="connsiteY6" fmla="*/ 784979 h 2706606"/>
                  <a:gd name="connsiteX7" fmla="*/ 719858 w 2055043"/>
                  <a:gd name="connsiteY7" fmla="*/ 28280 h 2706606"/>
                  <a:gd name="connsiteX0" fmla="*/ 719858 w 2055043"/>
                  <a:gd name="connsiteY0" fmla="*/ 28280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452486 w 2055043"/>
                  <a:gd name="connsiteY6" fmla="*/ 784979 h 2706606"/>
                  <a:gd name="connsiteX7" fmla="*/ 719858 w 2055043"/>
                  <a:gd name="connsiteY7" fmla="*/ 28280 h 2706606"/>
                  <a:gd name="connsiteX0" fmla="*/ 719858 w 2055043"/>
                  <a:gd name="connsiteY0" fmla="*/ 28280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452486 w 2055043"/>
                  <a:gd name="connsiteY6" fmla="*/ 784979 h 2706606"/>
                  <a:gd name="connsiteX7" fmla="*/ 719858 w 2055043"/>
                  <a:gd name="connsiteY7" fmla="*/ 28280 h 2706606"/>
                  <a:gd name="connsiteX0" fmla="*/ 719858 w 2055043"/>
                  <a:gd name="connsiteY0" fmla="*/ 28280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395925 w 2055043"/>
                  <a:gd name="connsiteY6" fmla="*/ 794405 h 2706606"/>
                  <a:gd name="connsiteX7" fmla="*/ 719858 w 2055043"/>
                  <a:gd name="connsiteY7" fmla="*/ 28280 h 2706606"/>
                  <a:gd name="connsiteX0" fmla="*/ 719858 w 2055043"/>
                  <a:gd name="connsiteY0" fmla="*/ 28280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395925 w 2055043"/>
                  <a:gd name="connsiteY6" fmla="*/ 794405 h 2706606"/>
                  <a:gd name="connsiteX7" fmla="*/ 719858 w 2055043"/>
                  <a:gd name="connsiteY7" fmla="*/ 28280 h 2706606"/>
                  <a:gd name="connsiteX0" fmla="*/ 804700 w 2055043"/>
                  <a:gd name="connsiteY0" fmla="*/ 37707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395925 w 2055043"/>
                  <a:gd name="connsiteY6" fmla="*/ 794405 h 2706606"/>
                  <a:gd name="connsiteX7" fmla="*/ 804700 w 2055043"/>
                  <a:gd name="connsiteY7" fmla="*/ 37707 h 2706606"/>
                  <a:gd name="connsiteX0" fmla="*/ 804700 w 2055043"/>
                  <a:gd name="connsiteY0" fmla="*/ 37707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395925 w 2055043"/>
                  <a:gd name="connsiteY6" fmla="*/ 794405 h 2706606"/>
                  <a:gd name="connsiteX7" fmla="*/ 804700 w 2055043"/>
                  <a:gd name="connsiteY7" fmla="*/ 37707 h 2706606"/>
                  <a:gd name="connsiteX0" fmla="*/ 729286 w 2055043"/>
                  <a:gd name="connsiteY0" fmla="*/ 47134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395925 w 2055043"/>
                  <a:gd name="connsiteY6" fmla="*/ 794405 h 2706606"/>
                  <a:gd name="connsiteX7" fmla="*/ 729286 w 2055043"/>
                  <a:gd name="connsiteY7" fmla="*/ 47134 h 2706606"/>
                  <a:gd name="connsiteX0" fmla="*/ 729286 w 2055043"/>
                  <a:gd name="connsiteY0" fmla="*/ 47134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395925 w 2055043"/>
                  <a:gd name="connsiteY6" fmla="*/ 794405 h 2706606"/>
                  <a:gd name="connsiteX7" fmla="*/ 735290 w 2055043"/>
                  <a:gd name="connsiteY7" fmla="*/ 737845 h 2706606"/>
                  <a:gd name="connsiteX8" fmla="*/ 729286 w 2055043"/>
                  <a:gd name="connsiteY8" fmla="*/ 47134 h 2706606"/>
                  <a:gd name="connsiteX0" fmla="*/ 729286 w 2055043"/>
                  <a:gd name="connsiteY0" fmla="*/ 47134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395925 w 2055043"/>
                  <a:gd name="connsiteY6" fmla="*/ 794405 h 2706606"/>
                  <a:gd name="connsiteX7" fmla="*/ 735290 w 2055043"/>
                  <a:gd name="connsiteY7" fmla="*/ 737845 h 2706606"/>
                  <a:gd name="connsiteX8" fmla="*/ 729286 w 2055043"/>
                  <a:gd name="connsiteY8" fmla="*/ 47134 h 2706606"/>
                  <a:gd name="connsiteX0" fmla="*/ 729286 w 2055043"/>
                  <a:gd name="connsiteY0" fmla="*/ 47134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395925 w 2055043"/>
                  <a:gd name="connsiteY6" fmla="*/ 794405 h 2706606"/>
                  <a:gd name="connsiteX7" fmla="*/ 735290 w 2055043"/>
                  <a:gd name="connsiteY7" fmla="*/ 737845 h 2706606"/>
                  <a:gd name="connsiteX8" fmla="*/ 729286 w 2055043"/>
                  <a:gd name="connsiteY8" fmla="*/ 47134 h 2706606"/>
                  <a:gd name="connsiteX0" fmla="*/ 729286 w 2055043"/>
                  <a:gd name="connsiteY0" fmla="*/ 47134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395925 w 2055043"/>
                  <a:gd name="connsiteY6" fmla="*/ 794405 h 2706606"/>
                  <a:gd name="connsiteX7" fmla="*/ 735290 w 2055043"/>
                  <a:gd name="connsiteY7" fmla="*/ 737845 h 2706606"/>
                  <a:gd name="connsiteX8" fmla="*/ 729286 w 2055043"/>
                  <a:gd name="connsiteY8" fmla="*/ 47134 h 2706606"/>
                  <a:gd name="connsiteX0" fmla="*/ 729286 w 2055043"/>
                  <a:gd name="connsiteY0" fmla="*/ 47134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395925 w 2055043"/>
                  <a:gd name="connsiteY6" fmla="*/ 794405 h 2706606"/>
                  <a:gd name="connsiteX7" fmla="*/ 735290 w 2055043"/>
                  <a:gd name="connsiteY7" fmla="*/ 737845 h 2706606"/>
                  <a:gd name="connsiteX8" fmla="*/ 729286 w 2055043"/>
                  <a:gd name="connsiteY8" fmla="*/ 47134 h 2706606"/>
                  <a:gd name="connsiteX0" fmla="*/ 729286 w 2055043"/>
                  <a:gd name="connsiteY0" fmla="*/ 47134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395925 w 2055043"/>
                  <a:gd name="connsiteY6" fmla="*/ 794405 h 2706606"/>
                  <a:gd name="connsiteX7" fmla="*/ 716436 w 2055043"/>
                  <a:gd name="connsiteY7" fmla="*/ 775552 h 2706606"/>
                  <a:gd name="connsiteX8" fmla="*/ 729286 w 2055043"/>
                  <a:gd name="connsiteY8" fmla="*/ 47134 h 2706606"/>
                  <a:gd name="connsiteX0" fmla="*/ 729286 w 2055043"/>
                  <a:gd name="connsiteY0" fmla="*/ 47134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395925 w 2055043"/>
                  <a:gd name="connsiteY6" fmla="*/ 794405 h 2706606"/>
                  <a:gd name="connsiteX7" fmla="*/ 716436 w 2055043"/>
                  <a:gd name="connsiteY7" fmla="*/ 775552 h 2706606"/>
                  <a:gd name="connsiteX8" fmla="*/ 729286 w 2055043"/>
                  <a:gd name="connsiteY8" fmla="*/ 47134 h 2706606"/>
                  <a:gd name="connsiteX0" fmla="*/ 729286 w 2055043"/>
                  <a:gd name="connsiteY0" fmla="*/ 47134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94652 w 2055043"/>
                  <a:gd name="connsiteY5" fmla="*/ 2165588 h 2706606"/>
                  <a:gd name="connsiteX6" fmla="*/ 395925 w 2055043"/>
                  <a:gd name="connsiteY6" fmla="*/ 794405 h 2706606"/>
                  <a:gd name="connsiteX7" fmla="*/ 716436 w 2055043"/>
                  <a:gd name="connsiteY7" fmla="*/ 775552 h 2706606"/>
                  <a:gd name="connsiteX8" fmla="*/ 729286 w 2055043"/>
                  <a:gd name="connsiteY8" fmla="*/ 47134 h 2706606"/>
                  <a:gd name="connsiteX0" fmla="*/ 729286 w 2055043"/>
                  <a:gd name="connsiteY0" fmla="*/ 47134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94652 w 2055043"/>
                  <a:gd name="connsiteY5" fmla="*/ 2165588 h 2706606"/>
                  <a:gd name="connsiteX6" fmla="*/ 395925 w 2055043"/>
                  <a:gd name="connsiteY6" fmla="*/ 794405 h 2706606"/>
                  <a:gd name="connsiteX7" fmla="*/ 716436 w 2055043"/>
                  <a:gd name="connsiteY7" fmla="*/ 775552 h 2706606"/>
                  <a:gd name="connsiteX8" fmla="*/ 729286 w 2055043"/>
                  <a:gd name="connsiteY8" fmla="*/ 47134 h 2706606"/>
                  <a:gd name="connsiteX0" fmla="*/ 729286 w 2055043"/>
                  <a:gd name="connsiteY0" fmla="*/ 47134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94652 w 2055043"/>
                  <a:gd name="connsiteY5" fmla="*/ 2165588 h 2706606"/>
                  <a:gd name="connsiteX6" fmla="*/ 395925 w 2055043"/>
                  <a:gd name="connsiteY6" fmla="*/ 794405 h 2706606"/>
                  <a:gd name="connsiteX7" fmla="*/ 716436 w 2055043"/>
                  <a:gd name="connsiteY7" fmla="*/ 775552 h 2706606"/>
                  <a:gd name="connsiteX8" fmla="*/ 729286 w 2055043"/>
                  <a:gd name="connsiteY8" fmla="*/ 47134 h 2706606"/>
                  <a:gd name="connsiteX0" fmla="*/ 729286 w 2055043"/>
                  <a:gd name="connsiteY0" fmla="*/ 47134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90794 w 2055043"/>
                  <a:gd name="connsiteY5" fmla="*/ 2192596 h 2706606"/>
                  <a:gd name="connsiteX6" fmla="*/ 395925 w 2055043"/>
                  <a:gd name="connsiteY6" fmla="*/ 794405 h 2706606"/>
                  <a:gd name="connsiteX7" fmla="*/ 716436 w 2055043"/>
                  <a:gd name="connsiteY7" fmla="*/ 775552 h 2706606"/>
                  <a:gd name="connsiteX8" fmla="*/ 729286 w 2055043"/>
                  <a:gd name="connsiteY8" fmla="*/ 47134 h 2706606"/>
                  <a:gd name="connsiteX0" fmla="*/ 729286 w 2055043"/>
                  <a:gd name="connsiteY0" fmla="*/ 47134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90794 w 2055043"/>
                  <a:gd name="connsiteY5" fmla="*/ 2192596 h 2706606"/>
                  <a:gd name="connsiteX6" fmla="*/ 395925 w 2055043"/>
                  <a:gd name="connsiteY6" fmla="*/ 794405 h 2706606"/>
                  <a:gd name="connsiteX7" fmla="*/ 716436 w 2055043"/>
                  <a:gd name="connsiteY7" fmla="*/ 775552 h 2706606"/>
                  <a:gd name="connsiteX8" fmla="*/ 729286 w 2055043"/>
                  <a:gd name="connsiteY8" fmla="*/ 47134 h 2706606"/>
                  <a:gd name="connsiteX0" fmla="*/ 729286 w 2055043"/>
                  <a:gd name="connsiteY0" fmla="*/ 47134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90794 w 2055043"/>
                  <a:gd name="connsiteY5" fmla="*/ 2192596 h 2706606"/>
                  <a:gd name="connsiteX6" fmla="*/ 395925 w 2055043"/>
                  <a:gd name="connsiteY6" fmla="*/ 794405 h 2706606"/>
                  <a:gd name="connsiteX7" fmla="*/ 716436 w 2055043"/>
                  <a:gd name="connsiteY7" fmla="*/ 775552 h 2706606"/>
                  <a:gd name="connsiteX8" fmla="*/ 729286 w 2055043"/>
                  <a:gd name="connsiteY8" fmla="*/ 47134 h 2706606"/>
                  <a:gd name="connsiteX0" fmla="*/ 752436 w 2055043"/>
                  <a:gd name="connsiteY0" fmla="*/ 174456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90794 w 2055043"/>
                  <a:gd name="connsiteY5" fmla="*/ 2192596 h 2706606"/>
                  <a:gd name="connsiteX6" fmla="*/ 395925 w 2055043"/>
                  <a:gd name="connsiteY6" fmla="*/ 794405 h 2706606"/>
                  <a:gd name="connsiteX7" fmla="*/ 716436 w 2055043"/>
                  <a:gd name="connsiteY7" fmla="*/ 775552 h 2706606"/>
                  <a:gd name="connsiteX8" fmla="*/ 752436 w 2055043"/>
                  <a:gd name="connsiteY8" fmla="*/ 174456 h 2706606"/>
                  <a:gd name="connsiteX0" fmla="*/ 752436 w 2055043"/>
                  <a:gd name="connsiteY0" fmla="*/ 174456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90794 w 2055043"/>
                  <a:gd name="connsiteY5" fmla="*/ 2192596 h 2706606"/>
                  <a:gd name="connsiteX6" fmla="*/ 395925 w 2055043"/>
                  <a:gd name="connsiteY6" fmla="*/ 794405 h 2706606"/>
                  <a:gd name="connsiteX7" fmla="*/ 762734 w 2055043"/>
                  <a:gd name="connsiteY7" fmla="*/ 783269 h 2706606"/>
                  <a:gd name="connsiteX8" fmla="*/ 752436 w 2055043"/>
                  <a:gd name="connsiteY8" fmla="*/ 174456 h 2706606"/>
                  <a:gd name="connsiteX0" fmla="*/ 752436 w 2055043"/>
                  <a:gd name="connsiteY0" fmla="*/ 174456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90794 w 2055043"/>
                  <a:gd name="connsiteY5" fmla="*/ 2192596 h 2706606"/>
                  <a:gd name="connsiteX6" fmla="*/ 392066 w 2055043"/>
                  <a:gd name="connsiteY6" fmla="*/ 844562 h 2706606"/>
                  <a:gd name="connsiteX7" fmla="*/ 762734 w 2055043"/>
                  <a:gd name="connsiteY7" fmla="*/ 783269 h 2706606"/>
                  <a:gd name="connsiteX8" fmla="*/ 752436 w 2055043"/>
                  <a:gd name="connsiteY8" fmla="*/ 174456 h 2706606"/>
                  <a:gd name="connsiteX0" fmla="*/ 752436 w 2055043"/>
                  <a:gd name="connsiteY0" fmla="*/ 174456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90794 w 2055043"/>
                  <a:gd name="connsiteY5" fmla="*/ 2192596 h 2706606"/>
                  <a:gd name="connsiteX6" fmla="*/ 392066 w 2055043"/>
                  <a:gd name="connsiteY6" fmla="*/ 844562 h 2706606"/>
                  <a:gd name="connsiteX7" fmla="*/ 751159 w 2055043"/>
                  <a:gd name="connsiteY7" fmla="*/ 845001 h 2706606"/>
                  <a:gd name="connsiteX8" fmla="*/ 752436 w 2055043"/>
                  <a:gd name="connsiteY8" fmla="*/ 174456 h 2706606"/>
                  <a:gd name="connsiteX0" fmla="*/ 752436 w 2055043"/>
                  <a:gd name="connsiteY0" fmla="*/ 174456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90794 w 2055043"/>
                  <a:gd name="connsiteY5" fmla="*/ 2192596 h 2706606"/>
                  <a:gd name="connsiteX6" fmla="*/ 392066 w 2055043"/>
                  <a:gd name="connsiteY6" fmla="*/ 844562 h 2706606"/>
                  <a:gd name="connsiteX7" fmla="*/ 751159 w 2055043"/>
                  <a:gd name="connsiteY7" fmla="*/ 845001 h 2706606"/>
                  <a:gd name="connsiteX8" fmla="*/ 752436 w 2055043"/>
                  <a:gd name="connsiteY8" fmla="*/ 174456 h 2706606"/>
                  <a:gd name="connsiteX0" fmla="*/ 752436 w 2055043"/>
                  <a:gd name="connsiteY0" fmla="*/ 174456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90794 w 2055043"/>
                  <a:gd name="connsiteY5" fmla="*/ 2192596 h 2706606"/>
                  <a:gd name="connsiteX6" fmla="*/ 392066 w 2055043"/>
                  <a:gd name="connsiteY6" fmla="*/ 844562 h 2706606"/>
                  <a:gd name="connsiteX7" fmla="*/ 751159 w 2055043"/>
                  <a:gd name="connsiteY7" fmla="*/ 845001 h 2706606"/>
                  <a:gd name="connsiteX8" fmla="*/ 752436 w 2055043"/>
                  <a:gd name="connsiteY8" fmla="*/ 174456 h 2706606"/>
                  <a:gd name="connsiteX0" fmla="*/ 752436 w 2055043"/>
                  <a:gd name="connsiteY0" fmla="*/ 4694 h 2536844"/>
                  <a:gd name="connsiteX1" fmla="*/ 1534182 w 2055043"/>
                  <a:gd name="connsiteY1" fmla="*/ 0 h 2536844"/>
                  <a:gd name="connsiteX2" fmla="*/ 2055043 w 2055043"/>
                  <a:gd name="connsiteY2" fmla="*/ 2536844 h 2536844"/>
                  <a:gd name="connsiteX3" fmla="*/ 3420 w 2055043"/>
                  <a:gd name="connsiteY3" fmla="*/ 2536844 h 2536844"/>
                  <a:gd name="connsiteX4" fmla="*/ 0 w 2055043"/>
                  <a:gd name="connsiteY4" fmla="*/ 2019810 h 2536844"/>
                  <a:gd name="connsiteX5" fmla="*/ 390794 w 2055043"/>
                  <a:gd name="connsiteY5" fmla="*/ 2022834 h 2536844"/>
                  <a:gd name="connsiteX6" fmla="*/ 392066 w 2055043"/>
                  <a:gd name="connsiteY6" fmla="*/ 674800 h 2536844"/>
                  <a:gd name="connsiteX7" fmla="*/ 751159 w 2055043"/>
                  <a:gd name="connsiteY7" fmla="*/ 675239 h 2536844"/>
                  <a:gd name="connsiteX8" fmla="*/ 752436 w 2055043"/>
                  <a:gd name="connsiteY8" fmla="*/ 4694 h 2536844"/>
                  <a:gd name="connsiteX0" fmla="*/ 752436 w 1588198"/>
                  <a:gd name="connsiteY0" fmla="*/ 4694 h 2536844"/>
                  <a:gd name="connsiteX1" fmla="*/ 1534182 w 1588198"/>
                  <a:gd name="connsiteY1" fmla="*/ 0 h 2536844"/>
                  <a:gd name="connsiteX2" fmla="*/ 1588198 w 1588198"/>
                  <a:gd name="connsiteY2" fmla="*/ 2536844 h 2536844"/>
                  <a:gd name="connsiteX3" fmla="*/ 3420 w 1588198"/>
                  <a:gd name="connsiteY3" fmla="*/ 2536844 h 2536844"/>
                  <a:gd name="connsiteX4" fmla="*/ 0 w 1588198"/>
                  <a:gd name="connsiteY4" fmla="*/ 2019810 h 2536844"/>
                  <a:gd name="connsiteX5" fmla="*/ 390794 w 1588198"/>
                  <a:gd name="connsiteY5" fmla="*/ 2022834 h 2536844"/>
                  <a:gd name="connsiteX6" fmla="*/ 392066 w 1588198"/>
                  <a:gd name="connsiteY6" fmla="*/ 674800 h 2536844"/>
                  <a:gd name="connsiteX7" fmla="*/ 751159 w 1588198"/>
                  <a:gd name="connsiteY7" fmla="*/ 675239 h 2536844"/>
                  <a:gd name="connsiteX8" fmla="*/ 752436 w 1588198"/>
                  <a:gd name="connsiteY8" fmla="*/ 4694 h 2536844"/>
                  <a:gd name="connsiteX0" fmla="*/ 752436 w 1557332"/>
                  <a:gd name="connsiteY0" fmla="*/ 4694 h 2540702"/>
                  <a:gd name="connsiteX1" fmla="*/ 1534182 w 1557332"/>
                  <a:gd name="connsiteY1" fmla="*/ 0 h 2540702"/>
                  <a:gd name="connsiteX2" fmla="*/ 1557332 w 1557332"/>
                  <a:gd name="connsiteY2" fmla="*/ 2540702 h 2540702"/>
                  <a:gd name="connsiteX3" fmla="*/ 3420 w 1557332"/>
                  <a:gd name="connsiteY3" fmla="*/ 2536844 h 2540702"/>
                  <a:gd name="connsiteX4" fmla="*/ 0 w 1557332"/>
                  <a:gd name="connsiteY4" fmla="*/ 2019810 h 2540702"/>
                  <a:gd name="connsiteX5" fmla="*/ 390794 w 1557332"/>
                  <a:gd name="connsiteY5" fmla="*/ 2022834 h 2540702"/>
                  <a:gd name="connsiteX6" fmla="*/ 392066 w 1557332"/>
                  <a:gd name="connsiteY6" fmla="*/ 674800 h 2540702"/>
                  <a:gd name="connsiteX7" fmla="*/ 751159 w 1557332"/>
                  <a:gd name="connsiteY7" fmla="*/ 675239 h 2540702"/>
                  <a:gd name="connsiteX8" fmla="*/ 752436 w 1557332"/>
                  <a:gd name="connsiteY8" fmla="*/ 4694 h 2540702"/>
                  <a:gd name="connsiteX0" fmla="*/ 752436 w 1603631"/>
                  <a:gd name="connsiteY0" fmla="*/ 4694 h 2552277"/>
                  <a:gd name="connsiteX1" fmla="*/ 1534182 w 1603631"/>
                  <a:gd name="connsiteY1" fmla="*/ 0 h 2552277"/>
                  <a:gd name="connsiteX2" fmla="*/ 1603631 w 1603631"/>
                  <a:gd name="connsiteY2" fmla="*/ 2552277 h 2552277"/>
                  <a:gd name="connsiteX3" fmla="*/ 3420 w 1603631"/>
                  <a:gd name="connsiteY3" fmla="*/ 2536844 h 2552277"/>
                  <a:gd name="connsiteX4" fmla="*/ 0 w 1603631"/>
                  <a:gd name="connsiteY4" fmla="*/ 2019810 h 2552277"/>
                  <a:gd name="connsiteX5" fmla="*/ 390794 w 1603631"/>
                  <a:gd name="connsiteY5" fmla="*/ 2022834 h 2552277"/>
                  <a:gd name="connsiteX6" fmla="*/ 392066 w 1603631"/>
                  <a:gd name="connsiteY6" fmla="*/ 674800 h 2552277"/>
                  <a:gd name="connsiteX7" fmla="*/ 751159 w 1603631"/>
                  <a:gd name="connsiteY7" fmla="*/ 675239 h 2552277"/>
                  <a:gd name="connsiteX8" fmla="*/ 752436 w 1603631"/>
                  <a:gd name="connsiteY8" fmla="*/ 4694 h 2552277"/>
                  <a:gd name="connsiteX0" fmla="*/ 752436 w 1603631"/>
                  <a:gd name="connsiteY0" fmla="*/ 836 h 2548419"/>
                  <a:gd name="connsiteX1" fmla="*/ 1584339 w 1603631"/>
                  <a:gd name="connsiteY1" fmla="*/ 0 h 2548419"/>
                  <a:gd name="connsiteX2" fmla="*/ 1603631 w 1603631"/>
                  <a:gd name="connsiteY2" fmla="*/ 2548419 h 2548419"/>
                  <a:gd name="connsiteX3" fmla="*/ 3420 w 1603631"/>
                  <a:gd name="connsiteY3" fmla="*/ 2532986 h 2548419"/>
                  <a:gd name="connsiteX4" fmla="*/ 0 w 1603631"/>
                  <a:gd name="connsiteY4" fmla="*/ 2015952 h 2548419"/>
                  <a:gd name="connsiteX5" fmla="*/ 390794 w 1603631"/>
                  <a:gd name="connsiteY5" fmla="*/ 2018976 h 2548419"/>
                  <a:gd name="connsiteX6" fmla="*/ 392066 w 1603631"/>
                  <a:gd name="connsiteY6" fmla="*/ 670942 h 2548419"/>
                  <a:gd name="connsiteX7" fmla="*/ 751159 w 1603631"/>
                  <a:gd name="connsiteY7" fmla="*/ 671381 h 2548419"/>
                  <a:gd name="connsiteX8" fmla="*/ 752436 w 1603631"/>
                  <a:gd name="connsiteY8" fmla="*/ 836 h 2548419"/>
                  <a:gd name="connsiteX0" fmla="*/ 752436 w 2015545"/>
                  <a:gd name="connsiteY0" fmla="*/ 836 h 2548419"/>
                  <a:gd name="connsiteX1" fmla="*/ 1584339 w 2015545"/>
                  <a:gd name="connsiteY1" fmla="*/ 0 h 2548419"/>
                  <a:gd name="connsiteX2" fmla="*/ 2015545 w 2015545"/>
                  <a:gd name="connsiteY2" fmla="*/ 731242 h 2548419"/>
                  <a:gd name="connsiteX3" fmla="*/ 1603631 w 2015545"/>
                  <a:gd name="connsiteY3" fmla="*/ 2548419 h 2548419"/>
                  <a:gd name="connsiteX4" fmla="*/ 3420 w 2015545"/>
                  <a:gd name="connsiteY4" fmla="*/ 2532986 h 2548419"/>
                  <a:gd name="connsiteX5" fmla="*/ 0 w 2015545"/>
                  <a:gd name="connsiteY5" fmla="*/ 2015952 h 2548419"/>
                  <a:gd name="connsiteX6" fmla="*/ 390794 w 2015545"/>
                  <a:gd name="connsiteY6" fmla="*/ 2018976 h 2548419"/>
                  <a:gd name="connsiteX7" fmla="*/ 392066 w 2015545"/>
                  <a:gd name="connsiteY7" fmla="*/ 670942 h 2548419"/>
                  <a:gd name="connsiteX8" fmla="*/ 751159 w 2015545"/>
                  <a:gd name="connsiteY8" fmla="*/ 671381 h 2548419"/>
                  <a:gd name="connsiteX9" fmla="*/ 752436 w 2015545"/>
                  <a:gd name="connsiteY9" fmla="*/ 836 h 2548419"/>
                  <a:gd name="connsiteX0" fmla="*/ 752436 w 2015545"/>
                  <a:gd name="connsiteY0" fmla="*/ 836 h 2548419"/>
                  <a:gd name="connsiteX1" fmla="*/ 1584339 w 2015545"/>
                  <a:gd name="connsiteY1" fmla="*/ 0 h 2548419"/>
                  <a:gd name="connsiteX2" fmla="*/ 2015545 w 2015545"/>
                  <a:gd name="connsiteY2" fmla="*/ 731242 h 2548419"/>
                  <a:gd name="connsiteX3" fmla="*/ 1603631 w 2015545"/>
                  <a:gd name="connsiteY3" fmla="*/ 2548419 h 2548419"/>
                  <a:gd name="connsiteX4" fmla="*/ 3420 w 2015545"/>
                  <a:gd name="connsiteY4" fmla="*/ 2532986 h 2548419"/>
                  <a:gd name="connsiteX5" fmla="*/ 0 w 2015545"/>
                  <a:gd name="connsiteY5" fmla="*/ 2015952 h 2548419"/>
                  <a:gd name="connsiteX6" fmla="*/ 390794 w 2015545"/>
                  <a:gd name="connsiteY6" fmla="*/ 2018976 h 2548419"/>
                  <a:gd name="connsiteX7" fmla="*/ 392066 w 2015545"/>
                  <a:gd name="connsiteY7" fmla="*/ 670942 h 2548419"/>
                  <a:gd name="connsiteX8" fmla="*/ 751159 w 2015545"/>
                  <a:gd name="connsiteY8" fmla="*/ 671381 h 2548419"/>
                  <a:gd name="connsiteX9" fmla="*/ 752436 w 2015545"/>
                  <a:gd name="connsiteY9" fmla="*/ 836 h 2548419"/>
                  <a:gd name="connsiteX0" fmla="*/ 752436 w 1988537"/>
                  <a:gd name="connsiteY0" fmla="*/ 836 h 2548419"/>
                  <a:gd name="connsiteX1" fmla="*/ 1584339 w 1988537"/>
                  <a:gd name="connsiteY1" fmla="*/ 0 h 2548419"/>
                  <a:gd name="connsiteX2" fmla="*/ 1988537 w 1988537"/>
                  <a:gd name="connsiteY2" fmla="*/ 711951 h 2548419"/>
                  <a:gd name="connsiteX3" fmla="*/ 1603631 w 1988537"/>
                  <a:gd name="connsiteY3" fmla="*/ 2548419 h 2548419"/>
                  <a:gd name="connsiteX4" fmla="*/ 3420 w 1988537"/>
                  <a:gd name="connsiteY4" fmla="*/ 2532986 h 2548419"/>
                  <a:gd name="connsiteX5" fmla="*/ 0 w 1988537"/>
                  <a:gd name="connsiteY5" fmla="*/ 2015952 h 2548419"/>
                  <a:gd name="connsiteX6" fmla="*/ 390794 w 1988537"/>
                  <a:gd name="connsiteY6" fmla="*/ 2018976 h 2548419"/>
                  <a:gd name="connsiteX7" fmla="*/ 392066 w 1988537"/>
                  <a:gd name="connsiteY7" fmla="*/ 670942 h 2548419"/>
                  <a:gd name="connsiteX8" fmla="*/ 751159 w 1988537"/>
                  <a:gd name="connsiteY8" fmla="*/ 671381 h 2548419"/>
                  <a:gd name="connsiteX9" fmla="*/ 752436 w 1988537"/>
                  <a:gd name="connsiteY9" fmla="*/ 836 h 2548419"/>
                  <a:gd name="connsiteX0" fmla="*/ 752436 w 1989081"/>
                  <a:gd name="connsiteY0" fmla="*/ 836 h 2548419"/>
                  <a:gd name="connsiteX1" fmla="*/ 1584339 w 1989081"/>
                  <a:gd name="connsiteY1" fmla="*/ 0 h 2548419"/>
                  <a:gd name="connsiteX2" fmla="*/ 1598857 w 1989081"/>
                  <a:gd name="connsiteY2" fmla="*/ 650219 h 2548419"/>
                  <a:gd name="connsiteX3" fmla="*/ 1988537 w 1989081"/>
                  <a:gd name="connsiteY3" fmla="*/ 711951 h 2548419"/>
                  <a:gd name="connsiteX4" fmla="*/ 1603631 w 1989081"/>
                  <a:gd name="connsiteY4" fmla="*/ 2548419 h 2548419"/>
                  <a:gd name="connsiteX5" fmla="*/ 3420 w 1989081"/>
                  <a:gd name="connsiteY5" fmla="*/ 2532986 h 2548419"/>
                  <a:gd name="connsiteX6" fmla="*/ 0 w 1989081"/>
                  <a:gd name="connsiteY6" fmla="*/ 2015952 h 2548419"/>
                  <a:gd name="connsiteX7" fmla="*/ 390794 w 1989081"/>
                  <a:gd name="connsiteY7" fmla="*/ 2018976 h 2548419"/>
                  <a:gd name="connsiteX8" fmla="*/ 392066 w 1989081"/>
                  <a:gd name="connsiteY8" fmla="*/ 670942 h 2548419"/>
                  <a:gd name="connsiteX9" fmla="*/ 751159 w 1989081"/>
                  <a:gd name="connsiteY9" fmla="*/ 671381 h 2548419"/>
                  <a:gd name="connsiteX10" fmla="*/ 752436 w 1989081"/>
                  <a:gd name="connsiteY10" fmla="*/ 836 h 2548419"/>
                  <a:gd name="connsiteX0" fmla="*/ 752436 w 1989081"/>
                  <a:gd name="connsiteY0" fmla="*/ 836 h 2548419"/>
                  <a:gd name="connsiteX1" fmla="*/ 1584339 w 1989081"/>
                  <a:gd name="connsiteY1" fmla="*/ 0 h 2548419"/>
                  <a:gd name="connsiteX2" fmla="*/ 1598857 w 1989081"/>
                  <a:gd name="connsiteY2" fmla="*/ 650219 h 2548419"/>
                  <a:gd name="connsiteX3" fmla="*/ 1988537 w 1989081"/>
                  <a:gd name="connsiteY3" fmla="*/ 711951 h 2548419"/>
                  <a:gd name="connsiteX4" fmla="*/ 1603631 w 1989081"/>
                  <a:gd name="connsiteY4" fmla="*/ 2548419 h 2548419"/>
                  <a:gd name="connsiteX5" fmla="*/ 3420 w 1989081"/>
                  <a:gd name="connsiteY5" fmla="*/ 2532986 h 2548419"/>
                  <a:gd name="connsiteX6" fmla="*/ 0 w 1989081"/>
                  <a:gd name="connsiteY6" fmla="*/ 2015952 h 2548419"/>
                  <a:gd name="connsiteX7" fmla="*/ 390794 w 1989081"/>
                  <a:gd name="connsiteY7" fmla="*/ 2018976 h 2548419"/>
                  <a:gd name="connsiteX8" fmla="*/ 392066 w 1989081"/>
                  <a:gd name="connsiteY8" fmla="*/ 670942 h 2548419"/>
                  <a:gd name="connsiteX9" fmla="*/ 751159 w 1989081"/>
                  <a:gd name="connsiteY9" fmla="*/ 671381 h 2548419"/>
                  <a:gd name="connsiteX10" fmla="*/ 752436 w 1989081"/>
                  <a:gd name="connsiteY10" fmla="*/ 836 h 2548419"/>
                  <a:gd name="connsiteX0" fmla="*/ 752436 w 1989296"/>
                  <a:gd name="connsiteY0" fmla="*/ 836 h 2548419"/>
                  <a:gd name="connsiteX1" fmla="*/ 1584339 w 1989296"/>
                  <a:gd name="connsiteY1" fmla="*/ 0 h 2548419"/>
                  <a:gd name="connsiteX2" fmla="*/ 1598857 w 1989296"/>
                  <a:gd name="connsiteY2" fmla="*/ 650219 h 2548419"/>
                  <a:gd name="connsiteX3" fmla="*/ 1988537 w 1989296"/>
                  <a:gd name="connsiteY3" fmla="*/ 711951 h 2548419"/>
                  <a:gd name="connsiteX4" fmla="*/ 1603631 w 1989296"/>
                  <a:gd name="connsiteY4" fmla="*/ 2548419 h 2548419"/>
                  <a:gd name="connsiteX5" fmla="*/ 3420 w 1989296"/>
                  <a:gd name="connsiteY5" fmla="*/ 2532986 h 2548419"/>
                  <a:gd name="connsiteX6" fmla="*/ 0 w 1989296"/>
                  <a:gd name="connsiteY6" fmla="*/ 2015952 h 2548419"/>
                  <a:gd name="connsiteX7" fmla="*/ 390794 w 1989296"/>
                  <a:gd name="connsiteY7" fmla="*/ 2018976 h 2548419"/>
                  <a:gd name="connsiteX8" fmla="*/ 392066 w 1989296"/>
                  <a:gd name="connsiteY8" fmla="*/ 670942 h 2548419"/>
                  <a:gd name="connsiteX9" fmla="*/ 751159 w 1989296"/>
                  <a:gd name="connsiteY9" fmla="*/ 671381 h 2548419"/>
                  <a:gd name="connsiteX10" fmla="*/ 752436 w 1989296"/>
                  <a:gd name="connsiteY10" fmla="*/ 836 h 2548419"/>
                  <a:gd name="connsiteX0" fmla="*/ 752436 w 1993143"/>
                  <a:gd name="connsiteY0" fmla="*/ 836 h 2548419"/>
                  <a:gd name="connsiteX1" fmla="*/ 1584339 w 1993143"/>
                  <a:gd name="connsiteY1" fmla="*/ 0 h 2548419"/>
                  <a:gd name="connsiteX2" fmla="*/ 1598857 w 1993143"/>
                  <a:gd name="connsiteY2" fmla="*/ 650219 h 2548419"/>
                  <a:gd name="connsiteX3" fmla="*/ 1992396 w 1993143"/>
                  <a:gd name="connsiteY3" fmla="*/ 677227 h 2548419"/>
                  <a:gd name="connsiteX4" fmla="*/ 1603631 w 1993143"/>
                  <a:gd name="connsiteY4" fmla="*/ 2548419 h 2548419"/>
                  <a:gd name="connsiteX5" fmla="*/ 3420 w 1993143"/>
                  <a:gd name="connsiteY5" fmla="*/ 2532986 h 2548419"/>
                  <a:gd name="connsiteX6" fmla="*/ 0 w 1993143"/>
                  <a:gd name="connsiteY6" fmla="*/ 2015952 h 2548419"/>
                  <a:gd name="connsiteX7" fmla="*/ 390794 w 1993143"/>
                  <a:gd name="connsiteY7" fmla="*/ 2018976 h 2548419"/>
                  <a:gd name="connsiteX8" fmla="*/ 392066 w 1993143"/>
                  <a:gd name="connsiteY8" fmla="*/ 670942 h 2548419"/>
                  <a:gd name="connsiteX9" fmla="*/ 751159 w 1993143"/>
                  <a:gd name="connsiteY9" fmla="*/ 671381 h 2548419"/>
                  <a:gd name="connsiteX10" fmla="*/ 752436 w 1993143"/>
                  <a:gd name="connsiteY10" fmla="*/ 836 h 2548419"/>
                  <a:gd name="connsiteX0" fmla="*/ 752436 w 1992396"/>
                  <a:gd name="connsiteY0" fmla="*/ 836 h 2548419"/>
                  <a:gd name="connsiteX1" fmla="*/ 1584339 w 1992396"/>
                  <a:gd name="connsiteY1" fmla="*/ 0 h 2548419"/>
                  <a:gd name="connsiteX2" fmla="*/ 1598857 w 1992396"/>
                  <a:gd name="connsiteY2" fmla="*/ 650219 h 2548419"/>
                  <a:gd name="connsiteX3" fmla="*/ 1992396 w 1992396"/>
                  <a:gd name="connsiteY3" fmla="*/ 677227 h 2548419"/>
                  <a:gd name="connsiteX4" fmla="*/ 1603631 w 1992396"/>
                  <a:gd name="connsiteY4" fmla="*/ 2548419 h 2548419"/>
                  <a:gd name="connsiteX5" fmla="*/ 3420 w 1992396"/>
                  <a:gd name="connsiteY5" fmla="*/ 2532986 h 2548419"/>
                  <a:gd name="connsiteX6" fmla="*/ 0 w 1992396"/>
                  <a:gd name="connsiteY6" fmla="*/ 2015952 h 2548419"/>
                  <a:gd name="connsiteX7" fmla="*/ 390794 w 1992396"/>
                  <a:gd name="connsiteY7" fmla="*/ 2018976 h 2548419"/>
                  <a:gd name="connsiteX8" fmla="*/ 392066 w 1992396"/>
                  <a:gd name="connsiteY8" fmla="*/ 670942 h 2548419"/>
                  <a:gd name="connsiteX9" fmla="*/ 751159 w 1992396"/>
                  <a:gd name="connsiteY9" fmla="*/ 671381 h 2548419"/>
                  <a:gd name="connsiteX10" fmla="*/ 752436 w 1992396"/>
                  <a:gd name="connsiteY10" fmla="*/ 836 h 2548419"/>
                  <a:gd name="connsiteX0" fmla="*/ 752436 w 1992396"/>
                  <a:gd name="connsiteY0" fmla="*/ 836 h 2548419"/>
                  <a:gd name="connsiteX1" fmla="*/ 1584339 w 1992396"/>
                  <a:gd name="connsiteY1" fmla="*/ 0 h 2548419"/>
                  <a:gd name="connsiteX2" fmla="*/ 1587282 w 1992396"/>
                  <a:gd name="connsiteY2" fmla="*/ 681085 h 2548419"/>
                  <a:gd name="connsiteX3" fmla="*/ 1992396 w 1992396"/>
                  <a:gd name="connsiteY3" fmla="*/ 677227 h 2548419"/>
                  <a:gd name="connsiteX4" fmla="*/ 1603631 w 1992396"/>
                  <a:gd name="connsiteY4" fmla="*/ 2548419 h 2548419"/>
                  <a:gd name="connsiteX5" fmla="*/ 3420 w 1992396"/>
                  <a:gd name="connsiteY5" fmla="*/ 2532986 h 2548419"/>
                  <a:gd name="connsiteX6" fmla="*/ 0 w 1992396"/>
                  <a:gd name="connsiteY6" fmla="*/ 2015952 h 2548419"/>
                  <a:gd name="connsiteX7" fmla="*/ 390794 w 1992396"/>
                  <a:gd name="connsiteY7" fmla="*/ 2018976 h 2548419"/>
                  <a:gd name="connsiteX8" fmla="*/ 392066 w 1992396"/>
                  <a:gd name="connsiteY8" fmla="*/ 670942 h 2548419"/>
                  <a:gd name="connsiteX9" fmla="*/ 751159 w 1992396"/>
                  <a:gd name="connsiteY9" fmla="*/ 671381 h 2548419"/>
                  <a:gd name="connsiteX10" fmla="*/ 752436 w 1992396"/>
                  <a:gd name="connsiteY10" fmla="*/ 836 h 2548419"/>
                  <a:gd name="connsiteX0" fmla="*/ 752436 w 1992396"/>
                  <a:gd name="connsiteY0" fmla="*/ 836 h 2548419"/>
                  <a:gd name="connsiteX1" fmla="*/ 1584339 w 1992396"/>
                  <a:gd name="connsiteY1" fmla="*/ 0 h 2548419"/>
                  <a:gd name="connsiteX2" fmla="*/ 1587282 w 1992396"/>
                  <a:gd name="connsiteY2" fmla="*/ 681085 h 2548419"/>
                  <a:gd name="connsiteX3" fmla="*/ 1992396 w 1992396"/>
                  <a:gd name="connsiteY3" fmla="*/ 677227 h 2548419"/>
                  <a:gd name="connsiteX4" fmla="*/ 1603631 w 1992396"/>
                  <a:gd name="connsiteY4" fmla="*/ 2548419 h 2548419"/>
                  <a:gd name="connsiteX5" fmla="*/ 3420 w 1992396"/>
                  <a:gd name="connsiteY5" fmla="*/ 2532986 h 2548419"/>
                  <a:gd name="connsiteX6" fmla="*/ 0 w 1992396"/>
                  <a:gd name="connsiteY6" fmla="*/ 2015952 h 2548419"/>
                  <a:gd name="connsiteX7" fmla="*/ 390794 w 1992396"/>
                  <a:gd name="connsiteY7" fmla="*/ 2018976 h 2548419"/>
                  <a:gd name="connsiteX8" fmla="*/ 392066 w 1992396"/>
                  <a:gd name="connsiteY8" fmla="*/ 670942 h 2548419"/>
                  <a:gd name="connsiteX9" fmla="*/ 751159 w 1992396"/>
                  <a:gd name="connsiteY9" fmla="*/ 671381 h 2548419"/>
                  <a:gd name="connsiteX10" fmla="*/ 752436 w 1992396"/>
                  <a:gd name="connsiteY10" fmla="*/ 836 h 2548419"/>
                  <a:gd name="connsiteX0" fmla="*/ 752436 w 1992396"/>
                  <a:gd name="connsiteY0" fmla="*/ 836 h 2548419"/>
                  <a:gd name="connsiteX1" fmla="*/ 1584339 w 1992396"/>
                  <a:gd name="connsiteY1" fmla="*/ 0 h 2548419"/>
                  <a:gd name="connsiteX2" fmla="*/ 1587282 w 1992396"/>
                  <a:gd name="connsiteY2" fmla="*/ 681085 h 2548419"/>
                  <a:gd name="connsiteX3" fmla="*/ 1992396 w 1992396"/>
                  <a:gd name="connsiteY3" fmla="*/ 677227 h 2548419"/>
                  <a:gd name="connsiteX4" fmla="*/ 1973104 w 1992396"/>
                  <a:gd name="connsiteY4" fmla="*/ 1151789 h 2548419"/>
                  <a:gd name="connsiteX5" fmla="*/ 1603631 w 1992396"/>
                  <a:gd name="connsiteY5" fmla="*/ 2548419 h 2548419"/>
                  <a:gd name="connsiteX6" fmla="*/ 3420 w 1992396"/>
                  <a:gd name="connsiteY6" fmla="*/ 2532986 h 2548419"/>
                  <a:gd name="connsiteX7" fmla="*/ 0 w 1992396"/>
                  <a:gd name="connsiteY7" fmla="*/ 2015952 h 2548419"/>
                  <a:gd name="connsiteX8" fmla="*/ 390794 w 1992396"/>
                  <a:gd name="connsiteY8" fmla="*/ 2018976 h 2548419"/>
                  <a:gd name="connsiteX9" fmla="*/ 392066 w 1992396"/>
                  <a:gd name="connsiteY9" fmla="*/ 670942 h 2548419"/>
                  <a:gd name="connsiteX10" fmla="*/ 751159 w 1992396"/>
                  <a:gd name="connsiteY10" fmla="*/ 671381 h 2548419"/>
                  <a:gd name="connsiteX11" fmla="*/ 752436 w 1992396"/>
                  <a:gd name="connsiteY11" fmla="*/ 836 h 2548419"/>
                  <a:gd name="connsiteX0" fmla="*/ 752436 w 1995875"/>
                  <a:gd name="connsiteY0" fmla="*/ 836 h 2548419"/>
                  <a:gd name="connsiteX1" fmla="*/ 1584339 w 1995875"/>
                  <a:gd name="connsiteY1" fmla="*/ 0 h 2548419"/>
                  <a:gd name="connsiteX2" fmla="*/ 1587282 w 1995875"/>
                  <a:gd name="connsiteY2" fmla="*/ 681085 h 2548419"/>
                  <a:gd name="connsiteX3" fmla="*/ 1992396 w 1995875"/>
                  <a:gd name="connsiteY3" fmla="*/ 677227 h 2548419"/>
                  <a:gd name="connsiteX4" fmla="*/ 1973104 w 1995875"/>
                  <a:gd name="connsiteY4" fmla="*/ 1151789 h 2548419"/>
                  <a:gd name="connsiteX5" fmla="*/ 1603631 w 1995875"/>
                  <a:gd name="connsiteY5" fmla="*/ 2548419 h 2548419"/>
                  <a:gd name="connsiteX6" fmla="*/ 3420 w 1995875"/>
                  <a:gd name="connsiteY6" fmla="*/ 2532986 h 2548419"/>
                  <a:gd name="connsiteX7" fmla="*/ 0 w 1995875"/>
                  <a:gd name="connsiteY7" fmla="*/ 2015952 h 2548419"/>
                  <a:gd name="connsiteX8" fmla="*/ 390794 w 1995875"/>
                  <a:gd name="connsiteY8" fmla="*/ 2018976 h 2548419"/>
                  <a:gd name="connsiteX9" fmla="*/ 392066 w 1995875"/>
                  <a:gd name="connsiteY9" fmla="*/ 670942 h 2548419"/>
                  <a:gd name="connsiteX10" fmla="*/ 751159 w 1995875"/>
                  <a:gd name="connsiteY10" fmla="*/ 671381 h 2548419"/>
                  <a:gd name="connsiteX11" fmla="*/ 752436 w 1995875"/>
                  <a:gd name="connsiteY11" fmla="*/ 836 h 2548419"/>
                  <a:gd name="connsiteX0" fmla="*/ 752436 w 1992396"/>
                  <a:gd name="connsiteY0" fmla="*/ 836 h 2548419"/>
                  <a:gd name="connsiteX1" fmla="*/ 1584339 w 1992396"/>
                  <a:gd name="connsiteY1" fmla="*/ 0 h 2548419"/>
                  <a:gd name="connsiteX2" fmla="*/ 1587282 w 1992396"/>
                  <a:gd name="connsiteY2" fmla="*/ 681085 h 2548419"/>
                  <a:gd name="connsiteX3" fmla="*/ 1992396 w 1992396"/>
                  <a:gd name="connsiteY3" fmla="*/ 677227 h 2548419"/>
                  <a:gd name="connsiteX4" fmla="*/ 1973104 w 1992396"/>
                  <a:gd name="connsiteY4" fmla="*/ 1151789 h 2548419"/>
                  <a:gd name="connsiteX5" fmla="*/ 1603631 w 1992396"/>
                  <a:gd name="connsiteY5" fmla="*/ 2548419 h 2548419"/>
                  <a:gd name="connsiteX6" fmla="*/ 3420 w 1992396"/>
                  <a:gd name="connsiteY6" fmla="*/ 2532986 h 2548419"/>
                  <a:gd name="connsiteX7" fmla="*/ 0 w 1992396"/>
                  <a:gd name="connsiteY7" fmla="*/ 2015952 h 2548419"/>
                  <a:gd name="connsiteX8" fmla="*/ 390794 w 1992396"/>
                  <a:gd name="connsiteY8" fmla="*/ 2018976 h 2548419"/>
                  <a:gd name="connsiteX9" fmla="*/ 392066 w 1992396"/>
                  <a:gd name="connsiteY9" fmla="*/ 670942 h 2548419"/>
                  <a:gd name="connsiteX10" fmla="*/ 751159 w 1992396"/>
                  <a:gd name="connsiteY10" fmla="*/ 671381 h 2548419"/>
                  <a:gd name="connsiteX11" fmla="*/ 752436 w 1992396"/>
                  <a:gd name="connsiteY11" fmla="*/ 836 h 2548419"/>
                  <a:gd name="connsiteX0" fmla="*/ 752436 w 1992396"/>
                  <a:gd name="connsiteY0" fmla="*/ 836 h 2548419"/>
                  <a:gd name="connsiteX1" fmla="*/ 1584339 w 1992396"/>
                  <a:gd name="connsiteY1" fmla="*/ 0 h 2548419"/>
                  <a:gd name="connsiteX2" fmla="*/ 1587282 w 1992396"/>
                  <a:gd name="connsiteY2" fmla="*/ 681085 h 2548419"/>
                  <a:gd name="connsiteX3" fmla="*/ 1992396 w 1992396"/>
                  <a:gd name="connsiteY3" fmla="*/ 677227 h 2548419"/>
                  <a:gd name="connsiteX4" fmla="*/ 1973104 w 1992396"/>
                  <a:gd name="connsiteY4" fmla="*/ 1151789 h 2548419"/>
                  <a:gd name="connsiteX5" fmla="*/ 1603631 w 1992396"/>
                  <a:gd name="connsiteY5" fmla="*/ 2548419 h 2548419"/>
                  <a:gd name="connsiteX6" fmla="*/ 3420 w 1992396"/>
                  <a:gd name="connsiteY6" fmla="*/ 2532986 h 2548419"/>
                  <a:gd name="connsiteX7" fmla="*/ 0 w 1992396"/>
                  <a:gd name="connsiteY7" fmla="*/ 2015952 h 2548419"/>
                  <a:gd name="connsiteX8" fmla="*/ 390794 w 1992396"/>
                  <a:gd name="connsiteY8" fmla="*/ 2018976 h 2548419"/>
                  <a:gd name="connsiteX9" fmla="*/ 392066 w 1992396"/>
                  <a:gd name="connsiteY9" fmla="*/ 670942 h 2548419"/>
                  <a:gd name="connsiteX10" fmla="*/ 751159 w 1992396"/>
                  <a:gd name="connsiteY10" fmla="*/ 671381 h 2548419"/>
                  <a:gd name="connsiteX11" fmla="*/ 752436 w 1992396"/>
                  <a:gd name="connsiteY11" fmla="*/ 836 h 2548419"/>
                  <a:gd name="connsiteX0" fmla="*/ 752436 w 1992396"/>
                  <a:gd name="connsiteY0" fmla="*/ 836 h 2548419"/>
                  <a:gd name="connsiteX1" fmla="*/ 1584339 w 1992396"/>
                  <a:gd name="connsiteY1" fmla="*/ 0 h 2548419"/>
                  <a:gd name="connsiteX2" fmla="*/ 1587282 w 1992396"/>
                  <a:gd name="connsiteY2" fmla="*/ 681085 h 2548419"/>
                  <a:gd name="connsiteX3" fmla="*/ 1992396 w 1992396"/>
                  <a:gd name="connsiteY3" fmla="*/ 677227 h 2548419"/>
                  <a:gd name="connsiteX4" fmla="*/ 1973104 w 1992396"/>
                  <a:gd name="connsiteY4" fmla="*/ 1151789 h 2548419"/>
                  <a:gd name="connsiteX5" fmla="*/ 1564132 w 1992396"/>
                  <a:gd name="connsiteY5" fmla="*/ 1144073 h 2548419"/>
                  <a:gd name="connsiteX6" fmla="*/ 1603631 w 1992396"/>
                  <a:gd name="connsiteY6" fmla="*/ 2548419 h 2548419"/>
                  <a:gd name="connsiteX7" fmla="*/ 3420 w 1992396"/>
                  <a:gd name="connsiteY7" fmla="*/ 2532986 h 2548419"/>
                  <a:gd name="connsiteX8" fmla="*/ 0 w 1992396"/>
                  <a:gd name="connsiteY8" fmla="*/ 2015952 h 2548419"/>
                  <a:gd name="connsiteX9" fmla="*/ 390794 w 1992396"/>
                  <a:gd name="connsiteY9" fmla="*/ 2018976 h 2548419"/>
                  <a:gd name="connsiteX10" fmla="*/ 392066 w 1992396"/>
                  <a:gd name="connsiteY10" fmla="*/ 670942 h 2548419"/>
                  <a:gd name="connsiteX11" fmla="*/ 751159 w 1992396"/>
                  <a:gd name="connsiteY11" fmla="*/ 671381 h 2548419"/>
                  <a:gd name="connsiteX12" fmla="*/ 752436 w 1992396"/>
                  <a:gd name="connsiteY12" fmla="*/ 836 h 2548419"/>
                  <a:gd name="connsiteX0" fmla="*/ 752436 w 1992396"/>
                  <a:gd name="connsiteY0" fmla="*/ 836 h 2552277"/>
                  <a:gd name="connsiteX1" fmla="*/ 1584339 w 1992396"/>
                  <a:gd name="connsiteY1" fmla="*/ 0 h 2552277"/>
                  <a:gd name="connsiteX2" fmla="*/ 1587282 w 1992396"/>
                  <a:gd name="connsiteY2" fmla="*/ 681085 h 2552277"/>
                  <a:gd name="connsiteX3" fmla="*/ 1992396 w 1992396"/>
                  <a:gd name="connsiteY3" fmla="*/ 677227 h 2552277"/>
                  <a:gd name="connsiteX4" fmla="*/ 1973104 w 1992396"/>
                  <a:gd name="connsiteY4" fmla="*/ 1151789 h 2552277"/>
                  <a:gd name="connsiteX5" fmla="*/ 1564132 w 1992396"/>
                  <a:gd name="connsiteY5" fmla="*/ 1144073 h 2552277"/>
                  <a:gd name="connsiteX6" fmla="*/ 1565048 w 1992396"/>
                  <a:gd name="connsiteY6" fmla="*/ 2552277 h 2552277"/>
                  <a:gd name="connsiteX7" fmla="*/ 3420 w 1992396"/>
                  <a:gd name="connsiteY7" fmla="*/ 2532986 h 2552277"/>
                  <a:gd name="connsiteX8" fmla="*/ 0 w 1992396"/>
                  <a:gd name="connsiteY8" fmla="*/ 2015952 h 2552277"/>
                  <a:gd name="connsiteX9" fmla="*/ 390794 w 1992396"/>
                  <a:gd name="connsiteY9" fmla="*/ 2018976 h 2552277"/>
                  <a:gd name="connsiteX10" fmla="*/ 392066 w 1992396"/>
                  <a:gd name="connsiteY10" fmla="*/ 670942 h 2552277"/>
                  <a:gd name="connsiteX11" fmla="*/ 751159 w 1992396"/>
                  <a:gd name="connsiteY11" fmla="*/ 671381 h 2552277"/>
                  <a:gd name="connsiteX12" fmla="*/ 752436 w 1992396"/>
                  <a:gd name="connsiteY12" fmla="*/ 836 h 2552277"/>
                  <a:gd name="connsiteX0" fmla="*/ 752436 w 1992396"/>
                  <a:gd name="connsiteY0" fmla="*/ 836 h 2552277"/>
                  <a:gd name="connsiteX1" fmla="*/ 1584339 w 1992396"/>
                  <a:gd name="connsiteY1" fmla="*/ 0 h 2552277"/>
                  <a:gd name="connsiteX2" fmla="*/ 1587282 w 1992396"/>
                  <a:gd name="connsiteY2" fmla="*/ 681085 h 2552277"/>
                  <a:gd name="connsiteX3" fmla="*/ 1992396 w 1992396"/>
                  <a:gd name="connsiteY3" fmla="*/ 677227 h 2552277"/>
                  <a:gd name="connsiteX4" fmla="*/ 1973104 w 1992396"/>
                  <a:gd name="connsiteY4" fmla="*/ 1151789 h 2552277"/>
                  <a:gd name="connsiteX5" fmla="*/ 1564132 w 1992396"/>
                  <a:gd name="connsiteY5" fmla="*/ 1144073 h 2552277"/>
                  <a:gd name="connsiteX6" fmla="*/ 1565048 w 1992396"/>
                  <a:gd name="connsiteY6" fmla="*/ 2552277 h 2552277"/>
                  <a:gd name="connsiteX7" fmla="*/ 3420 w 1992396"/>
                  <a:gd name="connsiteY7" fmla="*/ 2532986 h 2552277"/>
                  <a:gd name="connsiteX8" fmla="*/ 0 w 1992396"/>
                  <a:gd name="connsiteY8" fmla="*/ 2015952 h 2552277"/>
                  <a:gd name="connsiteX9" fmla="*/ 390794 w 1992396"/>
                  <a:gd name="connsiteY9" fmla="*/ 2018976 h 2552277"/>
                  <a:gd name="connsiteX10" fmla="*/ 392066 w 1992396"/>
                  <a:gd name="connsiteY10" fmla="*/ 670942 h 2552277"/>
                  <a:gd name="connsiteX11" fmla="*/ 751159 w 1992396"/>
                  <a:gd name="connsiteY11" fmla="*/ 671381 h 2552277"/>
                  <a:gd name="connsiteX12" fmla="*/ 752436 w 1992396"/>
                  <a:gd name="connsiteY12" fmla="*/ 836 h 2552277"/>
                  <a:gd name="connsiteX0" fmla="*/ 752436 w 1992396"/>
                  <a:gd name="connsiteY0" fmla="*/ 836 h 2552277"/>
                  <a:gd name="connsiteX1" fmla="*/ 1584339 w 1992396"/>
                  <a:gd name="connsiteY1" fmla="*/ 0 h 2552277"/>
                  <a:gd name="connsiteX2" fmla="*/ 1587282 w 1992396"/>
                  <a:gd name="connsiteY2" fmla="*/ 681085 h 2552277"/>
                  <a:gd name="connsiteX3" fmla="*/ 1992396 w 1992396"/>
                  <a:gd name="connsiteY3" fmla="*/ 677227 h 2552277"/>
                  <a:gd name="connsiteX4" fmla="*/ 1973104 w 1992396"/>
                  <a:gd name="connsiteY4" fmla="*/ 1151789 h 2552277"/>
                  <a:gd name="connsiteX5" fmla="*/ 1564132 w 1992396"/>
                  <a:gd name="connsiteY5" fmla="*/ 1144073 h 2552277"/>
                  <a:gd name="connsiteX6" fmla="*/ 1565048 w 1992396"/>
                  <a:gd name="connsiteY6" fmla="*/ 2552277 h 2552277"/>
                  <a:gd name="connsiteX7" fmla="*/ 3420 w 1992396"/>
                  <a:gd name="connsiteY7" fmla="*/ 2532986 h 2552277"/>
                  <a:gd name="connsiteX8" fmla="*/ 0 w 1992396"/>
                  <a:gd name="connsiteY8" fmla="*/ 2015952 h 2552277"/>
                  <a:gd name="connsiteX9" fmla="*/ 390794 w 1992396"/>
                  <a:gd name="connsiteY9" fmla="*/ 2018976 h 2552277"/>
                  <a:gd name="connsiteX10" fmla="*/ 392066 w 1992396"/>
                  <a:gd name="connsiteY10" fmla="*/ 670942 h 2552277"/>
                  <a:gd name="connsiteX11" fmla="*/ 751159 w 1992396"/>
                  <a:gd name="connsiteY11" fmla="*/ 671381 h 2552277"/>
                  <a:gd name="connsiteX12" fmla="*/ 752436 w 1992396"/>
                  <a:gd name="connsiteY12" fmla="*/ 836 h 2552277"/>
                  <a:gd name="connsiteX0" fmla="*/ 752436 w 1992396"/>
                  <a:gd name="connsiteY0" fmla="*/ 836 h 2552277"/>
                  <a:gd name="connsiteX1" fmla="*/ 1584339 w 1992396"/>
                  <a:gd name="connsiteY1" fmla="*/ 0 h 2552277"/>
                  <a:gd name="connsiteX2" fmla="*/ 1587282 w 1992396"/>
                  <a:gd name="connsiteY2" fmla="*/ 681085 h 2552277"/>
                  <a:gd name="connsiteX3" fmla="*/ 1992396 w 1992396"/>
                  <a:gd name="connsiteY3" fmla="*/ 677227 h 2552277"/>
                  <a:gd name="connsiteX4" fmla="*/ 1973104 w 1992396"/>
                  <a:gd name="connsiteY4" fmla="*/ 1151789 h 2552277"/>
                  <a:gd name="connsiteX5" fmla="*/ 1560274 w 1992396"/>
                  <a:gd name="connsiteY5" fmla="*/ 1209663 h 2552277"/>
                  <a:gd name="connsiteX6" fmla="*/ 1565048 w 1992396"/>
                  <a:gd name="connsiteY6" fmla="*/ 2552277 h 2552277"/>
                  <a:gd name="connsiteX7" fmla="*/ 3420 w 1992396"/>
                  <a:gd name="connsiteY7" fmla="*/ 2532986 h 2552277"/>
                  <a:gd name="connsiteX8" fmla="*/ 0 w 1992396"/>
                  <a:gd name="connsiteY8" fmla="*/ 2015952 h 2552277"/>
                  <a:gd name="connsiteX9" fmla="*/ 390794 w 1992396"/>
                  <a:gd name="connsiteY9" fmla="*/ 2018976 h 2552277"/>
                  <a:gd name="connsiteX10" fmla="*/ 392066 w 1992396"/>
                  <a:gd name="connsiteY10" fmla="*/ 670942 h 2552277"/>
                  <a:gd name="connsiteX11" fmla="*/ 751159 w 1992396"/>
                  <a:gd name="connsiteY11" fmla="*/ 671381 h 2552277"/>
                  <a:gd name="connsiteX12" fmla="*/ 752436 w 1992396"/>
                  <a:gd name="connsiteY12" fmla="*/ 836 h 2552277"/>
                  <a:gd name="connsiteX0" fmla="*/ 752436 w 1992396"/>
                  <a:gd name="connsiteY0" fmla="*/ 836 h 2552277"/>
                  <a:gd name="connsiteX1" fmla="*/ 1584339 w 1992396"/>
                  <a:gd name="connsiteY1" fmla="*/ 0 h 2552277"/>
                  <a:gd name="connsiteX2" fmla="*/ 1587282 w 1992396"/>
                  <a:gd name="connsiteY2" fmla="*/ 681085 h 2552277"/>
                  <a:gd name="connsiteX3" fmla="*/ 1992396 w 1992396"/>
                  <a:gd name="connsiteY3" fmla="*/ 677227 h 2552277"/>
                  <a:gd name="connsiteX4" fmla="*/ 1973104 w 1992396"/>
                  <a:gd name="connsiteY4" fmla="*/ 1151789 h 2552277"/>
                  <a:gd name="connsiteX5" fmla="*/ 1560274 w 1992396"/>
                  <a:gd name="connsiteY5" fmla="*/ 1209663 h 2552277"/>
                  <a:gd name="connsiteX6" fmla="*/ 1565048 w 1992396"/>
                  <a:gd name="connsiteY6" fmla="*/ 2552277 h 2552277"/>
                  <a:gd name="connsiteX7" fmla="*/ 3420 w 1992396"/>
                  <a:gd name="connsiteY7" fmla="*/ 2532986 h 2552277"/>
                  <a:gd name="connsiteX8" fmla="*/ 0 w 1992396"/>
                  <a:gd name="connsiteY8" fmla="*/ 2015952 h 2552277"/>
                  <a:gd name="connsiteX9" fmla="*/ 390794 w 1992396"/>
                  <a:gd name="connsiteY9" fmla="*/ 2018976 h 2552277"/>
                  <a:gd name="connsiteX10" fmla="*/ 392066 w 1992396"/>
                  <a:gd name="connsiteY10" fmla="*/ 670942 h 2552277"/>
                  <a:gd name="connsiteX11" fmla="*/ 751159 w 1992396"/>
                  <a:gd name="connsiteY11" fmla="*/ 671381 h 2552277"/>
                  <a:gd name="connsiteX12" fmla="*/ 752436 w 1992396"/>
                  <a:gd name="connsiteY12" fmla="*/ 836 h 2552277"/>
                  <a:gd name="connsiteX0" fmla="*/ 752436 w 1992396"/>
                  <a:gd name="connsiteY0" fmla="*/ 836 h 2552277"/>
                  <a:gd name="connsiteX1" fmla="*/ 1584339 w 1992396"/>
                  <a:gd name="connsiteY1" fmla="*/ 0 h 2552277"/>
                  <a:gd name="connsiteX2" fmla="*/ 1587282 w 1992396"/>
                  <a:gd name="connsiteY2" fmla="*/ 681085 h 2552277"/>
                  <a:gd name="connsiteX3" fmla="*/ 1992396 w 1992396"/>
                  <a:gd name="connsiteY3" fmla="*/ 677227 h 2552277"/>
                  <a:gd name="connsiteX4" fmla="*/ 1973104 w 1992396"/>
                  <a:gd name="connsiteY4" fmla="*/ 1186513 h 2552277"/>
                  <a:gd name="connsiteX5" fmla="*/ 1560274 w 1992396"/>
                  <a:gd name="connsiteY5" fmla="*/ 1209663 h 2552277"/>
                  <a:gd name="connsiteX6" fmla="*/ 1565048 w 1992396"/>
                  <a:gd name="connsiteY6" fmla="*/ 2552277 h 2552277"/>
                  <a:gd name="connsiteX7" fmla="*/ 3420 w 1992396"/>
                  <a:gd name="connsiteY7" fmla="*/ 2532986 h 2552277"/>
                  <a:gd name="connsiteX8" fmla="*/ 0 w 1992396"/>
                  <a:gd name="connsiteY8" fmla="*/ 2015952 h 2552277"/>
                  <a:gd name="connsiteX9" fmla="*/ 390794 w 1992396"/>
                  <a:gd name="connsiteY9" fmla="*/ 2018976 h 2552277"/>
                  <a:gd name="connsiteX10" fmla="*/ 392066 w 1992396"/>
                  <a:gd name="connsiteY10" fmla="*/ 670942 h 2552277"/>
                  <a:gd name="connsiteX11" fmla="*/ 751159 w 1992396"/>
                  <a:gd name="connsiteY11" fmla="*/ 671381 h 2552277"/>
                  <a:gd name="connsiteX12" fmla="*/ 752436 w 1992396"/>
                  <a:gd name="connsiteY12" fmla="*/ 836 h 2552277"/>
                  <a:gd name="connsiteX0" fmla="*/ 752436 w 1992396"/>
                  <a:gd name="connsiteY0" fmla="*/ 836 h 2552277"/>
                  <a:gd name="connsiteX1" fmla="*/ 1584339 w 1992396"/>
                  <a:gd name="connsiteY1" fmla="*/ 0 h 2552277"/>
                  <a:gd name="connsiteX2" fmla="*/ 1587282 w 1992396"/>
                  <a:gd name="connsiteY2" fmla="*/ 681085 h 2552277"/>
                  <a:gd name="connsiteX3" fmla="*/ 1992396 w 1992396"/>
                  <a:gd name="connsiteY3" fmla="*/ 677227 h 2552277"/>
                  <a:gd name="connsiteX4" fmla="*/ 1973104 w 1992396"/>
                  <a:gd name="connsiteY4" fmla="*/ 1186513 h 2552277"/>
                  <a:gd name="connsiteX5" fmla="*/ 1560274 w 1992396"/>
                  <a:gd name="connsiteY5" fmla="*/ 1209663 h 2552277"/>
                  <a:gd name="connsiteX6" fmla="*/ 1565048 w 1992396"/>
                  <a:gd name="connsiteY6" fmla="*/ 2552277 h 2552277"/>
                  <a:gd name="connsiteX7" fmla="*/ 3420 w 1992396"/>
                  <a:gd name="connsiteY7" fmla="*/ 2532986 h 2552277"/>
                  <a:gd name="connsiteX8" fmla="*/ 0 w 1992396"/>
                  <a:gd name="connsiteY8" fmla="*/ 2015952 h 2552277"/>
                  <a:gd name="connsiteX9" fmla="*/ 390794 w 1992396"/>
                  <a:gd name="connsiteY9" fmla="*/ 2018976 h 2552277"/>
                  <a:gd name="connsiteX10" fmla="*/ 392066 w 1992396"/>
                  <a:gd name="connsiteY10" fmla="*/ 670942 h 2552277"/>
                  <a:gd name="connsiteX11" fmla="*/ 751159 w 1992396"/>
                  <a:gd name="connsiteY11" fmla="*/ 671381 h 2552277"/>
                  <a:gd name="connsiteX12" fmla="*/ 752436 w 1992396"/>
                  <a:gd name="connsiteY12" fmla="*/ 836 h 2552277"/>
                  <a:gd name="connsiteX0" fmla="*/ 752436 w 1992396"/>
                  <a:gd name="connsiteY0" fmla="*/ 836 h 2552277"/>
                  <a:gd name="connsiteX1" fmla="*/ 1584339 w 1992396"/>
                  <a:gd name="connsiteY1" fmla="*/ 0 h 2552277"/>
                  <a:gd name="connsiteX2" fmla="*/ 1587282 w 1992396"/>
                  <a:gd name="connsiteY2" fmla="*/ 681085 h 2552277"/>
                  <a:gd name="connsiteX3" fmla="*/ 1992396 w 1992396"/>
                  <a:gd name="connsiteY3" fmla="*/ 677227 h 2552277"/>
                  <a:gd name="connsiteX4" fmla="*/ 1973104 w 1992396"/>
                  <a:gd name="connsiteY4" fmla="*/ 1186513 h 2552277"/>
                  <a:gd name="connsiteX5" fmla="*/ 1560274 w 1992396"/>
                  <a:gd name="connsiteY5" fmla="*/ 1190372 h 2552277"/>
                  <a:gd name="connsiteX6" fmla="*/ 1565048 w 1992396"/>
                  <a:gd name="connsiteY6" fmla="*/ 2552277 h 2552277"/>
                  <a:gd name="connsiteX7" fmla="*/ 3420 w 1992396"/>
                  <a:gd name="connsiteY7" fmla="*/ 2532986 h 2552277"/>
                  <a:gd name="connsiteX8" fmla="*/ 0 w 1992396"/>
                  <a:gd name="connsiteY8" fmla="*/ 2015952 h 2552277"/>
                  <a:gd name="connsiteX9" fmla="*/ 390794 w 1992396"/>
                  <a:gd name="connsiteY9" fmla="*/ 2018976 h 2552277"/>
                  <a:gd name="connsiteX10" fmla="*/ 392066 w 1992396"/>
                  <a:gd name="connsiteY10" fmla="*/ 670942 h 2552277"/>
                  <a:gd name="connsiteX11" fmla="*/ 751159 w 1992396"/>
                  <a:gd name="connsiteY11" fmla="*/ 671381 h 2552277"/>
                  <a:gd name="connsiteX12" fmla="*/ 752436 w 1992396"/>
                  <a:gd name="connsiteY12" fmla="*/ 836 h 2552277"/>
                  <a:gd name="connsiteX0" fmla="*/ 752436 w 1992396"/>
                  <a:gd name="connsiteY0" fmla="*/ 836 h 2552277"/>
                  <a:gd name="connsiteX1" fmla="*/ 1584339 w 1992396"/>
                  <a:gd name="connsiteY1" fmla="*/ 0 h 2552277"/>
                  <a:gd name="connsiteX2" fmla="*/ 1587282 w 1992396"/>
                  <a:gd name="connsiteY2" fmla="*/ 681085 h 2552277"/>
                  <a:gd name="connsiteX3" fmla="*/ 1992396 w 1992396"/>
                  <a:gd name="connsiteY3" fmla="*/ 677227 h 2552277"/>
                  <a:gd name="connsiteX4" fmla="*/ 1973104 w 1992396"/>
                  <a:gd name="connsiteY4" fmla="*/ 1186513 h 2552277"/>
                  <a:gd name="connsiteX5" fmla="*/ 1560274 w 1992396"/>
                  <a:gd name="connsiteY5" fmla="*/ 1190372 h 2552277"/>
                  <a:gd name="connsiteX6" fmla="*/ 1565048 w 1992396"/>
                  <a:gd name="connsiteY6" fmla="*/ 2552277 h 2552277"/>
                  <a:gd name="connsiteX7" fmla="*/ 3420 w 1992396"/>
                  <a:gd name="connsiteY7" fmla="*/ 2532986 h 2552277"/>
                  <a:gd name="connsiteX8" fmla="*/ 0 w 1992396"/>
                  <a:gd name="connsiteY8" fmla="*/ 2015952 h 2552277"/>
                  <a:gd name="connsiteX9" fmla="*/ 390794 w 1992396"/>
                  <a:gd name="connsiteY9" fmla="*/ 2018976 h 2552277"/>
                  <a:gd name="connsiteX10" fmla="*/ 392066 w 1992396"/>
                  <a:gd name="connsiteY10" fmla="*/ 670942 h 2552277"/>
                  <a:gd name="connsiteX11" fmla="*/ 751159 w 1992396"/>
                  <a:gd name="connsiteY11" fmla="*/ 671381 h 2552277"/>
                  <a:gd name="connsiteX12" fmla="*/ 752436 w 1992396"/>
                  <a:gd name="connsiteY12" fmla="*/ 836 h 2552277"/>
                  <a:gd name="connsiteX0" fmla="*/ 752436 w 1992396"/>
                  <a:gd name="connsiteY0" fmla="*/ 836 h 2552277"/>
                  <a:gd name="connsiteX1" fmla="*/ 1584339 w 1992396"/>
                  <a:gd name="connsiteY1" fmla="*/ 0 h 2552277"/>
                  <a:gd name="connsiteX2" fmla="*/ 1587282 w 1992396"/>
                  <a:gd name="connsiteY2" fmla="*/ 681085 h 2552277"/>
                  <a:gd name="connsiteX3" fmla="*/ 1992396 w 1992396"/>
                  <a:gd name="connsiteY3" fmla="*/ 677227 h 2552277"/>
                  <a:gd name="connsiteX4" fmla="*/ 1973104 w 1992396"/>
                  <a:gd name="connsiteY4" fmla="*/ 1186513 h 2552277"/>
                  <a:gd name="connsiteX5" fmla="*/ 1560274 w 1992396"/>
                  <a:gd name="connsiteY5" fmla="*/ 1190372 h 2552277"/>
                  <a:gd name="connsiteX6" fmla="*/ 1565048 w 1992396"/>
                  <a:gd name="connsiteY6" fmla="*/ 2552277 h 2552277"/>
                  <a:gd name="connsiteX7" fmla="*/ 3420 w 1992396"/>
                  <a:gd name="connsiteY7" fmla="*/ 2532986 h 2552277"/>
                  <a:gd name="connsiteX8" fmla="*/ 0 w 1992396"/>
                  <a:gd name="connsiteY8" fmla="*/ 2015952 h 2552277"/>
                  <a:gd name="connsiteX9" fmla="*/ 390794 w 1992396"/>
                  <a:gd name="connsiteY9" fmla="*/ 2018976 h 2552277"/>
                  <a:gd name="connsiteX10" fmla="*/ 392066 w 1992396"/>
                  <a:gd name="connsiteY10" fmla="*/ 670942 h 2552277"/>
                  <a:gd name="connsiteX11" fmla="*/ 751159 w 1992396"/>
                  <a:gd name="connsiteY11" fmla="*/ 671381 h 2552277"/>
                  <a:gd name="connsiteX12" fmla="*/ 752436 w 1992396"/>
                  <a:gd name="connsiteY12" fmla="*/ 836 h 2552277"/>
                  <a:gd name="connsiteX0" fmla="*/ 752436 w 1974589"/>
                  <a:gd name="connsiteY0" fmla="*/ 836 h 2552277"/>
                  <a:gd name="connsiteX1" fmla="*/ 1584339 w 1974589"/>
                  <a:gd name="connsiteY1" fmla="*/ 0 h 2552277"/>
                  <a:gd name="connsiteX2" fmla="*/ 1587282 w 1974589"/>
                  <a:gd name="connsiteY2" fmla="*/ 681085 h 2552277"/>
                  <a:gd name="connsiteX3" fmla="*/ 1973105 w 1974589"/>
                  <a:gd name="connsiteY3" fmla="*/ 681085 h 2552277"/>
                  <a:gd name="connsiteX4" fmla="*/ 1973104 w 1974589"/>
                  <a:gd name="connsiteY4" fmla="*/ 1186513 h 2552277"/>
                  <a:gd name="connsiteX5" fmla="*/ 1560274 w 1974589"/>
                  <a:gd name="connsiteY5" fmla="*/ 1190372 h 2552277"/>
                  <a:gd name="connsiteX6" fmla="*/ 1565048 w 1974589"/>
                  <a:gd name="connsiteY6" fmla="*/ 2552277 h 2552277"/>
                  <a:gd name="connsiteX7" fmla="*/ 3420 w 1974589"/>
                  <a:gd name="connsiteY7" fmla="*/ 2532986 h 2552277"/>
                  <a:gd name="connsiteX8" fmla="*/ 0 w 1974589"/>
                  <a:gd name="connsiteY8" fmla="*/ 2015952 h 2552277"/>
                  <a:gd name="connsiteX9" fmla="*/ 390794 w 1974589"/>
                  <a:gd name="connsiteY9" fmla="*/ 2018976 h 2552277"/>
                  <a:gd name="connsiteX10" fmla="*/ 392066 w 1974589"/>
                  <a:gd name="connsiteY10" fmla="*/ 670942 h 2552277"/>
                  <a:gd name="connsiteX11" fmla="*/ 751159 w 1974589"/>
                  <a:gd name="connsiteY11" fmla="*/ 671381 h 2552277"/>
                  <a:gd name="connsiteX12" fmla="*/ 752436 w 1974589"/>
                  <a:gd name="connsiteY12" fmla="*/ 836 h 2552277"/>
                  <a:gd name="connsiteX0" fmla="*/ 752436 w 1974589"/>
                  <a:gd name="connsiteY0" fmla="*/ 836 h 2552277"/>
                  <a:gd name="connsiteX1" fmla="*/ 1584339 w 1974589"/>
                  <a:gd name="connsiteY1" fmla="*/ 0 h 2552277"/>
                  <a:gd name="connsiteX2" fmla="*/ 1587282 w 1974589"/>
                  <a:gd name="connsiteY2" fmla="*/ 681085 h 2552277"/>
                  <a:gd name="connsiteX3" fmla="*/ 1973105 w 1974589"/>
                  <a:gd name="connsiteY3" fmla="*/ 681085 h 2552277"/>
                  <a:gd name="connsiteX4" fmla="*/ 1973104 w 1974589"/>
                  <a:gd name="connsiteY4" fmla="*/ 1186513 h 2552277"/>
                  <a:gd name="connsiteX5" fmla="*/ 1560274 w 1974589"/>
                  <a:gd name="connsiteY5" fmla="*/ 1190372 h 2552277"/>
                  <a:gd name="connsiteX6" fmla="*/ 1565048 w 1974589"/>
                  <a:gd name="connsiteY6" fmla="*/ 2552277 h 2552277"/>
                  <a:gd name="connsiteX7" fmla="*/ 3420 w 1974589"/>
                  <a:gd name="connsiteY7" fmla="*/ 2532986 h 2552277"/>
                  <a:gd name="connsiteX8" fmla="*/ 0 w 1974589"/>
                  <a:gd name="connsiteY8" fmla="*/ 2015952 h 2552277"/>
                  <a:gd name="connsiteX9" fmla="*/ 390794 w 1974589"/>
                  <a:gd name="connsiteY9" fmla="*/ 2018976 h 2552277"/>
                  <a:gd name="connsiteX10" fmla="*/ 392066 w 1974589"/>
                  <a:gd name="connsiteY10" fmla="*/ 670942 h 2552277"/>
                  <a:gd name="connsiteX11" fmla="*/ 751159 w 1974589"/>
                  <a:gd name="connsiteY11" fmla="*/ 671381 h 2552277"/>
                  <a:gd name="connsiteX12" fmla="*/ 752436 w 1974589"/>
                  <a:gd name="connsiteY12" fmla="*/ 836 h 2552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74589" h="2552277">
                    <a:moveTo>
                      <a:pt x="752436" y="836"/>
                    </a:moveTo>
                    <a:lnTo>
                      <a:pt x="1584339" y="0"/>
                    </a:lnTo>
                    <a:cubicBezTo>
                      <a:pt x="1591657" y="195041"/>
                      <a:pt x="1585506" y="496837"/>
                      <a:pt x="1587282" y="681085"/>
                    </a:cubicBezTo>
                    <a:cubicBezTo>
                      <a:pt x="1754962" y="672422"/>
                      <a:pt x="1718951" y="679165"/>
                      <a:pt x="1973105" y="681085"/>
                    </a:cubicBezTo>
                    <a:cubicBezTo>
                      <a:pt x="1967960" y="889430"/>
                      <a:pt x="1978249" y="1009034"/>
                      <a:pt x="1973104" y="1186513"/>
                    </a:cubicBezTo>
                    <a:cubicBezTo>
                      <a:pt x="1843210" y="1193587"/>
                      <a:pt x="1760749" y="1185236"/>
                      <a:pt x="1560274" y="1190372"/>
                    </a:cubicBezTo>
                    <a:cubicBezTo>
                      <a:pt x="1541136" y="1446294"/>
                      <a:pt x="1589171" y="2211475"/>
                      <a:pt x="1565048" y="2552277"/>
                    </a:cubicBezTo>
                    <a:lnTo>
                      <a:pt x="3420" y="2532986"/>
                    </a:lnTo>
                    <a:cubicBezTo>
                      <a:pt x="2280" y="2244378"/>
                      <a:pt x="10568" y="2313987"/>
                      <a:pt x="0" y="2015952"/>
                    </a:cubicBezTo>
                    <a:cubicBezTo>
                      <a:pt x="175119" y="2021920"/>
                      <a:pt x="244386" y="2011666"/>
                      <a:pt x="390794" y="2018976"/>
                    </a:cubicBezTo>
                    <a:cubicBezTo>
                      <a:pt x="396900" y="1756298"/>
                      <a:pt x="380498" y="1079862"/>
                      <a:pt x="392066" y="670942"/>
                    </a:cubicBezTo>
                    <a:cubicBezTo>
                      <a:pt x="596314" y="685082"/>
                      <a:pt x="597472" y="672940"/>
                      <a:pt x="751159" y="671381"/>
                    </a:cubicBezTo>
                    <a:cubicBezTo>
                      <a:pt x="759585" y="424288"/>
                      <a:pt x="764588" y="325353"/>
                      <a:pt x="752436" y="836"/>
                    </a:cubicBezTo>
                    <a:close/>
                  </a:path>
                </a:pathLst>
              </a:cu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4" name="Rectangle 5">
                <a:extLst>
                  <a:ext uri="{FF2B5EF4-FFF2-40B4-BE49-F238E27FC236}">
                    <a16:creationId xmlns:a16="http://schemas.microsoft.com/office/drawing/2014/main" id="{41B9147D-C7F6-0E41-820D-EF5DB9EB7029}"/>
                  </a:ext>
                </a:extLst>
              </p:cNvPr>
              <p:cNvSpPr/>
              <p:nvPr/>
            </p:nvSpPr>
            <p:spPr>
              <a:xfrm>
                <a:off x="6119678" y="4065307"/>
                <a:ext cx="994551" cy="1555405"/>
              </a:xfrm>
              <a:custGeom>
                <a:avLst/>
                <a:gdLst>
                  <a:gd name="connsiteX0" fmla="*/ 0 w 2051623"/>
                  <a:gd name="connsiteY0" fmla="*/ 0 h 2706606"/>
                  <a:gd name="connsiteX1" fmla="*/ 2051623 w 2051623"/>
                  <a:gd name="connsiteY1" fmla="*/ 0 h 2706606"/>
                  <a:gd name="connsiteX2" fmla="*/ 2051623 w 2051623"/>
                  <a:gd name="connsiteY2" fmla="*/ 2706606 h 2706606"/>
                  <a:gd name="connsiteX3" fmla="*/ 0 w 2051623"/>
                  <a:gd name="connsiteY3" fmla="*/ 2706606 h 2706606"/>
                  <a:gd name="connsiteX4" fmla="*/ 0 w 2051623"/>
                  <a:gd name="connsiteY4" fmla="*/ 0 h 2706606"/>
                  <a:gd name="connsiteX0" fmla="*/ 716438 w 2051623"/>
                  <a:gd name="connsiteY0" fmla="*/ 28280 h 2706606"/>
                  <a:gd name="connsiteX1" fmla="*/ 2051623 w 2051623"/>
                  <a:gd name="connsiteY1" fmla="*/ 0 h 2706606"/>
                  <a:gd name="connsiteX2" fmla="*/ 2051623 w 2051623"/>
                  <a:gd name="connsiteY2" fmla="*/ 2706606 h 2706606"/>
                  <a:gd name="connsiteX3" fmla="*/ 0 w 2051623"/>
                  <a:gd name="connsiteY3" fmla="*/ 2706606 h 2706606"/>
                  <a:gd name="connsiteX4" fmla="*/ 716438 w 2051623"/>
                  <a:gd name="connsiteY4" fmla="*/ 28280 h 2706606"/>
                  <a:gd name="connsiteX0" fmla="*/ 716438 w 2051623"/>
                  <a:gd name="connsiteY0" fmla="*/ 28280 h 2706606"/>
                  <a:gd name="connsiteX1" fmla="*/ 2051623 w 2051623"/>
                  <a:gd name="connsiteY1" fmla="*/ 0 h 2706606"/>
                  <a:gd name="connsiteX2" fmla="*/ 2051623 w 2051623"/>
                  <a:gd name="connsiteY2" fmla="*/ 2706606 h 2706606"/>
                  <a:gd name="connsiteX3" fmla="*/ 0 w 2051623"/>
                  <a:gd name="connsiteY3" fmla="*/ 2706606 h 2706606"/>
                  <a:gd name="connsiteX4" fmla="*/ 43713 w 2051623"/>
                  <a:gd name="connsiteY4" fmla="*/ 2151865 h 2706606"/>
                  <a:gd name="connsiteX5" fmla="*/ 716438 w 2051623"/>
                  <a:gd name="connsiteY5" fmla="*/ 28280 h 2706606"/>
                  <a:gd name="connsiteX0" fmla="*/ 716438 w 2051623"/>
                  <a:gd name="connsiteY0" fmla="*/ 28280 h 2706606"/>
                  <a:gd name="connsiteX1" fmla="*/ 2051623 w 2051623"/>
                  <a:gd name="connsiteY1" fmla="*/ 0 h 2706606"/>
                  <a:gd name="connsiteX2" fmla="*/ 2051623 w 2051623"/>
                  <a:gd name="connsiteY2" fmla="*/ 2706606 h 2706606"/>
                  <a:gd name="connsiteX3" fmla="*/ 0 w 2051623"/>
                  <a:gd name="connsiteY3" fmla="*/ 2706606 h 2706606"/>
                  <a:gd name="connsiteX4" fmla="*/ 43713 w 2051623"/>
                  <a:gd name="connsiteY4" fmla="*/ 2151865 h 2706606"/>
                  <a:gd name="connsiteX5" fmla="*/ 716438 w 2051623"/>
                  <a:gd name="connsiteY5" fmla="*/ 28280 h 2706606"/>
                  <a:gd name="connsiteX0" fmla="*/ 716438 w 2051623"/>
                  <a:gd name="connsiteY0" fmla="*/ 28280 h 2706606"/>
                  <a:gd name="connsiteX1" fmla="*/ 2051623 w 2051623"/>
                  <a:gd name="connsiteY1" fmla="*/ 0 h 2706606"/>
                  <a:gd name="connsiteX2" fmla="*/ 2051623 w 2051623"/>
                  <a:gd name="connsiteY2" fmla="*/ 2706606 h 2706606"/>
                  <a:gd name="connsiteX3" fmla="*/ 0 w 2051623"/>
                  <a:gd name="connsiteY3" fmla="*/ 2706606 h 2706606"/>
                  <a:gd name="connsiteX4" fmla="*/ 43713 w 2051623"/>
                  <a:gd name="connsiteY4" fmla="*/ 2151865 h 2706606"/>
                  <a:gd name="connsiteX5" fmla="*/ 716438 w 2051623"/>
                  <a:gd name="connsiteY5" fmla="*/ 28280 h 2706606"/>
                  <a:gd name="connsiteX0" fmla="*/ 716438 w 2051623"/>
                  <a:gd name="connsiteY0" fmla="*/ 28280 h 2706606"/>
                  <a:gd name="connsiteX1" fmla="*/ 2051623 w 2051623"/>
                  <a:gd name="connsiteY1" fmla="*/ 0 h 2706606"/>
                  <a:gd name="connsiteX2" fmla="*/ 2051623 w 2051623"/>
                  <a:gd name="connsiteY2" fmla="*/ 2706606 h 2706606"/>
                  <a:gd name="connsiteX3" fmla="*/ 0 w 2051623"/>
                  <a:gd name="connsiteY3" fmla="*/ 2706606 h 2706606"/>
                  <a:gd name="connsiteX4" fmla="*/ 43713 w 2051623"/>
                  <a:gd name="connsiteY4" fmla="*/ 2151865 h 2706606"/>
                  <a:gd name="connsiteX5" fmla="*/ 373651 w 2051623"/>
                  <a:gd name="connsiteY5" fmla="*/ 2029317 h 2706606"/>
                  <a:gd name="connsiteX6" fmla="*/ 716438 w 2051623"/>
                  <a:gd name="connsiteY6" fmla="*/ 28280 h 2706606"/>
                  <a:gd name="connsiteX0" fmla="*/ 716438 w 2051623"/>
                  <a:gd name="connsiteY0" fmla="*/ 28280 h 2706606"/>
                  <a:gd name="connsiteX1" fmla="*/ 2051623 w 2051623"/>
                  <a:gd name="connsiteY1" fmla="*/ 0 h 2706606"/>
                  <a:gd name="connsiteX2" fmla="*/ 2051623 w 2051623"/>
                  <a:gd name="connsiteY2" fmla="*/ 2706606 h 2706606"/>
                  <a:gd name="connsiteX3" fmla="*/ 0 w 2051623"/>
                  <a:gd name="connsiteY3" fmla="*/ 2706606 h 2706606"/>
                  <a:gd name="connsiteX4" fmla="*/ 43713 w 2051623"/>
                  <a:gd name="connsiteY4" fmla="*/ 2151865 h 2706606"/>
                  <a:gd name="connsiteX5" fmla="*/ 373651 w 2051623"/>
                  <a:gd name="connsiteY5" fmla="*/ 2029317 h 2706606"/>
                  <a:gd name="connsiteX6" fmla="*/ 716438 w 2051623"/>
                  <a:gd name="connsiteY6" fmla="*/ 28280 h 2706606"/>
                  <a:gd name="connsiteX0" fmla="*/ 716438 w 2051623"/>
                  <a:gd name="connsiteY0" fmla="*/ 28280 h 2706606"/>
                  <a:gd name="connsiteX1" fmla="*/ 2051623 w 2051623"/>
                  <a:gd name="connsiteY1" fmla="*/ 0 h 2706606"/>
                  <a:gd name="connsiteX2" fmla="*/ 2051623 w 2051623"/>
                  <a:gd name="connsiteY2" fmla="*/ 2706606 h 2706606"/>
                  <a:gd name="connsiteX3" fmla="*/ 0 w 2051623"/>
                  <a:gd name="connsiteY3" fmla="*/ 2706606 h 2706606"/>
                  <a:gd name="connsiteX4" fmla="*/ 43713 w 2051623"/>
                  <a:gd name="connsiteY4" fmla="*/ 2151865 h 2706606"/>
                  <a:gd name="connsiteX5" fmla="*/ 373651 w 2051623"/>
                  <a:gd name="connsiteY5" fmla="*/ 2029317 h 2706606"/>
                  <a:gd name="connsiteX6" fmla="*/ 716438 w 2051623"/>
                  <a:gd name="connsiteY6" fmla="*/ 28280 h 2706606"/>
                  <a:gd name="connsiteX0" fmla="*/ 716455 w 2051640"/>
                  <a:gd name="connsiteY0" fmla="*/ 28280 h 2706606"/>
                  <a:gd name="connsiteX1" fmla="*/ 2051640 w 2051640"/>
                  <a:gd name="connsiteY1" fmla="*/ 0 h 2706606"/>
                  <a:gd name="connsiteX2" fmla="*/ 2051640 w 2051640"/>
                  <a:gd name="connsiteY2" fmla="*/ 2706606 h 2706606"/>
                  <a:gd name="connsiteX3" fmla="*/ 17 w 2051640"/>
                  <a:gd name="connsiteY3" fmla="*/ 2706606 h 2706606"/>
                  <a:gd name="connsiteX4" fmla="*/ 43730 w 2051640"/>
                  <a:gd name="connsiteY4" fmla="*/ 2151865 h 2706606"/>
                  <a:gd name="connsiteX5" fmla="*/ 373668 w 2051640"/>
                  <a:gd name="connsiteY5" fmla="*/ 2029317 h 2706606"/>
                  <a:gd name="connsiteX6" fmla="*/ 716455 w 2051640"/>
                  <a:gd name="connsiteY6" fmla="*/ 28280 h 2706606"/>
                  <a:gd name="connsiteX0" fmla="*/ 729285 w 2064470"/>
                  <a:gd name="connsiteY0" fmla="*/ 28280 h 2706606"/>
                  <a:gd name="connsiteX1" fmla="*/ 2064470 w 2064470"/>
                  <a:gd name="connsiteY1" fmla="*/ 0 h 2706606"/>
                  <a:gd name="connsiteX2" fmla="*/ 2064470 w 2064470"/>
                  <a:gd name="connsiteY2" fmla="*/ 2706606 h 2706606"/>
                  <a:gd name="connsiteX3" fmla="*/ 12847 w 2064470"/>
                  <a:gd name="connsiteY3" fmla="*/ 2706606 h 2706606"/>
                  <a:gd name="connsiteX4" fmla="*/ 0 w 2064470"/>
                  <a:gd name="connsiteY4" fmla="*/ 2161292 h 2706606"/>
                  <a:gd name="connsiteX5" fmla="*/ 386498 w 2064470"/>
                  <a:gd name="connsiteY5" fmla="*/ 2029317 h 2706606"/>
                  <a:gd name="connsiteX6" fmla="*/ 729285 w 2064470"/>
                  <a:gd name="connsiteY6" fmla="*/ 28280 h 2706606"/>
                  <a:gd name="connsiteX0" fmla="*/ 729285 w 2064470"/>
                  <a:gd name="connsiteY0" fmla="*/ 28280 h 2706606"/>
                  <a:gd name="connsiteX1" fmla="*/ 2064470 w 2064470"/>
                  <a:gd name="connsiteY1" fmla="*/ 0 h 2706606"/>
                  <a:gd name="connsiteX2" fmla="*/ 2064470 w 2064470"/>
                  <a:gd name="connsiteY2" fmla="*/ 2706606 h 2706606"/>
                  <a:gd name="connsiteX3" fmla="*/ 12847 w 2064470"/>
                  <a:gd name="connsiteY3" fmla="*/ 2706606 h 2706606"/>
                  <a:gd name="connsiteX4" fmla="*/ 0 w 2064470"/>
                  <a:gd name="connsiteY4" fmla="*/ 2161292 h 2706606"/>
                  <a:gd name="connsiteX5" fmla="*/ 386498 w 2064470"/>
                  <a:gd name="connsiteY5" fmla="*/ 2029317 h 2706606"/>
                  <a:gd name="connsiteX6" fmla="*/ 729285 w 2064470"/>
                  <a:gd name="connsiteY6" fmla="*/ 28280 h 2706606"/>
                  <a:gd name="connsiteX0" fmla="*/ 719858 w 2055043"/>
                  <a:gd name="connsiteY0" fmla="*/ 28280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77071 w 2055043"/>
                  <a:gd name="connsiteY5" fmla="*/ 2029317 h 2706606"/>
                  <a:gd name="connsiteX6" fmla="*/ 719858 w 2055043"/>
                  <a:gd name="connsiteY6" fmla="*/ 28280 h 2706606"/>
                  <a:gd name="connsiteX0" fmla="*/ 719858 w 2055043"/>
                  <a:gd name="connsiteY0" fmla="*/ 28280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719858 w 2055043"/>
                  <a:gd name="connsiteY6" fmla="*/ 28280 h 2706606"/>
                  <a:gd name="connsiteX0" fmla="*/ 719858 w 2055043"/>
                  <a:gd name="connsiteY0" fmla="*/ 28280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719858 w 2055043"/>
                  <a:gd name="connsiteY6" fmla="*/ 28280 h 2706606"/>
                  <a:gd name="connsiteX0" fmla="*/ 719858 w 2055043"/>
                  <a:gd name="connsiteY0" fmla="*/ 28280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452486 w 2055043"/>
                  <a:gd name="connsiteY6" fmla="*/ 784979 h 2706606"/>
                  <a:gd name="connsiteX7" fmla="*/ 719858 w 2055043"/>
                  <a:gd name="connsiteY7" fmla="*/ 28280 h 2706606"/>
                  <a:gd name="connsiteX0" fmla="*/ 719858 w 2055043"/>
                  <a:gd name="connsiteY0" fmla="*/ 28280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452486 w 2055043"/>
                  <a:gd name="connsiteY6" fmla="*/ 784979 h 2706606"/>
                  <a:gd name="connsiteX7" fmla="*/ 719858 w 2055043"/>
                  <a:gd name="connsiteY7" fmla="*/ 28280 h 2706606"/>
                  <a:gd name="connsiteX0" fmla="*/ 719858 w 2055043"/>
                  <a:gd name="connsiteY0" fmla="*/ 28280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452486 w 2055043"/>
                  <a:gd name="connsiteY6" fmla="*/ 784979 h 2706606"/>
                  <a:gd name="connsiteX7" fmla="*/ 719858 w 2055043"/>
                  <a:gd name="connsiteY7" fmla="*/ 28280 h 2706606"/>
                  <a:gd name="connsiteX0" fmla="*/ 719858 w 2055043"/>
                  <a:gd name="connsiteY0" fmla="*/ 28280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395925 w 2055043"/>
                  <a:gd name="connsiteY6" fmla="*/ 794405 h 2706606"/>
                  <a:gd name="connsiteX7" fmla="*/ 719858 w 2055043"/>
                  <a:gd name="connsiteY7" fmla="*/ 28280 h 2706606"/>
                  <a:gd name="connsiteX0" fmla="*/ 719858 w 2055043"/>
                  <a:gd name="connsiteY0" fmla="*/ 28280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395925 w 2055043"/>
                  <a:gd name="connsiteY6" fmla="*/ 794405 h 2706606"/>
                  <a:gd name="connsiteX7" fmla="*/ 719858 w 2055043"/>
                  <a:gd name="connsiteY7" fmla="*/ 28280 h 2706606"/>
                  <a:gd name="connsiteX0" fmla="*/ 804700 w 2055043"/>
                  <a:gd name="connsiteY0" fmla="*/ 37707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395925 w 2055043"/>
                  <a:gd name="connsiteY6" fmla="*/ 794405 h 2706606"/>
                  <a:gd name="connsiteX7" fmla="*/ 804700 w 2055043"/>
                  <a:gd name="connsiteY7" fmla="*/ 37707 h 2706606"/>
                  <a:gd name="connsiteX0" fmla="*/ 804700 w 2055043"/>
                  <a:gd name="connsiteY0" fmla="*/ 37707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395925 w 2055043"/>
                  <a:gd name="connsiteY6" fmla="*/ 794405 h 2706606"/>
                  <a:gd name="connsiteX7" fmla="*/ 804700 w 2055043"/>
                  <a:gd name="connsiteY7" fmla="*/ 37707 h 2706606"/>
                  <a:gd name="connsiteX0" fmla="*/ 729286 w 2055043"/>
                  <a:gd name="connsiteY0" fmla="*/ 47134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395925 w 2055043"/>
                  <a:gd name="connsiteY6" fmla="*/ 794405 h 2706606"/>
                  <a:gd name="connsiteX7" fmla="*/ 729286 w 2055043"/>
                  <a:gd name="connsiteY7" fmla="*/ 47134 h 2706606"/>
                  <a:gd name="connsiteX0" fmla="*/ 729286 w 2055043"/>
                  <a:gd name="connsiteY0" fmla="*/ 47134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395925 w 2055043"/>
                  <a:gd name="connsiteY6" fmla="*/ 794405 h 2706606"/>
                  <a:gd name="connsiteX7" fmla="*/ 735290 w 2055043"/>
                  <a:gd name="connsiteY7" fmla="*/ 737845 h 2706606"/>
                  <a:gd name="connsiteX8" fmla="*/ 729286 w 2055043"/>
                  <a:gd name="connsiteY8" fmla="*/ 47134 h 2706606"/>
                  <a:gd name="connsiteX0" fmla="*/ 729286 w 2055043"/>
                  <a:gd name="connsiteY0" fmla="*/ 47134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395925 w 2055043"/>
                  <a:gd name="connsiteY6" fmla="*/ 794405 h 2706606"/>
                  <a:gd name="connsiteX7" fmla="*/ 735290 w 2055043"/>
                  <a:gd name="connsiteY7" fmla="*/ 737845 h 2706606"/>
                  <a:gd name="connsiteX8" fmla="*/ 729286 w 2055043"/>
                  <a:gd name="connsiteY8" fmla="*/ 47134 h 2706606"/>
                  <a:gd name="connsiteX0" fmla="*/ 729286 w 2055043"/>
                  <a:gd name="connsiteY0" fmla="*/ 47134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395925 w 2055043"/>
                  <a:gd name="connsiteY6" fmla="*/ 794405 h 2706606"/>
                  <a:gd name="connsiteX7" fmla="*/ 735290 w 2055043"/>
                  <a:gd name="connsiteY7" fmla="*/ 737845 h 2706606"/>
                  <a:gd name="connsiteX8" fmla="*/ 729286 w 2055043"/>
                  <a:gd name="connsiteY8" fmla="*/ 47134 h 2706606"/>
                  <a:gd name="connsiteX0" fmla="*/ 729286 w 2055043"/>
                  <a:gd name="connsiteY0" fmla="*/ 47134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395925 w 2055043"/>
                  <a:gd name="connsiteY6" fmla="*/ 794405 h 2706606"/>
                  <a:gd name="connsiteX7" fmla="*/ 735290 w 2055043"/>
                  <a:gd name="connsiteY7" fmla="*/ 737845 h 2706606"/>
                  <a:gd name="connsiteX8" fmla="*/ 729286 w 2055043"/>
                  <a:gd name="connsiteY8" fmla="*/ 47134 h 2706606"/>
                  <a:gd name="connsiteX0" fmla="*/ 729286 w 2055043"/>
                  <a:gd name="connsiteY0" fmla="*/ 47134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395925 w 2055043"/>
                  <a:gd name="connsiteY6" fmla="*/ 794405 h 2706606"/>
                  <a:gd name="connsiteX7" fmla="*/ 735290 w 2055043"/>
                  <a:gd name="connsiteY7" fmla="*/ 737845 h 2706606"/>
                  <a:gd name="connsiteX8" fmla="*/ 729286 w 2055043"/>
                  <a:gd name="connsiteY8" fmla="*/ 47134 h 2706606"/>
                  <a:gd name="connsiteX0" fmla="*/ 729286 w 2055043"/>
                  <a:gd name="connsiteY0" fmla="*/ 47134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395925 w 2055043"/>
                  <a:gd name="connsiteY6" fmla="*/ 794405 h 2706606"/>
                  <a:gd name="connsiteX7" fmla="*/ 716436 w 2055043"/>
                  <a:gd name="connsiteY7" fmla="*/ 775552 h 2706606"/>
                  <a:gd name="connsiteX8" fmla="*/ 729286 w 2055043"/>
                  <a:gd name="connsiteY8" fmla="*/ 47134 h 2706606"/>
                  <a:gd name="connsiteX0" fmla="*/ 729286 w 2055043"/>
                  <a:gd name="connsiteY0" fmla="*/ 47134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395925 w 2055043"/>
                  <a:gd name="connsiteY6" fmla="*/ 794405 h 2706606"/>
                  <a:gd name="connsiteX7" fmla="*/ 716436 w 2055043"/>
                  <a:gd name="connsiteY7" fmla="*/ 775552 h 2706606"/>
                  <a:gd name="connsiteX8" fmla="*/ 729286 w 2055043"/>
                  <a:gd name="connsiteY8" fmla="*/ 47134 h 2706606"/>
                  <a:gd name="connsiteX0" fmla="*/ 729286 w 2055043"/>
                  <a:gd name="connsiteY0" fmla="*/ 47134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94652 w 2055043"/>
                  <a:gd name="connsiteY5" fmla="*/ 2165588 h 2706606"/>
                  <a:gd name="connsiteX6" fmla="*/ 395925 w 2055043"/>
                  <a:gd name="connsiteY6" fmla="*/ 794405 h 2706606"/>
                  <a:gd name="connsiteX7" fmla="*/ 716436 w 2055043"/>
                  <a:gd name="connsiteY7" fmla="*/ 775552 h 2706606"/>
                  <a:gd name="connsiteX8" fmla="*/ 729286 w 2055043"/>
                  <a:gd name="connsiteY8" fmla="*/ 47134 h 2706606"/>
                  <a:gd name="connsiteX0" fmla="*/ 729286 w 2055043"/>
                  <a:gd name="connsiteY0" fmla="*/ 47134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94652 w 2055043"/>
                  <a:gd name="connsiteY5" fmla="*/ 2165588 h 2706606"/>
                  <a:gd name="connsiteX6" fmla="*/ 395925 w 2055043"/>
                  <a:gd name="connsiteY6" fmla="*/ 794405 h 2706606"/>
                  <a:gd name="connsiteX7" fmla="*/ 716436 w 2055043"/>
                  <a:gd name="connsiteY7" fmla="*/ 775552 h 2706606"/>
                  <a:gd name="connsiteX8" fmla="*/ 729286 w 2055043"/>
                  <a:gd name="connsiteY8" fmla="*/ 47134 h 2706606"/>
                  <a:gd name="connsiteX0" fmla="*/ 729286 w 2055043"/>
                  <a:gd name="connsiteY0" fmla="*/ 47134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94652 w 2055043"/>
                  <a:gd name="connsiteY5" fmla="*/ 2165588 h 2706606"/>
                  <a:gd name="connsiteX6" fmla="*/ 395925 w 2055043"/>
                  <a:gd name="connsiteY6" fmla="*/ 794405 h 2706606"/>
                  <a:gd name="connsiteX7" fmla="*/ 716436 w 2055043"/>
                  <a:gd name="connsiteY7" fmla="*/ 775552 h 2706606"/>
                  <a:gd name="connsiteX8" fmla="*/ 729286 w 2055043"/>
                  <a:gd name="connsiteY8" fmla="*/ 47134 h 2706606"/>
                  <a:gd name="connsiteX0" fmla="*/ 729286 w 2055043"/>
                  <a:gd name="connsiteY0" fmla="*/ 47134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90794 w 2055043"/>
                  <a:gd name="connsiteY5" fmla="*/ 2192596 h 2706606"/>
                  <a:gd name="connsiteX6" fmla="*/ 395925 w 2055043"/>
                  <a:gd name="connsiteY6" fmla="*/ 794405 h 2706606"/>
                  <a:gd name="connsiteX7" fmla="*/ 716436 w 2055043"/>
                  <a:gd name="connsiteY7" fmla="*/ 775552 h 2706606"/>
                  <a:gd name="connsiteX8" fmla="*/ 729286 w 2055043"/>
                  <a:gd name="connsiteY8" fmla="*/ 47134 h 2706606"/>
                  <a:gd name="connsiteX0" fmla="*/ 729286 w 2055043"/>
                  <a:gd name="connsiteY0" fmla="*/ 47134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90794 w 2055043"/>
                  <a:gd name="connsiteY5" fmla="*/ 2192596 h 2706606"/>
                  <a:gd name="connsiteX6" fmla="*/ 395925 w 2055043"/>
                  <a:gd name="connsiteY6" fmla="*/ 794405 h 2706606"/>
                  <a:gd name="connsiteX7" fmla="*/ 716436 w 2055043"/>
                  <a:gd name="connsiteY7" fmla="*/ 775552 h 2706606"/>
                  <a:gd name="connsiteX8" fmla="*/ 729286 w 2055043"/>
                  <a:gd name="connsiteY8" fmla="*/ 47134 h 2706606"/>
                  <a:gd name="connsiteX0" fmla="*/ 729286 w 2055043"/>
                  <a:gd name="connsiteY0" fmla="*/ 47134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90794 w 2055043"/>
                  <a:gd name="connsiteY5" fmla="*/ 2192596 h 2706606"/>
                  <a:gd name="connsiteX6" fmla="*/ 395925 w 2055043"/>
                  <a:gd name="connsiteY6" fmla="*/ 794405 h 2706606"/>
                  <a:gd name="connsiteX7" fmla="*/ 716436 w 2055043"/>
                  <a:gd name="connsiteY7" fmla="*/ 775552 h 2706606"/>
                  <a:gd name="connsiteX8" fmla="*/ 729286 w 2055043"/>
                  <a:gd name="connsiteY8" fmla="*/ 47134 h 2706606"/>
                  <a:gd name="connsiteX0" fmla="*/ 752436 w 2055043"/>
                  <a:gd name="connsiteY0" fmla="*/ 174456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90794 w 2055043"/>
                  <a:gd name="connsiteY5" fmla="*/ 2192596 h 2706606"/>
                  <a:gd name="connsiteX6" fmla="*/ 395925 w 2055043"/>
                  <a:gd name="connsiteY6" fmla="*/ 794405 h 2706606"/>
                  <a:gd name="connsiteX7" fmla="*/ 716436 w 2055043"/>
                  <a:gd name="connsiteY7" fmla="*/ 775552 h 2706606"/>
                  <a:gd name="connsiteX8" fmla="*/ 752436 w 2055043"/>
                  <a:gd name="connsiteY8" fmla="*/ 174456 h 2706606"/>
                  <a:gd name="connsiteX0" fmla="*/ 752436 w 2055043"/>
                  <a:gd name="connsiteY0" fmla="*/ 174456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90794 w 2055043"/>
                  <a:gd name="connsiteY5" fmla="*/ 2192596 h 2706606"/>
                  <a:gd name="connsiteX6" fmla="*/ 395925 w 2055043"/>
                  <a:gd name="connsiteY6" fmla="*/ 794405 h 2706606"/>
                  <a:gd name="connsiteX7" fmla="*/ 762734 w 2055043"/>
                  <a:gd name="connsiteY7" fmla="*/ 783269 h 2706606"/>
                  <a:gd name="connsiteX8" fmla="*/ 752436 w 2055043"/>
                  <a:gd name="connsiteY8" fmla="*/ 174456 h 2706606"/>
                  <a:gd name="connsiteX0" fmla="*/ 752436 w 2055043"/>
                  <a:gd name="connsiteY0" fmla="*/ 174456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90794 w 2055043"/>
                  <a:gd name="connsiteY5" fmla="*/ 2192596 h 2706606"/>
                  <a:gd name="connsiteX6" fmla="*/ 392066 w 2055043"/>
                  <a:gd name="connsiteY6" fmla="*/ 844562 h 2706606"/>
                  <a:gd name="connsiteX7" fmla="*/ 762734 w 2055043"/>
                  <a:gd name="connsiteY7" fmla="*/ 783269 h 2706606"/>
                  <a:gd name="connsiteX8" fmla="*/ 752436 w 2055043"/>
                  <a:gd name="connsiteY8" fmla="*/ 174456 h 2706606"/>
                  <a:gd name="connsiteX0" fmla="*/ 752436 w 2055043"/>
                  <a:gd name="connsiteY0" fmla="*/ 174456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90794 w 2055043"/>
                  <a:gd name="connsiteY5" fmla="*/ 2192596 h 2706606"/>
                  <a:gd name="connsiteX6" fmla="*/ 392066 w 2055043"/>
                  <a:gd name="connsiteY6" fmla="*/ 844562 h 2706606"/>
                  <a:gd name="connsiteX7" fmla="*/ 751159 w 2055043"/>
                  <a:gd name="connsiteY7" fmla="*/ 845001 h 2706606"/>
                  <a:gd name="connsiteX8" fmla="*/ 752436 w 2055043"/>
                  <a:gd name="connsiteY8" fmla="*/ 174456 h 2706606"/>
                  <a:gd name="connsiteX0" fmla="*/ 752436 w 2055043"/>
                  <a:gd name="connsiteY0" fmla="*/ 174456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90794 w 2055043"/>
                  <a:gd name="connsiteY5" fmla="*/ 2192596 h 2706606"/>
                  <a:gd name="connsiteX6" fmla="*/ 392066 w 2055043"/>
                  <a:gd name="connsiteY6" fmla="*/ 844562 h 2706606"/>
                  <a:gd name="connsiteX7" fmla="*/ 751159 w 2055043"/>
                  <a:gd name="connsiteY7" fmla="*/ 845001 h 2706606"/>
                  <a:gd name="connsiteX8" fmla="*/ 752436 w 2055043"/>
                  <a:gd name="connsiteY8" fmla="*/ 174456 h 2706606"/>
                  <a:gd name="connsiteX0" fmla="*/ 752436 w 2055043"/>
                  <a:gd name="connsiteY0" fmla="*/ 174456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90794 w 2055043"/>
                  <a:gd name="connsiteY5" fmla="*/ 2192596 h 2706606"/>
                  <a:gd name="connsiteX6" fmla="*/ 392066 w 2055043"/>
                  <a:gd name="connsiteY6" fmla="*/ 844562 h 2706606"/>
                  <a:gd name="connsiteX7" fmla="*/ 751159 w 2055043"/>
                  <a:gd name="connsiteY7" fmla="*/ 845001 h 2706606"/>
                  <a:gd name="connsiteX8" fmla="*/ 752436 w 2055043"/>
                  <a:gd name="connsiteY8" fmla="*/ 174456 h 2706606"/>
                  <a:gd name="connsiteX0" fmla="*/ 752436 w 2055043"/>
                  <a:gd name="connsiteY0" fmla="*/ 4694 h 2536844"/>
                  <a:gd name="connsiteX1" fmla="*/ 1534182 w 2055043"/>
                  <a:gd name="connsiteY1" fmla="*/ 0 h 2536844"/>
                  <a:gd name="connsiteX2" fmla="*/ 2055043 w 2055043"/>
                  <a:gd name="connsiteY2" fmla="*/ 2536844 h 2536844"/>
                  <a:gd name="connsiteX3" fmla="*/ 3420 w 2055043"/>
                  <a:gd name="connsiteY3" fmla="*/ 2536844 h 2536844"/>
                  <a:gd name="connsiteX4" fmla="*/ 0 w 2055043"/>
                  <a:gd name="connsiteY4" fmla="*/ 2019810 h 2536844"/>
                  <a:gd name="connsiteX5" fmla="*/ 390794 w 2055043"/>
                  <a:gd name="connsiteY5" fmla="*/ 2022834 h 2536844"/>
                  <a:gd name="connsiteX6" fmla="*/ 392066 w 2055043"/>
                  <a:gd name="connsiteY6" fmla="*/ 674800 h 2536844"/>
                  <a:gd name="connsiteX7" fmla="*/ 751159 w 2055043"/>
                  <a:gd name="connsiteY7" fmla="*/ 675239 h 2536844"/>
                  <a:gd name="connsiteX8" fmla="*/ 752436 w 2055043"/>
                  <a:gd name="connsiteY8" fmla="*/ 4694 h 2536844"/>
                  <a:gd name="connsiteX0" fmla="*/ 752436 w 1588198"/>
                  <a:gd name="connsiteY0" fmla="*/ 4694 h 2536844"/>
                  <a:gd name="connsiteX1" fmla="*/ 1534182 w 1588198"/>
                  <a:gd name="connsiteY1" fmla="*/ 0 h 2536844"/>
                  <a:gd name="connsiteX2" fmla="*/ 1588198 w 1588198"/>
                  <a:gd name="connsiteY2" fmla="*/ 2536844 h 2536844"/>
                  <a:gd name="connsiteX3" fmla="*/ 3420 w 1588198"/>
                  <a:gd name="connsiteY3" fmla="*/ 2536844 h 2536844"/>
                  <a:gd name="connsiteX4" fmla="*/ 0 w 1588198"/>
                  <a:gd name="connsiteY4" fmla="*/ 2019810 h 2536844"/>
                  <a:gd name="connsiteX5" fmla="*/ 390794 w 1588198"/>
                  <a:gd name="connsiteY5" fmla="*/ 2022834 h 2536844"/>
                  <a:gd name="connsiteX6" fmla="*/ 392066 w 1588198"/>
                  <a:gd name="connsiteY6" fmla="*/ 674800 h 2536844"/>
                  <a:gd name="connsiteX7" fmla="*/ 751159 w 1588198"/>
                  <a:gd name="connsiteY7" fmla="*/ 675239 h 2536844"/>
                  <a:gd name="connsiteX8" fmla="*/ 752436 w 1588198"/>
                  <a:gd name="connsiteY8" fmla="*/ 4694 h 2536844"/>
                  <a:gd name="connsiteX0" fmla="*/ 752436 w 1557332"/>
                  <a:gd name="connsiteY0" fmla="*/ 4694 h 2540702"/>
                  <a:gd name="connsiteX1" fmla="*/ 1534182 w 1557332"/>
                  <a:gd name="connsiteY1" fmla="*/ 0 h 2540702"/>
                  <a:gd name="connsiteX2" fmla="*/ 1557332 w 1557332"/>
                  <a:gd name="connsiteY2" fmla="*/ 2540702 h 2540702"/>
                  <a:gd name="connsiteX3" fmla="*/ 3420 w 1557332"/>
                  <a:gd name="connsiteY3" fmla="*/ 2536844 h 2540702"/>
                  <a:gd name="connsiteX4" fmla="*/ 0 w 1557332"/>
                  <a:gd name="connsiteY4" fmla="*/ 2019810 h 2540702"/>
                  <a:gd name="connsiteX5" fmla="*/ 390794 w 1557332"/>
                  <a:gd name="connsiteY5" fmla="*/ 2022834 h 2540702"/>
                  <a:gd name="connsiteX6" fmla="*/ 392066 w 1557332"/>
                  <a:gd name="connsiteY6" fmla="*/ 674800 h 2540702"/>
                  <a:gd name="connsiteX7" fmla="*/ 751159 w 1557332"/>
                  <a:gd name="connsiteY7" fmla="*/ 675239 h 2540702"/>
                  <a:gd name="connsiteX8" fmla="*/ 752436 w 1557332"/>
                  <a:gd name="connsiteY8" fmla="*/ 4694 h 2540702"/>
                  <a:gd name="connsiteX0" fmla="*/ 752436 w 1603631"/>
                  <a:gd name="connsiteY0" fmla="*/ 4694 h 2552277"/>
                  <a:gd name="connsiteX1" fmla="*/ 1534182 w 1603631"/>
                  <a:gd name="connsiteY1" fmla="*/ 0 h 2552277"/>
                  <a:gd name="connsiteX2" fmla="*/ 1603631 w 1603631"/>
                  <a:gd name="connsiteY2" fmla="*/ 2552277 h 2552277"/>
                  <a:gd name="connsiteX3" fmla="*/ 3420 w 1603631"/>
                  <a:gd name="connsiteY3" fmla="*/ 2536844 h 2552277"/>
                  <a:gd name="connsiteX4" fmla="*/ 0 w 1603631"/>
                  <a:gd name="connsiteY4" fmla="*/ 2019810 h 2552277"/>
                  <a:gd name="connsiteX5" fmla="*/ 390794 w 1603631"/>
                  <a:gd name="connsiteY5" fmla="*/ 2022834 h 2552277"/>
                  <a:gd name="connsiteX6" fmla="*/ 392066 w 1603631"/>
                  <a:gd name="connsiteY6" fmla="*/ 674800 h 2552277"/>
                  <a:gd name="connsiteX7" fmla="*/ 751159 w 1603631"/>
                  <a:gd name="connsiteY7" fmla="*/ 675239 h 2552277"/>
                  <a:gd name="connsiteX8" fmla="*/ 752436 w 1603631"/>
                  <a:gd name="connsiteY8" fmla="*/ 4694 h 2552277"/>
                  <a:gd name="connsiteX0" fmla="*/ 752436 w 1603631"/>
                  <a:gd name="connsiteY0" fmla="*/ 836 h 2548419"/>
                  <a:gd name="connsiteX1" fmla="*/ 1584339 w 1603631"/>
                  <a:gd name="connsiteY1" fmla="*/ 0 h 2548419"/>
                  <a:gd name="connsiteX2" fmla="*/ 1603631 w 1603631"/>
                  <a:gd name="connsiteY2" fmla="*/ 2548419 h 2548419"/>
                  <a:gd name="connsiteX3" fmla="*/ 3420 w 1603631"/>
                  <a:gd name="connsiteY3" fmla="*/ 2532986 h 2548419"/>
                  <a:gd name="connsiteX4" fmla="*/ 0 w 1603631"/>
                  <a:gd name="connsiteY4" fmla="*/ 2015952 h 2548419"/>
                  <a:gd name="connsiteX5" fmla="*/ 390794 w 1603631"/>
                  <a:gd name="connsiteY5" fmla="*/ 2018976 h 2548419"/>
                  <a:gd name="connsiteX6" fmla="*/ 392066 w 1603631"/>
                  <a:gd name="connsiteY6" fmla="*/ 670942 h 2548419"/>
                  <a:gd name="connsiteX7" fmla="*/ 751159 w 1603631"/>
                  <a:gd name="connsiteY7" fmla="*/ 671381 h 2548419"/>
                  <a:gd name="connsiteX8" fmla="*/ 752436 w 1603631"/>
                  <a:gd name="connsiteY8" fmla="*/ 836 h 2548419"/>
                  <a:gd name="connsiteX0" fmla="*/ 752436 w 2015545"/>
                  <a:gd name="connsiteY0" fmla="*/ 836 h 2548419"/>
                  <a:gd name="connsiteX1" fmla="*/ 1584339 w 2015545"/>
                  <a:gd name="connsiteY1" fmla="*/ 0 h 2548419"/>
                  <a:gd name="connsiteX2" fmla="*/ 2015545 w 2015545"/>
                  <a:gd name="connsiteY2" fmla="*/ 731242 h 2548419"/>
                  <a:gd name="connsiteX3" fmla="*/ 1603631 w 2015545"/>
                  <a:gd name="connsiteY3" fmla="*/ 2548419 h 2548419"/>
                  <a:gd name="connsiteX4" fmla="*/ 3420 w 2015545"/>
                  <a:gd name="connsiteY4" fmla="*/ 2532986 h 2548419"/>
                  <a:gd name="connsiteX5" fmla="*/ 0 w 2015545"/>
                  <a:gd name="connsiteY5" fmla="*/ 2015952 h 2548419"/>
                  <a:gd name="connsiteX6" fmla="*/ 390794 w 2015545"/>
                  <a:gd name="connsiteY6" fmla="*/ 2018976 h 2548419"/>
                  <a:gd name="connsiteX7" fmla="*/ 392066 w 2015545"/>
                  <a:gd name="connsiteY7" fmla="*/ 670942 h 2548419"/>
                  <a:gd name="connsiteX8" fmla="*/ 751159 w 2015545"/>
                  <a:gd name="connsiteY8" fmla="*/ 671381 h 2548419"/>
                  <a:gd name="connsiteX9" fmla="*/ 752436 w 2015545"/>
                  <a:gd name="connsiteY9" fmla="*/ 836 h 2548419"/>
                  <a:gd name="connsiteX0" fmla="*/ 752436 w 2015545"/>
                  <a:gd name="connsiteY0" fmla="*/ 836 h 2548419"/>
                  <a:gd name="connsiteX1" fmla="*/ 1584339 w 2015545"/>
                  <a:gd name="connsiteY1" fmla="*/ 0 h 2548419"/>
                  <a:gd name="connsiteX2" fmla="*/ 2015545 w 2015545"/>
                  <a:gd name="connsiteY2" fmla="*/ 731242 h 2548419"/>
                  <a:gd name="connsiteX3" fmla="*/ 1603631 w 2015545"/>
                  <a:gd name="connsiteY3" fmla="*/ 2548419 h 2548419"/>
                  <a:gd name="connsiteX4" fmla="*/ 3420 w 2015545"/>
                  <a:gd name="connsiteY4" fmla="*/ 2532986 h 2548419"/>
                  <a:gd name="connsiteX5" fmla="*/ 0 w 2015545"/>
                  <a:gd name="connsiteY5" fmla="*/ 2015952 h 2548419"/>
                  <a:gd name="connsiteX6" fmla="*/ 390794 w 2015545"/>
                  <a:gd name="connsiteY6" fmla="*/ 2018976 h 2548419"/>
                  <a:gd name="connsiteX7" fmla="*/ 392066 w 2015545"/>
                  <a:gd name="connsiteY7" fmla="*/ 670942 h 2548419"/>
                  <a:gd name="connsiteX8" fmla="*/ 751159 w 2015545"/>
                  <a:gd name="connsiteY8" fmla="*/ 671381 h 2548419"/>
                  <a:gd name="connsiteX9" fmla="*/ 752436 w 2015545"/>
                  <a:gd name="connsiteY9" fmla="*/ 836 h 2548419"/>
                  <a:gd name="connsiteX0" fmla="*/ 752436 w 1988537"/>
                  <a:gd name="connsiteY0" fmla="*/ 836 h 2548419"/>
                  <a:gd name="connsiteX1" fmla="*/ 1584339 w 1988537"/>
                  <a:gd name="connsiteY1" fmla="*/ 0 h 2548419"/>
                  <a:gd name="connsiteX2" fmla="*/ 1988537 w 1988537"/>
                  <a:gd name="connsiteY2" fmla="*/ 711951 h 2548419"/>
                  <a:gd name="connsiteX3" fmla="*/ 1603631 w 1988537"/>
                  <a:gd name="connsiteY3" fmla="*/ 2548419 h 2548419"/>
                  <a:gd name="connsiteX4" fmla="*/ 3420 w 1988537"/>
                  <a:gd name="connsiteY4" fmla="*/ 2532986 h 2548419"/>
                  <a:gd name="connsiteX5" fmla="*/ 0 w 1988537"/>
                  <a:gd name="connsiteY5" fmla="*/ 2015952 h 2548419"/>
                  <a:gd name="connsiteX6" fmla="*/ 390794 w 1988537"/>
                  <a:gd name="connsiteY6" fmla="*/ 2018976 h 2548419"/>
                  <a:gd name="connsiteX7" fmla="*/ 392066 w 1988537"/>
                  <a:gd name="connsiteY7" fmla="*/ 670942 h 2548419"/>
                  <a:gd name="connsiteX8" fmla="*/ 751159 w 1988537"/>
                  <a:gd name="connsiteY8" fmla="*/ 671381 h 2548419"/>
                  <a:gd name="connsiteX9" fmla="*/ 752436 w 1988537"/>
                  <a:gd name="connsiteY9" fmla="*/ 836 h 2548419"/>
                  <a:gd name="connsiteX0" fmla="*/ 752436 w 1989081"/>
                  <a:gd name="connsiteY0" fmla="*/ 836 h 2548419"/>
                  <a:gd name="connsiteX1" fmla="*/ 1584339 w 1989081"/>
                  <a:gd name="connsiteY1" fmla="*/ 0 h 2548419"/>
                  <a:gd name="connsiteX2" fmla="*/ 1598857 w 1989081"/>
                  <a:gd name="connsiteY2" fmla="*/ 650219 h 2548419"/>
                  <a:gd name="connsiteX3" fmla="*/ 1988537 w 1989081"/>
                  <a:gd name="connsiteY3" fmla="*/ 711951 h 2548419"/>
                  <a:gd name="connsiteX4" fmla="*/ 1603631 w 1989081"/>
                  <a:gd name="connsiteY4" fmla="*/ 2548419 h 2548419"/>
                  <a:gd name="connsiteX5" fmla="*/ 3420 w 1989081"/>
                  <a:gd name="connsiteY5" fmla="*/ 2532986 h 2548419"/>
                  <a:gd name="connsiteX6" fmla="*/ 0 w 1989081"/>
                  <a:gd name="connsiteY6" fmla="*/ 2015952 h 2548419"/>
                  <a:gd name="connsiteX7" fmla="*/ 390794 w 1989081"/>
                  <a:gd name="connsiteY7" fmla="*/ 2018976 h 2548419"/>
                  <a:gd name="connsiteX8" fmla="*/ 392066 w 1989081"/>
                  <a:gd name="connsiteY8" fmla="*/ 670942 h 2548419"/>
                  <a:gd name="connsiteX9" fmla="*/ 751159 w 1989081"/>
                  <a:gd name="connsiteY9" fmla="*/ 671381 h 2548419"/>
                  <a:gd name="connsiteX10" fmla="*/ 752436 w 1989081"/>
                  <a:gd name="connsiteY10" fmla="*/ 836 h 2548419"/>
                  <a:gd name="connsiteX0" fmla="*/ 752436 w 1989081"/>
                  <a:gd name="connsiteY0" fmla="*/ 836 h 2548419"/>
                  <a:gd name="connsiteX1" fmla="*/ 1584339 w 1989081"/>
                  <a:gd name="connsiteY1" fmla="*/ 0 h 2548419"/>
                  <a:gd name="connsiteX2" fmla="*/ 1598857 w 1989081"/>
                  <a:gd name="connsiteY2" fmla="*/ 650219 h 2548419"/>
                  <a:gd name="connsiteX3" fmla="*/ 1988537 w 1989081"/>
                  <a:gd name="connsiteY3" fmla="*/ 711951 h 2548419"/>
                  <a:gd name="connsiteX4" fmla="*/ 1603631 w 1989081"/>
                  <a:gd name="connsiteY4" fmla="*/ 2548419 h 2548419"/>
                  <a:gd name="connsiteX5" fmla="*/ 3420 w 1989081"/>
                  <a:gd name="connsiteY5" fmla="*/ 2532986 h 2548419"/>
                  <a:gd name="connsiteX6" fmla="*/ 0 w 1989081"/>
                  <a:gd name="connsiteY6" fmla="*/ 2015952 h 2548419"/>
                  <a:gd name="connsiteX7" fmla="*/ 390794 w 1989081"/>
                  <a:gd name="connsiteY7" fmla="*/ 2018976 h 2548419"/>
                  <a:gd name="connsiteX8" fmla="*/ 392066 w 1989081"/>
                  <a:gd name="connsiteY8" fmla="*/ 670942 h 2548419"/>
                  <a:gd name="connsiteX9" fmla="*/ 751159 w 1989081"/>
                  <a:gd name="connsiteY9" fmla="*/ 671381 h 2548419"/>
                  <a:gd name="connsiteX10" fmla="*/ 752436 w 1989081"/>
                  <a:gd name="connsiteY10" fmla="*/ 836 h 2548419"/>
                  <a:gd name="connsiteX0" fmla="*/ 752436 w 1989296"/>
                  <a:gd name="connsiteY0" fmla="*/ 836 h 2548419"/>
                  <a:gd name="connsiteX1" fmla="*/ 1584339 w 1989296"/>
                  <a:gd name="connsiteY1" fmla="*/ 0 h 2548419"/>
                  <a:gd name="connsiteX2" fmla="*/ 1598857 w 1989296"/>
                  <a:gd name="connsiteY2" fmla="*/ 650219 h 2548419"/>
                  <a:gd name="connsiteX3" fmla="*/ 1988537 w 1989296"/>
                  <a:gd name="connsiteY3" fmla="*/ 711951 h 2548419"/>
                  <a:gd name="connsiteX4" fmla="*/ 1603631 w 1989296"/>
                  <a:gd name="connsiteY4" fmla="*/ 2548419 h 2548419"/>
                  <a:gd name="connsiteX5" fmla="*/ 3420 w 1989296"/>
                  <a:gd name="connsiteY5" fmla="*/ 2532986 h 2548419"/>
                  <a:gd name="connsiteX6" fmla="*/ 0 w 1989296"/>
                  <a:gd name="connsiteY6" fmla="*/ 2015952 h 2548419"/>
                  <a:gd name="connsiteX7" fmla="*/ 390794 w 1989296"/>
                  <a:gd name="connsiteY7" fmla="*/ 2018976 h 2548419"/>
                  <a:gd name="connsiteX8" fmla="*/ 392066 w 1989296"/>
                  <a:gd name="connsiteY8" fmla="*/ 670942 h 2548419"/>
                  <a:gd name="connsiteX9" fmla="*/ 751159 w 1989296"/>
                  <a:gd name="connsiteY9" fmla="*/ 671381 h 2548419"/>
                  <a:gd name="connsiteX10" fmla="*/ 752436 w 1989296"/>
                  <a:gd name="connsiteY10" fmla="*/ 836 h 2548419"/>
                  <a:gd name="connsiteX0" fmla="*/ 752436 w 1993143"/>
                  <a:gd name="connsiteY0" fmla="*/ 836 h 2548419"/>
                  <a:gd name="connsiteX1" fmla="*/ 1584339 w 1993143"/>
                  <a:gd name="connsiteY1" fmla="*/ 0 h 2548419"/>
                  <a:gd name="connsiteX2" fmla="*/ 1598857 w 1993143"/>
                  <a:gd name="connsiteY2" fmla="*/ 650219 h 2548419"/>
                  <a:gd name="connsiteX3" fmla="*/ 1992396 w 1993143"/>
                  <a:gd name="connsiteY3" fmla="*/ 677227 h 2548419"/>
                  <a:gd name="connsiteX4" fmla="*/ 1603631 w 1993143"/>
                  <a:gd name="connsiteY4" fmla="*/ 2548419 h 2548419"/>
                  <a:gd name="connsiteX5" fmla="*/ 3420 w 1993143"/>
                  <a:gd name="connsiteY5" fmla="*/ 2532986 h 2548419"/>
                  <a:gd name="connsiteX6" fmla="*/ 0 w 1993143"/>
                  <a:gd name="connsiteY6" fmla="*/ 2015952 h 2548419"/>
                  <a:gd name="connsiteX7" fmla="*/ 390794 w 1993143"/>
                  <a:gd name="connsiteY7" fmla="*/ 2018976 h 2548419"/>
                  <a:gd name="connsiteX8" fmla="*/ 392066 w 1993143"/>
                  <a:gd name="connsiteY8" fmla="*/ 670942 h 2548419"/>
                  <a:gd name="connsiteX9" fmla="*/ 751159 w 1993143"/>
                  <a:gd name="connsiteY9" fmla="*/ 671381 h 2548419"/>
                  <a:gd name="connsiteX10" fmla="*/ 752436 w 1993143"/>
                  <a:gd name="connsiteY10" fmla="*/ 836 h 2548419"/>
                  <a:gd name="connsiteX0" fmla="*/ 752436 w 1992396"/>
                  <a:gd name="connsiteY0" fmla="*/ 836 h 2548419"/>
                  <a:gd name="connsiteX1" fmla="*/ 1584339 w 1992396"/>
                  <a:gd name="connsiteY1" fmla="*/ 0 h 2548419"/>
                  <a:gd name="connsiteX2" fmla="*/ 1598857 w 1992396"/>
                  <a:gd name="connsiteY2" fmla="*/ 650219 h 2548419"/>
                  <a:gd name="connsiteX3" fmla="*/ 1992396 w 1992396"/>
                  <a:gd name="connsiteY3" fmla="*/ 677227 h 2548419"/>
                  <a:gd name="connsiteX4" fmla="*/ 1603631 w 1992396"/>
                  <a:gd name="connsiteY4" fmla="*/ 2548419 h 2548419"/>
                  <a:gd name="connsiteX5" fmla="*/ 3420 w 1992396"/>
                  <a:gd name="connsiteY5" fmla="*/ 2532986 h 2548419"/>
                  <a:gd name="connsiteX6" fmla="*/ 0 w 1992396"/>
                  <a:gd name="connsiteY6" fmla="*/ 2015952 h 2548419"/>
                  <a:gd name="connsiteX7" fmla="*/ 390794 w 1992396"/>
                  <a:gd name="connsiteY7" fmla="*/ 2018976 h 2548419"/>
                  <a:gd name="connsiteX8" fmla="*/ 392066 w 1992396"/>
                  <a:gd name="connsiteY8" fmla="*/ 670942 h 2548419"/>
                  <a:gd name="connsiteX9" fmla="*/ 751159 w 1992396"/>
                  <a:gd name="connsiteY9" fmla="*/ 671381 h 2548419"/>
                  <a:gd name="connsiteX10" fmla="*/ 752436 w 1992396"/>
                  <a:gd name="connsiteY10" fmla="*/ 836 h 2548419"/>
                  <a:gd name="connsiteX0" fmla="*/ 752436 w 1992396"/>
                  <a:gd name="connsiteY0" fmla="*/ 836 h 2548419"/>
                  <a:gd name="connsiteX1" fmla="*/ 1584339 w 1992396"/>
                  <a:gd name="connsiteY1" fmla="*/ 0 h 2548419"/>
                  <a:gd name="connsiteX2" fmla="*/ 1587282 w 1992396"/>
                  <a:gd name="connsiteY2" fmla="*/ 681085 h 2548419"/>
                  <a:gd name="connsiteX3" fmla="*/ 1992396 w 1992396"/>
                  <a:gd name="connsiteY3" fmla="*/ 677227 h 2548419"/>
                  <a:gd name="connsiteX4" fmla="*/ 1603631 w 1992396"/>
                  <a:gd name="connsiteY4" fmla="*/ 2548419 h 2548419"/>
                  <a:gd name="connsiteX5" fmla="*/ 3420 w 1992396"/>
                  <a:gd name="connsiteY5" fmla="*/ 2532986 h 2548419"/>
                  <a:gd name="connsiteX6" fmla="*/ 0 w 1992396"/>
                  <a:gd name="connsiteY6" fmla="*/ 2015952 h 2548419"/>
                  <a:gd name="connsiteX7" fmla="*/ 390794 w 1992396"/>
                  <a:gd name="connsiteY7" fmla="*/ 2018976 h 2548419"/>
                  <a:gd name="connsiteX8" fmla="*/ 392066 w 1992396"/>
                  <a:gd name="connsiteY8" fmla="*/ 670942 h 2548419"/>
                  <a:gd name="connsiteX9" fmla="*/ 751159 w 1992396"/>
                  <a:gd name="connsiteY9" fmla="*/ 671381 h 2548419"/>
                  <a:gd name="connsiteX10" fmla="*/ 752436 w 1992396"/>
                  <a:gd name="connsiteY10" fmla="*/ 836 h 2548419"/>
                  <a:gd name="connsiteX0" fmla="*/ 752436 w 1992396"/>
                  <a:gd name="connsiteY0" fmla="*/ 836 h 2548419"/>
                  <a:gd name="connsiteX1" fmla="*/ 1584339 w 1992396"/>
                  <a:gd name="connsiteY1" fmla="*/ 0 h 2548419"/>
                  <a:gd name="connsiteX2" fmla="*/ 1587282 w 1992396"/>
                  <a:gd name="connsiteY2" fmla="*/ 681085 h 2548419"/>
                  <a:gd name="connsiteX3" fmla="*/ 1992396 w 1992396"/>
                  <a:gd name="connsiteY3" fmla="*/ 677227 h 2548419"/>
                  <a:gd name="connsiteX4" fmla="*/ 1603631 w 1992396"/>
                  <a:gd name="connsiteY4" fmla="*/ 2548419 h 2548419"/>
                  <a:gd name="connsiteX5" fmla="*/ 3420 w 1992396"/>
                  <a:gd name="connsiteY5" fmla="*/ 2532986 h 2548419"/>
                  <a:gd name="connsiteX6" fmla="*/ 0 w 1992396"/>
                  <a:gd name="connsiteY6" fmla="*/ 2015952 h 2548419"/>
                  <a:gd name="connsiteX7" fmla="*/ 390794 w 1992396"/>
                  <a:gd name="connsiteY7" fmla="*/ 2018976 h 2548419"/>
                  <a:gd name="connsiteX8" fmla="*/ 392066 w 1992396"/>
                  <a:gd name="connsiteY8" fmla="*/ 670942 h 2548419"/>
                  <a:gd name="connsiteX9" fmla="*/ 751159 w 1992396"/>
                  <a:gd name="connsiteY9" fmla="*/ 671381 h 2548419"/>
                  <a:gd name="connsiteX10" fmla="*/ 752436 w 1992396"/>
                  <a:gd name="connsiteY10" fmla="*/ 836 h 2548419"/>
                  <a:gd name="connsiteX0" fmla="*/ 752436 w 1992396"/>
                  <a:gd name="connsiteY0" fmla="*/ 836 h 2548419"/>
                  <a:gd name="connsiteX1" fmla="*/ 1584339 w 1992396"/>
                  <a:gd name="connsiteY1" fmla="*/ 0 h 2548419"/>
                  <a:gd name="connsiteX2" fmla="*/ 1587282 w 1992396"/>
                  <a:gd name="connsiteY2" fmla="*/ 681085 h 2548419"/>
                  <a:gd name="connsiteX3" fmla="*/ 1992396 w 1992396"/>
                  <a:gd name="connsiteY3" fmla="*/ 677227 h 2548419"/>
                  <a:gd name="connsiteX4" fmla="*/ 1973104 w 1992396"/>
                  <a:gd name="connsiteY4" fmla="*/ 1151789 h 2548419"/>
                  <a:gd name="connsiteX5" fmla="*/ 1603631 w 1992396"/>
                  <a:gd name="connsiteY5" fmla="*/ 2548419 h 2548419"/>
                  <a:gd name="connsiteX6" fmla="*/ 3420 w 1992396"/>
                  <a:gd name="connsiteY6" fmla="*/ 2532986 h 2548419"/>
                  <a:gd name="connsiteX7" fmla="*/ 0 w 1992396"/>
                  <a:gd name="connsiteY7" fmla="*/ 2015952 h 2548419"/>
                  <a:gd name="connsiteX8" fmla="*/ 390794 w 1992396"/>
                  <a:gd name="connsiteY8" fmla="*/ 2018976 h 2548419"/>
                  <a:gd name="connsiteX9" fmla="*/ 392066 w 1992396"/>
                  <a:gd name="connsiteY9" fmla="*/ 670942 h 2548419"/>
                  <a:gd name="connsiteX10" fmla="*/ 751159 w 1992396"/>
                  <a:gd name="connsiteY10" fmla="*/ 671381 h 2548419"/>
                  <a:gd name="connsiteX11" fmla="*/ 752436 w 1992396"/>
                  <a:gd name="connsiteY11" fmla="*/ 836 h 2548419"/>
                  <a:gd name="connsiteX0" fmla="*/ 752436 w 1995875"/>
                  <a:gd name="connsiteY0" fmla="*/ 836 h 2548419"/>
                  <a:gd name="connsiteX1" fmla="*/ 1584339 w 1995875"/>
                  <a:gd name="connsiteY1" fmla="*/ 0 h 2548419"/>
                  <a:gd name="connsiteX2" fmla="*/ 1587282 w 1995875"/>
                  <a:gd name="connsiteY2" fmla="*/ 681085 h 2548419"/>
                  <a:gd name="connsiteX3" fmla="*/ 1992396 w 1995875"/>
                  <a:gd name="connsiteY3" fmla="*/ 677227 h 2548419"/>
                  <a:gd name="connsiteX4" fmla="*/ 1973104 w 1995875"/>
                  <a:gd name="connsiteY4" fmla="*/ 1151789 h 2548419"/>
                  <a:gd name="connsiteX5" fmla="*/ 1603631 w 1995875"/>
                  <a:gd name="connsiteY5" fmla="*/ 2548419 h 2548419"/>
                  <a:gd name="connsiteX6" fmla="*/ 3420 w 1995875"/>
                  <a:gd name="connsiteY6" fmla="*/ 2532986 h 2548419"/>
                  <a:gd name="connsiteX7" fmla="*/ 0 w 1995875"/>
                  <a:gd name="connsiteY7" fmla="*/ 2015952 h 2548419"/>
                  <a:gd name="connsiteX8" fmla="*/ 390794 w 1995875"/>
                  <a:gd name="connsiteY8" fmla="*/ 2018976 h 2548419"/>
                  <a:gd name="connsiteX9" fmla="*/ 392066 w 1995875"/>
                  <a:gd name="connsiteY9" fmla="*/ 670942 h 2548419"/>
                  <a:gd name="connsiteX10" fmla="*/ 751159 w 1995875"/>
                  <a:gd name="connsiteY10" fmla="*/ 671381 h 2548419"/>
                  <a:gd name="connsiteX11" fmla="*/ 752436 w 1995875"/>
                  <a:gd name="connsiteY11" fmla="*/ 836 h 2548419"/>
                  <a:gd name="connsiteX0" fmla="*/ 752436 w 1992396"/>
                  <a:gd name="connsiteY0" fmla="*/ 836 h 2548419"/>
                  <a:gd name="connsiteX1" fmla="*/ 1584339 w 1992396"/>
                  <a:gd name="connsiteY1" fmla="*/ 0 h 2548419"/>
                  <a:gd name="connsiteX2" fmla="*/ 1587282 w 1992396"/>
                  <a:gd name="connsiteY2" fmla="*/ 681085 h 2548419"/>
                  <a:gd name="connsiteX3" fmla="*/ 1992396 w 1992396"/>
                  <a:gd name="connsiteY3" fmla="*/ 677227 h 2548419"/>
                  <a:gd name="connsiteX4" fmla="*/ 1973104 w 1992396"/>
                  <a:gd name="connsiteY4" fmla="*/ 1151789 h 2548419"/>
                  <a:gd name="connsiteX5" fmla="*/ 1603631 w 1992396"/>
                  <a:gd name="connsiteY5" fmla="*/ 2548419 h 2548419"/>
                  <a:gd name="connsiteX6" fmla="*/ 3420 w 1992396"/>
                  <a:gd name="connsiteY6" fmla="*/ 2532986 h 2548419"/>
                  <a:gd name="connsiteX7" fmla="*/ 0 w 1992396"/>
                  <a:gd name="connsiteY7" fmla="*/ 2015952 h 2548419"/>
                  <a:gd name="connsiteX8" fmla="*/ 390794 w 1992396"/>
                  <a:gd name="connsiteY8" fmla="*/ 2018976 h 2548419"/>
                  <a:gd name="connsiteX9" fmla="*/ 392066 w 1992396"/>
                  <a:gd name="connsiteY9" fmla="*/ 670942 h 2548419"/>
                  <a:gd name="connsiteX10" fmla="*/ 751159 w 1992396"/>
                  <a:gd name="connsiteY10" fmla="*/ 671381 h 2548419"/>
                  <a:gd name="connsiteX11" fmla="*/ 752436 w 1992396"/>
                  <a:gd name="connsiteY11" fmla="*/ 836 h 2548419"/>
                  <a:gd name="connsiteX0" fmla="*/ 752436 w 1992396"/>
                  <a:gd name="connsiteY0" fmla="*/ 836 h 2548419"/>
                  <a:gd name="connsiteX1" fmla="*/ 1584339 w 1992396"/>
                  <a:gd name="connsiteY1" fmla="*/ 0 h 2548419"/>
                  <a:gd name="connsiteX2" fmla="*/ 1587282 w 1992396"/>
                  <a:gd name="connsiteY2" fmla="*/ 681085 h 2548419"/>
                  <a:gd name="connsiteX3" fmla="*/ 1992396 w 1992396"/>
                  <a:gd name="connsiteY3" fmla="*/ 677227 h 2548419"/>
                  <a:gd name="connsiteX4" fmla="*/ 1973104 w 1992396"/>
                  <a:gd name="connsiteY4" fmla="*/ 1151789 h 2548419"/>
                  <a:gd name="connsiteX5" fmla="*/ 1603631 w 1992396"/>
                  <a:gd name="connsiteY5" fmla="*/ 2548419 h 2548419"/>
                  <a:gd name="connsiteX6" fmla="*/ 3420 w 1992396"/>
                  <a:gd name="connsiteY6" fmla="*/ 2532986 h 2548419"/>
                  <a:gd name="connsiteX7" fmla="*/ 0 w 1992396"/>
                  <a:gd name="connsiteY7" fmla="*/ 2015952 h 2548419"/>
                  <a:gd name="connsiteX8" fmla="*/ 390794 w 1992396"/>
                  <a:gd name="connsiteY8" fmla="*/ 2018976 h 2548419"/>
                  <a:gd name="connsiteX9" fmla="*/ 392066 w 1992396"/>
                  <a:gd name="connsiteY9" fmla="*/ 670942 h 2548419"/>
                  <a:gd name="connsiteX10" fmla="*/ 751159 w 1992396"/>
                  <a:gd name="connsiteY10" fmla="*/ 671381 h 2548419"/>
                  <a:gd name="connsiteX11" fmla="*/ 752436 w 1992396"/>
                  <a:gd name="connsiteY11" fmla="*/ 836 h 2548419"/>
                  <a:gd name="connsiteX0" fmla="*/ 752436 w 1992396"/>
                  <a:gd name="connsiteY0" fmla="*/ 836 h 2548419"/>
                  <a:gd name="connsiteX1" fmla="*/ 1584339 w 1992396"/>
                  <a:gd name="connsiteY1" fmla="*/ 0 h 2548419"/>
                  <a:gd name="connsiteX2" fmla="*/ 1587282 w 1992396"/>
                  <a:gd name="connsiteY2" fmla="*/ 681085 h 2548419"/>
                  <a:gd name="connsiteX3" fmla="*/ 1992396 w 1992396"/>
                  <a:gd name="connsiteY3" fmla="*/ 677227 h 2548419"/>
                  <a:gd name="connsiteX4" fmla="*/ 1973104 w 1992396"/>
                  <a:gd name="connsiteY4" fmla="*/ 1151789 h 2548419"/>
                  <a:gd name="connsiteX5" fmla="*/ 1564132 w 1992396"/>
                  <a:gd name="connsiteY5" fmla="*/ 1144073 h 2548419"/>
                  <a:gd name="connsiteX6" fmla="*/ 1603631 w 1992396"/>
                  <a:gd name="connsiteY6" fmla="*/ 2548419 h 2548419"/>
                  <a:gd name="connsiteX7" fmla="*/ 3420 w 1992396"/>
                  <a:gd name="connsiteY7" fmla="*/ 2532986 h 2548419"/>
                  <a:gd name="connsiteX8" fmla="*/ 0 w 1992396"/>
                  <a:gd name="connsiteY8" fmla="*/ 2015952 h 2548419"/>
                  <a:gd name="connsiteX9" fmla="*/ 390794 w 1992396"/>
                  <a:gd name="connsiteY9" fmla="*/ 2018976 h 2548419"/>
                  <a:gd name="connsiteX10" fmla="*/ 392066 w 1992396"/>
                  <a:gd name="connsiteY10" fmla="*/ 670942 h 2548419"/>
                  <a:gd name="connsiteX11" fmla="*/ 751159 w 1992396"/>
                  <a:gd name="connsiteY11" fmla="*/ 671381 h 2548419"/>
                  <a:gd name="connsiteX12" fmla="*/ 752436 w 1992396"/>
                  <a:gd name="connsiteY12" fmla="*/ 836 h 2548419"/>
                  <a:gd name="connsiteX0" fmla="*/ 752436 w 1992396"/>
                  <a:gd name="connsiteY0" fmla="*/ 836 h 2552277"/>
                  <a:gd name="connsiteX1" fmla="*/ 1584339 w 1992396"/>
                  <a:gd name="connsiteY1" fmla="*/ 0 h 2552277"/>
                  <a:gd name="connsiteX2" fmla="*/ 1587282 w 1992396"/>
                  <a:gd name="connsiteY2" fmla="*/ 681085 h 2552277"/>
                  <a:gd name="connsiteX3" fmla="*/ 1992396 w 1992396"/>
                  <a:gd name="connsiteY3" fmla="*/ 677227 h 2552277"/>
                  <a:gd name="connsiteX4" fmla="*/ 1973104 w 1992396"/>
                  <a:gd name="connsiteY4" fmla="*/ 1151789 h 2552277"/>
                  <a:gd name="connsiteX5" fmla="*/ 1564132 w 1992396"/>
                  <a:gd name="connsiteY5" fmla="*/ 1144073 h 2552277"/>
                  <a:gd name="connsiteX6" fmla="*/ 1565048 w 1992396"/>
                  <a:gd name="connsiteY6" fmla="*/ 2552277 h 2552277"/>
                  <a:gd name="connsiteX7" fmla="*/ 3420 w 1992396"/>
                  <a:gd name="connsiteY7" fmla="*/ 2532986 h 2552277"/>
                  <a:gd name="connsiteX8" fmla="*/ 0 w 1992396"/>
                  <a:gd name="connsiteY8" fmla="*/ 2015952 h 2552277"/>
                  <a:gd name="connsiteX9" fmla="*/ 390794 w 1992396"/>
                  <a:gd name="connsiteY9" fmla="*/ 2018976 h 2552277"/>
                  <a:gd name="connsiteX10" fmla="*/ 392066 w 1992396"/>
                  <a:gd name="connsiteY10" fmla="*/ 670942 h 2552277"/>
                  <a:gd name="connsiteX11" fmla="*/ 751159 w 1992396"/>
                  <a:gd name="connsiteY11" fmla="*/ 671381 h 2552277"/>
                  <a:gd name="connsiteX12" fmla="*/ 752436 w 1992396"/>
                  <a:gd name="connsiteY12" fmla="*/ 836 h 2552277"/>
                  <a:gd name="connsiteX0" fmla="*/ 752436 w 1992396"/>
                  <a:gd name="connsiteY0" fmla="*/ 836 h 2552277"/>
                  <a:gd name="connsiteX1" fmla="*/ 1584339 w 1992396"/>
                  <a:gd name="connsiteY1" fmla="*/ 0 h 2552277"/>
                  <a:gd name="connsiteX2" fmla="*/ 1587282 w 1992396"/>
                  <a:gd name="connsiteY2" fmla="*/ 681085 h 2552277"/>
                  <a:gd name="connsiteX3" fmla="*/ 1992396 w 1992396"/>
                  <a:gd name="connsiteY3" fmla="*/ 677227 h 2552277"/>
                  <a:gd name="connsiteX4" fmla="*/ 1973104 w 1992396"/>
                  <a:gd name="connsiteY4" fmla="*/ 1151789 h 2552277"/>
                  <a:gd name="connsiteX5" fmla="*/ 1564132 w 1992396"/>
                  <a:gd name="connsiteY5" fmla="*/ 1144073 h 2552277"/>
                  <a:gd name="connsiteX6" fmla="*/ 1565048 w 1992396"/>
                  <a:gd name="connsiteY6" fmla="*/ 2552277 h 2552277"/>
                  <a:gd name="connsiteX7" fmla="*/ 3420 w 1992396"/>
                  <a:gd name="connsiteY7" fmla="*/ 2532986 h 2552277"/>
                  <a:gd name="connsiteX8" fmla="*/ 0 w 1992396"/>
                  <a:gd name="connsiteY8" fmla="*/ 2015952 h 2552277"/>
                  <a:gd name="connsiteX9" fmla="*/ 390794 w 1992396"/>
                  <a:gd name="connsiteY9" fmla="*/ 2018976 h 2552277"/>
                  <a:gd name="connsiteX10" fmla="*/ 392066 w 1992396"/>
                  <a:gd name="connsiteY10" fmla="*/ 670942 h 2552277"/>
                  <a:gd name="connsiteX11" fmla="*/ 751159 w 1992396"/>
                  <a:gd name="connsiteY11" fmla="*/ 671381 h 2552277"/>
                  <a:gd name="connsiteX12" fmla="*/ 752436 w 1992396"/>
                  <a:gd name="connsiteY12" fmla="*/ 836 h 2552277"/>
                  <a:gd name="connsiteX0" fmla="*/ 752436 w 1992396"/>
                  <a:gd name="connsiteY0" fmla="*/ 836 h 2552277"/>
                  <a:gd name="connsiteX1" fmla="*/ 1584339 w 1992396"/>
                  <a:gd name="connsiteY1" fmla="*/ 0 h 2552277"/>
                  <a:gd name="connsiteX2" fmla="*/ 1587282 w 1992396"/>
                  <a:gd name="connsiteY2" fmla="*/ 681085 h 2552277"/>
                  <a:gd name="connsiteX3" fmla="*/ 1992396 w 1992396"/>
                  <a:gd name="connsiteY3" fmla="*/ 677227 h 2552277"/>
                  <a:gd name="connsiteX4" fmla="*/ 1973104 w 1992396"/>
                  <a:gd name="connsiteY4" fmla="*/ 1151789 h 2552277"/>
                  <a:gd name="connsiteX5" fmla="*/ 1564132 w 1992396"/>
                  <a:gd name="connsiteY5" fmla="*/ 1144073 h 2552277"/>
                  <a:gd name="connsiteX6" fmla="*/ 1565048 w 1992396"/>
                  <a:gd name="connsiteY6" fmla="*/ 2552277 h 2552277"/>
                  <a:gd name="connsiteX7" fmla="*/ 3420 w 1992396"/>
                  <a:gd name="connsiteY7" fmla="*/ 2532986 h 2552277"/>
                  <a:gd name="connsiteX8" fmla="*/ 0 w 1992396"/>
                  <a:gd name="connsiteY8" fmla="*/ 2015952 h 2552277"/>
                  <a:gd name="connsiteX9" fmla="*/ 390794 w 1992396"/>
                  <a:gd name="connsiteY9" fmla="*/ 2018976 h 2552277"/>
                  <a:gd name="connsiteX10" fmla="*/ 392066 w 1992396"/>
                  <a:gd name="connsiteY10" fmla="*/ 670942 h 2552277"/>
                  <a:gd name="connsiteX11" fmla="*/ 751159 w 1992396"/>
                  <a:gd name="connsiteY11" fmla="*/ 671381 h 2552277"/>
                  <a:gd name="connsiteX12" fmla="*/ 752436 w 1992396"/>
                  <a:gd name="connsiteY12" fmla="*/ 836 h 2552277"/>
                  <a:gd name="connsiteX0" fmla="*/ 752436 w 1992396"/>
                  <a:gd name="connsiteY0" fmla="*/ 836 h 2552277"/>
                  <a:gd name="connsiteX1" fmla="*/ 1584339 w 1992396"/>
                  <a:gd name="connsiteY1" fmla="*/ 0 h 2552277"/>
                  <a:gd name="connsiteX2" fmla="*/ 1587282 w 1992396"/>
                  <a:gd name="connsiteY2" fmla="*/ 681085 h 2552277"/>
                  <a:gd name="connsiteX3" fmla="*/ 1992396 w 1992396"/>
                  <a:gd name="connsiteY3" fmla="*/ 677227 h 2552277"/>
                  <a:gd name="connsiteX4" fmla="*/ 1973104 w 1992396"/>
                  <a:gd name="connsiteY4" fmla="*/ 1151789 h 2552277"/>
                  <a:gd name="connsiteX5" fmla="*/ 1560274 w 1992396"/>
                  <a:gd name="connsiteY5" fmla="*/ 1209663 h 2552277"/>
                  <a:gd name="connsiteX6" fmla="*/ 1565048 w 1992396"/>
                  <a:gd name="connsiteY6" fmla="*/ 2552277 h 2552277"/>
                  <a:gd name="connsiteX7" fmla="*/ 3420 w 1992396"/>
                  <a:gd name="connsiteY7" fmla="*/ 2532986 h 2552277"/>
                  <a:gd name="connsiteX8" fmla="*/ 0 w 1992396"/>
                  <a:gd name="connsiteY8" fmla="*/ 2015952 h 2552277"/>
                  <a:gd name="connsiteX9" fmla="*/ 390794 w 1992396"/>
                  <a:gd name="connsiteY9" fmla="*/ 2018976 h 2552277"/>
                  <a:gd name="connsiteX10" fmla="*/ 392066 w 1992396"/>
                  <a:gd name="connsiteY10" fmla="*/ 670942 h 2552277"/>
                  <a:gd name="connsiteX11" fmla="*/ 751159 w 1992396"/>
                  <a:gd name="connsiteY11" fmla="*/ 671381 h 2552277"/>
                  <a:gd name="connsiteX12" fmla="*/ 752436 w 1992396"/>
                  <a:gd name="connsiteY12" fmla="*/ 836 h 2552277"/>
                  <a:gd name="connsiteX0" fmla="*/ 752436 w 1992396"/>
                  <a:gd name="connsiteY0" fmla="*/ 836 h 2552277"/>
                  <a:gd name="connsiteX1" fmla="*/ 1584339 w 1992396"/>
                  <a:gd name="connsiteY1" fmla="*/ 0 h 2552277"/>
                  <a:gd name="connsiteX2" fmla="*/ 1587282 w 1992396"/>
                  <a:gd name="connsiteY2" fmla="*/ 681085 h 2552277"/>
                  <a:gd name="connsiteX3" fmla="*/ 1992396 w 1992396"/>
                  <a:gd name="connsiteY3" fmla="*/ 677227 h 2552277"/>
                  <a:gd name="connsiteX4" fmla="*/ 1973104 w 1992396"/>
                  <a:gd name="connsiteY4" fmla="*/ 1151789 h 2552277"/>
                  <a:gd name="connsiteX5" fmla="*/ 1560274 w 1992396"/>
                  <a:gd name="connsiteY5" fmla="*/ 1209663 h 2552277"/>
                  <a:gd name="connsiteX6" fmla="*/ 1565048 w 1992396"/>
                  <a:gd name="connsiteY6" fmla="*/ 2552277 h 2552277"/>
                  <a:gd name="connsiteX7" fmla="*/ 3420 w 1992396"/>
                  <a:gd name="connsiteY7" fmla="*/ 2532986 h 2552277"/>
                  <a:gd name="connsiteX8" fmla="*/ 0 w 1992396"/>
                  <a:gd name="connsiteY8" fmla="*/ 2015952 h 2552277"/>
                  <a:gd name="connsiteX9" fmla="*/ 390794 w 1992396"/>
                  <a:gd name="connsiteY9" fmla="*/ 2018976 h 2552277"/>
                  <a:gd name="connsiteX10" fmla="*/ 392066 w 1992396"/>
                  <a:gd name="connsiteY10" fmla="*/ 670942 h 2552277"/>
                  <a:gd name="connsiteX11" fmla="*/ 751159 w 1992396"/>
                  <a:gd name="connsiteY11" fmla="*/ 671381 h 2552277"/>
                  <a:gd name="connsiteX12" fmla="*/ 752436 w 1992396"/>
                  <a:gd name="connsiteY12" fmla="*/ 836 h 2552277"/>
                  <a:gd name="connsiteX0" fmla="*/ 752436 w 1992396"/>
                  <a:gd name="connsiteY0" fmla="*/ 836 h 2552277"/>
                  <a:gd name="connsiteX1" fmla="*/ 1584339 w 1992396"/>
                  <a:gd name="connsiteY1" fmla="*/ 0 h 2552277"/>
                  <a:gd name="connsiteX2" fmla="*/ 1587282 w 1992396"/>
                  <a:gd name="connsiteY2" fmla="*/ 681085 h 2552277"/>
                  <a:gd name="connsiteX3" fmla="*/ 1992396 w 1992396"/>
                  <a:gd name="connsiteY3" fmla="*/ 677227 h 2552277"/>
                  <a:gd name="connsiteX4" fmla="*/ 1973104 w 1992396"/>
                  <a:gd name="connsiteY4" fmla="*/ 1186513 h 2552277"/>
                  <a:gd name="connsiteX5" fmla="*/ 1560274 w 1992396"/>
                  <a:gd name="connsiteY5" fmla="*/ 1209663 h 2552277"/>
                  <a:gd name="connsiteX6" fmla="*/ 1565048 w 1992396"/>
                  <a:gd name="connsiteY6" fmla="*/ 2552277 h 2552277"/>
                  <a:gd name="connsiteX7" fmla="*/ 3420 w 1992396"/>
                  <a:gd name="connsiteY7" fmla="*/ 2532986 h 2552277"/>
                  <a:gd name="connsiteX8" fmla="*/ 0 w 1992396"/>
                  <a:gd name="connsiteY8" fmla="*/ 2015952 h 2552277"/>
                  <a:gd name="connsiteX9" fmla="*/ 390794 w 1992396"/>
                  <a:gd name="connsiteY9" fmla="*/ 2018976 h 2552277"/>
                  <a:gd name="connsiteX10" fmla="*/ 392066 w 1992396"/>
                  <a:gd name="connsiteY10" fmla="*/ 670942 h 2552277"/>
                  <a:gd name="connsiteX11" fmla="*/ 751159 w 1992396"/>
                  <a:gd name="connsiteY11" fmla="*/ 671381 h 2552277"/>
                  <a:gd name="connsiteX12" fmla="*/ 752436 w 1992396"/>
                  <a:gd name="connsiteY12" fmla="*/ 836 h 2552277"/>
                  <a:gd name="connsiteX0" fmla="*/ 752436 w 1992396"/>
                  <a:gd name="connsiteY0" fmla="*/ 836 h 2552277"/>
                  <a:gd name="connsiteX1" fmla="*/ 1584339 w 1992396"/>
                  <a:gd name="connsiteY1" fmla="*/ 0 h 2552277"/>
                  <a:gd name="connsiteX2" fmla="*/ 1587282 w 1992396"/>
                  <a:gd name="connsiteY2" fmla="*/ 681085 h 2552277"/>
                  <a:gd name="connsiteX3" fmla="*/ 1992396 w 1992396"/>
                  <a:gd name="connsiteY3" fmla="*/ 677227 h 2552277"/>
                  <a:gd name="connsiteX4" fmla="*/ 1973104 w 1992396"/>
                  <a:gd name="connsiteY4" fmla="*/ 1186513 h 2552277"/>
                  <a:gd name="connsiteX5" fmla="*/ 1560274 w 1992396"/>
                  <a:gd name="connsiteY5" fmla="*/ 1209663 h 2552277"/>
                  <a:gd name="connsiteX6" fmla="*/ 1565048 w 1992396"/>
                  <a:gd name="connsiteY6" fmla="*/ 2552277 h 2552277"/>
                  <a:gd name="connsiteX7" fmla="*/ 3420 w 1992396"/>
                  <a:gd name="connsiteY7" fmla="*/ 2532986 h 2552277"/>
                  <a:gd name="connsiteX8" fmla="*/ 0 w 1992396"/>
                  <a:gd name="connsiteY8" fmla="*/ 2015952 h 2552277"/>
                  <a:gd name="connsiteX9" fmla="*/ 390794 w 1992396"/>
                  <a:gd name="connsiteY9" fmla="*/ 2018976 h 2552277"/>
                  <a:gd name="connsiteX10" fmla="*/ 392066 w 1992396"/>
                  <a:gd name="connsiteY10" fmla="*/ 670942 h 2552277"/>
                  <a:gd name="connsiteX11" fmla="*/ 751159 w 1992396"/>
                  <a:gd name="connsiteY11" fmla="*/ 671381 h 2552277"/>
                  <a:gd name="connsiteX12" fmla="*/ 752436 w 1992396"/>
                  <a:gd name="connsiteY12" fmla="*/ 836 h 2552277"/>
                  <a:gd name="connsiteX0" fmla="*/ 752436 w 1992396"/>
                  <a:gd name="connsiteY0" fmla="*/ 836 h 2552277"/>
                  <a:gd name="connsiteX1" fmla="*/ 1584339 w 1992396"/>
                  <a:gd name="connsiteY1" fmla="*/ 0 h 2552277"/>
                  <a:gd name="connsiteX2" fmla="*/ 1587282 w 1992396"/>
                  <a:gd name="connsiteY2" fmla="*/ 681085 h 2552277"/>
                  <a:gd name="connsiteX3" fmla="*/ 1992396 w 1992396"/>
                  <a:gd name="connsiteY3" fmla="*/ 677227 h 2552277"/>
                  <a:gd name="connsiteX4" fmla="*/ 1973104 w 1992396"/>
                  <a:gd name="connsiteY4" fmla="*/ 1186513 h 2552277"/>
                  <a:gd name="connsiteX5" fmla="*/ 1560274 w 1992396"/>
                  <a:gd name="connsiteY5" fmla="*/ 1190372 h 2552277"/>
                  <a:gd name="connsiteX6" fmla="*/ 1565048 w 1992396"/>
                  <a:gd name="connsiteY6" fmla="*/ 2552277 h 2552277"/>
                  <a:gd name="connsiteX7" fmla="*/ 3420 w 1992396"/>
                  <a:gd name="connsiteY7" fmla="*/ 2532986 h 2552277"/>
                  <a:gd name="connsiteX8" fmla="*/ 0 w 1992396"/>
                  <a:gd name="connsiteY8" fmla="*/ 2015952 h 2552277"/>
                  <a:gd name="connsiteX9" fmla="*/ 390794 w 1992396"/>
                  <a:gd name="connsiteY9" fmla="*/ 2018976 h 2552277"/>
                  <a:gd name="connsiteX10" fmla="*/ 392066 w 1992396"/>
                  <a:gd name="connsiteY10" fmla="*/ 670942 h 2552277"/>
                  <a:gd name="connsiteX11" fmla="*/ 751159 w 1992396"/>
                  <a:gd name="connsiteY11" fmla="*/ 671381 h 2552277"/>
                  <a:gd name="connsiteX12" fmla="*/ 752436 w 1992396"/>
                  <a:gd name="connsiteY12" fmla="*/ 836 h 2552277"/>
                  <a:gd name="connsiteX0" fmla="*/ 752436 w 1992396"/>
                  <a:gd name="connsiteY0" fmla="*/ 836 h 2552277"/>
                  <a:gd name="connsiteX1" fmla="*/ 1584339 w 1992396"/>
                  <a:gd name="connsiteY1" fmla="*/ 0 h 2552277"/>
                  <a:gd name="connsiteX2" fmla="*/ 1587282 w 1992396"/>
                  <a:gd name="connsiteY2" fmla="*/ 681085 h 2552277"/>
                  <a:gd name="connsiteX3" fmla="*/ 1992396 w 1992396"/>
                  <a:gd name="connsiteY3" fmla="*/ 677227 h 2552277"/>
                  <a:gd name="connsiteX4" fmla="*/ 1973104 w 1992396"/>
                  <a:gd name="connsiteY4" fmla="*/ 1186513 h 2552277"/>
                  <a:gd name="connsiteX5" fmla="*/ 1560274 w 1992396"/>
                  <a:gd name="connsiteY5" fmla="*/ 1190372 h 2552277"/>
                  <a:gd name="connsiteX6" fmla="*/ 1565048 w 1992396"/>
                  <a:gd name="connsiteY6" fmla="*/ 2552277 h 2552277"/>
                  <a:gd name="connsiteX7" fmla="*/ 3420 w 1992396"/>
                  <a:gd name="connsiteY7" fmla="*/ 2532986 h 2552277"/>
                  <a:gd name="connsiteX8" fmla="*/ 0 w 1992396"/>
                  <a:gd name="connsiteY8" fmla="*/ 2015952 h 2552277"/>
                  <a:gd name="connsiteX9" fmla="*/ 390794 w 1992396"/>
                  <a:gd name="connsiteY9" fmla="*/ 2018976 h 2552277"/>
                  <a:gd name="connsiteX10" fmla="*/ 392066 w 1992396"/>
                  <a:gd name="connsiteY10" fmla="*/ 670942 h 2552277"/>
                  <a:gd name="connsiteX11" fmla="*/ 751159 w 1992396"/>
                  <a:gd name="connsiteY11" fmla="*/ 671381 h 2552277"/>
                  <a:gd name="connsiteX12" fmla="*/ 752436 w 1992396"/>
                  <a:gd name="connsiteY12" fmla="*/ 836 h 2552277"/>
                  <a:gd name="connsiteX0" fmla="*/ 752436 w 1992396"/>
                  <a:gd name="connsiteY0" fmla="*/ 836 h 2552277"/>
                  <a:gd name="connsiteX1" fmla="*/ 1584339 w 1992396"/>
                  <a:gd name="connsiteY1" fmla="*/ 0 h 2552277"/>
                  <a:gd name="connsiteX2" fmla="*/ 1587282 w 1992396"/>
                  <a:gd name="connsiteY2" fmla="*/ 681085 h 2552277"/>
                  <a:gd name="connsiteX3" fmla="*/ 1992396 w 1992396"/>
                  <a:gd name="connsiteY3" fmla="*/ 677227 h 2552277"/>
                  <a:gd name="connsiteX4" fmla="*/ 1973104 w 1992396"/>
                  <a:gd name="connsiteY4" fmla="*/ 1186513 h 2552277"/>
                  <a:gd name="connsiteX5" fmla="*/ 1560274 w 1992396"/>
                  <a:gd name="connsiteY5" fmla="*/ 1190372 h 2552277"/>
                  <a:gd name="connsiteX6" fmla="*/ 1565048 w 1992396"/>
                  <a:gd name="connsiteY6" fmla="*/ 2552277 h 2552277"/>
                  <a:gd name="connsiteX7" fmla="*/ 3420 w 1992396"/>
                  <a:gd name="connsiteY7" fmla="*/ 2532986 h 2552277"/>
                  <a:gd name="connsiteX8" fmla="*/ 0 w 1992396"/>
                  <a:gd name="connsiteY8" fmla="*/ 2015952 h 2552277"/>
                  <a:gd name="connsiteX9" fmla="*/ 390794 w 1992396"/>
                  <a:gd name="connsiteY9" fmla="*/ 2018976 h 2552277"/>
                  <a:gd name="connsiteX10" fmla="*/ 392066 w 1992396"/>
                  <a:gd name="connsiteY10" fmla="*/ 670942 h 2552277"/>
                  <a:gd name="connsiteX11" fmla="*/ 751159 w 1992396"/>
                  <a:gd name="connsiteY11" fmla="*/ 671381 h 2552277"/>
                  <a:gd name="connsiteX12" fmla="*/ 752436 w 1992396"/>
                  <a:gd name="connsiteY12" fmla="*/ 836 h 2552277"/>
                  <a:gd name="connsiteX0" fmla="*/ 752436 w 1974589"/>
                  <a:gd name="connsiteY0" fmla="*/ 836 h 2552277"/>
                  <a:gd name="connsiteX1" fmla="*/ 1584339 w 1974589"/>
                  <a:gd name="connsiteY1" fmla="*/ 0 h 2552277"/>
                  <a:gd name="connsiteX2" fmla="*/ 1587282 w 1974589"/>
                  <a:gd name="connsiteY2" fmla="*/ 681085 h 2552277"/>
                  <a:gd name="connsiteX3" fmla="*/ 1973105 w 1974589"/>
                  <a:gd name="connsiteY3" fmla="*/ 681085 h 2552277"/>
                  <a:gd name="connsiteX4" fmla="*/ 1973104 w 1974589"/>
                  <a:gd name="connsiteY4" fmla="*/ 1186513 h 2552277"/>
                  <a:gd name="connsiteX5" fmla="*/ 1560274 w 1974589"/>
                  <a:gd name="connsiteY5" fmla="*/ 1190372 h 2552277"/>
                  <a:gd name="connsiteX6" fmla="*/ 1565048 w 1974589"/>
                  <a:gd name="connsiteY6" fmla="*/ 2552277 h 2552277"/>
                  <a:gd name="connsiteX7" fmla="*/ 3420 w 1974589"/>
                  <a:gd name="connsiteY7" fmla="*/ 2532986 h 2552277"/>
                  <a:gd name="connsiteX8" fmla="*/ 0 w 1974589"/>
                  <a:gd name="connsiteY8" fmla="*/ 2015952 h 2552277"/>
                  <a:gd name="connsiteX9" fmla="*/ 390794 w 1974589"/>
                  <a:gd name="connsiteY9" fmla="*/ 2018976 h 2552277"/>
                  <a:gd name="connsiteX10" fmla="*/ 392066 w 1974589"/>
                  <a:gd name="connsiteY10" fmla="*/ 670942 h 2552277"/>
                  <a:gd name="connsiteX11" fmla="*/ 751159 w 1974589"/>
                  <a:gd name="connsiteY11" fmla="*/ 671381 h 2552277"/>
                  <a:gd name="connsiteX12" fmla="*/ 752436 w 1974589"/>
                  <a:gd name="connsiteY12" fmla="*/ 836 h 2552277"/>
                  <a:gd name="connsiteX0" fmla="*/ 752436 w 1974589"/>
                  <a:gd name="connsiteY0" fmla="*/ 836 h 2552277"/>
                  <a:gd name="connsiteX1" fmla="*/ 1584339 w 1974589"/>
                  <a:gd name="connsiteY1" fmla="*/ 0 h 2552277"/>
                  <a:gd name="connsiteX2" fmla="*/ 1587282 w 1974589"/>
                  <a:gd name="connsiteY2" fmla="*/ 681085 h 2552277"/>
                  <a:gd name="connsiteX3" fmla="*/ 1973105 w 1974589"/>
                  <a:gd name="connsiteY3" fmla="*/ 681085 h 2552277"/>
                  <a:gd name="connsiteX4" fmla="*/ 1973104 w 1974589"/>
                  <a:gd name="connsiteY4" fmla="*/ 1186513 h 2552277"/>
                  <a:gd name="connsiteX5" fmla="*/ 1560274 w 1974589"/>
                  <a:gd name="connsiteY5" fmla="*/ 1190372 h 2552277"/>
                  <a:gd name="connsiteX6" fmla="*/ 1565048 w 1974589"/>
                  <a:gd name="connsiteY6" fmla="*/ 2552277 h 2552277"/>
                  <a:gd name="connsiteX7" fmla="*/ 3420 w 1974589"/>
                  <a:gd name="connsiteY7" fmla="*/ 2532986 h 2552277"/>
                  <a:gd name="connsiteX8" fmla="*/ 0 w 1974589"/>
                  <a:gd name="connsiteY8" fmla="*/ 2015952 h 2552277"/>
                  <a:gd name="connsiteX9" fmla="*/ 390794 w 1974589"/>
                  <a:gd name="connsiteY9" fmla="*/ 2018976 h 2552277"/>
                  <a:gd name="connsiteX10" fmla="*/ 392066 w 1974589"/>
                  <a:gd name="connsiteY10" fmla="*/ 670942 h 2552277"/>
                  <a:gd name="connsiteX11" fmla="*/ 751159 w 1974589"/>
                  <a:gd name="connsiteY11" fmla="*/ 671381 h 2552277"/>
                  <a:gd name="connsiteX12" fmla="*/ 752436 w 1974589"/>
                  <a:gd name="connsiteY12" fmla="*/ 836 h 2552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74589" h="2552277">
                    <a:moveTo>
                      <a:pt x="752436" y="836"/>
                    </a:moveTo>
                    <a:lnTo>
                      <a:pt x="1584339" y="0"/>
                    </a:lnTo>
                    <a:cubicBezTo>
                      <a:pt x="1591657" y="195041"/>
                      <a:pt x="1585506" y="496837"/>
                      <a:pt x="1587282" y="681085"/>
                    </a:cubicBezTo>
                    <a:cubicBezTo>
                      <a:pt x="1754962" y="672422"/>
                      <a:pt x="1718951" y="679165"/>
                      <a:pt x="1973105" y="681085"/>
                    </a:cubicBezTo>
                    <a:cubicBezTo>
                      <a:pt x="1967960" y="889430"/>
                      <a:pt x="1978249" y="1009034"/>
                      <a:pt x="1973104" y="1186513"/>
                    </a:cubicBezTo>
                    <a:cubicBezTo>
                      <a:pt x="1843210" y="1193587"/>
                      <a:pt x="1760749" y="1185236"/>
                      <a:pt x="1560274" y="1190372"/>
                    </a:cubicBezTo>
                    <a:cubicBezTo>
                      <a:pt x="1541136" y="1446294"/>
                      <a:pt x="1589171" y="2211475"/>
                      <a:pt x="1565048" y="2552277"/>
                    </a:cubicBezTo>
                    <a:lnTo>
                      <a:pt x="3420" y="2532986"/>
                    </a:lnTo>
                    <a:cubicBezTo>
                      <a:pt x="2280" y="2244378"/>
                      <a:pt x="10568" y="2313987"/>
                      <a:pt x="0" y="2015952"/>
                    </a:cubicBezTo>
                    <a:cubicBezTo>
                      <a:pt x="175119" y="2021920"/>
                      <a:pt x="244386" y="2011666"/>
                      <a:pt x="390794" y="2018976"/>
                    </a:cubicBezTo>
                    <a:cubicBezTo>
                      <a:pt x="396900" y="1756298"/>
                      <a:pt x="380498" y="1079862"/>
                      <a:pt x="392066" y="670942"/>
                    </a:cubicBezTo>
                    <a:cubicBezTo>
                      <a:pt x="596314" y="685082"/>
                      <a:pt x="597472" y="672940"/>
                      <a:pt x="751159" y="671381"/>
                    </a:cubicBezTo>
                    <a:cubicBezTo>
                      <a:pt x="759585" y="424288"/>
                      <a:pt x="764588" y="325353"/>
                      <a:pt x="752436" y="836"/>
                    </a:cubicBezTo>
                    <a:close/>
                  </a:path>
                </a:pathLst>
              </a:cu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5" name="Rectangle 5">
                <a:extLst>
                  <a:ext uri="{FF2B5EF4-FFF2-40B4-BE49-F238E27FC236}">
                    <a16:creationId xmlns:a16="http://schemas.microsoft.com/office/drawing/2014/main" id="{AE5100BE-9969-EF46-AC8D-40DD5AC5FF5B}"/>
                  </a:ext>
                </a:extLst>
              </p:cNvPr>
              <p:cNvSpPr/>
              <p:nvPr/>
            </p:nvSpPr>
            <p:spPr>
              <a:xfrm>
                <a:off x="7112188" y="3676018"/>
                <a:ext cx="990515" cy="1555405"/>
              </a:xfrm>
              <a:custGeom>
                <a:avLst/>
                <a:gdLst>
                  <a:gd name="connsiteX0" fmla="*/ 0 w 2051623"/>
                  <a:gd name="connsiteY0" fmla="*/ 0 h 2706606"/>
                  <a:gd name="connsiteX1" fmla="*/ 2051623 w 2051623"/>
                  <a:gd name="connsiteY1" fmla="*/ 0 h 2706606"/>
                  <a:gd name="connsiteX2" fmla="*/ 2051623 w 2051623"/>
                  <a:gd name="connsiteY2" fmla="*/ 2706606 h 2706606"/>
                  <a:gd name="connsiteX3" fmla="*/ 0 w 2051623"/>
                  <a:gd name="connsiteY3" fmla="*/ 2706606 h 2706606"/>
                  <a:gd name="connsiteX4" fmla="*/ 0 w 2051623"/>
                  <a:gd name="connsiteY4" fmla="*/ 0 h 2706606"/>
                  <a:gd name="connsiteX0" fmla="*/ 716438 w 2051623"/>
                  <a:gd name="connsiteY0" fmla="*/ 28280 h 2706606"/>
                  <a:gd name="connsiteX1" fmla="*/ 2051623 w 2051623"/>
                  <a:gd name="connsiteY1" fmla="*/ 0 h 2706606"/>
                  <a:gd name="connsiteX2" fmla="*/ 2051623 w 2051623"/>
                  <a:gd name="connsiteY2" fmla="*/ 2706606 h 2706606"/>
                  <a:gd name="connsiteX3" fmla="*/ 0 w 2051623"/>
                  <a:gd name="connsiteY3" fmla="*/ 2706606 h 2706606"/>
                  <a:gd name="connsiteX4" fmla="*/ 716438 w 2051623"/>
                  <a:gd name="connsiteY4" fmla="*/ 28280 h 2706606"/>
                  <a:gd name="connsiteX0" fmla="*/ 716438 w 2051623"/>
                  <a:gd name="connsiteY0" fmla="*/ 28280 h 2706606"/>
                  <a:gd name="connsiteX1" fmla="*/ 2051623 w 2051623"/>
                  <a:gd name="connsiteY1" fmla="*/ 0 h 2706606"/>
                  <a:gd name="connsiteX2" fmla="*/ 2051623 w 2051623"/>
                  <a:gd name="connsiteY2" fmla="*/ 2706606 h 2706606"/>
                  <a:gd name="connsiteX3" fmla="*/ 0 w 2051623"/>
                  <a:gd name="connsiteY3" fmla="*/ 2706606 h 2706606"/>
                  <a:gd name="connsiteX4" fmla="*/ 43713 w 2051623"/>
                  <a:gd name="connsiteY4" fmla="*/ 2151865 h 2706606"/>
                  <a:gd name="connsiteX5" fmla="*/ 716438 w 2051623"/>
                  <a:gd name="connsiteY5" fmla="*/ 28280 h 2706606"/>
                  <a:gd name="connsiteX0" fmla="*/ 716438 w 2051623"/>
                  <a:gd name="connsiteY0" fmla="*/ 28280 h 2706606"/>
                  <a:gd name="connsiteX1" fmla="*/ 2051623 w 2051623"/>
                  <a:gd name="connsiteY1" fmla="*/ 0 h 2706606"/>
                  <a:gd name="connsiteX2" fmla="*/ 2051623 w 2051623"/>
                  <a:gd name="connsiteY2" fmla="*/ 2706606 h 2706606"/>
                  <a:gd name="connsiteX3" fmla="*/ 0 w 2051623"/>
                  <a:gd name="connsiteY3" fmla="*/ 2706606 h 2706606"/>
                  <a:gd name="connsiteX4" fmla="*/ 43713 w 2051623"/>
                  <a:gd name="connsiteY4" fmla="*/ 2151865 h 2706606"/>
                  <a:gd name="connsiteX5" fmla="*/ 716438 w 2051623"/>
                  <a:gd name="connsiteY5" fmla="*/ 28280 h 2706606"/>
                  <a:gd name="connsiteX0" fmla="*/ 716438 w 2051623"/>
                  <a:gd name="connsiteY0" fmla="*/ 28280 h 2706606"/>
                  <a:gd name="connsiteX1" fmla="*/ 2051623 w 2051623"/>
                  <a:gd name="connsiteY1" fmla="*/ 0 h 2706606"/>
                  <a:gd name="connsiteX2" fmla="*/ 2051623 w 2051623"/>
                  <a:gd name="connsiteY2" fmla="*/ 2706606 h 2706606"/>
                  <a:gd name="connsiteX3" fmla="*/ 0 w 2051623"/>
                  <a:gd name="connsiteY3" fmla="*/ 2706606 h 2706606"/>
                  <a:gd name="connsiteX4" fmla="*/ 43713 w 2051623"/>
                  <a:gd name="connsiteY4" fmla="*/ 2151865 h 2706606"/>
                  <a:gd name="connsiteX5" fmla="*/ 716438 w 2051623"/>
                  <a:gd name="connsiteY5" fmla="*/ 28280 h 2706606"/>
                  <a:gd name="connsiteX0" fmla="*/ 716438 w 2051623"/>
                  <a:gd name="connsiteY0" fmla="*/ 28280 h 2706606"/>
                  <a:gd name="connsiteX1" fmla="*/ 2051623 w 2051623"/>
                  <a:gd name="connsiteY1" fmla="*/ 0 h 2706606"/>
                  <a:gd name="connsiteX2" fmla="*/ 2051623 w 2051623"/>
                  <a:gd name="connsiteY2" fmla="*/ 2706606 h 2706606"/>
                  <a:gd name="connsiteX3" fmla="*/ 0 w 2051623"/>
                  <a:gd name="connsiteY3" fmla="*/ 2706606 h 2706606"/>
                  <a:gd name="connsiteX4" fmla="*/ 43713 w 2051623"/>
                  <a:gd name="connsiteY4" fmla="*/ 2151865 h 2706606"/>
                  <a:gd name="connsiteX5" fmla="*/ 373651 w 2051623"/>
                  <a:gd name="connsiteY5" fmla="*/ 2029317 h 2706606"/>
                  <a:gd name="connsiteX6" fmla="*/ 716438 w 2051623"/>
                  <a:gd name="connsiteY6" fmla="*/ 28280 h 2706606"/>
                  <a:gd name="connsiteX0" fmla="*/ 716438 w 2051623"/>
                  <a:gd name="connsiteY0" fmla="*/ 28280 h 2706606"/>
                  <a:gd name="connsiteX1" fmla="*/ 2051623 w 2051623"/>
                  <a:gd name="connsiteY1" fmla="*/ 0 h 2706606"/>
                  <a:gd name="connsiteX2" fmla="*/ 2051623 w 2051623"/>
                  <a:gd name="connsiteY2" fmla="*/ 2706606 h 2706606"/>
                  <a:gd name="connsiteX3" fmla="*/ 0 w 2051623"/>
                  <a:gd name="connsiteY3" fmla="*/ 2706606 h 2706606"/>
                  <a:gd name="connsiteX4" fmla="*/ 43713 w 2051623"/>
                  <a:gd name="connsiteY4" fmla="*/ 2151865 h 2706606"/>
                  <a:gd name="connsiteX5" fmla="*/ 373651 w 2051623"/>
                  <a:gd name="connsiteY5" fmla="*/ 2029317 h 2706606"/>
                  <a:gd name="connsiteX6" fmla="*/ 716438 w 2051623"/>
                  <a:gd name="connsiteY6" fmla="*/ 28280 h 2706606"/>
                  <a:gd name="connsiteX0" fmla="*/ 716438 w 2051623"/>
                  <a:gd name="connsiteY0" fmla="*/ 28280 h 2706606"/>
                  <a:gd name="connsiteX1" fmla="*/ 2051623 w 2051623"/>
                  <a:gd name="connsiteY1" fmla="*/ 0 h 2706606"/>
                  <a:gd name="connsiteX2" fmla="*/ 2051623 w 2051623"/>
                  <a:gd name="connsiteY2" fmla="*/ 2706606 h 2706606"/>
                  <a:gd name="connsiteX3" fmla="*/ 0 w 2051623"/>
                  <a:gd name="connsiteY3" fmla="*/ 2706606 h 2706606"/>
                  <a:gd name="connsiteX4" fmla="*/ 43713 w 2051623"/>
                  <a:gd name="connsiteY4" fmla="*/ 2151865 h 2706606"/>
                  <a:gd name="connsiteX5" fmla="*/ 373651 w 2051623"/>
                  <a:gd name="connsiteY5" fmla="*/ 2029317 h 2706606"/>
                  <a:gd name="connsiteX6" fmla="*/ 716438 w 2051623"/>
                  <a:gd name="connsiteY6" fmla="*/ 28280 h 2706606"/>
                  <a:gd name="connsiteX0" fmla="*/ 716455 w 2051640"/>
                  <a:gd name="connsiteY0" fmla="*/ 28280 h 2706606"/>
                  <a:gd name="connsiteX1" fmla="*/ 2051640 w 2051640"/>
                  <a:gd name="connsiteY1" fmla="*/ 0 h 2706606"/>
                  <a:gd name="connsiteX2" fmla="*/ 2051640 w 2051640"/>
                  <a:gd name="connsiteY2" fmla="*/ 2706606 h 2706606"/>
                  <a:gd name="connsiteX3" fmla="*/ 17 w 2051640"/>
                  <a:gd name="connsiteY3" fmla="*/ 2706606 h 2706606"/>
                  <a:gd name="connsiteX4" fmla="*/ 43730 w 2051640"/>
                  <a:gd name="connsiteY4" fmla="*/ 2151865 h 2706606"/>
                  <a:gd name="connsiteX5" fmla="*/ 373668 w 2051640"/>
                  <a:gd name="connsiteY5" fmla="*/ 2029317 h 2706606"/>
                  <a:gd name="connsiteX6" fmla="*/ 716455 w 2051640"/>
                  <a:gd name="connsiteY6" fmla="*/ 28280 h 2706606"/>
                  <a:gd name="connsiteX0" fmla="*/ 729285 w 2064470"/>
                  <a:gd name="connsiteY0" fmla="*/ 28280 h 2706606"/>
                  <a:gd name="connsiteX1" fmla="*/ 2064470 w 2064470"/>
                  <a:gd name="connsiteY1" fmla="*/ 0 h 2706606"/>
                  <a:gd name="connsiteX2" fmla="*/ 2064470 w 2064470"/>
                  <a:gd name="connsiteY2" fmla="*/ 2706606 h 2706606"/>
                  <a:gd name="connsiteX3" fmla="*/ 12847 w 2064470"/>
                  <a:gd name="connsiteY3" fmla="*/ 2706606 h 2706606"/>
                  <a:gd name="connsiteX4" fmla="*/ 0 w 2064470"/>
                  <a:gd name="connsiteY4" fmla="*/ 2161292 h 2706606"/>
                  <a:gd name="connsiteX5" fmla="*/ 386498 w 2064470"/>
                  <a:gd name="connsiteY5" fmla="*/ 2029317 h 2706606"/>
                  <a:gd name="connsiteX6" fmla="*/ 729285 w 2064470"/>
                  <a:gd name="connsiteY6" fmla="*/ 28280 h 2706606"/>
                  <a:gd name="connsiteX0" fmla="*/ 729285 w 2064470"/>
                  <a:gd name="connsiteY0" fmla="*/ 28280 h 2706606"/>
                  <a:gd name="connsiteX1" fmla="*/ 2064470 w 2064470"/>
                  <a:gd name="connsiteY1" fmla="*/ 0 h 2706606"/>
                  <a:gd name="connsiteX2" fmla="*/ 2064470 w 2064470"/>
                  <a:gd name="connsiteY2" fmla="*/ 2706606 h 2706606"/>
                  <a:gd name="connsiteX3" fmla="*/ 12847 w 2064470"/>
                  <a:gd name="connsiteY3" fmla="*/ 2706606 h 2706606"/>
                  <a:gd name="connsiteX4" fmla="*/ 0 w 2064470"/>
                  <a:gd name="connsiteY4" fmla="*/ 2161292 h 2706606"/>
                  <a:gd name="connsiteX5" fmla="*/ 386498 w 2064470"/>
                  <a:gd name="connsiteY5" fmla="*/ 2029317 h 2706606"/>
                  <a:gd name="connsiteX6" fmla="*/ 729285 w 2064470"/>
                  <a:gd name="connsiteY6" fmla="*/ 28280 h 2706606"/>
                  <a:gd name="connsiteX0" fmla="*/ 719858 w 2055043"/>
                  <a:gd name="connsiteY0" fmla="*/ 28280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77071 w 2055043"/>
                  <a:gd name="connsiteY5" fmla="*/ 2029317 h 2706606"/>
                  <a:gd name="connsiteX6" fmla="*/ 719858 w 2055043"/>
                  <a:gd name="connsiteY6" fmla="*/ 28280 h 2706606"/>
                  <a:gd name="connsiteX0" fmla="*/ 719858 w 2055043"/>
                  <a:gd name="connsiteY0" fmla="*/ 28280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719858 w 2055043"/>
                  <a:gd name="connsiteY6" fmla="*/ 28280 h 2706606"/>
                  <a:gd name="connsiteX0" fmla="*/ 719858 w 2055043"/>
                  <a:gd name="connsiteY0" fmla="*/ 28280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719858 w 2055043"/>
                  <a:gd name="connsiteY6" fmla="*/ 28280 h 2706606"/>
                  <a:gd name="connsiteX0" fmla="*/ 719858 w 2055043"/>
                  <a:gd name="connsiteY0" fmla="*/ 28280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452486 w 2055043"/>
                  <a:gd name="connsiteY6" fmla="*/ 784979 h 2706606"/>
                  <a:gd name="connsiteX7" fmla="*/ 719858 w 2055043"/>
                  <a:gd name="connsiteY7" fmla="*/ 28280 h 2706606"/>
                  <a:gd name="connsiteX0" fmla="*/ 719858 w 2055043"/>
                  <a:gd name="connsiteY0" fmla="*/ 28280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452486 w 2055043"/>
                  <a:gd name="connsiteY6" fmla="*/ 784979 h 2706606"/>
                  <a:gd name="connsiteX7" fmla="*/ 719858 w 2055043"/>
                  <a:gd name="connsiteY7" fmla="*/ 28280 h 2706606"/>
                  <a:gd name="connsiteX0" fmla="*/ 719858 w 2055043"/>
                  <a:gd name="connsiteY0" fmla="*/ 28280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452486 w 2055043"/>
                  <a:gd name="connsiteY6" fmla="*/ 784979 h 2706606"/>
                  <a:gd name="connsiteX7" fmla="*/ 719858 w 2055043"/>
                  <a:gd name="connsiteY7" fmla="*/ 28280 h 2706606"/>
                  <a:gd name="connsiteX0" fmla="*/ 719858 w 2055043"/>
                  <a:gd name="connsiteY0" fmla="*/ 28280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395925 w 2055043"/>
                  <a:gd name="connsiteY6" fmla="*/ 794405 h 2706606"/>
                  <a:gd name="connsiteX7" fmla="*/ 719858 w 2055043"/>
                  <a:gd name="connsiteY7" fmla="*/ 28280 h 2706606"/>
                  <a:gd name="connsiteX0" fmla="*/ 719858 w 2055043"/>
                  <a:gd name="connsiteY0" fmla="*/ 28280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395925 w 2055043"/>
                  <a:gd name="connsiteY6" fmla="*/ 794405 h 2706606"/>
                  <a:gd name="connsiteX7" fmla="*/ 719858 w 2055043"/>
                  <a:gd name="connsiteY7" fmla="*/ 28280 h 2706606"/>
                  <a:gd name="connsiteX0" fmla="*/ 804700 w 2055043"/>
                  <a:gd name="connsiteY0" fmla="*/ 37707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395925 w 2055043"/>
                  <a:gd name="connsiteY6" fmla="*/ 794405 h 2706606"/>
                  <a:gd name="connsiteX7" fmla="*/ 804700 w 2055043"/>
                  <a:gd name="connsiteY7" fmla="*/ 37707 h 2706606"/>
                  <a:gd name="connsiteX0" fmla="*/ 804700 w 2055043"/>
                  <a:gd name="connsiteY0" fmla="*/ 37707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395925 w 2055043"/>
                  <a:gd name="connsiteY6" fmla="*/ 794405 h 2706606"/>
                  <a:gd name="connsiteX7" fmla="*/ 804700 w 2055043"/>
                  <a:gd name="connsiteY7" fmla="*/ 37707 h 2706606"/>
                  <a:gd name="connsiteX0" fmla="*/ 729286 w 2055043"/>
                  <a:gd name="connsiteY0" fmla="*/ 47134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395925 w 2055043"/>
                  <a:gd name="connsiteY6" fmla="*/ 794405 h 2706606"/>
                  <a:gd name="connsiteX7" fmla="*/ 729286 w 2055043"/>
                  <a:gd name="connsiteY7" fmla="*/ 47134 h 2706606"/>
                  <a:gd name="connsiteX0" fmla="*/ 729286 w 2055043"/>
                  <a:gd name="connsiteY0" fmla="*/ 47134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395925 w 2055043"/>
                  <a:gd name="connsiteY6" fmla="*/ 794405 h 2706606"/>
                  <a:gd name="connsiteX7" fmla="*/ 735290 w 2055043"/>
                  <a:gd name="connsiteY7" fmla="*/ 737845 h 2706606"/>
                  <a:gd name="connsiteX8" fmla="*/ 729286 w 2055043"/>
                  <a:gd name="connsiteY8" fmla="*/ 47134 h 2706606"/>
                  <a:gd name="connsiteX0" fmla="*/ 729286 w 2055043"/>
                  <a:gd name="connsiteY0" fmla="*/ 47134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395925 w 2055043"/>
                  <a:gd name="connsiteY6" fmla="*/ 794405 h 2706606"/>
                  <a:gd name="connsiteX7" fmla="*/ 735290 w 2055043"/>
                  <a:gd name="connsiteY7" fmla="*/ 737845 h 2706606"/>
                  <a:gd name="connsiteX8" fmla="*/ 729286 w 2055043"/>
                  <a:gd name="connsiteY8" fmla="*/ 47134 h 2706606"/>
                  <a:gd name="connsiteX0" fmla="*/ 729286 w 2055043"/>
                  <a:gd name="connsiteY0" fmla="*/ 47134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395925 w 2055043"/>
                  <a:gd name="connsiteY6" fmla="*/ 794405 h 2706606"/>
                  <a:gd name="connsiteX7" fmla="*/ 735290 w 2055043"/>
                  <a:gd name="connsiteY7" fmla="*/ 737845 h 2706606"/>
                  <a:gd name="connsiteX8" fmla="*/ 729286 w 2055043"/>
                  <a:gd name="connsiteY8" fmla="*/ 47134 h 2706606"/>
                  <a:gd name="connsiteX0" fmla="*/ 729286 w 2055043"/>
                  <a:gd name="connsiteY0" fmla="*/ 47134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395925 w 2055043"/>
                  <a:gd name="connsiteY6" fmla="*/ 794405 h 2706606"/>
                  <a:gd name="connsiteX7" fmla="*/ 735290 w 2055043"/>
                  <a:gd name="connsiteY7" fmla="*/ 737845 h 2706606"/>
                  <a:gd name="connsiteX8" fmla="*/ 729286 w 2055043"/>
                  <a:gd name="connsiteY8" fmla="*/ 47134 h 2706606"/>
                  <a:gd name="connsiteX0" fmla="*/ 729286 w 2055043"/>
                  <a:gd name="connsiteY0" fmla="*/ 47134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395925 w 2055043"/>
                  <a:gd name="connsiteY6" fmla="*/ 794405 h 2706606"/>
                  <a:gd name="connsiteX7" fmla="*/ 735290 w 2055043"/>
                  <a:gd name="connsiteY7" fmla="*/ 737845 h 2706606"/>
                  <a:gd name="connsiteX8" fmla="*/ 729286 w 2055043"/>
                  <a:gd name="connsiteY8" fmla="*/ 47134 h 2706606"/>
                  <a:gd name="connsiteX0" fmla="*/ 729286 w 2055043"/>
                  <a:gd name="connsiteY0" fmla="*/ 47134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395925 w 2055043"/>
                  <a:gd name="connsiteY6" fmla="*/ 794405 h 2706606"/>
                  <a:gd name="connsiteX7" fmla="*/ 716436 w 2055043"/>
                  <a:gd name="connsiteY7" fmla="*/ 775552 h 2706606"/>
                  <a:gd name="connsiteX8" fmla="*/ 729286 w 2055043"/>
                  <a:gd name="connsiteY8" fmla="*/ 47134 h 2706606"/>
                  <a:gd name="connsiteX0" fmla="*/ 729286 w 2055043"/>
                  <a:gd name="connsiteY0" fmla="*/ 47134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67644 w 2055043"/>
                  <a:gd name="connsiteY5" fmla="*/ 2142439 h 2706606"/>
                  <a:gd name="connsiteX6" fmla="*/ 395925 w 2055043"/>
                  <a:gd name="connsiteY6" fmla="*/ 794405 h 2706606"/>
                  <a:gd name="connsiteX7" fmla="*/ 716436 w 2055043"/>
                  <a:gd name="connsiteY7" fmla="*/ 775552 h 2706606"/>
                  <a:gd name="connsiteX8" fmla="*/ 729286 w 2055043"/>
                  <a:gd name="connsiteY8" fmla="*/ 47134 h 2706606"/>
                  <a:gd name="connsiteX0" fmla="*/ 729286 w 2055043"/>
                  <a:gd name="connsiteY0" fmla="*/ 47134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94652 w 2055043"/>
                  <a:gd name="connsiteY5" fmla="*/ 2165588 h 2706606"/>
                  <a:gd name="connsiteX6" fmla="*/ 395925 w 2055043"/>
                  <a:gd name="connsiteY6" fmla="*/ 794405 h 2706606"/>
                  <a:gd name="connsiteX7" fmla="*/ 716436 w 2055043"/>
                  <a:gd name="connsiteY7" fmla="*/ 775552 h 2706606"/>
                  <a:gd name="connsiteX8" fmla="*/ 729286 w 2055043"/>
                  <a:gd name="connsiteY8" fmla="*/ 47134 h 2706606"/>
                  <a:gd name="connsiteX0" fmla="*/ 729286 w 2055043"/>
                  <a:gd name="connsiteY0" fmla="*/ 47134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94652 w 2055043"/>
                  <a:gd name="connsiteY5" fmla="*/ 2165588 h 2706606"/>
                  <a:gd name="connsiteX6" fmla="*/ 395925 w 2055043"/>
                  <a:gd name="connsiteY6" fmla="*/ 794405 h 2706606"/>
                  <a:gd name="connsiteX7" fmla="*/ 716436 w 2055043"/>
                  <a:gd name="connsiteY7" fmla="*/ 775552 h 2706606"/>
                  <a:gd name="connsiteX8" fmla="*/ 729286 w 2055043"/>
                  <a:gd name="connsiteY8" fmla="*/ 47134 h 2706606"/>
                  <a:gd name="connsiteX0" fmla="*/ 729286 w 2055043"/>
                  <a:gd name="connsiteY0" fmla="*/ 47134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94652 w 2055043"/>
                  <a:gd name="connsiteY5" fmla="*/ 2165588 h 2706606"/>
                  <a:gd name="connsiteX6" fmla="*/ 395925 w 2055043"/>
                  <a:gd name="connsiteY6" fmla="*/ 794405 h 2706606"/>
                  <a:gd name="connsiteX7" fmla="*/ 716436 w 2055043"/>
                  <a:gd name="connsiteY7" fmla="*/ 775552 h 2706606"/>
                  <a:gd name="connsiteX8" fmla="*/ 729286 w 2055043"/>
                  <a:gd name="connsiteY8" fmla="*/ 47134 h 2706606"/>
                  <a:gd name="connsiteX0" fmla="*/ 729286 w 2055043"/>
                  <a:gd name="connsiteY0" fmla="*/ 47134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90794 w 2055043"/>
                  <a:gd name="connsiteY5" fmla="*/ 2192596 h 2706606"/>
                  <a:gd name="connsiteX6" fmla="*/ 395925 w 2055043"/>
                  <a:gd name="connsiteY6" fmla="*/ 794405 h 2706606"/>
                  <a:gd name="connsiteX7" fmla="*/ 716436 w 2055043"/>
                  <a:gd name="connsiteY7" fmla="*/ 775552 h 2706606"/>
                  <a:gd name="connsiteX8" fmla="*/ 729286 w 2055043"/>
                  <a:gd name="connsiteY8" fmla="*/ 47134 h 2706606"/>
                  <a:gd name="connsiteX0" fmla="*/ 729286 w 2055043"/>
                  <a:gd name="connsiteY0" fmla="*/ 47134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90794 w 2055043"/>
                  <a:gd name="connsiteY5" fmla="*/ 2192596 h 2706606"/>
                  <a:gd name="connsiteX6" fmla="*/ 395925 w 2055043"/>
                  <a:gd name="connsiteY6" fmla="*/ 794405 h 2706606"/>
                  <a:gd name="connsiteX7" fmla="*/ 716436 w 2055043"/>
                  <a:gd name="connsiteY7" fmla="*/ 775552 h 2706606"/>
                  <a:gd name="connsiteX8" fmla="*/ 729286 w 2055043"/>
                  <a:gd name="connsiteY8" fmla="*/ 47134 h 2706606"/>
                  <a:gd name="connsiteX0" fmla="*/ 729286 w 2055043"/>
                  <a:gd name="connsiteY0" fmla="*/ 47134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90794 w 2055043"/>
                  <a:gd name="connsiteY5" fmla="*/ 2192596 h 2706606"/>
                  <a:gd name="connsiteX6" fmla="*/ 395925 w 2055043"/>
                  <a:gd name="connsiteY6" fmla="*/ 794405 h 2706606"/>
                  <a:gd name="connsiteX7" fmla="*/ 716436 w 2055043"/>
                  <a:gd name="connsiteY7" fmla="*/ 775552 h 2706606"/>
                  <a:gd name="connsiteX8" fmla="*/ 729286 w 2055043"/>
                  <a:gd name="connsiteY8" fmla="*/ 47134 h 2706606"/>
                  <a:gd name="connsiteX0" fmla="*/ 752436 w 2055043"/>
                  <a:gd name="connsiteY0" fmla="*/ 174456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90794 w 2055043"/>
                  <a:gd name="connsiteY5" fmla="*/ 2192596 h 2706606"/>
                  <a:gd name="connsiteX6" fmla="*/ 395925 w 2055043"/>
                  <a:gd name="connsiteY6" fmla="*/ 794405 h 2706606"/>
                  <a:gd name="connsiteX7" fmla="*/ 716436 w 2055043"/>
                  <a:gd name="connsiteY7" fmla="*/ 775552 h 2706606"/>
                  <a:gd name="connsiteX8" fmla="*/ 752436 w 2055043"/>
                  <a:gd name="connsiteY8" fmla="*/ 174456 h 2706606"/>
                  <a:gd name="connsiteX0" fmla="*/ 752436 w 2055043"/>
                  <a:gd name="connsiteY0" fmla="*/ 174456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90794 w 2055043"/>
                  <a:gd name="connsiteY5" fmla="*/ 2192596 h 2706606"/>
                  <a:gd name="connsiteX6" fmla="*/ 395925 w 2055043"/>
                  <a:gd name="connsiteY6" fmla="*/ 794405 h 2706606"/>
                  <a:gd name="connsiteX7" fmla="*/ 762734 w 2055043"/>
                  <a:gd name="connsiteY7" fmla="*/ 783269 h 2706606"/>
                  <a:gd name="connsiteX8" fmla="*/ 752436 w 2055043"/>
                  <a:gd name="connsiteY8" fmla="*/ 174456 h 2706606"/>
                  <a:gd name="connsiteX0" fmla="*/ 752436 w 2055043"/>
                  <a:gd name="connsiteY0" fmla="*/ 174456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90794 w 2055043"/>
                  <a:gd name="connsiteY5" fmla="*/ 2192596 h 2706606"/>
                  <a:gd name="connsiteX6" fmla="*/ 392066 w 2055043"/>
                  <a:gd name="connsiteY6" fmla="*/ 844562 h 2706606"/>
                  <a:gd name="connsiteX7" fmla="*/ 762734 w 2055043"/>
                  <a:gd name="connsiteY7" fmla="*/ 783269 h 2706606"/>
                  <a:gd name="connsiteX8" fmla="*/ 752436 w 2055043"/>
                  <a:gd name="connsiteY8" fmla="*/ 174456 h 2706606"/>
                  <a:gd name="connsiteX0" fmla="*/ 752436 w 2055043"/>
                  <a:gd name="connsiteY0" fmla="*/ 174456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90794 w 2055043"/>
                  <a:gd name="connsiteY5" fmla="*/ 2192596 h 2706606"/>
                  <a:gd name="connsiteX6" fmla="*/ 392066 w 2055043"/>
                  <a:gd name="connsiteY6" fmla="*/ 844562 h 2706606"/>
                  <a:gd name="connsiteX7" fmla="*/ 751159 w 2055043"/>
                  <a:gd name="connsiteY7" fmla="*/ 845001 h 2706606"/>
                  <a:gd name="connsiteX8" fmla="*/ 752436 w 2055043"/>
                  <a:gd name="connsiteY8" fmla="*/ 174456 h 2706606"/>
                  <a:gd name="connsiteX0" fmla="*/ 752436 w 2055043"/>
                  <a:gd name="connsiteY0" fmla="*/ 174456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90794 w 2055043"/>
                  <a:gd name="connsiteY5" fmla="*/ 2192596 h 2706606"/>
                  <a:gd name="connsiteX6" fmla="*/ 392066 w 2055043"/>
                  <a:gd name="connsiteY6" fmla="*/ 844562 h 2706606"/>
                  <a:gd name="connsiteX7" fmla="*/ 751159 w 2055043"/>
                  <a:gd name="connsiteY7" fmla="*/ 845001 h 2706606"/>
                  <a:gd name="connsiteX8" fmla="*/ 752436 w 2055043"/>
                  <a:gd name="connsiteY8" fmla="*/ 174456 h 2706606"/>
                  <a:gd name="connsiteX0" fmla="*/ 752436 w 2055043"/>
                  <a:gd name="connsiteY0" fmla="*/ 174456 h 2706606"/>
                  <a:gd name="connsiteX1" fmla="*/ 2055043 w 2055043"/>
                  <a:gd name="connsiteY1" fmla="*/ 0 h 2706606"/>
                  <a:gd name="connsiteX2" fmla="*/ 2055043 w 2055043"/>
                  <a:gd name="connsiteY2" fmla="*/ 2706606 h 2706606"/>
                  <a:gd name="connsiteX3" fmla="*/ 3420 w 2055043"/>
                  <a:gd name="connsiteY3" fmla="*/ 2706606 h 2706606"/>
                  <a:gd name="connsiteX4" fmla="*/ 0 w 2055043"/>
                  <a:gd name="connsiteY4" fmla="*/ 2189572 h 2706606"/>
                  <a:gd name="connsiteX5" fmla="*/ 390794 w 2055043"/>
                  <a:gd name="connsiteY5" fmla="*/ 2192596 h 2706606"/>
                  <a:gd name="connsiteX6" fmla="*/ 392066 w 2055043"/>
                  <a:gd name="connsiteY6" fmla="*/ 844562 h 2706606"/>
                  <a:gd name="connsiteX7" fmla="*/ 751159 w 2055043"/>
                  <a:gd name="connsiteY7" fmla="*/ 845001 h 2706606"/>
                  <a:gd name="connsiteX8" fmla="*/ 752436 w 2055043"/>
                  <a:gd name="connsiteY8" fmla="*/ 174456 h 2706606"/>
                  <a:gd name="connsiteX0" fmla="*/ 752436 w 2055043"/>
                  <a:gd name="connsiteY0" fmla="*/ 4694 h 2536844"/>
                  <a:gd name="connsiteX1" fmla="*/ 1534182 w 2055043"/>
                  <a:gd name="connsiteY1" fmla="*/ 0 h 2536844"/>
                  <a:gd name="connsiteX2" fmla="*/ 2055043 w 2055043"/>
                  <a:gd name="connsiteY2" fmla="*/ 2536844 h 2536844"/>
                  <a:gd name="connsiteX3" fmla="*/ 3420 w 2055043"/>
                  <a:gd name="connsiteY3" fmla="*/ 2536844 h 2536844"/>
                  <a:gd name="connsiteX4" fmla="*/ 0 w 2055043"/>
                  <a:gd name="connsiteY4" fmla="*/ 2019810 h 2536844"/>
                  <a:gd name="connsiteX5" fmla="*/ 390794 w 2055043"/>
                  <a:gd name="connsiteY5" fmla="*/ 2022834 h 2536844"/>
                  <a:gd name="connsiteX6" fmla="*/ 392066 w 2055043"/>
                  <a:gd name="connsiteY6" fmla="*/ 674800 h 2536844"/>
                  <a:gd name="connsiteX7" fmla="*/ 751159 w 2055043"/>
                  <a:gd name="connsiteY7" fmla="*/ 675239 h 2536844"/>
                  <a:gd name="connsiteX8" fmla="*/ 752436 w 2055043"/>
                  <a:gd name="connsiteY8" fmla="*/ 4694 h 2536844"/>
                  <a:gd name="connsiteX0" fmla="*/ 752436 w 1588198"/>
                  <a:gd name="connsiteY0" fmla="*/ 4694 h 2536844"/>
                  <a:gd name="connsiteX1" fmla="*/ 1534182 w 1588198"/>
                  <a:gd name="connsiteY1" fmla="*/ 0 h 2536844"/>
                  <a:gd name="connsiteX2" fmla="*/ 1588198 w 1588198"/>
                  <a:gd name="connsiteY2" fmla="*/ 2536844 h 2536844"/>
                  <a:gd name="connsiteX3" fmla="*/ 3420 w 1588198"/>
                  <a:gd name="connsiteY3" fmla="*/ 2536844 h 2536844"/>
                  <a:gd name="connsiteX4" fmla="*/ 0 w 1588198"/>
                  <a:gd name="connsiteY4" fmla="*/ 2019810 h 2536844"/>
                  <a:gd name="connsiteX5" fmla="*/ 390794 w 1588198"/>
                  <a:gd name="connsiteY5" fmla="*/ 2022834 h 2536844"/>
                  <a:gd name="connsiteX6" fmla="*/ 392066 w 1588198"/>
                  <a:gd name="connsiteY6" fmla="*/ 674800 h 2536844"/>
                  <a:gd name="connsiteX7" fmla="*/ 751159 w 1588198"/>
                  <a:gd name="connsiteY7" fmla="*/ 675239 h 2536844"/>
                  <a:gd name="connsiteX8" fmla="*/ 752436 w 1588198"/>
                  <a:gd name="connsiteY8" fmla="*/ 4694 h 2536844"/>
                  <a:gd name="connsiteX0" fmla="*/ 752436 w 1557332"/>
                  <a:gd name="connsiteY0" fmla="*/ 4694 h 2540702"/>
                  <a:gd name="connsiteX1" fmla="*/ 1534182 w 1557332"/>
                  <a:gd name="connsiteY1" fmla="*/ 0 h 2540702"/>
                  <a:gd name="connsiteX2" fmla="*/ 1557332 w 1557332"/>
                  <a:gd name="connsiteY2" fmla="*/ 2540702 h 2540702"/>
                  <a:gd name="connsiteX3" fmla="*/ 3420 w 1557332"/>
                  <a:gd name="connsiteY3" fmla="*/ 2536844 h 2540702"/>
                  <a:gd name="connsiteX4" fmla="*/ 0 w 1557332"/>
                  <a:gd name="connsiteY4" fmla="*/ 2019810 h 2540702"/>
                  <a:gd name="connsiteX5" fmla="*/ 390794 w 1557332"/>
                  <a:gd name="connsiteY5" fmla="*/ 2022834 h 2540702"/>
                  <a:gd name="connsiteX6" fmla="*/ 392066 w 1557332"/>
                  <a:gd name="connsiteY6" fmla="*/ 674800 h 2540702"/>
                  <a:gd name="connsiteX7" fmla="*/ 751159 w 1557332"/>
                  <a:gd name="connsiteY7" fmla="*/ 675239 h 2540702"/>
                  <a:gd name="connsiteX8" fmla="*/ 752436 w 1557332"/>
                  <a:gd name="connsiteY8" fmla="*/ 4694 h 2540702"/>
                  <a:gd name="connsiteX0" fmla="*/ 752436 w 1603631"/>
                  <a:gd name="connsiteY0" fmla="*/ 4694 h 2552277"/>
                  <a:gd name="connsiteX1" fmla="*/ 1534182 w 1603631"/>
                  <a:gd name="connsiteY1" fmla="*/ 0 h 2552277"/>
                  <a:gd name="connsiteX2" fmla="*/ 1603631 w 1603631"/>
                  <a:gd name="connsiteY2" fmla="*/ 2552277 h 2552277"/>
                  <a:gd name="connsiteX3" fmla="*/ 3420 w 1603631"/>
                  <a:gd name="connsiteY3" fmla="*/ 2536844 h 2552277"/>
                  <a:gd name="connsiteX4" fmla="*/ 0 w 1603631"/>
                  <a:gd name="connsiteY4" fmla="*/ 2019810 h 2552277"/>
                  <a:gd name="connsiteX5" fmla="*/ 390794 w 1603631"/>
                  <a:gd name="connsiteY5" fmla="*/ 2022834 h 2552277"/>
                  <a:gd name="connsiteX6" fmla="*/ 392066 w 1603631"/>
                  <a:gd name="connsiteY6" fmla="*/ 674800 h 2552277"/>
                  <a:gd name="connsiteX7" fmla="*/ 751159 w 1603631"/>
                  <a:gd name="connsiteY7" fmla="*/ 675239 h 2552277"/>
                  <a:gd name="connsiteX8" fmla="*/ 752436 w 1603631"/>
                  <a:gd name="connsiteY8" fmla="*/ 4694 h 2552277"/>
                  <a:gd name="connsiteX0" fmla="*/ 752436 w 1603631"/>
                  <a:gd name="connsiteY0" fmla="*/ 836 h 2548419"/>
                  <a:gd name="connsiteX1" fmla="*/ 1584339 w 1603631"/>
                  <a:gd name="connsiteY1" fmla="*/ 0 h 2548419"/>
                  <a:gd name="connsiteX2" fmla="*/ 1603631 w 1603631"/>
                  <a:gd name="connsiteY2" fmla="*/ 2548419 h 2548419"/>
                  <a:gd name="connsiteX3" fmla="*/ 3420 w 1603631"/>
                  <a:gd name="connsiteY3" fmla="*/ 2532986 h 2548419"/>
                  <a:gd name="connsiteX4" fmla="*/ 0 w 1603631"/>
                  <a:gd name="connsiteY4" fmla="*/ 2015952 h 2548419"/>
                  <a:gd name="connsiteX5" fmla="*/ 390794 w 1603631"/>
                  <a:gd name="connsiteY5" fmla="*/ 2018976 h 2548419"/>
                  <a:gd name="connsiteX6" fmla="*/ 392066 w 1603631"/>
                  <a:gd name="connsiteY6" fmla="*/ 670942 h 2548419"/>
                  <a:gd name="connsiteX7" fmla="*/ 751159 w 1603631"/>
                  <a:gd name="connsiteY7" fmla="*/ 671381 h 2548419"/>
                  <a:gd name="connsiteX8" fmla="*/ 752436 w 1603631"/>
                  <a:gd name="connsiteY8" fmla="*/ 836 h 2548419"/>
                  <a:gd name="connsiteX0" fmla="*/ 752436 w 2015545"/>
                  <a:gd name="connsiteY0" fmla="*/ 836 h 2548419"/>
                  <a:gd name="connsiteX1" fmla="*/ 1584339 w 2015545"/>
                  <a:gd name="connsiteY1" fmla="*/ 0 h 2548419"/>
                  <a:gd name="connsiteX2" fmla="*/ 2015545 w 2015545"/>
                  <a:gd name="connsiteY2" fmla="*/ 731242 h 2548419"/>
                  <a:gd name="connsiteX3" fmla="*/ 1603631 w 2015545"/>
                  <a:gd name="connsiteY3" fmla="*/ 2548419 h 2548419"/>
                  <a:gd name="connsiteX4" fmla="*/ 3420 w 2015545"/>
                  <a:gd name="connsiteY4" fmla="*/ 2532986 h 2548419"/>
                  <a:gd name="connsiteX5" fmla="*/ 0 w 2015545"/>
                  <a:gd name="connsiteY5" fmla="*/ 2015952 h 2548419"/>
                  <a:gd name="connsiteX6" fmla="*/ 390794 w 2015545"/>
                  <a:gd name="connsiteY6" fmla="*/ 2018976 h 2548419"/>
                  <a:gd name="connsiteX7" fmla="*/ 392066 w 2015545"/>
                  <a:gd name="connsiteY7" fmla="*/ 670942 h 2548419"/>
                  <a:gd name="connsiteX8" fmla="*/ 751159 w 2015545"/>
                  <a:gd name="connsiteY8" fmla="*/ 671381 h 2548419"/>
                  <a:gd name="connsiteX9" fmla="*/ 752436 w 2015545"/>
                  <a:gd name="connsiteY9" fmla="*/ 836 h 2548419"/>
                  <a:gd name="connsiteX0" fmla="*/ 752436 w 2015545"/>
                  <a:gd name="connsiteY0" fmla="*/ 836 h 2548419"/>
                  <a:gd name="connsiteX1" fmla="*/ 1584339 w 2015545"/>
                  <a:gd name="connsiteY1" fmla="*/ 0 h 2548419"/>
                  <a:gd name="connsiteX2" fmla="*/ 2015545 w 2015545"/>
                  <a:gd name="connsiteY2" fmla="*/ 731242 h 2548419"/>
                  <a:gd name="connsiteX3" fmla="*/ 1603631 w 2015545"/>
                  <a:gd name="connsiteY3" fmla="*/ 2548419 h 2548419"/>
                  <a:gd name="connsiteX4" fmla="*/ 3420 w 2015545"/>
                  <a:gd name="connsiteY4" fmla="*/ 2532986 h 2548419"/>
                  <a:gd name="connsiteX5" fmla="*/ 0 w 2015545"/>
                  <a:gd name="connsiteY5" fmla="*/ 2015952 h 2548419"/>
                  <a:gd name="connsiteX6" fmla="*/ 390794 w 2015545"/>
                  <a:gd name="connsiteY6" fmla="*/ 2018976 h 2548419"/>
                  <a:gd name="connsiteX7" fmla="*/ 392066 w 2015545"/>
                  <a:gd name="connsiteY7" fmla="*/ 670942 h 2548419"/>
                  <a:gd name="connsiteX8" fmla="*/ 751159 w 2015545"/>
                  <a:gd name="connsiteY8" fmla="*/ 671381 h 2548419"/>
                  <a:gd name="connsiteX9" fmla="*/ 752436 w 2015545"/>
                  <a:gd name="connsiteY9" fmla="*/ 836 h 2548419"/>
                  <a:gd name="connsiteX0" fmla="*/ 752436 w 1988537"/>
                  <a:gd name="connsiteY0" fmla="*/ 836 h 2548419"/>
                  <a:gd name="connsiteX1" fmla="*/ 1584339 w 1988537"/>
                  <a:gd name="connsiteY1" fmla="*/ 0 h 2548419"/>
                  <a:gd name="connsiteX2" fmla="*/ 1988537 w 1988537"/>
                  <a:gd name="connsiteY2" fmla="*/ 711951 h 2548419"/>
                  <a:gd name="connsiteX3" fmla="*/ 1603631 w 1988537"/>
                  <a:gd name="connsiteY3" fmla="*/ 2548419 h 2548419"/>
                  <a:gd name="connsiteX4" fmla="*/ 3420 w 1988537"/>
                  <a:gd name="connsiteY4" fmla="*/ 2532986 h 2548419"/>
                  <a:gd name="connsiteX5" fmla="*/ 0 w 1988537"/>
                  <a:gd name="connsiteY5" fmla="*/ 2015952 h 2548419"/>
                  <a:gd name="connsiteX6" fmla="*/ 390794 w 1988537"/>
                  <a:gd name="connsiteY6" fmla="*/ 2018976 h 2548419"/>
                  <a:gd name="connsiteX7" fmla="*/ 392066 w 1988537"/>
                  <a:gd name="connsiteY7" fmla="*/ 670942 h 2548419"/>
                  <a:gd name="connsiteX8" fmla="*/ 751159 w 1988537"/>
                  <a:gd name="connsiteY8" fmla="*/ 671381 h 2548419"/>
                  <a:gd name="connsiteX9" fmla="*/ 752436 w 1988537"/>
                  <a:gd name="connsiteY9" fmla="*/ 836 h 2548419"/>
                  <a:gd name="connsiteX0" fmla="*/ 752436 w 1989081"/>
                  <a:gd name="connsiteY0" fmla="*/ 836 h 2548419"/>
                  <a:gd name="connsiteX1" fmla="*/ 1584339 w 1989081"/>
                  <a:gd name="connsiteY1" fmla="*/ 0 h 2548419"/>
                  <a:gd name="connsiteX2" fmla="*/ 1598857 w 1989081"/>
                  <a:gd name="connsiteY2" fmla="*/ 650219 h 2548419"/>
                  <a:gd name="connsiteX3" fmla="*/ 1988537 w 1989081"/>
                  <a:gd name="connsiteY3" fmla="*/ 711951 h 2548419"/>
                  <a:gd name="connsiteX4" fmla="*/ 1603631 w 1989081"/>
                  <a:gd name="connsiteY4" fmla="*/ 2548419 h 2548419"/>
                  <a:gd name="connsiteX5" fmla="*/ 3420 w 1989081"/>
                  <a:gd name="connsiteY5" fmla="*/ 2532986 h 2548419"/>
                  <a:gd name="connsiteX6" fmla="*/ 0 w 1989081"/>
                  <a:gd name="connsiteY6" fmla="*/ 2015952 h 2548419"/>
                  <a:gd name="connsiteX7" fmla="*/ 390794 w 1989081"/>
                  <a:gd name="connsiteY7" fmla="*/ 2018976 h 2548419"/>
                  <a:gd name="connsiteX8" fmla="*/ 392066 w 1989081"/>
                  <a:gd name="connsiteY8" fmla="*/ 670942 h 2548419"/>
                  <a:gd name="connsiteX9" fmla="*/ 751159 w 1989081"/>
                  <a:gd name="connsiteY9" fmla="*/ 671381 h 2548419"/>
                  <a:gd name="connsiteX10" fmla="*/ 752436 w 1989081"/>
                  <a:gd name="connsiteY10" fmla="*/ 836 h 2548419"/>
                  <a:gd name="connsiteX0" fmla="*/ 752436 w 1989081"/>
                  <a:gd name="connsiteY0" fmla="*/ 836 h 2548419"/>
                  <a:gd name="connsiteX1" fmla="*/ 1584339 w 1989081"/>
                  <a:gd name="connsiteY1" fmla="*/ 0 h 2548419"/>
                  <a:gd name="connsiteX2" fmla="*/ 1598857 w 1989081"/>
                  <a:gd name="connsiteY2" fmla="*/ 650219 h 2548419"/>
                  <a:gd name="connsiteX3" fmla="*/ 1988537 w 1989081"/>
                  <a:gd name="connsiteY3" fmla="*/ 711951 h 2548419"/>
                  <a:gd name="connsiteX4" fmla="*/ 1603631 w 1989081"/>
                  <a:gd name="connsiteY4" fmla="*/ 2548419 h 2548419"/>
                  <a:gd name="connsiteX5" fmla="*/ 3420 w 1989081"/>
                  <a:gd name="connsiteY5" fmla="*/ 2532986 h 2548419"/>
                  <a:gd name="connsiteX6" fmla="*/ 0 w 1989081"/>
                  <a:gd name="connsiteY6" fmla="*/ 2015952 h 2548419"/>
                  <a:gd name="connsiteX7" fmla="*/ 390794 w 1989081"/>
                  <a:gd name="connsiteY7" fmla="*/ 2018976 h 2548419"/>
                  <a:gd name="connsiteX8" fmla="*/ 392066 w 1989081"/>
                  <a:gd name="connsiteY8" fmla="*/ 670942 h 2548419"/>
                  <a:gd name="connsiteX9" fmla="*/ 751159 w 1989081"/>
                  <a:gd name="connsiteY9" fmla="*/ 671381 h 2548419"/>
                  <a:gd name="connsiteX10" fmla="*/ 752436 w 1989081"/>
                  <a:gd name="connsiteY10" fmla="*/ 836 h 2548419"/>
                  <a:gd name="connsiteX0" fmla="*/ 752436 w 1989296"/>
                  <a:gd name="connsiteY0" fmla="*/ 836 h 2548419"/>
                  <a:gd name="connsiteX1" fmla="*/ 1584339 w 1989296"/>
                  <a:gd name="connsiteY1" fmla="*/ 0 h 2548419"/>
                  <a:gd name="connsiteX2" fmla="*/ 1598857 w 1989296"/>
                  <a:gd name="connsiteY2" fmla="*/ 650219 h 2548419"/>
                  <a:gd name="connsiteX3" fmla="*/ 1988537 w 1989296"/>
                  <a:gd name="connsiteY3" fmla="*/ 711951 h 2548419"/>
                  <a:gd name="connsiteX4" fmla="*/ 1603631 w 1989296"/>
                  <a:gd name="connsiteY4" fmla="*/ 2548419 h 2548419"/>
                  <a:gd name="connsiteX5" fmla="*/ 3420 w 1989296"/>
                  <a:gd name="connsiteY5" fmla="*/ 2532986 h 2548419"/>
                  <a:gd name="connsiteX6" fmla="*/ 0 w 1989296"/>
                  <a:gd name="connsiteY6" fmla="*/ 2015952 h 2548419"/>
                  <a:gd name="connsiteX7" fmla="*/ 390794 w 1989296"/>
                  <a:gd name="connsiteY7" fmla="*/ 2018976 h 2548419"/>
                  <a:gd name="connsiteX8" fmla="*/ 392066 w 1989296"/>
                  <a:gd name="connsiteY8" fmla="*/ 670942 h 2548419"/>
                  <a:gd name="connsiteX9" fmla="*/ 751159 w 1989296"/>
                  <a:gd name="connsiteY9" fmla="*/ 671381 h 2548419"/>
                  <a:gd name="connsiteX10" fmla="*/ 752436 w 1989296"/>
                  <a:gd name="connsiteY10" fmla="*/ 836 h 2548419"/>
                  <a:gd name="connsiteX0" fmla="*/ 752436 w 1993143"/>
                  <a:gd name="connsiteY0" fmla="*/ 836 h 2548419"/>
                  <a:gd name="connsiteX1" fmla="*/ 1584339 w 1993143"/>
                  <a:gd name="connsiteY1" fmla="*/ 0 h 2548419"/>
                  <a:gd name="connsiteX2" fmla="*/ 1598857 w 1993143"/>
                  <a:gd name="connsiteY2" fmla="*/ 650219 h 2548419"/>
                  <a:gd name="connsiteX3" fmla="*/ 1992396 w 1993143"/>
                  <a:gd name="connsiteY3" fmla="*/ 677227 h 2548419"/>
                  <a:gd name="connsiteX4" fmla="*/ 1603631 w 1993143"/>
                  <a:gd name="connsiteY4" fmla="*/ 2548419 h 2548419"/>
                  <a:gd name="connsiteX5" fmla="*/ 3420 w 1993143"/>
                  <a:gd name="connsiteY5" fmla="*/ 2532986 h 2548419"/>
                  <a:gd name="connsiteX6" fmla="*/ 0 w 1993143"/>
                  <a:gd name="connsiteY6" fmla="*/ 2015952 h 2548419"/>
                  <a:gd name="connsiteX7" fmla="*/ 390794 w 1993143"/>
                  <a:gd name="connsiteY7" fmla="*/ 2018976 h 2548419"/>
                  <a:gd name="connsiteX8" fmla="*/ 392066 w 1993143"/>
                  <a:gd name="connsiteY8" fmla="*/ 670942 h 2548419"/>
                  <a:gd name="connsiteX9" fmla="*/ 751159 w 1993143"/>
                  <a:gd name="connsiteY9" fmla="*/ 671381 h 2548419"/>
                  <a:gd name="connsiteX10" fmla="*/ 752436 w 1993143"/>
                  <a:gd name="connsiteY10" fmla="*/ 836 h 2548419"/>
                  <a:gd name="connsiteX0" fmla="*/ 752436 w 1992396"/>
                  <a:gd name="connsiteY0" fmla="*/ 836 h 2548419"/>
                  <a:gd name="connsiteX1" fmla="*/ 1584339 w 1992396"/>
                  <a:gd name="connsiteY1" fmla="*/ 0 h 2548419"/>
                  <a:gd name="connsiteX2" fmla="*/ 1598857 w 1992396"/>
                  <a:gd name="connsiteY2" fmla="*/ 650219 h 2548419"/>
                  <a:gd name="connsiteX3" fmla="*/ 1992396 w 1992396"/>
                  <a:gd name="connsiteY3" fmla="*/ 677227 h 2548419"/>
                  <a:gd name="connsiteX4" fmla="*/ 1603631 w 1992396"/>
                  <a:gd name="connsiteY4" fmla="*/ 2548419 h 2548419"/>
                  <a:gd name="connsiteX5" fmla="*/ 3420 w 1992396"/>
                  <a:gd name="connsiteY5" fmla="*/ 2532986 h 2548419"/>
                  <a:gd name="connsiteX6" fmla="*/ 0 w 1992396"/>
                  <a:gd name="connsiteY6" fmla="*/ 2015952 h 2548419"/>
                  <a:gd name="connsiteX7" fmla="*/ 390794 w 1992396"/>
                  <a:gd name="connsiteY7" fmla="*/ 2018976 h 2548419"/>
                  <a:gd name="connsiteX8" fmla="*/ 392066 w 1992396"/>
                  <a:gd name="connsiteY8" fmla="*/ 670942 h 2548419"/>
                  <a:gd name="connsiteX9" fmla="*/ 751159 w 1992396"/>
                  <a:gd name="connsiteY9" fmla="*/ 671381 h 2548419"/>
                  <a:gd name="connsiteX10" fmla="*/ 752436 w 1992396"/>
                  <a:gd name="connsiteY10" fmla="*/ 836 h 2548419"/>
                  <a:gd name="connsiteX0" fmla="*/ 752436 w 1992396"/>
                  <a:gd name="connsiteY0" fmla="*/ 836 h 2548419"/>
                  <a:gd name="connsiteX1" fmla="*/ 1584339 w 1992396"/>
                  <a:gd name="connsiteY1" fmla="*/ 0 h 2548419"/>
                  <a:gd name="connsiteX2" fmla="*/ 1587282 w 1992396"/>
                  <a:gd name="connsiteY2" fmla="*/ 681085 h 2548419"/>
                  <a:gd name="connsiteX3" fmla="*/ 1992396 w 1992396"/>
                  <a:gd name="connsiteY3" fmla="*/ 677227 h 2548419"/>
                  <a:gd name="connsiteX4" fmla="*/ 1603631 w 1992396"/>
                  <a:gd name="connsiteY4" fmla="*/ 2548419 h 2548419"/>
                  <a:gd name="connsiteX5" fmla="*/ 3420 w 1992396"/>
                  <a:gd name="connsiteY5" fmla="*/ 2532986 h 2548419"/>
                  <a:gd name="connsiteX6" fmla="*/ 0 w 1992396"/>
                  <a:gd name="connsiteY6" fmla="*/ 2015952 h 2548419"/>
                  <a:gd name="connsiteX7" fmla="*/ 390794 w 1992396"/>
                  <a:gd name="connsiteY7" fmla="*/ 2018976 h 2548419"/>
                  <a:gd name="connsiteX8" fmla="*/ 392066 w 1992396"/>
                  <a:gd name="connsiteY8" fmla="*/ 670942 h 2548419"/>
                  <a:gd name="connsiteX9" fmla="*/ 751159 w 1992396"/>
                  <a:gd name="connsiteY9" fmla="*/ 671381 h 2548419"/>
                  <a:gd name="connsiteX10" fmla="*/ 752436 w 1992396"/>
                  <a:gd name="connsiteY10" fmla="*/ 836 h 2548419"/>
                  <a:gd name="connsiteX0" fmla="*/ 752436 w 1992396"/>
                  <a:gd name="connsiteY0" fmla="*/ 836 h 2548419"/>
                  <a:gd name="connsiteX1" fmla="*/ 1584339 w 1992396"/>
                  <a:gd name="connsiteY1" fmla="*/ 0 h 2548419"/>
                  <a:gd name="connsiteX2" fmla="*/ 1587282 w 1992396"/>
                  <a:gd name="connsiteY2" fmla="*/ 681085 h 2548419"/>
                  <a:gd name="connsiteX3" fmla="*/ 1992396 w 1992396"/>
                  <a:gd name="connsiteY3" fmla="*/ 677227 h 2548419"/>
                  <a:gd name="connsiteX4" fmla="*/ 1603631 w 1992396"/>
                  <a:gd name="connsiteY4" fmla="*/ 2548419 h 2548419"/>
                  <a:gd name="connsiteX5" fmla="*/ 3420 w 1992396"/>
                  <a:gd name="connsiteY5" fmla="*/ 2532986 h 2548419"/>
                  <a:gd name="connsiteX6" fmla="*/ 0 w 1992396"/>
                  <a:gd name="connsiteY6" fmla="*/ 2015952 h 2548419"/>
                  <a:gd name="connsiteX7" fmla="*/ 390794 w 1992396"/>
                  <a:gd name="connsiteY7" fmla="*/ 2018976 h 2548419"/>
                  <a:gd name="connsiteX8" fmla="*/ 392066 w 1992396"/>
                  <a:gd name="connsiteY8" fmla="*/ 670942 h 2548419"/>
                  <a:gd name="connsiteX9" fmla="*/ 751159 w 1992396"/>
                  <a:gd name="connsiteY9" fmla="*/ 671381 h 2548419"/>
                  <a:gd name="connsiteX10" fmla="*/ 752436 w 1992396"/>
                  <a:gd name="connsiteY10" fmla="*/ 836 h 2548419"/>
                  <a:gd name="connsiteX0" fmla="*/ 752436 w 1992396"/>
                  <a:gd name="connsiteY0" fmla="*/ 836 h 2548419"/>
                  <a:gd name="connsiteX1" fmla="*/ 1584339 w 1992396"/>
                  <a:gd name="connsiteY1" fmla="*/ 0 h 2548419"/>
                  <a:gd name="connsiteX2" fmla="*/ 1587282 w 1992396"/>
                  <a:gd name="connsiteY2" fmla="*/ 681085 h 2548419"/>
                  <a:gd name="connsiteX3" fmla="*/ 1992396 w 1992396"/>
                  <a:gd name="connsiteY3" fmla="*/ 677227 h 2548419"/>
                  <a:gd name="connsiteX4" fmla="*/ 1973104 w 1992396"/>
                  <a:gd name="connsiteY4" fmla="*/ 1151789 h 2548419"/>
                  <a:gd name="connsiteX5" fmla="*/ 1603631 w 1992396"/>
                  <a:gd name="connsiteY5" fmla="*/ 2548419 h 2548419"/>
                  <a:gd name="connsiteX6" fmla="*/ 3420 w 1992396"/>
                  <a:gd name="connsiteY6" fmla="*/ 2532986 h 2548419"/>
                  <a:gd name="connsiteX7" fmla="*/ 0 w 1992396"/>
                  <a:gd name="connsiteY7" fmla="*/ 2015952 h 2548419"/>
                  <a:gd name="connsiteX8" fmla="*/ 390794 w 1992396"/>
                  <a:gd name="connsiteY8" fmla="*/ 2018976 h 2548419"/>
                  <a:gd name="connsiteX9" fmla="*/ 392066 w 1992396"/>
                  <a:gd name="connsiteY9" fmla="*/ 670942 h 2548419"/>
                  <a:gd name="connsiteX10" fmla="*/ 751159 w 1992396"/>
                  <a:gd name="connsiteY10" fmla="*/ 671381 h 2548419"/>
                  <a:gd name="connsiteX11" fmla="*/ 752436 w 1992396"/>
                  <a:gd name="connsiteY11" fmla="*/ 836 h 2548419"/>
                  <a:gd name="connsiteX0" fmla="*/ 752436 w 1995875"/>
                  <a:gd name="connsiteY0" fmla="*/ 836 h 2548419"/>
                  <a:gd name="connsiteX1" fmla="*/ 1584339 w 1995875"/>
                  <a:gd name="connsiteY1" fmla="*/ 0 h 2548419"/>
                  <a:gd name="connsiteX2" fmla="*/ 1587282 w 1995875"/>
                  <a:gd name="connsiteY2" fmla="*/ 681085 h 2548419"/>
                  <a:gd name="connsiteX3" fmla="*/ 1992396 w 1995875"/>
                  <a:gd name="connsiteY3" fmla="*/ 677227 h 2548419"/>
                  <a:gd name="connsiteX4" fmla="*/ 1973104 w 1995875"/>
                  <a:gd name="connsiteY4" fmla="*/ 1151789 h 2548419"/>
                  <a:gd name="connsiteX5" fmla="*/ 1603631 w 1995875"/>
                  <a:gd name="connsiteY5" fmla="*/ 2548419 h 2548419"/>
                  <a:gd name="connsiteX6" fmla="*/ 3420 w 1995875"/>
                  <a:gd name="connsiteY6" fmla="*/ 2532986 h 2548419"/>
                  <a:gd name="connsiteX7" fmla="*/ 0 w 1995875"/>
                  <a:gd name="connsiteY7" fmla="*/ 2015952 h 2548419"/>
                  <a:gd name="connsiteX8" fmla="*/ 390794 w 1995875"/>
                  <a:gd name="connsiteY8" fmla="*/ 2018976 h 2548419"/>
                  <a:gd name="connsiteX9" fmla="*/ 392066 w 1995875"/>
                  <a:gd name="connsiteY9" fmla="*/ 670942 h 2548419"/>
                  <a:gd name="connsiteX10" fmla="*/ 751159 w 1995875"/>
                  <a:gd name="connsiteY10" fmla="*/ 671381 h 2548419"/>
                  <a:gd name="connsiteX11" fmla="*/ 752436 w 1995875"/>
                  <a:gd name="connsiteY11" fmla="*/ 836 h 2548419"/>
                  <a:gd name="connsiteX0" fmla="*/ 752436 w 1992396"/>
                  <a:gd name="connsiteY0" fmla="*/ 836 h 2548419"/>
                  <a:gd name="connsiteX1" fmla="*/ 1584339 w 1992396"/>
                  <a:gd name="connsiteY1" fmla="*/ 0 h 2548419"/>
                  <a:gd name="connsiteX2" fmla="*/ 1587282 w 1992396"/>
                  <a:gd name="connsiteY2" fmla="*/ 681085 h 2548419"/>
                  <a:gd name="connsiteX3" fmla="*/ 1992396 w 1992396"/>
                  <a:gd name="connsiteY3" fmla="*/ 677227 h 2548419"/>
                  <a:gd name="connsiteX4" fmla="*/ 1973104 w 1992396"/>
                  <a:gd name="connsiteY4" fmla="*/ 1151789 h 2548419"/>
                  <a:gd name="connsiteX5" fmla="*/ 1603631 w 1992396"/>
                  <a:gd name="connsiteY5" fmla="*/ 2548419 h 2548419"/>
                  <a:gd name="connsiteX6" fmla="*/ 3420 w 1992396"/>
                  <a:gd name="connsiteY6" fmla="*/ 2532986 h 2548419"/>
                  <a:gd name="connsiteX7" fmla="*/ 0 w 1992396"/>
                  <a:gd name="connsiteY7" fmla="*/ 2015952 h 2548419"/>
                  <a:gd name="connsiteX8" fmla="*/ 390794 w 1992396"/>
                  <a:gd name="connsiteY8" fmla="*/ 2018976 h 2548419"/>
                  <a:gd name="connsiteX9" fmla="*/ 392066 w 1992396"/>
                  <a:gd name="connsiteY9" fmla="*/ 670942 h 2548419"/>
                  <a:gd name="connsiteX10" fmla="*/ 751159 w 1992396"/>
                  <a:gd name="connsiteY10" fmla="*/ 671381 h 2548419"/>
                  <a:gd name="connsiteX11" fmla="*/ 752436 w 1992396"/>
                  <a:gd name="connsiteY11" fmla="*/ 836 h 2548419"/>
                  <a:gd name="connsiteX0" fmla="*/ 752436 w 1992396"/>
                  <a:gd name="connsiteY0" fmla="*/ 836 h 2548419"/>
                  <a:gd name="connsiteX1" fmla="*/ 1584339 w 1992396"/>
                  <a:gd name="connsiteY1" fmla="*/ 0 h 2548419"/>
                  <a:gd name="connsiteX2" fmla="*/ 1587282 w 1992396"/>
                  <a:gd name="connsiteY2" fmla="*/ 681085 h 2548419"/>
                  <a:gd name="connsiteX3" fmla="*/ 1992396 w 1992396"/>
                  <a:gd name="connsiteY3" fmla="*/ 677227 h 2548419"/>
                  <a:gd name="connsiteX4" fmla="*/ 1973104 w 1992396"/>
                  <a:gd name="connsiteY4" fmla="*/ 1151789 h 2548419"/>
                  <a:gd name="connsiteX5" fmla="*/ 1603631 w 1992396"/>
                  <a:gd name="connsiteY5" fmla="*/ 2548419 h 2548419"/>
                  <a:gd name="connsiteX6" fmla="*/ 3420 w 1992396"/>
                  <a:gd name="connsiteY6" fmla="*/ 2532986 h 2548419"/>
                  <a:gd name="connsiteX7" fmla="*/ 0 w 1992396"/>
                  <a:gd name="connsiteY7" fmla="*/ 2015952 h 2548419"/>
                  <a:gd name="connsiteX8" fmla="*/ 390794 w 1992396"/>
                  <a:gd name="connsiteY8" fmla="*/ 2018976 h 2548419"/>
                  <a:gd name="connsiteX9" fmla="*/ 392066 w 1992396"/>
                  <a:gd name="connsiteY9" fmla="*/ 670942 h 2548419"/>
                  <a:gd name="connsiteX10" fmla="*/ 751159 w 1992396"/>
                  <a:gd name="connsiteY10" fmla="*/ 671381 h 2548419"/>
                  <a:gd name="connsiteX11" fmla="*/ 752436 w 1992396"/>
                  <a:gd name="connsiteY11" fmla="*/ 836 h 2548419"/>
                  <a:gd name="connsiteX0" fmla="*/ 752436 w 1992396"/>
                  <a:gd name="connsiteY0" fmla="*/ 836 h 2548419"/>
                  <a:gd name="connsiteX1" fmla="*/ 1584339 w 1992396"/>
                  <a:gd name="connsiteY1" fmla="*/ 0 h 2548419"/>
                  <a:gd name="connsiteX2" fmla="*/ 1587282 w 1992396"/>
                  <a:gd name="connsiteY2" fmla="*/ 681085 h 2548419"/>
                  <a:gd name="connsiteX3" fmla="*/ 1992396 w 1992396"/>
                  <a:gd name="connsiteY3" fmla="*/ 677227 h 2548419"/>
                  <a:gd name="connsiteX4" fmla="*/ 1973104 w 1992396"/>
                  <a:gd name="connsiteY4" fmla="*/ 1151789 h 2548419"/>
                  <a:gd name="connsiteX5" fmla="*/ 1564132 w 1992396"/>
                  <a:gd name="connsiteY5" fmla="*/ 1144073 h 2548419"/>
                  <a:gd name="connsiteX6" fmla="*/ 1603631 w 1992396"/>
                  <a:gd name="connsiteY6" fmla="*/ 2548419 h 2548419"/>
                  <a:gd name="connsiteX7" fmla="*/ 3420 w 1992396"/>
                  <a:gd name="connsiteY7" fmla="*/ 2532986 h 2548419"/>
                  <a:gd name="connsiteX8" fmla="*/ 0 w 1992396"/>
                  <a:gd name="connsiteY8" fmla="*/ 2015952 h 2548419"/>
                  <a:gd name="connsiteX9" fmla="*/ 390794 w 1992396"/>
                  <a:gd name="connsiteY9" fmla="*/ 2018976 h 2548419"/>
                  <a:gd name="connsiteX10" fmla="*/ 392066 w 1992396"/>
                  <a:gd name="connsiteY10" fmla="*/ 670942 h 2548419"/>
                  <a:gd name="connsiteX11" fmla="*/ 751159 w 1992396"/>
                  <a:gd name="connsiteY11" fmla="*/ 671381 h 2548419"/>
                  <a:gd name="connsiteX12" fmla="*/ 752436 w 1992396"/>
                  <a:gd name="connsiteY12" fmla="*/ 836 h 2548419"/>
                  <a:gd name="connsiteX0" fmla="*/ 752436 w 1992396"/>
                  <a:gd name="connsiteY0" fmla="*/ 836 h 2552277"/>
                  <a:gd name="connsiteX1" fmla="*/ 1584339 w 1992396"/>
                  <a:gd name="connsiteY1" fmla="*/ 0 h 2552277"/>
                  <a:gd name="connsiteX2" fmla="*/ 1587282 w 1992396"/>
                  <a:gd name="connsiteY2" fmla="*/ 681085 h 2552277"/>
                  <a:gd name="connsiteX3" fmla="*/ 1992396 w 1992396"/>
                  <a:gd name="connsiteY3" fmla="*/ 677227 h 2552277"/>
                  <a:gd name="connsiteX4" fmla="*/ 1973104 w 1992396"/>
                  <a:gd name="connsiteY4" fmla="*/ 1151789 h 2552277"/>
                  <a:gd name="connsiteX5" fmla="*/ 1564132 w 1992396"/>
                  <a:gd name="connsiteY5" fmla="*/ 1144073 h 2552277"/>
                  <a:gd name="connsiteX6" fmla="*/ 1565048 w 1992396"/>
                  <a:gd name="connsiteY6" fmla="*/ 2552277 h 2552277"/>
                  <a:gd name="connsiteX7" fmla="*/ 3420 w 1992396"/>
                  <a:gd name="connsiteY7" fmla="*/ 2532986 h 2552277"/>
                  <a:gd name="connsiteX8" fmla="*/ 0 w 1992396"/>
                  <a:gd name="connsiteY8" fmla="*/ 2015952 h 2552277"/>
                  <a:gd name="connsiteX9" fmla="*/ 390794 w 1992396"/>
                  <a:gd name="connsiteY9" fmla="*/ 2018976 h 2552277"/>
                  <a:gd name="connsiteX10" fmla="*/ 392066 w 1992396"/>
                  <a:gd name="connsiteY10" fmla="*/ 670942 h 2552277"/>
                  <a:gd name="connsiteX11" fmla="*/ 751159 w 1992396"/>
                  <a:gd name="connsiteY11" fmla="*/ 671381 h 2552277"/>
                  <a:gd name="connsiteX12" fmla="*/ 752436 w 1992396"/>
                  <a:gd name="connsiteY12" fmla="*/ 836 h 2552277"/>
                  <a:gd name="connsiteX0" fmla="*/ 752436 w 1992396"/>
                  <a:gd name="connsiteY0" fmla="*/ 836 h 2552277"/>
                  <a:gd name="connsiteX1" fmla="*/ 1584339 w 1992396"/>
                  <a:gd name="connsiteY1" fmla="*/ 0 h 2552277"/>
                  <a:gd name="connsiteX2" fmla="*/ 1587282 w 1992396"/>
                  <a:gd name="connsiteY2" fmla="*/ 681085 h 2552277"/>
                  <a:gd name="connsiteX3" fmla="*/ 1992396 w 1992396"/>
                  <a:gd name="connsiteY3" fmla="*/ 677227 h 2552277"/>
                  <a:gd name="connsiteX4" fmla="*/ 1973104 w 1992396"/>
                  <a:gd name="connsiteY4" fmla="*/ 1151789 h 2552277"/>
                  <a:gd name="connsiteX5" fmla="*/ 1564132 w 1992396"/>
                  <a:gd name="connsiteY5" fmla="*/ 1144073 h 2552277"/>
                  <a:gd name="connsiteX6" fmla="*/ 1565048 w 1992396"/>
                  <a:gd name="connsiteY6" fmla="*/ 2552277 h 2552277"/>
                  <a:gd name="connsiteX7" fmla="*/ 3420 w 1992396"/>
                  <a:gd name="connsiteY7" fmla="*/ 2532986 h 2552277"/>
                  <a:gd name="connsiteX8" fmla="*/ 0 w 1992396"/>
                  <a:gd name="connsiteY8" fmla="*/ 2015952 h 2552277"/>
                  <a:gd name="connsiteX9" fmla="*/ 390794 w 1992396"/>
                  <a:gd name="connsiteY9" fmla="*/ 2018976 h 2552277"/>
                  <a:gd name="connsiteX10" fmla="*/ 392066 w 1992396"/>
                  <a:gd name="connsiteY10" fmla="*/ 670942 h 2552277"/>
                  <a:gd name="connsiteX11" fmla="*/ 751159 w 1992396"/>
                  <a:gd name="connsiteY11" fmla="*/ 671381 h 2552277"/>
                  <a:gd name="connsiteX12" fmla="*/ 752436 w 1992396"/>
                  <a:gd name="connsiteY12" fmla="*/ 836 h 2552277"/>
                  <a:gd name="connsiteX0" fmla="*/ 752436 w 1992396"/>
                  <a:gd name="connsiteY0" fmla="*/ 836 h 2552277"/>
                  <a:gd name="connsiteX1" fmla="*/ 1584339 w 1992396"/>
                  <a:gd name="connsiteY1" fmla="*/ 0 h 2552277"/>
                  <a:gd name="connsiteX2" fmla="*/ 1587282 w 1992396"/>
                  <a:gd name="connsiteY2" fmla="*/ 681085 h 2552277"/>
                  <a:gd name="connsiteX3" fmla="*/ 1992396 w 1992396"/>
                  <a:gd name="connsiteY3" fmla="*/ 677227 h 2552277"/>
                  <a:gd name="connsiteX4" fmla="*/ 1973104 w 1992396"/>
                  <a:gd name="connsiteY4" fmla="*/ 1151789 h 2552277"/>
                  <a:gd name="connsiteX5" fmla="*/ 1564132 w 1992396"/>
                  <a:gd name="connsiteY5" fmla="*/ 1144073 h 2552277"/>
                  <a:gd name="connsiteX6" fmla="*/ 1565048 w 1992396"/>
                  <a:gd name="connsiteY6" fmla="*/ 2552277 h 2552277"/>
                  <a:gd name="connsiteX7" fmla="*/ 3420 w 1992396"/>
                  <a:gd name="connsiteY7" fmla="*/ 2532986 h 2552277"/>
                  <a:gd name="connsiteX8" fmla="*/ 0 w 1992396"/>
                  <a:gd name="connsiteY8" fmla="*/ 2015952 h 2552277"/>
                  <a:gd name="connsiteX9" fmla="*/ 390794 w 1992396"/>
                  <a:gd name="connsiteY9" fmla="*/ 2018976 h 2552277"/>
                  <a:gd name="connsiteX10" fmla="*/ 392066 w 1992396"/>
                  <a:gd name="connsiteY10" fmla="*/ 670942 h 2552277"/>
                  <a:gd name="connsiteX11" fmla="*/ 751159 w 1992396"/>
                  <a:gd name="connsiteY11" fmla="*/ 671381 h 2552277"/>
                  <a:gd name="connsiteX12" fmla="*/ 752436 w 1992396"/>
                  <a:gd name="connsiteY12" fmla="*/ 836 h 2552277"/>
                  <a:gd name="connsiteX0" fmla="*/ 752436 w 1992396"/>
                  <a:gd name="connsiteY0" fmla="*/ 836 h 2552277"/>
                  <a:gd name="connsiteX1" fmla="*/ 1584339 w 1992396"/>
                  <a:gd name="connsiteY1" fmla="*/ 0 h 2552277"/>
                  <a:gd name="connsiteX2" fmla="*/ 1587282 w 1992396"/>
                  <a:gd name="connsiteY2" fmla="*/ 681085 h 2552277"/>
                  <a:gd name="connsiteX3" fmla="*/ 1992396 w 1992396"/>
                  <a:gd name="connsiteY3" fmla="*/ 677227 h 2552277"/>
                  <a:gd name="connsiteX4" fmla="*/ 1973104 w 1992396"/>
                  <a:gd name="connsiteY4" fmla="*/ 1151789 h 2552277"/>
                  <a:gd name="connsiteX5" fmla="*/ 1560274 w 1992396"/>
                  <a:gd name="connsiteY5" fmla="*/ 1209663 h 2552277"/>
                  <a:gd name="connsiteX6" fmla="*/ 1565048 w 1992396"/>
                  <a:gd name="connsiteY6" fmla="*/ 2552277 h 2552277"/>
                  <a:gd name="connsiteX7" fmla="*/ 3420 w 1992396"/>
                  <a:gd name="connsiteY7" fmla="*/ 2532986 h 2552277"/>
                  <a:gd name="connsiteX8" fmla="*/ 0 w 1992396"/>
                  <a:gd name="connsiteY8" fmla="*/ 2015952 h 2552277"/>
                  <a:gd name="connsiteX9" fmla="*/ 390794 w 1992396"/>
                  <a:gd name="connsiteY9" fmla="*/ 2018976 h 2552277"/>
                  <a:gd name="connsiteX10" fmla="*/ 392066 w 1992396"/>
                  <a:gd name="connsiteY10" fmla="*/ 670942 h 2552277"/>
                  <a:gd name="connsiteX11" fmla="*/ 751159 w 1992396"/>
                  <a:gd name="connsiteY11" fmla="*/ 671381 h 2552277"/>
                  <a:gd name="connsiteX12" fmla="*/ 752436 w 1992396"/>
                  <a:gd name="connsiteY12" fmla="*/ 836 h 2552277"/>
                  <a:gd name="connsiteX0" fmla="*/ 752436 w 1992396"/>
                  <a:gd name="connsiteY0" fmla="*/ 836 h 2552277"/>
                  <a:gd name="connsiteX1" fmla="*/ 1584339 w 1992396"/>
                  <a:gd name="connsiteY1" fmla="*/ 0 h 2552277"/>
                  <a:gd name="connsiteX2" fmla="*/ 1587282 w 1992396"/>
                  <a:gd name="connsiteY2" fmla="*/ 681085 h 2552277"/>
                  <a:gd name="connsiteX3" fmla="*/ 1992396 w 1992396"/>
                  <a:gd name="connsiteY3" fmla="*/ 677227 h 2552277"/>
                  <a:gd name="connsiteX4" fmla="*/ 1973104 w 1992396"/>
                  <a:gd name="connsiteY4" fmla="*/ 1151789 h 2552277"/>
                  <a:gd name="connsiteX5" fmla="*/ 1560274 w 1992396"/>
                  <a:gd name="connsiteY5" fmla="*/ 1209663 h 2552277"/>
                  <a:gd name="connsiteX6" fmla="*/ 1565048 w 1992396"/>
                  <a:gd name="connsiteY6" fmla="*/ 2552277 h 2552277"/>
                  <a:gd name="connsiteX7" fmla="*/ 3420 w 1992396"/>
                  <a:gd name="connsiteY7" fmla="*/ 2532986 h 2552277"/>
                  <a:gd name="connsiteX8" fmla="*/ 0 w 1992396"/>
                  <a:gd name="connsiteY8" fmla="*/ 2015952 h 2552277"/>
                  <a:gd name="connsiteX9" fmla="*/ 390794 w 1992396"/>
                  <a:gd name="connsiteY9" fmla="*/ 2018976 h 2552277"/>
                  <a:gd name="connsiteX10" fmla="*/ 392066 w 1992396"/>
                  <a:gd name="connsiteY10" fmla="*/ 670942 h 2552277"/>
                  <a:gd name="connsiteX11" fmla="*/ 751159 w 1992396"/>
                  <a:gd name="connsiteY11" fmla="*/ 671381 h 2552277"/>
                  <a:gd name="connsiteX12" fmla="*/ 752436 w 1992396"/>
                  <a:gd name="connsiteY12" fmla="*/ 836 h 2552277"/>
                  <a:gd name="connsiteX0" fmla="*/ 752436 w 1992396"/>
                  <a:gd name="connsiteY0" fmla="*/ 836 h 2552277"/>
                  <a:gd name="connsiteX1" fmla="*/ 1584339 w 1992396"/>
                  <a:gd name="connsiteY1" fmla="*/ 0 h 2552277"/>
                  <a:gd name="connsiteX2" fmla="*/ 1587282 w 1992396"/>
                  <a:gd name="connsiteY2" fmla="*/ 681085 h 2552277"/>
                  <a:gd name="connsiteX3" fmla="*/ 1992396 w 1992396"/>
                  <a:gd name="connsiteY3" fmla="*/ 677227 h 2552277"/>
                  <a:gd name="connsiteX4" fmla="*/ 1973104 w 1992396"/>
                  <a:gd name="connsiteY4" fmla="*/ 1186513 h 2552277"/>
                  <a:gd name="connsiteX5" fmla="*/ 1560274 w 1992396"/>
                  <a:gd name="connsiteY5" fmla="*/ 1209663 h 2552277"/>
                  <a:gd name="connsiteX6" fmla="*/ 1565048 w 1992396"/>
                  <a:gd name="connsiteY6" fmla="*/ 2552277 h 2552277"/>
                  <a:gd name="connsiteX7" fmla="*/ 3420 w 1992396"/>
                  <a:gd name="connsiteY7" fmla="*/ 2532986 h 2552277"/>
                  <a:gd name="connsiteX8" fmla="*/ 0 w 1992396"/>
                  <a:gd name="connsiteY8" fmla="*/ 2015952 h 2552277"/>
                  <a:gd name="connsiteX9" fmla="*/ 390794 w 1992396"/>
                  <a:gd name="connsiteY9" fmla="*/ 2018976 h 2552277"/>
                  <a:gd name="connsiteX10" fmla="*/ 392066 w 1992396"/>
                  <a:gd name="connsiteY10" fmla="*/ 670942 h 2552277"/>
                  <a:gd name="connsiteX11" fmla="*/ 751159 w 1992396"/>
                  <a:gd name="connsiteY11" fmla="*/ 671381 h 2552277"/>
                  <a:gd name="connsiteX12" fmla="*/ 752436 w 1992396"/>
                  <a:gd name="connsiteY12" fmla="*/ 836 h 2552277"/>
                  <a:gd name="connsiteX0" fmla="*/ 752436 w 1992396"/>
                  <a:gd name="connsiteY0" fmla="*/ 836 h 2552277"/>
                  <a:gd name="connsiteX1" fmla="*/ 1584339 w 1992396"/>
                  <a:gd name="connsiteY1" fmla="*/ 0 h 2552277"/>
                  <a:gd name="connsiteX2" fmla="*/ 1587282 w 1992396"/>
                  <a:gd name="connsiteY2" fmla="*/ 681085 h 2552277"/>
                  <a:gd name="connsiteX3" fmla="*/ 1992396 w 1992396"/>
                  <a:gd name="connsiteY3" fmla="*/ 677227 h 2552277"/>
                  <a:gd name="connsiteX4" fmla="*/ 1973104 w 1992396"/>
                  <a:gd name="connsiteY4" fmla="*/ 1186513 h 2552277"/>
                  <a:gd name="connsiteX5" fmla="*/ 1560274 w 1992396"/>
                  <a:gd name="connsiteY5" fmla="*/ 1209663 h 2552277"/>
                  <a:gd name="connsiteX6" fmla="*/ 1565048 w 1992396"/>
                  <a:gd name="connsiteY6" fmla="*/ 2552277 h 2552277"/>
                  <a:gd name="connsiteX7" fmla="*/ 3420 w 1992396"/>
                  <a:gd name="connsiteY7" fmla="*/ 2532986 h 2552277"/>
                  <a:gd name="connsiteX8" fmla="*/ 0 w 1992396"/>
                  <a:gd name="connsiteY8" fmla="*/ 2015952 h 2552277"/>
                  <a:gd name="connsiteX9" fmla="*/ 390794 w 1992396"/>
                  <a:gd name="connsiteY9" fmla="*/ 2018976 h 2552277"/>
                  <a:gd name="connsiteX10" fmla="*/ 392066 w 1992396"/>
                  <a:gd name="connsiteY10" fmla="*/ 670942 h 2552277"/>
                  <a:gd name="connsiteX11" fmla="*/ 751159 w 1992396"/>
                  <a:gd name="connsiteY11" fmla="*/ 671381 h 2552277"/>
                  <a:gd name="connsiteX12" fmla="*/ 752436 w 1992396"/>
                  <a:gd name="connsiteY12" fmla="*/ 836 h 2552277"/>
                  <a:gd name="connsiteX0" fmla="*/ 752436 w 1992396"/>
                  <a:gd name="connsiteY0" fmla="*/ 836 h 2552277"/>
                  <a:gd name="connsiteX1" fmla="*/ 1584339 w 1992396"/>
                  <a:gd name="connsiteY1" fmla="*/ 0 h 2552277"/>
                  <a:gd name="connsiteX2" fmla="*/ 1587282 w 1992396"/>
                  <a:gd name="connsiteY2" fmla="*/ 681085 h 2552277"/>
                  <a:gd name="connsiteX3" fmla="*/ 1992396 w 1992396"/>
                  <a:gd name="connsiteY3" fmla="*/ 677227 h 2552277"/>
                  <a:gd name="connsiteX4" fmla="*/ 1973104 w 1992396"/>
                  <a:gd name="connsiteY4" fmla="*/ 1186513 h 2552277"/>
                  <a:gd name="connsiteX5" fmla="*/ 1560274 w 1992396"/>
                  <a:gd name="connsiteY5" fmla="*/ 1190372 h 2552277"/>
                  <a:gd name="connsiteX6" fmla="*/ 1565048 w 1992396"/>
                  <a:gd name="connsiteY6" fmla="*/ 2552277 h 2552277"/>
                  <a:gd name="connsiteX7" fmla="*/ 3420 w 1992396"/>
                  <a:gd name="connsiteY7" fmla="*/ 2532986 h 2552277"/>
                  <a:gd name="connsiteX8" fmla="*/ 0 w 1992396"/>
                  <a:gd name="connsiteY8" fmla="*/ 2015952 h 2552277"/>
                  <a:gd name="connsiteX9" fmla="*/ 390794 w 1992396"/>
                  <a:gd name="connsiteY9" fmla="*/ 2018976 h 2552277"/>
                  <a:gd name="connsiteX10" fmla="*/ 392066 w 1992396"/>
                  <a:gd name="connsiteY10" fmla="*/ 670942 h 2552277"/>
                  <a:gd name="connsiteX11" fmla="*/ 751159 w 1992396"/>
                  <a:gd name="connsiteY11" fmla="*/ 671381 h 2552277"/>
                  <a:gd name="connsiteX12" fmla="*/ 752436 w 1992396"/>
                  <a:gd name="connsiteY12" fmla="*/ 836 h 2552277"/>
                  <a:gd name="connsiteX0" fmla="*/ 752436 w 1992396"/>
                  <a:gd name="connsiteY0" fmla="*/ 836 h 2552277"/>
                  <a:gd name="connsiteX1" fmla="*/ 1584339 w 1992396"/>
                  <a:gd name="connsiteY1" fmla="*/ 0 h 2552277"/>
                  <a:gd name="connsiteX2" fmla="*/ 1587282 w 1992396"/>
                  <a:gd name="connsiteY2" fmla="*/ 681085 h 2552277"/>
                  <a:gd name="connsiteX3" fmla="*/ 1992396 w 1992396"/>
                  <a:gd name="connsiteY3" fmla="*/ 677227 h 2552277"/>
                  <a:gd name="connsiteX4" fmla="*/ 1973104 w 1992396"/>
                  <a:gd name="connsiteY4" fmla="*/ 1186513 h 2552277"/>
                  <a:gd name="connsiteX5" fmla="*/ 1560274 w 1992396"/>
                  <a:gd name="connsiteY5" fmla="*/ 1190372 h 2552277"/>
                  <a:gd name="connsiteX6" fmla="*/ 1565048 w 1992396"/>
                  <a:gd name="connsiteY6" fmla="*/ 2552277 h 2552277"/>
                  <a:gd name="connsiteX7" fmla="*/ 3420 w 1992396"/>
                  <a:gd name="connsiteY7" fmla="*/ 2532986 h 2552277"/>
                  <a:gd name="connsiteX8" fmla="*/ 0 w 1992396"/>
                  <a:gd name="connsiteY8" fmla="*/ 2015952 h 2552277"/>
                  <a:gd name="connsiteX9" fmla="*/ 390794 w 1992396"/>
                  <a:gd name="connsiteY9" fmla="*/ 2018976 h 2552277"/>
                  <a:gd name="connsiteX10" fmla="*/ 392066 w 1992396"/>
                  <a:gd name="connsiteY10" fmla="*/ 670942 h 2552277"/>
                  <a:gd name="connsiteX11" fmla="*/ 751159 w 1992396"/>
                  <a:gd name="connsiteY11" fmla="*/ 671381 h 2552277"/>
                  <a:gd name="connsiteX12" fmla="*/ 752436 w 1992396"/>
                  <a:gd name="connsiteY12" fmla="*/ 836 h 2552277"/>
                  <a:gd name="connsiteX0" fmla="*/ 752436 w 1992396"/>
                  <a:gd name="connsiteY0" fmla="*/ 836 h 2552277"/>
                  <a:gd name="connsiteX1" fmla="*/ 1584339 w 1992396"/>
                  <a:gd name="connsiteY1" fmla="*/ 0 h 2552277"/>
                  <a:gd name="connsiteX2" fmla="*/ 1587282 w 1992396"/>
                  <a:gd name="connsiteY2" fmla="*/ 681085 h 2552277"/>
                  <a:gd name="connsiteX3" fmla="*/ 1992396 w 1992396"/>
                  <a:gd name="connsiteY3" fmla="*/ 677227 h 2552277"/>
                  <a:gd name="connsiteX4" fmla="*/ 1973104 w 1992396"/>
                  <a:gd name="connsiteY4" fmla="*/ 1186513 h 2552277"/>
                  <a:gd name="connsiteX5" fmla="*/ 1560274 w 1992396"/>
                  <a:gd name="connsiteY5" fmla="*/ 1190372 h 2552277"/>
                  <a:gd name="connsiteX6" fmla="*/ 1565048 w 1992396"/>
                  <a:gd name="connsiteY6" fmla="*/ 2552277 h 2552277"/>
                  <a:gd name="connsiteX7" fmla="*/ 3420 w 1992396"/>
                  <a:gd name="connsiteY7" fmla="*/ 2532986 h 2552277"/>
                  <a:gd name="connsiteX8" fmla="*/ 0 w 1992396"/>
                  <a:gd name="connsiteY8" fmla="*/ 2015952 h 2552277"/>
                  <a:gd name="connsiteX9" fmla="*/ 390794 w 1992396"/>
                  <a:gd name="connsiteY9" fmla="*/ 2018976 h 2552277"/>
                  <a:gd name="connsiteX10" fmla="*/ 392066 w 1992396"/>
                  <a:gd name="connsiteY10" fmla="*/ 670942 h 2552277"/>
                  <a:gd name="connsiteX11" fmla="*/ 751159 w 1992396"/>
                  <a:gd name="connsiteY11" fmla="*/ 671381 h 2552277"/>
                  <a:gd name="connsiteX12" fmla="*/ 752436 w 1992396"/>
                  <a:gd name="connsiteY12" fmla="*/ 836 h 2552277"/>
                  <a:gd name="connsiteX0" fmla="*/ 752436 w 1974589"/>
                  <a:gd name="connsiteY0" fmla="*/ 836 h 2552277"/>
                  <a:gd name="connsiteX1" fmla="*/ 1584339 w 1974589"/>
                  <a:gd name="connsiteY1" fmla="*/ 0 h 2552277"/>
                  <a:gd name="connsiteX2" fmla="*/ 1587282 w 1974589"/>
                  <a:gd name="connsiteY2" fmla="*/ 681085 h 2552277"/>
                  <a:gd name="connsiteX3" fmla="*/ 1973105 w 1974589"/>
                  <a:gd name="connsiteY3" fmla="*/ 681085 h 2552277"/>
                  <a:gd name="connsiteX4" fmla="*/ 1973104 w 1974589"/>
                  <a:gd name="connsiteY4" fmla="*/ 1186513 h 2552277"/>
                  <a:gd name="connsiteX5" fmla="*/ 1560274 w 1974589"/>
                  <a:gd name="connsiteY5" fmla="*/ 1190372 h 2552277"/>
                  <a:gd name="connsiteX6" fmla="*/ 1565048 w 1974589"/>
                  <a:gd name="connsiteY6" fmla="*/ 2552277 h 2552277"/>
                  <a:gd name="connsiteX7" fmla="*/ 3420 w 1974589"/>
                  <a:gd name="connsiteY7" fmla="*/ 2532986 h 2552277"/>
                  <a:gd name="connsiteX8" fmla="*/ 0 w 1974589"/>
                  <a:gd name="connsiteY8" fmla="*/ 2015952 h 2552277"/>
                  <a:gd name="connsiteX9" fmla="*/ 390794 w 1974589"/>
                  <a:gd name="connsiteY9" fmla="*/ 2018976 h 2552277"/>
                  <a:gd name="connsiteX10" fmla="*/ 392066 w 1974589"/>
                  <a:gd name="connsiteY10" fmla="*/ 670942 h 2552277"/>
                  <a:gd name="connsiteX11" fmla="*/ 751159 w 1974589"/>
                  <a:gd name="connsiteY11" fmla="*/ 671381 h 2552277"/>
                  <a:gd name="connsiteX12" fmla="*/ 752436 w 1974589"/>
                  <a:gd name="connsiteY12" fmla="*/ 836 h 2552277"/>
                  <a:gd name="connsiteX0" fmla="*/ 752436 w 1974589"/>
                  <a:gd name="connsiteY0" fmla="*/ 836 h 2552277"/>
                  <a:gd name="connsiteX1" fmla="*/ 1584339 w 1974589"/>
                  <a:gd name="connsiteY1" fmla="*/ 0 h 2552277"/>
                  <a:gd name="connsiteX2" fmla="*/ 1587282 w 1974589"/>
                  <a:gd name="connsiteY2" fmla="*/ 681085 h 2552277"/>
                  <a:gd name="connsiteX3" fmla="*/ 1973105 w 1974589"/>
                  <a:gd name="connsiteY3" fmla="*/ 681085 h 2552277"/>
                  <a:gd name="connsiteX4" fmla="*/ 1973104 w 1974589"/>
                  <a:gd name="connsiteY4" fmla="*/ 1186513 h 2552277"/>
                  <a:gd name="connsiteX5" fmla="*/ 1560274 w 1974589"/>
                  <a:gd name="connsiteY5" fmla="*/ 1190372 h 2552277"/>
                  <a:gd name="connsiteX6" fmla="*/ 1565048 w 1974589"/>
                  <a:gd name="connsiteY6" fmla="*/ 2552277 h 2552277"/>
                  <a:gd name="connsiteX7" fmla="*/ 3420 w 1974589"/>
                  <a:gd name="connsiteY7" fmla="*/ 2532986 h 2552277"/>
                  <a:gd name="connsiteX8" fmla="*/ 0 w 1974589"/>
                  <a:gd name="connsiteY8" fmla="*/ 2015952 h 2552277"/>
                  <a:gd name="connsiteX9" fmla="*/ 390794 w 1974589"/>
                  <a:gd name="connsiteY9" fmla="*/ 2018976 h 2552277"/>
                  <a:gd name="connsiteX10" fmla="*/ 392066 w 1974589"/>
                  <a:gd name="connsiteY10" fmla="*/ 670942 h 2552277"/>
                  <a:gd name="connsiteX11" fmla="*/ 751159 w 1974589"/>
                  <a:gd name="connsiteY11" fmla="*/ 671381 h 2552277"/>
                  <a:gd name="connsiteX12" fmla="*/ 752436 w 1974589"/>
                  <a:gd name="connsiteY12" fmla="*/ 836 h 2552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74589" h="2552277">
                    <a:moveTo>
                      <a:pt x="752436" y="836"/>
                    </a:moveTo>
                    <a:lnTo>
                      <a:pt x="1584339" y="0"/>
                    </a:lnTo>
                    <a:cubicBezTo>
                      <a:pt x="1591657" y="195041"/>
                      <a:pt x="1585506" y="496837"/>
                      <a:pt x="1587282" y="681085"/>
                    </a:cubicBezTo>
                    <a:cubicBezTo>
                      <a:pt x="1754962" y="672422"/>
                      <a:pt x="1718951" y="679165"/>
                      <a:pt x="1973105" y="681085"/>
                    </a:cubicBezTo>
                    <a:cubicBezTo>
                      <a:pt x="1967960" y="889430"/>
                      <a:pt x="1978249" y="1009034"/>
                      <a:pt x="1973104" y="1186513"/>
                    </a:cubicBezTo>
                    <a:cubicBezTo>
                      <a:pt x="1843210" y="1193587"/>
                      <a:pt x="1760749" y="1185236"/>
                      <a:pt x="1560274" y="1190372"/>
                    </a:cubicBezTo>
                    <a:cubicBezTo>
                      <a:pt x="1541136" y="1446294"/>
                      <a:pt x="1589171" y="2211475"/>
                      <a:pt x="1565048" y="2552277"/>
                    </a:cubicBezTo>
                    <a:lnTo>
                      <a:pt x="3420" y="2532986"/>
                    </a:lnTo>
                    <a:cubicBezTo>
                      <a:pt x="2280" y="2244378"/>
                      <a:pt x="10568" y="2313987"/>
                      <a:pt x="0" y="2015952"/>
                    </a:cubicBezTo>
                    <a:cubicBezTo>
                      <a:pt x="175119" y="2021920"/>
                      <a:pt x="244386" y="2011666"/>
                      <a:pt x="390794" y="2018976"/>
                    </a:cubicBezTo>
                    <a:cubicBezTo>
                      <a:pt x="396900" y="1756298"/>
                      <a:pt x="380498" y="1079862"/>
                      <a:pt x="392066" y="670942"/>
                    </a:cubicBezTo>
                    <a:cubicBezTo>
                      <a:pt x="596314" y="685082"/>
                      <a:pt x="597472" y="672940"/>
                      <a:pt x="751159" y="671381"/>
                    </a:cubicBezTo>
                    <a:cubicBezTo>
                      <a:pt x="759585" y="424288"/>
                      <a:pt x="764588" y="325353"/>
                      <a:pt x="752436" y="836"/>
                    </a:cubicBezTo>
                    <a:close/>
                  </a:path>
                </a:pathLst>
              </a:cu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86" name="Group 885">
                <a:extLst>
                  <a:ext uri="{FF2B5EF4-FFF2-40B4-BE49-F238E27FC236}">
                    <a16:creationId xmlns:a16="http://schemas.microsoft.com/office/drawing/2014/main" id="{C1278E11-FD51-6A47-930F-2D43A0CDE9C0}"/>
                  </a:ext>
                </a:extLst>
              </p:cNvPr>
              <p:cNvGrpSpPr/>
              <p:nvPr/>
            </p:nvGrpSpPr>
            <p:grpSpPr>
              <a:xfrm>
                <a:off x="3206285" y="2498773"/>
                <a:ext cx="5043434" cy="3444832"/>
                <a:chOff x="3206285" y="2498773"/>
                <a:chExt cx="5043434" cy="3444832"/>
              </a:xfrm>
            </p:grpSpPr>
            <p:sp>
              <p:nvSpPr>
                <p:cNvPr id="887" name="Rectangle 886">
                  <a:extLst>
                    <a:ext uri="{FF2B5EF4-FFF2-40B4-BE49-F238E27FC236}">
                      <a16:creationId xmlns:a16="http://schemas.microsoft.com/office/drawing/2014/main" id="{DD74DA2E-22F0-FE4F-A31B-C785245FF42E}"/>
                    </a:ext>
                  </a:extLst>
                </p:cNvPr>
                <p:cNvSpPr/>
                <p:nvPr/>
              </p:nvSpPr>
              <p:spPr>
                <a:xfrm>
                  <a:off x="6096000" y="2498773"/>
                  <a:ext cx="294033" cy="2079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sp>
              <p:nvSpPr>
                <p:cNvPr id="888" name="Rectangle 887">
                  <a:extLst>
                    <a:ext uri="{FF2B5EF4-FFF2-40B4-BE49-F238E27FC236}">
                      <a16:creationId xmlns:a16="http://schemas.microsoft.com/office/drawing/2014/main" id="{7E0379B3-1BB6-AA4F-B9B2-8A3870CD3768}"/>
                    </a:ext>
                  </a:extLst>
                </p:cNvPr>
                <p:cNvSpPr/>
                <p:nvPr/>
              </p:nvSpPr>
              <p:spPr>
                <a:xfrm>
                  <a:off x="4548223" y="2897440"/>
                  <a:ext cx="294033" cy="207902"/>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sp>
              <p:nvSpPr>
                <p:cNvPr id="889" name="Rectangle 888">
                  <a:extLst>
                    <a:ext uri="{FF2B5EF4-FFF2-40B4-BE49-F238E27FC236}">
                      <a16:creationId xmlns:a16="http://schemas.microsoft.com/office/drawing/2014/main" id="{E353475F-7023-3243-9992-9F11D92A0AA7}"/>
                    </a:ext>
                  </a:extLst>
                </p:cNvPr>
                <p:cNvSpPr/>
                <p:nvPr/>
              </p:nvSpPr>
              <p:spPr>
                <a:xfrm>
                  <a:off x="4842257" y="3279817"/>
                  <a:ext cx="294033" cy="2079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cxnSp>
              <p:nvCxnSpPr>
                <p:cNvPr id="890" name="Straight Connector 889">
                  <a:extLst>
                    <a:ext uri="{FF2B5EF4-FFF2-40B4-BE49-F238E27FC236}">
                      <a16:creationId xmlns:a16="http://schemas.microsoft.com/office/drawing/2014/main" id="{6EAD50E0-8551-8441-8A6A-7F138E04AAC7}"/>
                    </a:ext>
                  </a:extLst>
                </p:cNvPr>
                <p:cNvCxnSpPr>
                  <a:stCxn id="887" idx="2"/>
                  <a:endCxn id="888" idx="0"/>
                </p:cNvCxnSpPr>
                <p:nvPr/>
              </p:nvCxnSpPr>
              <p:spPr>
                <a:xfrm flipH="1">
                  <a:off x="4695240" y="2706675"/>
                  <a:ext cx="1547777" cy="190765"/>
                </a:xfrm>
                <a:prstGeom prst="line">
                  <a:avLst/>
                </a:prstGeom>
              </p:spPr>
              <p:style>
                <a:lnRef idx="3">
                  <a:schemeClr val="accent3"/>
                </a:lnRef>
                <a:fillRef idx="0">
                  <a:schemeClr val="accent3"/>
                </a:fillRef>
                <a:effectRef idx="2">
                  <a:schemeClr val="accent3"/>
                </a:effectRef>
                <a:fontRef idx="minor">
                  <a:schemeClr val="tx1"/>
                </a:fontRef>
              </p:style>
            </p:cxnSp>
            <p:cxnSp>
              <p:nvCxnSpPr>
                <p:cNvPr id="891" name="Straight Connector 890">
                  <a:extLst>
                    <a:ext uri="{FF2B5EF4-FFF2-40B4-BE49-F238E27FC236}">
                      <a16:creationId xmlns:a16="http://schemas.microsoft.com/office/drawing/2014/main" id="{D4DA46BD-5EA5-2E43-B576-EAB71D7D61F9}"/>
                    </a:ext>
                  </a:extLst>
                </p:cNvPr>
                <p:cNvCxnSpPr>
                  <a:cxnSpLocks/>
                  <a:stCxn id="888" idx="2"/>
                  <a:endCxn id="979" idx="0"/>
                </p:cNvCxnSpPr>
                <p:nvPr/>
              </p:nvCxnSpPr>
              <p:spPr>
                <a:xfrm flipH="1">
                  <a:off x="3712065" y="3105342"/>
                  <a:ext cx="983175" cy="187178"/>
                </a:xfrm>
                <a:prstGeom prst="line">
                  <a:avLst/>
                </a:prstGeom>
              </p:spPr>
              <p:style>
                <a:lnRef idx="3">
                  <a:schemeClr val="accent3"/>
                </a:lnRef>
                <a:fillRef idx="0">
                  <a:schemeClr val="accent3"/>
                </a:fillRef>
                <a:effectRef idx="2">
                  <a:schemeClr val="accent3"/>
                </a:effectRef>
                <a:fontRef idx="minor">
                  <a:schemeClr val="tx1"/>
                </a:fontRef>
              </p:style>
            </p:cxnSp>
            <p:cxnSp>
              <p:nvCxnSpPr>
                <p:cNvPr id="892" name="Straight Connector 891">
                  <a:extLst>
                    <a:ext uri="{FF2B5EF4-FFF2-40B4-BE49-F238E27FC236}">
                      <a16:creationId xmlns:a16="http://schemas.microsoft.com/office/drawing/2014/main" id="{313C314C-5728-E34D-BA84-5651903D8300}"/>
                    </a:ext>
                  </a:extLst>
                </p:cNvPr>
                <p:cNvCxnSpPr>
                  <a:cxnSpLocks/>
                  <a:stCxn id="888" idx="2"/>
                  <a:endCxn id="889" idx="0"/>
                </p:cNvCxnSpPr>
                <p:nvPr/>
              </p:nvCxnSpPr>
              <p:spPr>
                <a:xfrm>
                  <a:off x="4695240" y="3105342"/>
                  <a:ext cx="294034" cy="174475"/>
                </a:xfrm>
                <a:prstGeom prst="line">
                  <a:avLst/>
                </a:prstGeom>
              </p:spPr>
              <p:style>
                <a:lnRef idx="3">
                  <a:schemeClr val="accent3"/>
                </a:lnRef>
                <a:fillRef idx="0">
                  <a:schemeClr val="accent3"/>
                </a:fillRef>
                <a:effectRef idx="2">
                  <a:schemeClr val="accent3"/>
                </a:effectRef>
                <a:fontRef idx="minor">
                  <a:schemeClr val="tx1"/>
                </a:fontRef>
              </p:style>
            </p:cxnSp>
            <p:sp>
              <p:nvSpPr>
                <p:cNvPr id="893" name="Rectangle 892">
                  <a:extLst>
                    <a:ext uri="{FF2B5EF4-FFF2-40B4-BE49-F238E27FC236}">
                      <a16:creationId xmlns:a16="http://schemas.microsoft.com/office/drawing/2014/main" id="{23168DCF-167E-E642-9684-3D900298C87B}"/>
                    </a:ext>
                  </a:extLst>
                </p:cNvPr>
                <p:cNvSpPr/>
                <p:nvPr/>
              </p:nvSpPr>
              <p:spPr>
                <a:xfrm>
                  <a:off x="4836346" y="3688091"/>
                  <a:ext cx="294033" cy="207902"/>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cxnSp>
              <p:nvCxnSpPr>
                <p:cNvPr id="894" name="Straight Connector 893">
                  <a:extLst>
                    <a:ext uri="{FF2B5EF4-FFF2-40B4-BE49-F238E27FC236}">
                      <a16:creationId xmlns:a16="http://schemas.microsoft.com/office/drawing/2014/main" id="{A0FD9806-0364-9742-9DAC-C8C7913DF8A7}"/>
                    </a:ext>
                  </a:extLst>
                </p:cNvPr>
                <p:cNvCxnSpPr>
                  <a:cxnSpLocks/>
                  <a:stCxn id="893" idx="0"/>
                  <a:endCxn id="889" idx="2"/>
                </p:cNvCxnSpPr>
                <p:nvPr/>
              </p:nvCxnSpPr>
              <p:spPr>
                <a:xfrm flipV="1">
                  <a:off x="4983363" y="3487719"/>
                  <a:ext cx="5911" cy="200372"/>
                </a:xfrm>
                <a:prstGeom prst="line">
                  <a:avLst/>
                </a:prstGeom>
              </p:spPr>
              <p:style>
                <a:lnRef idx="3">
                  <a:schemeClr val="accent3"/>
                </a:lnRef>
                <a:fillRef idx="0">
                  <a:schemeClr val="accent3"/>
                </a:fillRef>
                <a:effectRef idx="2">
                  <a:schemeClr val="accent3"/>
                </a:effectRef>
                <a:fontRef idx="minor">
                  <a:schemeClr val="tx1"/>
                </a:fontRef>
              </p:style>
            </p:cxnSp>
            <p:sp>
              <p:nvSpPr>
                <p:cNvPr id="895" name="Rectangle 894">
                  <a:extLst>
                    <a:ext uri="{FF2B5EF4-FFF2-40B4-BE49-F238E27FC236}">
                      <a16:creationId xmlns:a16="http://schemas.microsoft.com/office/drawing/2014/main" id="{8E83F4E9-9872-3147-993F-D54E001A13A6}"/>
                    </a:ext>
                  </a:extLst>
                </p:cNvPr>
                <p:cNvSpPr/>
                <p:nvPr/>
              </p:nvSpPr>
              <p:spPr>
                <a:xfrm>
                  <a:off x="5031322" y="4120150"/>
                  <a:ext cx="294033" cy="207902"/>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sp>
              <p:nvSpPr>
                <p:cNvPr id="896" name="Rectangle 895">
                  <a:extLst>
                    <a:ext uri="{FF2B5EF4-FFF2-40B4-BE49-F238E27FC236}">
                      <a16:creationId xmlns:a16="http://schemas.microsoft.com/office/drawing/2014/main" id="{0493C055-E0EA-3844-9255-AF65089F195F}"/>
                    </a:ext>
                  </a:extLst>
                </p:cNvPr>
                <p:cNvSpPr/>
                <p:nvPr/>
              </p:nvSpPr>
              <p:spPr>
                <a:xfrm>
                  <a:off x="5213980" y="4508115"/>
                  <a:ext cx="294033" cy="20790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accent1"/>
                      </a:solidFill>
                    </a:rPr>
                    <a:t>act</a:t>
                  </a:r>
                </a:p>
              </p:txBody>
            </p:sp>
            <p:cxnSp>
              <p:nvCxnSpPr>
                <p:cNvPr id="897" name="Straight Connector 896">
                  <a:extLst>
                    <a:ext uri="{FF2B5EF4-FFF2-40B4-BE49-F238E27FC236}">
                      <a16:creationId xmlns:a16="http://schemas.microsoft.com/office/drawing/2014/main" id="{8F524FB3-4F69-D44F-9AFC-B73188C74E02}"/>
                    </a:ext>
                  </a:extLst>
                </p:cNvPr>
                <p:cNvCxnSpPr>
                  <a:cxnSpLocks/>
                  <a:stCxn id="968" idx="0"/>
                  <a:endCxn id="893" idx="2"/>
                </p:cNvCxnSpPr>
                <p:nvPr/>
              </p:nvCxnSpPr>
              <p:spPr>
                <a:xfrm flipV="1">
                  <a:off x="4382522" y="3895993"/>
                  <a:ext cx="600841" cy="213538"/>
                </a:xfrm>
                <a:prstGeom prst="line">
                  <a:avLst/>
                </a:prstGeom>
              </p:spPr>
              <p:style>
                <a:lnRef idx="3">
                  <a:schemeClr val="accent3"/>
                </a:lnRef>
                <a:fillRef idx="0">
                  <a:schemeClr val="accent3"/>
                </a:fillRef>
                <a:effectRef idx="2">
                  <a:schemeClr val="accent3"/>
                </a:effectRef>
                <a:fontRef idx="minor">
                  <a:schemeClr val="tx1"/>
                </a:fontRef>
              </p:style>
            </p:cxnSp>
            <p:cxnSp>
              <p:nvCxnSpPr>
                <p:cNvPr id="898" name="Straight Connector 897">
                  <a:extLst>
                    <a:ext uri="{FF2B5EF4-FFF2-40B4-BE49-F238E27FC236}">
                      <a16:creationId xmlns:a16="http://schemas.microsoft.com/office/drawing/2014/main" id="{5AE465F0-DDE6-4541-85DE-F10D27EEF09A}"/>
                    </a:ext>
                  </a:extLst>
                </p:cNvPr>
                <p:cNvCxnSpPr>
                  <a:cxnSpLocks/>
                  <a:stCxn id="895" idx="0"/>
                  <a:endCxn id="893" idx="2"/>
                </p:cNvCxnSpPr>
                <p:nvPr/>
              </p:nvCxnSpPr>
              <p:spPr>
                <a:xfrm flipH="1" flipV="1">
                  <a:off x="4983363" y="3895993"/>
                  <a:ext cx="194976" cy="224157"/>
                </a:xfrm>
                <a:prstGeom prst="line">
                  <a:avLst/>
                </a:prstGeom>
              </p:spPr>
              <p:style>
                <a:lnRef idx="3">
                  <a:schemeClr val="accent3"/>
                </a:lnRef>
                <a:fillRef idx="0">
                  <a:schemeClr val="accent3"/>
                </a:fillRef>
                <a:effectRef idx="2">
                  <a:schemeClr val="accent3"/>
                </a:effectRef>
                <a:fontRef idx="minor">
                  <a:schemeClr val="tx1"/>
                </a:fontRef>
              </p:style>
            </p:cxnSp>
            <p:cxnSp>
              <p:nvCxnSpPr>
                <p:cNvPr id="899" name="Straight Connector 898">
                  <a:extLst>
                    <a:ext uri="{FF2B5EF4-FFF2-40B4-BE49-F238E27FC236}">
                      <a16:creationId xmlns:a16="http://schemas.microsoft.com/office/drawing/2014/main" id="{E4AFCF55-5879-604A-B1DF-F6761A0D7562}"/>
                    </a:ext>
                  </a:extLst>
                </p:cNvPr>
                <p:cNvCxnSpPr>
                  <a:cxnSpLocks/>
                  <a:stCxn id="895" idx="2"/>
                  <a:endCxn id="957" idx="0"/>
                </p:cNvCxnSpPr>
                <p:nvPr/>
              </p:nvCxnSpPr>
              <p:spPr>
                <a:xfrm flipH="1">
                  <a:off x="4957244" y="4328052"/>
                  <a:ext cx="221095" cy="189754"/>
                </a:xfrm>
                <a:prstGeom prst="line">
                  <a:avLst/>
                </a:prstGeom>
              </p:spPr>
              <p:style>
                <a:lnRef idx="3">
                  <a:schemeClr val="accent3"/>
                </a:lnRef>
                <a:fillRef idx="0">
                  <a:schemeClr val="accent3"/>
                </a:fillRef>
                <a:effectRef idx="2">
                  <a:schemeClr val="accent3"/>
                </a:effectRef>
                <a:fontRef idx="minor">
                  <a:schemeClr val="tx1"/>
                </a:fontRef>
              </p:style>
            </p:cxnSp>
            <p:cxnSp>
              <p:nvCxnSpPr>
                <p:cNvPr id="900" name="Straight Connector 899">
                  <a:extLst>
                    <a:ext uri="{FF2B5EF4-FFF2-40B4-BE49-F238E27FC236}">
                      <a16:creationId xmlns:a16="http://schemas.microsoft.com/office/drawing/2014/main" id="{081E72D9-1056-E247-8C6D-675746C9BB5F}"/>
                    </a:ext>
                  </a:extLst>
                </p:cNvPr>
                <p:cNvCxnSpPr>
                  <a:cxnSpLocks/>
                  <a:stCxn id="895" idx="2"/>
                  <a:endCxn id="896" idx="0"/>
                </p:cNvCxnSpPr>
                <p:nvPr/>
              </p:nvCxnSpPr>
              <p:spPr>
                <a:xfrm>
                  <a:off x="5178339" y="4328052"/>
                  <a:ext cx="182658" cy="180063"/>
                </a:xfrm>
                <a:prstGeom prst="line">
                  <a:avLst/>
                </a:prstGeom>
              </p:spPr>
              <p:style>
                <a:lnRef idx="3">
                  <a:schemeClr val="accent3"/>
                </a:lnRef>
                <a:fillRef idx="0">
                  <a:schemeClr val="accent3"/>
                </a:fillRef>
                <a:effectRef idx="2">
                  <a:schemeClr val="accent3"/>
                </a:effectRef>
                <a:fontRef idx="minor">
                  <a:schemeClr val="tx1"/>
                </a:fontRef>
              </p:style>
            </p:cxnSp>
            <p:sp>
              <p:nvSpPr>
                <p:cNvPr id="901" name="Rectangle 900">
                  <a:extLst>
                    <a:ext uri="{FF2B5EF4-FFF2-40B4-BE49-F238E27FC236}">
                      <a16:creationId xmlns:a16="http://schemas.microsoft.com/office/drawing/2014/main" id="{7C0DA8A1-CAE3-6442-B868-0EE2EC97A20C}"/>
                    </a:ext>
                  </a:extLst>
                </p:cNvPr>
                <p:cNvSpPr/>
                <p:nvPr/>
              </p:nvSpPr>
              <p:spPr>
                <a:xfrm>
                  <a:off x="6786610" y="2893481"/>
                  <a:ext cx="294033" cy="2079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sp>
              <p:nvSpPr>
                <p:cNvPr id="902" name="Rectangle 901">
                  <a:extLst>
                    <a:ext uri="{FF2B5EF4-FFF2-40B4-BE49-F238E27FC236}">
                      <a16:creationId xmlns:a16="http://schemas.microsoft.com/office/drawing/2014/main" id="{FCE058AA-0A1F-8D47-A637-51BF01F43042}"/>
                    </a:ext>
                  </a:extLst>
                </p:cNvPr>
                <p:cNvSpPr/>
                <p:nvPr/>
              </p:nvSpPr>
              <p:spPr>
                <a:xfrm>
                  <a:off x="6518187" y="3275489"/>
                  <a:ext cx="294033" cy="207902"/>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sp>
              <p:nvSpPr>
                <p:cNvPr id="903" name="Rectangle 902">
                  <a:extLst>
                    <a:ext uri="{FF2B5EF4-FFF2-40B4-BE49-F238E27FC236}">
                      <a16:creationId xmlns:a16="http://schemas.microsoft.com/office/drawing/2014/main" id="{E4521C17-1625-3F44-A58A-C6217F31EE05}"/>
                    </a:ext>
                  </a:extLst>
                </p:cNvPr>
                <p:cNvSpPr/>
                <p:nvPr/>
              </p:nvSpPr>
              <p:spPr>
                <a:xfrm>
                  <a:off x="6741830" y="3692780"/>
                  <a:ext cx="294033" cy="207902"/>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sp>
              <p:nvSpPr>
                <p:cNvPr id="904" name="Rectangle 903">
                  <a:extLst>
                    <a:ext uri="{FF2B5EF4-FFF2-40B4-BE49-F238E27FC236}">
                      <a16:creationId xmlns:a16="http://schemas.microsoft.com/office/drawing/2014/main" id="{9E1FBA59-F2AC-CB48-BD0D-4DFC76CFB3ED}"/>
                    </a:ext>
                  </a:extLst>
                </p:cNvPr>
                <p:cNvSpPr/>
                <p:nvPr/>
              </p:nvSpPr>
              <p:spPr>
                <a:xfrm>
                  <a:off x="6931141" y="4121312"/>
                  <a:ext cx="294033" cy="20790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accent1"/>
                      </a:solidFill>
                    </a:rPr>
                    <a:t>act</a:t>
                  </a:r>
                </a:p>
              </p:txBody>
            </p:sp>
            <p:cxnSp>
              <p:nvCxnSpPr>
                <p:cNvPr id="905" name="Straight Connector 904">
                  <a:extLst>
                    <a:ext uri="{FF2B5EF4-FFF2-40B4-BE49-F238E27FC236}">
                      <a16:creationId xmlns:a16="http://schemas.microsoft.com/office/drawing/2014/main" id="{4BF6EBCA-55BB-6A40-A201-381454C2A9F8}"/>
                    </a:ext>
                  </a:extLst>
                </p:cNvPr>
                <p:cNvCxnSpPr>
                  <a:cxnSpLocks/>
                  <a:stCxn id="946" idx="0"/>
                  <a:endCxn id="902" idx="2"/>
                </p:cNvCxnSpPr>
                <p:nvPr/>
              </p:nvCxnSpPr>
              <p:spPr>
                <a:xfrm flipV="1">
                  <a:off x="6093896" y="3483391"/>
                  <a:ext cx="571308" cy="205180"/>
                </a:xfrm>
                <a:prstGeom prst="line">
                  <a:avLst/>
                </a:prstGeom>
              </p:spPr>
              <p:style>
                <a:lnRef idx="3">
                  <a:schemeClr val="accent3"/>
                </a:lnRef>
                <a:fillRef idx="0">
                  <a:schemeClr val="accent3"/>
                </a:fillRef>
                <a:effectRef idx="2">
                  <a:schemeClr val="accent3"/>
                </a:effectRef>
                <a:fontRef idx="minor">
                  <a:schemeClr val="tx1"/>
                </a:fontRef>
              </p:style>
            </p:cxnSp>
            <p:cxnSp>
              <p:nvCxnSpPr>
                <p:cNvPr id="906" name="Straight Connector 905">
                  <a:extLst>
                    <a:ext uri="{FF2B5EF4-FFF2-40B4-BE49-F238E27FC236}">
                      <a16:creationId xmlns:a16="http://schemas.microsoft.com/office/drawing/2014/main" id="{361B6E6C-3DB4-C940-A2A1-CF26A581290E}"/>
                    </a:ext>
                  </a:extLst>
                </p:cNvPr>
                <p:cNvCxnSpPr>
                  <a:cxnSpLocks/>
                  <a:stCxn id="903" idx="0"/>
                  <a:endCxn id="902" idx="2"/>
                </p:cNvCxnSpPr>
                <p:nvPr/>
              </p:nvCxnSpPr>
              <p:spPr>
                <a:xfrm flipH="1" flipV="1">
                  <a:off x="6665204" y="3483391"/>
                  <a:ext cx="223643" cy="209389"/>
                </a:xfrm>
                <a:prstGeom prst="line">
                  <a:avLst/>
                </a:prstGeom>
              </p:spPr>
              <p:style>
                <a:lnRef idx="3">
                  <a:schemeClr val="accent3"/>
                </a:lnRef>
                <a:fillRef idx="0">
                  <a:schemeClr val="accent3"/>
                </a:fillRef>
                <a:effectRef idx="2">
                  <a:schemeClr val="accent3"/>
                </a:effectRef>
                <a:fontRef idx="minor">
                  <a:schemeClr val="tx1"/>
                </a:fontRef>
              </p:style>
            </p:cxnSp>
            <p:cxnSp>
              <p:nvCxnSpPr>
                <p:cNvPr id="907" name="Straight Connector 906">
                  <a:extLst>
                    <a:ext uri="{FF2B5EF4-FFF2-40B4-BE49-F238E27FC236}">
                      <a16:creationId xmlns:a16="http://schemas.microsoft.com/office/drawing/2014/main" id="{E8BC969B-DBB7-B942-BAF6-41B1FB56028A}"/>
                    </a:ext>
                  </a:extLst>
                </p:cNvPr>
                <p:cNvCxnSpPr>
                  <a:cxnSpLocks/>
                  <a:stCxn id="903" idx="2"/>
                  <a:endCxn id="935" idx="0"/>
                </p:cNvCxnSpPr>
                <p:nvPr/>
              </p:nvCxnSpPr>
              <p:spPr>
                <a:xfrm flipH="1">
                  <a:off x="6686225" y="3900682"/>
                  <a:ext cx="202622" cy="218194"/>
                </a:xfrm>
                <a:prstGeom prst="line">
                  <a:avLst/>
                </a:prstGeom>
              </p:spPr>
              <p:style>
                <a:lnRef idx="3">
                  <a:schemeClr val="accent3"/>
                </a:lnRef>
                <a:fillRef idx="0">
                  <a:schemeClr val="accent3"/>
                </a:fillRef>
                <a:effectRef idx="2">
                  <a:schemeClr val="accent3"/>
                </a:effectRef>
                <a:fontRef idx="minor">
                  <a:schemeClr val="tx1"/>
                </a:fontRef>
              </p:style>
            </p:cxnSp>
            <p:cxnSp>
              <p:nvCxnSpPr>
                <p:cNvPr id="908" name="Straight Connector 907">
                  <a:extLst>
                    <a:ext uri="{FF2B5EF4-FFF2-40B4-BE49-F238E27FC236}">
                      <a16:creationId xmlns:a16="http://schemas.microsoft.com/office/drawing/2014/main" id="{55675D72-31AD-A440-8327-8BA495BDE891}"/>
                    </a:ext>
                  </a:extLst>
                </p:cNvPr>
                <p:cNvCxnSpPr>
                  <a:cxnSpLocks/>
                  <a:stCxn id="903" idx="2"/>
                  <a:endCxn id="904" idx="0"/>
                </p:cNvCxnSpPr>
                <p:nvPr/>
              </p:nvCxnSpPr>
              <p:spPr>
                <a:xfrm>
                  <a:off x="6888847" y="3900682"/>
                  <a:ext cx="189311" cy="220630"/>
                </a:xfrm>
                <a:prstGeom prst="line">
                  <a:avLst/>
                </a:prstGeom>
              </p:spPr>
              <p:style>
                <a:lnRef idx="3">
                  <a:schemeClr val="accent3"/>
                </a:lnRef>
                <a:fillRef idx="0">
                  <a:schemeClr val="accent3"/>
                </a:fillRef>
                <a:effectRef idx="2">
                  <a:schemeClr val="accent3"/>
                </a:effectRef>
                <a:fontRef idx="minor">
                  <a:schemeClr val="tx1"/>
                </a:fontRef>
              </p:style>
            </p:cxnSp>
            <p:sp>
              <p:nvSpPr>
                <p:cNvPr id="909" name="Rectangle 908">
                  <a:extLst>
                    <a:ext uri="{FF2B5EF4-FFF2-40B4-BE49-F238E27FC236}">
                      <a16:creationId xmlns:a16="http://schemas.microsoft.com/office/drawing/2014/main" id="{9271A2CE-A3F1-C046-89C7-08D346C0ADCC}"/>
                    </a:ext>
                  </a:extLst>
                </p:cNvPr>
                <p:cNvSpPr/>
                <p:nvPr/>
              </p:nvSpPr>
              <p:spPr>
                <a:xfrm>
                  <a:off x="7682523" y="3274029"/>
                  <a:ext cx="294033" cy="207902"/>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sp>
              <p:nvSpPr>
                <p:cNvPr id="910" name="Rectangle 909">
                  <a:extLst>
                    <a:ext uri="{FF2B5EF4-FFF2-40B4-BE49-F238E27FC236}">
                      <a16:creationId xmlns:a16="http://schemas.microsoft.com/office/drawing/2014/main" id="{6C271FFB-46C3-544E-9013-C54A7A2C99CC}"/>
                    </a:ext>
                  </a:extLst>
                </p:cNvPr>
                <p:cNvSpPr/>
                <p:nvPr/>
              </p:nvSpPr>
              <p:spPr>
                <a:xfrm>
                  <a:off x="7955686" y="3690950"/>
                  <a:ext cx="294033" cy="20790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accent1"/>
                      </a:solidFill>
                    </a:rPr>
                    <a:t>act</a:t>
                  </a:r>
                </a:p>
              </p:txBody>
            </p:sp>
            <p:cxnSp>
              <p:nvCxnSpPr>
                <p:cNvPr id="911" name="Straight Connector 910">
                  <a:extLst>
                    <a:ext uri="{FF2B5EF4-FFF2-40B4-BE49-F238E27FC236}">
                      <a16:creationId xmlns:a16="http://schemas.microsoft.com/office/drawing/2014/main" id="{B9AE4401-9AA9-3D43-BDF8-F6DF07FCC1FC}"/>
                    </a:ext>
                  </a:extLst>
                </p:cNvPr>
                <p:cNvCxnSpPr>
                  <a:cxnSpLocks/>
                  <a:stCxn id="909" idx="2"/>
                  <a:endCxn id="924" idx="0"/>
                </p:cNvCxnSpPr>
                <p:nvPr/>
              </p:nvCxnSpPr>
              <p:spPr>
                <a:xfrm flipH="1">
                  <a:off x="7688696" y="3481931"/>
                  <a:ext cx="140844" cy="207904"/>
                </a:xfrm>
                <a:prstGeom prst="line">
                  <a:avLst/>
                </a:prstGeom>
              </p:spPr>
              <p:style>
                <a:lnRef idx="3">
                  <a:schemeClr val="accent3"/>
                </a:lnRef>
                <a:fillRef idx="0">
                  <a:schemeClr val="accent3"/>
                </a:fillRef>
                <a:effectRef idx="2">
                  <a:schemeClr val="accent3"/>
                </a:effectRef>
                <a:fontRef idx="minor">
                  <a:schemeClr val="tx1"/>
                </a:fontRef>
              </p:style>
            </p:cxnSp>
            <p:cxnSp>
              <p:nvCxnSpPr>
                <p:cNvPr id="912" name="Straight Connector 911">
                  <a:extLst>
                    <a:ext uri="{FF2B5EF4-FFF2-40B4-BE49-F238E27FC236}">
                      <a16:creationId xmlns:a16="http://schemas.microsoft.com/office/drawing/2014/main" id="{568CF3F3-C55C-9346-827D-6F264A25CCAC}"/>
                    </a:ext>
                  </a:extLst>
                </p:cNvPr>
                <p:cNvCxnSpPr>
                  <a:cxnSpLocks/>
                  <a:stCxn id="909" idx="2"/>
                  <a:endCxn id="910" idx="0"/>
                </p:cNvCxnSpPr>
                <p:nvPr/>
              </p:nvCxnSpPr>
              <p:spPr>
                <a:xfrm>
                  <a:off x="7829540" y="3481931"/>
                  <a:ext cx="273163" cy="209019"/>
                </a:xfrm>
                <a:prstGeom prst="line">
                  <a:avLst/>
                </a:prstGeom>
              </p:spPr>
              <p:style>
                <a:lnRef idx="3">
                  <a:schemeClr val="accent3"/>
                </a:lnRef>
                <a:fillRef idx="0">
                  <a:schemeClr val="accent3"/>
                </a:fillRef>
                <a:effectRef idx="2">
                  <a:schemeClr val="accent3"/>
                </a:effectRef>
                <a:fontRef idx="minor">
                  <a:schemeClr val="tx1"/>
                </a:fontRef>
              </p:style>
            </p:cxnSp>
            <p:cxnSp>
              <p:nvCxnSpPr>
                <p:cNvPr id="913" name="Straight Connector 912">
                  <a:extLst>
                    <a:ext uri="{FF2B5EF4-FFF2-40B4-BE49-F238E27FC236}">
                      <a16:creationId xmlns:a16="http://schemas.microsoft.com/office/drawing/2014/main" id="{413FECD1-C8B0-AE45-8E0E-4C1C5EB28A12}"/>
                    </a:ext>
                  </a:extLst>
                </p:cNvPr>
                <p:cNvCxnSpPr>
                  <a:cxnSpLocks/>
                  <a:stCxn id="887" idx="2"/>
                  <a:endCxn id="901" idx="0"/>
                </p:cNvCxnSpPr>
                <p:nvPr/>
              </p:nvCxnSpPr>
              <p:spPr>
                <a:xfrm>
                  <a:off x="6243017" y="2706675"/>
                  <a:ext cx="690610" cy="186806"/>
                </a:xfrm>
                <a:prstGeom prst="line">
                  <a:avLst/>
                </a:prstGeom>
              </p:spPr>
              <p:style>
                <a:lnRef idx="3">
                  <a:schemeClr val="accent3"/>
                </a:lnRef>
                <a:fillRef idx="0">
                  <a:schemeClr val="accent3"/>
                </a:fillRef>
                <a:effectRef idx="2">
                  <a:schemeClr val="accent3"/>
                </a:effectRef>
                <a:fontRef idx="minor">
                  <a:schemeClr val="tx1"/>
                </a:fontRef>
              </p:style>
            </p:cxnSp>
            <p:cxnSp>
              <p:nvCxnSpPr>
                <p:cNvPr id="914" name="Straight Connector 913">
                  <a:extLst>
                    <a:ext uri="{FF2B5EF4-FFF2-40B4-BE49-F238E27FC236}">
                      <a16:creationId xmlns:a16="http://schemas.microsoft.com/office/drawing/2014/main" id="{B0DAA422-A8EC-A946-A0D4-A53E7B7DDDA5}"/>
                    </a:ext>
                  </a:extLst>
                </p:cNvPr>
                <p:cNvCxnSpPr>
                  <a:cxnSpLocks/>
                  <a:stCxn id="901" idx="2"/>
                  <a:endCxn id="902" idx="0"/>
                </p:cNvCxnSpPr>
                <p:nvPr/>
              </p:nvCxnSpPr>
              <p:spPr>
                <a:xfrm flipH="1">
                  <a:off x="6665204" y="3101383"/>
                  <a:ext cx="268423" cy="174106"/>
                </a:xfrm>
                <a:prstGeom prst="line">
                  <a:avLst/>
                </a:prstGeom>
              </p:spPr>
              <p:style>
                <a:lnRef idx="3">
                  <a:schemeClr val="accent3"/>
                </a:lnRef>
                <a:fillRef idx="0">
                  <a:schemeClr val="accent3"/>
                </a:fillRef>
                <a:effectRef idx="2">
                  <a:schemeClr val="accent3"/>
                </a:effectRef>
                <a:fontRef idx="minor">
                  <a:schemeClr val="tx1"/>
                </a:fontRef>
              </p:style>
            </p:cxnSp>
            <p:cxnSp>
              <p:nvCxnSpPr>
                <p:cNvPr id="915" name="Straight Connector 914">
                  <a:extLst>
                    <a:ext uri="{FF2B5EF4-FFF2-40B4-BE49-F238E27FC236}">
                      <a16:creationId xmlns:a16="http://schemas.microsoft.com/office/drawing/2014/main" id="{CE1C286A-49BA-0A46-8377-AB3B2A627297}"/>
                    </a:ext>
                  </a:extLst>
                </p:cNvPr>
                <p:cNvCxnSpPr>
                  <a:cxnSpLocks/>
                  <a:stCxn id="901" idx="2"/>
                  <a:endCxn id="909" idx="0"/>
                </p:cNvCxnSpPr>
                <p:nvPr/>
              </p:nvCxnSpPr>
              <p:spPr>
                <a:xfrm>
                  <a:off x="6933627" y="3101383"/>
                  <a:ext cx="895913" cy="172646"/>
                </a:xfrm>
                <a:prstGeom prst="line">
                  <a:avLst/>
                </a:prstGeom>
              </p:spPr>
              <p:style>
                <a:lnRef idx="3">
                  <a:schemeClr val="accent3"/>
                </a:lnRef>
                <a:fillRef idx="0">
                  <a:schemeClr val="accent3"/>
                </a:fillRef>
                <a:effectRef idx="2">
                  <a:schemeClr val="accent3"/>
                </a:effectRef>
                <a:fontRef idx="minor">
                  <a:schemeClr val="tx1"/>
                </a:fontRef>
              </p:style>
            </p:cxnSp>
            <p:sp>
              <p:nvSpPr>
                <p:cNvPr id="916" name="Rectangle 915">
                  <a:extLst>
                    <a:ext uri="{FF2B5EF4-FFF2-40B4-BE49-F238E27FC236}">
                      <a16:creationId xmlns:a16="http://schemas.microsoft.com/office/drawing/2014/main" id="{70748C5D-1222-3B46-8C05-AD05AD6DFDDF}"/>
                    </a:ext>
                  </a:extLst>
                </p:cNvPr>
                <p:cNvSpPr/>
                <p:nvPr/>
              </p:nvSpPr>
              <p:spPr>
                <a:xfrm>
                  <a:off x="7730602" y="2897440"/>
                  <a:ext cx="294033" cy="20790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accent1"/>
                      </a:solidFill>
                    </a:rPr>
                    <a:t>act</a:t>
                  </a:r>
                </a:p>
              </p:txBody>
            </p:sp>
            <p:cxnSp>
              <p:nvCxnSpPr>
                <p:cNvPr id="917" name="Straight Connector 916">
                  <a:extLst>
                    <a:ext uri="{FF2B5EF4-FFF2-40B4-BE49-F238E27FC236}">
                      <a16:creationId xmlns:a16="http://schemas.microsoft.com/office/drawing/2014/main" id="{C1F89323-15F1-454F-B4EF-7AA41C2DCA34}"/>
                    </a:ext>
                  </a:extLst>
                </p:cNvPr>
                <p:cNvCxnSpPr>
                  <a:cxnSpLocks/>
                  <a:stCxn id="887" idx="2"/>
                  <a:endCxn id="916" idx="0"/>
                </p:cNvCxnSpPr>
                <p:nvPr/>
              </p:nvCxnSpPr>
              <p:spPr>
                <a:xfrm>
                  <a:off x="6243017" y="2706675"/>
                  <a:ext cx="1634602" cy="190765"/>
                </a:xfrm>
                <a:prstGeom prst="line">
                  <a:avLst/>
                </a:prstGeom>
              </p:spPr>
              <p:style>
                <a:lnRef idx="3">
                  <a:schemeClr val="accent3"/>
                </a:lnRef>
                <a:fillRef idx="0">
                  <a:schemeClr val="accent3"/>
                </a:fillRef>
                <a:effectRef idx="2">
                  <a:schemeClr val="accent3"/>
                </a:effectRef>
                <a:fontRef idx="minor">
                  <a:schemeClr val="tx1"/>
                </a:fontRef>
              </p:style>
            </p:cxnSp>
            <p:grpSp>
              <p:nvGrpSpPr>
                <p:cNvPr id="918" name="Group 917">
                  <a:extLst>
                    <a:ext uri="{FF2B5EF4-FFF2-40B4-BE49-F238E27FC236}">
                      <a16:creationId xmlns:a16="http://schemas.microsoft.com/office/drawing/2014/main" id="{79FE8D5D-C942-2145-9E37-927F3897DE35}"/>
                    </a:ext>
                  </a:extLst>
                </p:cNvPr>
                <p:cNvGrpSpPr/>
                <p:nvPr/>
              </p:nvGrpSpPr>
              <p:grpSpPr>
                <a:xfrm>
                  <a:off x="3206285" y="3292521"/>
                  <a:ext cx="863675" cy="1433932"/>
                  <a:chOff x="9674017" y="3750228"/>
                  <a:chExt cx="1851311" cy="2474800"/>
                </a:xfrm>
              </p:grpSpPr>
              <p:sp>
                <p:nvSpPr>
                  <p:cNvPr id="979" name="Rectangle 978">
                    <a:extLst>
                      <a:ext uri="{FF2B5EF4-FFF2-40B4-BE49-F238E27FC236}">
                        <a16:creationId xmlns:a16="http://schemas.microsoft.com/office/drawing/2014/main" id="{D640D120-0547-5847-B929-2D44822EB564}"/>
                      </a:ext>
                    </a:extLst>
                  </p:cNvPr>
                  <p:cNvSpPr/>
                  <p:nvPr/>
                </p:nvSpPr>
                <p:spPr>
                  <a:xfrm>
                    <a:off x="10439865" y="3750228"/>
                    <a:ext cx="636608" cy="3588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t>
                    </a:r>
                  </a:p>
                </p:txBody>
              </p:sp>
              <p:cxnSp>
                <p:nvCxnSpPr>
                  <p:cNvPr id="980" name="Straight Connector 979">
                    <a:extLst>
                      <a:ext uri="{FF2B5EF4-FFF2-40B4-BE49-F238E27FC236}">
                        <a16:creationId xmlns:a16="http://schemas.microsoft.com/office/drawing/2014/main" id="{5D5A00B4-5F60-E64C-B636-ED6E1636525B}"/>
                      </a:ext>
                    </a:extLst>
                  </p:cNvPr>
                  <p:cNvCxnSpPr>
                    <a:cxnSpLocks/>
                    <a:stCxn id="979" idx="2"/>
                    <a:endCxn id="989" idx="0"/>
                  </p:cNvCxnSpPr>
                  <p:nvPr/>
                </p:nvCxnSpPr>
                <p:spPr>
                  <a:xfrm>
                    <a:off x="10758170" y="4109043"/>
                    <a:ext cx="448855" cy="330596"/>
                  </a:xfrm>
                  <a:prstGeom prst="line">
                    <a:avLst/>
                  </a:prstGeom>
                </p:spPr>
                <p:style>
                  <a:lnRef idx="3">
                    <a:schemeClr val="accent3"/>
                  </a:lnRef>
                  <a:fillRef idx="0">
                    <a:schemeClr val="accent3"/>
                  </a:fillRef>
                  <a:effectRef idx="2">
                    <a:schemeClr val="accent3"/>
                  </a:effectRef>
                  <a:fontRef idx="minor">
                    <a:schemeClr val="tx1"/>
                  </a:fontRef>
                </p:style>
              </p:cxnSp>
              <p:sp>
                <p:nvSpPr>
                  <p:cNvPr id="981" name="Rectangle 980">
                    <a:extLst>
                      <a:ext uri="{FF2B5EF4-FFF2-40B4-BE49-F238E27FC236}">
                        <a16:creationId xmlns:a16="http://schemas.microsoft.com/office/drawing/2014/main" id="{2A38AFED-E183-004A-ACEE-568197AA0AFD}"/>
                      </a:ext>
                    </a:extLst>
                  </p:cNvPr>
                  <p:cNvSpPr/>
                  <p:nvPr/>
                </p:nvSpPr>
                <p:spPr>
                  <a:xfrm>
                    <a:off x="10091032" y="4442370"/>
                    <a:ext cx="636608" cy="358815"/>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Fail</a:t>
                    </a:r>
                  </a:p>
                </p:txBody>
              </p:sp>
              <p:cxnSp>
                <p:nvCxnSpPr>
                  <p:cNvPr id="982" name="Straight Connector 981">
                    <a:extLst>
                      <a:ext uri="{FF2B5EF4-FFF2-40B4-BE49-F238E27FC236}">
                        <a16:creationId xmlns:a16="http://schemas.microsoft.com/office/drawing/2014/main" id="{54F988D1-4572-FF4F-A5A6-805D7CBDB7AA}"/>
                      </a:ext>
                    </a:extLst>
                  </p:cNvPr>
                  <p:cNvCxnSpPr>
                    <a:cxnSpLocks/>
                    <a:stCxn id="981" idx="0"/>
                    <a:endCxn id="979" idx="2"/>
                  </p:cNvCxnSpPr>
                  <p:nvPr/>
                </p:nvCxnSpPr>
                <p:spPr>
                  <a:xfrm flipV="1">
                    <a:off x="10409337" y="4109043"/>
                    <a:ext cx="348833" cy="333327"/>
                  </a:xfrm>
                  <a:prstGeom prst="line">
                    <a:avLst/>
                  </a:prstGeom>
                </p:spPr>
                <p:style>
                  <a:lnRef idx="3">
                    <a:schemeClr val="accent3"/>
                  </a:lnRef>
                  <a:fillRef idx="0">
                    <a:schemeClr val="accent3"/>
                  </a:fillRef>
                  <a:effectRef idx="2">
                    <a:schemeClr val="accent3"/>
                  </a:effectRef>
                  <a:fontRef idx="minor">
                    <a:schemeClr val="tx1"/>
                  </a:fontRef>
                </p:style>
              </p:cxnSp>
              <p:sp>
                <p:nvSpPr>
                  <p:cNvPr id="983" name="Rectangle 982">
                    <a:extLst>
                      <a:ext uri="{FF2B5EF4-FFF2-40B4-BE49-F238E27FC236}">
                        <a16:creationId xmlns:a16="http://schemas.microsoft.com/office/drawing/2014/main" id="{83411AB3-C8FD-4C45-A1BA-3E76A10B0124}"/>
                      </a:ext>
                    </a:extLst>
                  </p:cNvPr>
                  <p:cNvSpPr/>
                  <p:nvPr/>
                </p:nvSpPr>
                <p:spPr>
                  <a:xfrm>
                    <a:off x="10097784" y="5154507"/>
                    <a:ext cx="636608" cy="358815"/>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t>
                    </a:r>
                  </a:p>
                </p:txBody>
              </p:sp>
              <p:sp>
                <p:nvSpPr>
                  <p:cNvPr id="984" name="Rectangle 983">
                    <a:extLst>
                      <a:ext uri="{FF2B5EF4-FFF2-40B4-BE49-F238E27FC236}">
                        <a16:creationId xmlns:a16="http://schemas.microsoft.com/office/drawing/2014/main" id="{A36FEC58-7A5A-5049-A86A-FA278901087C}"/>
                      </a:ext>
                    </a:extLst>
                  </p:cNvPr>
                  <p:cNvSpPr/>
                  <p:nvPr/>
                </p:nvSpPr>
                <p:spPr>
                  <a:xfrm>
                    <a:off x="9674017" y="5854828"/>
                    <a:ext cx="636608" cy="358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sp>
                <p:nvSpPr>
                  <p:cNvPr id="985" name="Rectangle 984">
                    <a:extLst>
                      <a:ext uri="{FF2B5EF4-FFF2-40B4-BE49-F238E27FC236}">
                        <a16:creationId xmlns:a16="http://schemas.microsoft.com/office/drawing/2014/main" id="{EFF709C3-AC80-774C-98F6-6FF8294CC663}"/>
                      </a:ext>
                    </a:extLst>
                  </p:cNvPr>
                  <p:cNvSpPr/>
                  <p:nvPr/>
                </p:nvSpPr>
                <p:spPr>
                  <a:xfrm>
                    <a:off x="10439237" y="5866213"/>
                    <a:ext cx="636610" cy="35881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accent1"/>
                        </a:solidFill>
                      </a:rPr>
                      <a:t>act</a:t>
                    </a:r>
                  </a:p>
                </p:txBody>
              </p:sp>
              <p:cxnSp>
                <p:nvCxnSpPr>
                  <p:cNvPr id="986" name="Straight Connector 985">
                    <a:extLst>
                      <a:ext uri="{FF2B5EF4-FFF2-40B4-BE49-F238E27FC236}">
                        <a16:creationId xmlns:a16="http://schemas.microsoft.com/office/drawing/2014/main" id="{D5C3A383-F20C-004C-B88E-07D1EE2AD72C}"/>
                      </a:ext>
                    </a:extLst>
                  </p:cNvPr>
                  <p:cNvCxnSpPr>
                    <a:cxnSpLocks/>
                    <a:stCxn id="983" idx="0"/>
                    <a:endCxn id="981" idx="2"/>
                  </p:cNvCxnSpPr>
                  <p:nvPr/>
                </p:nvCxnSpPr>
                <p:spPr>
                  <a:xfrm flipH="1" flipV="1">
                    <a:off x="10409337" y="4801184"/>
                    <a:ext cx="6752" cy="353323"/>
                  </a:xfrm>
                  <a:prstGeom prst="line">
                    <a:avLst/>
                  </a:prstGeom>
                </p:spPr>
                <p:style>
                  <a:lnRef idx="3">
                    <a:schemeClr val="accent3"/>
                  </a:lnRef>
                  <a:fillRef idx="0">
                    <a:schemeClr val="accent3"/>
                  </a:fillRef>
                  <a:effectRef idx="2">
                    <a:schemeClr val="accent3"/>
                  </a:effectRef>
                  <a:fontRef idx="minor">
                    <a:schemeClr val="tx1"/>
                  </a:fontRef>
                </p:style>
              </p:cxnSp>
              <p:cxnSp>
                <p:nvCxnSpPr>
                  <p:cNvPr id="987" name="Straight Connector 986">
                    <a:extLst>
                      <a:ext uri="{FF2B5EF4-FFF2-40B4-BE49-F238E27FC236}">
                        <a16:creationId xmlns:a16="http://schemas.microsoft.com/office/drawing/2014/main" id="{04731C0A-1755-FE45-AEC2-9F5F3691184B}"/>
                      </a:ext>
                    </a:extLst>
                  </p:cNvPr>
                  <p:cNvCxnSpPr>
                    <a:cxnSpLocks/>
                    <a:stCxn id="983" idx="2"/>
                    <a:endCxn id="984" idx="0"/>
                  </p:cNvCxnSpPr>
                  <p:nvPr/>
                </p:nvCxnSpPr>
                <p:spPr>
                  <a:xfrm flipH="1">
                    <a:off x="9992322" y="5513322"/>
                    <a:ext cx="423767" cy="341506"/>
                  </a:xfrm>
                  <a:prstGeom prst="line">
                    <a:avLst/>
                  </a:prstGeom>
                </p:spPr>
                <p:style>
                  <a:lnRef idx="3">
                    <a:schemeClr val="accent3"/>
                  </a:lnRef>
                  <a:fillRef idx="0">
                    <a:schemeClr val="accent3"/>
                  </a:fillRef>
                  <a:effectRef idx="2">
                    <a:schemeClr val="accent3"/>
                  </a:effectRef>
                  <a:fontRef idx="minor">
                    <a:schemeClr val="tx1"/>
                  </a:fontRef>
                </p:style>
              </p:cxnSp>
              <p:cxnSp>
                <p:nvCxnSpPr>
                  <p:cNvPr id="988" name="Straight Connector 987">
                    <a:extLst>
                      <a:ext uri="{FF2B5EF4-FFF2-40B4-BE49-F238E27FC236}">
                        <a16:creationId xmlns:a16="http://schemas.microsoft.com/office/drawing/2014/main" id="{81963DBA-2221-3748-9385-C39AAB657423}"/>
                      </a:ext>
                    </a:extLst>
                  </p:cNvPr>
                  <p:cNvCxnSpPr>
                    <a:cxnSpLocks/>
                    <a:stCxn id="983" idx="2"/>
                    <a:endCxn id="985" idx="0"/>
                  </p:cNvCxnSpPr>
                  <p:nvPr/>
                </p:nvCxnSpPr>
                <p:spPr>
                  <a:xfrm>
                    <a:off x="10416089" y="5513322"/>
                    <a:ext cx="341453" cy="352891"/>
                  </a:xfrm>
                  <a:prstGeom prst="line">
                    <a:avLst/>
                  </a:prstGeom>
                </p:spPr>
                <p:style>
                  <a:lnRef idx="3">
                    <a:schemeClr val="accent3"/>
                  </a:lnRef>
                  <a:fillRef idx="0">
                    <a:schemeClr val="accent3"/>
                  </a:fillRef>
                  <a:effectRef idx="2">
                    <a:schemeClr val="accent3"/>
                  </a:effectRef>
                  <a:fontRef idx="minor">
                    <a:schemeClr val="tx1"/>
                  </a:fontRef>
                </p:style>
              </p:cxnSp>
              <p:sp>
                <p:nvSpPr>
                  <p:cNvPr id="989" name="Rectangle 988">
                    <a:extLst>
                      <a:ext uri="{FF2B5EF4-FFF2-40B4-BE49-F238E27FC236}">
                        <a16:creationId xmlns:a16="http://schemas.microsoft.com/office/drawing/2014/main" id="{DA682CC6-C7EB-FF4A-88B9-6DB7D1B4758B}"/>
                      </a:ext>
                    </a:extLst>
                  </p:cNvPr>
                  <p:cNvSpPr/>
                  <p:nvPr/>
                </p:nvSpPr>
                <p:spPr>
                  <a:xfrm>
                    <a:off x="10888720" y="4439639"/>
                    <a:ext cx="636608" cy="358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grpSp>
            <p:grpSp>
              <p:nvGrpSpPr>
                <p:cNvPr id="919" name="Group 918">
                  <a:extLst>
                    <a:ext uri="{FF2B5EF4-FFF2-40B4-BE49-F238E27FC236}">
                      <a16:creationId xmlns:a16="http://schemas.microsoft.com/office/drawing/2014/main" id="{F7FB1E9F-02EA-164F-9C0B-C94B0E238704}"/>
                    </a:ext>
                  </a:extLst>
                </p:cNvPr>
                <p:cNvGrpSpPr/>
                <p:nvPr/>
              </p:nvGrpSpPr>
              <p:grpSpPr>
                <a:xfrm>
                  <a:off x="3876742" y="4109529"/>
                  <a:ext cx="863675" cy="1465682"/>
                  <a:chOff x="9674017" y="3761187"/>
                  <a:chExt cx="1851311" cy="2529598"/>
                </a:xfrm>
              </p:grpSpPr>
              <p:sp>
                <p:nvSpPr>
                  <p:cNvPr id="968" name="Rectangle 967">
                    <a:extLst>
                      <a:ext uri="{FF2B5EF4-FFF2-40B4-BE49-F238E27FC236}">
                        <a16:creationId xmlns:a16="http://schemas.microsoft.com/office/drawing/2014/main" id="{81B526B0-9B7D-C84D-8F61-AC7B6151953D}"/>
                      </a:ext>
                    </a:extLst>
                  </p:cNvPr>
                  <p:cNvSpPr/>
                  <p:nvPr/>
                </p:nvSpPr>
                <p:spPr>
                  <a:xfrm>
                    <a:off x="10439865" y="3761187"/>
                    <a:ext cx="636608" cy="3588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t>
                    </a:r>
                  </a:p>
                </p:txBody>
              </p:sp>
              <p:cxnSp>
                <p:nvCxnSpPr>
                  <p:cNvPr id="969" name="Straight Connector 968">
                    <a:extLst>
                      <a:ext uri="{FF2B5EF4-FFF2-40B4-BE49-F238E27FC236}">
                        <a16:creationId xmlns:a16="http://schemas.microsoft.com/office/drawing/2014/main" id="{AD29901C-F1E8-0A43-923F-07CED7C852C0}"/>
                      </a:ext>
                    </a:extLst>
                  </p:cNvPr>
                  <p:cNvCxnSpPr>
                    <a:cxnSpLocks/>
                    <a:stCxn id="968" idx="2"/>
                    <a:endCxn id="978" idx="0"/>
                  </p:cNvCxnSpPr>
                  <p:nvPr/>
                </p:nvCxnSpPr>
                <p:spPr>
                  <a:xfrm>
                    <a:off x="10758170" y="4120002"/>
                    <a:ext cx="448855" cy="338228"/>
                  </a:xfrm>
                  <a:prstGeom prst="line">
                    <a:avLst/>
                  </a:prstGeom>
                </p:spPr>
                <p:style>
                  <a:lnRef idx="3">
                    <a:schemeClr val="accent3"/>
                  </a:lnRef>
                  <a:fillRef idx="0">
                    <a:schemeClr val="accent3"/>
                  </a:fillRef>
                  <a:effectRef idx="2">
                    <a:schemeClr val="accent3"/>
                  </a:effectRef>
                  <a:fontRef idx="minor">
                    <a:schemeClr val="tx1"/>
                  </a:fontRef>
                </p:style>
              </p:cxnSp>
              <p:sp>
                <p:nvSpPr>
                  <p:cNvPr id="970" name="Rectangle 969">
                    <a:extLst>
                      <a:ext uri="{FF2B5EF4-FFF2-40B4-BE49-F238E27FC236}">
                        <a16:creationId xmlns:a16="http://schemas.microsoft.com/office/drawing/2014/main" id="{35726D94-5A52-5A49-AB04-0B2BB9E674B7}"/>
                      </a:ext>
                    </a:extLst>
                  </p:cNvPr>
                  <p:cNvSpPr/>
                  <p:nvPr/>
                </p:nvSpPr>
                <p:spPr>
                  <a:xfrm>
                    <a:off x="10091032" y="4466132"/>
                    <a:ext cx="636608" cy="358815"/>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Fail</a:t>
                    </a:r>
                  </a:p>
                </p:txBody>
              </p:sp>
              <p:cxnSp>
                <p:nvCxnSpPr>
                  <p:cNvPr id="971" name="Straight Connector 970">
                    <a:extLst>
                      <a:ext uri="{FF2B5EF4-FFF2-40B4-BE49-F238E27FC236}">
                        <a16:creationId xmlns:a16="http://schemas.microsoft.com/office/drawing/2014/main" id="{BC38E1A9-DCE0-6244-8EA3-7F36E44E20C3}"/>
                      </a:ext>
                    </a:extLst>
                  </p:cNvPr>
                  <p:cNvCxnSpPr>
                    <a:cxnSpLocks/>
                    <a:stCxn id="970" idx="0"/>
                    <a:endCxn id="968" idx="2"/>
                  </p:cNvCxnSpPr>
                  <p:nvPr/>
                </p:nvCxnSpPr>
                <p:spPr>
                  <a:xfrm flipV="1">
                    <a:off x="10409337" y="4120002"/>
                    <a:ext cx="348833" cy="346129"/>
                  </a:xfrm>
                  <a:prstGeom prst="line">
                    <a:avLst/>
                  </a:prstGeom>
                </p:spPr>
                <p:style>
                  <a:lnRef idx="3">
                    <a:schemeClr val="accent3"/>
                  </a:lnRef>
                  <a:fillRef idx="0">
                    <a:schemeClr val="accent3"/>
                  </a:fillRef>
                  <a:effectRef idx="2">
                    <a:schemeClr val="accent3"/>
                  </a:effectRef>
                  <a:fontRef idx="minor">
                    <a:schemeClr val="tx1"/>
                  </a:fontRef>
                </p:style>
              </p:cxnSp>
              <p:sp>
                <p:nvSpPr>
                  <p:cNvPr id="972" name="Rectangle 971">
                    <a:extLst>
                      <a:ext uri="{FF2B5EF4-FFF2-40B4-BE49-F238E27FC236}">
                        <a16:creationId xmlns:a16="http://schemas.microsoft.com/office/drawing/2014/main" id="{C4AFAAB0-FB78-2E46-B6ED-AAE0BEA4E0CD}"/>
                      </a:ext>
                    </a:extLst>
                  </p:cNvPr>
                  <p:cNvSpPr/>
                  <p:nvPr/>
                </p:nvSpPr>
                <p:spPr>
                  <a:xfrm>
                    <a:off x="10097784" y="5220263"/>
                    <a:ext cx="636608" cy="358815"/>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t>
                    </a:r>
                  </a:p>
                </p:txBody>
              </p:sp>
              <p:sp>
                <p:nvSpPr>
                  <p:cNvPr id="973" name="Rectangle 972">
                    <a:extLst>
                      <a:ext uri="{FF2B5EF4-FFF2-40B4-BE49-F238E27FC236}">
                        <a16:creationId xmlns:a16="http://schemas.microsoft.com/office/drawing/2014/main" id="{EEF11EE8-BD0A-ED48-84EF-873491E919A6}"/>
                      </a:ext>
                    </a:extLst>
                  </p:cNvPr>
                  <p:cNvSpPr/>
                  <p:nvPr/>
                </p:nvSpPr>
                <p:spPr>
                  <a:xfrm>
                    <a:off x="9674017" y="5931542"/>
                    <a:ext cx="636608" cy="358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sp>
                <p:nvSpPr>
                  <p:cNvPr id="974" name="Rectangle 973">
                    <a:extLst>
                      <a:ext uri="{FF2B5EF4-FFF2-40B4-BE49-F238E27FC236}">
                        <a16:creationId xmlns:a16="http://schemas.microsoft.com/office/drawing/2014/main" id="{D31CF4BE-A2DF-A94D-BA07-C2B02E9DF0CA}"/>
                      </a:ext>
                    </a:extLst>
                  </p:cNvPr>
                  <p:cNvSpPr/>
                  <p:nvPr/>
                </p:nvSpPr>
                <p:spPr>
                  <a:xfrm>
                    <a:off x="10439237" y="5931970"/>
                    <a:ext cx="636610" cy="35881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accent1"/>
                        </a:solidFill>
                      </a:rPr>
                      <a:t>act</a:t>
                    </a:r>
                  </a:p>
                </p:txBody>
              </p:sp>
              <p:cxnSp>
                <p:nvCxnSpPr>
                  <p:cNvPr id="975" name="Straight Connector 974">
                    <a:extLst>
                      <a:ext uri="{FF2B5EF4-FFF2-40B4-BE49-F238E27FC236}">
                        <a16:creationId xmlns:a16="http://schemas.microsoft.com/office/drawing/2014/main" id="{01D5BEB4-D246-824F-8C44-A43B98B6FAC8}"/>
                      </a:ext>
                    </a:extLst>
                  </p:cNvPr>
                  <p:cNvCxnSpPr>
                    <a:cxnSpLocks/>
                    <a:stCxn id="972" idx="0"/>
                    <a:endCxn id="970" idx="2"/>
                  </p:cNvCxnSpPr>
                  <p:nvPr/>
                </p:nvCxnSpPr>
                <p:spPr>
                  <a:xfrm flipH="1" flipV="1">
                    <a:off x="10409337" y="4824946"/>
                    <a:ext cx="6752" cy="395317"/>
                  </a:xfrm>
                  <a:prstGeom prst="line">
                    <a:avLst/>
                  </a:prstGeom>
                </p:spPr>
                <p:style>
                  <a:lnRef idx="3">
                    <a:schemeClr val="accent3"/>
                  </a:lnRef>
                  <a:fillRef idx="0">
                    <a:schemeClr val="accent3"/>
                  </a:fillRef>
                  <a:effectRef idx="2">
                    <a:schemeClr val="accent3"/>
                  </a:effectRef>
                  <a:fontRef idx="minor">
                    <a:schemeClr val="tx1"/>
                  </a:fontRef>
                </p:style>
              </p:cxnSp>
              <p:cxnSp>
                <p:nvCxnSpPr>
                  <p:cNvPr id="976" name="Straight Connector 975">
                    <a:extLst>
                      <a:ext uri="{FF2B5EF4-FFF2-40B4-BE49-F238E27FC236}">
                        <a16:creationId xmlns:a16="http://schemas.microsoft.com/office/drawing/2014/main" id="{E3496D24-648C-354E-BA63-A29BE77282F6}"/>
                      </a:ext>
                    </a:extLst>
                  </p:cNvPr>
                  <p:cNvCxnSpPr>
                    <a:cxnSpLocks/>
                    <a:stCxn id="972" idx="2"/>
                    <a:endCxn id="973" idx="0"/>
                  </p:cNvCxnSpPr>
                  <p:nvPr/>
                </p:nvCxnSpPr>
                <p:spPr>
                  <a:xfrm flipH="1">
                    <a:off x="9992322" y="5579079"/>
                    <a:ext cx="423767" cy="352464"/>
                  </a:xfrm>
                  <a:prstGeom prst="line">
                    <a:avLst/>
                  </a:prstGeom>
                </p:spPr>
                <p:style>
                  <a:lnRef idx="3">
                    <a:schemeClr val="accent3"/>
                  </a:lnRef>
                  <a:fillRef idx="0">
                    <a:schemeClr val="accent3"/>
                  </a:fillRef>
                  <a:effectRef idx="2">
                    <a:schemeClr val="accent3"/>
                  </a:effectRef>
                  <a:fontRef idx="minor">
                    <a:schemeClr val="tx1"/>
                  </a:fontRef>
                </p:style>
              </p:cxnSp>
              <p:cxnSp>
                <p:nvCxnSpPr>
                  <p:cNvPr id="977" name="Straight Connector 976">
                    <a:extLst>
                      <a:ext uri="{FF2B5EF4-FFF2-40B4-BE49-F238E27FC236}">
                        <a16:creationId xmlns:a16="http://schemas.microsoft.com/office/drawing/2014/main" id="{EEA4E6D6-83E5-F946-BEA3-DC532DA1D8AB}"/>
                      </a:ext>
                    </a:extLst>
                  </p:cNvPr>
                  <p:cNvCxnSpPr>
                    <a:cxnSpLocks/>
                    <a:stCxn id="972" idx="2"/>
                    <a:endCxn id="974" idx="0"/>
                  </p:cNvCxnSpPr>
                  <p:nvPr/>
                </p:nvCxnSpPr>
                <p:spPr>
                  <a:xfrm>
                    <a:off x="10416089" y="5579079"/>
                    <a:ext cx="341453" cy="352892"/>
                  </a:xfrm>
                  <a:prstGeom prst="line">
                    <a:avLst/>
                  </a:prstGeom>
                </p:spPr>
                <p:style>
                  <a:lnRef idx="3">
                    <a:schemeClr val="accent3"/>
                  </a:lnRef>
                  <a:fillRef idx="0">
                    <a:schemeClr val="accent3"/>
                  </a:fillRef>
                  <a:effectRef idx="2">
                    <a:schemeClr val="accent3"/>
                  </a:effectRef>
                  <a:fontRef idx="minor">
                    <a:schemeClr val="tx1"/>
                  </a:fontRef>
                </p:style>
              </p:cxnSp>
              <p:sp>
                <p:nvSpPr>
                  <p:cNvPr id="978" name="Rectangle 977">
                    <a:extLst>
                      <a:ext uri="{FF2B5EF4-FFF2-40B4-BE49-F238E27FC236}">
                        <a16:creationId xmlns:a16="http://schemas.microsoft.com/office/drawing/2014/main" id="{7EBFF5A4-A855-0442-BE7C-EBA6A24801CF}"/>
                      </a:ext>
                    </a:extLst>
                  </p:cNvPr>
                  <p:cNvSpPr/>
                  <p:nvPr/>
                </p:nvSpPr>
                <p:spPr>
                  <a:xfrm>
                    <a:off x="10888720" y="4458230"/>
                    <a:ext cx="636608" cy="358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grpSp>
            <p:grpSp>
              <p:nvGrpSpPr>
                <p:cNvPr id="920" name="Group 919">
                  <a:extLst>
                    <a:ext uri="{FF2B5EF4-FFF2-40B4-BE49-F238E27FC236}">
                      <a16:creationId xmlns:a16="http://schemas.microsoft.com/office/drawing/2014/main" id="{13A74273-2AC9-0849-9701-90D2980D2B6A}"/>
                    </a:ext>
                  </a:extLst>
                </p:cNvPr>
                <p:cNvGrpSpPr/>
                <p:nvPr/>
              </p:nvGrpSpPr>
              <p:grpSpPr>
                <a:xfrm>
                  <a:off x="4451464" y="4517806"/>
                  <a:ext cx="863675" cy="1425799"/>
                  <a:chOff x="9674017" y="3739269"/>
                  <a:chExt cx="1851311" cy="2460763"/>
                </a:xfrm>
              </p:grpSpPr>
              <p:sp>
                <p:nvSpPr>
                  <p:cNvPr id="957" name="Rectangle 956">
                    <a:extLst>
                      <a:ext uri="{FF2B5EF4-FFF2-40B4-BE49-F238E27FC236}">
                        <a16:creationId xmlns:a16="http://schemas.microsoft.com/office/drawing/2014/main" id="{B7E4BAE3-4737-6440-821C-5E6C329430FF}"/>
                      </a:ext>
                    </a:extLst>
                  </p:cNvPr>
                  <p:cNvSpPr/>
                  <p:nvPr/>
                </p:nvSpPr>
                <p:spPr>
                  <a:xfrm>
                    <a:off x="10439865" y="3739269"/>
                    <a:ext cx="636608" cy="3588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t>
                    </a:r>
                  </a:p>
                </p:txBody>
              </p:sp>
              <p:cxnSp>
                <p:nvCxnSpPr>
                  <p:cNvPr id="958" name="Straight Connector 957">
                    <a:extLst>
                      <a:ext uri="{FF2B5EF4-FFF2-40B4-BE49-F238E27FC236}">
                        <a16:creationId xmlns:a16="http://schemas.microsoft.com/office/drawing/2014/main" id="{43B0DEB4-7752-BE4F-9569-E61449A3D224}"/>
                      </a:ext>
                    </a:extLst>
                  </p:cNvPr>
                  <p:cNvCxnSpPr>
                    <a:cxnSpLocks/>
                    <a:stCxn id="957" idx="2"/>
                    <a:endCxn id="967" idx="0"/>
                  </p:cNvCxnSpPr>
                  <p:nvPr/>
                </p:nvCxnSpPr>
                <p:spPr>
                  <a:xfrm>
                    <a:off x="10758170" y="4098084"/>
                    <a:ext cx="448855" cy="379606"/>
                  </a:xfrm>
                  <a:prstGeom prst="line">
                    <a:avLst/>
                  </a:prstGeom>
                </p:spPr>
                <p:style>
                  <a:lnRef idx="3">
                    <a:schemeClr val="accent3"/>
                  </a:lnRef>
                  <a:fillRef idx="0">
                    <a:schemeClr val="accent3"/>
                  </a:fillRef>
                  <a:effectRef idx="2">
                    <a:schemeClr val="accent3"/>
                  </a:effectRef>
                  <a:fontRef idx="minor">
                    <a:schemeClr val="tx1"/>
                  </a:fontRef>
                </p:style>
              </p:cxnSp>
              <p:sp>
                <p:nvSpPr>
                  <p:cNvPr id="959" name="Rectangle 958">
                    <a:extLst>
                      <a:ext uri="{FF2B5EF4-FFF2-40B4-BE49-F238E27FC236}">
                        <a16:creationId xmlns:a16="http://schemas.microsoft.com/office/drawing/2014/main" id="{D3996516-20B3-D34C-9BB8-ECC0AF4FE2BC}"/>
                      </a:ext>
                    </a:extLst>
                  </p:cNvPr>
                  <p:cNvSpPr/>
                  <p:nvPr/>
                </p:nvSpPr>
                <p:spPr>
                  <a:xfrm>
                    <a:off x="10091032" y="4491380"/>
                    <a:ext cx="636608" cy="358815"/>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Fail</a:t>
                    </a:r>
                  </a:p>
                </p:txBody>
              </p:sp>
              <p:cxnSp>
                <p:nvCxnSpPr>
                  <p:cNvPr id="960" name="Straight Connector 959">
                    <a:extLst>
                      <a:ext uri="{FF2B5EF4-FFF2-40B4-BE49-F238E27FC236}">
                        <a16:creationId xmlns:a16="http://schemas.microsoft.com/office/drawing/2014/main" id="{6769C351-50FB-7644-BD2B-6F6D32369413}"/>
                      </a:ext>
                    </a:extLst>
                  </p:cNvPr>
                  <p:cNvCxnSpPr>
                    <a:cxnSpLocks/>
                    <a:stCxn id="959" idx="0"/>
                    <a:endCxn id="957" idx="2"/>
                  </p:cNvCxnSpPr>
                  <p:nvPr/>
                </p:nvCxnSpPr>
                <p:spPr>
                  <a:xfrm flipV="1">
                    <a:off x="10409337" y="4098084"/>
                    <a:ext cx="348833" cy="393296"/>
                  </a:xfrm>
                  <a:prstGeom prst="line">
                    <a:avLst/>
                  </a:prstGeom>
                </p:spPr>
                <p:style>
                  <a:lnRef idx="3">
                    <a:schemeClr val="accent3"/>
                  </a:lnRef>
                  <a:fillRef idx="0">
                    <a:schemeClr val="accent3"/>
                  </a:fillRef>
                  <a:effectRef idx="2">
                    <a:schemeClr val="accent3"/>
                  </a:effectRef>
                  <a:fontRef idx="minor">
                    <a:schemeClr val="tx1"/>
                  </a:fontRef>
                </p:style>
              </p:cxnSp>
              <p:sp>
                <p:nvSpPr>
                  <p:cNvPr id="961" name="Rectangle 960">
                    <a:extLst>
                      <a:ext uri="{FF2B5EF4-FFF2-40B4-BE49-F238E27FC236}">
                        <a16:creationId xmlns:a16="http://schemas.microsoft.com/office/drawing/2014/main" id="{416976AD-EB84-8141-BBC1-FE807A92CA76}"/>
                      </a:ext>
                    </a:extLst>
                  </p:cNvPr>
                  <p:cNvSpPr/>
                  <p:nvPr/>
                </p:nvSpPr>
                <p:spPr>
                  <a:xfrm>
                    <a:off x="10097784" y="5209304"/>
                    <a:ext cx="636608" cy="358815"/>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t>
                    </a:r>
                  </a:p>
                </p:txBody>
              </p:sp>
              <p:sp>
                <p:nvSpPr>
                  <p:cNvPr id="962" name="Rectangle 961">
                    <a:extLst>
                      <a:ext uri="{FF2B5EF4-FFF2-40B4-BE49-F238E27FC236}">
                        <a16:creationId xmlns:a16="http://schemas.microsoft.com/office/drawing/2014/main" id="{1D030DF1-594C-5540-8C88-13C08A46F1CD}"/>
                      </a:ext>
                    </a:extLst>
                  </p:cNvPr>
                  <p:cNvSpPr/>
                  <p:nvPr/>
                </p:nvSpPr>
                <p:spPr>
                  <a:xfrm>
                    <a:off x="9674017" y="5840791"/>
                    <a:ext cx="636608" cy="358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sp>
                <p:nvSpPr>
                  <p:cNvPr id="963" name="Rectangle 962">
                    <a:extLst>
                      <a:ext uri="{FF2B5EF4-FFF2-40B4-BE49-F238E27FC236}">
                        <a16:creationId xmlns:a16="http://schemas.microsoft.com/office/drawing/2014/main" id="{F188385B-1E2F-4F42-A300-8E53C1A95663}"/>
                      </a:ext>
                    </a:extLst>
                  </p:cNvPr>
                  <p:cNvSpPr/>
                  <p:nvPr/>
                </p:nvSpPr>
                <p:spPr>
                  <a:xfrm>
                    <a:off x="10439237" y="5841217"/>
                    <a:ext cx="636610" cy="35881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accent1"/>
                        </a:solidFill>
                      </a:rPr>
                      <a:t>act</a:t>
                    </a:r>
                  </a:p>
                </p:txBody>
              </p:sp>
              <p:cxnSp>
                <p:nvCxnSpPr>
                  <p:cNvPr id="964" name="Straight Connector 963">
                    <a:extLst>
                      <a:ext uri="{FF2B5EF4-FFF2-40B4-BE49-F238E27FC236}">
                        <a16:creationId xmlns:a16="http://schemas.microsoft.com/office/drawing/2014/main" id="{8A84E2B2-2EE2-4C43-9D70-E3F90C131246}"/>
                      </a:ext>
                    </a:extLst>
                  </p:cNvPr>
                  <p:cNvCxnSpPr>
                    <a:cxnSpLocks/>
                    <a:stCxn id="961" idx="0"/>
                    <a:endCxn id="959" idx="2"/>
                  </p:cNvCxnSpPr>
                  <p:nvPr/>
                </p:nvCxnSpPr>
                <p:spPr>
                  <a:xfrm flipH="1" flipV="1">
                    <a:off x="10409337" y="4850194"/>
                    <a:ext cx="6752" cy="359110"/>
                  </a:xfrm>
                  <a:prstGeom prst="line">
                    <a:avLst/>
                  </a:prstGeom>
                </p:spPr>
                <p:style>
                  <a:lnRef idx="3">
                    <a:schemeClr val="accent3"/>
                  </a:lnRef>
                  <a:fillRef idx="0">
                    <a:schemeClr val="accent3"/>
                  </a:fillRef>
                  <a:effectRef idx="2">
                    <a:schemeClr val="accent3"/>
                  </a:effectRef>
                  <a:fontRef idx="minor">
                    <a:schemeClr val="tx1"/>
                  </a:fontRef>
                </p:style>
              </p:cxnSp>
              <p:cxnSp>
                <p:nvCxnSpPr>
                  <p:cNvPr id="965" name="Straight Connector 964">
                    <a:extLst>
                      <a:ext uri="{FF2B5EF4-FFF2-40B4-BE49-F238E27FC236}">
                        <a16:creationId xmlns:a16="http://schemas.microsoft.com/office/drawing/2014/main" id="{8D0B94EA-D879-5D43-8BD4-A2CA66803A46}"/>
                      </a:ext>
                    </a:extLst>
                  </p:cNvPr>
                  <p:cNvCxnSpPr>
                    <a:cxnSpLocks/>
                    <a:stCxn id="961" idx="2"/>
                    <a:endCxn id="962" idx="0"/>
                  </p:cNvCxnSpPr>
                  <p:nvPr/>
                </p:nvCxnSpPr>
                <p:spPr>
                  <a:xfrm flipH="1">
                    <a:off x="9992322" y="5568119"/>
                    <a:ext cx="423767" cy="272672"/>
                  </a:xfrm>
                  <a:prstGeom prst="line">
                    <a:avLst/>
                  </a:prstGeom>
                </p:spPr>
                <p:style>
                  <a:lnRef idx="3">
                    <a:schemeClr val="accent3"/>
                  </a:lnRef>
                  <a:fillRef idx="0">
                    <a:schemeClr val="accent3"/>
                  </a:fillRef>
                  <a:effectRef idx="2">
                    <a:schemeClr val="accent3"/>
                  </a:effectRef>
                  <a:fontRef idx="minor">
                    <a:schemeClr val="tx1"/>
                  </a:fontRef>
                </p:style>
              </p:cxnSp>
              <p:cxnSp>
                <p:nvCxnSpPr>
                  <p:cNvPr id="966" name="Straight Connector 965">
                    <a:extLst>
                      <a:ext uri="{FF2B5EF4-FFF2-40B4-BE49-F238E27FC236}">
                        <a16:creationId xmlns:a16="http://schemas.microsoft.com/office/drawing/2014/main" id="{ED51AC5D-0E5A-714D-A75F-3BB70097EF2B}"/>
                      </a:ext>
                    </a:extLst>
                  </p:cNvPr>
                  <p:cNvCxnSpPr>
                    <a:cxnSpLocks/>
                    <a:stCxn id="961" idx="2"/>
                    <a:endCxn id="963" idx="0"/>
                  </p:cNvCxnSpPr>
                  <p:nvPr/>
                </p:nvCxnSpPr>
                <p:spPr>
                  <a:xfrm>
                    <a:off x="10416089" y="5568119"/>
                    <a:ext cx="341453" cy="273099"/>
                  </a:xfrm>
                  <a:prstGeom prst="line">
                    <a:avLst/>
                  </a:prstGeom>
                </p:spPr>
                <p:style>
                  <a:lnRef idx="3">
                    <a:schemeClr val="accent3"/>
                  </a:lnRef>
                  <a:fillRef idx="0">
                    <a:schemeClr val="accent3"/>
                  </a:fillRef>
                  <a:effectRef idx="2">
                    <a:schemeClr val="accent3"/>
                  </a:effectRef>
                  <a:fontRef idx="minor">
                    <a:schemeClr val="tx1"/>
                  </a:fontRef>
                </p:style>
              </p:cxnSp>
              <p:sp>
                <p:nvSpPr>
                  <p:cNvPr id="967" name="Rectangle 966">
                    <a:extLst>
                      <a:ext uri="{FF2B5EF4-FFF2-40B4-BE49-F238E27FC236}">
                        <a16:creationId xmlns:a16="http://schemas.microsoft.com/office/drawing/2014/main" id="{088B8E2A-6464-664B-BF00-BB3C49D5CD82}"/>
                      </a:ext>
                    </a:extLst>
                  </p:cNvPr>
                  <p:cNvSpPr/>
                  <p:nvPr/>
                </p:nvSpPr>
                <p:spPr>
                  <a:xfrm>
                    <a:off x="10888720" y="4477690"/>
                    <a:ext cx="636608" cy="358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grpSp>
            <p:grpSp>
              <p:nvGrpSpPr>
                <p:cNvPr id="921" name="Group 920">
                  <a:extLst>
                    <a:ext uri="{FF2B5EF4-FFF2-40B4-BE49-F238E27FC236}">
                      <a16:creationId xmlns:a16="http://schemas.microsoft.com/office/drawing/2014/main" id="{8BBDBBDD-12A8-B84A-9DC9-8083E1771610}"/>
                    </a:ext>
                  </a:extLst>
                </p:cNvPr>
                <p:cNvGrpSpPr/>
                <p:nvPr/>
              </p:nvGrpSpPr>
              <p:grpSpPr>
                <a:xfrm>
                  <a:off x="5588116" y="3688569"/>
                  <a:ext cx="863675" cy="1472030"/>
                  <a:chOff x="9674017" y="3750228"/>
                  <a:chExt cx="1851311" cy="2540554"/>
                </a:xfrm>
              </p:grpSpPr>
              <p:sp>
                <p:nvSpPr>
                  <p:cNvPr id="946" name="Rectangle 945">
                    <a:extLst>
                      <a:ext uri="{FF2B5EF4-FFF2-40B4-BE49-F238E27FC236}">
                        <a16:creationId xmlns:a16="http://schemas.microsoft.com/office/drawing/2014/main" id="{F60B8E5C-B900-CC41-96B2-52A9BA43E0B3}"/>
                      </a:ext>
                    </a:extLst>
                  </p:cNvPr>
                  <p:cNvSpPr/>
                  <p:nvPr/>
                </p:nvSpPr>
                <p:spPr>
                  <a:xfrm>
                    <a:off x="10439865" y="3750228"/>
                    <a:ext cx="636608" cy="3588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t>
                    </a:r>
                  </a:p>
                </p:txBody>
              </p:sp>
              <p:cxnSp>
                <p:nvCxnSpPr>
                  <p:cNvPr id="947" name="Straight Connector 946">
                    <a:extLst>
                      <a:ext uri="{FF2B5EF4-FFF2-40B4-BE49-F238E27FC236}">
                        <a16:creationId xmlns:a16="http://schemas.microsoft.com/office/drawing/2014/main" id="{93DA3B3A-3F4B-8C40-8B2C-11CECF148A93}"/>
                      </a:ext>
                    </a:extLst>
                  </p:cNvPr>
                  <p:cNvCxnSpPr>
                    <a:cxnSpLocks/>
                    <a:stCxn id="946" idx="2"/>
                    <a:endCxn id="956" idx="0"/>
                  </p:cNvCxnSpPr>
                  <p:nvPr/>
                </p:nvCxnSpPr>
                <p:spPr>
                  <a:xfrm>
                    <a:off x="10758170" y="4109043"/>
                    <a:ext cx="448855" cy="365318"/>
                  </a:xfrm>
                  <a:prstGeom prst="line">
                    <a:avLst/>
                  </a:prstGeom>
                </p:spPr>
                <p:style>
                  <a:lnRef idx="3">
                    <a:schemeClr val="accent3"/>
                  </a:lnRef>
                  <a:fillRef idx="0">
                    <a:schemeClr val="accent3"/>
                  </a:fillRef>
                  <a:effectRef idx="2">
                    <a:schemeClr val="accent3"/>
                  </a:effectRef>
                  <a:fontRef idx="minor">
                    <a:schemeClr val="tx1"/>
                  </a:fontRef>
                </p:style>
              </p:cxnSp>
              <p:sp>
                <p:nvSpPr>
                  <p:cNvPr id="948" name="Rectangle 947">
                    <a:extLst>
                      <a:ext uri="{FF2B5EF4-FFF2-40B4-BE49-F238E27FC236}">
                        <a16:creationId xmlns:a16="http://schemas.microsoft.com/office/drawing/2014/main" id="{5C1E749B-36AB-A545-A158-22B460502551}"/>
                      </a:ext>
                    </a:extLst>
                  </p:cNvPr>
                  <p:cNvSpPr/>
                  <p:nvPr/>
                </p:nvSpPr>
                <p:spPr>
                  <a:xfrm>
                    <a:off x="10091032" y="4471306"/>
                    <a:ext cx="636608" cy="358815"/>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Fail</a:t>
                    </a:r>
                  </a:p>
                </p:txBody>
              </p:sp>
              <p:cxnSp>
                <p:nvCxnSpPr>
                  <p:cNvPr id="949" name="Straight Connector 948">
                    <a:extLst>
                      <a:ext uri="{FF2B5EF4-FFF2-40B4-BE49-F238E27FC236}">
                        <a16:creationId xmlns:a16="http://schemas.microsoft.com/office/drawing/2014/main" id="{3FD891D7-4F96-EA45-86DD-C16F12F4EC09}"/>
                      </a:ext>
                    </a:extLst>
                  </p:cNvPr>
                  <p:cNvCxnSpPr>
                    <a:cxnSpLocks/>
                    <a:stCxn id="948" idx="0"/>
                    <a:endCxn id="946" idx="2"/>
                  </p:cNvCxnSpPr>
                  <p:nvPr/>
                </p:nvCxnSpPr>
                <p:spPr>
                  <a:xfrm flipV="1">
                    <a:off x="10409337" y="4109043"/>
                    <a:ext cx="348833" cy="362263"/>
                  </a:xfrm>
                  <a:prstGeom prst="line">
                    <a:avLst/>
                  </a:prstGeom>
                </p:spPr>
                <p:style>
                  <a:lnRef idx="3">
                    <a:schemeClr val="accent3"/>
                  </a:lnRef>
                  <a:fillRef idx="0">
                    <a:schemeClr val="accent3"/>
                  </a:fillRef>
                  <a:effectRef idx="2">
                    <a:schemeClr val="accent3"/>
                  </a:effectRef>
                  <a:fontRef idx="minor">
                    <a:schemeClr val="tx1"/>
                  </a:fontRef>
                </p:style>
              </p:cxnSp>
              <p:sp>
                <p:nvSpPr>
                  <p:cNvPr id="950" name="Rectangle 949">
                    <a:extLst>
                      <a:ext uri="{FF2B5EF4-FFF2-40B4-BE49-F238E27FC236}">
                        <a16:creationId xmlns:a16="http://schemas.microsoft.com/office/drawing/2014/main" id="{02F7A0A5-7173-EE46-AA35-D063071C95D9}"/>
                      </a:ext>
                    </a:extLst>
                  </p:cNvPr>
                  <p:cNvSpPr/>
                  <p:nvPr/>
                </p:nvSpPr>
                <p:spPr>
                  <a:xfrm>
                    <a:off x="10097784" y="5167924"/>
                    <a:ext cx="636608" cy="358815"/>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t>
                    </a:r>
                  </a:p>
                </p:txBody>
              </p:sp>
              <p:sp>
                <p:nvSpPr>
                  <p:cNvPr id="951" name="Rectangle 950">
                    <a:extLst>
                      <a:ext uri="{FF2B5EF4-FFF2-40B4-BE49-F238E27FC236}">
                        <a16:creationId xmlns:a16="http://schemas.microsoft.com/office/drawing/2014/main" id="{D9B84948-1AB8-DD41-9ADE-5047ED0564F1}"/>
                      </a:ext>
                    </a:extLst>
                  </p:cNvPr>
                  <p:cNvSpPr/>
                  <p:nvPr/>
                </p:nvSpPr>
                <p:spPr>
                  <a:xfrm>
                    <a:off x="9674017" y="5931543"/>
                    <a:ext cx="636608" cy="358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sp>
                <p:nvSpPr>
                  <p:cNvPr id="952" name="Rectangle 951">
                    <a:extLst>
                      <a:ext uri="{FF2B5EF4-FFF2-40B4-BE49-F238E27FC236}">
                        <a16:creationId xmlns:a16="http://schemas.microsoft.com/office/drawing/2014/main" id="{BE8152F8-2735-6748-AD60-AAB3D2DCCE9C}"/>
                      </a:ext>
                    </a:extLst>
                  </p:cNvPr>
                  <p:cNvSpPr/>
                  <p:nvPr/>
                </p:nvSpPr>
                <p:spPr>
                  <a:xfrm>
                    <a:off x="10439237" y="5931967"/>
                    <a:ext cx="636610" cy="35881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accent1"/>
                        </a:solidFill>
                      </a:rPr>
                      <a:t>act</a:t>
                    </a:r>
                  </a:p>
                </p:txBody>
              </p:sp>
              <p:cxnSp>
                <p:nvCxnSpPr>
                  <p:cNvPr id="953" name="Straight Connector 952">
                    <a:extLst>
                      <a:ext uri="{FF2B5EF4-FFF2-40B4-BE49-F238E27FC236}">
                        <a16:creationId xmlns:a16="http://schemas.microsoft.com/office/drawing/2014/main" id="{8DAD0EF0-687A-A04C-B3AE-80CE35E3FF0A}"/>
                      </a:ext>
                    </a:extLst>
                  </p:cNvPr>
                  <p:cNvCxnSpPr>
                    <a:cxnSpLocks/>
                    <a:stCxn id="950" idx="0"/>
                    <a:endCxn id="948" idx="2"/>
                  </p:cNvCxnSpPr>
                  <p:nvPr/>
                </p:nvCxnSpPr>
                <p:spPr>
                  <a:xfrm flipH="1" flipV="1">
                    <a:off x="10409337" y="4830121"/>
                    <a:ext cx="6752" cy="337804"/>
                  </a:xfrm>
                  <a:prstGeom prst="line">
                    <a:avLst/>
                  </a:prstGeom>
                </p:spPr>
                <p:style>
                  <a:lnRef idx="3">
                    <a:schemeClr val="accent3"/>
                  </a:lnRef>
                  <a:fillRef idx="0">
                    <a:schemeClr val="accent3"/>
                  </a:fillRef>
                  <a:effectRef idx="2">
                    <a:schemeClr val="accent3"/>
                  </a:effectRef>
                  <a:fontRef idx="minor">
                    <a:schemeClr val="tx1"/>
                  </a:fontRef>
                </p:style>
              </p:cxnSp>
              <p:cxnSp>
                <p:nvCxnSpPr>
                  <p:cNvPr id="954" name="Straight Connector 953">
                    <a:extLst>
                      <a:ext uri="{FF2B5EF4-FFF2-40B4-BE49-F238E27FC236}">
                        <a16:creationId xmlns:a16="http://schemas.microsoft.com/office/drawing/2014/main" id="{AAC0ABB6-9D9B-9046-8970-6E4E48ED8A83}"/>
                      </a:ext>
                    </a:extLst>
                  </p:cNvPr>
                  <p:cNvCxnSpPr>
                    <a:cxnSpLocks/>
                    <a:stCxn id="950" idx="2"/>
                    <a:endCxn id="951" idx="0"/>
                  </p:cNvCxnSpPr>
                  <p:nvPr/>
                </p:nvCxnSpPr>
                <p:spPr>
                  <a:xfrm flipH="1">
                    <a:off x="9992322" y="5526738"/>
                    <a:ext cx="423767" cy="404805"/>
                  </a:xfrm>
                  <a:prstGeom prst="line">
                    <a:avLst/>
                  </a:prstGeom>
                </p:spPr>
                <p:style>
                  <a:lnRef idx="3">
                    <a:schemeClr val="accent3"/>
                  </a:lnRef>
                  <a:fillRef idx="0">
                    <a:schemeClr val="accent3"/>
                  </a:fillRef>
                  <a:effectRef idx="2">
                    <a:schemeClr val="accent3"/>
                  </a:effectRef>
                  <a:fontRef idx="minor">
                    <a:schemeClr val="tx1"/>
                  </a:fontRef>
                </p:style>
              </p:cxnSp>
              <p:cxnSp>
                <p:nvCxnSpPr>
                  <p:cNvPr id="955" name="Straight Connector 954">
                    <a:extLst>
                      <a:ext uri="{FF2B5EF4-FFF2-40B4-BE49-F238E27FC236}">
                        <a16:creationId xmlns:a16="http://schemas.microsoft.com/office/drawing/2014/main" id="{DE08A087-D194-8540-8499-44EE17FC0AC7}"/>
                      </a:ext>
                    </a:extLst>
                  </p:cNvPr>
                  <p:cNvCxnSpPr>
                    <a:cxnSpLocks/>
                    <a:stCxn id="950" idx="2"/>
                    <a:endCxn id="952" idx="0"/>
                  </p:cNvCxnSpPr>
                  <p:nvPr/>
                </p:nvCxnSpPr>
                <p:spPr>
                  <a:xfrm>
                    <a:off x="10416089" y="5526738"/>
                    <a:ext cx="341453" cy="405229"/>
                  </a:xfrm>
                  <a:prstGeom prst="line">
                    <a:avLst/>
                  </a:prstGeom>
                </p:spPr>
                <p:style>
                  <a:lnRef idx="3">
                    <a:schemeClr val="accent3"/>
                  </a:lnRef>
                  <a:fillRef idx="0">
                    <a:schemeClr val="accent3"/>
                  </a:fillRef>
                  <a:effectRef idx="2">
                    <a:schemeClr val="accent3"/>
                  </a:effectRef>
                  <a:fontRef idx="minor">
                    <a:schemeClr val="tx1"/>
                  </a:fontRef>
                </p:style>
              </p:cxnSp>
              <p:sp>
                <p:nvSpPr>
                  <p:cNvPr id="956" name="Rectangle 955">
                    <a:extLst>
                      <a:ext uri="{FF2B5EF4-FFF2-40B4-BE49-F238E27FC236}">
                        <a16:creationId xmlns:a16="http://schemas.microsoft.com/office/drawing/2014/main" id="{0D445D64-3DA0-A047-8A36-16D9915F1111}"/>
                      </a:ext>
                    </a:extLst>
                  </p:cNvPr>
                  <p:cNvSpPr/>
                  <p:nvPr/>
                </p:nvSpPr>
                <p:spPr>
                  <a:xfrm>
                    <a:off x="10888720" y="4474361"/>
                    <a:ext cx="636608" cy="358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grpSp>
            <p:grpSp>
              <p:nvGrpSpPr>
                <p:cNvPr id="922" name="Group 921">
                  <a:extLst>
                    <a:ext uri="{FF2B5EF4-FFF2-40B4-BE49-F238E27FC236}">
                      <a16:creationId xmlns:a16="http://schemas.microsoft.com/office/drawing/2014/main" id="{DF224EA4-9D36-8147-8155-D1AC41402667}"/>
                    </a:ext>
                  </a:extLst>
                </p:cNvPr>
                <p:cNvGrpSpPr/>
                <p:nvPr/>
              </p:nvGrpSpPr>
              <p:grpSpPr>
                <a:xfrm>
                  <a:off x="6180445" y="4118875"/>
                  <a:ext cx="863675" cy="1459330"/>
                  <a:chOff x="9674017" y="3783105"/>
                  <a:chExt cx="1851311" cy="2518635"/>
                </a:xfrm>
              </p:grpSpPr>
              <p:sp>
                <p:nvSpPr>
                  <p:cNvPr id="935" name="Rectangle 934">
                    <a:extLst>
                      <a:ext uri="{FF2B5EF4-FFF2-40B4-BE49-F238E27FC236}">
                        <a16:creationId xmlns:a16="http://schemas.microsoft.com/office/drawing/2014/main" id="{661F899E-7FD8-1447-A5E1-59D330A37C74}"/>
                      </a:ext>
                    </a:extLst>
                  </p:cNvPr>
                  <p:cNvSpPr/>
                  <p:nvPr/>
                </p:nvSpPr>
                <p:spPr>
                  <a:xfrm>
                    <a:off x="10439866" y="3783105"/>
                    <a:ext cx="636609" cy="3588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t>
                    </a:r>
                  </a:p>
                </p:txBody>
              </p:sp>
              <p:cxnSp>
                <p:nvCxnSpPr>
                  <p:cNvPr id="936" name="Straight Connector 935">
                    <a:extLst>
                      <a:ext uri="{FF2B5EF4-FFF2-40B4-BE49-F238E27FC236}">
                        <a16:creationId xmlns:a16="http://schemas.microsoft.com/office/drawing/2014/main" id="{EACF1690-89F8-F64A-82AB-F2148EBB128D}"/>
                      </a:ext>
                    </a:extLst>
                  </p:cNvPr>
                  <p:cNvCxnSpPr>
                    <a:cxnSpLocks/>
                    <a:stCxn id="935" idx="2"/>
                    <a:endCxn id="945" idx="0"/>
                  </p:cNvCxnSpPr>
                  <p:nvPr/>
                </p:nvCxnSpPr>
                <p:spPr>
                  <a:xfrm>
                    <a:off x="10758170" y="4141920"/>
                    <a:ext cx="448855" cy="321336"/>
                  </a:xfrm>
                  <a:prstGeom prst="line">
                    <a:avLst/>
                  </a:prstGeom>
                </p:spPr>
                <p:style>
                  <a:lnRef idx="3">
                    <a:schemeClr val="accent3"/>
                  </a:lnRef>
                  <a:fillRef idx="0">
                    <a:schemeClr val="accent3"/>
                  </a:fillRef>
                  <a:effectRef idx="2">
                    <a:schemeClr val="accent3"/>
                  </a:effectRef>
                  <a:fontRef idx="minor">
                    <a:schemeClr val="tx1"/>
                  </a:fontRef>
                </p:style>
              </p:cxnSp>
              <p:sp>
                <p:nvSpPr>
                  <p:cNvPr id="937" name="Rectangle 936">
                    <a:extLst>
                      <a:ext uri="{FF2B5EF4-FFF2-40B4-BE49-F238E27FC236}">
                        <a16:creationId xmlns:a16="http://schemas.microsoft.com/office/drawing/2014/main" id="{96839E0F-6E8F-7B46-BE41-D9D52B93EC1D}"/>
                      </a:ext>
                    </a:extLst>
                  </p:cNvPr>
                  <p:cNvSpPr/>
                  <p:nvPr/>
                </p:nvSpPr>
                <p:spPr>
                  <a:xfrm>
                    <a:off x="10091032" y="4460199"/>
                    <a:ext cx="636608" cy="358815"/>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Fail</a:t>
                    </a:r>
                  </a:p>
                </p:txBody>
              </p:sp>
              <p:cxnSp>
                <p:nvCxnSpPr>
                  <p:cNvPr id="938" name="Straight Connector 937">
                    <a:extLst>
                      <a:ext uri="{FF2B5EF4-FFF2-40B4-BE49-F238E27FC236}">
                        <a16:creationId xmlns:a16="http://schemas.microsoft.com/office/drawing/2014/main" id="{A41A5A9C-248C-404A-99B7-7BA87CFFC25B}"/>
                      </a:ext>
                    </a:extLst>
                  </p:cNvPr>
                  <p:cNvCxnSpPr>
                    <a:cxnSpLocks/>
                    <a:stCxn id="937" idx="0"/>
                    <a:endCxn id="935" idx="2"/>
                  </p:cNvCxnSpPr>
                  <p:nvPr/>
                </p:nvCxnSpPr>
                <p:spPr>
                  <a:xfrm flipV="1">
                    <a:off x="10409337" y="4141920"/>
                    <a:ext cx="348833" cy="318279"/>
                  </a:xfrm>
                  <a:prstGeom prst="line">
                    <a:avLst/>
                  </a:prstGeom>
                </p:spPr>
                <p:style>
                  <a:lnRef idx="3">
                    <a:schemeClr val="accent3"/>
                  </a:lnRef>
                  <a:fillRef idx="0">
                    <a:schemeClr val="accent3"/>
                  </a:fillRef>
                  <a:effectRef idx="2">
                    <a:schemeClr val="accent3"/>
                  </a:effectRef>
                  <a:fontRef idx="minor">
                    <a:schemeClr val="tx1"/>
                  </a:fontRef>
                </p:style>
              </p:cxnSp>
              <p:sp>
                <p:nvSpPr>
                  <p:cNvPr id="939" name="Rectangle 938">
                    <a:extLst>
                      <a:ext uri="{FF2B5EF4-FFF2-40B4-BE49-F238E27FC236}">
                        <a16:creationId xmlns:a16="http://schemas.microsoft.com/office/drawing/2014/main" id="{B572E683-6495-3D45-AD4A-83D2612D9297}"/>
                      </a:ext>
                    </a:extLst>
                  </p:cNvPr>
                  <p:cNvSpPr/>
                  <p:nvPr/>
                </p:nvSpPr>
                <p:spPr>
                  <a:xfrm>
                    <a:off x="10097784" y="5237529"/>
                    <a:ext cx="636608" cy="358815"/>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t>
                    </a:r>
                  </a:p>
                </p:txBody>
              </p:sp>
              <p:sp>
                <p:nvSpPr>
                  <p:cNvPr id="940" name="Rectangle 939">
                    <a:extLst>
                      <a:ext uri="{FF2B5EF4-FFF2-40B4-BE49-F238E27FC236}">
                        <a16:creationId xmlns:a16="http://schemas.microsoft.com/office/drawing/2014/main" id="{EBDA7D25-C13D-8944-BB0B-C9793BC47F12}"/>
                      </a:ext>
                    </a:extLst>
                  </p:cNvPr>
                  <p:cNvSpPr/>
                  <p:nvPr/>
                </p:nvSpPr>
                <p:spPr>
                  <a:xfrm>
                    <a:off x="9674017" y="5942502"/>
                    <a:ext cx="636608" cy="358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sp>
                <p:nvSpPr>
                  <p:cNvPr id="941" name="Rectangle 940">
                    <a:extLst>
                      <a:ext uri="{FF2B5EF4-FFF2-40B4-BE49-F238E27FC236}">
                        <a16:creationId xmlns:a16="http://schemas.microsoft.com/office/drawing/2014/main" id="{2B75752D-6822-F140-8573-2DBD40B2D593}"/>
                      </a:ext>
                    </a:extLst>
                  </p:cNvPr>
                  <p:cNvSpPr/>
                  <p:nvPr/>
                </p:nvSpPr>
                <p:spPr>
                  <a:xfrm>
                    <a:off x="10439237" y="5942925"/>
                    <a:ext cx="636610" cy="35881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accent1"/>
                        </a:solidFill>
                      </a:rPr>
                      <a:t>act</a:t>
                    </a:r>
                  </a:p>
                </p:txBody>
              </p:sp>
              <p:cxnSp>
                <p:nvCxnSpPr>
                  <p:cNvPr id="942" name="Straight Connector 941">
                    <a:extLst>
                      <a:ext uri="{FF2B5EF4-FFF2-40B4-BE49-F238E27FC236}">
                        <a16:creationId xmlns:a16="http://schemas.microsoft.com/office/drawing/2014/main" id="{4599D404-AB4F-9540-8816-27F9276D7BC7}"/>
                      </a:ext>
                    </a:extLst>
                  </p:cNvPr>
                  <p:cNvCxnSpPr>
                    <a:cxnSpLocks/>
                    <a:stCxn id="939" idx="0"/>
                    <a:endCxn id="937" idx="2"/>
                  </p:cNvCxnSpPr>
                  <p:nvPr/>
                </p:nvCxnSpPr>
                <p:spPr>
                  <a:xfrm flipH="1" flipV="1">
                    <a:off x="10409337" y="4819014"/>
                    <a:ext cx="6752" cy="418515"/>
                  </a:xfrm>
                  <a:prstGeom prst="line">
                    <a:avLst/>
                  </a:prstGeom>
                </p:spPr>
                <p:style>
                  <a:lnRef idx="3">
                    <a:schemeClr val="accent3"/>
                  </a:lnRef>
                  <a:fillRef idx="0">
                    <a:schemeClr val="accent3"/>
                  </a:fillRef>
                  <a:effectRef idx="2">
                    <a:schemeClr val="accent3"/>
                  </a:effectRef>
                  <a:fontRef idx="minor">
                    <a:schemeClr val="tx1"/>
                  </a:fontRef>
                </p:style>
              </p:cxnSp>
              <p:cxnSp>
                <p:nvCxnSpPr>
                  <p:cNvPr id="943" name="Straight Connector 942">
                    <a:extLst>
                      <a:ext uri="{FF2B5EF4-FFF2-40B4-BE49-F238E27FC236}">
                        <a16:creationId xmlns:a16="http://schemas.microsoft.com/office/drawing/2014/main" id="{CA84EF30-364D-8849-A814-9CA51845FE50}"/>
                      </a:ext>
                    </a:extLst>
                  </p:cNvPr>
                  <p:cNvCxnSpPr>
                    <a:cxnSpLocks/>
                    <a:stCxn id="939" idx="2"/>
                    <a:endCxn id="940" idx="0"/>
                  </p:cNvCxnSpPr>
                  <p:nvPr/>
                </p:nvCxnSpPr>
                <p:spPr>
                  <a:xfrm flipH="1">
                    <a:off x="9992322" y="5596343"/>
                    <a:ext cx="423767" cy="346159"/>
                  </a:xfrm>
                  <a:prstGeom prst="line">
                    <a:avLst/>
                  </a:prstGeom>
                </p:spPr>
                <p:style>
                  <a:lnRef idx="3">
                    <a:schemeClr val="accent3"/>
                  </a:lnRef>
                  <a:fillRef idx="0">
                    <a:schemeClr val="accent3"/>
                  </a:fillRef>
                  <a:effectRef idx="2">
                    <a:schemeClr val="accent3"/>
                  </a:effectRef>
                  <a:fontRef idx="minor">
                    <a:schemeClr val="tx1"/>
                  </a:fontRef>
                </p:style>
              </p:cxnSp>
              <p:cxnSp>
                <p:nvCxnSpPr>
                  <p:cNvPr id="944" name="Straight Connector 943">
                    <a:extLst>
                      <a:ext uri="{FF2B5EF4-FFF2-40B4-BE49-F238E27FC236}">
                        <a16:creationId xmlns:a16="http://schemas.microsoft.com/office/drawing/2014/main" id="{DCE859FA-687B-1A4C-AF8F-BB9A8D200755}"/>
                      </a:ext>
                    </a:extLst>
                  </p:cNvPr>
                  <p:cNvCxnSpPr>
                    <a:cxnSpLocks/>
                    <a:stCxn id="939" idx="2"/>
                    <a:endCxn id="941" idx="0"/>
                  </p:cNvCxnSpPr>
                  <p:nvPr/>
                </p:nvCxnSpPr>
                <p:spPr>
                  <a:xfrm>
                    <a:off x="10416089" y="5596343"/>
                    <a:ext cx="341453" cy="346582"/>
                  </a:xfrm>
                  <a:prstGeom prst="line">
                    <a:avLst/>
                  </a:prstGeom>
                </p:spPr>
                <p:style>
                  <a:lnRef idx="3">
                    <a:schemeClr val="accent3"/>
                  </a:lnRef>
                  <a:fillRef idx="0">
                    <a:schemeClr val="accent3"/>
                  </a:fillRef>
                  <a:effectRef idx="2">
                    <a:schemeClr val="accent3"/>
                  </a:effectRef>
                  <a:fontRef idx="minor">
                    <a:schemeClr val="tx1"/>
                  </a:fontRef>
                </p:style>
              </p:cxnSp>
              <p:sp>
                <p:nvSpPr>
                  <p:cNvPr id="945" name="Rectangle 944">
                    <a:extLst>
                      <a:ext uri="{FF2B5EF4-FFF2-40B4-BE49-F238E27FC236}">
                        <a16:creationId xmlns:a16="http://schemas.microsoft.com/office/drawing/2014/main" id="{6E6DD66A-2BC9-C44F-A07E-2890C8EFF0CF}"/>
                      </a:ext>
                    </a:extLst>
                  </p:cNvPr>
                  <p:cNvSpPr/>
                  <p:nvPr/>
                </p:nvSpPr>
                <p:spPr>
                  <a:xfrm>
                    <a:off x="10888720" y="4463255"/>
                    <a:ext cx="636608" cy="358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grpSp>
            <p:grpSp>
              <p:nvGrpSpPr>
                <p:cNvPr id="923" name="Group 922">
                  <a:extLst>
                    <a:ext uri="{FF2B5EF4-FFF2-40B4-BE49-F238E27FC236}">
                      <a16:creationId xmlns:a16="http://schemas.microsoft.com/office/drawing/2014/main" id="{8BB1DF9B-4EEF-2C4E-B1AB-F5DE316516AB}"/>
                    </a:ext>
                  </a:extLst>
                </p:cNvPr>
                <p:cNvGrpSpPr/>
                <p:nvPr/>
              </p:nvGrpSpPr>
              <p:grpSpPr>
                <a:xfrm>
                  <a:off x="7182916" y="3689835"/>
                  <a:ext cx="863675" cy="1474000"/>
                  <a:chOff x="9674017" y="3761187"/>
                  <a:chExt cx="1851311" cy="2543955"/>
                </a:xfrm>
              </p:grpSpPr>
              <p:sp>
                <p:nvSpPr>
                  <p:cNvPr id="924" name="Rectangle 923">
                    <a:extLst>
                      <a:ext uri="{FF2B5EF4-FFF2-40B4-BE49-F238E27FC236}">
                        <a16:creationId xmlns:a16="http://schemas.microsoft.com/office/drawing/2014/main" id="{B5121C12-8DF6-184E-8019-91D362041478}"/>
                      </a:ext>
                    </a:extLst>
                  </p:cNvPr>
                  <p:cNvSpPr/>
                  <p:nvPr/>
                </p:nvSpPr>
                <p:spPr>
                  <a:xfrm>
                    <a:off x="10439865" y="3761187"/>
                    <a:ext cx="636608" cy="3588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t>
                    </a:r>
                  </a:p>
                </p:txBody>
              </p:sp>
              <p:cxnSp>
                <p:nvCxnSpPr>
                  <p:cNvPr id="925" name="Straight Connector 924">
                    <a:extLst>
                      <a:ext uri="{FF2B5EF4-FFF2-40B4-BE49-F238E27FC236}">
                        <a16:creationId xmlns:a16="http://schemas.microsoft.com/office/drawing/2014/main" id="{30CC525F-BF89-E44E-A2A2-F28A9614CD51}"/>
                      </a:ext>
                    </a:extLst>
                  </p:cNvPr>
                  <p:cNvCxnSpPr>
                    <a:cxnSpLocks/>
                    <a:stCxn id="924" idx="2"/>
                    <a:endCxn id="934" idx="0"/>
                  </p:cNvCxnSpPr>
                  <p:nvPr/>
                </p:nvCxnSpPr>
                <p:spPr>
                  <a:xfrm>
                    <a:off x="10758170" y="4120002"/>
                    <a:ext cx="448855" cy="354214"/>
                  </a:xfrm>
                  <a:prstGeom prst="line">
                    <a:avLst/>
                  </a:prstGeom>
                </p:spPr>
                <p:style>
                  <a:lnRef idx="3">
                    <a:schemeClr val="accent3"/>
                  </a:lnRef>
                  <a:fillRef idx="0">
                    <a:schemeClr val="accent3"/>
                  </a:fillRef>
                  <a:effectRef idx="2">
                    <a:schemeClr val="accent3"/>
                  </a:effectRef>
                  <a:fontRef idx="minor">
                    <a:schemeClr val="tx1"/>
                  </a:fontRef>
                </p:style>
              </p:cxnSp>
              <p:sp>
                <p:nvSpPr>
                  <p:cNvPr id="926" name="Rectangle 925">
                    <a:extLst>
                      <a:ext uri="{FF2B5EF4-FFF2-40B4-BE49-F238E27FC236}">
                        <a16:creationId xmlns:a16="http://schemas.microsoft.com/office/drawing/2014/main" id="{C4CA81B8-473C-7845-8032-CFDDA5E9EFBB}"/>
                      </a:ext>
                    </a:extLst>
                  </p:cNvPr>
                  <p:cNvSpPr/>
                  <p:nvPr/>
                </p:nvSpPr>
                <p:spPr>
                  <a:xfrm>
                    <a:off x="10091032" y="4471159"/>
                    <a:ext cx="636608" cy="358815"/>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Fail</a:t>
                    </a:r>
                  </a:p>
                </p:txBody>
              </p:sp>
              <p:cxnSp>
                <p:nvCxnSpPr>
                  <p:cNvPr id="927" name="Straight Connector 926">
                    <a:extLst>
                      <a:ext uri="{FF2B5EF4-FFF2-40B4-BE49-F238E27FC236}">
                        <a16:creationId xmlns:a16="http://schemas.microsoft.com/office/drawing/2014/main" id="{331B3ABA-30CC-884F-B4B3-22666A957EFA}"/>
                      </a:ext>
                    </a:extLst>
                  </p:cNvPr>
                  <p:cNvCxnSpPr>
                    <a:cxnSpLocks/>
                    <a:stCxn id="926" idx="0"/>
                    <a:endCxn id="924" idx="2"/>
                  </p:cNvCxnSpPr>
                  <p:nvPr/>
                </p:nvCxnSpPr>
                <p:spPr>
                  <a:xfrm flipV="1">
                    <a:off x="10409337" y="4120002"/>
                    <a:ext cx="348833" cy="351157"/>
                  </a:xfrm>
                  <a:prstGeom prst="line">
                    <a:avLst/>
                  </a:prstGeom>
                </p:spPr>
                <p:style>
                  <a:lnRef idx="3">
                    <a:schemeClr val="accent3"/>
                  </a:lnRef>
                  <a:fillRef idx="0">
                    <a:schemeClr val="accent3"/>
                  </a:fillRef>
                  <a:effectRef idx="2">
                    <a:schemeClr val="accent3"/>
                  </a:effectRef>
                  <a:fontRef idx="minor">
                    <a:schemeClr val="tx1"/>
                  </a:fontRef>
                </p:style>
              </p:cxnSp>
              <p:sp>
                <p:nvSpPr>
                  <p:cNvPr id="928" name="Rectangle 927">
                    <a:extLst>
                      <a:ext uri="{FF2B5EF4-FFF2-40B4-BE49-F238E27FC236}">
                        <a16:creationId xmlns:a16="http://schemas.microsoft.com/office/drawing/2014/main" id="{B4B12540-4E23-3C45-83DA-46130DAAF078}"/>
                      </a:ext>
                    </a:extLst>
                  </p:cNvPr>
                  <p:cNvSpPr/>
                  <p:nvPr/>
                </p:nvSpPr>
                <p:spPr>
                  <a:xfrm>
                    <a:off x="10097784" y="5176052"/>
                    <a:ext cx="636608" cy="358815"/>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t>
                    </a:r>
                  </a:p>
                </p:txBody>
              </p:sp>
              <p:sp>
                <p:nvSpPr>
                  <p:cNvPr id="929" name="Rectangle 928">
                    <a:extLst>
                      <a:ext uri="{FF2B5EF4-FFF2-40B4-BE49-F238E27FC236}">
                        <a16:creationId xmlns:a16="http://schemas.microsoft.com/office/drawing/2014/main" id="{DDE2A164-C0AB-3F43-A5B7-9ADBFFD0B627}"/>
                      </a:ext>
                    </a:extLst>
                  </p:cNvPr>
                  <p:cNvSpPr/>
                  <p:nvPr/>
                </p:nvSpPr>
                <p:spPr>
                  <a:xfrm>
                    <a:off x="9674017" y="5945902"/>
                    <a:ext cx="636608" cy="358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sp>
                <p:nvSpPr>
                  <p:cNvPr id="930" name="Rectangle 929">
                    <a:extLst>
                      <a:ext uri="{FF2B5EF4-FFF2-40B4-BE49-F238E27FC236}">
                        <a16:creationId xmlns:a16="http://schemas.microsoft.com/office/drawing/2014/main" id="{F6926541-4398-2642-85A8-3B09B00B3930}"/>
                      </a:ext>
                    </a:extLst>
                  </p:cNvPr>
                  <p:cNvSpPr/>
                  <p:nvPr/>
                </p:nvSpPr>
                <p:spPr>
                  <a:xfrm>
                    <a:off x="10439237" y="5946327"/>
                    <a:ext cx="636610" cy="35881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accent1"/>
                        </a:solidFill>
                      </a:rPr>
                      <a:t>act</a:t>
                    </a:r>
                  </a:p>
                </p:txBody>
              </p:sp>
              <p:cxnSp>
                <p:nvCxnSpPr>
                  <p:cNvPr id="931" name="Straight Connector 930">
                    <a:extLst>
                      <a:ext uri="{FF2B5EF4-FFF2-40B4-BE49-F238E27FC236}">
                        <a16:creationId xmlns:a16="http://schemas.microsoft.com/office/drawing/2014/main" id="{FEB54422-3209-EA4A-8470-ECB7BF0CB422}"/>
                      </a:ext>
                    </a:extLst>
                  </p:cNvPr>
                  <p:cNvCxnSpPr>
                    <a:cxnSpLocks/>
                    <a:stCxn id="928" idx="0"/>
                    <a:endCxn id="926" idx="2"/>
                  </p:cNvCxnSpPr>
                  <p:nvPr/>
                </p:nvCxnSpPr>
                <p:spPr>
                  <a:xfrm flipH="1" flipV="1">
                    <a:off x="10409337" y="4829974"/>
                    <a:ext cx="6752" cy="346078"/>
                  </a:xfrm>
                  <a:prstGeom prst="line">
                    <a:avLst/>
                  </a:prstGeom>
                </p:spPr>
                <p:style>
                  <a:lnRef idx="3">
                    <a:schemeClr val="accent3"/>
                  </a:lnRef>
                  <a:fillRef idx="0">
                    <a:schemeClr val="accent3"/>
                  </a:fillRef>
                  <a:effectRef idx="2">
                    <a:schemeClr val="accent3"/>
                  </a:effectRef>
                  <a:fontRef idx="minor">
                    <a:schemeClr val="tx1"/>
                  </a:fontRef>
                </p:style>
              </p:cxnSp>
              <p:cxnSp>
                <p:nvCxnSpPr>
                  <p:cNvPr id="932" name="Straight Connector 931">
                    <a:extLst>
                      <a:ext uri="{FF2B5EF4-FFF2-40B4-BE49-F238E27FC236}">
                        <a16:creationId xmlns:a16="http://schemas.microsoft.com/office/drawing/2014/main" id="{75AEC0A6-B8F1-0C40-9BFC-6F0A0DB9A287}"/>
                      </a:ext>
                    </a:extLst>
                  </p:cNvPr>
                  <p:cNvCxnSpPr>
                    <a:cxnSpLocks/>
                    <a:stCxn id="928" idx="2"/>
                    <a:endCxn id="929" idx="0"/>
                  </p:cNvCxnSpPr>
                  <p:nvPr/>
                </p:nvCxnSpPr>
                <p:spPr>
                  <a:xfrm flipH="1">
                    <a:off x="9992322" y="5534867"/>
                    <a:ext cx="423767" cy="411035"/>
                  </a:xfrm>
                  <a:prstGeom prst="line">
                    <a:avLst/>
                  </a:prstGeom>
                </p:spPr>
                <p:style>
                  <a:lnRef idx="3">
                    <a:schemeClr val="accent3"/>
                  </a:lnRef>
                  <a:fillRef idx="0">
                    <a:schemeClr val="accent3"/>
                  </a:fillRef>
                  <a:effectRef idx="2">
                    <a:schemeClr val="accent3"/>
                  </a:effectRef>
                  <a:fontRef idx="minor">
                    <a:schemeClr val="tx1"/>
                  </a:fontRef>
                </p:style>
              </p:cxnSp>
              <p:cxnSp>
                <p:nvCxnSpPr>
                  <p:cNvPr id="933" name="Straight Connector 932">
                    <a:extLst>
                      <a:ext uri="{FF2B5EF4-FFF2-40B4-BE49-F238E27FC236}">
                        <a16:creationId xmlns:a16="http://schemas.microsoft.com/office/drawing/2014/main" id="{0F23450B-3271-9B45-9E1A-5C83C4E7FE96}"/>
                      </a:ext>
                    </a:extLst>
                  </p:cNvPr>
                  <p:cNvCxnSpPr>
                    <a:cxnSpLocks/>
                    <a:stCxn id="928" idx="2"/>
                    <a:endCxn id="930" idx="0"/>
                  </p:cNvCxnSpPr>
                  <p:nvPr/>
                </p:nvCxnSpPr>
                <p:spPr>
                  <a:xfrm>
                    <a:off x="10416089" y="5534867"/>
                    <a:ext cx="341453" cy="411460"/>
                  </a:xfrm>
                  <a:prstGeom prst="line">
                    <a:avLst/>
                  </a:prstGeom>
                </p:spPr>
                <p:style>
                  <a:lnRef idx="3">
                    <a:schemeClr val="accent3"/>
                  </a:lnRef>
                  <a:fillRef idx="0">
                    <a:schemeClr val="accent3"/>
                  </a:fillRef>
                  <a:effectRef idx="2">
                    <a:schemeClr val="accent3"/>
                  </a:effectRef>
                  <a:fontRef idx="minor">
                    <a:schemeClr val="tx1"/>
                  </a:fontRef>
                </p:style>
              </p:cxnSp>
              <p:sp>
                <p:nvSpPr>
                  <p:cNvPr id="934" name="Rectangle 933">
                    <a:extLst>
                      <a:ext uri="{FF2B5EF4-FFF2-40B4-BE49-F238E27FC236}">
                        <a16:creationId xmlns:a16="http://schemas.microsoft.com/office/drawing/2014/main" id="{87A7436D-7230-834B-9043-8A0C9A67D012}"/>
                      </a:ext>
                    </a:extLst>
                  </p:cNvPr>
                  <p:cNvSpPr/>
                  <p:nvPr/>
                </p:nvSpPr>
                <p:spPr>
                  <a:xfrm>
                    <a:off x="10888720" y="4474216"/>
                    <a:ext cx="636608" cy="358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grpSp>
          </p:grpSp>
        </p:grpSp>
      </p:grpSp>
      <p:grpSp>
        <p:nvGrpSpPr>
          <p:cNvPr id="990" name="Group 989">
            <a:extLst>
              <a:ext uri="{FF2B5EF4-FFF2-40B4-BE49-F238E27FC236}">
                <a16:creationId xmlns:a16="http://schemas.microsoft.com/office/drawing/2014/main" id="{2631651F-346F-394E-B8FC-D00D6A969ADB}"/>
              </a:ext>
            </a:extLst>
          </p:cNvPr>
          <p:cNvGrpSpPr/>
          <p:nvPr/>
        </p:nvGrpSpPr>
        <p:grpSpPr>
          <a:xfrm>
            <a:off x="4882382" y="2319561"/>
            <a:ext cx="5857103" cy="3917093"/>
            <a:chOff x="2681416" y="2248929"/>
            <a:chExt cx="5857103" cy="3917093"/>
          </a:xfrm>
        </p:grpSpPr>
        <p:sp>
          <p:nvSpPr>
            <p:cNvPr id="991" name="Rectangle 990">
              <a:extLst>
                <a:ext uri="{FF2B5EF4-FFF2-40B4-BE49-F238E27FC236}">
                  <a16:creationId xmlns:a16="http://schemas.microsoft.com/office/drawing/2014/main" id="{1D4C6446-5C3A-6B4B-ADB4-E0C3654BC173}"/>
                </a:ext>
              </a:extLst>
            </p:cNvPr>
            <p:cNvSpPr/>
            <p:nvPr/>
          </p:nvSpPr>
          <p:spPr>
            <a:xfrm>
              <a:off x="2681416" y="2248929"/>
              <a:ext cx="5857103" cy="39170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92" name="Group 991">
              <a:extLst>
                <a:ext uri="{FF2B5EF4-FFF2-40B4-BE49-F238E27FC236}">
                  <a16:creationId xmlns:a16="http://schemas.microsoft.com/office/drawing/2014/main" id="{844A06CA-F872-BA4B-8FF6-FD688140DD9E}"/>
                </a:ext>
              </a:extLst>
            </p:cNvPr>
            <p:cNvGrpSpPr/>
            <p:nvPr/>
          </p:nvGrpSpPr>
          <p:grpSpPr>
            <a:xfrm>
              <a:off x="3174712" y="2498773"/>
              <a:ext cx="5075007" cy="2916669"/>
              <a:chOff x="3174712" y="2498773"/>
              <a:chExt cx="5075007" cy="2916669"/>
            </a:xfrm>
          </p:grpSpPr>
          <p:sp>
            <p:nvSpPr>
              <p:cNvPr id="993" name="Rectangle 992">
                <a:extLst>
                  <a:ext uri="{FF2B5EF4-FFF2-40B4-BE49-F238E27FC236}">
                    <a16:creationId xmlns:a16="http://schemas.microsoft.com/office/drawing/2014/main" id="{F3BB59F2-14AF-3A4E-829C-7BC28EA4A8D5}"/>
                  </a:ext>
                </a:extLst>
              </p:cNvPr>
              <p:cNvSpPr/>
              <p:nvPr/>
            </p:nvSpPr>
            <p:spPr>
              <a:xfrm>
                <a:off x="6096000" y="2498773"/>
                <a:ext cx="294033" cy="2079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sp>
            <p:nvSpPr>
              <p:cNvPr id="994" name="Rectangle 993">
                <a:extLst>
                  <a:ext uri="{FF2B5EF4-FFF2-40B4-BE49-F238E27FC236}">
                    <a16:creationId xmlns:a16="http://schemas.microsoft.com/office/drawing/2014/main" id="{CB0B563F-490A-114F-BD56-12CC329A5572}"/>
                  </a:ext>
                </a:extLst>
              </p:cNvPr>
              <p:cNvSpPr/>
              <p:nvPr/>
            </p:nvSpPr>
            <p:spPr>
              <a:xfrm>
                <a:off x="4548223" y="2897440"/>
                <a:ext cx="294033" cy="207902"/>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sp>
            <p:nvSpPr>
              <p:cNvPr id="995" name="Rectangle 994">
                <a:extLst>
                  <a:ext uri="{FF2B5EF4-FFF2-40B4-BE49-F238E27FC236}">
                    <a16:creationId xmlns:a16="http://schemas.microsoft.com/office/drawing/2014/main" id="{893745CE-F5E4-3F47-943E-7027F2229656}"/>
                  </a:ext>
                </a:extLst>
              </p:cNvPr>
              <p:cNvSpPr/>
              <p:nvPr/>
            </p:nvSpPr>
            <p:spPr>
              <a:xfrm>
                <a:off x="4842257" y="3286167"/>
                <a:ext cx="294033" cy="2079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cxnSp>
            <p:nvCxnSpPr>
              <p:cNvPr id="996" name="Straight Connector 995">
                <a:extLst>
                  <a:ext uri="{FF2B5EF4-FFF2-40B4-BE49-F238E27FC236}">
                    <a16:creationId xmlns:a16="http://schemas.microsoft.com/office/drawing/2014/main" id="{E968D1D2-95BB-F045-9E6A-CE80C17DD3FF}"/>
                  </a:ext>
                </a:extLst>
              </p:cNvPr>
              <p:cNvCxnSpPr>
                <a:stCxn id="993" idx="2"/>
                <a:endCxn id="994" idx="0"/>
              </p:cNvCxnSpPr>
              <p:nvPr/>
            </p:nvCxnSpPr>
            <p:spPr>
              <a:xfrm flipH="1">
                <a:off x="4695240" y="2706675"/>
                <a:ext cx="1547777" cy="190765"/>
              </a:xfrm>
              <a:prstGeom prst="line">
                <a:avLst/>
              </a:prstGeom>
            </p:spPr>
            <p:style>
              <a:lnRef idx="3">
                <a:schemeClr val="accent3"/>
              </a:lnRef>
              <a:fillRef idx="0">
                <a:schemeClr val="accent3"/>
              </a:fillRef>
              <a:effectRef idx="2">
                <a:schemeClr val="accent3"/>
              </a:effectRef>
              <a:fontRef idx="minor">
                <a:schemeClr val="tx1"/>
              </a:fontRef>
            </p:style>
          </p:cxnSp>
          <p:cxnSp>
            <p:nvCxnSpPr>
              <p:cNvPr id="997" name="Straight Connector 996">
                <a:extLst>
                  <a:ext uri="{FF2B5EF4-FFF2-40B4-BE49-F238E27FC236}">
                    <a16:creationId xmlns:a16="http://schemas.microsoft.com/office/drawing/2014/main" id="{BA3723E5-58B9-B44A-BF9E-6836CDFBDBBE}"/>
                  </a:ext>
                </a:extLst>
              </p:cNvPr>
              <p:cNvCxnSpPr>
                <a:cxnSpLocks/>
                <a:stCxn id="994" idx="2"/>
                <a:endCxn id="1029" idx="0"/>
              </p:cNvCxnSpPr>
              <p:nvPr/>
            </p:nvCxnSpPr>
            <p:spPr>
              <a:xfrm flipH="1">
                <a:off x="3495788" y="3105342"/>
                <a:ext cx="1199452" cy="214210"/>
              </a:xfrm>
              <a:prstGeom prst="line">
                <a:avLst/>
              </a:prstGeom>
            </p:spPr>
            <p:style>
              <a:lnRef idx="3">
                <a:schemeClr val="accent3"/>
              </a:lnRef>
              <a:fillRef idx="0">
                <a:schemeClr val="accent3"/>
              </a:fillRef>
              <a:effectRef idx="2">
                <a:schemeClr val="accent3"/>
              </a:effectRef>
              <a:fontRef idx="minor">
                <a:schemeClr val="tx1"/>
              </a:fontRef>
            </p:style>
          </p:cxnSp>
          <p:cxnSp>
            <p:nvCxnSpPr>
              <p:cNvPr id="998" name="Straight Connector 997">
                <a:extLst>
                  <a:ext uri="{FF2B5EF4-FFF2-40B4-BE49-F238E27FC236}">
                    <a16:creationId xmlns:a16="http://schemas.microsoft.com/office/drawing/2014/main" id="{02AD48CA-7F41-CF40-BD3F-A771E996D57A}"/>
                  </a:ext>
                </a:extLst>
              </p:cNvPr>
              <p:cNvCxnSpPr>
                <a:cxnSpLocks/>
                <a:stCxn id="994" idx="2"/>
                <a:endCxn id="995" idx="0"/>
              </p:cNvCxnSpPr>
              <p:nvPr/>
            </p:nvCxnSpPr>
            <p:spPr>
              <a:xfrm>
                <a:off x="4695240" y="3105342"/>
                <a:ext cx="294034" cy="180825"/>
              </a:xfrm>
              <a:prstGeom prst="line">
                <a:avLst/>
              </a:prstGeom>
            </p:spPr>
            <p:style>
              <a:lnRef idx="3">
                <a:schemeClr val="accent3"/>
              </a:lnRef>
              <a:fillRef idx="0">
                <a:schemeClr val="accent3"/>
              </a:fillRef>
              <a:effectRef idx="2">
                <a:schemeClr val="accent3"/>
              </a:effectRef>
              <a:fontRef idx="minor">
                <a:schemeClr val="tx1"/>
              </a:fontRef>
            </p:style>
          </p:cxnSp>
          <p:sp>
            <p:nvSpPr>
              <p:cNvPr id="999" name="Rectangle 998">
                <a:extLst>
                  <a:ext uri="{FF2B5EF4-FFF2-40B4-BE49-F238E27FC236}">
                    <a16:creationId xmlns:a16="http://schemas.microsoft.com/office/drawing/2014/main" id="{0C98CAEC-C78A-0047-A869-4A2B2C0063DE}"/>
                  </a:ext>
                </a:extLst>
              </p:cNvPr>
              <p:cNvSpPr/>
              <p:nvPr/>
            </p:nvSpPr>
            <p:spPr>
              <a:xfrm>
                <a:off x="4836346" y="3707141"/>
                <a:ext cx="294033" cy="207902"/>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cxnSp>
            <p:nvCxnSpPr>
              <p:cNvPr id="1000" name="Straight Connector 999">
                <a:extLst>
                  <a:ext uri="{FF2B5EF4-FFF2-40B4-BE49-F238E27FC236}">
                    <a16:creationId xmlns:a16="http://schemas.microsoft.com/office/drawing/2014/main" id="{6650F64F-85AC-CF4C-BCF1-4FA014ED9AD2}"/>
                  </a:ext>
                </a:extLst>
              </p:cNvPr>
              <p:cNvCxnSpPr>
                <a:cxnSpLocks/>
                <a:stCxn id="999" idx="0"/>
                <a:endCxn id="995" idx="2"/>
              </p:cNvCxnSpPr>
              <p:nvPr/>
            </p:nvCxnSpPr>
            <p:spPr>
              <a:xfrm flipV="1">
                <a:off x="4983363" y="3494069"/>
                <a:ext cx="5911" cy="213072"/>
              </a:xfrm>
              <a:prstGeom prst="line">
                <a:avLst/>
              </a:prstGeom>
            </p:spPr>
            <p:style>
              <a:lnRef idx="3">
                <a:schemeClr val="accent3"/>
              </a:lnRef>
              <a:fillRef idx="0">
                <a:schemeClr val="accent3"/>
              </a:fillRef>
              <a:effectRef idx="2">
                <a:schemeClr val="accent3"/>
              </a:effectRef>
              <a:fontRef idx="minor">
                <a:schemeClr val="tx1"/>
              </a:fontRef>
            </p:style>
          </p:cxnSp>
          <p:sp>
            <p:nvSpPr>
              <p:cNvPr id="1001" name="Rectangle 1000">
                <a:extLst>
                  <a:ext uri="{FF2B5EF4-FFF2-40B4-BE49-F238E27FC236}">
                    <a16:creationId xmlns:a16="http://schemas.microsoft.com/office/drawing/2014/main" id="{E5B1DF2C-B1B7-2D45-ABBC-7622BB5781C5}"/>
                  </a:ext>
                </a:extLst>
              </p:cNvPr>
              <p:cNvSpPr/>
              <p:nvPr/>
            </p:nvSpPr>
            <p:spPr>
              <a:xfrm>
                <a:off x="5031322" y="4107450"/>
                <a:ext cx="294033" cy="207902"/>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sp>
            <p:nvSpPr>
              <p:cNvPr id="1002" name="Rectangle 1001">
                <a:extLst>
                  <a:ext uri="{FF2B5EF4-FFF2-40B4-BE49-F238E27FC236}">
                    <a16:creationId xmlns:a16="http://schemas.microsoft.com/office/drawing/2014/main" id="{AA07D183-C8EF-7242-BE20-BFEEC019A3E5}"/>
                  </a:ext>
                </a:extLst>
              </p:cNvPr>
              <p:cNvSpPr/>
              <p:nvPr/>
            </p:nvSpPr>
            <p:spPr>
              <a:xfrm>
                <a:off x="5213980" y="4520815"/>
                <a:ext cx="294033" cy="20790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accent1"/>
                    </a:solidFill>
                  </a:rPr>
                  <a:t>act</a:t>
                </a:r>
              </a:p>
            </p:txBody>
          </p:sp>
          <p:cxnSp>
            <p:nvCxnSpPr>
              <p:cNvPr id="1003" name="Straight Connector 1002">
                <a:extLst>
                  <a:ext uri="{FF2B5EF4-FFF2-40B4-BE49-F238E27FC236}">
                    <a16:creationId xmlns:a16="http://schemas.microsoft.com/office/drawing/2014/main" id="{F36692FE-6653-ED40-A618-A40554CFF9AF}"/>
                  </a:ext>
                </a:extLst>
              </p:cNvPr>
              <p:cNvCxnSpPr>
                <a:cxnSpLocks/>
                <a:stCxn id="1028" idx="0"/>
                <a:endCxn id="999" idx="2"/>
              </p:cNvCxnSpPr>
              <p:nvPr/>
            </p:nvCxnSpPr>
            <p:spPr>
              <a:xfrm flipV="1">
                <a:off x="4175499" y="3915043"/>
                <a:ext cx="807864" cy="207259"/>
              </a:xfrm>
              <a:prstGeom prst="line">
                <a:avLst/>
              </a:prstGeom>
            </p:spPr>
            <p:style>
              <a:lnRef idx="3">
                <a:schemeClr val="accent3"/>
              </a:lnRef>
              <a:fillRef idx="0">
                <a:schemeClr val="accent3"/>
              </a:fillRef>
              <a:effectRef idx="2">
                <a:schemeClr val="accent3"/>
              </a:effectRef>
              <a:fontRef idx="minor">
                <a:schemeClr val="tx1"/>
              </a:fontRef>
            </p:style>
          </p:cxnSp>
          <p:cxnSp>
            <p:nvCxnSpPr>
              <p:cNvPr id="1004" name="Straight Connector 1003">
                <a:extLst>
                  <a:ext uri="{FF2B5EF4-FFF2-40B4-BE49-F238E27FC236}">
                    <a16:creationId xmlns:a16="http://schemas.microsoft.com/office/drawing/2014/main" id="{7B12AEF6-0FC8-E94F-9757-A68B6E0E9CF9}"/>
                  </a:ext>
                </a:extLst>
              </p:cNvPr>
              <p:cNvCxnSpPr>
                <a:cxnSpLocks/>
                <a:stCxn id="1001" idx="0"/>
                <a:endCxn id="999" idx="2"/>
              </p:cNvCxnSpPr>
              <p:nvPr/>
            </p:nvCxnSpPr>
            <p:spPr>
              <a:xfrm flipH="1" flipV="1">
                <a:off x="4983363" y="3915043"/>
                <a:ext cx="194976" cy="192407"/>
              </a:xfrm>
              <a:prstGeom prst="line">
                <a:avLst/>
              </a:prstGeom>
            </p:spPr>
            <p:style>
              <a:lnRef idx="3">
                <a:schemeClr val="accent3"/>
              </a:lnRef>
              <a:fillRef idx="0">
                <a:schemeClr val="accent3"/>
              </a:fillRef>
              <a:effectRef idx="2">
                <a:schemeClr val="accent3"/>
              </a:effectRef>
              <a:fontRef idx="minor">
                <a:schemeClr val="tx1"/>
              </a:fontRef>
            </p:style>
          </p:cxnSp>
          <p:cxnSp>
            <p:nvCxnSpPr>
              <p:cNvPr id="1005" name="Straight Connector 1004">
                <a:extLst>
                  <a:ext uri="{FF2B5EF4-FFF2-40B4-BE49-F238E27FC236}">
                    <a16:creationId xmlns:a16="http://schemas.microsoft.com/office/drawing/2014/main" id="{FB2B553F-B24B-9740-AE63-6E35921A836B}"/>
                  </a:ext>
                </a:extLst>
              </p:cNvPr>
              <p:cNvCxnSpPr>
                <a:cxnSpLocks/>
                <a:stCxn id="1001" idx="2"/>
                <a:endCxn id="1027" idx="0"/>
              </p:cNvCxnSpPr>
              <p:nvPr/>
            </p:nvCxnSpPr>
            <p:spPr>
              <a:xfrm flipH="1">
                <a:off x="4844165" y="4315352"/>
                <a:ext cx="334174" cy="228051"/>
              </a:xfrm>
              <a:prstGeom prst="line">
                <a:avLst/>
              </a:prstGeom>
            </p:spPr>
            <p:style>
              <a:lnRef idx="3">
                <a:schemeClr val="accent3"/>
              </a:lnRef>
              <a:fillRef idx="0">
                <a:schemeClr val="accent3"/>
              </a:fillRef>
              <a:effectRef idx="2">
                <a:schemeClr val="accent3"/>
              </a:effectRef>
              <a:fontRef idx="minor">
                <a:schemeClr val="tx1"/>
              </a:fontRef>
            </p:style>
          </p:cxnSp>
          <p:cxnSp>
            <p:nvCxnSpPr>
              <p:cNvPr id="1006" name="Straight Connector 1005">
                <a:extLst>
                  <a:ext uri="{FF2B5EF4-FFF2-40B4-BE49-F238E27FC236}">
                    <a16:creationId xmlns:a16="http://schemas.microsoft.com/office/drawing/2014/main" id="{349D5318-0709-454A-998C-B5DB3681706D}"/>
                  </a:ext>
                </a:extLst>
              </p:cNvPr>
              <p:cNvCxnSpPr>
                <a:cxnSpLocks/>
                <a:stCxn id="1001" idx="2"/>
                <a:endCxn id="1002" idx="0"/>
              </p:cNvCxnSpPr>
              <p:nvPr/>
            </p:nvCxnSpPr>
            <p:spPr>
              <a:xfrm>
                <a:off x="5178339" y="4315352"/>
                <a:ext cx="182658" cy="205463"/>
              </a:xfrm>
              <a:prstGeom prst="line">
                <a:avLst/>
              </a:prstGeom>
            </p:spPr>
            <p:style>
              <a:lnRef idx="3">
                <a:schemeClr val="accent3"/>
              </a:lnRef>
              <a:fillRef idx="0">
                <a:schemeClr val="accent3"/>
              </a:fillRef>
              <a:effectRef idx="2">
                <a:schemeClr val="accent3"/>
              </a:effectRef>
              <a:fontRef idx="minor">
                <a:schemeClr val="tx1"/>
              </a:fontRef>
            </p:style>
          </p:cxnSp>
          <p:sp>
            <p:nvSpPr>
              <p:cNvPr id="1007" name="Rectangle 1006">
                <a:extLst>
                  <a:ext uri="{FF2B5EF4-FFF2-40B4-BE49-F238E27FC236}">
                    <a16:creationId xmlns:a16="http://schemas.microsoft.com/office/drawing/2014/main" id="{80D88F31-EE1C-9F48-9093-A6BEA2DA4356}"/>
                  </a:ext>
                </a:extLst>
              </p:cNvPr>
              <p:cNvSpPr/>
              <p:nvPr/>
            </p:nvSpPr>
            <p:spPr>
              <a:xfrm>
                <a:off x="6786610" y="2893481"/>
                <a:ext cx="294033" cy="2079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sp>
            <p:nvSpPr>
              <p:cNvPr id="1008" name="Rectangle 1007">
                <a:extLst>
                  <a:ext uri="{FF2B5EF4-FFF2-40B4-BE49-F238E27FC236}">
                    <a16:creationId xmlns:a16="http://schemas.microsoft.com/office/drawing/2014/main" id="{48F425D1-FF18-614A-9AB4-B4799DA271F9}"/>
                  </a:ext>
                </a:extLst>
              </p:cNvPr>
              <p:cNvSpPr/>
              <p:nvPr/>
            </p:nvSpPr>
            <p:spPr>
              <a:xfrm>
                <a:off x="6518187" y="3275489"/>
                <a:ext cx="294033" cy="207902"/>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sp>
            <p:nvSpPr>
              <p:cNvPr id="1009" name="Rectangle 1008">
                <a:extLst>
                  <a:ext uri="{FF2B5EF4-FFF2-40B4-BE49-F238E27FC236}">
                    <a16:creationId xmlns:a16="http://schemas.microsoft.com/office/drawing/2014/main" id="{6F164809-A593-1D4B-B3C6-3F8BE59BA96D}"/>
                  </a:ext>
                </a:extLst>
              </p:cNvPr>
              <p:cNvSpPr/>
              <p:nvPr/>
            </p:nvSpPr>
            <p:spPr>
              <a:xfrm>
                <a:off x="6741830" y="3705480"/>
                <a:ext cx="294033" cy="207902"/>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sp>
            <p:nvSpPr>
              <p:cNvPr id="1010" name="Rectangle 1009">
                <a:extLst>
                  <a:ext uri="{FF2B5EF4-FFF2-40B4-BE49-F238E27FC236}">
                    <a16:creationId xmlns:a16="http://schemas.microsoft.com/office/drawing/2014/main" id="{0099E264-32E9-8242-BBA5-A7A9A692EB7B}"/>
                  </a:ext>
                </a:extLst>
              </p:cNvPr>
              <p:cNvSpPr/>
              <p:nvPr/>
            </p:nvSpPr>
            <p:spPr>
              <a:xfrm>
                <a:off x="6931141" y="4102262"/>
                <a:ext cx="294033" cy="20790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accent1"/>
                    </a:solidFill>
                  </a:rPr>
                  <a:t>act</a:t>
                </a:r>
              </a:p>
            </p:txBody>
          </p:sp>
          <p:cxnSp>
            <p:nvCxnSpPr>
              <p:cNvPr id="1011" name="Straight Connector 1010">
                <a:extLst>
                  <a:ext uri="{FF2B5EF4-FFF2-40B4-BE49-F238E27FC236}">
                    <a16:creationId xmlns:a16="http://schemas.microsoft.com/office/drawing/2014/main" id="{1CCAC8BE-B913-5744-8A6E-A87C8EE1A0B5}"/>
                  </a:ext>
                </a:extLst>
              </p:cNvPr>
              <p:cNvCxnSpPr>
                <a:cxnSpLocks/>
                <a:stCxn id="1026" idx="0"/>
                <a:endCxn id="1008" idx="2"/>
              </p:cNvCxnSpPr>
              <p:nvPr/>
            </p:nvCxnSpPr>
            <p:spPr>
              <a:xfrm flipV="1">
                <a:off x="5904480" y="3483391"/>
                <a:ext cx="760724" cy="226763"/>
              </a:xfrm>
              <a:prstGeom prst="line">
                <a:avLst/>
              </a:prstGeom>
            </p:spPr>
            <p:style>
              <a:lnRef idx="3">
                <a:schemeClr val="accent3"/>
              </a:lnRef>
              <a:fillRef idx="0">
                <a:schemeClr val="accent3"/>
              </a:fillRef>
              <a:effectRef idx="2">
                <a:schemeClr val="accent3"/>
              </a:effectRef>
              <a:fontRef idx="minor">
                <a:schemeClr val="tx1"/>
              </a:fontRef>
            </p:style>
          </p:cxnSp>
          <p:cxnSp>
            <p:nvCxnSpPr>
              <p:cNvPr id="1012" name="Straight Connector 1011">
                <a:extLst>
                  <a:ext uri="{FF2B5EF4-FFF2-40B4-BE49-F238E27FC236}">
                    <a16:creationId xmlns:a16="http://schemas.microsoft.com/office/drawing/2014/main" id="{0936F9FC-6A5D-4A41-B1F3-3260D9E37D71}"/>
                  </a:ext>
                </a:extLst>
              </p:cNvPr>
              <p:cNvCxnSpPr>
                <a:cxnSpLocks/>
                <a:stCxn id="1009" idx="0"/>
                <a:endCxn id="1008" idx="2"/>
              </p:cNvCxnSpPr>
              <p:nvPr/>
            </p:nvCxnSpPr>
            <p:spPr>
              <a:xfrm flipH="1" flipV="1">
                <a:off x="6665204" y="3483391"/>
                <a:ext cx="223643" cy="222089"/>
              </a:xfrm>
              <a:prstGeom prst="line">
                <a:avLst/>
              </a:prstGeom>
            </p:spPr>
            <p:style>
              <a:lnRef idx="3">
                <a:schemeClr val="accent3"/>
              </a:lnRef>
              <a:fillRef idx="0">
                <a:schemeClr val="accent3"/>
              </a:fillRef>
              <a:effectRef idx="2">
                <a:schemeClr val="accent3"/>
              </a:effectRef>
              <a:fontRef idx="minor">
                <a:schemeClr val="tx1"/>
              </a:fontRef>
            </p:style>
          </p:cxnSp>
          <p:cxnSp>
            <p:nvCxnSpPr>
              <p:cNvPr id="1013" name="Straight Connector 1012">
                <a:extLst>
                  <a:ext uri="{FF2B5EF4-FFF2-40B4-BE49-F238E27FC236}">
                    <a16:creationId xmlns:a16="http://schemas.microsoft.com/office/drawing/2014/main" id="{EE7DA3E4-FF14-C440-998D-97201FEFE762}"/>
                  </a:ext>
                </a:extLst>
              </p:cNvPr>
              <p:cNvCxnSpPr>
                <a:cxnSpLocks/>
                <a:stCxn id="1009" idx="2"/>
                <a:endCxn id="1025" idx="0"/>
              </p:cNvCxnSpPr>
              <p:nvPr/>
            </p:nvCxnSpPr>
            <p:spPr>
              <a:xfrm flipH="1">
                <a:off x="6580516" y="3913382"/>
                <a:ext cx="308331" cy="205245"/>
              </a:xfrm>
              <a:prstGeom prst="line">
                <a:avLst/>
              </a:prstGeom>
            </p:spPr>
            <p:style>
              <a:lnRef idx="3">
                <a:schemeClr val="accent3"/>
              </a:lnRef>
              <a:fillRef idx="0">
                <a:schemeClr val="accent3"/>
              </a:fillRef>
              <a:effectRef idx="2">
                <a:schemeClr val="accent3"/>
              </a:effectRef>
              <a:fontRef idx="minor">
                <a:schemeClr val="tx1"/>
              </a:fontRef>
            </p:style>
          </p:cxnSp>
          <p:cxnSp>
            <p:nvCxnSpPr>
              <p:cNvPr id="1014" name="Straight Connector 1013">
                <a:extLst>
                  <a:ext uri="{FF2B5EF4-FFF2-40B4-BE49-F238E27FC236}">
                    <a16:creationId xmlns:a16="http://schemas.microsoft.com/office/drawing/2014/main" id="{9A28492E-A9B5-D947-8C5E-C7447DA33599}"/>
                  </a:ext>
                </a:extLst>
              </p:cNvPr>
              <p:cNvCxnSpPr>
                <a:cxnSpLocks/>
                <a:stCxn id="1009" idx="2"/>
                <a:endCxn id="1010" idx="0"/>
              </p:cNvCxnSpPr>
              <p:nvPr/>
            </p:nvCxnSpPr>
            <p:spPr>
              <a:xfrm>
                <a:off x="6888847" y="3913382"/>
                <a:ext cx="189311" cy="188880"/>
              </a:xfrm>
              <a:prstGeom prst="line">
                <a:avLst/>
              </a:prstGeom>
            </p:spPr>
            <p:style>
              <a:lnRef idx="3">
                <a:schemeClr val="accent3"/>
              </a:lnRef>
              <a:fillRef idx="0">
                <a:schemeClr val="accent3"/>
              </a:fillRef>
              <a:effectRef idx="2">
                <a:schemeClr val="accent3"/>
              </a:effectRef>
              <a:fontRef idx="minor">
                <a:schemeClr val="tx1"/>
              </a:fontRef>
            </p:style>
          </p:cxnSp>
          <p:sp>
            <p:nvSpPr>
              <p:cNvPr id="1015" name="Rectangle 1014">
                <a:extLst>
                  <a:ext uri="{FF2B5EF4-FFF2-40B4-BE49-F238E27FC236}">
                    <a16:creationId xmlns:a16="http://schemas.microsoft.com/office/drawing/2014/main" id="{9BC743EF-3496-614B-B0B4-620E56DB2503}"/>
                  </a:ext>
                </a:extLst>
              </p:cNvPr>
              <p:cNvSpPr/>
              <p:nvPr/>
            </p:nvSpPr>
            <p:spPr>
              <a:xfrm>
                <a:off x="7682523" y="3280379"/>
                <a:ext cx="294033" cy="207902"/>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sp>
            <p:nvSpPr>
              <p:cNvPr id="1016" name="Rectangle 1015">
                <a:extLst>
                  <a:ext uri="{FF2B5EF4-FFF2-40B4-BE49-F238E27FC236}">
                    <a16:creationId xmlns:a16="http://schemas.microsoft.com/office/drawing/2014/main" id="{097FB948-4D7D-1842-A161-06CAC73F8158}"/>
                  </a:ext>
                </a:extLst>
              </p:cNvPr>
              <p:cNvSpPr/>
              <p:nvPr/>
            </p:nvSpPr>
            <p:spPr>
              <a:xfrm>
                <a:off x="7955686" y="3703650"/>
                <a:ext cx="294033" cy="20790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accent1"/>
                    </a:solidFill>
                  </a:rPr>
                  <a:t>act</a:t>
                </a:r>
              </a:p>
            </p:txBody>
          </p:sp>
          <p:cxnSp>
            <p:nvCxnSpPr>
              <p:cNvPr id="1017" name="Straight Connector 1016">
                <a:extLst>
                  <a:ext uri="{FF2B5EF4-FFF2-40B4-BE49-F238E27FC236}">
                    <a16:creationId xmlns:a16="http://schemas.microsoft.com/office/drawing/2014/main" id="{C88923E4-8696-AD40-975C-16B40317F5C8}"/>
                  </a:ext>
                </a:extLst>
              </p:cNvPr>
              <p:cNvCxnSpPr>
                <a:cxnSpLocks/>
                <a:stCxn id="1015" idx="2"/>
                <a:endCxn id="1024" idx="0"/>
              </p:cNvCxnSpPr>
              <p:nvPr/>
            </p:nvCxnSpPr>
            <p:spPr>
              <a:xfrm flipH="1">
                <a:off x="7598043" y="3488281"/>
                <a:ext cx="231497" cy="213301"/>
              </a:xfrm>
              <a:prstGeom prst="line">
                <a:avLst/>
              </a:prstGeom>
            </p:spPr>
            <p:style>
              <a:lnRef idx="3">
                <a:schemeClr val="accent3"/>
              </a:lnRef>
              <a:fillRef idx="0">
                <a:schemeClr val="accent3"/>
              </a:fillRef>
              <a:effectRef idx="2">
                <a:schemeClr val="accent3"/>
              </a:effectRef>
              <a:fontRef idx="minor">
                <a:schemeClr val="tx1"/>
              </a:fontRef>
            </p:style>
          </p:cxnSp>
          <p:cxnSp>
            <p:nvCxnSpPr>
              <p:cNvPr id="1018" name="Straight Connector 1017">
                <a:extLst>
                  <a:ext uri="{FF2B5EF4-FFF2-40B4-BE49-F238E27FC236}">
                    <a16:creationId xmlns:a16="http://schemas.microsoft.com/office/drawing/2014/main" id="{AFC1728B-55C6-6C49-BF4D-1D5AB7A73746}"/>
                  </a:ext>
                </a:extLst>
              </p:cNvPr>
              <p:cNvCxnSpPr>
                <a:cxnSpLocks/>
                <a:stCxn id="1015" idx="2"/>
                <a:endCxn id="1016" idx="0"/>
              </p:cNvCxnSpPr>
              <p:nvPr/>
            </p:nvCxnSpPr>
            <p:spPr>
              <a:xfrm>
                <a:off x="7829540" y="3488281"/>
                <a:ext cx="273163" cy="215369"/>
              </a:xfrm>
              <a:prstGeom prst="line">
                <a:avLst/>
              </a:prstGeom>
            </p:spPr>
            <p:style>
              <a:lnRef idx="3">
                <a:schemeClr val="accent3"/>
              </a:lnRef>
              <a:fillRef idx="0">
                <a:schemeClr val="accent3"/>
              </a:fillRef>
              <a:effectRef idx="2">
                <a:schemeClr val="accent3"/>
              </a:effectRef>
              <a:fontRef idx="minor">
                <a:schemeClr val="tx1"/>
              </a:fontRef>
            </p:style>
          </p:cxnSp>
          <p:cxnSp>
            <p:nvCxnSpPr>
              <p:cNvPr id="1019" name="Straight Connector 1018">
                <a:extLst>
                  <a:ext uri="{FF2B5EF4-FFF2-40B4-BE49-F238E27FC236}">
                    <a16:creationId xmlns:a16="http://schemas.microsoft.com/office/drawing/2014/main" id="{24BD2793-1F87-914F-B239-2359DCC3B216}"/>
                  </a:ext>
                </a:extLst>
              </p:cNvPr>
              <p:cNvCxnSpPr>
                <a:cxnSpLocks/>
                <a:stCxn id="993" idx="2"/>
                <a:endCxn id="1007" idx="0"/>
              </p:cNvCxnSpPr>
              <p:nvPr/>
            </p:nvCxnSpPr>
            <p:spPr>
              <a:xfrm>
                <a:off x="6243017" y="2706675"/>
                <a:ext cx="690610" cy="186806"/>
              </a:xfrm>
              <a:prstGeom prst="line">
                <a:avLst/>
              </a:prstGeom>
            </p:spPr>
            <p:style>
              <a:lnRef idx="3">
                <a:schemeClr val="accent3"/>
              </a:lnRef>
              <a:fillRef idx="0">
                <a:schemeClr val="accent3"/>
              </a:fillRef>
              <a:effectRef idx="2">
                <a:schemeClr val="accent3"/>
              </a:effectRef>
              <a:fontRef idx="minor">
                <a:schemeClr val="tx1"/>
              </a:fontRef>
            </p:style>
          </p:cxnSp>
          <p:cxnSp>
            <p:nvCxnSpPr>
              <p:cNvPr id="1020" name="Straight Connector 1019">
                <a:extLst>
                  <a:ext uri="{FF2B5EF4-FFF2-40B4-BE49-F238E27FC236}">
                    <a16:creationId xmlns:a16="http://schemas.microsoft.com/office/drawing/2014/main" id="{DF277224-777C-6B43-8175-FFE6819239A5}"/>
                  </a:ext>
                </a:extLst>
              </p:cNvPr>
              <p:cNvCxnSpPr>
                <a:cxnSpLocks/>
                <a:stCxn id="1007" idx="2"/>
                <a:endCxn id="1008" idx="0"/>
              </p:cNvCxnSpPr>
              <p:nvPr/>
            </p:nvCxnSpPr>
            <p:spPr>
              <a:xfrm flipH="1">
                <a:off x="6665204" y="3101383"/>
                <a:ext cx="268423" cy="174106"/>
              </a:xfrm>
              <a:prstGeom prst="line">
                <a:avLst/>
              </a:prstGeom>
            </p:spPr>
            <p:style>
              <a:lnRef idx="3">
                <a:schemeClr val="accent3"/>
              </a:lnRef>
              <a:fillRef idx="0">
                <a:schemeClr val="accent3"/>
              </a:fillRef>
              <a:effectRef idx="2">
                <a:schemeClr val="accent3"/>
              </a:effectRef>
              <a:fontRef idx="minor">
                <a:schemeClr val="tx1"/>
              </a:fontRef>
            </p:style>
          </p:cxnSp>
          <p:cxnSp>
            <p:nvCxnSpPr>
              <p:cNvPr id="1021" name="Straight Connector 1020">
                <a:extLst>
                  <a:ext uri="{FF2B5EF4-FFF2-40B4-BE49-F238E27FC236}">
                    <a16:creationId xmlns:a16="http://schemas.microsoft.com/office/drawing/2014/main" id="{329E8E6F-4DD8-084C-9EC8-7A53BB951B5D}"/>
                  </a:ext>
                </a:extLst>
              </p:cNvPr>
              <p:cNvCxnSpPr>
                <a:cxnSpLocks/>
                <a:stCxn id="1007" idx="2"/>
                <a:endCxn id="1015" idx="0"/>
              </p:cNvCxnSpPr>
              <p:nvPr/>
            </p:nvCxnSpPr>
            <p:spPr>
              <a:xfrm>
                <a:off x="6933627" y="3101383"/>
                <a:ext cx="895913" cy="178996"/>
              </a:xfrm>
              <a:prstGeom prst="line">
                <a:avLst/>
              </a:prstGeom>
            </p:spPr>
            <p:style>
              <a:lnRef idx="3">
                <a:schemeClr val="accent3"/>
              </a:lnRef>
              <a:fillRef idx="0">
                <a:schemeClr val="accent3"/>
              </a:fillRef>
              <a:effectRef idx="2">
                <a:schemeClr val="accent3"/>
              </a:effectRef>
              <a:fontRef idx="minor">
                <a:schemeClr val="tx1"/>
              </a:fontRef>
            </p:style>
          </p:cxnSp>
          <p:sp>
            <p:nvSpPr>
              <p:cNvPr id="1022" name="Rectangle 1021">
                <a:extLst>
                  <a:ext uri="{FF2B5EF4-FFF2-40B4-BE49-F238E27FC236}">
                    <a16:creationId xmlns:a16="http://schemas.microsoft.com/office/drawing/2014/main" id="{354A03D0-1536-AD4D-9843-F9CE4C7E4120}"/>
                  </a:ext>
                </a:extLst>
              </p:cNvPr>
              <p:cNvSpPr/>
              <p:nvPr/>
            </p:nvSpPr>
            <p:spPr>
              <a:xfrm>
                <a:off x="7730602" y="2897440"/>
                <a:ext cx="294033" cy="20790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accent1"/>
                    </a:solidFill>
                  </a:rPr>
                  <a:t>act</a:t>
                </a:r>
              </a:p>
            </p:txBody>
          </p:sp>
          <p:cxnSp>
            <p:nvCxnSpPr>
              <p:cNvPr id="1023" name="Straight Connector 1022">
                <a:extLst>
                  <a:ext uri="{FF2B5EF4-FFF2-40B4-BE49-F238E27FC236}">
                    <a16:creationId xmlns:a16="http://schemas.microsoft.com/office/drawing/2014/main" id="{B6016830-5E0C-734C-A10A-4665CCD906EF}"/>
                  </a:ext>
                </a:extLst>
              </p:cNvPr>
              <p:cNvCxnSpPr>
                <a:cxnSpLocks/>
                <a:stCxn id="993" idx="2"/>
                <a:endCxn id="1022" idx="0"/>
              </p:cNvCxnSpPr>
              <p:nvPr/>
            </p:nvCxnSpPr>
            <p:spPr>
              <a:xfrm>
                <a:off x="6243017" y="2706675"/>
                <a:ext cx="1634602" cy="190765"/>
              </a:xfrm>
              <a:prstGeom prst="line">
                <a:avLst/>
              </a:prstGeom>
            </p:spPr>
            <p:style>
              <a:lnRef idx="3">
                <a:schemeClr val="accent3"/>
              </a:lnRef>
              <a:fillRef idx="0">
                <a:schemeClr val="accent3"/>
              </a:fillRef>
              <a:effectRef idx="2">
                <a:schemeClr val="accent3"/>
              </a:effectRef>
              <a:fontRef idx="minor">
                <a:schemeClr val="tx1"/>
              </a:fontRef>
            </p:style>
          </p:cxnSp>
          <p:sp>
            <p:nvSpPr>
              <p:cNvPr id="1024" name="Rectangle 1023">
                <a:extLst>
                  <a:ext uri="{FF2B5EF4-FFF2-40B4-BE49-F238E27FC236}">
                    <a16:creationId xmlns:a16="http://schemas.microsoft.com/office/drawing/2014/main" id="{784574F7-71AD-504A-8D00-4E165E5AA50F}"/>
                  </a:ext>
                </a:extLst>
              </p:cNvPr>
              <p:cNvSpPr/>
              <p:nvPr/>
            </p:nvSpPr>
            <p:spPr>
              <a:xfrm>
                <a:off x="7276967" y="3701582"/>
                <a:ext cx="642151" cy="872039"/>
              </a:xfrm>
              <a:prstGeom prst="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200" dirty="0">
                    <a:solidFill>
                      <a:schemeClr val="accent6">
                        <a:lumMod val="50000"/>
                      </a:schemeClr>
                    </a:solidFill>
                  </a:rPr>
                  <a:t>Subtree</a:t>
                </a:r>
              </a:p>
              <a:p>
                <a:pPr algn="ctr"/>
                <a:r>
                  <a:rPr lang="en-GB" sz="1200" dirty="0">
                    <a:solidFill>
                      <a:schemeClr val="accent6">
                        <a:lumMod val="50000"/>
                      </a:schemeClr>
                    </a:solidFill>
                  </a:rPr>
                  <a:t>Comp. with memory</a:t>
                </a:r>
              </a:p>
            </p:txBody>
          </p:sp>
          <p:sp>
            <p:nvSpPr>
              <p:cNvPr id="1025" name="Rectangle 1024">
                <a:extLst>
                  <a:ext uri="{FF2B5EF4-FFF2-40B4-BE49-F238E27FC236}">
                    <a16:creationId xmlns:a16="http://schemas.microsoft.com/office/drawing/2014/main" id="{1F421831-E23C-A640-9A33-3CAF721034CC}"/>
                  </a:ext>
                </a:extLst>
              </p:cNvPr>
              <p:cNvSpPr/>
              <p:nvPr/>
            </p:nvSpPr>
            <p:spPr>
              <a:xfrm>
                <a:off x="6259440" y="4118627"/>
                <a:ext cx="642151" cy="872039"/>
              </a:xfrm>
              <a:prstGeom prst="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200" dirty="0">
                    <a:solidFill>
                      <a:schemeClr val="accent6">
                        <a:lumMod val="50000"/>
                      </a:schemeClr>
                    </a:solidFill>
                  </a:rPr>
                  <a:t>Subtree</a:t>
                </a:r>
              </a:p>
              <a:p>
                <a:pPr algn="ctr"/>
                <a:r>
                  <a:rPr lang="en-GB" sz="1200" dirty="0">
                    <a:solidFill>
                      <a:schemeClr val="accent6">
                        <a:lumMod val="50000"/>
                      </a:schemeClr>
                    </a:solidFill>
                  </a:rPr>
                  <a:t>Comp. with memory</a:t>
                </a:r>
              </a:p>
            </p:txBody>
          </p:sp>
          <p:sp>
            <p:nvSpPr>
              <p:cNvPr id="1026" name="Rectangle 1025">
                <a:extLst>
                  <a:ext uri="{FF2B5EF4-FFF2-40B4-BE49-F238E27FC236}">
                    <a16:creationId xmlns:a16="http://schemas.microsoft.com/office/drawing/2014/main" id="{1188FF08-49FA-DD44-A984-1EDA08EC159A}"/>
                  </a:ext>
                </a:extLst>
              </p:cNvPr>
              <p:cNvSpPr/>
              <p:nvPr/>
            </p:nvSpPr>
            <p:spPr>
              <a:xfrm>
                <a:off x="5583404" y="3710154"/>
                <a:ext cx="642151" cy="872039"/>
              </a:xfrm>
              <a:prstGeom prst="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200" dirty="0">
                    <a:solidFill>
                      <a:schemeClr val="accent6">
                        <a:lumMod val="50000"/>
                      </a:schemeClr>
                    </a:solidFill>
                  </a:rPr>
                  <a:t>Subtree</a:t>
                </a:r>
              </a:p>
              <a:p>
                <a:pPr algn="ctr"/>
                <a:r>
                  <a:rPr lang="en-GB" sz="1200" dirty="0">
                    <a:solidFill>
                      <a:schemeClr val="accent6">
                        <a:lumMod val="50000"/>
                      </a:schemeClr>
                    </a:solidFill>
                  </a:rPr>
                  <a:t>Comp. with memory</a:t>
                </a:r>
              </a:p>
            </p:txBody>
          </p:sp>
          <p:sp>
            <p:nvSpPr>
              <p:cNvPr id="1027" name="Rectangle 1026">
                <a:extLst>
                  <a:ext uri="{FF2B5EF4-FFF2-40B4-BE49-F238E27FC236}">
                    <a16:creationId xmlns:a16="http://schemas.microsoft.com/office/drawing/2014/main" id="{A2FB52F4-BD97-4949-9D98-1ED12DEF50A0}"/>
                  </a:ext>
                </a:extLst>
              </p:cNvPr>
              <p:cNvSpPr/>
              <p:nvPr/>
            </p:nvSpPr>
            <p:spPr>
              <a:xfrm>
                <a:off x="4523089" y="4543403"/>
                <a:ext cx="642151" cy="872039"/>
              </a:xfrm>
              <a:prstGeom prst="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200" dirty="0">
                    <a:solidFill>
                      <a:schemeClr val="accent6">
                        <a:lumMod val="50000"/>
                      </a:schemeClr>
                    </a:solidFill>
                  </a:rPr>
                  <a:t>Subtree</a:t>
                </a:r>
              </a:p>
              <a:p>
                <a:pPr algn="ctr"/>
                <a:r>
                  <a:rPr lang="en-GB" sz="1200" dirty="0">
                    <a:solidFill>
                      <a:schemeClr val="accent6">
                        <a:lumMod val="50000"/>
                      </a:schemeClr>
                    </a:solidFill>
                  </a:rPr>
                  <a:t>Comp. with memory</a:t>
                </a:r>
              </a:p>
            </p:txBody>
          </p:sp>
          <p:sp>
            <p:nvSpPr>
              <p:cNvPr id="1028" name="Rectangle 1027">
                <a:extLst>
                  <a:ext uri="{FF2B5EF4-FFF2-40B4-BE49-F238E27FC236}">
                    <a16:creationId xmlns:a16="http://schemas.microsoft.com/office/drawing/2014/main" id="{4DAF7E81-670E-0B45-8B36-9C0D46A60C48}"/>
                  </a:ext>
                </a:extLst>
              </p:cNvPr>
              <p:cNvSpPr/>
              <p:nvPr/>
            </p:nvSpPr>
            <p:spPr>
              <a:xfrm>
                <a:off x="3854423" y="4122302"/>
                <a:ext cx="642151" cy="872039"/>
              </a:xfrm>
              <a:prstGeom prst="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200" dirty="0">
                    <a:solidFill>
                      <a:schemeClr val="accent6">
                        <a:lumMod val="50000"/>
                      </a:schemeClr>
                    </a:solidFill>
                  </a:rPr>
                  <a:t>Subtree</a:t>
                </a:r>
              </a:p>
              <a:p>
                <a:pPr algn="ctr"/>
                <a:r>
                  <a:rPr lang="en-GB" sz="1200" dirty="0">
                    <a:solidFill>
                      <a:schemeClr val="accent6">
                        <a:lumMod val="50000"/>
                      </a:schemeClr>
                    </a:solidFill>
                  </a:rPr>
                  <a:t>Comp. with memory</a:t>
                </a:r>
              </a:p>
            </p:txBody>
          </p:sp>
          <p:sp>
            <p:nvSpPr>
              <p:cNvPr id="1029" name="Rectangle 1028">
                <a:extLst>
                  <a:ext uri="{FF2B5EF4-FFF2-40B4-BE49-F238E27FC236}">
                    <a16:creationId xmlns:a16="http://schemas.microsoft.com/office/drawing/2014/main" id="{19ADBBF2-2076-CF48-86B1-85C2DEF37064}"/>
                  </a:ext>
                </a:extLst>
              </p:cNvPr>
              <p:cNvSpPr/>
              <p:nvPr/>
            </p:nvSpPr>
            <p:spPr>
              <a:xfrm>
                <a:off x="3174712" y="3319552"/>
                <a:ext cx="642151" cy="872039"/>
              </a:xfrm>
              <a:prstGeom prst="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200" dirty="0">
                    <a:solidFill>
                      <a:schemeClr val="accent6">
                        <a:lumMod val="50000"/>
                      </a:schemeClr>
                    </a:solidFill>
                  </a:rPr>
                  <a:t>Subtree</a:t>
                </a:r>
              </a:p>
              <a:p>
                <a:pPr algn="ctr"/>
                <a:r>
                  <a:rPr lang="en-GB" sz="1200" dirty="0">
                    <a:solidFill>
                      <a:schemeClr val="accent6">
                        <a:lumMod val="50000"/>
                      </a:schemeClr>
                    </a:solidFill>
                  </a:rPr>
                  <a:t>Comp. with memory</a:t>
                </a:r>
              </a:p>
            </p:txBody>
          </p:sp>
        </p:grpSp>
      </p:grpSp>
      <p:sp>
        <p:nvSpPr>
          <p:cNvPr id="56" name="TextBox 55">
            <a:extLst>
              <a:ext uri="{FF2B5EF4-FFF2-40B4-BE49-F238E27FC236}">
                <a16:creationId xmlns:a16="http://schemas.microsoft.com/office/drawing/2014/main" id="{89006EDC-C85F-D44E-BBE4-332245185B27}"/>
              </a:ext>
            </a:extLst>
          </p:cNvPr>
          <p:cNvSpPr txBox="1"/>
          <p:nvPr/>
        </p:nvSpPr>
        <p:spPr>
          <a:xfrm>
            <a:off x="3859739" y="2141839"/>
            <a:ext cx="7852836" cy="307777"/>
          </a:xfrm>
          <a:prstGeom prst="rect">
            <a:avLst/>
          </a:prstGeom>
          <a:solidFill>
            <a:schemeClr val="accent1">
              <a:lumMod val="20000"/>
              <a:lumOff val="80000"/>
            </a:schemeClr>
          </a:solidFill>
        </p:spPr>
        <p:txBody>
          <a:bodyPr wrap="square" rtlCol="0">
            <a:spAutoFit/>
          </a:bodyPr>
          <a:lstStyle/>
          <a:p>
            <a:pPr algn="ctr"/>
            <a:r>
              <a:rPr lang="en-GB" sz="1400" dirty="0"/>
              <a:t>Not recovering old sources</a:t>
            </a:r>
          </a:p>
        </p:txBody>
      </p:sp>
      <p:sp>
        <p:nvSpPr>
          <p:cNvPr id="2" name="Title 1">
            <a:extLst>
              <a:ext uri="{FF2B5EF4-FFF2-40B4-BE49-F238E27FC236}">
                <a16:creationId xmlns:a16="http://schemas.microsoft.com/office/drawing/2014/main" id="{32436701-18F5-8D4A-9925-19AA9DAC99F9}"/>
              </a:ext>
            </a:extLst>
          </p:cNvPr>
          <p:cNvSpPr>
            <a:spLocks noGrp="1"/>
          </p:cNvSpPr>
          <p:nvPr>
            <p:ph type="title"/>
          </p:nvPr>
        </p:nvSpPr>
        <p:spPr/>
        <p:txBody>
          <a:bodyPr/>
          <a:lstStyle/>
          <a:p>
            <a:r>
              <a:rPr lang="en-GB" dirty="0"/>
              <a:t>Behaviour trees: A small change and still a small impact</a:t>
            </a:r>
          </a:p>
        </p:txBody>
      </p:sp>
      <p:sp>
        <p:nvSpPr>
          <p:cNvPr id="3" name="Text Placeholder 2">
            <a:extLst>
              <a:ext uri="{FF2B5EF4-FFF2-40B4-BE49-F238E27FC236}">
                <a16:creationId xmlns:a16="http://schemas.microsoft.com/office/drawing/2014/main" id="{2855AE37-9BF1-E14E-8068-2AAF023958DB}"/>
              </a:ext>
            </a:extLst>
          </p:cNvPr>
          <p:cNvSpPr>
            <a:spLocks noGrp="1"/>
          </p:cNvSpPr>
          <p:nvPr>
            <p:ph type="body" sz="quarter" idx="13"/>
          </p:nvPr>
        </p:nvSpPr>
        <p:spPr>
          <a:xfrm>
            <a:off x="479425" y="1010301"/>
            <a:ext cx="11233150" cy="1021056"/>
          </a:xfrm>
        </p:spPr>
        <p:txBody>
          <a:bodyPr/>
          <a:lstStyle/>
          <a:p>
            <a:pPr marL="0" indent="0">
              <a:buNone/>
            </a:pPr>
            <a:r>
              <a:rPr lang="en-GB" sz="1600" b="0" dirty="0"/>
              <a:t>Applying the same change as for the If-Then-Else and the HFSM in the first slide.</a:t>
            </a:r>
          </a:p>
          <a:p>
            <a:r>
              <a:rPr lang="en-GB" sz="1600" b="0" dirty="0"/>
              <a:t>Changes applied on one point of contact</a:t>
            </a:r>
          </a:p>
          <a:p>
            <a:r>
              <a:rPr lang="en-GB" sz="1600" b="0" dirty="0"/>
              <a:t>More complex tasks = combination of simple tasks</a:t>
            </a:r>
          </a:p>
        </p:txBody>
      </p:sp>
      <p:sp>
        <p:nvSpPr>
          <p:cNvPr id="4" name="Date Placeholder 3">
            <a:extLst>
              <a:ext uri="{FF2B5EF4-FFF2-40B4-BE49-F238E27FC236}">
                <a16:creationId xmlns:a16="http://schemas.microsoft.com/office/drawing/2014/main" id="{9EA4DBD1-BC96-3C43-B75E-2D9D84CBE055}"/>
              </a:ext>
            </a:extLst>
          </p:cNvPr>
          <p:cNvSpPr>
            <a:spLocks noGrp="1"/>
          </p:cNvSpPr>
          <p:nvPr>
            <p:ph type="dt" sz="half" idx="14"/>
          </p:nvPr>
        </p:nvSpPr>
        <p:spPr/>
        <p:txBody>
          <a:bodyPr/>
          <a:lstStyle/>
          <a:p>
            <a:fld id="{6F4EBBD8-A576-4697-90A8-A3A1DA1E14A9}" type="datetime1">
              <a:rPr lang="de-DE" smtClean="0"/>
              <a:t>13.07.21</a:t>
            </a:fld>
            <a:endParaRPr lang="de-DE" dirty="0"/>
          </a:p>
        </p:txBody>
      </p:sp>
      <p:sp>
        <p:nvSpPr>
          <p:cNvPr id="5" name="Footer Placeholder 4">
            <a:extLst>
              <a:ext uri="{FF2B5EF4-FFF2-40B4-BE49-F238E27FC236}">
                <a16:creationId xmlns:a16="http://schemas.microsoft.com/office/drawing/2014/main" id="{8415C3D9-AC4A-E34D-8038-389EA586B9DA}"/>
              </a:ext>
            </a:extLst>
          </p:cNvPr>
          <p:cNvSpPr>
            <a:spLocks noGrp="1"/>
          </p:cNvSpPr>
          <p:nvPr>
            <p:ph type="ftr" sz="quarter" idx="15"/>
          </p:nvPr>
        </p:nvSpPr>
        <p:spPr/>
        <p:txBody>
          <a:bodyPr/>
          <a:lstStyle/>
          <a:p>
            <a:r>
              <a:rPr lang="en-GB" dirty="0"/>
              <a:t>13th Technical Meeting on Plasma Control Systems, Data Management and Remote Experiments in Fusion Research (IAEA TM Control 2021)</a:t>
            </a:r>
            <a:endParaRPr lang="de-DE" dirty="0"/>
          </a:p>
        </p:txBody>
      </p:sp>
      <p:sp>
        <p:nvSpPr>
          <p:cNvPr id="6" name="Slide Number Placeholder 5">
            <a:extLst>
              <a:ext uri="{FF2B5EF4-FFF2-40B4-BE49-F238E27FC236}">
                <a16:creationId xmlns:a16="http://schemas.microsoft.com/office/drawing/2014/main" id="{CB3ECB7F-2F05-D04C-A8CF-8E3306B2887F}"/>
              </a:ext>
            </a:extLst>
          </p:cNvPr>
          <p:cNvSpPr>
            <a:spLocks noGrp="1"/>
          </p:cNvSpPr>
          <p:nvPr>
            <p:ph type="sldNum" sz="quarter" idx="16"/>
          </p:nvPr>
        </p:nvSpPr>
        <p:spPr/>
        <p:txBody>
          <a:bodyPr/>
          <a:lstStyle/>
          <a:p>
            <a:fld id="{31AA536C-85F5-4A1B-A111-7CE00A08BCBC}" type="slidenum">
              <a:rPr lang="de-DE" smtClean="0"/>
              <a:pPr/>
              <a:t>5</a:t>
            </a:fld>
            <a:endParaRPr lang="de-DE" dirty="0"/>
          </a:p>
        </p:txBody>
      </p:sp>
      <p:sp>
        <p:nvSpPr>
          <p:cNvPr id="54" name="Rectangle 53">
            <a:extLst>
              <a:ext uri="{FF2B5EF4-FFF2-40B4-BE49-F238E27FC236}">
                <a16:creationId xmlns:a16="http://schemas.microsoft.com/office/drawing/2014/main" id="{5391EE1B-AEDD-F844-B546-95DFBEBEEC39}"/>
              </a:ext>
            </a:extLst>
          </p:cNvPr>
          <p:cNvSpPr/>
          <p:nvPr/>
        </p:nvSpPr>
        <p:spPr>
          <a:xfrm>
            <a:off x="3808358" y="2141839"/>
            <a:ext cx="55962" cy="41582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TextBox 54">
            <a:extLst>
              <a:ext uri="{FF2B5EF4-FFF2-40B4-BE49-F238E27FC236}">
                <a16:creationId xmlns:a16="http://schemas.microsoft.com/office/drawing/2014/main" id="{FF2603C1-61A1-3F47-AA2F-D1C2A837C1EA}"/>
              </a:ext>
            </a:extLst>
          </p:cNvPr>
          <p:cNvSpPr txBox="1"/>
          <p:nvPr/>
        </p:nvSpPr>
        <p:spPr>
          <a:xfrm>
            <a:off x="479425" y="2153570"/>
            <a:ext cx="3324819" cy="307777"/>
          </a:xfrm>
          <a:prstGeom prst="rect">
            <a:avLst/>
          </a:prstGeom>
          <a:solidFill>
            <a:schemeClr val="accent1">
              <a:lumMod val="20000"/>
              <a:lumOff val="80000"/>
            </a:schemeClr>
          </a:solidFill>
        </p:spPr>
        <p:txBody>
          <a:bodyPr wrap="square" rtlCol="0">
            <a:spAutoFit/>
          </a:bodyPr>
          <a:lstStyle/>
          <a:p>
            <a:pPr algn="ctr"/>
            <a:r>
              <a:rPr lang="en-GB" sz="1400" dirty="0"/>
              <a:t>Recovering old sources</a:t>
            </a:r>
          </a:p>
        </p:txBody>
      </p:sp>
      <p:grpSp>
        <p:nvGrpSpPr>
          <p:cNvPr id="84" name="Group 83">
            <a:extLst>
              <a:ext uri="{FF2B5EF4-FFF2-40B4-BE49-F238E27FC236}">
                <a16:creationId xmlns:a16="http://schemas.microsoft.com/office/drawing/2014/main" id="{C5585EBE-812A-7447-B953-C2FFAD39EE7A}"/>
              </a:ext>
            </a:extLst>
          </p:cNvPr>
          <p:cNvGrpSpPr/>
          <p:nvPr/>
        </p:nvGrpSpPr>
        <p:grpSpPr>
          <a:xfrm>
            <a:off x="653746" y="2571829"/>
            <a:ext cx="2976178" cy="2217245"/>
            <a:chOff x="4365567" y="846284"/>
            <a:chExt cx="2976178" cy="3871860"/>
          </a:xfrm>
        </p:grpSpPr>
        <p:sp>
          <p:nvSpPr>
            <p:cNvPr id="85" name="Rectangle 84">
              <a:extLst>
                <a:ext uri="{FF2B5EF4-FFF2-40B4-BE49-F238E27FC236}">
                  <a16:creationId xmlns:a16="http://schemas.microsoft.com/office/drawing/2014/main" id="{C2025F1A-FF31-8045-8420-6B7FB8E47CBB}"/>
                </a:ext>
              </a:extLst>
            </p:cNvPr>
            <p:cNvSpPr/>
            <p:nvPr/>
          </p:nvSpPr>
          <p:spPr>
            <a:xfrm>
              <a:off x="6096000" y="846284"/>
              <a:ext cx="294033" cy="3588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sp>
          <p:nvSpPr>
            <p:cNvPr id="86" name="Rectangle 85">
              <a:extLst>
                <a:ext uri="{FF2B5EF4-FFF2-40B4-BE49-F238E27FC236}">
                  <a16:creationId xmlns:a16="http://schemas.microsoft.com/office/drawing/2014/main" id="{ED6F4287-4F1B-0E43-81B8-45D5D65B7230}"/>
                </a:ext>
              </a:extLst>
            </p:cNvPr>
            <p:cNvSpPr/>
            <p:nvPr/>
          </p:nvSpPr>
          <p:spPr>
            <a:xfrm>
              <a:off x="4548223" y="1534337"/>
              <a:ext cx="294033" cy="358815"/>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sp>
          <p:nvSpPr>
            <p:cNvPr id="87" name="Rectangle 86">
              <a:extLst>
                <a:ext uri="{FF2B5EF4-FFF2-40B4-BE49-F238E27FC236}">
                  <a16:creationId xmlns:a16="http://schemas.microsoft.com/office/drawing/2014/main" id="{657477B4-80FF-3446-AF29-3EEEEF1462F1}"/>
                </a:ext>
              </a:extLst>
            </p:cNvPr>
            <p:cNvSpPr/>
            <p:nvPr/>
          </p:nvSpPr>
          <p:spPr>
            <a:xfrm>
              <a:off x="4365567" y="2249074"/>
              <a:ext cx="294033" cy="358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sp>
          <p:nvSpPr>
            <p:cNvPr id="88" name="Rectangle 87">
              <a:extLst>
                <a:ext uri="{FF2B5EF4-FFF2-40B4-BE49-F238E27FC236}">
                  <a16:creationId xmlns:a16="http://schemas.microsoft.com/office/drawing/2014/main" id="{8F93D034-714C-4D45-AF0E-48D47CC8F647}"/>
                </a:ext>
              </a:extLst>
            </p:cNvPr>
            <p:cNvSpPr/>
            <p:nvPr/>
          </p:nvSpPr>
          <p:spPr>
            <a:xfrm>
              <a:off x="4842257" y="2249073"/>
              <a:ext cx="294033" cy="3588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cxnSp>
          <p:nvCxnSpPr>
            <p:cNvPr id="89" name="Straight Connector 88">
              <a:extLst>
                <a:ext uri="{FF2B5EF4-FFF2-40B4-BE49-F238E27FC236}">
                  <a16:creationId xmlns:a16="http://schemas.microsoft.com/office/drawing/2014/main" id="{13119581-E930-E145-8663-5ADE5A25042E}"/>
                </a:ext>
              </a:extLst>
            </p:cNvPr>
            <p:cNvCxnSpPr>
              <a:stCxn id="85" idx="2"/>
              <a:endCxn id="86" idx="0"/>
            </p:cNvCxnSpPr>
            <p:nvPr/>
          </p:nvCxnSpPr>
          <p:spPr>
            <a:xfrm flipH="1">
              <a:off x="4695240" y="1205099"/>
              <a:ext cx="1547777" cy="329238"/>
            </a:xfrm>
            <a:prstGeom prst="line">
              <a:avLst/>
            </a:prstGeom>
          </p:spPr>
          <p:style>
            <a:lnRef idx="3">
              <a:schemeClr val="accent3"/>
            </a:lnRef>
            <a:fillRef idx="0">
              <a:schemeClr val="accent3"/>
            </a:fillRef>
            <a:effectRef idx="2">
              <a:schemeClr val="accent3"/>
            </a:effectRef>
            <a:fontRef idx="minor">
              <a:schemeClr val="tx1"/>
            </a:fontRef>
          </p:style>
        </p:cxnSp>
        <p:cxnSp>
          <p:nvCxnSpPr>
            <p:cNvPr id="90" name="Straight Connector 89">
              <a:extLst>
                <a:ext uri="{FF2B5EF4-FFF2-40B4-BE49-F238E27FC236}">
                  <a16:creationId xmlns:a16="http://schemas.microsoft.com/office/drawing/2014/main" id="{1A8E9F3B-0F18-DE41-A5E4-68C60E375AFF}"/>
                </a:ext>
              </a:extLst>
            </p:cNvPr>
            <p:cNvCxnSpPr>
              <a:cxnSpLocks/>
              <a:stCxn id="86" idx="2"/>
              <a:endCxn id="87" idx="0"/>
            </p:cNvCxnSpPr>
            <p:nvPr/>
          </p:nvCxnSpPr>
          <p:spPr>
            <a:xfrm flipH="1">
              <a:off x="4512584" y="1893152"/>
              <a:ext cx="182656" cy="355922"/>
            </a:xfrm>
            <a:prstGeom prst="line">
              <a:avLst/>
            </a:prstGeom>
          </p:spPr>
          <p:style>
            <a:lnRef idx="3">
              <a:schemeClr val="accent3"/>
            </a:lnRef>
            <a:fillRef idx="0">
              <a:schemeClr val="accent3"/>
            </a:fillRef>
            <a:effectRef idx="2">
              <a:schemeClr val="accent3"/>
            </a:effectRef>
            <a:fontRef idx="minor">
              <a:schemeClr val="tx1"/>
            </a:fontRef>
          </p:style>
        </p:cxnSp>
        <p:cxnSp>
          <p:nvCxnSpPr>
            <p:cNvPr id="91" name="Straight Connector 90">
              <a:extLst>
                <a:ext uri="{FF2B5EF4-FFF2-40B4-BE49-F238E27FC236}">
                  <a16:creationId xmlns:a16="http://schemas.microsoft.com/office/drawing/2014/main" id="{52F6ADFD-38DE-2941-8EE4-81DD9053E502}"/>
                </a:ext>
              </a:extLst>
            </p:cNvPr>
            <p:cNvCxnSpPr>
              <a:cxnSpLocks/>
              <a:stCxn id="86" idx="2"/>
              <a:endCxn id="88" idx="0"/>
            </p:cNvCxnSpPr>
            <p:nvPr/>
          </p:nvCxnSpPr>
          <p:spPr>
            <a:xfrm>
              <a:off x="4695240" y="1893152"/>
              <a:ext cx="294033" cy="355921"/>
            </a:xfrm>
            <a:prstGeom prst="line">
              <a:avLst/>
            </a:prstGeom>
          </p:spPr>
          <p:style>
            <a:lnRef idx="3">
              <a:schemeClr val="accent3"/>
            </a:lnRef>
            <a:fillRef idx="0">
              <a:schemeClr val="accent3"/>
            </a:fillRef>
            <a:effectRef idx="2">
              <a:schemeClr val="accent3"/>
            </a:effectRef>
            <a:fontRef idx="minor">
              <a:schemeClr val="tx1"/>
            </a:fontRef>
          </p:style>
        </p:cxnSp>
        <p:sp>
          <p:nvSpPr>
            <p:cNvPr id="92" name="Rectangle 91">
              <a:extLst>
                <a:ext uri="{FF2B5EF4-FFF2-40B4-BE49-F238E27FC236}">
                  <a16:creationId xmlns:a16="http://schemas.microsoft.com/office/drawing/2014/main" id="{D3C40D3E-98B3-DA4B-8062-5D4DF61C9F8A}"/>
                </a:ext>
              </a:extLst>
            </p:cNvPr>
            <p:cNvSpPr/>
            <p:nvPr/>
          </p:nvSpPr>
          <p:spPr>
            <a:xfrm>
              <a:off x="4836346" y="2931787"/>
              <a:ext cx="294033" cy="358815"/>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cxnSp>
          <p:nvCxnSpPr>
            <p:cNvPr id="96" name="Straight Connector 95">
              <a:extLst>
                <a:ext uri="{FF2B5EF4-FFF2-40B4-BE49-F238E27FC236}">
                  <a16:creationId xmlns:a16="http://schemas.microsoft.com/office/drawing/2014/main" id="{C6EF1AE3-67F0-4C4E-B562-BE5C287D2BF8}"/>
                </a:ext>
              </a:extLst>
            </p:cNvPr>
            <p:cNvCxnSpPr>
              <a:cxnSpLocks/>
              <a:stCxn id="92" idx="0"/>
              <a:endCxn id="88" idx="2"/>
            </p:cNvCxnSpPr>
            <p:nvPr/>
          </p:nvCxnSpPr>
          <p:spPr>
            <a:xfrm flipV="1">
              <a:off x="4983363" y="2607888"/>
              <a:ext cx="5911" cy="323899"/>
            </a:xfrm>
            <a:prstGeom prst="line">
              <a:avLst/>
            </a:prstGeom>
          </p:spPr>
          <p:style>
            <a:lnRef idx="3">
              <a:schemeClr val="accent3"/>
            </a:lnRef>
            <a:fillRef idx="0">
              <a:schemeClr val="accent3"/>
            </a:fillRef>
            <a:effectRef idx="2">
              <a:schemeClr val="accent3"/>
            </a:effectRef>
            <a:fontRef idx="minor">
              <a:schemeClr val="tx1"/>
            </a:fontRef>
          </p:style>
        </p:cxnSp>
        <p:sp>
          <p:nvSpPr>
            <p:cNvPr id="99" name="Rectangle 98">
              <a:extLst>
                <a:ext uri="{FF2B5EF4-FFF2-40B4-BE49-F238E27FC236}">
                  <a16:creationId xmlns:a16="http://schemas.microsoft.com/office/drawing/2014/main" id="{DA431684-1B16-6641-A924-07711C6D187C}"/>
                </a:ext>
              </a:extLst>
            </p:cNvPr>
            <p:cNvSpPr/>
            <p:nvPr/>
          </p:nvSpPr>
          <p:spPr>
            <a:xfrm>
              <a:off x="4628140" y="3643628"/>
              <a:ext cx="294033" cy="358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sp>
          <p:nvSpPr>
            <p:cNvPr id="100" name="Rectangle 99">
              <a:extLst>
                <a:ext uri="{FF2B5EF4-FFF2-40B4-BE49-F238E27FC236}">
                  <a16:creationId xmlns:a16="http://schemas.microsoft.com/office/drawing/2014/main" id="{CE6DD228-2C62-D54C-B419-6916F9504923}"/>
                </a:ext>
              </a:extLst>
            </p:cNvPr>
            <p:cNvSpPr/>
            <p:nvPr/>
          </p:nvSpPr>
          <p:spPr>
            <a:xfrm>
              <a:off x="5031322" y="3644593"/>
              <a:ext cx="294033" cy="358815"/>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sp>
          <p:nvSpPr>
            <p:cNvPr id="102" name="Rectangle 101">
              <a:extLst>
                <a:ext uri="{FF2B5EF4-FFF2-40B4-BE49-F238E27FC236}">
                  <a16:creationId xmlns:a16="http://schemas.microsoft.com/office/drawing/2014/main" id="{50C21ADE-64FD-0D40-8B3F-59BF78E5965E}"/>
                </a:ext>
              </a:extLst>
            </p:cNvPr>
            <p:cNvSpPr/>
            <p:nvPr/>
          </p:nvSpPr>
          <p:spPr>
            <a:xfrm>
              <a:off x="4810797" y="4359329"/>
              <a:ext cx="294033" cy="358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sp>
          <p:nvSpPr>
            <p:cNvPr id="103" name="Rectangle 102">
              <a:extLst>
                <a:ext uri="{FF2B5EF4-FFF2-40B4-BE49-F238E27FC236}">
                  <a16:creationId xmlns:a16="http://schemas.microsoft.com/office/drawing/2014/main" id="{AA73F159-3B8B-7E4D-8C20-5F1C3DDE377B}"/>
                </a:ext>
              </a:extLst>
            </p:cNvPr>
            <p:cNvSpPr/>
            <p:nvPr/>
          </p:nvSpPr>
          <p:spPr>
            <a:xfrm>
              <a:off x="5213980" y="4357399"/>
              <a:ext cx="294033" cy="35881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accent1"/>
                  </a:solidFill>
                </a:rPr>
                <a:t>act</a:t>
              </a:r>
            </a:p>
          </p:txBody>
        </p:sp>
        <p:cxnSp>
          <p:nvCxnSpPr>
            <p:cNvPr id="104" name="Straight Connector 103">
              <a:extLst>
                <a:ext uri="{FF2B5EF4-FFF2-40B4-BE49-F238E27FC236}">
                  <a16:creationId xmlns:a16="http://schemas.microsoft.com/office/drawing/2014/main" id="{CC3AC3C2-C0D4-9B42-9642-307CB2D450B5}"/>
                </a:ext>
              </a:extLst>
            </p:cNvPr>
            <p:cNvCxnSpPr>
              <a:cxnSpLocks/>
              <a:stCxn id="99" idx="0"/>
              <a:endCxn id="92" idx="2"/>
            </p:cNvCxnSpPr>
            <p:nvPr/>
          </p:nvCxnSpPr>
          <p:spPr>
            <a:xfrm flipV="1">
              <a:off x="4775157" y="3290602"/>
              <a:ext cx="208206" cy="353026"/>
            </a:xfrm>
            <a:prstGeom prst="line">
              <a:avLst/>
            </a:prstGeom>
          </p:spPr>
          <p:style>
            <a:lnRef idx="3">
              <a:schemeClr val="accent3"/>
            </a:lnRef>
            <a:fillRef idx="0">
              <a:schemeClr val="accent3"/>
            </a:fillRef>
            <a:effectRef idx="2">
              <a:schemeClr val="accent3"/>
            </a:effectRef>
            <a:fontRef idx="minor">
              <a:schemeClr val="tx1"/>
            </a:fontRef>
          </p:style>
        </p:cxnSp>
        <p:cxnSp>
          <p:nvCxnSpPr>
            <p:cNvPr id="105" name="Straight Connector 104">
              <a:extLst>
                <a:ext uri="{FF2B5EF4-FFF2-40B4-BE49-F238E27FC236}">
                  <a16:creationId xmlns:a16="http://schemas.microsoft.com/office/drawing/2014/main" id="{ACE7CFF6-2234-934C-B9D8-1336E6126B82}"/>
                </a:ext>
              </a:extLst>
            </p:cNvPr>
            <p:cNvCxnSpPr>
              <a:cxnSpLocks/>
              <a:stCxn id="100" idx="0"/>
              <a:endCxn id="92" idx="2"/>
            </p:cNvCxnSpPr>
            <p:nvPr/>
          </p:nvCxnSpPr>
          <p:spPr>
            <a:xfrm flipH="1" flipV="1">
              <a:off x="4983363" y="3290602"/>
              <a:ext cx="194976" cy="353991"/>
            </a:xfrm>
            <a:prstGeom prst="line">
              <a:avLst/>
            </a:prstGeom>
          </p:spPr>
          <p:style>
            <a:lnRef idx="3">
              <a:schemeClr val="accent3"/>
            </a:lnRef>
            <a:fillRef idx="0">
              <a:schemeClr val="accent3"/>
            </a:fillRef>
            <a:effectRef idx="2">
              <a:schemeClr val="accent3"/>
            </a:effectRef>
            <a:fontRef idx="minor">
              <a:schemeClr val="tx1"/>
            </a:fontRef>
          </p:style>
        </p:cxnSp>
        <p:cxnSp>
          <p:nvCxnSpPr>
            <p:cNvPr id="106" name="Straight Connector 105">
              <a:extLst>
                <a:ext uri="{FF2B5EF4-FFF2-40B4-BE49-F238E27FC236}">
                  <a16:creationId xmlns:a16="http://schemas.microsoft.com/office/drawing/2014/main" id="{CE3699D7-2D71-1044-9C0B-A778EB34C6C9}"/>
                </a:ext>
              </a:extLst>
            </p:cNvPr>
            <p:cNvCxnSpPr>
              <a:cxnSpLocks/>
              <a:stCxn id="100" idx="2"/>
              <a:endCxn id="102" idx="0"/>
            </p:cNvCxnSpPr>
            <p:nvPr/>
          </p:nvCxnSpPr>
          <p:spPr>
            <a:xfrm flipH="1">
              <a:off x="4957814" y="4003408"/>
              <a:ext cx="220525" cy="355921"/>
            </a:xfrm>
            <a:prstGeom prst="line">
              <a:avLst/>
            </a:prstGeom>
          </p:spPr>
          <p:style>
            <a:lnRef idx="3">
              <a:schemeClr val="accent3"/>
            </a:lnRef>
            <a:fillRef idx="0">
              <a:schemeClr val="accent3"/>
            </a:fillRef>
            <a:effectRef idx="2">
              <a:schemeClr val="accent3"/>
            </a:effectRef>
            <a:fontRef idx="minor">
              <a:schemeClr val="tx1"/>
            </a:fontRef>
          </p:style>
        </p:cxnSp>
        <p:cxnSp>
          <p:nvCxnSpPr>
            <p:cNvPr id="107" name="Straight Connector 106">
              <a:extLst>
                <a:ext uri="{FF2B5EF4-FFF2-40B4-BE49-F238E27FC236}">
                  <a16:creationId xmlns:a16="http://schemas.microsoft.com/office/drawing/2014/main" id="{8485EAB3-F215-1147-8528-16D4569D1259}"/>
                </a:ext>
              </a:extLst>
            </p:cNvPr>
            <p:cNvCxnSpPr>
              <a:cxnSpLocks/>
              <a:stCxn id="100" idx="2"/>
              <a:endCxn id="103" idx="0"/>
            </p:cNvCxnSpPr>
            <p:nvPr/>
          </p:nvCxnSpPr>
          <p:spPr>
            <a:xfrm>
              <a:off x="5178339" y="4003408"/>
              <a:ext cx="182658" cy="353991"/>
            </a:xfrm>
            <a:prstGeom prst="line">
              <a:avLst/>
            </a:prstGeom>
          </p:spPr>
          <p:style>
            <a:lnRef idx="3">
              <a:schemeClr val="accent3"/>
            </a:lnRef>
            <a:fillRef idx="0">
              <a:schemeClr val="accent3"/>
            </a:fillRef>
            <a:effectRef idx="2">
              <a:schemeClr val="accent3"/>
            </a:effectRef>
            <a:fontRef idx="minor">
              <a:schemeClr val="tx1"/>
            </a:fontRef>
          </p:style>
        </p:cxnSp>
        <p:sp>
          <p:nvSpPr>
            <p:cNvPr id="108" name="Rectangle 107">
              <a:extLst>
                <a:ext uri="{FF2B5EF4-FFF2-40B4-BE49-F238E27FC236}">
                  <a16:creationId xmlns:a16="http://schemas.microsoft.com/office/drawing/2014/main" id="{0AC3FB42-9C76-B340-94A3-FEAD4B59F491}"/>
                </a:ext>
              </a:extLst>
            </p:cNvPr>
            <p:cNvSpPr/>
            <p:nvPr/>
          </p:nvSpPr>
          <p:spPr>
            <a:xfrm>
              <a:off x="6103720" y="1527504"/>
              <a:ext cx="294033" cy="3588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sp>
          <p:nvSpPr>
            <p:cNvPr id="109" name="Rectangle 108">
              <a:extLst>
                <a:ext uri="{FF2B5EF4-FFF2-40B4-BE49-F238E27FC236}">
                  <a16:creationId xmlns:a16="http://schemas.microsoft.com/office/drawing/2014/main" id="{BFE2431B-A26A-E74C-8185-1ADEBCF22958}"/>
                </a:ext>
              </a:extLst>
            </p:cNvPr>
            <p:cNvSpPr/>
            <p:nvPr/>
          </p:nvSpPr>
          <p:spPr>
            <a:xfrm>
              <a:off x="5650104" y="2208724"/>
              <a:ext cx="294033" cy="358815"/>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sp>
          <p:nvSpPr>
            <p:cNvPr id="110" name="Rectangle 109">
              <a:extLst>
                <a:ext uri="{FF2B5EF4-FFF2-40B4-BE49-F238E27FC236}">
                  <a16:creationId xmlns:a16="http://schemas.microsoft.com/office/drawing/2014/main" id="{AA3497F7-C434-2D43-8441-0B14298301C4}"/>
                </a:ext>
              </a:extLst>
            </p:cNvPr>
            <p:cNvSpPr/>
            <p:nvPr/>
          </p:nvSpPr>
          <p:spPr>
            <a:xfrm>
              <a:off x="5472126" y="2926402"/>
              <a:ext cx="294033" cy="358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sp>
          <p:nvSpPr>
            <p:cNvPr id="111" name="Rectangle 110">
              <a:extLst>
                <a:ext uri="{FF2B5EF4-FFF2-40B4-BE49-F238E27FC236}">
                  <a16:creationId xmlns:a16="http://schemas.microsoft.com/office/drawing/2014/main" id="{2ECB9EFE-C8BC-544C-8A97-94853CC93D0A}"/>
                </a:ext>
              </a:extLst>
            </p:cNvPr>
            <p:cNvSpPr/>
            <p:nvPr/>
          </p:nvSpPr>
          <p:spPr>
            <a:xfrm>
              <a:off x="5873747" y="2928921"/>
              <a:ext cx="294033" cy="358815"/>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sp>
          <p:nvSpPr>
            <p:cNvPr id="112" name="Rectangle 111">
              <a:extLst>
                <a:ext uri="{FF2B5EF4-FFF2-40B4-BE49-F238E27FC236}">
                  <a16:creationId xmlns:a16="http://schemas.microsoft.com/office/drawing/2014/main" id="{5DE60034-C457-FA4B-8E2F-20D9E2B5CD7D}"/>
                </a:ext>
              </a:extLst>
            </p:cNvPr>
            <p:cNvSpPr/>
            <p:nvPr/>
          </p:nvSpPr>
          <p:spPr>
            <a:xfrm>
              <a:off x="5674000" y="3646599"/>
              <a:ext cx="294033" cy="358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sp>
          <p:nvSpPr>
            <p:cNvPr id="113" name="Rectangle 112">
              <a:extLst>
                <a:ext uri="{FF2B5EF4-FFF2-40B4-BE49-F238E27FC236}">
                  <a16:creationId xmlns:a16="http://schemas.microsoft.com/office/drawing/2014/main" id="{54250BEB-4BEA-E744-AB48-0A37DBBE98D0}"/>
                </a:ext>
              </a:extLst>
            </p:cNvPr>
            <p:cNvSpPr/>
            <p:nvPr/>
          </p:nvSpPr>
          <p:spPr>
            <a:xfrm>
              <a:off x="6063058" y="3646599"/>
              <a:ext cx="294033" cy="35881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accent1"/>
                  </a:solidFill>
                </a:rPr>
                <a:t>act</a:t>
              </a:r>
            </a:p>
          </p:txBody>
        </p:sp>
        <p:cxnSp>
          <p:nvCxnSpPr>
            <p:cNvPr id="114" name="Straight Connector 113">
              <a:extLst>
                <a:ext uri="{FF2B5EF4-FFF2-40B4-BE49-F238E27FC236}">
                  <a16:creationId xmlns:a16="http://schemas.microsoft.com/office/drawing/2014/main" id="{FAD37CD4-395E-7A46-AD70-426306FC4EA5}"/>
                </a:ext>
              </a:extLst>
            </p:cNvPr>
            <p:cNvCxnSpPr>
              <a:cxnSpLocks/>
              <a:stCxn id="110" idx="0"/>
              <a:endCxn id="109" idx="2"/>
            </p:cNvCxnSpPr>
            <p:nvPr/>
          </p:nvCxnSpPr>
          <p:spPr>
            <a:xfrm flipV="1">
              <a:off x="5619143" y="2567539"/>
              <a:ext cx="177978" cy="358863"/>
            </a:xfrm>
            <a:prstGeom prst="line">
              <a:avLst/>
            </a:prstGeom>
          </p:spPr>
          <p:style>
            <a:lnRef idx="3">
              <a:schemeClr val="accent3"/>
            </a:lnRef>
            <a:fillRef idx="0">
              <a:schemeClr val="accent3"/>
            </a:fillRef>
            <a:effectRef idx="2">
              <a:schemeClr val="accent3"/>
            </a:effectRef>
            <a:fontRef idx="minor">
              <a:schemeClr val="tx1"/>
            </a:fontRef>
          </p:style>
        </p:cxnSp>
        <p:cxnSp>
          <p:nvCxnSpPr>
            <p:cNvPr id="115" name="Straight Connector 114">
              <a:extLst>
                <a:ext uri="{FF2B5EF4-FFF2-40B4-BE49-F238E27FC236}">
                  <a16:creationId xmlns:a16="http://schemas.microsoft.com/office/drawing/2014/main" id="{F6B1FA28-9C3F-B048-A121-5BE22837A77D}"/>
                </a:ext>
              </a:extLst>
            </p:cNvPr>
            <p:cNvCxnSpPr>
              <a:cxnSpLocks/>
              <a:stCxn id="111" idx="0"/>
              <a:endCxn id="109" idx="2"/>
            </p:cNvCxnSpPr>
            <p:nvPr/>
          </p:nvCxnSpPr>
          <p:spPr>
            <a:xfrm flipH="1" flipV="1">
              <a:off x="5797121" y="2567539"/>
              <a:ext cx="223643" cy="361382"/>
            </a:xfrm>
            <a:prstGeom prst="line">
              <a:avLst/>
            </a:prstGeom>
          </p:spPr>
          <p:style>
            <a:lnRef idx="3">
              <a:schemeClr val="accent3"/>
            </a:lnRef>
            <a:fillRef idx="0">
              <a:schemeClr val="accent3"/>
            </a:fillRef>
            <a:effectRef idx="2">
              <a:schemeClr val="accent3"/>
            </a:effectRef>
            <a:fontRef idx="minor">
              <a:schemeClr val="tx1"/>
            </a:fontRef>
          </p:style>
        </p:cxnSp>
        <p:cxnSp>
          <p:nvCxnSpPr>
            <p:cNvPr id="116" name="Straight Connector 115">
              <a:extLst>
                <a:ext uri="{FF2B5EF4-FFF2-40B4-BE49-F238E27FC236}">
                  <a16:creationId xmlns:a16="http://schemas.microsoft.com/office/drawing/2014/main" id="{209F9BDB-3108-2C4A-9AB1-6821CF86BBD6}"/>
                </a:ext>
              </a:extLst>
            </p:cNvPr>
            <p:cNvCxnSpPr>
              <a:cxnSpLocks/>
              <a:stCxn id="111" idx="2"/>
              <a:endCxn id="112" idx="0"/>
            </p:cNvCxnSpPr>
            <p:nvPr/>
          </p:nvCxnSpPr>
          <p:spPr>
            <a:xfrm flipH="1">
              <a:off x="5821017" y="3287736"/>
              <a:ext cx="199747" cy="358863"/>
            </a:xfrm>
            <a:prstGeom prst="line">
              <a:avLst/>
            </a:prstGeom>
          </p:spPr>
          <p:style>
            <a:lnRef idx="3">
              <a:schemeClr val="accent3"/>
            </a:lnRef>
            <a:fillRef idx="0">
              <a:schemeClr val="accent3"/>
            </a:fillRef>
            <a:effectRef idx="2">
              <a:schemeClr val="accent3"/>
            </a:effectRef>
            <a:fontRef idx="minor">
              <a:schemeClr val="tx1"/>
            </a:fontRef>
          </p:style>
        </p:cxnSp>
        <p:cxnSp>
          <p:nvCxnSpPr>
            <p:cNvPr id="117" name="Straight Connector 116">
              <a:extLst>
                <a:ext uri="{FF2B5EF4-FFF2-40B4-BE49-F238E27FC236}">
                  <a16:creationId xmlns:a16="http://schemas.microsoft.com/office/drawing/2014/main" id="{8D8DC98A-D57F-7243-BC05-0EA7696604A3}"/>
                </a:ext>
              </a:extLst>
            </p:cNvPr>
            <p:cNvCxnSpPr>
              <a:cxnSpLocks/>
              <a:stCxn id="111" idx="2"/>
              <a:endCxn id="113" idx="0"/>
            </p:cNvCxnSpPr>
            <p:nvPr/>
          </p:nvCxnSpPr>
          <p:spPr>
            <a:xfrm>
              <a:off x="6020764" y="3287736"/>
              <a:ext cx="189311" cy="358863"/>
            </a:xfrm>
            <a:prstGeom prst="line">
              <a:avLst/>
            </a:prstGeom>
          </p:spPr>
          <p:style>
            <a:lnRef idx="3">
              <a:schemeClr val="accent3"/>
            </a:lnRef>
            <a:fillRef idx="0">
              <a:schemeClr val="accent3"/>
            </a:fillRef>
            <a:effectRef idx="2">
              <a:schemeClr val="accent3"/>
            </a:effectRef>
            <a:fontRef idx="minor">
              <a:schemeClr val="tx1"/>
            </a:fontRef>
          </p:style>
        </p:cxnSp>
        <p:sp>
          <p:nvSpPr>
            <p:cNvPr id="118" name="Rectangle 117">
              <a:extLst>
                <a:ext uri="{FF2B5EF4-FFF2-40B4-BE49-F238E27FC236}">
                  <a16:creationId xmlns:a16="http://schemas.microsoft.com/office/drawing/2014/main" id="{23F4C36E-1A52-A445-8FDC-5DA27DA4B5D8}"/>
                </a:ext>
              </a:extLst>
            </p:cNvPr>
            <p:cNvSpPr/>
            <p:nvPr/>
          </p:nvSpPr>
          <p:spPr>
            <a:xfrm>
              <a:off x="6519283" y="2206205"/>
              <a:ext cx="294033" cy="358815"/>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t>
              </a:r>
            </a:p>
          </p:txBody>
        </p:sp>
        <p:sp>
          <p:nvSpPr>
            <p:cNvPr id="119" name="Rectangle 118">
              <a:extLst>
                <a:ext uri="{FF2B5EF4-FFF2-40B4-BE49-F238E27FC236}">
                  <a16:creationId xmlns:a16="http://schemas.microsoft.com/office/drawing/2014/main" id="{49807EFD-C63C-574D-92BF-3D53A774D173}"/>
                </a:ext>
              </a:extLst>
            </p:cNvPr>
            <p:cNvSpPr/>
            <p:nvPr/>
          </p:nvSpPr>
          <p:spPr>
            <a:xfrm>
              <a:off x="6370706" y="2926402"/>
              <a:ext cx="294033" cy="358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cmp</a:t>
              </a:r>
            </a:p>
          </p:txBody>
        </p:sp>
        <p:sp>
          <p:nvSpPr>
            <p:cNvPr id="120" name="Rectangle 119">
              <a:extLst>
                <a:ext uri="{FF2B5EF4-FFF2-40B4-BE49-F238E27FC236}">
                  <a16:creationId xmlns:a16="http://schemas.microsoft.com/office/drawing/2014/main" id="{4BB4479C-397C-1C49-9C32-AFF0192A37DE}"/>
                </a:ext>
              </a:extLst>
            </p:cNvPr>
            <p:cNvSpPr/>
            <p:nvPr/>
          </p:nvSpPr>
          <p:spPr>
            <a:xfrm>
              <a:off x="6792446" y="2919976"/>
              <a:ext cx="294033" cy="35881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accent1"/>
                  </a:solidFill>
                </a:rPr>
                <a:t>act</a:t>
              </a:r>
            </a:p>
          </p:txBody>
        </p:sp>
        <p:cxnSp>
          <p:nvCxnSpPr>
            <p:cNvPr id="121" name="Straight Connector 120">
              <a:extLst>
                <a:ext uri="{FF2B5EF4-FFF2-40B4-BE49-F238E27FC236}">
                  <a16:creationId xmlns:a16="http://schemas.microsoft.com/office/drawing/2014/main" id="{5E841C82-3ECE-E942-B21C-C1B4799DBDB0}"/>
                </a:ext>
              </a:extLst>
            </p:cNvPr>
            <p:cNvCxnSpPr>
              <a:cxnSpLocks/>
              <a:stCxn id="118" idx="2"/>
              <a:endCxn id="119" idx="0"/>
            </p:cNvCxnSpPr>
            <p:nvPr/>
          </p:nvCxnSpPr>
          <p:spPr>
            <a:xfrm flipH="1">
              <a:off x="6517723" y="2565020"/>
              <a:ext cx="148577" cy="361382"/>
            </a:xfrm>
            <a:prstGeom prst="line">
              <a:avLst/>
            </a:prstGeom>
          </p:spPr>
          <p:style>
            <a:lnRef idx="3">
              <a:schemeClr val="accent3"/>
            </a:lnRef>
            <a:fillRef idx="0">
              <a:schemeClr val="accent3"/>
            </a:fillRef>
            <a:effectRef idx="2">
              <a:schemeClr val="accent3"/>
            </a:effectRef>
            <a:fontRef idx="minor">
              <a:schemeClr val="tx1"/>
            </a:fontRef>
          </p:style>
        </p:cxnSp>
        <p:cxnSp>
          <p:nvCxnSpPr>
            <p:cNvPr id="122" name="Straight Connector 121">
              <a:extLst>
                <a:ext uri="{FF2B5EF4-FFF2-40B4-BE49-F238E27FC236}">
                  <a16:creationId xmlns:a16="http://schemas.microsoft.com/office/drawing/2014/main" id="{2ABC40CE-CC84-3448-8497-C94FA9B193F7}"/>
                </a:ext>
              </a:extLst>
            </p:cNvPr>
            <p:cNvCxnSpPr>
              <a:cxnSpLocks/>
              <a:stCxn id="118" idx="2"/>
              <a:endCxn id="120" idx="0"/>
            </p:cNvCxnSpPr>
            <p:nvPr/>
          </p:nvCxnSpPr>
          <p:spPr>
            <a:xfrm>
              <a:off x="6666300" y="2565020"/>
              <a:ext cx="273163" cy="354956"/>
            </a:xfrm>
            <a:prstGeom prst="line">
              <a:avLst/>
            </a:prstGeom>
          </p:spPr>
          <p:style>
            <a:lnRef idx="3">
              <a:schemeClr val="accent3"/>
            </a:lnRef>
            <a:fillRef idx="0">
              <a:schemeClr val="accent3"/>
            </a:fillRef>
            <a:effectRef idx="2">
              <a:schemeClr val="accent3"/>
            </a:effectRef>
            <a:fontRef idx="minor">
              <a:schemeClr val="tx1"/>
            </a:fontRef>
          </p:style>
        </p:cxnSp>
        <p:cxnSp>
          <p:nvCxnSpPr>
            <p:cNvPr id="123" name="Straight Connector 122">
              <a:extLst>
                <a:ext uri="{FF2B5EF4-FFF2-40B4-BE49-F238E27FC236}">
                  <a16:creationId xmlns:a16="http://schemas.microsoft.com/office/drawing/2014/main" id="{6FD71579-907D-DC4C-87C3-000E420AE744}"/>
                </a:ext>
              </a:extLst>
            </p:cNvPr>
            <p:cNvCxnSpPr>
              <a:cxnSpLocks/>
              <a:stCxn id="85" idx="2"/>
              <a:endCxn id="108" idx="0"/>
            </p:cNvCxnSpPr>
            <p:nvPr/>
          </p:nvCxnSpPr>
          <p:spPr>
            <a:xfrm>
              <a:off x="6243017" y="1205099"/>
              <a:ext cx="7720" cy="322405"/>
            </a:xfrm>
            <a:prstGeom prst="line">
              <a:avLst/>
            </a:prstGeom>
          </p:spPr>
          <p:style>
            <a:lnRef idx="3">
              <a:schemeClr val="accent3"/>
            </a:lnRef>
            <a:fillRef idx="0">
              <a:schemeClr val="accent3"/>
            </a:fillRef>
            <a:effectRef idx="2">
              <a:schemeClr val="accent3"/>
            </a:effectRef>
            <a:fontRef idx="minor">
              <a:schemeClr val="tx1"/>
            </a:fontRef>
          </p:style>
        </p:cxnSp>
        <p:cxnSp>
          <p:nvCxnSpPr>
            <p:cNvPr id="124" name="Straight Connector 123">
              <a:extLst>
                <a:ext uri="{FF2B5EF4-FFF2-40B4-BE49-F238E27FC236}">
                  <a16:creationId xmlns:a16="http://schemas.microsoft.com/office/drawing/2014/main" id="{A34C8264-4899-1C4F-AC34-8476A22C9EBE}"/>
                </a:ext>
              </a:extLst>
            </p:cNvPr>
            <p:cNvCxnSpPr>
              <a:cxnSpLocks/>
              <a:stCxn id="108" idx="2"/>
              <a:endCxn id="109" idx="0"/>
            </p:cNvCxnSpPr>
            <p:nvPr/>
          </p:nvCxnSpPr>
          <p:spPr>
            <a:xfrm flipH="1">
              <a:off x="5797121" y="1886319"/>
              <a:ext cx="453616" cy="322405"/>
            </a:xfrm>
            <a:prstGeom prst="line">
              <a:avLst/>
            </a:prstGeom>
          </p:spPr>
          <p:style>
            <a:lnRef idx="3">
              <a:schemeClr val="accent3"/>
            </a:lnRef>
            <a:fillRef idx="0">
              <a:schemeClr val="accent3"/>
            </a:fillRef>
            <a:effectRef idx="2">
              <a:schemeClr val="accent3"/>
            </a:effectRef>
            <a:fontRef idx="minor">
              <a:schemeClr val="tx1"/>
            </a:fontRef>
          </p:style>
        </p:cxnSp>
        <p:cxnSp>
          <p:nvCxnSpPr>
            <p:cNvPr id="125" name="Straight Connector 124">
              <a:extLst>
                <a:ext uri="{FF2B5EF4-FFF2-40B4-BE49-F238E27FC236}">
                  <a16:creationId xmlns:a16="http://schemas.microsoft.com/office/drawing/2014/main" id="{D3625EEA-5F19-F445-8964-0049D9ACEE73}"/>
                </a:ext>
              </a:extLst>
            </p:cNvPr>
            <p:cNvCxnSpPr>
              <a:cxnSpLocks/>
              <a:stCxn id="108" idx="2"/>
              <a:endCxn id="118" idx="0"/>
            </p:cNvCxnSpPr>
            <p:nvPr/>
          </p:nvCxnSpPr>
          <p:spPr>
            <a:xfrm>
              <a:off x="6250737" y="1886319"/>
              <a:ext cx="415563" cy="319886"/>
            </a:xfrm>
            <a:prstGeom prst="line">
              <a:avLst/>
            </a:prstGeom>
          </p:spPr>
          <p:style>
            <a:lnRef idx="3">
              <a:schemeClr val="accent3"/>
            </a:lnRef>
            <a:fillRef idx="0">
              <a:schemeClr val="accent3"/>
            </a:fillRef>
            <a:effectRef idx="2">
              <a:schemeClr val="accent3"/>
            </a:effectRef>
            <a:fontRef idx="minor">
              <a:schemeClr val="tx1"/>
            </a:fontRef>
          </p:style>
        </p:cxnSp>
        <p:sp>
          <p:nvSpPr>
            <p:cNvPr id="126" name="Rectangle 125">
              <a:extLst>
                <a:ext uri="{FF2B5EF4-FFF2-40B4-BE49-F238E27FC236}">
                  <a16:creationId xmlns:a16="http://schemas.microsoft.com/office/drawing/2014/main" id="{A7EAD602-C121-F94D-BEA2-28556709250A}"/>
                </a:ext>
              </a:extLst>
            </p:cNvPr>
            <p:cNvSpPr/>
            <p:nvPr/>
          </p:nvSpPr>
          <p:spPr>
            <a:xfrm>
              <a:off x="7047712" y="1534337"/>
              <a:ext cx="294033" cy="35881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accent1"/>
                  </a:solidFill>
                </a:rPr>
                <a:t>act</a:t>
              </a:r>
            </a:p>
          </p:txBody>
        </p:sp>
        <p:cxnSp>
          <p:nvCxnSpPr>
            <p:cNvPr id="127" name="Straight Connector 126">
              <a:extLst>
                <a:ext uri="{FF2B5EF4-FFF2-40B4-BE49-F238E27FC236}">
                  <a16:creationId xmlns:a16="http://schemas.microsoft.com/office/drawing/2014/main" id="{4BADA988-75F9-3E45-99A7-42DD0D419DC8}"/>
                </a:ext>
              </a:extLst>
            </p:cNvPr>
            <p:cNvCxnSpPr>
              <a:cxnSpLocks/>
              <a:stCxn id="85" idx="2"/>
              <a:endCxn id="126" idx="0"/>
            </p:cNvCxnSpPr>
            <p:nvPr/>
          </p:nvCxnSpPr>
          <p:spPr>
            <a:xfrm>
              <a:off x="6243017" y="1205099"/>
              <a:ext cx="951712" cy="329238"/>
            </a:xfrm>
            <a:prstGeom prst="line">
              <a:avLst/>
            </a:prstGeom>
          </p:spPr>
          <p:style>
            <a:lnRef idx="3">
              <a:schemeClr val="accent3"/>
            </a:lnRef>
            <a:fillRef idx="0">
              <a:schemeClr val="accent3"/>
            </a:fillRef>
            <a:effectRef idx="2">
              <a:schemeClr val="accent3"/>
            </a:effectRef>
            <a:fontRef idx="minor">
              <a:schemeClr val="tx1"/>
            </a:fontRef>
          </p:style>
        </p:cxnSp>
      </p:grpSp>
    </p:spTree>
    <p:extLst>
      <p:ext uri="{BB962C8B-B14F-4D97-AF65-F5344CB8AC3E}">
        <p14:creationId xmlns:p14="http://schemas.microsoft.com/office/powerpoint/2010/main" val="3518341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9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7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7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7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9A7DACC-2612-BF46-BC01-4C145CE0EEB3}"/>
              </a:ext>
            </a:extLst>
          </p:cNvPr>
          <p:cNvPicPr/>
          <p:nvPr/>
        </p:nvPicPr>
        <p:blipFill>
          <a:blip r:embed="rId3"/>
          <a:stretch>
            <a:fillRect/>
          </a:stretch>
        </p:blipFill>
        <p:spPr>
          <a:xfrm>
            <a:off x="5760826" y="2281345"/>
            <a:ext cx="6017830" cy="3434251"/>
          </a:xfrm>
          <a:prstGeom prst="rect">
            <a:avLst/>
          </a:prstGeom>
        </p:spPr>
      </p:pic>
      <p:sp>
        <p:nvSpPr>
          <p:cNvPr id="2" name="Title 1">
            <a:extLst>
              <a:ext uri="{FF2B5EF4-FFF2-40B4-BE49-F238E27FC236}">
                <a16:creationId xmlns:a16="http://schemas.microsoft.com/office/drawing/2014/main" id="{C2D710A5-D58B-7B44-A301-D1DE423EA5C0}"/>
              </a:ext>
            </a:extLst>
          </p:cNvPr>
          <p:cNvSpPr>
            <a:spLocks noGrp="1"/>
          </p:cNvSpPr>
          <p:nvPr>
            <p:ph type="title"/>
          </p:nvPr>
        </p:nvSpPr>
        <p:spPr/>
        <p:txBody>
          <a:bodyPr/>
          <a:lstStyle/>
          <a:p>
            <a:r>
              <a:rPr lang="en-GB" dirty="0"/>
              <a:t>Implementation</a:t>
            </a:r>
          </a:p>
        </p:txBody>
      </p:sp>
      <p:sp>
        <p:nvSpPr>
          <p:cNvPr id="3" name="Text Placeholder 2">
            <a:extLst>
              <a:ext uri="{FF2B5EF4-FFF2-40B4-BE49-F238E27FC236}">
                <a16:creationId xmlns:a16="http://schemas.microsoft.com/office/drawing/2014/main" id="{125635E8-C080-644C-98C0-5DEA6C9F481C}"/>
              </a:ext>
            </a:extLst>
          </p:cNvPr>
          <p:cNvSpPr>
            <a:spLocks noGrp="1"/>
          </p:cNvSpPr>
          <p:nvPr>
            <p:ph type="body" sz="quarter" idx="13"/>
          </p:nvPr>
        </p:nvSpPr>
        <p:spPr>
          <a:xfrm>
            <a:off x="479425" y="1089025"/>
            <a:ext cx="11233150" cy="1750894"/>
          </a:xfrm>
        </p:spPr>
        <p:txBody>
          <a:bodyPr/>
          <a:lstStyle/>
          <a:p>
            <a:r>
              <a:rPr lang="en-GB" sz="1600" dirty="0"/>
              <a:t>Final implementation: in the DCS Framework (C++) in ASDEX Upgrade. Implementation under development. </a:t>
            </a:r>
          </a:p>
          <a:p>
            <a:pPr lvl="1"/>
            <a:r>
              <a:rPr lang="en-GB" sz="1400" b="0" dirty="0"/>
              <a:t>C++ library: </a:t>
            </a:r>
            <a:r>
              <a:rPr lang="en-GB" sz="1400" b="0" dirty="0" err="1"/>
              <a:t>BehaviorTree.CPP</a:t>
            </a:r>
            <a:r>
              <a:rPr lang="en-GB" sz="1400" b="0" dirty="0"/>
              <a:t> library: developed at </a:t>
            </a:r>
            <a:r>
              <a:rPr lang="en-GB" sz="1400" b="0" dirty="0" err="1"/>
              <a:t>Eurecat</a:t>
            </a:r>
            <a:r>
              <a:rPr lang="en-GB" sz="1400" b="0" dirty="0"/>
              <a:t> with the joint efforts of the Italian Institute of Technology</a:t>
            </a:r>
          </a:p>
          <a:p>
            <a:pPr lvl="1"/>
            <a:r>
              <a:rPr lang="en-GB" sz="1400" b="0" dirty="0"/>
              <a:t>Visual editor for behaviour trees: Groot</a:t>
            </a:r>
          </a:p>
          <a:p>
            <a:r>
              <a:rPr lang="en-GB" sz="1600" dirty="0"/>
              <a:t>Prototype implementation: MATLAB/Simulink behaviour tree framework developed at IPP</a:t>
            </a:r>
          </a:p>
        </p:txBody>
      </p:sp>
      <p:sp>
        <p:nvSpPr>
          <p:cNvPr id="4" name="Date Placeholder 3">
            <a:extLst>
              <a:ext uri="{FF2B5EF4-FFF2-40B4-BE49-F238E27FC236}">
                <a16:creationId xmlns:a16="http://schemas.microsoft.com/office/drawing/2014/main" id="{9E8051CD-E5F1-0B48-B8E6-42E783C0518C}"/>
              </a:ext>
            </a:extLst>
          </p:cNvPr>
          <p:cNvSpPr>
            <a:spLocks noGrp="1"/>
          </p:cNvSpPr>
          <p:nvPr>
            <p:ph type="dt" sz="half" idx="14"/>
          </p:nvPr>
        </p:nvSpPr>
        <p:spPr/>
        <p:txBody>
          <a:bodyPr/>
          <a:lstStyle/>
          <a:p>
            <a:fld id="{6F4EBBD8-A576-4697-90A8-A3A1DA1E14A9}" type="datetime1">
              <a:rPr lang="de-DE" smtClean="0"/>
              <a:t>13.07.21</a:t>
            </a:fld>
            <a:endParaRPr lang="de-DE" dirty="0"/>
          </a:p>
        </p:txBody>
      </p:sp>
      <p:sp>
        <p:nvSpPr>
          <p:cNvPr id="5" name="Footer Placeholder 4">
            <a:extLst>
              <a:ext uri="{FF2B5EF4-FFF2-40B4-BE49-F238E27FC236}">
                <a16:creationId xmlns:a16="http://schemas.microsoft.com/office/drawing/2014/main" id="{E12F7C3A-9DED-824D-BF45-0CCBF2C7B7D4}"/>
              </a:ext>
            </a:extLst>
          </p:cNvPr>
          <p:cNvSpPr>
            <a:spLocks noGrp="1"/>
          </p:cNvSpPr>
          <p:nvPr>
            <p:ph type="ftr" sz="quarter" idx="15"/>
          </p:nvPr>
        </p:nvSpPr>
        <p:spPr/>
        <p:txBody>
          <a:bodyPr/>
          <a:lstStyle/>
          <a:p>
            <a:r>
              <a:rPr lang="en-GB" dirty="0"/>
              <a:t>13th Technical Meeting on Plasma Control Systems, Data Management and Remote Experiments in Fusion Research (IAEA TM Control 2021)</a:t>
            </a:r>
            <a:endParaRPr lang="de-DE" dirty="0"/>
          </a:p>
        </p:txBody>
      </p:sp>
      <p:sp>
        <p:nvSpPr>
          <p:cNvPr id="6" name="Slide Number Placeholder 5">
            <a:extLst>
              <a:ext uri="{FF2B5EF4-FFF2-40B4-BE49-F238E27FC236}">
                <a16:creationId xmlns:a16="http://schemas.microsoft.com/office/drawing/2014/main" id="{54F51D34-C56D-D24E-B4ED-3AF955D4645D}"/>
              </a:ext>
            </a:extLst>
          </p:cNvPr>
          <p:cNvSpPr>
            <a:spLocks noGrp="1"/>
          </p:cNvSpPr>
          <p:nvPr>
            <p:ph type="sldNum" sz="quarter" idx="16"/>
          </p:nvPr>
        </p:nvSpPr>
        <p:spPr/>
        <p:txBody>
          <a:bodyPr/>
          <a:lstStyle/>
          <a:p>
            <a:fld id="{31AA536C-85F5-4A1B-A111-7CE00A08BCBC}" type="slidenum">
              <a:rPr lang="de-DE" smtClean="0"/>
              <a:pPr/>
              <a:t>6</a:t>
            </a:fld>
            <a:endParaRPr lang="de-DE" dirty="0"/>
          </a:p>
        </p:txBody>
      </p:sp>
      <p:sp>
        <p:nvSpPr>
          <p:cNvPr id="7" name="Rectangle 6">
            <a:extLst>
              <a:ext uri="{FF2B5EF4-FFF2-40B4-BE49-F238E27FC236}">
                <a16:creationId xmlns:a16="http://schemas.microsoft.com/office/drawing/2014/main" id="{380600DC-4C5C-DB49-ADA9-C117E8E14348}"/>
              </a:ext>
            </a:extLst>
          </p:cNvPr>
          <p:cNvSpPr/>
          <p:nvPr/>
        </p:nvSpPr>
        <p:spPr>
          <a:xfrm>
            <a:off x="605124" y="4733309"/>
            <a:ext cx="5490876" cy="1551194"/>
          </a:xfrm>
          <a:prstGeom prst="rect">
            <a:avLst/>
          </a:prstGeom>
        </p:spPr>
        <p:txBody>
          <a:bodyPr wrap="square">
            <a:spAutoFit/>
          </a:bodyPr>
          <a:lstStyle/>
          <a:p>
            <a:pPr defTabSz="912813">
              <a:spcBef>
                <a:spcPct val="0"/>
              </a:spcBef>
              <a:spcAft>
                <a:spcPts val="1200"/>
              </a:spcAft>
              <a:tabLst>
                <a:tab pos="7715250" algn="dec"/>
                <a:tab pos="10320338" algn="dec"/>
              </a:tabLst>
              <a:defRPr/>
            </a:pPr>
            <a:r>
              <a:rPr lang="en-GB" sz="1600" b="1" dirty="0"/>
              <a:t>Development of control system specific nodes: </a:t>
            </a:r>
            <a:r>
              <a:rPr lang="en-GB" sz="1600" dirty="0"/>
              <a:t>Some examples</a:t>
            </a:r>
          </a:p>
          <a:p>
            <a:pPr algn="just" defTabSz="912813">
              <a:spcBef>
                <a:spcPct val="0"/>
              </a:spcBef>
              <a:spcAft>
                <a:spcPct val="10000"/>
              </a:spcAft>
              <a:buClr>
                <a:schemeClr val="tx1"/>
              </a:buClr>
              <a:tabLst>
                <a:tab pos="723900" algn="l"/>
              </a:tabLst>
              <a:defRPr/>
            </a:pPr>
            <a:r>
              <a:rPr lang="en-GB" sz="1600" dirty="0"/>
              <a:t>	- Threshold comparison with debouncing node</a:t>
            </a:r>
          </a:p>
          <a:p>
            <a:pPr algn="just" defTabSz="912813">
              <a:spcBef>
                <a:spcPct val="0"/>
              </a:spcBef>
              <a:spcAft>
                <a:spcPct val="10000"/>
              </a:spcAft>
              <a:buClr>
                <a:schemeClr val="tx1"/>
              </a:buClr>
              <a:tabLst>
                <a:tab pos="723900" algn="l"/>
              </a:tabLst>
              <a:defRPr/>
            </a:pPr>
            <a:r>
              <a:rPr lang="en-GB" sz="1600" dirty="0"/>
              <a:t>	- Signal reference generation</a:t>
            </a:r>
          </a:p>
          <a:p>
            <a:pPr algn="just" defTabSz="912813">
              <a:spcBef>
                <a:spcPct val="0"/>
              </a:spcBef>
              <a:spcAft>
                <a:spcPct val="10000"/>
              </a:spcAft>
              <a:buClr>
                <a:schemeClr val="tx1"/>
              </a:buClr>
              <a:tabLst>
                <a:tab pos="723900" algn="l"/>
              </a:tabLst>
              <a:defRPr/>
            </a:pPr>
            <a:r>
              <a:rPr lang="en-GB" sz="1600" dirty="0"/>
              <a:t>	- Ramp down node</a:t>
            </a:r>
          </a:p>
          <a:p>
            <a:pPr algn="just" defTabSz="912813">
              <a:spcBef>
                <a:spcPct val="0"/>
              </a:spcBef>
              <a:spcAft>
                <a:spcPts val="0"/>
              </a:spcAft>
              <a:buClr>
                <a:schemeClr val="tx1"/>
              </a:buClr>
              <a:tabLst>
                <a:tab pos="723900" algn="l"/>
              </a:tabLst>
              <a:defRPr/>
            </a:pPr>
            <a:r>
              <a:rPr lang="en-GB" sz="1600" dirty="0"/>
              <a:t>	- Assign values node</a:t>
            </a:r>
          </a:p>
        </p:txBody>
      </p:sp>
      <p:pic>
        <p:nvPicPr>
          <p:cNvPr id="8" name="Picture 7">
            <a:extLst>
              <a:ext uri="{FF2B5EF4-FFF2-40B4-BE49-F238E27FC236}">
                <a16:creationId xmlns:a16="http://schemas.microsoft.com/office/drawing/2014/main" id="{77AE0223-1CF3-D94E-ACDA-8F01F61E4524}"/>
              </a:ext>
            </a:extLst>
          </p:cNvPr>
          <p:cNvPicPr/>
          <p:nvPr/>
        </p:nvPicPr>
        <p:blipFill>
          <a:blip r:embed="rId4"/>
          <a:stretch>
            <a:fillRect/>
          </a:stretch>
        </p:blipFill>
        <p:spPr>
          <a:xfrm>
            <a:off x="1540181" y="2565400"/>
            <a:ext cx="3620761" cy="1620604"/>
          </a:xfrm>
          <a:prstGeom prst="rect">
            <a:avLst/>
          </a:prstGeom>
        </p:spPr>
      </p:pic>
      <p:sp>
        <p:nvSpPr>
          <p:cNvPr id="10" name="Rectangle 9">
            <a:extLst>
              <a:ext uri="{FF2B5EF4-FFF2-40B4-BE49-F238E27FC236}">
                <a16:creationId xmlns:a16="http://schemas.microsoft.com/office/drawing/2014/main" id="{C84B812B-F054-9446-83EC-EBA67AABDF2C}"/>
              </a:ext>
            </a:extLst>
          </p:cNvPr>
          <p:cNvSpPr/>
          <p:nvPr/>
        </p:nvSpPr>
        <p:spPr>
          <a:xfrm>
            <a:off x="1540181" y="4229334"/>
            <a:ext cx="3498330" cy="307777"/>
          </a:xfrm>
          <a:prstGeom prst="rect">
            <a:avLst/>
          </a:prstGeom>
        </p:spPr>
        <p:txBody>
          <a:bodyPr wrap="none">
            <a:spAutoFit/>
          </a:bodyPr>
          <a:lstStyle/>
          <a:p>
            <a:r>
              <a:rPr lang="en-GB" sz="1400" i="1" dirty="0"/>
              <a:t>Behaviour Tree Simulink Component in library</a:t>
            </a:r>
          </a:p>
        </p:txBody>
      </p:sp>
      <p:sp>
        <p:nvSpPr>
          <p:cNvPr id="11" name="Rectangle 10">
            <a:extLst>
              <a:ext uri="{FF2B5EF4-FFF2-40B4-BE49-F238E27FC236}">
                <a16:creationId xmlns:a16="http://schemas.microsoft.com/office/drawing/2014/main" id="{B4C43440-F888-C54C-A455-4EFFAB85D0F5}"/>
              </a:ext>
            </a:extLst>
          </p:cNvPr>
          <p:cNvSpPr/>
          <p:nvPr/>
        </p:nvSpPr>
        <p:spPr>
          <a:xfrm>
            <a:off x="7400904" y="5692272"/>
            <a:ext cx="2737673" cy="307777"/>
          </a:xfrm>
          <a:prstGeom prst="rect">
            <a:avLst/>
          </a:prstGeom>
        </p:spPr>
        <p:txBody>
          <a:bodyPr wrap="none">
            <a:spAutoFit/>
          </a:bodyPr>
          <a:lstStyle/>
          <a:p>
            <a:r>
              <a:rPr lang="en-GB" sz="1400" i="1" dirty="0"/>
              <a:t>Behaviour Tree simulation analyser</a:t>
            </a:r>
          </a:p>
        </p:txBody>
      </p:sp>
    </p:spTree>
    <p:extLst>
      <p:ext uri="{BB962C8B-B14F-4D97-AF65-F5344CB8AC3E}">
        <p14:creationId xmlns:p14="http://schemas.microsoft.com/office/powerpoint/2010/main" val="3527209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52C92-A9DF-DA43-B4BF-D97856CCFED9}"/>
              </a:ext>
            </a:extLst>
          </p:cNvPr>
          <p:cNvSpPr>
            <a:spLocks noGrp="1"/>
          </p:cNvSpPr>
          <p:nvPr>
            <p:ph type="title"/>
          </p:nvPr>
        </p:nvSpPr>
        <p:spPr/>
        <p:txBody>
          <a:bodyPr>
            <a:normAutofit/>
          </a:bodyPr>
          <a:lstStyle/>
          <a:p>
            <a:r>
              <a:rPr lang="en-GB" dirty="0"/>
              <a:t>Electron density evaluation</a:t>
            </a:r>
          </a:p>
        </p:txBody>
      </p:sp>
      <p:sp>
        <p:nvSpPr>
          <p:cNvPr id="3" name="Text Placeholder 2">
            <a:extLst>
              <a:ext uri="{FF2B5EF4-FFF2-40B4-BE49-F238E27FC236}">
                <a16:creationId xmlns:a16="http://schemas.microsoft.com/office/drawing/2014/main" id="{A59FD2E7-B610-834C-BB59-C28EBE69750E}"/>
              </a:ext>
            </a:extLst>
          </p:cNvPr>
          <p:cNvSpPr>
            <a:spLocks noGrp="1"/>
          </p:cNvSpPr>
          <p:nvPr>
            <p:ph type="body" sz="quarter" idx="13"/>
          </p:nvPr>
        </p:nvSpPr>
        <p:spPr>
          <a:xfrm>
            <a:off x="506319" y="957522"/>
            <a:ext cx="11233150" cy="602384"/>
          </a:xfrm>
        </p:spPr>
        <p:txBody>
          <a:bodyPr/>
          <a:lstStyle/>
          <a:p>
            <a:r>
              <a:rPr lang="en-GB" sz="1600" b="0" dirty="0"/>
              <a:t>Electron density evaluation in ASDEX Upgrade Discharge Control System (DCS): Interferometry and Bremsstrahlung</a:t>
            </a:r>
          </a:p>
          <a:p>
            <a:r>
              <a:rPr lang="en-GB" sz="1600" b="0" dirty="0"/>
              <a:t>Currently implementation: if-then-else</a:t>
            </a:r>
          </a:p>
          <a:p>
            <a:endParaRPr lang="en-GB" sz="1600" b="0" dirty="0"/>
          </a:p>
          <a:p>
            <a:pPr marL="0" indent="0">
              <a:buNone/>
            </a:pPr>
            <a:endParaRPr lang="en-GB" sz="1600" b="0" dirty="0"/>
          </a:p>
          <a:p>
            <a:endParaRPr lang="en-GB" sz="1600" b="0" dirty="0"/>
          </a:p>
        </p:txBody>
      </p:sp>
      <p:sp>
        <p:nvSpPr>
          <p:cNvPr id="4" name="Date Placeholder 3">
            <a:extLst>
              <a:ext uri="{FF2B5EF4-FFF2-40B4-BE49-F238E27FC236}">
                <a16:creationId xmlns:a16="http://schemas.microsoft.com/office/drawing/2014/main" id="{E4A5A3DA-3292-EB42-BE61-24840399793F}"/>
              </a:ext>
            </a:extLst>
          </p:cNvPr>
          <p:cNvSpPr>
            <a:spLocks noGrp="1"/>
          </p:cNvSpPr>
          <p:nvPr>
            <p:ph type="dt" sz="half" idx="14"/>
          </p:nvPr>
        </p:nvSpPr>
        <p:spPr/>
        <p:txBody>
          <a:bodyPr/>
          <a:lstStyle/>
          <a:p>
            <a:fld id="{6F4EBBD8-A576-4697-90A8-A3A1DA1E14A9}" type="datetime1">
              <a:rPr lang="de-DE" smtClean="0"/>
              <a:t>13.07.21</a:t>
            </a:fld>
            <a:endParaRPr lang="de-DE" dirty="0"/>
          </a:p>
        </p:txBody>
      </p:sp>
      <p:sp>
        <p:nvSpPr>
          <p:cNvPr id="5" name="Footer Placeholder 4">
            <a:extLst>
              <a:ext uri="{FF2B5EF4-FFF2-40B4-BE49-F238E27FC236}">
                <a16:creationId xmlns:a16="http://schemas.microsoft.com/office/drawing/2014/main" id="{6838DE32-9674-C349-A477-855FA96C553F}"/>
              </a:ext>
            </a:extLst>
          </p:cNvPr>
          <p:cNvSpPr>
            <a:spLocks noGrp="1"/>
          </p:cNvSpPr>
          <p:nvPr>
            <p:ph type="ftr" sz="quarter" idx="15"/>
          </p:nvPr>
        </p:nvSpPr>
        <p:spPr/>
        <p:txBody>
          <a:bodyPr lIns="0" rIns="0"/>
          <a:lstStyle/>
          <a:p>
            <a:r>
              <a:rPr lang="en-GB" dirty="0"/>
              <a:t>13th Technical Meeting on Plasma Control Systems, Data Management and Remote Experiments in Fusion Research (IAEA TM Control 2021)</a:t>
            </a:r>
            <a:endParaRPr lang="de-DE" dirty="0"/>
          </a:p>
        </p:txBody>
      </p:sp>
      <p:sp>
        <p:nvSpPr>
          <p:cNvPr id="6" name="Slide Number Placeholder 5">
            <a:extLst>
              <a:ext uri="{FF2B5EF4-FFF2-40B4-BE49-F238E27FC236}">
                <a16:creationId xmlns:a16="http://schemas.microsoft.com/office/drawing/2014/main" id="{90976747-CCAE-2C47-AD26-51D355CEBBD9}"/>
              </a:ext>
            </a:extLst>
          </p:cNvPr>
          <p:cNvSpPr>
            <a:spLocks noGrp="1"/>
          </p:cNvSpPr>
          <p:nvPr>
            <p:ph type="sldNum" sz="quarter" idx="16"/>
          </p:nvPr>
        </p:nvSpPr>
        <p:spPr/>
        <p:txBody>
          <a:bodyPr/>
          <a:lstStyle/>
          <a:p>
            <a:fld id="{31AA536C-85F5-4A1B-A111-7CE00A08BCBC}" type="slidenum">
              <a:rPr lang="de-DE" smtClean="0"/>
              <a:pPr/>
              <a:t>7</a:t>
            </a:fld>
            <a:endParaRPr lang="de-DE" dirty="0"/>
          </a:p>
        </p:txBody>
      </p:sp>
      <p:sp>
        <p:nvSpPr>
          <p:cNvPr id="62" name="Rectangle 61">
            <a:extLst>
              <a:ext uri="{FF2B5EF4-FFF2-40B4-BE49-F238E27FC236}">
                <a16:creationId xmlns:a16="http://schemas.microsoft.com/office/drawing/2014/main" id="{6597432C-D521-AF45-8E73-375221D4984E}"/>
              </a:ext>
            </a:extLst>
          </p:cNvPr>
          <p:cNvSpPr/>
          <p:nvPr/>
        </p:nvSpPr>
        <p:spPr>
          <a:xfrm>
            <a:off x="497038" y="6065458"/>
            <a:ext cx="3603294" cy="276999"/>
          </a:xfrm>
          <a:prstGeom prst="rect">
            <a:avLst/>
          </a:prstGeom>
        </p:spPr>
        <p:txBody>
          <a:bodyPr wrap="square">
            <a:spAutoFit/>
          </a:bodyPr>
          <a:lstStyle/>
          <a:p>
            <a:r>
              <a:rPr lang="en-GB" sz="1200" i="1" dirty="0"/>
              <a:t>* This is a simplified version of the algorithm </a:t>
            </a:r>
          </a:p>
        </p:txBody>
      </p:sp>
      <p:graphicFrame>
        <p:nvGraphicFramePr>
          <p:cNvPr id="63" name="Table 63">
            <a:extLst>
              <a:ext uri="{FF2B5EF4-FFF2-40B4-BE49-F238E27FC236}">
                <a16:creationId xmlns:a16="http://schemas.microsoft.com/office/drawing/2014/main" id="{FFFE6823-16B7-F744-8B89-30268EC9DC81}"/>
              </a:ext>
            </a:extLst>
          </p:cNvPr>
          <p:cNvGraphicFramePr>
            <a:graphicFrameLocks noGrp="1"/>
          </p:cNvGraphicFramePr>
          <p:nvPr>
            <p:extLst>
              <p:ext uri="{D42A27DB-BD31-4B8C-83A1-F6EECF244321}">
                <p14:modId xmlns:p14="http://schemas.microsoft.com/office/powerpoint/2010/main" val="1583856121"/>
              </p:ext>
            </p:extLst>
          </p:nvPr>
        </p:nvGraphicFramePr>
        <p:xfrm>
          <a:off x="511447" y="2589326"/>
          <a:ext cx="3893776" cy="3114240"/>
        </p:xfrm>
        <a:graphic>
          <a:graphicData uri="http://schemas.openxmlformats.org/drawingml/2006/table">
            <a:tbl>
              <a:tblPr firstRow="1" bandRow="1">
                <a:tableStyleId>{5C22544A-7EE6-4342-B048-85BDC9FD1C3A}</a:tableStyleId>
              </a:tblPr>
              <a:tblGrid>
                <a:gridCol w="1069693">
                  <a:extLst>
                    <a:ext uri="{9D8B030D-6E8A-4147-A177-3AD203B41FA5}">
                      <a16:colId xmlns:a16="http://schemas.microsoft.com/office/drawing/2014/main" val="3684756508"/>
                    </a:ext>
                  </a:extLst>
                </a:gridCol>
                <a:gridCol w="564977">
                  <a:extLst>
                    <a:ext uri="{9D8B030D-6E8A-4147-A177-3AD203B41FA5}">
                      <a16:colId xmlns:a16="http://schemas.microsoft.com/office/drawing/2014/main" val="1092437903"/>
                    </a:ext>
                  </a:extLst>
                </a:gridCol>
                <a:gridCol w="2259106">
                  <a:extLst>
                    <a:ext uri="{9D8B030D-6E8A-4147-A177-3AD203B41FA5}">
                      <a16:colId xmlns:a16="http://schemas.microsoft.com/office/drawing/2014/main" val="3362930120"/>
                    </a:ext>
                  </a:extLst>
                </a:gridCol>
              </a:tblGrid>
              <a:tr h="0">
                <a:tc>
                  <a:txBody>
                    <a:bodyPr/>
                    <a:lstStyle/>
                    <a:p>
                      <a:r>
                        <a:rPr lang="en-GB" sz="1100" dirty="0"/>
                        <a:t>Source</a:t>
                      </a:r>
                    </a:p>
                  </a:txBody>
                  <a:tcPr marL="36000" marR="36000" marT="36000" marB="36000"/>
                </a:tc>
                <a:tc>
                  <a:txBody>
                    <a:bodyPr/>
                    <a:lstStyle/>
                    <a:p>
                      <a:r>
                        <a:rPr lang="en-GB" sz="1100" dirty="0"/>
                        <a:t>Channel</a:t>
                      </a:r>
                    </a:p>
                  </a:txBody>
                  <a:tcPr marL="36000" marR="36000" marT="36000" marB="36000"/>
                </a:tc>
                <a:tc>
                  <a:txBody>
                    <a:bodyPr/>
                    <a:lstStyle/>
                    <a:p>
                      <a:r>
                        <a:rPr lang="en-GB" sz="1100" dirty="0"/>
                        <a:t>Usage conditions</a:t>
                      </a:r>
                    </a:p>
                  </a:txBody>
                  <a:tcPr marL="36000" marR="36000" marT="36000" marB="36000"/>
                </a:tc>
                <a:extLst>
                  <a:ext uri="{0D108BD9-81ED-4DB2-BD59-A6C34878D82A}">
                    <a16:rowId xmlns:a16="http://schemas.microsoft.com/office/drawing/2014/main" val="813463961"/>
                  </a:ext>
                </a:extLst>
              </a:tr>
              <a:tr h="0">
                <a:tc rowSpan="4">
                  <a:txBody>
                    <a:bodyPr/>
                    <a:lstStyle/>
                    <a:p>
                      <a:r>
                        <a:rPr lang="en-GB" sz="1100" b="1" dirty="0"/>
                        <a:t>Interferometry</a:t>
                      </a:r>
                    </a:p>
                  </a:txBody>
                  <a:tcPr marL="36000" marR="36000" marT="36000" marB="36000" anchor="ctr"/>
                </a:tc>
                <a:tc>
                  <a:txBody>
                    <a:bodyPr/>
                    <a:lstStyle/>
                    <a:p>
                      <a:r>
                        <a:rPr lang="en-GB" sz="1100" dirty="0"/>
                        <a:t>DCN H1</a:t>
                      </a:r>
                    </a:p>
                  </a:txBody>
                  <a:tcPr marL="36000" marR="36000" marT="36000" marB="36000"/>
                </a:tc>
                <a:tc>
                  <a:txBody>
                    <a:bodyPr/>
                    <a:lstStyle/>
                    <a:p>
                      <a:pPr marL="0" marR="0" lvl="0" indent="0" algn="l" defTabSz="2271004" rtl="0" eaLnBrk="1" fontAlgn="auto" latinLnBrk="0" hangingPunct="1">
                        <a:lnSpc>
                          <a:spcPct val="100000"/>
                        </a:lnSpc>
                        <a:spcBef>
                          <a:spcPts val="0"/>
                        </a:spcBef>
                        <a:spcAft>
                          <a:spcPts val="0"/>
                        </a:spcAft>
                        <a:buClrTx/>
                        <a:buSzTx/>
                        <a:buFontTx/>
                        <a:buNone/>
                        <a:tabLst/>
                        <a:defRPr/>
                      </a:pPr>
                      <a:r>
                        <a:rPr lang="en-GB" sz="1100" dirty="0"/>
                        <a:t>No pellets</a:t>
                      </a:r>
                    </a:p>
                    <a:p>
                      <a:pPr marL="0" marR="0" lvl="0" indent="0" algn="l" defTabSz="2271004" rtl="0" eaLnBrk="1" fontAlgn="auto" latinLnBrk="0" hangingPunct="1">
                        <a:lnSpc>
                          <a:spcPct val="100000"/>
                        </a:lnSpc>
                        <a:spcBef>
                          <a:spcPts val="0"/>
                        </a:spcBef>
                        <a:spcAft>
                          <a:spcPts val="0"/>
                        </a:spcAft>
                        <a:buClrTx/>
                        <a:buSzTx/>
                        <a:buFontTx/>
                        <a:buNone/>
                        <a:tabLst/>
                        <a:defRPr/>
                      </a:pPr>
                      <a:r>
                        <a:rPr lang="en-GB" sz="1100" dirty="0"/>
                        <a:t>No fringe detected in DCN H1</a:t>
                      </a:r>
                    </a:p>
                    <a:p>
                      <a:pPr marL="0" marR="0" lvl="0" indent="0" algn="l" defTabSz="2271004" rtl="0" eaLnBrk="1" fontAlgn="auto" latinLnBrk="0" hangingPunct="1">
                        <a:lnSpc>
                          <a:spcPct val="100000"/>
                        </a:lnSpc>
                        <a:spcBef>
                          <a:spcPts val="0"/>
                        </a:spcBef>
                        <a:spcAft>
                          <a:spcPts val="0"/>
                        </a:spcAft>
                        <a:buClrTx/>
                        <a:buSzTx/>
                        <a:buFontTx/>
                        <a:buNone/>
                        <a:tabLst/>
                        <a:defRPr/>
                      </a:pPr>
                      <a:r>
                        <a:rPr lang="en-GB" sz="1100" dirty="0"/>
                        <a:t>DCN H1 interferometry signal valid</a:t>
                      </a:r>
                    </a:p>
                  </a:txBody>
                  <a:tcPr marL="36000" marR="36000" marT="36000" marB="36000"/>
                </a:tc>
                <a:extLst>
                  <a:ext uri="{0D108BD9-81ED-4DB2-BD59-A6C34878D82A}">
                    <a16:rowId xmlns:a16="http://schemas.microsoft.com/office/drawing/2014/main" val="414957113"/>
                  </a:ext>
                </a:extLst>
              </a:tr>
              <a:tr h="214355">
                <a:tc vMerge="1">
                  <a:txBody>
                    <a:bodyPr/>
                    <a:lstStyle/>
                    <a:p>
                      <a:endParaRPr lang="en-GB" dirty="0"/>
                    </a:p>
                  </a:txBody>
                  <a:tcPr/>
                </a:tc>
                <a:tc>
                  <a:txBody>
                    <a:bodyPr/>
                    <a:lstStyle/>
                    <a:p>
                      <a:r>
                        <a:rPr lang="en-GB" sz="1100" dirty="0"/>
                        <a:t>DCN </a:t>
                      </a:r>
                      <a:r>
                        <a:rPr lang="en-GB" sz="1100" dirty="0" err="1"/>
                        <a:t>Hx</a:t>
                      </a:r>
                      <a:endParaRPr lang="en-GB" sz="1100" dirty="0"/>
                    </a:p>
                  </a:txBody>
                  <a:tcPr marL="36000" marR="36000" marT="36000" marB="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No pellets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No fringe detected in enough DCN Hx</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Above signal cannot be used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DCN Hx interferometry signal valid</a:t>
                      </a:r>
                    </a:p>
                  </a:txBody>
                  <a:tcPr marL="36000" marR="36000" marT="36000" marB="36000"/>
                </a:tc>
                <a:extLst>
                  <a:ext uri="{0D108BD9-81ED-4DB2-BD59-A6C34878D82A}">
                    <a16:rowId xmlns:a16="http://schemas.microsoft.com/office/drawing/2014/main" val="724924273"/>
                  </a:ext>
                </a:extLst>
              </a:tr>
              <a:tr h="172445">
                <a:tc vMerge="1">
                  <a:txBody>
                    <a:bodyPr/>
                    <a:lstStyle/>
                    <a:p>
                      <a:endParaRPr lang="en-GB" dirty="0"/>
                    </a:p>
                  </a:txBody>
                  <a:tcPr/>
                </a:tc>
                <a:tc>
                  <a:txBody>
                    <a:bodyPr/>
                    <a:lstStyle/>
                    <a:p>
                      <a:r>
                        <a:rPr lang="en-GB" sz="1100" dirty="0"/>
                        <a:t>DCR H1</a:t>
                      </a:r>
                    </a:p>
                  </a:txBody>
                  <a:tcPr marL="36000" marR="36000" marT="36000" marB="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No fringe detected in enough DCN Hx</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Above signals cannot be used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DCR H1 interferometry signal valid</a:t>
                      </a:r>
                    </a:p>
                  </a:txBody>
                  <a:tcPr marL="36000" marR="36000" marT="36000" marB="36000"/>
                </a:tc>
                <a:extLst>
                  <a:ext uri="{0D108BD9-81ED-4DB2-BD59-A6C34878D82A}">
                    <a16:rowId xmlns:a16="http://schemas.microsoft.com/office/drawing/2014/main" val="1482549587"/>
                  </a:ext>
                </a:extLst>
              </a:tr>
              <a:tr h="370840">
                <a:tc vMerge="1">
                  <a:txBody>
                    <a:bodyPr/>
                    <a:lstStyle/>
                    <a:p>
                      <a:endParaRPr lang="en-GB" dirty="0"/>
                    </a:p>
                  </a:txBody>
                  <a:tcPr/>
                </a:tc>
                <a:tc>
                  <a:txBody>
                    <a:bodyPr/>
                    <a:lstStyle/>
                    <a:p>
                      <a:r>
                        <a:rPr lang="en-GB" sz="1100" dirty="0"/>
                        <a:t>DCR </a:t>
                      </a:r>
                      <a:r>
                        <a:rPr lang="en-GB" sz="1100" dirty="0" err="1"/>
                        <a:t>Hx</a:t>
                      </a:r>
                      <a:endParaRPr lang="en-GB" sz="1100" dirty="0"/>
                    </a:p>
                  </a:txBody>
                  <a:tcPr marL="36000" marR="36000" marT="36000" marB="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No fringe detected in enough DCR Hx</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Above signals cannot be used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DCR Hx interferometry signal valid</a:t>
                      </a:r>
                    </a:p>
                  </a:txBody>
                  <a:tcPr marL="36000" marR="36000" marT="36000" marB="36000"/>
                </a:tc>
                <a:extLst>
                  <a:ext uri="{0D108BD9-81ED-4DB2-BD59-A6C34878D82A}">
                    <a16:rowId xmlns:a16="http://schemas.microsoft.com/office/drawing/2014/main" val="1376878928"/>
                  </a:ext>
                </a:extLst>
              </a:tr>
              <a:tr h="162078">
                <a:tc gridSpan="2">
                  <a:txBody>
                    <a:bodyPr/>
                    <a:lstStyle/>
                    <a:p>
                      <a:r>
                        <a:rPr lang="en-GB" sz="1100" b="1" dirty="0"/>
                        <a:t>Bremsstrahlung</a:t>
                      </a:r>
                    </a:p>
                  </a:txBody>
                  <a:tcPr marL="36000" marR="36000" marT="36000" marB="36000"/>
                </a:tc>
                <a:tc hMerge="1">
                  <a:txBody>
                    <a:bodyPr/>
                    <a:lstStyle/>
                    <a:p>
                      <a:endParaRPr lang="en-GB"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Above signals cannot be used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Bremsstrahlung signal is valid</a:t>
                      </a:r>
                    </a:p>
                  </a:txBody>
                  <a:tcPr marL="36000" marR="36000" marT="36000" marB="36000"/>
                </a:tc>
                <a:extLst>
                  <a:ext uri="{0D108BD9-81ED-4DB2-BD59-A6C34878D82A}">
                    <a16:rowId xmlns:a16="http://schemas.microsoft.com/office/drawing/2014/main" val="70415482"/>
                  </a:ext>
                </a:extLst>
              </a:tr>
            </a:tbl>
          </a:graphicData>
        </a:graphic>
      </p:graphicFrame>
      <p:grpSp>
        <p:nvGrpSpPr>
          <p:cNvPr id="7" name="Group 6">
            <a:extLst>
              <a:ext uri="{FF2B5EF4-FFF2-40B4-BE49-F238E27FC236}">
                <a16:creationId xmlns:a16="http://schemas.microsoft.com/office/drawing/2014/main" id="{994CBC78-5255-3845-86E9-AAC8705BB739}"/>
              </a:ext>
            </a:extLst>
          </p:cNvPr>
          <p:cNvGrpSpPr/>
          <p:nvPr/>
        </p:nvGrpSpPr>
        <p:grpSpPr>
          <a:xfrm>
            <a:off x="4350748" y="1963275"/>
            <a:ext cx="7362929" cy="4384550"/>
            <a:chOff x="666669" y="486756"/>
            <a:chExt cx="6703548" cy="5775042"/>
          </a:xfrm>
        </p:grpSpPr>
        <p:sp>
          <p:nvSpPr>
            <p:cNvPr id="8" name="Rectangle 7">
              <a:extLst>
                <a:ext uri="{FF2B5EF4-FFF2-40B4-BE49-F238E27FC236}">
                  <a16:creationId xmlns:a16="http://schemas.microsoft.com/office/drawing/2014/main" id="{444A6F34-109A-614F-B57A-B13E464FD779}"/>
                </a:ext>
              </a:extLst>
            </p:cNvPr>
            <p:cNvSpPr/>
            <p:nvPr/>
          </p:nvSpPr>
          <p:spPr>
            <a:xfrm>
              <a:off x="1312034" y="849483"/>
              <a:ext cx="6058183" cy="5412315"/>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tIns="36000" bIns="36000" rtlCol="0" anchor="ctr"/>
            <a:lstStyle/>
            <a:p>
              <a:pPr algn="ctr"/>
              <a:endParaRPr lang="en-GB" sz="1200"/>
            </a:p>
          </p:txBody>
        </p:sp>
        <p:cxnSp>
          <p:nvCxnSpPr>
            <p:cNvPr id="9" name="Straight Arrow Connector 8">
              <a:extLst>
                <a:ext uri="{FF2B5EF4-FFF2-40B4-BE49-F238E27FC236}">
                  <a16:creationId xmlns:a16="http://schemas.microsoft.com/office/drawing/2014/main" id="{B548E14B-68CA-194A-B845-E6581B67E9CE}"/>
                </a:ext>
              </a:extLst>
            </p:cNvPr>
            <p:cNvCxnSpPr>
              <a:cxnSpLocks/>
            </p:cNvCxnSpPr>
            <p:nvPr/>
          </p:nvCxnSpPr>
          <p:spPr bwMode="auto">
            <a:xfrm>
              <a:off x="883640" y="486756"/>
              <a:ext cx="675048" cy="2369240"/>
            </a:xfrm>
            <a:prstGeom prst="straightConnector1">
              <a:avLst/>
            </a:prstGeom>
            <a:ln>
              <a:noFill/>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10" name="Elbow Connector 4">
              <a:extLst>
                <a:ext uri="{FF2B5EF4-FFF2-40B4-BE49-F238E27FC236}">
                  <a16:creationId xmlns:a16="http://schemas.microsoft.com/office/drawing/2014/main" id="{70637A34-4C67-A148-8E34-C01DBFB5A848}"/>
                </a:ext>
              </a:extLst>
            </p:cNvPr>
            <p:cNvCxnSpPr>
              <a:cxnSpLocks/>
              <a:endCxn id="20" idx="1"/>
            </p:cNvCxnSpPr>
            <p:nvPr/>
          </p:nvCxnSpPr>
          <p:spPr bwMode="auto">
            <a:xfrm>
              <a:off x="4551819" y="853001"/>
              <a:ext cx="10387" cy="161353"/>
            </a:xfrm>
            <a:prstGeom prst="straightConnector1">
              <a:avLst/>
            </a:prstGeom>
            <a:ln>
              <a:noFill/>
              <a:headEnd type="none" w="med" len="med"/>
              <a:tailEnd type="triangle"/>
            </a:ln>
          </p:spPr>
          <p:style>
            <a:lnRef idx="3">
              <a:schemeClr val="dk1"/>
            </a:lnRef>
            <a:fillRef idx="0">
              <a:schemeClr val="dk1"/>
            </a:fillRef>
            <a:effectRef idx="2">
              <a:schemeClr val="dk1"/>
            </a:effectRef>
            <a:fontRef idx="minor">
              <a:schemeClr val="tx1"/>
            </a:fontRef>
          </p:style>
        </p:cxnSp>
        <p:grpSp>
          <p:nvGrpSpPr>
            <p:cNvPr id="11" name="Group 10">
              <a:extLst>
                <a:ext uri="{FF2B5EF4-FFF2-40B4-BE49-F238E27FC236}">
                  <a16:creationId xmlns:a16="http://schemas.microsoft.com/office/drawing/2014/main" id="{DAD502E3-1DFD-D64E-960F-58B253715F57}"/>
                </a:ext>
              </a:extLst>
            </p:cNvPr>
            <p:cNvGrpSpPr/>
            <p:nvPr/>
          </p:nvGrpSpPr>
          <p:grpSpPr>
            <a:xfrm>
              <a:off x="666669" y="1010064"/>
              <a:ext cx="6612516" cy="4900168"/>
              <a:chOff x="666669" y="1010064"/>
              <a:chExt cx="6612516" cy="4900168"/>
            </a:xfrm>
          </p:grpSpPr>
          <p:sp>
            <p:nvSpPr>
              <p:cNvPr id="12" name="Rounded Rectangle 11">
                <a:extLst>
                  <a:ext uri="{FF2B5EF4-FFF2-40B4-BE49-F238E27FC236}">
                    <a16:creationId xmlns:a16="http://schemas.microsoft.com/office/drawing/2014/main" id="{D5C9BA7F-A3DC-1447-9522-715E88488F78}"/>
                  </a:ext>
                </a:extLst>
              </p:cNvPr>
              <p:cNvSpPr/>
              <p:nvPr/>
            </p:nvSpPr>
            <p:spPr>
              <a:xfrm>
                <a:off x="1497056" y="3524216"/>
                <a:ext cx="4560639" cy="2386016"/>
              </a:xfrm>
              <a:prstGeom prst="roundRect">
                <a:avLst>
                  <a:gd name="adj" fmla="val 21777"/>
                </a:avLst>
              </a:prstGeom>
              <a:solidFill>
                <a:schemeClr val="bg1">
                  <a:lumMod val="85000"/>
                </a:schemeClr>
              </a:solidFill>
              <a:ln w="952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a:endParaRPr lang="en-GB" sz="1200"/>
              </a:p>
            </p:txBody>
          </p:sp>
          <p:cxnSp>
            <p:nvCxnSpPr>
              <p:cNvPr id="13" name="Elbow Connector 4">
                <a:extLst>
                  <a:ext uri="{FF2B5EF4-FFF2-40B4-BE49-F238E27FC236}">
                    <a16:creationId xmlns:a16="http://schemas.microsoft.com/office/drawing/2014/main" id="{C12AB62D-9BB1-4646-8E4A-EE5EC57DD6B5}"/>
                  </a:ext>
                </a:extLst>
              </p:cNvPr>
              <p:cNvCxnSpPr>
                <a:cxnSpLocks/>
                <a:stCxn id="20" idx="5"/>
                <a:endCxn id="15" idx="1"/>
              </p:cNvCxnSpPr>
              <p:nvPr/>
            </p:nvCxnSpPr>
            <p:spPr bwMode="auto">
              <a:xfrm flipH="1">
                <a:off x="2354039" y="1562248"/>
                <a:ext cx="2034228" cy="375376"/>
              </a:xfrm>
              <a:prstGeom prst="straightConnector1">
                <a:avLst/>
              </a:prstGeom>
              <a:ln>
                <a:noFill/>
                <a:headEnd type="none" w="med" len="med"/>
                <a:tailEnd type="triangle"/>
              </a:ln>
            </p:spPr>
            <p:style>
              <a:lnRef idx="3">
                <a:schemeClr val="accent3"/>
              </a:lnRef>
              <a:fillRef idx="0">
                <a:schemeClr val="accent3"/>
              </a:fillRef>
              <a:effectRef idx="2">
                <a:schemeClr val="accent3"/>
              </a:effectRef>
              <a:fontRef idx="minor">
                <a:schemeClr val="tx1"/>
              </a:fontRef>
            </p:style>
          </p:cxnSp>
          <p:sp>
            <p:nvSpPr>
              <p:cNvPr id="14" name="Rectangle 13">
                <a:extLst>
                  <a:ext uri="{FF2B5EF4-FFF2-40B4-BE49-F238E27FC236}">
                    <a16:creationId xmlns:a16="http://schemas.microsoft.com/office/drawing/2014/main" id="{73E93781-2C83-D044-8044-B5AA25261DC2}"/>
                  </a:ext>
                </a:extLst>
              </p:cNvPr>
              <p:cNvSpPr/>
              <p:nvPr/>
            </p:nvSpPr>
            <p:spPr bwMode="auto">
              <a:xfrm>
                <a:off x="1497055" y="2724207"/>
                <a:ext cx="824624" cy="521945"/>
              </a:xfrm>
              <a:prstGeom prst="rect">
                <a:avLst/>
              </a:prstGeom>
              <a:solidFill>
                <a:schemeClr val="accent5">
                  <a:lumMod val="40000"/>
                  <a:lumOff val="60000"/>
                </a:schemeClr>
              </a:solidFill>
              <a:ln>
                <a:solidFill>
                  <a:srgbClr val="C00000"/>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36000" rIns="0" bIns="36000" numCol="1" rtlCol="0" anchor="t" anchorCtr="0" compatLnSpc="1">
                <a:prstTxWarp prst="textNoShape">
                  <a:avLst/>
                </a:prstTxWarp>
              </a:bodyPr>
              <a:lstStyle/>
              <a:p>
                <a:pPr marL="0" marR="0" indent="0" algn="ctr" defTabSz="449263" rtl="0" eaLnBrk="1" fontAlgn="base" latinLnBrk="0" hangingPunct="1">
                  <a:lnSpc>
                    <a:spcPct val="100000"/>
                  </a:lnSpc>
                  <a:spcBef>
                    <a:spcPts val="0"/>
                  </a:spcBef>
                  <a:spcAft>
                    <a:spcPct val="0"/>
                  </a:spcAft>
                  <a:buClr>
                    <a:srgbClr val="000000"/>
                  </a:buClr>
                  <a:buSzPct val="100000"/>
                  <a:buFont typeface="Times New Roman" charset="0"/>
                  <a:buNone/>
                  <a:tabLst/>
                </a:pPr>
                <a:r>
                  <a:rPr kumimoji="0" lang="en-GB" sz="1400" b="1" i="0" u="none" strike="noStrike" cap="none" normalizeH="0" baseline="-25000" dirty="0">
                    <a:ln>
                      <a:noFill/>
                    </a:ln>
                    <a:solidFill>
                      <a:schemeClr val="accent5">
                        <a:lumMod val="50000"/>
                      </a:schemeClr>
                    </a:solidFill>
                    <a:effectLst/>
                    <a:latin typeface="Arial" charset="0"/>
                  </a:rPr>
                  <a:t>Cond: No Pellets</a:t>
                </a:r>
              </a:p>
            </p:txBody>
          </p:sp>
          <p:sp>
            <p:nvSpPr>
              <p:cNvPr id="15" name="Rectangle 26">
                <a:extLst>
                  <a:ext uri="{FF2B5EF4-FFF2-40B4-BE49-F238E27FC236}">
                    <a16:creationId xmlns:a16="http://schemas.microsoft.com/office/drawing/2014/main" id="{449FD9BF-4713-8F43-B20B-7158A1DF616E}"/>
                  </a:ext>
                </a:extLst>
              </p:cNvPr>
              <p:cNvSpPr/>
              <p:nvPr/>
            </p:nvSpPr>
            <p:spPr bwMode="auto">
              <a:xfrm>
                <a:off x="1908491" y="1933560"/>
                <a:ext cx="979415" cy="523575"/>
              </a:xfrm>
              <a:custGeom>
                <a:avLst/>
                <a:gdLst>
                  <a:gd name="connsiteX0" fmla="*/ 0 w 648072"/>
                  <a:gd name="connsiteY0" fmla="*/ 0 h 216057"/>
                  <a:gd name="connsiteX1" fmla="*/ 648072 w 648072"/>
                  <a:gd name="connsiteY1" fmla="*/ 0 h 216057"/>
                  <a:gd name="connsiteX2" fmla="*/ 648072 w 648072"/>
                  <a:gd name="connsiteY2" fmla="*/ 216057 h 216057"/>
                  <a:gd name="connsiteX3" fmla="*/ 0 w 648072"/>
                  <a:gd name="connsiteY3" fmla="*/ 216057 h 216057"/>
                  <a:gd name="connsiteX4" fmla="*/ 0 w 648072"/>
                  <a:gd name="connsiteY4" fmla="*/ 0 h 216057"/>
                  <a:gd name="connsiteX0" fmla="*/ 0 w 648072"/>
                  <a:gd name="connsiteY0" fmla="*/ 0 h 217279"/>
                  <a:gd name="connsiteX1" fmla="*/ 648072 w 648072"/>
                  <a:gd name="connsiteY1" fmla="*/ 0 h 217279"/>
                  <a:gd name="connsiteX2" fmla="*/ 648072 w 648072"/>
                  <a:gd name="connsiteY2" fmla="*/ 216057 h 217279"/>
                  <a:gd name="connsiteX3" fmla="*/ 151894 w 648072"/>
                  <a:gd name="connsiteY3" fmla="*/ 217279 h 217279"/>
                  <a:gd name="connsiteX4" fmla="*/ 0 w 648072"/>
                  <a:gd name="connsiteY4" fmla="*/ 216057 h 217279"/>
                  <a:gd name="connsiteX5" fmla="*/ 0 w 648072"/>
                  <a:gd name="connsiteY5" fmla="*/ 0 h 217279"/>
                  <a:gd name="connsiteX0" fmla="*/ 0 w 648072"/>
                  <a:gd name="connsiteY0" fmla="*/ 0 h 217534"/>
                  <a:gd name="connsiteX1" fmla="*/ 648072 w 648072"/>
                  <a:gd name="connsiteY1" fmla="*/ 0 h 217534"/>
                  <a:gd name="connsiteX2" fmla="*/ 648072 w 648072"/>
                  <a:gd name="connsiteY2" fmla="*/ 216057 h 217534"/>
                  <a:gd name="connsiteX3" fmla="*/ 461610 w 648072"/>
                  <a:gd name="connsiteY3" fmla="*/ 217279 h 217534"/>
                  <a:gd name="connsiteX4" fmla="*/ 151894 w 648072"/>
                  <a:gd name="connsiteY4" fmla="*/ 217279 h 217534"/>
                  <a:gd name="connsiteX5" fmla="*/ 0 w 648072"/>
                  <a:gd name="connsiteY5" fmla="*/ 216057 h 217534"/>
                  <a:gd name="connsiteX6" fmla="*/ 0 w 648072"/>
                  <a:gd name="connsiteY6" fmla="*/ 0 h 217534"/>
                  <a:gd name="connsiteX0" fmla="*/ 0 w 648072"/>
                  <a:gd name="connsiteY0" fmla="*/ 761 h 218295"/>
                  <a:gd name="connsiteX1" fmla="*/ 294816 w 648072"/>
                  <a:gd name="connsiteY1" fmla="*/ 1694 h 218295"/>
                  <a:gd name="connsiteX2" fmla="*/ 648072 w 648072"/>
                  <a:gd name="connsiteY2" fmla="*/ 761 h 218295"/>
                  <a:gd name="connsiteX3" fmla="*/ 648072 w 648072"/>
                  <a:gd name="connsiteY3" fmla="*/ 216818 h 218295"/>
                  <a:gd name="connsiteX4" fmla="*/ 461610 w 648072"/>
                  <a:gd name="connsiteY4" fmla="*/ 218040 h 218295"/>
                  <a:gd name="connsiteX5" fmla="*/ 151894 w 648072"/>
                  <a:gd name="connsiteY5" fmla="*/ 218040 h 218295"/>
                  <a:gd name="connsiteX6" fmla="*/ 0 w 648072"/>
                  <a:gd name="connsiteY6" fmla="*/ 216818 h 218295"/>
                  <a:gd name="connsiteX7" fmla="*/ 0 w 648072"/>
                  <a:gd name="connsiteY7" fmla="*/ 761 h 21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072" h="218295">
                    <a:moveTo>
                      <a:pt x="0" y="761"/>
                    </a:moveTo>
                    <a:cubicBezTo>
                      <a:pt x="96633" y="-2205"/>
                      <a:pt x="198183" y="4660"/>
                      <a:pt x="294816" y="1694"/>
                    </a:cubicBezTo>
                    <a:lnTo>
                      <a:pt x="648072" y="761"/>
                    </a:lnTo>
                    <a:lnTo>
                      <a:pt x="648072" y="216818"/>
                    </a:lnTo>
                    <a:cubicBezTo>
                      <a:pt x="590834" y="215587"/>
                      <a:pt x="518848" y="219271"/>
                      <a:pt x="461610" y="218040"/>
                    </a:cubicBezTo>
                    <a:lnTo>
                      <a:pt x="151894" y="218040"/>
                    </a:lnTo>
                    <a:lnTo>
                      <a:pt x="0" y="216818"/>
                    </a:lnTo>
                    <a:lnTo>
                      <a:pt x="0" y="761"/>
                    </a:lnTo>
                    <a:close/>
                  </a:path>
                </a:pathLst>
              </a:custGeom>
              <a:ln>
                <a:solidFill>
                  <a:schemeClr val="tx1">
                    <a:lumMod val="50000"/>
                    <a:lumOff val="50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36000" rIns="0" bIns="36000" numCol="1" rtlCol="0" anchor="t" anchorCtr="0" compatLnSpc="1">
                <a:prstTxWarp prst="textNoShape">
                  <a:avLst/>
                </a:prstTxWarp>
              </a:bodyPr>
              <a:lstStyle/>
              <a:p>
                <a:pPr algn="ctr" defTabSz="449263">
                  <a:spcBef>
                    <a:spcPts val="0"/>
                  </a:spcBef>
                  <a:buClr>
                    <a:srgbClr val="000000"/>
                  </a:buClr>
                  <a:buSzPct val="100000"/>
                </a:pPr>
                <a:r>
                  <a:rPr lang="en-GB" sz="1400" b="1" baseline="-25000" dirty="0">
                    <a:solidFill>
                      <a:schemeClr val="bg2">
                        <a:lumMod val="25000"/>
                      </a:schemeClr>
                    </a:solidFill>
                    <a:latin typeface="Arial" charset="0"/>
                  </a:rPr>
                  <a:t>Sequence</a:t>
                </a:r>
              </a:p>
              <a:p>
                <a:pPr algn="ctr" defTabSz="449263">
                  <a:spcBef>
                    <a:spcPts val="0"/>
                  </a:spcBef>
                  <a:buClr>
                    <a:srgbClr val="000000"/>
                  </a:buClr>
                  <a:buSzPct val="100000"/>
                </a:pPr>
                <a:r>
                  <a:rPr lang="en-GB" sz="1400" b="1" baseline="-25000" dirty="0">
                    <a:solidFill>
                      <a:schemeClr val="bg2">
                        <a:lumMod val="25000"/>
                      </a:schemeClr>
                    </a:solidFill>
                    <a:latin typeface="Arial" charset="0"/>
                  </a:rPr>
                  <a:t>DCN</a:t>
                </a:r>
              </a:p>
            </p:txBody>
          </p:sp>
          <p:sp>
            <p:nvSpPr>
              <p:cNvPr id="16" name="Rectangle 15">
                <a:extLst>
                  <a:ext uri="{FF2B5EF4-FFF2-40B4-BE49-F238E27FC236}">
                    <a16:creationId xmlns:a16="http://schemas.microsoft.com/office/drawing/2014/main" id="{B64026DD-1EAB-ED45-B2C9-C14701CC9FC6}"/>
                  </a:ext>
                </a:extLst>
              </p:cNvPr>
              <p:cNvSpPr/>
              <p:nvPr/>
            </p:nvSpPr>
            <p:spPr bwMode="auto">
              <a:xfrm>
                <a:off x="2532400" y="2703044"/>
                <a:ext cx="876020" cy="548328"/>
              </a:xfrm>
              <a:prstGeom prst="rect">
                <a:avLst/>
              </a:prstGeom>
              <a:solidFill>
                <a:schemeClr val="accent2">
                  <a:lumMod val="20000"/>
                  <a:lumOff val="80000"/>
                </a:schemeClr>
              </a:solidFill>
              <a:ln>
                <a:solidFill>
                  <a:schemeClr val="accent2">
                    <a:lumMod val="50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36000" rIns="0" bIns="36000" numCol="1" rtlCol="0" anchor="t" anchorCtr="0" compatLnSpc="1">
                <a:prstTxWarp prst="textNoShape">
                  <a:avLst/>
                </a:prstTxWarp>
              </a:bodyPr>
              <a:lstStyle/>
              <a:p>
                <a:pPr algn="ctr" defTabSz="449263">
                  <a:buClr>
                    <a:srgbClr val="000000"/>
                  </a:buClr>
                  <a:buSzPct val="100000"/>
                </a:pPr>
                <a:r>
                  <a:rPr lang="en-GB" sz="1400" b="1" baseline="-25000" dirty="0">
                    <a:solidFill>
                      <a:schemeClr val="accent2">
                        <a:lumMod val="50000"/>
                      </a:schemeClr>
                    </a:solidFill>
                    <a:latin typeface="Arial" charset="0"/>
                  </a:rPr>
                  <a:t>Subtree</a:t>
                </a:r>
              </a:p>
              <a:p>
                <a:pPr algn="ctr" defTabSz="449263">
                  <a:buClr>
                    <a:srgbClr val="000000"/>
                  </a:buClr>
                  <a:buSzPct val="100000"/>
                </a:pPr>
                <a:r>
                  <a:rPr lang="en-GB" sz="1400" b="1" baseline="-25000" dirty="0">
                    <a:solidFill>
                      <a:schemeClr val="accent2">
                        <a:lumMod val="50000"/>
                      </a:schemeClr>
                    </a:solidFill>
                    <a:latin typeface="Arial" charset="0"/>
                  </a:rPr>
                  <a:t>Ne from DCN</a:t>
                </a:r>
              </a:p>
            </p:txBody>
          </p:sp>
          <p:sp>
            <p:nvSpPr>
              <p:cNvPr id="17" name="Rectangle 16">
                <a:extLst>
                  <a:ext uri="{FF2B5EF4-FFF2-40B4-BE49-F238E27FC236}">
                    <a16:creationId xmlns:a16="http://schemas.microsoft.com/office/drawing/2014/main" id="{DD3C00B3-9608-E745-9E51-BEC8648AB23B}"/>
                  </a:ext>
                </a:extLst>
              </p:cNvPr>
              <p:cNvSpPr/>
              <p:nvPr/>
            </p:nvSpPr>
            <p:spPr bwMode="auto">
              <a:xfrm>
                <a:off x="4186164" y="2702524"/>
                <a:ext cx="1191311" cy="549000"/>
              </a:xfrm>
              <a:prstGeom prst="rect">
                <a:avLst/>
              </a:prstGeom>
              <a:solidFill>
                <a:schemeClr val="accent5">
                  <a:lumMod val="40000"/>
                  <a:lumOff val="60000"/>
                </a:schemeClr>
              </a:solidFill>
              <a:ln>
                <a:solidFill>
                  <a:schemeClr val="accent5">
                    <a:lumMod val="50000"/>
                  </a:schemeClr>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36000" rIns="0" bIns="36000" numCol="1" rtlCol="0" anchor="t" anchorCtr="0" compatLnSpc="1">
                <a:prstTxWarp prst="textNoShape">
                  <a:avLst/>
                </a:prstTxWarp>
              </a:bodyPr>
              <a:lstStyle/>
              <a:p>
                <a:pPr algn="ctr" defTabSz="449263" fontAlgn="base">
                  <a:spcBef>
                    <a:spcPts val="0"/>
                  </a:spcBef>
                  <a:spcAft>
                    <a:spcPct val="0"/>
                  </a:spcAft>
                  <a:buClr>
                    <a:srgbClr val="000000"/>
                  </a:buClr>
                  <a:buSzPct val="100000"/>
                </a:pPr>
                <a:r>
                  <a:rPr lang="en-GB" sz="1400" b="1" baseline="-25000" dirty="0">
                    <a:solidFill>
                      <a:schemeClr val="accent5">
                        <a:lumMod val="50000"/>
                      </a:schemeClr>
                    </a:solidFill>
                    <a:latin typeface="Arial" charset="0"/>
                  </a:rPr>
                  <a:t>Cond: Bremsstrahlung Signal Valid</a:t>
                </a:r>
              </a:p>
            </p:txBody>
          </p:sp>
          <p:cxnSp>
            <p:nvCxnSpPr>
              <p:cNvPr id="18" name="Straight Arrow Connector 17">
                <a:extLst>
                  <a:ext uri="{FF2B5EF4-FFF2-40B4-BE49-F238E27FC236}">
                    <a16:creationId xmlns:a16="http://schemas.microsoft.com/office/drawing/2014/main" id="{C2CA033D-939E-3F40-A5E1-5EAB1C789C85}"/>
                  </a:ext>
                </a:extLst>
              </p:cNvPr>
              <p:cNvCxnSpPr>
                <a:cxnSpLocks/>
                <a:stCxn id="21" idx="6"/>
              </p:cNvCxnSpPr>
              <p:nvPr/>
            </p:nvCxnSpPr>
            <p:spPr bwMode="auto">
              <a:xfrm flipH="1">
                <a:off x="4550457" y="2455228"/>
                <a:ext cx="586442" cy="242558"/>
              </a:xfrm>
              <a:prstGeom prst="straightConnector1">
                <a:avLst/>
              </a:prstGeom>
              <a:ln>
                <a:noFill/>
                <a:headEnd type="none" w="med" len="med"/>
                <a:tailEnd type="triangle"/>
              </a:ln>
            </p:spPr>
            <p:style>
              <a:lnRef idx="3">
                <a:schemeClr val="accent5"/>
              </a:lnRef>
              <a:fillRef idx="0">
                <a:schemeClr val="accent5"/>
              </a:fillRef>
              <a:effectRef idx="2">
                <a:schemeClr val="accent5"/>
              </a:effectRef>
              <a:fontRef idx="minor">
                <a:schemeClr val="tx1"/>
              </a:fontRef>
            </p:style>
          </p:cxnSp>
          <p:cxnSp>
            <p:nvCxnSpPr>
              <p:cNvPr id="19" name="Elbow Connector 77">
                <a:extLst>
                  <a:ext uri="{FF2B5EF4-FFF2-40B4-BE49-F238E27FC236}">
                    <a16:creationId xmlns:a16="http://schemas.microsoft.com/office/drawing/2014/main" id="{C2256DD9-361A-C041-96BF-F030B4BD1F96}"/>
                  </a:ext>
                </a:extLst>
              </p:cNvPr>
              <p:cNvCxnSpPr>
                <a:cxnSpLocks/>
                <a:stCxn id="15" idx="4"/>
                <a:endCxn id="16" idx="0"/>
              </p:cNvCxnSpPr>
              <p:nvPr/>
            </p:nvCxnSpPr>
            <p:spPr bwMode="auto">
              <a:xfrm>
                <a:off x="2606111" y="2456524"/>
                <a:ext cx="364300" cy="246519"/>
              </a:xfrm>
              <a:prstGeom prst="straightConnector1">
                <a:avLst/>
              </a:prstGeom>
              <a:ln>
                <a:noFill/>
                <a:headEnd type="none" w="med" len="med"/>
                <a:tailEnd type="triangle"/>
              </a:ln>
            </p:spPr>
            <p:style>
              <a:lnRef idx="3">
                <a:schemeClr val="accent3"/>
              </a:lnRef>
              <a:fillRef idx="0">
                <a:schemeClr val="accent3"/>
              </a:fillRef>
              <a:effectRef idx="2">
                <a:schemeClr val="accent3"/>
              </a:effectRef>
              <a:fontRef idx="minor">
                <a:schemeClr val="tx1"/>
              </a:fontRef>
            </p:style>
          </p:cxnSp>
          <p:sp>
            <p:nvSpPr>
              <p:cNvPr id="20" name="Rectangle 26">
                <a:extLst>
                  <a:ext uri="{FF2B5EF4-FFF2-40B4-BE49-F238E27FC236}">
                    <a16:creationId xmlns:a16="http://schemas.microsoft.com/office/drawing/2014/main" id="{99590841-23D9-B045-853C-C74DA0F64315}"/>
                  </a:ext>
                </a:extLst>
              </p:cNvPr>
              <p:cNvSpPr/>
              <p:nvPr/>
            </p:nvSpPr>
            <p:spPr bwMode="auto">
              <a:xfrm>
                <a:off x="4203410" y="1010064"/>
                <a:ext cx="788712" cy="552830"/>
              </a:xfrm>
              <a:custGeom>
                <a:avLst/>
                <a:gdLst>
                  <a:gd name="connsiteX0" fmla="*/ 0 w 648072"/>
                  <a:gd name="connsiteY0" fmla="*/ 0 h 216057"/>
                  <a:gd name="connsiteX1" fmla="*/ 648072 w 648072"/>
                  <a:gd name="connsiteY1" fmla="*/ 0 h 216057"/>
                  <a:gd name="connsiteX2" fmla="*/ 648072 w 648072"/>
                  <a:gd name="connsiteY2" fmla="*/ 216057 h 216057"/>
                  <a:gd name="connsiteX3" fmla="*/ 0 w 648072"/>
                  <a:gd name="connsiteY3" fmla="*/ 216057 h 216057"/>
                  <a:gd name="connsiteX4" fmla="*/ 0 w 648072"/>
                  <a:gd name="connsiteY4" fmla="*/ 0 h 216057"/>
                  <a:gd name="connsiteX0" fmla="*/ 0 w 648072"/>
                  <a:gd name="connsiteY0" fmla="*/ 0 h 217279"/>
                  <a:gd name="connsiteX1" fmla="*/ 648072 w 648072"/>
                  <a:gd name="connsiteY1" fmla="*/ 0 h 217279"/>
                  <a:gd name="connsiteX2" fmla="*/ 648072 w 648072"/>
                  <a:gd name="connsiteY2" fmla="*/ 216057 h 217279"/>
                  <a:gd name="connsiteX3" fmla="*/ 151894 w 648072"/>
                  <a:gd name="connsiteY3" fmla="*/ 217279 h 217279"/>
                  <a:gd name="connsiteX4" fmla="*/ 0 w 648072"/>
                  <a:gd name="connsiteY4" fmla="*/ 216057 h 217279"/>
                  <a:gd name="connsiteX5" fmla="*/ 0 w 648072"/>
                  <a:gd name="connsiteY5" fmla="*/ 0 h 217279"/>
                  <a:gd name="connsiteX0" fmla="*/ 0 w 648072"/>
                  <a:gd name="connsiteY0" fmla="*/ 0 h 217534"/>
                  <a:gd name="connsiteX1" fmla="*/ 648072 w 648072"/>
                  <a:gd name="connsiteY1" fmla="*/ 0 h 217534"/>
                  <a:gd name="connsiteX2" fmla="*/ 648072 w 648072"/>
                  <a:gd name="connsiteY2" fmla="*/ 216057 h 217534"/>
                  <a:gd name="connsiteX3" fmla="*/ 461610 w 648072"/>
                  <a:gd name="connsiteY3" fmla="*/ 217279 h 217534"/>
                  <a:gd name="connsiteX4" fmla="*/ 151894 w 648072"/>
                  <a:gd name="connsiteY4" fmla="*/ 217279 h 217534"/>
                  <a:gd name="connsiteX5" fmla="*/ 0 w 648072"/>
                  <a:gd name="connsiteY5" fmla="*/ 216057 h 217534"/>
                  <a:gd name="connsiteX6" fmla="*/ 0 w 648072"/>
                  <a:gd name="connsiteY6" fmla="*/ 0 h 217534"/>
                  <a:gd name="connsiteX0" fmla="*/ 0 w 648072"/>
                  <a:gd name="connsiteY0" fmla="*/ 761 h 218295"/>
                  <a:gd name="connsiteX1" fmla="*/ 294816 w 648072"/>
                  <a:gd name="connsiteY1" fmla="*/ 1694 h 218295"/>
                  <a:gd name="connsiteX2" fmla="*/ 648072 w 648072"/>
                  <a:gd name="connsiteY2" fmla="*/ 761 h 218295"/>
                  <a:gd name="connsiteX3" fmla="*/ 648072 w 648072"/>
                  <a:gd name="connsiteY3" fmla="*/ 216818 h 218295"/>
                  <a:gd name="connsiteX4" fmla="*/ 461610 w 648072"/>
                  <a:gd name="connsiteY4" fmla="*/ 218040 h 218295"/>
                  <a:gd name="connsiteX5" fmla="*/ 151894 w 648072"/>
                  <a:gd name="connsiteY5" fmla="*/ 218040 h 218295"/>
                  <a:gd name="connsiteX6" fmla="*/ 0 w 648072"/>
                  <a:gd name="connsiteY6" fmla="*/ 216818 h 218295"/>
                  <a:gd name="connsiteX7" fmla="*/ 0 w 648072"/>
                  <a:gd name="connsiteY7" fmla="*/ 761 h 21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072" h="218295">
                    <a:moveTo>
                      <a:pt x="0" y="761"/>
                    </a:moveTo>
                    <a:cubicBezTo>
                      <a:pt x="96633" y="-2205"/>
                      <a:pt x="198183" y="4660"/>
                      <a:pt x="294816" y="1694"/>
                    </a:cubicBezTo>
                    <a:lnTo>
                      <a:pt x="648072" y="761"/>
                    </a:lnTo>
                    <a:lnTo>
                      <a:pt x="648072" y="216818"/>
                    </a:lnTo>
                    <a:cubicBezTo>
                      <a:pt x="590834" y="215587"/>
                      <a:pt x="518848" y="219271"/>
                      <a:pt x="461610" y="218040"/>
                    </a:cubicBezTo>
                    <a:lnTo>
                      <a:pt x="151894" y="218040"/>
                    </a:lnTo>
                    <a:lnTo>
                      <a:pt x="0" y="216818"/>
                    </a:lnTo>
                    <a:lnTo>
                      <a:pt x="0" y="761"/>
                    </a:lnTo>
                    <a:close/>
                  </a:path>
                </a:pathLst>
              </a:custGeom>
              <a:ln>
                <a:solidFill>
                  <a:schemeClr val="tx1">
                    <a:lumMod val="50000"/>
                    <a:lumOff val="50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36000" rIns="0" bIns="36000" numCol="1" rtlCol="0" anchor="t" anchorCtr="0" compatLnSpc="1">
                <a:prstTxWarp prst="textNoShape">
                  <a:avLst/>
                </a:prstTxWarp>
              </a:bodyPr>
              <a:lstStyle/>
              <a:p>
                <a:pPr algn="ctr" defTabSz="449263">
                  <a:spcBef>
                    <a:spcPts val="0"/>
                  </a:spcBef>
                  <a:buClr>
                    <a:srgbClr val="000000"/>
                  </a:buClr>
                  <a:buSzPct val="100000"/>
                </a:pPr>
                <a:r>
                  <a:rPr lang="en-GB" sz="1200" b="1" baseline="-25000" dirty="0">
                    <a:solidFill>
                      <a:schemeClr val="bg2">
                        <a:lumMod val="25000"/>
                      </a:schemeClr>
                    </a:solidFill>
                    <a:latin typeface="Arial" charset="0"/>
                  </a:rPr>
                  <a:t>Fallback</a:t>
                </a:r>
              </a:p>
              <a:p>
                <a:pPr algn="ctr" defTabSz="449263">
                  <a:spcBef>
                    <a:spcPts val="0"/>
                  </a:spcBef>
                  <a:buClr>
                    <a:srgbClr val="000000"/>
                  </a:buClr>
                  <a:buSzPct val="100000"/>
                </a:pPr>
                <a:r>
                  <a:rPr lang="en-GB" sz="1200" b="1" baseline="-25000" dirty="0" err="1">
                    <a:solidFill>
                      <a:schemeClr val="bg2">
                        <a:lumMod val="25000"/>
                      </a:schemeClr>
                    </a:solidFill>
                    <a:latin typeface="Arial" charset="0"/>
                  </a:rPr>
                  <a:t>Sel</a:t>
                </a:r>
                <a:r>
                  <a:rPr lang="en-GB" sz="1200" b="1" baseline="-25000" dirty="0">
                    <a:solidFill>
                      <a:schemeClr val="bg2">
                        <a:lumMod val="25000"/>
                      </a:schemeClr>
                    </a:solidFill>
                    <a:latin typeface="Arial" charset="0"/>
                  </a:rPr>
                  <a:t> ne</a:t>
                </a:r>
              </a:p>
            </p:txBody>
          </p:sp>
          <p:sp>
            <p:nvSpPr>
              <p:cNvPr id="21" name="Rectangle 26">
                <a:extLst>
                  <a:ext uri="{FF2B5EF4-FFF2-40B4-BE49-F238E27FC236}">
                    <a16:creationId xmlns:a16="http://schemas.microsoft.com/office/drawing/2014/main" id="{0339B830-065D-3440-9618-FC0662EA0C02}"/>
                  </a:ext>
                </a:extLst>
              </p:cNvPr>
              <p:cNvSpPr/>
              <p:nvPr/>
            </p:nvSpPr>
            <p:spPr bwMode="auto">
              <a:xfrm>
                <a:off x="4915294" y="1933560"/>
                <a:ext cx="945503" cy="523575"/>
              </a:xfrm>
              <a:custGeom>
                <a:avLst/>
                <a:gdLst>
                  <a:gd name="connsiteX0" fmla="*/ 0 w 648072"/>
                  <a:gd name="connsiteY0" fmla="*/ 0 h 216057"/>
                  <a:gd name="connsiteX1" fmla="*/ 648072 w 648072"/>
                  <a:gd name="connsiteY1" fmla="*/ 0 h 216057"/>
                  <a:gd name="connsiteX2" fmla="*/ 648072 w 648072"/>
                  <a:gd name="connsiteY2" fmla="*/ 216057 h 216057"/>
                  <a:gd name="connsiteX3" fmla="*/ 0 w 648072"/>
                  <a:gd name="connsiteY3" fmla="*/ 216057 h 216057"/>
                  <a:gd name="connsiteX4" fmla="*/ 0 w 648072"/>
                  <a:gd name="connsiteY4" fmla="*/ 0 h 216057"/>
                  <a:gd name="connsiteX0" fmla="*/ 0 w 648072"/>
                  <a:gd name="connsiteY0" fmla="*/ 0 h 217279"/>
                  <a:gd name="connsiteX1" fmla="*/ 648072 w 648072"/>
                  <a:gd name="connsiteY1" fmla="*/ 0 h 217279"/>
                  <a:gd name="connsiteX2" fmla="*/ 648072 w 648072"/>
                  <a:gd name="connsiteY2" fmla="*/ 216057 h 217279"/>
                  <a:gd name="connsiteX3" fmla="*/ 151894 w 648072"/>
                  <a:gd name="connsiteY3" fmla="*/ 217279 h 217279"/>
                  <a:gd name="connsiteX4" fmla="*/ 0 w 648072"/>
                  <a:gd name="connsiteY4" fmla="*/ 216057 h 217279"/>
                  <a:gd name="connsiteX5" fmla="*/ 0 w 648072"/>
                  <a:gd name="connsiteY5" fmla="*/ 0 h 217279"/>
                  <a:gd name="connsiteX0" fmla="*/ 0 w 648072"/>
                  <a:gd name="connsiteY0" fmla="*/ 0 h 217534"/>
                  <a:gd name="connsiteX1" fmla="*/ 648072 w 648072"/>
                  <a:gd name="connsiteY1" fmla="*/ 0 h 217534"/>
                  <a:gd name="connsiteX2" fmla="*/ 648072 w 648072"/>
                  <a:gd name="connsiteY2" fmla="*/ 216057 h 217534"/>
                  <a:gd name="connsiteX3" fmla="*/ 461610 w 648072"/>
                  <a:gd name="connsiteY3" fmla="*/ 217279 h 217534"/>
                  <a:gd name="connsiteX4" fmla="*/ 151894 w 648072"/>
                  <a:gd name="connsiteY4" fmla="*/ 217279 h 217534"/>
                  <a:gd name="connsiteX5" fmla="*/ 0 w 648072"/>
                  <a:gd name="connsiteY5" fmla="*/ 216057 h 217534"/>
                  <a:gd name="connsiteX6" fmla="*/ 0 w 648072"/>
                  <a:gd name="connsiteY6" fmla="*/ 0 h 217534"/>
                  <a:gd name="connsiteX0" fmla="*/ 0 w 648072"/>
                  <a:gd name="connsiteY0" fmla="*/ 761 h 218295"/>
                  <a:gd name="connsiteX1" fmla="*/ 294816 w 648072"/>
                  <a:gd name="connsiteY1" fmla="*/ 1694 h 218295"/>
                  <a:gd name="connsiteX2" fmla="*/ 648072 w 648072"/>
                  <a:gd name="connsiteY2" fmla="*/ 761 h 218295"/>
                  <a:gd name="connsiteX3" fmla="*/ 648072 w 648072"/>
                  <a:gd name="connsiteY3" fmla="*/ 216818 h 218295"/>
                  <a:gd name="connsiteX4" fmla="*/ 461610 w 648072"/>
                  <a:gd name="connsiteY4" fmla="*/ 218040 h 218295"/>
                  <a:gd name="connsiteX5" fmla="*/ 151894 w 648072"/>
                  <a:gd name="connsiteY5" fmla="*/ 218040 h 218295"/>
                  <a:gd name="connsiteX6" fmla="*/ 0 w 648072"/>
                  <a:gd name="connsiteY6" fmla="*/ 216818 h 218295"/>
                  <a:gd name="connsiteX7" fmla="*/ 0 w 648072"/>
                  <a:gd name="connsiteY7" fmla="*/ 761 h 218295"/>
                  <a:gd name="connsiteX0" fmla="*/ 0 w 648072"/>
                  <a:gd name="connsiteY0" fmla="*/ 761 h 218837"/>
                  <a:gd name="connsiteX1" fmla="*/ 294816 w 648072"/>
                  <a:gd name="connsiteY1" fmla="*/ 1694 h 218837"/>
                  <a:gd name="connsiteX2" fmla="*/ 648072 w 648072"/>
                  <a:gd name="connsiteY2" fmla="*/ 761 h 218837"/>
                  <a:gd name="connsiteX3" fmla="*/ 648072 w 648072"/>
                  <a:gd name="connsiteY3" fmla="*/ 216818 h 218837"/>
                  <a:gd name="connsiteX4" fmla="*/ 461610 w 648072"/>
                  <a:gd name="connsiteY4" fmla="*/ 218040 h 218837"/>
                  <a:gd name="connsiteX5" fmla="*/ 294546 w 648072"/>
                  <a:gd name="connsiteY5" fmla="*/ 218446 h 218837"/>
                  <a:gd name="connsiteX6" fmla="*/ 151894 w 648072"/>
                  <a:gd name="connsiteY6" fmla="*/ 218040 h 218837"/>
                  <a:gd name="connsiteX7" fmla="*/ 0 w 648072"/>
                  <a:gd name="connsiteY7" fmla="*/ 216818 h 218837"/>
                  <a:gd name="connsiteX8" fmla="*/ 0 w 648072"/>
                  <a:gd name="connsiteY8" fmla="*/ 761 h 21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8072" h="218837">
                    <a:moveTo>
                      <a:pt x="0" y="761"/>
                    </a:moveTo>
                    <a:cubicBezTo>
                      <a:pt x="96633" y="-2205"/>
                      <a:pt x="198183" y="4660"/>
                      <a:pt x="294816" y="1694"/>
                    </a:cubicBezTo>
                    <a:lnTo>
                      <a:pt x="648072" y="761"/>
                    </a:lnTo>
                    <a:lnTo>
                      <a:pt x="648072" y="216818"/>
                    </a:lnTo>
                    <a:cubicBezTo>
                      <a:pt x="590834" y="215587"/>
                      <a:pt x="518848" y="219271"/>
                      <a:pt x="461610" y="218040"/>
                    </a:cubicBezTo>
                    <a:cubicBezTo>
                      <a:pt x="402645" y="216537"/>
                      <a:pt x="353511" y="219949"/>
                      <a:pt x="294546" y="218446"/>
                    </a:cubicBezTo>
                    <a:lnTo>
                      <a:pt x="151894" y="218040"/>
                    </a:lnTo>
                    <a:lnTo>
                      <a:pt x="0" y="216818"/>
                    </a:lnTo>
                    <a:lnTo>
                      <a:pt x="0" y="761"/>
                    </a:lnTo>
                    <a:close/>
                  </a:path>
                </a:pathLst>
              </a:custGeom>
              <a:ln>
                <a:solidFill>
                  <a:schemeClr val="tx1">
                    <a:lumMod val="50000"/>
                    <a:lumOff val="50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0" rIns="0" bIns="108000" numCol="1" rtlCol="0" anchor="t" anchorCtr="0" compatLnSpc="1">
                <a:prstTxWarp prst="textNoShape">
                  <a:avLst/>
                </a:prstTxWarp>
              </a:bodyPr>
              <a:lstStyle/>
              <a:p>
                <a:pPr algn="ctr" defTabSz="449263">
                  <a:spcBef>
                    <a:spcPts val="0"/>
                  </a:spcBef>
                  <a:buClr>
                    <a:srgbClr val="000000"/>
                  </a:buClr>
                  <a:buSzPct val="100000"/>
                </a:pPr>
                <a:r>
                  <a:rPr lang="en-GB" sz="1400" b="1" baseline="-25000" dirty="0">
                    <a:solidFill>
                      <a:schemeClr val="bg2">
                        <a:lumMod val="25000"/>
                      </a:schemeClr>
                    </a:solidFill>
                    <a:latin typeface="Arial" charset="0"/>
                  </a:rPr>
                  <a:t>Sequence</a:t>
                </a:r>
              </a:p>
              <a:p>
                <a:pPr algn="ctr" defTabSz="449263">
                  <a:spcBef>
                    <a:spcPts val="0"/>
                  </a:spcBef>
                  <a:buClr>
                    <a:srgbClr val="000000"/>
                  </a:buClr>
                  <a:buSzPct val="100000"/>
                </a:pPr>
                <a:r>
                  <a:rPr lang="en-GB" sz="1400" b="1" baseline="-25000" dirty="0" err="1">
                    <a:solidFill>
                      <a:schemeClr val="bg2">
                        <a:lumMod val="25000"/>
                      </a:schemeClr>
                    </a:solidFill>
                    <a:latin typeface="Arial" charset="0"/>
                  </a:rPr>
                  <a:t>Bremsstr</a:t>
                </a:r>
                <a:endParaRPr lang="en-GB" sz="1400" b="1" baseline="-25000" dirty="0">
                  <a:solidFill>
                    <a:schemeClr val="bg2">
                      <a:lumMod val="25000"/>
                    </a:schemeClr>
                  </a:solidFill>
                  <a:latin typeface="Arial" charset="0"/>
                </a:endParaRPr>
              </a:p>
            </p:txBody>
          </p:sp>
          <p:cxnSp>
            <p:nvCxnSpPr>
              <p:cNvPr id="22" name="Elbow Connector 4">
                <a:extLst>
                  <a:ext uri="{FF2B5EF4-FFF2-40B4-BE49-F238E27FC236}">
                    <a16:creationId xmlns:a16="http://schemas.microsoft.com/office/drawing/2014/main" id="{7479F2C8-68CB-5A4B-9CFC-F7E159AF0F69}"/>
                  </a:ext>
                </a:extLst>
              </p:cNvPr>
              <p:cNvCxnSpPr>
                <a:cxnSpLocks/>
                <a:stCxn id="20" idx="4"/>
                <a:endCxn id="21" idx="1"/>
              </p:cNvCxnSpPr>
              <p:nvPr/>
            </p:nvCxnSpPr>
            <p:spPr bwMode="auto">
              <a:xfrm>
                <a:off x="4765195" y="1562248"/>
                <a:ext cx="580220" cy="375365"/>
              </a:xfrm>
              <a:prstGeom prst="straightConnector1">
                <a:avLst/>
              </a:prstGeom>
              <a:ln>
                <a:noFill/>
                <a:headEnd type="none" w="med" len="med"/>
                <a:tailEnd type="triangle"/>
              </a:ln>
            </p:spPr>
            <p:style>
              <a:lnRef idx="3">
                <a:schemeClr val="accent3"/>
              </a:lnRef>
              <a:fillRef idx="0">
                <a:schemeClr val="accent3"/>
              </a:fillRef>
              <a:effectRef idx="2">
                <a:schemeClr val="accent3"/>
              </a:effectRef>
              <a:fontRef idx="minor">
                <a:schemeClr val="tx1"/>
              </a:fontRef>
            </p:style>
          </p:cxnSp>
          <p:sp>
            <p:nvSpPr>
              <p:cNvPr id="23" name="Rectangle 22">
                <a:extLst>
                  <a:ext uri="{FF2B5EF4-FFF2-40B4-BE49-F238E27FC236}">
                    <a16:creationId xmlns:a16="http://schemas.microsoft.com/office/drawing/2014/main" id="{E0B3C952-72E9-E047-86AA-C50DED7895EC}"/>
                  </a:ext>
                </a:extLst>
              </p:cNvPr>
              <p:cNvSpPr/>
              <p:nvPr/>
            </p:nvSpPr>
            <p:spPr bwMode="auto">
              <a:xfrm>
                <a:off x="5513292" y="2712975"/>
                <a:ext cx="930640" cy="547651"/>
              </a:xfrm>
              <a:prstGeom prst="rect">
                <a:avLst/>
              </a:prstGeom>
              <a:solidFill>
                <a:schemeClr val="accent4">
                  <a:lumMod val="40000"/>
                  <a:lumOff val="60000"/>
                </a:schemeClr>
              </a:solidFill>
              <a:ln>
                <a:solidFill>
                  <a:schemeClr val="accent4">
                    <a:lumMod val="50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36000" rIns="0" bIns="36000" numCol="1" rtlCol="0" anchor="t" anchorCtr="0" compatLnSpc="1">
                <a:prstTxWarp prst="textNoShape">
                  <a:avLst/>
                </a:prstTxWarp>
              </a:bodyPr>
              <a:lstStyle/>
              <a:p>
                <a:pPr algn="ctr" defTabSz="449263">
                  <a:buClr>
                    <a:srgbClr val="000000"/>
                  </a:buClr>
                  <a:buSzPct val="100000"/>
                </a:pPr>
                <a:r>
                  <a:rPr lang="en-GB" sz="1400" b="1" baseline="-25000" dirty="0">
                    <a:solidFill>
                      <a:schemeClr val="accent4">
                        <a:lumMod val="50000"/>
                      </a:schemeClr>
                    </a:solidFill>
                    <a:latin typeface="Arial" charset="0"/>
                  </a:rPr>
                  <a:t>Action: Assign value ne</a:t>
                </a:r>
              </a:p>
            </p:txBody>
          </p:sp>
          <p:cxnSp>
            <p:nvCxnSpPr>
              <p:cNvPr id="24" name="Straight Arrow Connector 23">
                <a:extLst>
                  <a:ext uri="{FF2B5EF4-FFF2-40B4-BE49-F238E27FC236}">
                    <a16:creationId xmlns:a16="http://schemas.microsoft.com/office/drawing/2014/main" id="{A582B44F-59E8-324F-9BFE-2ABA53B4212F}"/>
                  </a:ext>
                </a:extLst>
              </p:cNvPr>
              <p:cNvCxnSpPr>
                <a:cxnSpLocks/>
                <a:stCxn id="21" idx="3"/>
                <a:endCxn id="23" idx="0"/>
              </p:cNvCxnSpPr>
              <p:nvPr/>
            </p:nvCxnSpPr>
            <p:spPr bwMode="auto">
              <a:xfrm>
                <a:off x="5860797" y="2452304"/>
                <a:ext cx="117815" cy="260671"/>
              </a:xfrm>
              <a:prstGeom prst="straightConnector1">
                <a:avLst/>
              </a:prstGeom>
              <a:ln>
                <a:noFill/>
                <a:headEnd type="none" w="med" len="med"/>
                <a:tailEnd type="triangle"/>
              </a:ln>
            </p:spPr>
            <p:style>
              <a:lnRef idx="3">
                <a:schemeClr val="accent5"/>
              </a:lnRef>
              <a:fillRef idx="0">
                <a:schemeClr val="accent5"/>
              </a:fillRef>
              <a:effectRef idx="2">
                <a:schemeClr val="accent5"/>
              </a:effectRef>
              <a:fontRef idx="minor">
                <a:schemeClr val="tx1"/>
              </a:fontRef>
            </p:style>
          </p:cxnSp>
          <p:cxnSp>
            <p:nvCxnSpPr>
              <p:cNvPr id="25" name="Straight Arrow Connector 24">
                <a:extLst>
                  <a:ext uri="{FF2B5EF4-FFF2-40B4-BE49-F238E27FC236}">
                    <a16:creationId xmlns:a16="http://schemas.microsoft.com/office/drawing/2014/main" id="{679C329D-D79D-104B-9ECA-F5B71D037195}"/>
                  </a:ext>
                </a:extLst>
              </p:cNvPr>
              <p:cNvCxnSpPr>
                <a:cxnSpLocks/>
                <a:stCxn id="20" idx="6"/>
                <a:endCxn id="15" idx="1"/>
              </p:cNvCxnSpPr>
              <p:nvPr/>
            </p:nvCxnSpPr>
            <p:spPr>
              <a:xfrm flipH="1">
                <a:off x="2354039" y="1559153"/>
                <a:ext cx="1849371" cy="378470"/>
              </a:xfrm>
              <a:prstGeom prst="straightConnector1">
                <a:avLst/>
              </a:prstGeom>
              <a:ln>
                <a:solidFill>
                  <a:schemeClr val="bg2">
                    <a:lumMod val="25000"/>
                  </a:schemeClr>
                </a:solidFill>
                <a:tailEnd type="triangle"/>
              </a:ln>
            </p:spPr>
            <p:style>
              <a:lnRef idx="3">
                <a:schemeClr val="accent3"/>
              </a:lnRef>
              <a:fillRef idx="0">
                <a:schemeClr val="accent3"/>
              </a:fillRef>
              <a:effectRef idx="2">
                <a:schemeClr val="accent3"/>
              </a:effectRef>
              <a:fontRef idx="minor">
                <a:schemeClr val="tx1"/>
              </a:fontRef>
            </p:style>
          </p:cxnSp>
          <p:cxnSp>
            <p:nvCxnSpPr>
              <p:cNvPr id="26" name="Straight Arrow Connector 25">
                <a:extLst>
                  <a:ext uri="{FF2B5EF4-FFF2-40B4-BE49-F238E27FC236}">
                    <a16:creationId xmlns:a16="http://schemas.microsoft.com/office/drawing/2014/main" id="{2039A573-19F8-4643-B9DC-57C96BEC0E43}"/>
                  </a:ext>
                </a:extLst>
              </p:cNvPr>
              <p:cNvCxnSpPr>
                <a:cxnSpLocks/>
                <a:stCxn id="20" idx="4"/>
                <a:endCxn id="21" idx="1"/>
              </p:cNvCxnSpPr>
              <p:nvPr/>
            </p:nvCxnSpPr>
            <p:spPr>
              <a:xfrm>
                <a:off x="4765195" y="1562248"/>
                <a:ext cx="580220" cy="375365"/>
              </a:xfrm>
              <a:prstGeom prst="straightConnector1">
                <a:avLst/>
              </a:prstGeom>
              <a:ln>
                <a:solidFill>
                  <a:schemeClr val="bg2">
                    <a:lumMod val="25000"/>
                  </a:schemeClr>
                </a:solidFill>
                <a:tailEnd type="triangle"/>
              </a:ln>
            </p:spPr>
            <p:style>
              <a:lnRef idx="3">
                <a:schemeClr val="accent3"/>
              </a:lnRef>
              <a:fillRef idx="0">
                <a:schemeClr val="accent3"/>
              </a:fillRef>
              <a:effectRef idx="2">
                <a:schemeClr val="accent3"/>
              </a:effectRef>
              <a:fontRef idx="minor">
                <a:schemeClr val="tx1"/>
              </a:fontRef>
            </p:style>
          </p:cxnSp>
          <p:cxnSp>
            <p:nvCxnSpPr>
              <p:cNvPr id="27" name="Straight Arrow Connector 26">
                <a:extLst>
                  <a:ext uri="{FF2B5EF4-FFF2-40B4-BE49-F238E27FC236}">
                    <a16:creationId xmlns:a16="http://schemas.microsoft.com/office/drawing/2014/main" id="{AA334395-441E-5F4C-8F86-B97CDD7FD96B}"/>
                  </a:ext>
                </a:extLst>
              </p:cNvPr>
              <p:cNvCxnSpPr>
                <a:cxnSpLocks/>
                <a:stCxn id="15" idx="4"/>
                <a:endCxn id="16" idx="0"/>
              </p:cNvCxnSpPr>
              <p:nvPr/>
            </p:nvCxnSpPr>
            <p:spPr>
              <a:xfrm>
                <a:off x="2606111" y="2456524"/>
                <a:ext cx="364300" cy="246519"/>
              </a:xfrm>
              <a:prstGeom prst="straightConnector1">
                <a:avLst/>
              </a:prstGeom>
              <a:ln>
                <a:solidFill>
                  <a:schemeClr val="bg2">
                    <a:lumMod val="25000"/>
                  </a:schemeClr>
                </a:solidFill>
                <a:tailEnd type="triangle"/>
              </a:ln>
            </p:spPr>
            <p:style>
              <a:lnRef idx="3">
                <a:schemeClr val="accent3"/>
              </a:lnRef>
              <a:fillRef idx="0">
                <a:schemeClr val="accent3"/>
              </a:fillRef>
              <a:effectRef idx="2">
                <a:schemeClr val="accent3"/>
              </a:effectRef>
              <a:fontRef idx="minor">
                <a:schemeClr val="tx1"/>
              </a:fontRef>
            </p:style>
          </p:cxnSp>
          <p:cxnSp>
            <p:nvCxnSpPr>
              <p:cNvPr id="28" name="Straight Arrow Connector 27">
                <a:extLst>
                  <a:ext uri="{FF2B5EF4-FFF2-40B4-BE49-F238E27FC236}">
                    <a16:creationId xmlns:a16="http://schemas.microsoft.com/office/drawing/2014/main" id="{DDC7A883-1744-ED42-B4BE-6A3E93AE22FB}"/>
                  </a:ext>
                </a:extLst>
              </p:cNvPr>
              <p:cNvCxnSpPr>
                <a:cxnSpLocks/>
                <a:stCxn id="21" idx="6"/>
                <a:endCxn id="17" idx="0"/>
              </p:cNvCxnSpPr>
              <p:nvPr/>
            </p:nvCxnSpPr>
            <p:spPr>
              <a:xfrm flipH="1">
                <a:off x="4781819" y="2455228"/>
                <a:ext cx="355079" cy="247296"/>
              </a:xfrm>
              <a:prstGeom prst="straightConnector1">
                <a:avLst/>
              </a:prstGeom>
              <a:ln>
                <a:solidFill>
                  <a:schemeClr val="bg2">
                    <a:lumMod val="25000"/>
                  </a:schemeClr>
                </a:solidFill>
                <a:tailEnd type="triangle"/>
              </a:ln>
            </p:spPr>
            <p:style>
              <a:lnRef idx="3">
                <a:schemeClr val="accent3"/>
              </a:lnRef>
              <a:fillRef idx="0">
                <a:schemeClr val="accent3"/>
              </a:fillRef>
              <a:effectRef idx="2">
                <a:schemeClr val="accent3"/>
              </a:effectRef>
              <a:fontRef idx="minor">
                <a:schemeClr val="tx1"/>
              </a:fontRef>
            </p:style>
          </p:cxnSp>
          <p:cxnSp>
            <p:nvCxnSpPr>
              <p:cNvPr id="29" name="Straight Arrow Connector 28">
                <a:extLst>
                  <a:ext uri="{FF2B5EF4-FFF2-40B4-BE49-F238E27FC236}">
                    <a16:creationId xmlns:a16="http://schemas.microsoft.com/office/drawing/2014/main" id="{AACC6A14-4744-E844-970B-EF53E884ADB5}"/>
                  </a:ext>
                </a:extLst>
              </p:cNvPr>
              <p:cNvCxnSpPr>
                <a:cxnSpLocks/>
                <a:stCxn id="21" idx="4"/>
                <a:endCxn id="23" idx="0"/>
              </p:cNvCxnSpPr>
              <p:nvPr/>
            </p:nvCxnSpPr>
            <p:spPr>
              <a:xfrm>
                <a:off x="5588759" y="2455228"/>
                <a:ext cx="389853" cy="257747"/>
              </a:xfrm>
              <a:prstGeom prst="straightConnector1">
                <a:avLst/>
              </a:prstGeom>
              <a:ln>
                <a:solidFill>
                  <a:schemeClr val="bg2">
                    <a:lumMod val="25000"/>
                  </a:schemeClr>
                </a:solidFill>
                <a:tailEnd type="triangle"/>
              </a:ln>
            </p:spPr>
            <p:style>
              <a:lnRef idx="3">
                <a:schemeClr val="accent3"/>
              </a:lnRef>
              <a:fillRef idx="0">
                <a:schemeClr val="accent3"/>
              </a:fillRef>
              <a:effectRef idx="2">
                <a:schemeClr val="accent3"/>
              </a:effectRef>
              <a:fontRef idx="minor">
                <a:schemeClr val="tx1"/>
              </a:fontRef>
            </p:style>
          </p:cxnSp>
          <p:cxnSp>
            <p:nvCxnSpPr>
              <p:cNvPr id="30" name="Straight Arrow Connector 29">
                <a:extLst>
                  <a:ext uri="{FF2B5EF4-FFF2-40B4-BE49-F238E27FC236}">
                    <a16:creationId xmlns:a16="http://schemas.microsoft.com/office/drawing/2014/main" id="{12BC0BB2-D30B-3044-9FEB-79019B28D148}"/>
                  </a:ext>
                </a:extLst>
              </p:cNvPr>
              <p:cNvCxnSpPr>
                <a:cxnSpLocks/>
                <a:stCxn id="15" idx="5"/>
                <a:endCxn id="14" idx="0"/>
              </p:cNvCxnSpPr>
              <p:nvPr/>
            </p:nvCxnSpPr>
            <p:spPr>
              <a:xfrm flipH="1">
                <a:off x="1909368" y="2456524"/>
                <a:ext cx="228676" cy="267683"/>
              </a:xfrm>
              <a:prstGeom prst="straightConnector1">
                <a:avLst/>
              </a:prstGeom>
              <a:ln>
                <a:solidFill>
                  <a:schemeClr val="bg2">
                    <a:lumMod val="25000"/>
                  </a:schemeClr>
                </a:solidFill>
                <a:tailEnd type="triangle"/>
              </a:ln>
            </p:spPr>
            <p:style>
              <a:lnRef idx="3">
                <a:schemeClr val="accent3"/>
              </a:lnRef>
              <a:fillRef idx="0">
                <a:schemeClr val="accent3"/>
              </a:fillRef>
              <a:effectRef idx="2">
                <a:schemeClr val="accent3"/>
              </a:effectRef>
              <a:fontRef idx="minor">
                <a:schemeClr val="tx1"/>
              </a:fontRef>
            </p:style>
          </p:cxnSp>
          <p:sp>
            <p:nvSpPr>
              <p:cNvPr id="31" name="Rectangle 30">
                <a:extLst>
                  <a:ext uri="{FF2B5EF4-FFF2-40B4-BE49-F238E27FC236}">
                    <a16:creationId xmlns:a16="http://schemas.microsoft.com/office/drawing/2014/main" id="{9A988861-EC0A-0B4D-9785-46B5BF0EBC71}"/>
                  </a:ext>
                </a:extLst>
              </p:cNvPr>
              <p:cNvSpPr/>
              <p:nvPr/>
            </p:nvSpPr>
            <p:spPr bwMode="auto">
              <a:xfrm>
                <a:off x="3301073" y="1954898"/>
                <a:ext cx="859255" cy="523576"/>
              </a:xfrm>
              <a:prstGeom prst="rect">
                <a:avLst/>
              </a:prstGeom>
              <a:solidFill>
                <a:schemeClr val="accent2">
                  <a:lumMod val="20000"/>
                  <a:lumOff val="80000"/>
                </a:schemeClr>
              </a:solidFill>
              <a:ln>
                <a:solidFill>
                  <a:schemeClr val="accent2">
                    <a:lumMod val="50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36000" rIns="0" bIns="36000" numCol="1" rtlCol="0" anchor="t" anchorCtr="0" compatLnSpc="1">
                <a:prstTxWarp prst="textNoShape">
                  <a:avLst/>
                </a:prstTxWarp>
              </a:bodyPr>
              <a:lstStyle/>
              <a:p>
                <a:pPr algn="ctr" defTabSz="449263">
                  <a:spcBef>
                    <a:spcPts val="0"/>
                  </a:spcBef>
                  <a:buClr>
                    <a:srgbClr val="000000"/>
                  </a:buClr>
                  <a:buSzPct val="100000"/>
                </a:pPr>
                <a:r>
                  <a:rPr lang="en-GB" sz="1400" b="1" baseline="-25000" dirty="0">
                    <a:solidFill>
                      <a:schemeClr val="accent2">
                        <a:lumMod val="50000"/>
                      </a:schemeClr>
                    </a:solidFill>
                    <a:latin typeface="Arial" charset="0"/>
                  </a:rPr>
                  <a:t>Subtree</a:t>
                </a:r>
              </a:p>
              <a:p>
                <a:pPr algn="ctr" defTabSz="449263">
                  <a:spcBef>
                    <a:spcPts val="0"/>
                  </a:spcBef>
                  <a:buClr>
                    <a:srgbClr val="000000"/>
                  </a:buClr>
                  <a:buSzPct val="100000"/>
                </a:pPr>
                <a:r>
                  <a:rPr lang="en-GB" sz="1400" b="1" baseline="-25000" dirty="0">
                    <a:solidFill>
                      <a:schemeClr val="accent2">
                        <a:lumMod val="50000"/>
                      </a:schemeClr>
                    </a:solidFill>
                    <a:latin typeface="Arial" charset="0"/>
                  </a:rPr>
                  <a:t>Ne from DCR</a:t>
                </a:r>
              </a:p>
            </p:txBody>
          </p:sp>
          <p:cxnSp>
            <p:nvCxnSpPr>
              <p:cNvPr id="32" name="Straight Arrow Connector 31">
                <a:extLst>
                  <a:ext uri="{FF2B5EF4-FFF2-40B4-BE49-F238E27FC236}">
                    <a16:creationId xmlns:a16="http://schemas.microsoft.com/office/drawing/2014/main" id="{AFE42612-286D-034C-AC75-70EB034AE466}"/>
                  </a:ext>
                </a:extLst>
              </p:cNvPr>
              <p:cNvCxnSpPr>
                <a:cxnSpLocks/>
                <a:stCxn id="20" idx="5"/>
                <a:endCxn id="31" idx="0"/>
              </p:cNvCxnSpPr>
              <p:nvPr/>
            </p:nvCxnSpPr>
            <p:spPr>
              <a:xfrm flipH="1">
                <a:off x="3730701" y="1562248"/>
                <a:ext cx="657566" cy="392650"/>
              </a:xfrm>
              <a:prstGeom prst="straightConnector1">
                <a:avLst/>
              </a:prstGeom>
              <a:ln>
                <a:solidFill>
                  <a:schemeClr val="bg2">
                    <a:lumMod val="25000"/>
                  </a:schemeClr>
                </a:solidFill>
                <a:tailEnd type="triangle"/>
              </a:ln>
            </p:spPr>
            <p:style>
              <a:lnRef idx="3">
                <a:schemeClr val="accent3"/>
              </a:lnRef>
              <a:fillRef idx="0">
                <a:schemeClr val="accent3"/>
              </a:fillRef>
              <a:effectRef idx="2">
                <a:schemeClr val="accent3"/>
              </a:effectRef>
              <a:fontRef idx="minor">
                <a:schemeClr val="tx1"/>
              </a:fontRef>
            </p:style>
          </p:cxnSp>
          <p:sp>
            <p:nvSpPr>
              <p:cNvPr id="33" name="Rectangle 32">
                <a:extLst>
                  <a:ext uri="{FF2B5EF4-FFF2-40B4-BE49-F238E27FC236}">
                    <a16:creationId xmlns:a16="http://schemas.microsoft.com/office/drawing/2014/main" id="{7842E615-3112-C045-93DA-DE4109F98000}"/>
                  </a:ext>
                </a:extLst>
              </p:cNvPr>
              <p:cNvSpPr/>
              <p:nvPr/>
            </p:nvSpPr>
            <p:spPr bwMode="auto">
              <a:xfrm>
                <a:off x="6348545" y="1933560"/>
                <a:ext cx="930640" cy="547652"/>
              </a:xfrm>
              <a:prstGeom prst="rect">
                <a:avLst/>
              </a:prstGeom>
              <a:solidFill>
                <a:schemeClr val="accent4">
                  <a:lumMod val="40000"/>
                  <a:lumOff val="60000"/>
                </a:schemeClr>
              </a:solidFill>
              <a:ln>
                <a:solidFill>
                  <a:schemeClr val="accent4">
                    <a:lumMod val="50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36000" rIns="0" bIns="36000" numCol="1" rtlCol="0" anchor="t" anchorCtr="0" compatLnSpc="1">
                <a:prstTxWarp prst="textNoShape">
                  <a:avLst/>
                </a:prstTxWarp>
              </a:bodyPr>
              <a:lstStyle/>
              <a:p>
                <a:pPr algn="ctr" defTabSz="449263">
                  <a:buClr>
                    <a:srgbClr val="000000"/>
                  </a:buClr>
                  <a:buSzPct val="100000"/>
                </a:pPr>
                <a:r>
                  <a:rPr lang="en-GB" sz="1400" b="1" baseline="-25000" dirty="0">
                    <a:solidFill>
                      <a:schemeClr val="accent4">
                        <a:lumMod val="50000"/>
                      </a:schemeClr>
                    </a:solidFill>
                    <a:latin typeface="Arial" charset="0"/>
                  </a:rPr>
                  <a:t>Action: Assign value ne</a:t>
                </a:r>
              </a:p>
            </p:txBody>
          </p:sp>
          <p:cxnSp>
            <p:nvCxnSpPr>
              <p:cNvPr id="34" name="Straight Arrow Connector 33">
                <a:extLst>
                  <a:ext uri="{FF2B5EF4-FFF2-40B4-BE49-F238E27FC236}">
                    <a16:creationId xmlns:a16="http://schemas.microsoft.com/office/drawing/2014/main" id="{BD700959-92FD-FA4F-A21D-803273611A8B}"/>
                  </a:ext>
                </a:extLst>
              </p:cNvPr>
              <p:cNvCxnSpPr>
                <a:cxnSpLocks/>
                <a:stCxn id="20" idx="3"/>
                <a:endCxn id="33" idx="0"/>
              </p:cNvCxnSpPr>
              <p:nvPr/>
            </p:nvCxnSpPr>
            <p:spPr>
              <a:xfrm>
                <a:off x="4992122" y="1559153"/>
                <a:ext cx="1821743" cy="374406"/>
              </a:xfrm>
              <a:prstGeom prst="straightConnector1">
                <a:avLst/>
              </a:prstGeom>
              <a:ln>
                <a:solidFill>
                  <a:schemeClr val="bg2">
                    <a:lumMod val="25000"/>
                  </a:schemeClr>
                </a:solidFill>
                <a:tailEnd type="triangle"/>
              </a:ln>
            </p:spPr>
            <p:style>
              <a:lnRef idx="3">
                <a:schemeClr val="accent3"/>
              </a:lnRef>
              <a:fillRef idx="0">
                <a:schemeClr val="accent3"/>
              </a:fillRef>
              <a:effectRef idx="2">
                <a:schemeClr val="accent3"/>
              </a:effectRef>
              <a:fontRef idx="minor">
                <a:schemeClr val="tx1"/>
              </a:fontRef>
            </p:style>
          </p:cxnSp>
          <p:cxnSp>
            <p:nvCxnSpPr>
              <p:cNvPr id="35" name="Elbow Connector 4">
                <a:extLst>
                  <a:ext uri="{FF2B5EF4-FFF2-40B4-BE49-F238E27FC236}">
                    <a16:creationId xmlns:a16="http://schemas.microsoft.com/office/drawing/2014/main" id="{7A799014-0529-3548-8209-835F25787D8C}"/>
                  </a:ext>
                </a:extLst>
              </p:cNvPr>
              <p:cNvCxnSpPr>
                <a:cxnSpLocks/>
                <a:stCxn id="40" idx="5"/>
                <a:endCxn id="37" idx="1"/>
              </p:cNvCxnSpPr>
              <p:nvPr/>
            </p:nvCxnSpPr>
            <p:spPr bwMode="auto">
              <a:xfrm flipH="1">
                <a:off x="2909822" y="4312755"/>
                <a:ext cx="810711" cy="229646"/>
              </a:xfrm>
              <a:prstGeom prst="straightConnector1">
                <a:avLst/>
              </a:prstGeom>
              <a:ln>
                <a:noFill/>
                <a:headEnd type="none" w="med" len="med"/>
                <a:tailEnd type="triangle"/>
              </a:ln>
            </p:spPr>
            <p:style>
              <a:lnRef idx="3">
                <a:schemeClr val="accent3"/>
              </a:lnRef>
              <a:fillRef idx="0">
                <a:schemeClr val="accent3"/>
              </a:fillRef>
              <a:effectRef idx="2">
                <a:schemeClr val="accent3"/>
              </a:effectRef>
              <a:fontRef idx="minor">
                <a:schemeClr val="tx1"/>
              </a:fontRef>
            </p:style>
          </p:cxnSp>
          <p:sp>
            <p:nvSpPr>
              <p:cNvPr id="36" name="Rectangle 35">
                <a:extLst>
                  <a:ext uri="{FF2B5EF4-FFF2-40B4-BE49-F238E27FC236}">
                    <a16:creationId xmlns:a16="http://schemas.microsoft.com/office/drawing/2014/main" id="{5BF2CC90-F9FB-D149-8E33-4975D445424A}"/>
                  </a:ext>
                </a:extLst>
              </p:cNvPr>
              <p:cNvSpPr/>
              <p:nvPr/>
            </p:nvSpPr>
            <p:spPr bwMode="auto">
              <a:xfrm>
                <a:off x="1720684" y="5238718"/>
                <a:ext cx="701152" cy="506169"/>
              </a:xfrm>
              <a:prstGeom prst="rect">
                <a:avLst/>
              </a:prstGeom>
              <a:solidFill>
                <a:schemeClr val="accent5">
                  <a:lumMod val="40000"/>
                  <a:lumOff val="60000"/>
                </a:schemeClr>
              </a:solidFill>
              <a:ln>
                <a:solidFill>
                  <a:srgbClr val="7030A0"/>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36000" rIns="0" bIns="36000" numCol="1" rtlCol="0" anchor="t" anchorCtr="0" compatLnSpc="1">
                <a:prstTxWarp prst="textNoShape">
                  <a:avLst/>
                </a:prstTxWarp>
              </a:bodyPr>
              <a:lstStyle/>
              <a:p>
                <a:pPr marL="0" marR="0" indent="0" algn="ctr" defTabSz="449263" rtl="0" eaLnBrk="1" fontAlgn="base" latinLnBrk="0" hangingPunct="1">
                  <a:lnSpc>
                    <a:spcPct val="100000"/>
                  </a:lnSpc>
                  <a:spcBef>
                    <a:spcPts val="0"/>
                  </a:spcBef>
                  <a:spcAft>
                    <a:spcPct val="0"/>
                  </a:spcAft>
                  <a:buClr>
                    <a:srgbClr val="000000"/>
                  </a:buClr>
                  <a:buSzPct val="100000"/>
                  <a:buFont typeface="Times New Roman" charset="0"/>
                  <a:buNone/>
                  <a:tabLst/>
                </a:pPr>
                <a:r>
                  <a:rPr kumimoji="0" lang="en-GB" sz="1400" b="1" i="0" u="none" strike="noStrike" cap="none" normalizeH="0" baseline="-25000" dirty="0">
                    <a:ln>
                      <a:noFill/>
                    </a:ln>
                    <a:solidFill>
                      <a:schemeClr val="accent5">
                        <a:lumMod val="50000"/>
                      </a:schemeClr>
                    </a:solidFill>
                    <a:effectLst/>
                    <a:latin typeface="Arial" charset="0"/>
                  </a:rPr>
                  <a:t>Cond: </a:t>
                </a:r>
              </a:p>
              <a:p>
                <a:pPr marL="0" marR="0" indent="0" algn="ctr" defTabSz="449263" rtl="0" eaLnBrk="1" fontAlgn="base" latinLnBrk="0" hangingPunct="1">
                  <a:lnSpc>
                    <a:spcPct val="100000"/>
                  </a:lnSpc>
                  <a:spcBef>
                    <a:spcPts val="0"/>
                  </a:spcBef>
                  <a:spcAft>
                    <a:spcPct val="0"/>
                  </a:spcAft>
                  <a:buClr>
                    <a:srgbClr val="000000"/>
                  </a:buClr>
                  <a:buSzPct val="100000"/>
                  <a:buFont typeface="Times New Roman" charset="0"/>
                  <a:buNone/>
                  <a:tabLst/>
                </a:pPr>
                <a:r>
                  <a:rPr kumimoji="0" lang="en-GB" sz="1400" b="1" i="0" u="none" strike="noStrike" cap="none" normalizeH="0" baseline="-25000" dirty="0">
                    <a:ln>
                      <a:noFill/>
                    </a:ln>
                    <a:solidFill>
                      <a:schemeClr val="accent5">
                        <a:lumMod val="50000"/>
                      </a:schemeClr>
                    </a:solidFill>
                    <a:effectLst/>
                    <a:latin typeface="Arial" charset="0"/>
                  </a:rPr>
                  <a:t>No fringe</a:t>
                </a:r>
              </a:p>
            </p:txBody>
          </p:sp>
          <p:sp>
            <p:nvSpPr>
              <p:cNvPr id="37" name="Rectangle 26">
                <a:extLst>
                  <a:ext uri="{FF2B5EF4-FFF2-40B4-BE49-F238E27FC236}">
                    <a16:creationId xmlns:a16="http://schemas.microsoft.com/office/drawing/2014/main" id="{348E8F4A-D55D-4845-A3E5-608689E5F9D9}"/>
                  </a:ext>
                </a:extLst>
              </p:cNvPr>
              <p:cNvSpPr/>
              <p:nvPr/>
            </p:nvSpPr>
            <p:spPr bwMode="auto">
              <a:xfrm>
                <a:off x="2464273" y="4538505"/>
                <a:ext cx="979415" cy="506169"/>
              </a:xfrm>
              <a:custGeom>
                <a:avLst/>
                <a:gdLst>
                  <a:gd name="connsiteX0" fmla="*/ 0 w 648072"/>
                  <a:gd name="connsiteY0" fmla="*/ 0 h 216057"/>
                  <a:gd name="connsiteX1" fmla="*/ 648072 w 648072"/>
                  <a:gd name="connsiteY1" fmla="*/ 0 h 216057"/>
                  <a:gd name="connsiteX2" fmla="*/ 648072 w 648072"/>
                  <a:gd name="connsiteY2" fmla="*/ 216057 h 216057"/>
                  <a:gd name="connsiteX3" fmla="*/ 0 w 648072"/>
                  <a:gd name="connsiteY3" fmla="*/ 216057 h 216057"/>
                  <a:gd name="connsiteX4" fmla="*/ 0 w 648072"/>
                  <a:gd name="connsiteY4" fmla="*/ 0 h 216057"/>
                  <a:gd name="connsiteX0" fmla="*/ 0 w 648072"/>
                  <a:gd name="connsiteY0" fmla="*/ 0 h 217279"/>
                  <a:gd name="connsiteX1" fmla="*/ 648072 w 648072"/>
                  <a:gd name="connsiteY1" fmla="*/ 0 h 217279"/>
                  <a:gd name="connsiteX2" fmla="*/ 648072 w 648072"/>
                  <a:gd name="connsiteY2" fmla="*/ 216057 h 217279"/>
                  <a:gd name="connsiteX3" fmla="*/ 151894 w 648072"/>
                  <a:gd name="connsiteY3" fmla="*/ 217279 h 217279"/>
                  <a:gd name="connsiteX4" fmla="*/ 0 w 648072"/>
                  <a:gd name="connsiteY4" fmla="*/ 216057 h 217279"/>
                  <a:gd name="connsiteX5" fmla="*/ 0 w 648072"/>
                  <a:gd name="connsiteY5" fmla="*/ 0 h 217279"/>
                  <a:gd name="connsiteX0" fmla="*/ 0 w 648072"/>
                  <a:gd name="connsiteY0" fmla="*/ 0 h 217534"/>
                  <a:gd name="connsiteX1" fmla="*/ 648072 w 648072"/>
                  <a:gd name="connsiteY1" fmla="*/ 0 h 217534"/>
                  <a:gd name="connsiteX2" fmla="*/ 648072 w 648072"/>
                  <a:gd name="connsiteY2" fmla="*/ 216057 h 217534"/>
                  <a:gd name="connsiteX3" fmla="*/ 461610 w 648072"/>
                  <a:gd name="connsiteY3" fmla="*/ 217279 h 217534"/>
                  <a:gd name="connsiteX4" fmla="*/ 151894 w 648072"/>
                  <a:gd name="connsiteY4" fmla="*/ 217279 h 217534"/>
                  <a:gd name="connsiteX5" fmla="*/ 0 w 648072"/>
                  <a:gd name="connsiteY5" fmla="*/ 216057 h 217534"/>
                  <a:gd name="connsiteX6" fmla="*/ 0 w 648072"/>
                  <a:gd name="connsiteY6" fmla="*/ 0 h 217534"/>
                  <a:gd name="connsiteX0" fmla="*/ 0 w 648072"/>
                  <a:gd name="connsiteY0" fmla="*/ 761 h 218295"/>
                  <a:gd name="connsiteX1" fmla="*/ 294816 w 648072"/>
                  <a:gd name="connsiteY1" fmla="*/ 1694 h 218295"/>
                  <a:gd name="connsiteX2" fmla="*/ 648072 w 648072"/>
                  <a:gd name="connsiteY2" fmla="*/ 761 h 218295"/>
                  <a:gd name="connsiteX3" fmla="*/ 648072 w 648072"/>
                  <a:gd name="connsiteY3" fmla="*/ 216818 h 218295"/>
                  <a:gd name="connsiteX4" fmla="*/ 461610 w 648072"/>
                  <a:gd name="connsiteY4" fmla="*/ 218040 h 218295"/>
                  <a:gd name="connsiteX5" fmla="*/ 151894 w 648072"/>
                  <a:gd name="connsiteY5" fmla="*/ 218040 h 218295"/>
                  <a:gd name="connsiteX6" fmla="*/ 0 w 648072"/>
                  <a:gd name="connsiteY6" fmla="*/ 216818 h 218295"/>
                  <a:gd name="connsiteX7" fmla="*/ 0 w 648072"/>
                  <a:gd name="connsiteY7" fmla="*/ 761 h 218295"/>
                  <a:gd name="connsiteX0" fmla="*/ 0 w 648072"/>
                  <a:gd name="connsiteY0" fmla="*/ 761 h 220069"/>
                  <a:gd name="connsiteX1" fmla="*/ 294816 w 648072"/>
                  <a:gd name="connsiteY1" fmla="*/ 1694 h 220069"/>
                  <a:gd name="connsiteX2" fmla="*/ 648072 w 648072"/>
                  <a:gd name="connsiteY2" fmla="*/ 761 h 220069"/>
                  <a:gd name="connsiteX3" fmla="*/ 648072 w 648072"/>
                  <a:gd name="connsiteY3" fmla="*/ 216818 h 220069"/>
                  <a:gd name="connsiteX4" fmla="*/ 461610 w 648072"/>
                  <a:gd name="connsiteY4" fmla="*/ 218040 h 220069"/>
                  <a:gd name="connsiteX5" fmla="*/ 298881 w 648072"/>
                  <a:gd name="connsiteY5" fmla="*/ 220069 h 220069"/>
                  <a:gd name="connsiteX6" fmla="*/ 151894 w 648072"/>
                  <a:gd name="connsiteY6" fmla="*/ 218040 h 220069"/>
                  <a:gd name="connsiteX7" fmla="*/ 0 w 648072"/>
                  <a:gd name="connsiteY7" fmla="*/ 216818 h 220069"/>
                  <a:gd name="connsiteX8" fmla="*/ 0 w 648072"/>
                  <a:gd name="connsiteY8" fmla="*/ 761 h 220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8072" h="220069">
                    <a:moveTo>
                      <a:pt x="0" y="761"/>
                    </a:moveTo>
                    <a:cubicBezTo>
                      <a:pt x="96633" y="-2205"/>
                      <a:pt x="198183" y="4660"/>
                      <a:pt x="294816" y="1694"/>
                    </a:cubicBezTo>
                    <a:lnTo>
                      <a:pt x="648072" y="761"/>
                    </a:lnTo>
                    <a:lnTo>
                      <a:pt x="648072" y="216818"/>
                    </a:lnTo>
                    <a:cubicBezTo>
                      <a:pt x="590834" y="215587"/>
                      <a:pt x="518848" y="219271"/>
                      <a:pt x="461610" y="218040"/>
                    </a:cubicBezTo>
                    <a:lnTo>
                      <a:pt x="298881" y="220069"/>
                    </a:lnTo>
                    <a:lnTo>
                      <a:pt x="151894" y="218040"/>
                    </a:lnTo>
                    <a:lnTo>
                      <a:pt x="0" y="216818"/>
                    </a:lnTo>
                    <a:lnTo>
                      <a:pt x="0" y="761"/>
                    </a:lnTo>
                    <a:close/>
                  </a:path>
                </a:pathLst>
              </a:custGeom>
              <a:ln>
                <a:solidFill>
                  <a:schemeClr val="tx1">
                    <a:lumMod val="50000"/>
                    <a:lumOff val="50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36000" rIns="0" bIns="36000" numCol="1" rtlCol="0" anchor="t" anchorCtr="0" compatLnSpc="1">
                <a:prstTxWarp prst="textNoShape">
                  <a:avLst/>
                </a:prstTxWarp>
              </a:bodyPr>
              <a:lstStyle/>
              <a:p>
                <a:pPr algn="ctr" defTabSz="449263">
                  <a:spcBef>
                    <a:spcPts val="0"/>
                  </a:spcBef>
                  <a:buClr>
                    <a:srgbClr val="000000"/>
                  </a:buClr>
                  <a:buSzPct val="100000"/>
                </a:pPr>
                <a:r>
                  <a:rPr lang="en-GB" sz="1400" b="1" baseline="-25000" dirty="0">
                    <a:solidFill>
                      <a:schemeClr val="bg2">
                        <a:lumMod val="25000"/>
                      </a:schemeClr>
                    </a:solidFill>
                    <a:latin typeface="Arial" charset="0"/>
                  </a:rPr>
                  <a:t>Sequence</a:t>
                </a:r>
              </a:p>
              <a:p>
                <a:pPr algn="ctr" defTabSz="449263">
                  <a:spcBef>
                    <a:spcPts val="0"/>
                  </a:spcBef>
                  <a:buClr>
                    <a:srgbClr val="000000"/>
                  </a:buClr>
                  <a:buSzPct val="100000"/>
                </a:pPr>
                <a:r>
                  <a:rPr lang="en-GB" sz="1400" b="1" baseline="-25000" dirty="0">
                    <a:solidFill>
                      <a:schemeClr val="bg2">
                        <a:lumMod val="25000"/>
                      </a:schemeClr>
                    </a:solidFill>
                    <a:latin typeface="Arial" charset="0"/>
                  </a:rPr>
                  <a:t>H1</a:t>
                </a:r>
              </a:p>
            </p:txBody>
          </p:sp>
          <p:cxnSp>
            <p:nvCxnSpPr>
              <p:cNvPr id="38" name="Straight Arrow Connector 37">
                <a:extLst>
                  <a:ext uri="{FF2B5EF4-FFF2-40B4-BE49-F238E27FC236}">
                    <a16:creationId xmlns:a16="http://schemas.microsoft.com/office/drawing/2014/main" id="{F2034DB5-A52B-7F45-8C2E-5CB4EC0A110D}"/>
                  </a:ext>
                </a:extLst>
              </p:cNvPr>
              <p:cNvCxnSpPr>
                <a:cxnSpLocks/>
              </p:cNvCxnSpPr>
              <p:nvPr/>
            </p:nvCxnSpPr>
            <p:spPr bwMode="auto">
              <a:xfrm>
                <a:off x="666669" y="3329868"/>
                <a:ext cx="675048" cy="2369240"/>
              </a:xfrm>
              <a:prstGeom prst="straightConnector1">
                <a:avLst/>
              </a:prstGeom>
              <a:ln>
                <a:noFill/>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39" name="Elbow Connector 77">
                <a:extLst>
                  <a:ext uri="{FF2B5EF4-FFF2-40B4-BE49-F238E27FC236}">
                    <a16:creationId xmlns:a16="http://schemas.microsoft.com/office/drawing/2014/main" id="{0A2DB4C4-4C39-3049-9195-05F036437C27}"/>
                  </a:ext>
                </a:extLst>
              </p:cNvPr>
              <p:cNvCxnSpPr>
                <a:cxnSpLocks/>
                <a:stCxn id="37" idx="4"/>
              </p:cNvCxnSpPr>
              <p:nvPr/>
            </p:nvCxnSpPr>
            <p:spPr bwMode="auto">
              <a:xfrm>
                <a:off x="3161893" y="5040008"/>
                <a:ext cx="3637273" cy="565302"/>
              </a:xfrm>
              <a:prstGeom prst="straightConnector1">
                <a:avLst/>
              </a:prstGeom>
              <a:ln>
                <a:noFill/>
                <a:headEnd type="none" w="med" len="med"/>
                <a:tailEnd type="triangle"/>
              </a:ln>
            </p:spPr>
            <p:style>
              <a:lnRef idx="3">
                <a:schemeClr val="accent3"/>
              </a:lnRef>
              <a:fillRef idx="0">
                <a:schemeClr val="accent3"/>
              </a:fillRef>
              <a:effectRef idx="2">
                <a:schemeClr val="accent3"/>
              </a:effectRef>
              <a:fontRef idx="minor">
                <a:schemeClr val="tx1"/>
              </a:fontRef>
            </p:style>
          </p:cxnSp>
          <p:sp>
            <p:nvSpPr>
              <p:cNvPr id="40" name="Rectangle 26">
                <a:extLst>
                  <a:ext uri="{FF2B5EF4-FFF2-40B4-BE49-F238E27FC236}">
                    <a16:creationId xmlns:a16="http://schemas.microsoft.com/office/drawing/2014/main" id="{10006B0B-C4E2-5541-B1A7-B039F2E328B4}"/>
                  </a:ext>
                </a:extLst>
              </p:cNvPr>
              <p:cNvSpPr/>
              <p:nvPr/>
            </p:nvSpPr>
            <p:spPr bwMode="auto">
              <a:xfrm>
                <a:off x="3519227" y="3760572"/>
                <a:ext cx="858893" cy="552830"/>
              </a:xfrm>
              <a:custGeom>
                <a:avLst/>
                <a:gdLst>
                  <a:gd name="connsiteX0" fmla="*/ 0 w 648072"/>
                  <a:gd name="connsiteY0" fmla="*/ 0 h 216057"/>
                  <a:gd name="connsiteX1" fmla="*/ 648072 w 648072"/>
                  <a:gd name="connsiteY1" fmla="*/ 0 h 216057"/>
                  <a:gd name="connsiteX2" fmla="*/ 648072 w 648072"/>
                  <a:gd name="connsiteY2" fmla="*/ 216057 h 216057"/>
                  <a:gd name="connsiteX3" fmla="*/ 0 w 648072"/>
                  <a:gd name="connsiteY3" fmla="*/ 216057 h 216057"/>
                  <a:gd name="connsiteX4" fmla="*/ 0 w 648072"/>
                  <a:gd name="connsiteY4" fmla="*/ 0 h 216057"/>
                  <a:gd name="connsiteX0" fmla="*/ 0 w 648072"/>
                  <a:gd name="connsiteY0" fmla="*/ 0 h 217279"/>
                  <a:gd name="connsiteX1" fmla="*/ 648072 w 648072"/>
                  <a:gd name="connsiteY1" fmla="*/ 0 h 217279"/>
                  <a:gd name="connsiteX2" fmla="*/ 648072 w 648072"/>
                  <a:gd name="connsiteY2" fmla="*/ 216057 h 217279"/>
                  <a:gd name="connsiteX3" fmla="*/ 151894 w 648072"/>
                  <a:gd name="connsiteY3" fmla="*/ 217279 h 217279"/>
                  <a:gd name="connsiteX4" fmla="*/ 0 w 648072"/>
                  <a:gd name="connsiteY4" fmla="*/ 216057 h 217279"/>
                  <a:gd name="connsiteX5" fmla="*/ 0 w 648072"/>
                  <a:gd name="connsiteY5" fmla="*/ 0 h 217279"/>
                  <a:gd name="connsiteX0" fmla="*/ 0 w 648072"/>
                  <a:gd name="connsiteY0" fmla="*/ 0 h 217534"/>
                  <a:gd name="connsiteX1" fmla="*/ 648072 w 648072"/>
                  <a:gd name="connsiteY1" fmla="*/ 0 h 217534"/>
                  <a:gd name="connsiteX2" fmla="*/ 648072 w 648072"/>
                  <a:gd name="connsiteY2" fmla="*/ 216057 h 217534"/>
                  <a:gd name="connsiteX3" fmla="*/ 461610 w 648072"/>
                  <a:gd name="connsiteY3" fmla="*/ 217279 h 217534"/>
                  <a:gd name="connsiteX4" fmla="*/ 151894 w 648072"/>
                  <a:gd name="connsiteY4" fmla="*/ 217279 h 217534"/>
                  <a:gd name="connsiteX5" fmla="*/ 0 w 648072"/>
                  <a:gd name="connsiteY5" fmla="*/ 216057 h 217534"/>
                  <a:gd name="connsiteX6" fmla="*/ 0 w 648072"/>
                  <a:gd name="connsiteY6" fmla="*/ 0 h 217534"/>
                  <a:gd name="connsiteX0" fmla="*/ 0 w 648072"/>
                  <a:gd name="connsiteY0" fmla="*/ 761 h 218295"/>
                  <a:gd name="connsiteX1" fmla="*/ 294816 w 648072"/>
                  <a:gd name="connsiteY1" fmla="*/ 1694 h 218295"/>
                  <a:gd name="connsiteX2" fmla="*/ 648072 w 648072"/>
                  <a:gd name="connsiteY2" fmla="*/ 761 h 218295"/>
                  <a:gd name="connsiteX3" fmla="*/ 648072 w 648072"/>
                  <a:gd name="connsiteY3" fmla="*/ 216818 h 218295"/>
                  <a:gd name="connsiteX4" fmla="*/ 461610 w 648072"/>
                  <a:gd name="connsiteY4" fmla="*/ 218040 h 218295"/>
                  <a:gd name="connsiteX5" fmla="*/ 151894 w 648072"/>
                  <a:gd name="connsiteY5" fmla="*/ 218040 h 218295"/>
                  <a:gd name="connsiteX6" fmla="*/ 0 w 648072"/>
                  <a:gd name="connsiteY6" fmla="*/ 216818 h 218295"/>
                  <a:gd name="connsiteX7" fmla="*/ 0 w 648072"/>
                  <a:gd name="connsiteY7" fmla="*/ 761 h 21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072" h="218295">
                    <a:moveTo>
                      <a:pt x="0" y="761"/>
                    </a:moveTo>
                    <a:cubicBezTo>
                      <a:pt x="96633" y="-2205"/>
                      <a:pt x="198183" y="4660"/>
                      <a:pt x="294816" y="1694"/>
                    </a:cubicBezTo>
                    <a:lnTo>
                      <a:pt x="648072" y="761"/>
                    </a:lnTo>
                    <a:lnTo>
                      <a:pt x="648072" y="216818"/>
                    </a:lnTo>
                    <a:cubicBezTo>
                      <a:pt x="590834" y="215587"/>
                      <a:pt x="518848" y="219271"/>
                      <a:pt x="461610" y="218040"/>
                    </a:cubicBezTo>
                    <a:lnTo>
                      <a:pt x="151894" y="218040"/>
                    </a:lnTo>
                    <a:lnTo>
                      <a:pt x="0" y="216818"/>
                    </a:lnTo>
                    <a:lnTo>
                      <a:pt x="0" y="761"/>
                    </a:lnTo>
                    <a:close/>
                  </a:path>
                </a:pathLst>
              </a:custGeom>
              <a:ln>
                <a:solidFill>
                  <a:schemeClr val="tx1">
                    <a:lumMod val="50000"/>
                    <a:lumOff val="50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36000" rIns="0" bIns="36000" numCol="1" rtlCol="0" anchor="t" anchorCtr="0" compatLnSpc="1">
                <a:prstTxWarp prst="textNoShape">
                  <a:avLst/>
                </a:prstTxWarp>
              </a:bodyPr>
              <a:lstStyle/>
              <a:p>
                <a:pPr algn="ctr" defTabSz="449263">
                  <a:spcBef>
                    <a:spcPts val="0"/>
                  </a:spcBef>
                  <a:buClr>
                    <a:srgbClr val="000000"/>
                  </a:buClr>
                  <a:buSzPct val="100000"/>
                </a:pPr>
                <a:r>
                  <a:rPr lang="en-GB" sz="1200" b="1" baseline="-25000" dirty="0">
                    <a:solidFill>
                      <a:schemeClr val="bg2">
                        <a:lumMod val="25000"/>
                      </a:schemeClr>
                    </a:solidFill>
                    <a:latin typeface="Arial" charset="0"/>
                  </a:rPr>
                  <a:t>Fallback</a:t>
                </a:r>
              </a:p>
              <a:p>
                <a:pPr algn="ctr" defTabSz="449263">
                  <a:spcBef>
                    <a:spcPts val="0"/>
                  </a:spcBef>
                  <a:buClr>
                    <a:srgbClr val="000000"/>
                  </a:buClr>
                  <a:buSzPct val="100000"/>
                </a:pPr>
                <a:r>
                  <a:rPr lang="en-GB" sz="1200" b="1" baseline="-25000" dirty="0">
                    <a:solidFill>
                      <a:schemeClr val="bg2">
                        <a:lumMod val="25000"/>
                      </a:schemeClr>
                    </a:solidFill>
                    <a:latin typeface="Arial" charset="0"/>
                  </a:rPr>
                  <a:t>Source X</a:t>
                </a:r>
              </a:p>
            </p:txBody>
          </p:sp>
          <p:cxnSp>
            <p:nvCxnSpPr>
              <p:cNvPr id="41" name="Elbow Connector 4">
                <a:extLst>
                  <a:ext uri="{FF2B5EF4-FFF2-40B4-BE49-F238E27FC236}">
                    <a16:creationId xmlns:a16="http://schemas.microsoft.com/office/drawing/2014/main" id="{7CD947DE-14B1-D747-83D8-7AA54B4A471C}"/>
                  </a:ext>
                </a:extLst>
              </p:cNvPr>
              <p:cNvCxnSpPr>
                <a:cxnSpLocks/>
                <a:stCxn id="40" idx="4"/>
              </p:cNvCxnSpPr>
              <p:nvPr/>
            </p:nvCxnSpPr>
            <p:spPr bwMode="auto">
              <a:xfrm>
                <a:off x="4131001" y="4312755"/>
                <a:ext cx="424899" cy="541047"/>
              </a:xfrm>
              <a:prstGeom prst="straightConnector1">
                <a:avLst/>
              </a:prstGeom>
              <a:ln>
                <a:noFill/>
                <a:headEnd type="none" w="med" len="med"/>
                <a:tailEnd type="triangle"/>
              </a:ln>
            </p:spPr>
            <p:style>
              <a:lnRef idx="3">
                <a:schemeClr val="accent3"/>
              </a:lnRef>
              <a:fillRef idx="0">
                <a:schemeClr val="accent3"/>
              </a:fillRef>
              <a:effectRef idx="2">
                <a:schemeClr val="accent3"/>
              </a:effectRef>
              <a:fontRef idx="minor">
                <a:schemeClr val="tx1"/>
              </a:fontRef>
            </p:style>
          </p:cxnSp>
          <p:cxnSp>
            <p:nvCxnSpPr>
              <p:cNvPr id="42" name="Elbow Connector 4">
                <a:extLst>
                  <a:ext uri="{FF2B5EF4-FFF2-40B4-BE49-F238E27FC236}">
                    <a16:creationId xmlns:a16="http://schemas.microsoft.com/office/drawing/2014/main" id="{43971793-5CBB-EB4E-8391-D44335A72CBB}"/>
                  </a:ext>
                </a:extLst>
              </p:cNvPr>
              <p:cNvCxnSpPr>
                <a:cxnSpLocks/>
                <a:endCxn id="40" idx="1"/>
              </p:cNvCxnSpPr>
              <p:nvPr/>
            </p:nvCxnSpPr>
            <p:spPr bwMode="auto">
              <a:xfrm>
                <a:off x="3236289" y="3456614"/>
                <a:ext cx="673658" cy="308248"/>
              </a:xfrm>
              <a:prstGeom prst="straightConnector1">
                <a:avLst/>
              </a:prstGeom>
              <a:ln>
                <a:no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43" name="Straight Arrow Connector 42">
                <a:extLst>
                  <a:ext uri="{FF2B5EF4-FFF2-40B4-BE49-F238E27FC236}">
                    <a16:creationId xmlns:a16="http://schemas.microsoft.com/office/drawing/2014/main" id="{99CC4E40-0995-4744-A51B-348FC9735FB2}"/>
                  </a:ext>
                </a:extLst>
              </p:cNvPr>
              <p:cNvCxnSpPr>
                <a:cxnSpLocks/>
                <a:stCxn id="40" idx="5"/>
                <a:endCxn id="37" idx="1"/>
              </p:cNvCxnSpPr>
              <p:nvPr/>
            </p:nvCxnSpPr>
            <p:spPr>
              <a:xfrm flipH="1">
                <a:off x="2909822" y="4312755"/>
                <a:ext cx="810711" cy="229646"/>
              </a:xfrm>
              <a:prstGeom prst="straightConnector1">
                <a:avLst/>
              </a:prstGeom>
              <a:ln>
                <a:solidFill>
                  <a:srgbClr val="70AD47"/>
                </a:solidFill>
                <a:tailEnd type="triangle"/>
              </a:ln>
            </p:spPr>
            <p:style>
              <a:lnRef idx="3">
                <a:schemeClr val="accent3"/>
              </a:lnRef>
              <a:fillRef idx="0">
                <a:schemeClr val="accent3"/>
              </a:fillRef>
              <a:effectRef idx="2">
                <a:schemeClr val="accent3"/>
              </a:effectRef>
              <a:fontRef idx="minor">
                <a:schemeClr val="tx1"/>
              </a:fontRef>
            </p:style>
          </p:cxnSp>
          <p:cxnSp>
            <p:nvCxnSpPr>
              <p:cNvPr id="44" name="Straight Arrow Connector 43">
                <a:extLst>
                  <a:ext uri="{FF2B5EF4-FFF2-40B4-BE49-F238E27FC236}">
                    <a16:creationId xmlns:a16="http://schemas.microsoft.com/office/drawing/2014/main" id="{F7FF6FB7-01FF-7D4F-9D4B-ECE496D89BF6}"/>
                  </a:ext>
                </a:extLst>
              </p:cNvPr>
              <p:cNvCxnSpPr>
                <a:cxnSpLocks/>
                <a:stCxn id="37" idx="5"/>
                <a:endCxn id="36" idx="0"/>
              </p:cNvCxnSpPr>
              <p:nvPr/>
            </p:nvCxnSpPr>
            <p:spPr>
              <a:xfrm flipH="1">
                <a:off x="2071260" y="5044674"/>
                <a:ext cx="844704" cy="194043"/>
              </a:xfrm>
              <a:prstGeom prst="straightConnector1">
                <a:avLst/>
              </a:prstGeom>
              <a:ln>
                <a:solidFill>
                  <a:srgbClr val="5C9BD5"/>
                </a:solidFill>
                <a:tailEnd type="triangle"/>
              </a:ln>
            </p:spPr>
            <p:style>
              <a:lnRef idx="3">
                <a:schemeClr val="accent3"/>
              </a:lnRef>
              <a:fillRef idx="0">
                <a:schemeClr val="accent3"/>
              </a:fillRef>
              <a:effectRef idx="2">
                <a:schemeClr val="accent3"/>
              </a:effectRef>
              <a:fontRef idx="minor">
                <a:schemeClr val="tx1"/>
              </a:fontRef>
            </p:style>
          </p:cxnSp>
          <p:cxnSp>
            <p:nvCxnSpPr>
              <p:cNvPr id="45" name="Straight Arrow Connector 44">
                <a:extLst>
                  <a:ext uri="{FF2B5EF4-FFF2-40B4-BE49-F238E27FC236}">
                    <a16:creationId xmlns:a16="http://schemas.microsoft.com/office/drawing/2014/main" id="{2DE343D4-A86A-B940-BF8A-A5CFB7846D57}"/>
                  </a:ext>
                </a:extLst>
              </p:cNvPr>
              <p:cNvCxnSpPr>
                <a:cxnSpLocks/>
                <a:stCxn id="40" idx="4"/>
                <a:endCxn id="51" idx="1"/>
              </p:cNvCxnSpPr>
              <p:nvPr/>
            </p:nvCxnSpPr>
            <p:spPr>
              <a:xfrm>
                <a:off x="4131001" y="4312755"/>
                <a:ext cx="828755" cy="218205"/>
              </a:xfrm>
              <a:prstGeom prst="straightConnector1">
                <a:avLst/>
              </a:prstGeom>
              <a:ln>
                <a:solidFill>
                  <a:srgbClr val="70AD47"/>
                </a:solidFill>
                <a:tailEnd type="triangle"/>
              </a:ln>
            </p:spPr>
            <p:style>
              <a:lnRef idx="3">
                <a:schemeClr val="accent3"/>
              </a:lnRef>
              <a:fillRef idx="0">
                <a:schemeClr val="accent3"/>
              </a:fillRef>
              <a:effectRef idx="2">
                <a:schemeClr val="accent3"/>
              </a:effectRef>
              <a:fontRef idx="minor">
                <a:schemeClr val="tx1"/>
              </a:fontRef>
            </p:style>
          </p:cxnSp>
          <p:sp>
            <p:nvSpPr>
              <p:cNvPr id="46" name="Rectangle 45">
                <a:extLst>
                  <a:ext uri="{FF2B5EF4-FFF2-40B4-BE49-F238E27FC236}">
                    <a16:creationId xmlns:a16="http://schemas.microsoft.com/office/drawing/2014/main" id="{F5DA8C23-840D-2A4F-83E2-3D18730EA804}"/>
                  </a:ext>
                </a:extLst>
              </p:cNvPr>
              <p:cNvSpPr/>
              <p:nvPr/>
            </p:nvSpPr>
            <p:spPr bwMode="auto">
              <a:xfrm>
                <a:off x="2540506" y="5234821"/>
                <a:ext cx="695443" cy="506169"/>
              </a:xfrm>
              <a:prstGeom prst="rect">
                <a:avLst/>
              </a:prstGeom>
              <a:solidFill>
                <a:schemeClr val="accent5">
                  <a:lumMod val="40000"/>
                  <a:lumOff val="60000"/>
                </a:schemeClr>
              </a:solidFill>
              <a:ln>
                <a:solidFill>
                  <a:schemeClr val="accent5">
                    <a:lumMod val="50000"/>
                  </a:schemeClr>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36000" rIns="0" bIns="36000" numCol="1" rtlCol="0" anchor="t" anchorCtr="0" compatLnSpc="1">
                <a:prstTxWarp prst="textNoShape">
                  <a:avLst/>
                </a:prstTxWarp>
              </a:bodyPr>
              <a:lstStyle/>
              <a:p>
                <a:pPr marL="0" marR="0" indent="0" algn="ctr" defTabSz="449263" rtl="0" eaLnBrk="1" fontAlgn="base" latinLnBrk="0" hangingPunct="1">
                  <a:lnSpc>
                    <a:spcPct val="100000"/>
                  </a:lnSpc>
                  <a:spcBef>
                    <a:spcPts val="0"/>
                  </a:spcBef>
                  <a:spcAft>
                    <a:spcPct val="0"/>
                  </a:spcAft>
                  <a:buClr>
                    <a:srgbClr val="000000"/>
                  </a:buClr>
                  <a:buSzPct val="100000"/>
                  <a:buFont typeface="Times New Roman" charset="0"/>
                  <a:buNone/>
                  <a:tabLst/>
                </a:pPr>
                <a:r>
                  <a:rPr kumimoji="0" lang="en-GB" sz="1400" b="1" i="0" u="none" strike="noStrike" cap="none" normalizeH="0" baseline="-25000" dirty="0">
                    <a:ln>
                      <a:noFill/>
                    </a:ln>
                    <a:solidFill>
                      <a:schemeClr val="accent5">
                        <a:lumMod val="50000"/>
                      </a:schemeClr>
                    </a:solidFill>
                    <a:effectLst/>
                    <a:latin typeface="Arial" charset="0"/>
                  </a:rPr>
                  <a:t>Cond: </a:t>
                </a:r>
              </a:p>
              <a:p>
                <a:pPr marL="0" marR="0" indent="0" algn="ctr" defTabSz="449263" rtl="0" eaLnBrk="1" fontAlgn="base" latinLnBrk="0" hangingPunct="1">
                  <a:lnSpc>
                    <a:spcPct val="100000"/>
                  </a:lnSpc>
                  <a:spcBef>
                    <a:spcPts val="0"/>
                  </a:spcBef>
                  <a:spcAft>
                    <a:spcPct val="0"/>
                  </a:spcAft>
                  <a:buClr>
                    <a:srgbClr val="000000"/>
                  </a:buClr>
                  <a:buSzPct val="100000"/>
                  <a:buFont typeface="Times New Roman" charset="0"/>
                  <a:buNone/>
                  <a:tabLst/>
                </a:pPr>
                <a:r>
                  <a:rPr kumimoji="0" lang="en-GB" sz="1400" b="1" i="0" u="none" strike="noStrike" cap="none" normalizeH="0" baseline="-25000" dirty="0">
                    <a:ln>
                      <a:noFill/>
                    </a:ln>
                    <a:solidFill>
                      <a:schemeClr val="accent5">
                        <a:lumMod val="50000"/>
                      </a:schemeClr>
                    </a:solidFill>
                    <a:effectLst/>
                    <a:latin typeface="Arial" charset="0"/>
                  </a:rPr>
                  <a:t>H1 valid</a:t>
                </a:r>
              </a:p>
            </p:txBody>
          </p:sp>
          <p:sp>
            <p:nvSpPr>
              <p:cNvPr id="47" name="Rectangle 46">
                <a:extLst>
                  <a:ext uri="{FF2B5EF4-FFF2-40B4-BE49-F238E27FC236}">
                    <a16:creationId xmlns:a16="http://schemas.microsoft.com/office/drawing/2014/main" id="{A46AD678-A788-5940-8DCB-5A7D1157AE5F}"/>
                  </a:ext>
                </a:extLst>
              </p:cNvPr>
              <p:cNvSpPr/>
              <p:nvPr/>
            </p:nvSpPr>
            <p:spPr bwMode="auto">
              <a:xfrm>
                <a:off x="3341188" y="5213046"/>
                <a:ext cx="788511" cy="520175"/>
              </a:xfrm>
              <a:prstGeom prst="rect">
                <a:avLst/>
              </a:prstGeom>
              <a:solidFill>
                <a:schemeClr val="accent4">
                  <a:lumMod val="40000"/>
                  <a:lumOff val="60000"/>
                </a:schemeClr>
              </a:solidFill>
              <a:ln>
                <a:solidFill>
                  <a:schemeClr val="accent4">
                    <a:lumMod val="50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36000" rIns="0" bIns="36000" numCol="1" rtlCol="0" anchor="t" anchorCtr="0" compatLnSpc="1">
                <a:prstTxWarp prst="textNoShape">
                  <a:avLst/>
                </a:prstTxWarp>
              </a:bodyPr>
              <a:lstStyle/>
              <a:p>
                <a:pPr algn="ctr" defTabSz="449263">
                  <a:buClr>
                    <a:srgbClr val="000000"/>
                  </a:buClr>
                  <a:buSzPct val="100000"/>
                </a:pPr>
                <a:r>
                  <a:rPr lang="en-GB" sz="1400" b="1" baseline="-25000" dirty="0">
                    <a:solidFill>
                      <a:schemeClr val="accent4">
                        <a:lumMod val="50000"/>
                      </a:schemeClr>
                    </a:solidFill>
                    <a:latin typeface="Arial" charset="0"/>
                  </a:rPr>
                  <a:t>Action: Assign value ne</a:t>
                </a:r>
              </a:p>
            </p:txBody>
          </p:sp>
          <p:cxnSp>
            <p:nvCxnSpPr>
              <p:cNvPr id="48" name="Straight Arrow Connector 47">
                <a:extLst>
                  <a:ext uri="{FF2B5EF4-FFF2-40B4-BE49-F238E27FC236}">
                    <a16:creationId xmlns:a16="http://schemas.microsoft.com/office/drawing/2014/main" id="{FEA9050A-DA5B-2644-B421-3EC4F746A045}"/>
                  </a:ext>
                </a:extLst>
              </p:cNvPr>
              <p:cNvCxnSpPr>
                <a:cxnSpLocks/>
                <a:stCxn id="37" idx="5"/>
                <a:endCxn id="46" idx="0"/>
              </p:cNvCxnSpPr>
              <p:nvPr/>
            </p:nvCxnSpPr>
            <p:spPr>
              <a:xfrm flipH="1">
                <a:off x="2888228" y="5044674"/>
                <a:ext cx="27736" cy="190147"/>
              </a:xfrm>
              <a:prstGeom prst="straightConnector1">
                <a:avLst/>
              </a:prstGeom>
              <a:ln>
                <a:solidFill>
                  <a:srgbClr val="5C9BD5"/>
                </a:solidFill>
                <a:tailEnd type="triangle"/>
              </a:ln>
            </p:spPr>
            <p:style>
              <a:lnRef idx="3">
                <a:schemeClr val="accent3"/>
              </a:lnRef>
              <a:fillRef idx="0">
                <a:schemeClr val="accent3"/>
              </a:fillRef>
              <a:effectRef idx="2">
                <a:schemeClr val="accent3"/>
              </a:effectRef>
              <a:fontRef idx="minor">
                <a:schemeClr val="tx1"/>
              </a:fontRef>
            </p:style>
          </p:cxnSp>
          <p:cxnSp>
            <p:nvCxnSpPr>
              <p:cNvPr id="49" name="Straight Arrow Connector 48">
                <a:extLst>
                  <a:ext uri="{FF2B5EF4-FFF2-40B4-BE49-F238E27FC236}">
                    <a16:creationId xmlns:a16="http://schemas.microsoft.com/office/drawing/2014/main" id="{70A123FE-9467-F246-84B2-C28C384209C1}"/>
                  </a:ext>
                </a:extLst>
              </p:cNvPr>
              <p:cNvCxnSpPr>
                <a:cxnSpLocks/>
                <a:stCxn id="37" idx="4"/>
                <a:endCxn id="47" idx="0"/>
              </p:cNvCxnSpPr>
              <p:nvPr/>
            </p:nvCxnSpPr>
            <p:spPr>
              <a:xfrm>
                <a:off x="3161893" y="5040007"/>
                <a:ext cx="573551" cy="173039"/>
              </a:xfrm>
              <a:prstGeom prst="straightConnector1">
                <a:avLst/>
              </a:prstGeom>
              <a:ln>
                <a:solidFill>
                  <a:srgbClr val="5C9BD5"/>
                </a:solidFill>
                <a:tailEnd type="triangle"/>
              </a:ln>
            </p:spPr>
            <p:style>
              <a:lnRef idx="3">
                <a:schemeClr val="accent3"/>
              </a:lnRef>
              <a:fillRef idx="0">
                <a:schemeClr val="accent3"/>
              </a:fillRef>
              <a:effectRef idx="2">
                <a:schemeClr val="accent3"/>
              </a:effectRef>
              <a:fontRef idx="minor">
                <a:schemeClr val="tx1"/>
              </a:fontRef>
            </p:style>
          </p:cxnSp>
          <p:sp>
            <p:nvSpPr>
              <p:cNvPr id="51" name="Rectangle 26">
                <a:extLst>
                  <a:ext uri="{FF2B5EF4-FFF2-40B4-BE49-F238E27FC236}">
                    <a16:creationId xmlns:a16="http://schemas.microsoft.com/office/drawing/2014/main" id="{1CBA74DE-5C3A-4C46-9D81-D045C7469473}"/>
                  </a:ext>
                </a:extLst>
              </p:cNvPr>
              <p:cNvSpPr/>
              <p:nvPr/>
            </p:nvSpPr>
            <p:spPr bwMode="auto">
              <a:xfrm>
                <a:off x="4514207" y="4527064"/>
                <a:ext cx="979415" cy="514538"/>
              </a:xfrm>
              <a:custGeom>
                <a:avLst/>
                <a:gdLst>
                  <a:gd name="connsiteX0" fmla="*/ 0 w 648072"/>
                  <a:gd name="connsiteY0" fmla="*/ 0 h 216057"/>
                  <a:gd name="connsiteX1" fmla="*/ 648072 w 648072"/>
                  <a:gd name="connsiteY1" fmla="*/ 0 h 216057"/>
                  <a:gd name="connsiteX2" fmla="*/ 648072 w 648072"/>
                  <a:gd name="connsiteY2" fmla="*/ 216057 h 216057"/>
                  <a:gd name="connsiteX3" fmla="*/ 0 w 648072"/>
                  <a:gd name="connsiteY3" fmla="*/ 216057 h 216057"/>
                  <a:gd name="connsiteX4" fmla="*/ 0 w 648072"/>
                  <a:gd name="connsiteY4" fmla="*/ 0 h 216057"/>
                  <a:gd name="connsiteX0" fmla="*/ 0 w 648072"/>
                  <a:gd name="connsiteY0" fmla="*/ 0 h 217279"/>
                  <a:gd name="connsiteX1" fmla="*/ 648072 w 648072"/>
                  <a:gd name="connsiteY1" fmla="*/ 0 h 217279"/>
                  <a:gd name="connsiteX2" fmla="*/ 648072 w 648072"/>
                  <a:gd name="connsiteY2" fmla="*/ 216057 h 217279"/>
                  <a:gd name="connsiteX3" fmla="*/ 151894 w 648072"/>
                  <a:gd name="connsiteY3" fmla="*/ 217279 h 217279"/>
                  <a:gd name="connsiteX4" fmla="*/ 0 w 648072"/>
                  <a:gd name="connsiteY4" fmla="*/ 216057 h 217279"/>
                  <a:gd name="connsiteX5" fmla="*/ 0 w 648072"/>
                  <a:gd name="connsiteY5" fmla="*/ 0 h 217279"/>
                  <a:gd name="connsiteX0" fmla="*/ 0 w 648072"/>
                  <a:gd name="connsiteY0" fmla="*/ 0 h 217534"/>
                  <a:gd name="connsiteX1" fmla="*/ 648072 w 648072"/>
                  <a:gd name="connsiteY1" fmla="*/ 0 h 217534"/>
                  <a:gd name="connsiteX2" fmla="*/ 648072 w 648072"/>
                  <a:gd name="connsiteY2" fmla="*/ 216057 h 217534"/>
                  <a:gd name="connsiteX3" fmla="*/ 461610 w 648072"/>
                  <a:gd name="connsiteY3" fmla="*/ 217279 h 217534"/>
                  <a:gd name="connsiteX4" fmla="*/ 151894 w 648072"/>
                  <a:gd name="connsiteY4" fmla="*/ 217279 h 217534"/>
                  <a:gd name="connsiteX5" fmla="*/ 0 w 648072"/>
                  <a:gd name="connsiteY5" fmla="*/ 216057 h 217534"/>
                  <a:gd name="connsiteX6" fmla="*/ 0 w 648072"/>
                  <a:gd name="connsiteY6" fmla="*/ 0 h 217534"/>
                  <a:gd name="connsiteX0" fmla="*/ 0 w 648072"/>
                  <a:gd name="connsiteY0" fmla="*/ 761 h 218295"/>
                  <a:gd name="connsiteX1" fmla="*/ 294816 w 648072"/>
                  <a:gd name="connsiteY1" fmla="*/ 1694 h 218295"/>
                  <a:gd name="connsiteX2" fmla="*/ 648072 w 648072"/>
                  <a:gd name="connsiteY2" fmla="*/ 761 h 218295"/>
                  <a:gd name="connsiteX3" fmla="*/ 648072 w 648072"/>
                  <a:gd name="connsiteY3" fmla="*/ 216818 h 218295"/>
                  <a:gd name="connsiteX4" fmla="*/ 461610 w 648072"/>
                  <a:gd name="connsiteY4" fmla="*/ 218040 h 218295"/>
                  <a:gd name="connsiteX5" fmla="*/ 151894 w 648072"/>
                  <a:gd name="connsiteY5" fmla="*/ 218040 h 218295"/>
                  <a:gd name="connsiteX6" fmla="*/ 0 w 648072"/>
                  <a:gd name="connsiteY6" fmla="*/ 216818 h 218295"/>
                  <a:gd name="connsiteX7" fmla="*/ 0 w 648072"/>
                  <a:gd name="connsiteY7" fmla="*/ 761 h 218295"/>
                  <a:gd name="connsiteX0" fmla="*/ 0 w 648072"/>
                  <a:gd name="connsiteY0" fmla="*/ 761 h 223708"/>
                  <a:gd name="connsiteX1" fmla="*/ 294816 w 648072"/>
                  <a:gd name="connsiteY1" fmla="*/ 1694 h 223708"/>
                  <a:gd name="connsiteX2" fmla="*/ 648072 w 648072"/>
                  <a:gd name="connsiteY2" fmla="*/ 761 h 223708"/>
                  <a:gd name="connsiteX3" fmla="*/ 648072 w 648072"/>
                  <a:gd name="connsiteY3" fmla="*/ 216818 h 223708"/>
                  <a:gd name="connsiteX4" fmla="*/ 461610 w 648072"/>
                  <a:gd name="connsiteY4" fmla="*/ 218040 h 223708"/>
                  <a:gd name="connsiteX5" fmla="*/ 290576 w 648072"/>
                  <a:gd name="connsiteY5" fmla="*/ 223708 h 223708"/>
                  <a:gd name="connsiteX6" fmla="*/ 151894 w 648072"/>
                  <a:gd name="connsiteY6" fmla="*/ 218040 h 223708"/>
                  <a:gd name="connsiteX7" fmla="*/ 0 w 648072"/>
                  <a:gd name="connsiteY7" fmla="*/ 216818 h 223708"/>
                  <a:gd name="connsiteX8" fmla="*/ 0 w 648072"/>
                  <a:gd name="connsiteY8" fmla="*/ 761 h 223708"/>
                  <a:gd name="connsiteX0" fmla="*/ 0 w 648072"/>
                  <a:gd name="connsiteY0" fmla="*/ 761 h 218295"/>
                  <a:gd name="connsiteX1" fmla="*/ 294816 w 648072"/>
                  <a:gd name="connsiteY1" fmla="*/ 1694 h 218295"/>
                  <a:gd name="connsiteX2" fmla="*/ 648072 w 648072"/>
                  <a:gd name="connsiteY2" fmla="*/ 761 h 218295"/>
                  <a:gd name="connsiteX3" fmla="*/ 648072 w 648072"/>
                  <a:gd name="connsiteY3" fmla="*/ 216818 h 218295"/>
                  <a:gd name="connsiteX4" fmla="*/ 461610 w 648072"/>
                  <a:gd name="connsiteY4" fmla="*/ 218040 h 218295"/>
                  <a:gd name="connsiteX5" fmla="*/ 290576 w 648072"/>
                  <a:gd name="connsiteY5" fmla="*/ 211751 h 218295"/>
                  <a:gd name="connsiteX6" fmla="*/ 151894 w 648072"/>
                  <a:gd name="connsiteY6" fmla="*/ 218040 h 218295"/>
                  <a:gd name="connsiteX7" fmla="*/ 0 w 648072"/>
                  <a:gd name="connsiteY7" fmla="*/ 216818 h 218295"/>
                  <a:gd name="connsiteX8" fmla="*/ 0 w 648072"/>
                  <a:gd name="connsiteY8" fmla="*/ 761 h 218295"/>
                  <a:gd name="connsiteX0" fmla="*/ 0 w 648072"/>
                  <a:gd name="connsiteY0" fmla="*/ 761 h 223707"/>
                  <a:gd name="connsiteX1" fmla="*/ 294816 w 648072"/>
                  <a:gd name="connsiteY1" fmla="*/ 1694 h 223707"/>
                  <a:gd name="connsiteX2" fmla="*/ 648072 w 648072"/>
                  <a:gd name="connsiteY2" fmla="*/ 761 h 223707"/>
                  <a:gd name="connsiteX3" fmla="*/ 648072 w 648072"/>
                  <a:gd name="connsiteY3" fmla="*/ 216818 h 223707"/>
                  <a:gd name="connsiteX4" fmla="*/ 461610 w 648072"/>
                  <a:gd name="connsiteY4" fmla="*/ 218040 h 223707"/>
                  <a:gd name="connsiteX5" fmla="*/ 299675 w 648072"/>
                  <a:gd name="connsiteY5" fmla="*/ 223707 h 223707"/>
                  <a:gd name="connsiteX6" fmla="*/ 151894 w 648072"/>
                  <a:gd name="connsiteY6" fmla="*/ 218040 h 223707"/>
                  <a:gd name="connsiteX7" fmla="*/ 0 w 648072"/>
                  <a:gd name="connsiteY7" fmla="*/ 216818 h 223707"/>
                  <a:gd name="connsiteX8" fmla="*/ 0 w 648072"/>
                  <a:gd name="connsiteY8" fmla="*/ 761 h 22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8072" h="223707">
                    <a:moveTo>
                      <a:pt x="0" y="761"/>
                    </a:moveTo>
                    <a:cubicBezTo>
                      <a:pt x="96633" y="-2205"/>
                      <a:pt x="198183" y="4660"/>
                      <a:pt x="294816" y="1694"/>
                    </a:cubicBezTo>
                    <a:lnTo>
                      <a:pt x="648072" y="761"/>
                    </a:lnTo>
                    <a:lnTo>
                      <a:pt x="648072" y="216818"/>
                    </a:lnTo>
                    <a:cubicBezTo>
                      <a:pt x="590834" y="215587"/>
                      <a:pt x="518848" y="219271"/>
                      <a:pt x="461610" y="218040"/>
                    </a:cubicBezTo>
                    <a:cubicBezTo>
                      <a:pt x="407632" y="218933"/>
                      <a:pt x="353653" y="222814"/>
                      <a:pt x="299675" y="223707"/>
                    </a:cubicBezTo>
                    <a:lnTo>
                      <a:pt x="151894" y="218040"/>
                    </a:lnTo>
                    <a:lnTo>
                      <a:pt x="0" y="216818"/>
                    </a:lnTo>
                    <a:lnTo>
                      <a:pt x="0" y="761"/>
                    </a:lnTo>
                    <a:close/>
                  </a:path>
                </a:pathLst>
              </a:custGeom>
              <a:ln>
                <a:solidFill>
                  <a:schemeClr val="tx1">
                    <a:lumMod val="50000"/>
                    <a:lumOff val="50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36000" rIns="0" bIns="36000" numCol="1" rtlCol="0" anchor="t" anchorCtr="0" compatLnSpc="1">
                <a:prstTxWarp prst="textNoShape">
                  <a:avLst/>
                </a:prstTxWarp>
              </a:bodyPr>
              <a:lstStyle/>
              <a:p>
                <a:pPr algn="ctr" defTabSz="449263">
                  <a:spcBef>
                    <a:spcPts val="0"/>
                  </a:spcBef>
                  <a:buClr>
                    <a:srgbClr val="000000"/>
                  </a:buClr>
                  <a:buSzPct val="100000"/>
                </a:pPr>
                <a:r>
                  <a:rPr lang="en-GB" sz="1400" b="1" baseline="-25000" dirty="0">
                    <a:solidFill>
                      <a:schemeClr val="bg2">
                        <a:lumMod val="25000"/>
                      </a:schemeClr>
                    </a:solidFill>
                    <a:latin typeface="Arial" charset="0"/>
                  </a:rPr>
                  <a:t>Sequence</a:t>
                </a:r>
              </a:p>
              <a:p>
                <a:pPr algn="ctr" defTabSz="449263">
                  <a:spcBef>
                    <a:spcPts val="0"/>
                  </a:spcBef>
                  <a:buClr>
                    <a:srgbClr val="000000"/>
                  </a:buClr>
                  <a:buSzPct val="100000"/>
                </a:pPr>
                <a:r>
                  <a:rPr lang="en-GB" sz="1400" b="1" baseline="-25000" dirty="0">
                    <a:solidFill>
                      <a:schemeClr val="bg2">
                        <a:lumMod val="25000"/>
                      </a:schemeClr>
                    </a:solidFill>
                    <a:latin typeface="Arial" charset="0"/>
                  </a:rPr>
                  <a:t>HX</a:t>
                </a:r>
              </a:p>
            </p:txBody>
          </p:sp>
          <p:sp>
            <p:nvSpPr>
              <p:cNvPr id="53" name="Rectangle 52">
                <a:extLst>
                  <a:ext uri="{FF2B5EF4-FFF2-40B4-BE49-F238E27FC236}">
                    <a16:creationId xmlns:a16="http://schemas.microsoft.com/office/drawing/2014/main" id="{AF15D778-D415-C444-A573-D29279F89003}"/>
                  </a:ext>
                </a:extLst>
              </p:cNvPr>
              <p:cNvSpPr/>
              <p:nvPr/>
            </p:nvSpPr>
            <p:spPr bwMode="auto">
              <a:xfrm>
                <a:off x="4234939" y="5221385"/>
                <a:ext cx="725655" cy="511838"/>
              </a:xfrm>
              <a:prstGeom prst="rect">
                <a:avLst/>
              </a:prstGeom>
              <a:solidFill>
                <a:schemeClr val="accent5">
                  <a:lumMod val="40000"/>
                  <a:lumOff val="60000"/>
                </a:schemeClr>
              </a:solidFill>
              <a:ln>
                <a:solidFill>
                  <a:schemeClr val="accent5">
                    <a:lumMod val="50000"/>
                  </a:schemeClr>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t" anchorCtr="0" compatLnSpc="1">
                <a:prstTxWarp prst="textNoShape">
                  <a:avLst/>
                </a:prstTxWarp>
              </a:bodyPr>
              <a:lstStyle/>
              <a:p>
                <a:pPr marL="0" marR="0" indent="0" algn="ctr" defTabSz="449263" rtl="0" eaLnBrk="1" fontAlgn="base" latinLnBrk="0" hangingPunct="1">
                  <a:lnSpc>
                    <a:spcPct val="100000"/>
                  </a:lnSpc>
                  <a:spcBef>
                    <a:spcPts val="0"/>
                  </a:spcBef>
                  <a:spcAft>
                    <a:spcPct val="0"/>
                  </a:spcAft>
                  <a:buClr>
                    <a:srgbClr val="000000"/>
                  </a:buClr>
                  <a:buSzPct val="100000"/>
                  <a:buFont typeface="Times New Roman" charset="0"/>
                  <a:buNone/>
                  <a:tabLst/>
                </a:pPr>
                <a:r>
                  <a:rPr kumimoji="0" lang="en-GB" sz="1400" b="1" i="0" u="none" strike="noStrike" cap="none" normalizeH="0" baseline="-25000" dirty="0">
                    <a:ln>
                      <a:noFill/>
                    </a:ln>
                    <a:solidFill>
                      <a:schemeClr val="accent5">
                        <a:lumMod val="50000"/>
                      </a:schemeClr>
                    </a:solidFill>
                    <a:effectLst/>
                    <a:latin typeface="Arial" charset="0"/>
                  </a:rPr>
                  <a:t>Cond: </a:t>
                </a:r>
              </a:p>
              <a:p>
                <a:pPr marL="0" marR="0" indent="0" algn="ctr" defTabSz="449263" rtl="0" eaLnBrk="1" fontAlgn="base" latinLnBrk="0" hangingPunct="1">
                  <a:lnSpc>
                    <a:spcPct val="100000"/>
                  </a:lnSpc>
                  <a:spcBef>
                    <a:spcPts val="0"/>
                  </a:spcBef>
                  <a:spcAft>
                    <a:spcPct val="0"/>
                  </a:spcAft>
                  <a:buClr>
                    <a:srgbClr val="000000"/>
                  </a:buClr>
                  <a:buSzPct val="100000"/>
                  <a:buFont typeface="Times New Roman" charset="0"/>
                  <a:buNone/>
                  <a:tabLst/>
                </a:pPr>
                <a:r>
                  <a:rPr kumimoji="0" lang="en-GB" sz="1400" b="1" i="0" u="none" strike="noStrike" cap="none" normalizeH="0" baseline="-25000" dirty="0">
                    <a:ln>
                      <a:noFill/>
                    </a:ln>
                    <a:solidFill>
                      <a:schemeClr val="accent5">
                        <a:lumMod val="50000"/>
                      </a:schemeClr>
                    </a:solidFill>
                    <a:effectLst/>
                    <a:latin typeface="Arial" charset="0"/>
                  </a:rPr>
                  <a:t>HX valid</a:t>
                </a:r>
              </a:p>
            </p:txBody>
          </p:sp>
          <p:sp>
            <p:nvSpPr>
              <p:cNvPr id="54" name="Rectangle 53">
                <a:extLst>
                  <a:ext uri="{FF2B5EF4-FFF2-40B4-BE49-F238E27FC236}">
                    <a16:creationId xmlns:a16="http://schemas.microsoft.com/office/drawing/2014/main" id="{8DE8ED8C-19A0-2649-8AA3-59FC5C1CE2A0}"/>
                  </a:ext>
                </a:extLst>
              </p:cNvPr>
              <p:cNvSpPr/>
              <p:nvPr/>
            </p:nvSpPr>
            <p:spPr bwMode="auto">
              <a:xfrm>
                <a:off x="5035172" y="5208138"/>
                <a:ext cx="825625" cy="525086"/>
              </a:xfrm>
              <a:prstGeom prst="rect">
                <a:avLst/>
              </a:prstGeom>
              <a:solidFill>
                <a:schemeClr val="accent4">
                  <a:lumMod val="40000"/>
                  <a:lumOff val="60000"/>
                </a:schemeClr>
              </a:solidFill>
              <a:ln>
                <a:solidFill>
                  <a:schemeClr val="accent4">
                    <a:lumMod val="50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36000" rIns="0" bIns="36000" numCol="1" rtlCol="0" anchor="t" anchorCtr="0" compatLnSpc="1">
                <a:prstTxWarp prst="textNoShape">
                  <a:avLst/>
                </a:prstTxWarp>
              </a:bodyPr>
              <a:lstStyle/>
              <a:p>
                <a:pPr algn="ctr" defTabSz="449263">
                  <a:buClr>
                    <a:srgbClr val="000000"/>
                  </a:buClr>
                  <a:buSzPct val="100000"/>
                </a:pPr>
                <a:r>
                  <a:rPr lang="en-GB" sz="1400" b="1" baseline="-25000" dirty="0">
                    <a:solidFill>
                      <a:schemeClr val="accent4">
                        <a:lumMod val="50000"/>
                      </a:schemeClr>
                    </a:solidFill>
                    <a:latin typeface="Arial" charset="0"/>
                  </a:rPr>
                  <a:t>Action: Assign value ne</a:t>
                </a:r>
              </a:p>
            </p:txBody>
          </p:sp>
          <p:cxnSp>
            <p:nvCxnSpPr>
              <p:cNvPr id="55" name="Straight Arrow Connector 54">
                <a:extLst>
                  <a:ext uri="{FF2B5EF4-FFF2-40B4-BE49-F238E27FC236}">
                    <a16:creationId xmlns:a16="http://schemas.microsoft.com/office/drawing/2014/main" id="{0B75A94F-030C-084A-BF10-307B1766D180}"/>
                  </a:ext>
                </a:extLst>
              </p:cNvPr>
              <p:cNvCxnSpPr>
                <a:cxnSpLocks/>
                <a:stCxn id="51" idx="6"/>
                <a:endCxn id="53" idx="0"/>
              </p:cNvCxnSpPr>
              <p:nvPr/>
            </p:nvCxnSpPr>
            <p:spPr>
              <a:xfrm flipH="1">
                <a:off x="4597766" y="5028568"/>
                <a:ext cx="145994" cy="192818"/>
              </a:xfrm>
              <a:prstGeom prst="straightConnector1">
                <a:avLst/>
              </a:prstGeom>
              <a:ln>
                <a:solidFill>
                  <a:srgbClr val="5C9BD5"/>
                </a:solidFill>
                <a:tailEnd type="triangle"/>
              </a:ln>
            </p:spPr>
            <p:style>
              <a:lnRef idx="3">
                <a:schemeClr val="accent3"/>
              </a:lnRef>
              <a:fillRef idx="0">
                <a:schemeClr val="accent3"/>
              </a:fillRef>
              <a:effectRef idx="2">
                <a:schemeClr val="accent3"/>
              </a:effectRef>
              <a:fontRef idx="minor">
                <a:schemeClr val="tx1"/>
              </a:fontRef>
            </p:style>
          </p:cxnSp>
          <p:cxnSp>
            <p:nvCxnSpPr>
              <p:cNvPr id="56" name="Straight Arrow Connector 55">
                <a:extLst>
                  <a:ext uri="{FF2B5EF4-FFF2-40B4-BE49-F238E27FC236}">
                    <a16:creationId xmlns:a16="http://schemas.microsoft.com/office/drawing/2014/main" id="{89B02D66-DFE2-8B4D-8B13-8546831AE2D9}"/>
                  </a:ext>
                </a:extLst>
              </p:cNvPr>
              <p:cNvCxnSpPr>
                <a:cxnSpLocks/>
                <a:stCxn id="51" idx="4"/>
                <a:endCxn id="54" idx="0"/>
              </p:cNvCxnSpPr>
              <p:nvPr/>
            </p:nvCxnSpPr>
            <p:spPr>
              <a:xfrm>
                <a:off x="5211828" y="5028568"/>
                <a:ext cx="236157" cy="179570"/>
              </a:xfrm>
              <a:prstGeom prst="straightConnector1">
                <a:avLst/>
              </a:prstGeom>
              <a:ln>
                <a:solidFill>
                  <a:srgbClr val="5C9BD5"/>
                </a:solidFill>
                <a:tailEnd type="triangle"/>
              </a:ln>
            </p:spPr>
            <p:style>
              <a:lnRef idx="3">
                <a:schemeClr val="accent3"/>
              </a:lnRef>
              <a:fillRef idx="0">
                <a:schemeClr val="accent3"/>
              </a:fillRef>
              <a:effectRef idx="2">
                <a:schemeClr val="accent3"/>
              </a:effectRef>
              <a:fontRef idx="minor">
                <a:schemeClr val="tx1"/>
              </a:fontRef>
            </p:style>
          </p:cxnSp>
          <p:cxnSp>
            <p:nvCxnSpPr>
              <p:cNvPr id="57" name="Elbow Connector 332">
                <a:extLst>
                  <a:ext uri="{FF2B5EF4-FFF2-40B4-BE49-F238E27FC236}">
                    <a16:creationId xmlns:a16="http://schemas.microsoft.com/office/drawing/2014/main" id="{01C3BFD6-6273-534C-B1FF-C15AF9CE3608}"/>
                  </a:ext>
                </a:extLst>
              </p:cNvPr>
              <p:cNvCxnSpPr>
                <a:cxnSpLocks/>
                <a:stCxn id="16" idx="2"/>
                <a:endCxn id="40" idx="1"/>
              </p:cNvCxnSpPr>
              <p:nvPr/>
            </p:nvCxnSpPr>
            <p:spPr>
              <a:xfrm rot="16200000" flipH="1">
                <a:off x="3183434" y="3038348"/>
                <a:ext cx="513491" cy="939537"/>
              </a:xfrm>
              <a:prstGeom prst="curvedConnector4">
                <a:avLst>
                  <a:gd name="adj1" fmla="val 49582"/>
                  <a:gd name="adj2" fmla="val 44629"/>
                </a:avLst>
              </a:prstGeom>
              <a:ln w="34925">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8" name="Elbow Connector 332">
                <a:extLst>
                  <a:ext uri="{FF2B5EF4-FFF2-40B4-BE49-F238E27FC236}">
                    <a16:creationId xmlns:a16="http://schemas.microsoft.com/office/drawing/2014/main" id="{A66C2C17-075A-CE48-8986-D1489CD8F973}"/>
                  </a:ext>
                </a:extLst>
              </p:cNvPr>
              <p:cNvCxnSpPr>
                <a:cxnSpLocks/>
                <a:stCxn id="31" idx="2"/>
                <a:endCxn id="40" idx="1"/>
              </p:cNvCxnSpPr>
              <p:nvPr/>
            </p:nvCxnSpPr>
            <p:spPr>
              <a:xfrm rot="16200000" flipH="1">
                <a:off x="3177130" y="3032045"/>
                <a:ext cx="1286389" cy="179247"/>
              </a:xfrm>
              <a:prstGeom prst="curvedConnector4">
                <a:avLst>
                  <a:gd name="adj1" fmla="val 49833"/>
                  <a:gd name="adj2" fmla="val 55546"/>
                </a:avLst>
              </a:prstGeom>
              <a:ln w="34925">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CF0A1793-8908-AB4E-B305-B956B4D97405}"/>
                  </a:ext>
                </a:extLst>
              </p:cNvPr>
              <p:cNvSpPr txBox="1"/>
              <p:nvPr/>
            </p:nvSpPr>
            <p:spPr>
              <a:xfrm>
                <a:off x="2758318" y="3490034"/>
                <a:ext cx="637633" cy="336935"/>
              </a:xfrm>
              <a:prstGeom prst="rect">
                <a:avLst/>
              </a:prstGeom>
              <a:noFill/>
            </p:spPr>
            <p:txBody>
              <a:bodyPr wrap="square" tIns="36000" bIns="36000" rtlCol="0">
                <a:spAutoFit/>
              </a:bodyPr>
              <a:lstStyle/>
              <a:p>
                <a:r>
                  <a:rPr lang="en-GB" sz="1200" dirty="0">
                    <a:solidFill>
                      <a:srgbClr val="C00000"/>
                    </a:solidFill>
                  </a:rPr>
                  <a:t>X=DCN</a:t>
                </a:r>
              </a:p>
            </p:txBody>
          </p:sp>
          <p:sp>
            <p:nvSpPr>
              <p:cNvPr id="60" name="TextBox 59">
                <a:extLst>
                  <a:ext uri="{FF2B5EF4-FFF2-40B4-BE49-F238E27FC236}">
                    <a16:creationId xmlns:a16="http://schemas.microsoft.com/office/drawing/2014/main" id="{570F17EE-CE67-9E40-BF86-2CFB0D726370}"/>
                  </a:ext>
                </a:extLst>
              </p:cNvPr>
              <p:cNvSpPr txBox="1"/>
              <p:nvPr/>
            </p:nvSpPr>
            <p:spPr>
              <a:xfrm>
                <a:off x="3897066" y="3425150"/>
                <a:ext cx="526043" cy="336935"/>
              </a:xfrm>
              <a:prstGeom prst="rect">
                <a:avLst/>
              </a:prstGeom>
              <a:noFill/>
            </p:spPr>
            <p:txBody>
              <a:bodyPr wrap="none" tIns="36000" bIns="36000" rtlCol="0">
                <a:spAutoFit/>
              </a:bodyPr>
              <a:lstStyle/>
              <a:p>
                <a:r>
                  <a:rPr lang="en-GB" sz="1200" dirty="0">
                    <a:solidFill>
                      <a:srgbClr val="00B050"/>
                    </a:solidFill>
                  </a:rPr>
                  <a:t>X=DCR</a:t>
                </a:r>
              </a:p>
            </p:txBody>
          </p:sp>
        </p:grpSp>
      </p:grpSp>
      <p:sp>
        <p:nvSpPr>
          <p:cNvPr id="64" name="Rectangle 63">
            <a:extLst>
              <a:ext uri="{FF2B5EF4-FFF2-40B4-BE49-F238E27FC236}">
                <a16:creationId xmlns:a16="http://schemas.microsoft.com/office/drawing/2014/main" id="{F1F1C16C-F06A-A744-9EF7-21AEE0AE3273}"/>
              </a:ext>
            </a:extLst>
          </p:cNvPr>
          <p:cNvSpPr/>
          <p:nvPr/>
        </p:nvSpPr>
        <p:spPr>
          <a:xfrm>
            <a:off x="492836" y="1866544"/>
            <a:ext cx="11267228" cy="338554"/>
          </a:xfrm>
          <a:prstGeom prst="rect">
            <a:avLst/>
          </a:prstGeom>
        </p:spPr>
        <p:txBody>
          <a:bodyPr wrap="square">
            <a:spAutoFit/>
          </a:bodyPr>
          <a:lstStyle/>
          <a:p>
            <a:pPr marL="293687" indent="-285750" algn="just">
              <a:spcBef>
                <a:spcPct val="0"/>
              </a:spcBef>
              <a:spcAft>
                <a:spcPct val="10000"/>
              </a:spcAft>
              <a:buClr>
                <a:schemeClr val="tx1"/>
              </a:buClr>
              <a:buFont typeface="Arial" panose="020B0604020202020204" pitchFamily="34" charset="0"/>
              <a:buChar char="•"/>
            </a:pPr>
            <a:r>
              <a:rPr lang="en-GB" sz="1600" dirty="0"/>
              <a:t>Behaviour trees: visual approach =&gt;  easier review of the logic =&gt; reduced possibility of failures</a:t>
            </a:r>
          </a:p>
        </p:txBody>
      </p:sp>
      <p:sp>
        <p:nvSpPr>
          <p:cNvPr id="67" name="Right Arrow 66">
            <a:extLst>
              <a:ext uri="{FF2B5EF4-FFF2-40B4-BE49-F238E27FC236}">
                <a16:creationId xmlns:a16="http://schemas.microsoft.com/office/drawing/2014/main" id="{2B042CAC-BC12-4D4D-8159-0C514FB5EDC9}"/>
              </a:ext>
            </a:extLst>
          </p:cNvPr>
          <p:cNvSpPr/>
          <p:nvPr/>
        </p:nvSpPr>
        <p:spPr>
          <a:xfrm>
            <a:off x="4511913" y="3510982"/>
            <a:ext cx="436353" cy="11662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TextBox 49">
            <a:extLst>
              <a:ext uri="{FF2B5EF4-FFF2-40B4-BE49-F238E27FC236}">
                <a16:creationId xmlns:a16="http://schemas.microsoft.com/office/drawing/2014/main" id="{74780C1B-DC98-A446-A30F-DBF827E80B80}"/>
              </a:ext>
            </a:extLst>
          </p:cNvPr>
          <p:cNvSpPr txBox="1"/>
          <p:nvPr/>
        </p:nvSpPr>
        <p:spPr>
          <a:xfrm>
            <a:off x="1422752" y="2206585"/>
            <a:ext cx="1511952" cy="369332"/>
          </a:xfrm>
          <a:prstGeom prst="rect">
            <a:avLst/>
          </a:prstGeom>
          <a:noFill/>
        </p:spPr>
        <p:txBody>
          <a:bodyPr wrap="none" rtlCol="0">
            <a:spAutoFit/>
          </a:bodyPr>
          <a:lstStyle/>
          <a:p>
            <a:r>
              <a:rPr lang="en-GB" dirty="0"/>
              <a:t>Decision Logic</a:t>
            </a:r>
          </a:p>
        </p:txBody>
      </p:sp>
      <p:sp>
        <p:nvSpPr>
          <p:cNvPr id="52" name="TextBox 51">
            <a:extLst>
              <a:ext uri="{FF2B5EF4-FFF2-40B4-BE49-F238E27FC236}">
                <a16:creationId xmlns:a16="http://schemas.microsoft.com/office/drawing/2014/main" id="{853188D6-4D6F-2248-AC2D-31DAC97EB6BD}"/>
              </a:ext>
            </a:extLst>
          </p:cNvPr>
          <p:cNvSpPr txBox="1"/>
          <p:nvPr/>
        </p:nvSpPr>
        <p:spPr>
          <a:xfrm>
            <a:off x="5227905" y="2333590"/>
            <a:ext cx="1593385" cy="369332"/>
          </a:xfrm>
          <a:prstGeom prst="rect">
            <a:avLst/>
          </a:prstGeom>
          <a:noFill/>
        </p:spPr>
        <p:txBody>
          <a:bodyPr wrap="none" rtlCol="0">
            <a:spAutoFit/>
          </a:bodyPr>
          <a:lstStyle/>
          <a:p>
            <a:r>
              <a:rPr lang="en-GB" dirty="0"/>
              <a:t>Behaviour Tree</a:t>
            </a:r>
          </a:p>
        </p:txBody>
      </p:sp>
      <p:sp>
        <p:nvSpPr>
          <p:cNvPr id="75" name="Rectangle 74">
            <a:extLst>
              <a:ext uri="{FF2B5EF4-FFF2-40B4-BE49-F238E27FC236}">
                <a16:creationId xmlns:a16="http://schemas.microsoft.com/office/drawing/2014/main" id="{632ED553-632B-984D-BB5D-1B927A6F1EF2}"/>
              </a:ext>
            </a:extLst>
          </p:cNvPr>
          <p:cNvSpPr/>
          <p:nvPr/>
        </p:nvSpPr>
        <p:spPr>
          <a:xfrm>
            <a:off x="491851" y="1544691"/>
            <a:ext cx="11267228" cy="338554"/>
          </a:xfrm>
          <a:prstGeom prst="rect">
            <a:avLst/>
          </a:prstGeom>
        </p:spPr>
        <p:txBody>
          <a:bodyPr wrap="square">
            <a:spAutoFit/>
          </a:bodyPr>
          <a:lstStyle/>
          <a:p>
            <a:pPr marL="293687" indent="-285750" algn="just">
              <a:spcBef>
                <a:spcPct val="0"/>
              </a:spcBef>
              <a:spcAft>
                <a:spcPct val="10000"/>
              </a:spcAft>
              <a:buClr>
                <a:schemeClr val="tx1"/>
              </a:buClr>
              <a:buFont typeface="Arial" panose="020B0604020202020204" pitchFamily="34" charset="0"/>
              <a:buChar char="•"/>
            </a:pPr>
            <a:r>
              <a:rPr lang="en-GB" sz="1600" dirty="0"/>
              <a:t>If-Then-Else: complex nested structure=&gt;  hard to review =&gt; difficult to scale</a:t>
            </a:r>
          </a:p>
        </p:txBody>
      </p:sp>
    </p:spTree>
    <p:extLst>
      <p:ext uri="{BB962C8B-B14F-4D97-AF65-F5344CB8AC3E}">
        <p14:creationId xmlns:p14="http://schemas.microsoft.com/office/powerpoint/2010/main" val="968674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870E9-D102-3A49-8BA7-5F0D5C51C0B2}"/>
              </a:ext>
            </a:extLst>
          </p:cNvPr>
          <p:cNvSpPr>
            <a:spLocks noGrp="1"/>
          </p:cNvSpPr>
          <p:nvPr>
            <p:ph type="title"/>
          </p:nvPr>
        </p:nvSpPr>
        <p:spPr/>
        <p:txBody>
          <a:bodyPr/>
          <a:lstStyle/>
          <a:p>
            <a:r>
              <a:rPr lang="en-GB" dirty="0"/>
              <a:t>Conclusion/ Future</a:t>
            </a:r>
          </a:p>
        </p:txBody>
      </p:sp>
      <p:sp>
        <p:nvSpPr>
          <p:cNvPr id="3" name="Text Placeholder 2">
            <a:extLst>
              <a:ext uri="{FF2B5EF4-FFF2-40B4-BE49-F238E27FC236}">
                <a16:creationId xmlns:a16="http://schemas.microsoft.com/office/drawing/2014/main" id="{8FE18491-D503-784E-BF27-29B263BBA53D}"/>
              </a:ext>
            </a:extLst>
          </p:cNvPr>
          <p:cNvSpPr>
            <a:spLocks noGrp="1"/>
          </p:cNvSpPr>
          <p:nvPr>
            <p:ph type="body" sz="quarter" idx="13"/>
          </p:nvPr>
        </p:nvSpPr>
        <p:spPr/>
        <p:txBody>
          <a:bodyPr/>
          <a:lstStyle/>
          <a:p>
            <a:r>
              <a:rPr lang="en-GB" sz="2000" b="0" dirty="0"/>
              <a:t>Simulink Behaviour Tree framework </a:t>
            </a:r>
          </a:p>
          <a:p>
            <a:r>
              <a:rPr lang="en-GB" sz="2000" b="0" dirty="0"/>
              <a:t>Coupling the Simulink Behaviour Tree framework with a simulation platform =&gt; learning system</a:t>
            </a:r>
          </a:p>
          <a:p>
            <a:r>
              <a:rPr lang="en-GB" sz="2000" b="0" dirty="0"/>
              <a:t>Utilisation in ASDEX Upgrade:</a:t>
            </a:r>
          </a:p>
          <a:p>
            <a:pPr lvl="1"/>
            <a:r>
              <a:rPr lang="en-GB" sz="1800" b="0" dirty="0"/>
              <a:t>Global level: Segment selector</a:t>
            </a:r>
          </a:p>
          <a:p>
            <a:pPr lvl="1"/>
            <a:r>
              <a:rPr lang="en-GB" sz="1800" b="0" dirty="0"/>
              <a:t>Local level: Diagnostics, Controllers and Actuator Manager</a:t>
            </a:r>
          </a:p>
          <a:p>
            <a:r>
              <a:rPr lang="en-GB" sz="2000" b="0" dirty="0"/>
              <a:t>Enabler technology: Behaviour Trees enables a “goal oriented” machine</a:t>
            </a:r>
          </a:p>
          <a:p>
            <a:r>
              <a:rPr lang="en-GB" sz="2000" b="0" dirty="0"/>
              <a:t>New nodes =&gt; more sophisticated decision logic in ASDEX Upgrade (Ex: fuzzy or utility based decisions)</a:t>
            </a:r>
            <a:endParaRPr lang="en-GB" sz="2000" dirty="0"/>
          </a:p>
        </p:txBody>
      </p:sp>
      <p:sp>
        <p:nvSpPr>
          <p:cNvPr id="4" name="Date Placeholder 3">
            <a:extLst>
              <a:ext uri="{FF2B5EF4-FFF2-40B4-BE49-F238E27FC236}">
                <a16:creationId xmlns:a16="http://schemas.microsoft.com/office/drawing/2014/main" id="{9C1AA50C-813D-9C42-B35B-250FBAEB24C1}"/>
              </a:ext>
            </a:extLst>
          </p:cNvPr>
          <p:cNvSpPr>
            <a:spLocks noGrp="1"/>
          </p:cNvSpPr>
          <p:nvPr>
            <p:ph type="dt" sz="half" idx="14"/>
          </p:nvPr>
        </p:nvSpPr>
        <p:spPr/>
        <p:txBody>
          <a:bodyPr/>
          <a:lstStyle/>
          <a:p>
            <a:fld id="{6F4EBBD8-A576-4697-90A8-A3A1DA1E14A9}" type="datetime1">
              <a:rPr lang="de-DE" smtClean="0"/>
              <a:t>13.07.21</a:t>
            </a:fld>
            <a:endParaRPr lang="de-DE" dirty="0"/>
          </a:p>
        </p:txBody>
      </p:sp>
      <p:sp>
        <p:nvSpPr>
          <p:cNvPr id="5" name="Footer Placeholder 4">
            <a:extLst>
              <a:ext uri="{FF2B5EF4-FFF2-40B4-BE49-F238E27FC236}">
                <a16:creationId xmlns:a16="http://schemas.microsoft.com/office/drawing/2014/main" id="{75712DEC-114E-0846-940A-E02EF70ACA36}"/>
              </a:ext>
            </a:extLst>
          </p:cNvPr>
          <p:cNvSpPr>
            <a:spLocks noGrp="1"/>
          </p:cNvSpPr>
          <p:nvPr>
            <p:ph type="ftr" sz="quarter" idx="15"/>
          </p:nvPr>
        </p:nvSpPr>
        <p:spPr/>
        <p:txBody>
          <a:bodyPr/>
          <a:lstStyle/>
          <a:p>
            <a:r>
              <a:rPr lang="en-GB" dirty="0"/>
              <a:t>13th Technical Meeting on Plasma Control Systems, Data Management and Remote Experiments in Fusion Research (IAEA TM Control 2021)</a:t>
            </a:r>
            <a:endParaRPr lang="de-DE" dirty="0"/>
          </a:p>
        </p:txBody>
      </p:sp>
      <p:sp>
        <p:nvSpPr>
          <p:cNvPr id="6" name="Slide Number Placeholder 5">
            <a:extLst>
              <a:ext uri="{FF2B5EF4-FFF2-40B4-BE49-F238E27FC236}">
                <a16:creationId xmlns:a16="http://schemas.microsoft.com/office/drawing/2014/main" id="{5AE8C8BD-EFDA-0C4F-8B1C-09AAC35C53AD}"/>
              </a:ext>
            </a:extLst>
          </p:cNvPr>
          <p:cNvSpPr>
            <a:spLocks noGrp="1"/>
          </p:cNvSpPr>
          <p:nvPr>
            <p:ph type="sldNum" sz="quarter" idx="16"/>
          </p:nvPr>
        </p:nvSpPr>
        <p:spPr/>
        <p:txBody>
          <a:bodyPr/>
          <a:lstStyle/>
          <a:p>
            <a:fld id="{31AA536C-85F5-4A1B-A111-7CE00A08BCBC}" type="slidenum">
              <a:rPr lang="de-DE" smtClean="0"/>
              <a:pPr/>
              <a:t>8</a:t>
            </a:fld>
            <a:endParaRPr lang="de-DE" dirty="0"/>
          </a:p>
        </p:txBody>
      </p:sp>
    </p:spTree>
    <p:extLst>
      <p:ext uri="{BB962C8B-B14F-4D97-AF65-F5344CB8AC3E}">
        <p14:creationId xmlns:p14="http://schemas.microsoft.com/office/powerpoint/2010/main" val="4047477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3259025-5F0A-3F4C-946D-F1629B9367B1}"/>
              </a:ext>
            </a:extLst>
          </p:cNvPr>
          <p:cNvSpPr>
            <a:spLocks noGrp="1"/>
          </p:cNvSpPr>
          <p:nvPr>
            <p:ph type="dt" sz="half" idx="14"/>
          </p:nvPr>
        </p:nvSpPr>
        <p:spPr/>
        <p:txBody>
          <a:bodyPr/>
          <a:lstStyle/>
          <a:p>
            <a:fld id="{6F4EBBD8-A576-4697-90A8-A3A1DA1E14A9}" type="datetime1">
              <a:rPr lang="de-DE" smtClean="0"/>
              <a:t>13.07.21</a:t>
            </a:fld>
            <a:endParaRPr lang="de-DE" dirty="0"/>
          </a:p>
        </p:txBody>
      </p:sp>
      <p:sp>
        <p:nvSpPr>
          <p:cNvPr id="5" name="Footer Placeholder 4">
            <a:extLst>
              <a:ext uri="{FF2B5EF4-FFF2-40B4-BE49-F238E27FC236}">
                <a16:creationId xmlns:a16="http://schemas.microsoft.com/office/drawing/2014/main" id="{B1F341A6-7FD2-C149-9EF5-F3BCC0E3A7AB}"/>
              </a:ext>
            </a:extLst>
          </p:cNvPr>
          <p:cNvSpPr>
            <a:spLocks noGrp="1"/>
          </p:cNvSpPr>
          <p:nvPr>
            <p:ph type="ftr" sz="quarter" idx="15"/>
          </p:nvPr>
        </p:nvSpPr>
        <p:spPr/>
        <p:txBody>
          <a:bodyPr/>
          <a:lstStyle/>
          <a:p>
            <a:r>
              <a:rPr lang="en-GB" dirty="0"/>
              <a:t>13th Technical Meeting on Plasma Control Systems, Data Management and Remote Experiments in Fusion Research (IAEA TM Control 2021)</a:t>
            </a:r>
            <a:endParaRPr lang="de-DE" dirty="0"/>
          </a:p>
        </p:txBody>
      </p:sp>
      <p:sp>
        <p:nvSpPr>
          <p:cNvPr id="6" name="Slide Number Placeholder 5">
            <a:extLst>
              <a:ext uri="{FF2B5EF4-FFF2-40B4-BE49-F238E27FC236}">
                <a16:creationId xmlns:a16="http://schemas.microsoft.com/office/drawing/2014/main" id="{64A1E25B-CB74-9D49-82BB-B1EEF76BD009}"/>
              </a:ext>
            </a:extLst>
          </p:cNvPr>
          <p:cNvSpPr>
            <a:spLocks noGrp="1"/>
          </p:cNvSpPr>
          <p:nvPr>
            <p:ph type="sldNum" sz="quarter" idx="16"/>
          </p:nvPr>
        </p:nvSpPr>
        <p:spPr/>
        <p:txBody>
          <a:bodyPr/>
          <a:lstStyle/>
          <a:p>
            <a:fld id="{31AA536C-85F5-4A1B-A111-7CE00A08BCBC}" type="slidenum">
              <a:rPr lang="de-DE" smtClean="0"/>
              <a:pPr/>
              <a:t>9</a:t>
            </a:fld>
            <a:endParaRPr lang="de-DE" dirty="0"/>
          </a:p>
        </p:txBody>
      </p:sp>
      <p:pic>
        <p:nvPicPr>
          <p:cNvPr id="1026" name="Picture 2">
            <a:extLst>
              <a:ext uri="{FF2B5EF4-FFF2-40B4-BE49-F238E27FC236}">
                <a16:creationId xmlns:a16="http://schemas.microsoft.com/office/drawing/2014/main" id="{A81869AB-7C27-EE47-91E3-0FCCB4E70C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5170" y="3853007"/>
            <a:ext cx="2421659" cy="2421659"/>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39595A3C-52EF-604D-A9A3-959DA4E1B6DE}"/>
              </a:ext>
            </a:extLst>
          </p:cNvPr>
          <p:cNvGrpSpPr/>
          <p:nvPr/>
        </p:nvGrpSpPr>
        <p:grpSpPr>
          <a:xfrm>
            <a:off x="4885170" y="1089024"/>
            <a:ext cx="2421659" cy="2421660"/>
            <a:chOff x="4885170" y="1089024"/>
            <a:chExt cx="2421659" cy="2421660"/>
          </a:xfrm>
        </p:grpSpPr>
        <p:pic>
          <p:nvPicPr>
            <p:cNvPr id="11" name="Picture 10">
              <a:extLst>
                <a:ext uri="{FF2B5EF4-FFF2-40B4-BE49-F238E27FC236}">
                  <a16:creationId xmlns:a16="http://schemas.microsoft.com/office/drawing/2014/main" id="{0CCC4097-8C84-4645-B3CC-29C6C6CEF78A}"/>
                </a:ext>
              </a:extLst>
            </p:cNvPr>
            <p:cNvPicPr>
              <a:picLocks noChangeAspect="1"/>
            </p:cNvPicPr>
            <p:nvPr/>
          </p:nvPicPr>
          <p:blipFill>
            <a:blip r:embed="rId3">
              <a:extLst>
                <a:ext uri="{BEBA8EAE-BF5A-486C-A8C5-ECC9F3942E4B}">
                  <a14:imgProps xmlns:a14="http://schemas.microsoft.com/office/drawing/2010/main">
                    <a14:imgLayer r:embed="rId4">
                      <a14:imgEffect>
                        <a14:artisticPaintStrokes/>
                      </a14:imgEffect>
                    </a14:imgLayer>
                  </a14:imgProps>
                </a:ext>
                <a:ext uri="{28A0092B-C50C-407E-A947-70E740481C1C}">
                  <a14:useLocalDpi xmlns:a14="http://schemas.microsoft.com/office/drawing/2010/main" val="0"/>
                </a:ext>
              </a:extLst>
            </a:blip>
            <a:stretch>
              <a:fillRect/>
            </a:stretch>
          </p:blipFill>
          <p:spPr>
            <a:xfrm>
              <a:off x="4885170" y="1089025"/>
              <a:ext cx="2421659" cy="2421659"/>
            </a:xfrm>
            <a:prstGeom prst="rect">
              <a:avLst/>
            </a:prstGeom>
          </p:spPr>
        </p:pic>
        <p:sp>
          <p:nvSpPr>
            <p:cNvPr id="12" name="TextBox 11">
              <a:extLst>
                <a:ext uri="{FF2B5EF4-FFF2-40B4-BE49-F238E27FC236}">
                  <a16:creationId xmlns:a16="http://schemas.microsoft.com/office/drawing/2014/main" id="{04AAB3EF-5CAF-204A-BF38-F840E195FE50}"/>
                </a:ext>
              </a:extLst>
            </p:cNvPr>
            <p:cNvSpPr txBox="1"/>
            <p:nvPr/>
          </p:nvSpPr>
          <p:spPr>
            <a:xfrm>
              <a:off x="5198520" y="1787978"/>
              <a:ext cx="1794958" cy="1200329"/>
            </a:xfrm>
            <a:prstGeom prst="rect">
              <a:avLst/>
            </a:prstGeom>
            <a:noFill/>
          </p:spPr>
          <p:txBody>
            <a:bodyPr wrap="square" rtlCol="0">
              <a:spAutoFit/>
            </a:bodyPr>
            <a:lstStyle/>
            <a:p>
              <a:pPr algn="ctr"/>
              <a:r>
                <a:rPr lang="en-GB" sz="3600" b="1" dirty="0">
                  <a:ln w="22225">
                    <a:solidFill>
                      <a:schemeClr val="accent2"/>
                    </a:solidFill>
                    <a:prstDash val="solid"/>
                  </a:ln>
                  <a:solidFill>
                    <a:schemeClr val="bg1"/>
                  </a:solidFill>
                  <a:latin typeface="Bangla MN" pitchFamily="2" charset="0"/>
                  <a:cs typeface="Bangla MN" pitchFamily="2" charset="0"/>
                </a:rPr>
                <a:t>Thank you!</a:t>
              </a:r>
            </a:p>
          </p:txBody>
        </p:sp>
        <p:sp>
          <p:nvSpPr>
            <p:cNvPr id="20" name="Freeform 19">
              <a:extLst>
                <a:ext uri="{FF2B5EF4-FFF2-40B4-BE49-F238E27FC236}">
                  <a16:creationId xmlns:a16="http://schemas.microsoft.com/office/drawing/2014/main" id="{74DB7F8E-93D1-384E-9240-47438C83C8E9}"/>
                </a:ext>
              </a:extLst>
            </p:cNvPr>
            <p:cNvSpPr/>
            <p:nvPr/>
          </p:nvSpPr>
          <p:spPr>
            <a:xfrm>
              <a:off x="4885170" y="1089024"/>
              <a:ext cx="2421658" cy="2421660"/>
            </a:xfrm>
            <a:custGeom>
              <a:avLst/>
              <a:gdLst>
                <a:gd name="connsiteX0" fmla="*/ 1210830 w 2421658"/>
                <a:gd name="connsiteY0" fmla="*/ 71975 h 2421660"/>
                <a:gd name="connsiteX1" fmla="*/ 76830 w 2421658"/>
                <a:gd name="connsiteY1" fmla="*/ 1205975 h 2421660"/>
                <a:gd name="connsiteX2" fmla="*/ 1210830 w 2421658"/>
                <a:gd name="connsiteY2" fmla="*/ 2339975 h 2421660"/>
                <a:gd name="connsiteX3" fmla="*/ 2344830 w 2421658"/>
                <a:gd name="connsiteY3" fmla="*/ 1205975 h 2421660"/>
                <a:gd name="connsiteX4" fmla="*/ 1210830 w 2421658"/>
                <a:gd name="connsiteY4" fmla="*/ 71975 h 2421660"/>
                <a:gd name="connsiteX5" fmla="*/ 1210829 w 2421658"/>
                <a:gd name="connsiteY5" fmla="*/ 0 h 2421660"/>
                <a:gd name="connsiteX6" fmla="*/ 2421658 w 2421658"/>
                <a:gd name="connsiteY6" fmla="*/ 1210830 h 2421660"/>
                <a:gd name="connsiteX7" fmla="*/ 1210829 w 2421658"/>
                <a:gd name="connsiteY7" fmla="*/ 2421660 h 2421660"/>
                <a:gd name="connsiteX8" fmla="*/ 0 w 2421658"/>
                <a:gd name="connsiteY8" fmla="*/ 1210830 h 2421660"/>
                <a:gd name="connsiteX9" fmla="*/ 1210829 w 2421658"/>
                <a:gd name="connsiteY9" fmla="*/ 0 h 24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1658" h="2421660">
                  <a:moveTo>
                    <a:pt x="1210830" y="71975"/>
                  </a:moveTo>
                  <a:cubicBezTo>
                    <a:pt x="584539" y="71975"/>
                    <a:pt x="76830" y="579684"/>
                    <a:pt x="76830" y="1205975"/>
                  </a:cubicBezTo>
                  <a:cubicBezTo>
                    <a:pt x="76830" y="1832266"/>
                    <a:pt x="584539" y="2339975"/>
                    <a:pt x="1210830" y="2339975"/>
                  </a:cubicBezTo>
                  <a:cubicBezTo>
                    <a:pt x="1837121" y="2339975"/>
                    <a:pt x="2344830" y="1832266"/>
                    <a:pt x="2344830" y="1205975"/>
                  </a:cubicBezTo>
                  <a:cubicBezTo>
                    <a:pt x="2344830" y="579684"/>
                    <a:pt x="1837121" y="71975"/>
                    <a:pt x="1210830" y="71975"/>
                  </a:cubicBezTo>
                  <a:close/>
                  <a:moveTo>
                    <a:pt x="1210829" y="0"/>
                  </a:moveTo>
                  <a:cubicBezTo>
                    <a:pt x="1879551" y="0"/>
                    <a:pt x="2421658" y="542107"/>
                    <a:pt x="2421658" y="1210830"/>
                  </a:cubicBezTo>
                  <a:cubicBezTo>
                    <a:pt x="2421658" y="1879553"/>
                    <a:pt x="1879551" y="2421660"/>
                    <a:pt x="1210829" y="2421660"/>
                  </a:cubicBezTo>
                  <a:cubicBezTo>
                    <a:pt x="542107" y="2421660"/>
                    <a:pt x="0" y="1879553"/>
                    <a:pt x="0" y="1210830"/>
                  </a:cubicBezTo>
                  <a:cubicBezTo>
                    <a:pt x="0" y="542107"/>
                    <a:pt x="542107" y="0"/>
                    <a:pt x="1210829"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323354585"/>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tandard">
      <a:majorFont>
        <a:latin typeface="Arial Narrow"/>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ide_template_ASDEX_16_9 (2)" id="{9C0F7555-C471-4847-B5AF-49B0A08DFD73}" vid="{390DB1C2-2AF2-3D4D-BA2A-FB6080A46E95}"/>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Template>
  <TotalTime>26915</TotalTime>
  <Words>2778</Words>
  <Application>Microsoft Macintosh PowerPoint</Application>
  <PresentationFormat>Widescreen</PresentationFormat>
  <Paragraphs>832</Paragraphs>
  <Slides>11</Slides>
  <Notes>10</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Arial</vt:lpstr>
      <vt:lpstr>Arial Narrow</vt:lpstr>
      <vt:lpstr>Arial Rounded MT Bold</vt:lpstr>
      <vt:lpstr>Bangla MN</vt:lpstr>
      <vt:lpstr>Calibri</vt:lpstr>
      <vt:lpstr>Comic Sans MS</vt:lpstr>
      <vt:lpstr>Courier New</vt:lpstr>
      <vt:lpstr>Times New Roman</vt:lpstr>
      <vt:lpstr>Wingdings</vt:lpstr>
      <vt:lpstr>Office</vt:lpstr>
      <vt:lpstr>Decision logic in ASDEX Upgrade real time control system</vt:lpstr>
      <vt:lpstr>Our daily bread: A small change but a big impact</vt:lpstr>
      <vt:lpstr>Motivation and Proposal</vt:lpstr>
      <vt:lpstr>What is a Behaviour Tree?</vt:lpstr>
      <vt:lpstr>Behaviour trees: A small change and still a small impact</vt:lpstr>
      <vt:lpstr>Implementation</vt:lpstr>
      <vt:lpstr>Electron density evaluation</vt:lpstr>
      <vt:lpstr>Conclusion/ Future</vt:lpstr>
      <vt:lpstr>PowerPoint Presentation</vt:lpstr>
      <vt:lpstr>What is a behaviour tree made of?</vt:lpstr>
      <vt:lpstr>Use case 2: Discharge program segment selection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Behaviour Trees in ASDEX Upgrade real time control system</dc:title>
  <dc:creator>Igor Gómez Ortiz</dc:creator>
  <cp:lastModifiedBy>Igor Gómez Ortiz</cp:lastModifiedBy>
  <cp:revision>178</cp:revision>
  <dcterms:created xsi:type="dcterms:W3CDTF">2021-06-15T19:48:47Z</dcterms:created>
  <dcterms:modified xsi:type="dcterms:W3CDTF">2021-07-13T14:12:45Z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7X-KKS">
    <vt:lpwstr> </vt:lpwstr>
  </property>
  <property fmtid="{D5CDD505-2E9C-101B-9397-08002B2CF9AE}" pid="3" name="W7X-DOKKENZ">
    <vt:lpwstr> </vt:lpwstr>
  </property>
  <property fmtid="{D5CDD505-2E9C-101B-9397-08002B2CF9AE}" pid="4" name="STICHWORT">
    <vt:lpwstr> </vt:lpwstr>
  </property>
  <property fmtid="{D5CDD505-2E9C-101B-9397-08002B2CF9AE}" pid="5" name="VERSION_W7X">
    <vt:lpwstr> </vt:lpwstr>
  </property>
</Properties>
</file>