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handoutMasterIdLst>
    <p:handoutMasterId r:id="rId6"/>
  </p:handoutMasterIdLst>
  <p:sldIdLst>
    <p:sldId id="257" r:id="rId5"/>
  </p:sldIdLst>
  <p:sldSz cx="12192000" cy="6858000"/>
  <p:notesSz cx="6858000" cy="9144000"/>
  <p:custDataLst>
    <p:tags r:id="rId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DEE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89C8DC-568A-4CB4-A65F-EED96BC85DC9}" v="216" dt="2021-08-18T13:40:01.8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355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tags" Target="tags/tag1.xml"/><Relationship Id="rId12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handoutMaster" Target="handoutMasters/handoutMaster1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L, Celine" userId="52ca4b87-ffcc-4312-bc56-0bccb19ef46a" providerId="ADAL" clId="{1967E938-BD3C-434F-9215-38EF691210C9}"/>
    <pc:docChg chg="undo custSel delSld modSld">
      <pc:chgData name="BAL, Celine" userId="52ca4b87-ffcc-4312-bc56-0bccb19ef46a" providerId="ADAL" clId="{1967E938-BD3C-434F-9215-38EF691210C9}" dt="2021-08-17T10:34:22.502" v="182" actId="14100"/>
      <pc:docMkLst>
        <pc:docMk/>
      </pc:docMkLst>
      <pc:sldChg chg="del">
        <pc:chgData name="BAL, Celine" userId="52ca4b87-ffcc-4312-bc56-0bccb19ef46a" providerId="ADAL" clId="{1967E938-BD3C-434F-9215-38EF691210C9}" dt="2021-08-17T10:28:19.843" v="0" actId="47"/>
        <pc:sldMkLst>
          <pc:docMk/>
          <pc:sldMk cId="150440606" sldId="256"/>
        </pc:sldMkLst>
      </pc:sldChg>
      <pc:sldChg chg="modSp mod">
        <pc:chgData name="BAL, Celine" userId="52ca4b87-ffcc-4312-bc56-0bccb19ef46a" providerId="ADAL" clId="{1967E938-BD3C-434F-9215-38EF691210C9}" dt="2021-08-17T10:34:22.502" v="182" actId="14100"/>
        <pc:sldMkLst>
          <pc:docMk/>
          <pc:sldMk cId="827241321" sldId="257"/>
        </pc:sldMkLst>
        <pc:spChg chg="mod">
          <ac:chgData name="BAL, Celine" userId="52ca4b87-ffcc-4312-bc56-0bccb19ef46a" providerId="ADAL" clId="{1967E938-BD3C-434F-9215-38EF691210C9}" dt="2021-08-17T10:34:22.502" v="182" actId="14100"/>
          <ac:spMkLst>
            <pc:docMk/>
            <pc:sldMk cId="827241321" sldId="257"/>
            <ac:spMk id="2" creationId="{03FA0BA6-1A55-47CD-BA5F-A2556E05171B}"/>
          </ac:spMkLst>
        </pc:spChg>
      </pc:sldChg>
    </pc:docChg>
  </pc:docChgLst>
  <pc:docChgLst>
    <pc:chgData name="BAL, Celine" userId="52ca4b87-ffcc-4312-bc56-0bccb19ef46a" providerId="ADAL" clId="{3989C8DC-568A-4CB4-A65F-EED96BC85DC9}"/>
    <pc:docChg chg="undo redo custSel modSld addSection delSection">
      <pc:chgData name="BAL, Celine" userId="52ca4b87-ffcc-4312-bc56-0bccb19ef46a" providerId="ADAL" clId="{3989C8DC-568A-4CB4-A65F-EED96BC85DC9}" dt="2021-08-18T12:13:46.257" v="1831" actId="20577"/>
      <pc:docMkLst>
        <pc:docMk/>
      </pc:docMkLst>
      <pc:sldChg chg="addSp delSp modSp mod setBg modClrScheme delAnim chgLayout">
        <pc:chgData name="BAL, Celine" userId="52ca4b87-ffcc-4312-bc56-0bccb19ef46a" providerId="ADAL" clId="{3989C8DC-568A-4CB4-A65F-EED96BC85DC9}" dt="2021-08-18T12:13:46.257" v="1831" actId="20577"/>
        <pc:sldMkLst>
          <pc:docMk/>
          <pc:sldMk cId="827241321" sldId="257"/>
        </pc:sldMkLst>
        <pc:spChg chg="mod ord">
          <ac:chgData name="BAL, Celine" userId="52ca4b87-ffcc-4312-bc56-0bccb19ef46a" providerId="ADAL" clId="{3989C8DC-568A-4CB4-A65F-EED96BC85DC9}" dt="2021-08-18T09:16:00.813" v="269" actId="207"/>
          <ac:spMkLst>
            <pc:docMk/>
            <pc:sldMk cId="827241321" sldId="257"/>
            <ac:spMk id="2" creationId="{03FA0BA6-1A55-47CD-BA5F-A2556E05171B}"/>
          </ac:spMkLst>
        </pc:spChg>
        <pc:spChg chg="add del mod ord">
          <ac:chgData name="BAL, Celine" userId="52ca4b87-ffcc-4312-bc56-0bccb19ef46a" providerId="ADAL" clId="{3989C8DC-568A-4CB4-A65F-EED96BC85DC9}" dt="2021-08-18T07:50:37.995" v="34" actId="700"/>
          <ac:spMkLst>
            <pc:docMk/>
            <pc:sldMk cId="827241321" sldId="257"/>
            <ac:spMk id="3" creationId="{3A2EA4C1-0604-44DC-A7EB-01D0F9F46AF2}"/>
          </ac:spMkLst>
        </pc:spChg>
        <pc:spChg chg="add del mod">
          <ac:chgData name="BAL, Celine" userId="52ca4b87-ffcc-4312-bc56-0bccb19ef46a" providerId="ADAL" clId="{3989C8DC-568A-4CB4-A65F-EED96BC85DC9}" dt="2021-08-18T07:22:11.409" v="10" actId="478"/>
          <ac:spMkLst>
            <pc:docMk/>
            <pc:sldMk cId="827241321" sldId="257"/>
            <ac:spMk id="4" creationId="{EA4F179F-B23A-45C6-AFF7-31845AD424B3}"/>
          </ac:spMkLst>
        </pc:spChg>
        <pc:spChg chg="add del mod">
          <ac:chgData name="BAL, Celine" userId="52ca4b87-ffcc-4312-bc56-0bccb19ef46a" providerId="ADAL" clId="{3989C8DC-568A-4CB4-A65F-EED96BC85DC9}" dt="2021-08-18T07:22:43.152" v="12" actId="478"/>
          <ac:spMkLst>
            <pc:docMk/>
            <pc:sldMk cId="827241321" sldId="257"/>
            <ac:spMk id="5" creationId="{808B6078-A9C1-4217-AA0C-1AD48F4F8437}"/>
          </ac:spMkLst>
        </pc:spChg>
        <pc:spChg chg="add del mod">
          <ac:chgData name="BAL, Celine" userId="52ca4b87-ffcc-4312-bc56-0bccb19ef46a" providerId="ADAL" clId="{3989C8DC-568A-4CB4-A65F-EED96BC85DC9}" dt="2021-08-18T07:46:50.626" v="16"/>
          <ac:spMkLst>
            <pc:docMk/>
            <pc:sldMk cId="827241321" sldId="257"/>
            <ac:spMk id="6" creationId="{0DB0C437-0623-464F-8A37-D556C4C99CAD}"/>
          </ac:spMkLst>
        </pc:spChg>
        <pc:spChg chg="add del mod">
          <ac:chgData name="BAL, Celine" userId="52ca4b87-ffcc-4312-bc56-0bccb19ef46a" providerId="ADAL" clId="{3989C8DC-568A-4CB4-A65F-EED96BC85DC9}" dt="2021-08-18T07:52:56.122" v="85" actId="478"/>
          <ac:spMkLst>
            <pc:docMk/>
            <pc:sldMk cId="827241321" sldId="257"/>
            <ac:spMk id="7" creationId="{3FEBA030-7A3E-4795-857B-D5AEA577EF1A}"/>
          </ac:spMkLst>
        </pc:spChg>
        <pc:spChg chg="add del">
          <ac:chgData name="BAL, Celine" userId="52ca4b87-ffcc-4312-bc56-0bccb19ef46a" providerId="ADAL" clId="{3989C8DC-568A-4CB4-A65F-EED96BC85DC9}" dt="2021-08-18T07:48:40.495" v="27" actId="26606"/>
          <ac:spMkLst>
            <pc:docMk/>
            <pc:sldMk cId="827241321" sldId="257"/>
            <ac:spMk id="8" creationId="{09588DA8-065E-4F6F-8EFD-43104AB2E0CF}"/>
          </ac:spMkLst>
        </pc:spChg>
        <pc:spChg chg="add del mod ord">
          <ac:chgData name="BAL, Celine" userId="52ca4b87-ffcc-4312-bc56-0bccb19ef46a" providerId="ADAL" clId="{3989C8DC-568A-4CB4-A65F-EED96BC85DC9}" dt="2021-08-18T07:50:56.460" v="35" actId="700"/>
          <ac:spMkLst>
            <pc:docMk/>
            <pc:sldMk cId="827241321" sldId="257"/>
            <ac:spMk id="9" creationId="{8EF82F24-D982-4607-A7A1-A7C380E9EB36}"/>
          </ac:spMkLst>
        </pc:spChg>
        <pc:spChg chg="add del">
          <ac:chgData name="BAL, Celine" userId="52ca4b87-ffcc-4312-bc56-0bccb19ef46a" providerId="ADAL" clId="{3989C8DC-568A-4CB4-A65F-EED96BC85DC9}" dt="2021-08-18T07:48:40.495" v="27" actId="26606"/>
          <ac:spMkLst>
            <pc:docMk/>
            <pc:sldMk cId="827241321" sldId="257"/>
            <ac:spMk id="10" creationId="{C4285719-470E-454C-AF62-8323075F1F5B}"/>
          </ac:spMkLst>
        </pc:spChg>
        <pc:spChg chg="add del mod ord">
          <ac:chgData name="BAL, Celine" userId="52ca4b87-ffcc-4312-bc56-0bccb19ef46a" providerId="ADAL" clId="{3989C8DC-568A-4CB4-A65F-EED96BC85DC9}" dt="2021-08-18T07:50:56.460" v="35" actId="700"/>
          <ac:spMkLst>
            <pc:docMk/>
            <pc:sldMk cId="827241321" sldId="257"/>
            <ac:spMk id="11" creationId="{680DD8D0-115B-46F6-BE7D-A81D6310D352}"/>
          </ac:spMkLst>
        </pc:spChg>
        <pc:spChg chg="add del">
          <ac:chgData name="BAL, Celine" userId="52ca4b87-ffcc-4312-bc56-0bccb19ef46a" providerId="ADAL" clId="{3989C8DC-568A-4CB4-A65F-EED96BC85DC9}" dt="2021-08-18T07:48:40.495" v="27" actId="26606"/>
          <ac:spMkLst>
            <pc:docMk/>
            <pc:sldMk cId="827241321" sldId="257"/>
            <ac:spMk id="12" creationId="{CD9FE4EF-C4D8-49A0-B2FF-81D8DB7D8A24}"/>
          </ac:spMkLst>
        </pc:spChg>
        <pc:spChg chg="add del mod ord">
          <ac:chgData name="BAL, Celine" userId="52ca4b87-ffcc-4312-bc56-0bccb19ef46a" providerId="ADAL" clId="{3989C8DC-568A-4CB4-A65F-EED96BC85DC9}" dt="2021-08-18T07:51:01.557" v="36" actId="700"/>
          <ac:spMkLst>
            <pc:docMk/>
            <pc:sldMk cId="827241321" sldId="257"/>
            <ac:spMk id="13" creationId="{3645DD57-4B23-4998-A764-F8F96A9EFF17}"/>
          </ac:spMkLst>
        </pc:spChg>
        <pc:spChg chg="add del">
          <ac:chgData name="BAL, Celine" userId="52ca4b87-ffcc-4312-bc56-0bccb19ef46a" providerId="ADAL" clId="{3989C8DC-568A-4CB4-A65F-EED96BC85DC9}" dt="2021-08-18T07:48:40.495" v="27" actId="26606"/>
          <ac:spMkLst>
            <pc:docMk/>
            <pc:sldMk cId="827241321" sldId="257"/>
            <ac:spMk id="14" creationId="{4300840D-0A0B-4512-BACA-B439D5B9C57C}"/>
          </ac:spMkLst>
        </pc:spChg>
        <pc:spChg chg="add del mod ord">
          <ac:chgData name="BAL, Celine" userId="52ca4b87-ffcc-4312-bc56-0bccb19ef46a" providerId="ADAL" clId="{3989C8DC-568A-4CB4-A65F-EED96BC85DC9}" dt="2021-08-18T07:51:01.557" v="36" actId="700"/>
          <ac:spMkLst>
            <pc:docMk/>
            <pc:sldMk cId="827241321" sldId="257"/>
            <ac:spMk id="15" creationId="{87588489-8A61-43E2-8FC1-2CB268112302}"/>
          </ac:spMkLst>
        </pc:spChg>
        <pc:spChg chg="add del">
          <ac:chgData name="BAL, Celine" userId="52ca4b87-ffcc-4312-bc56-0bccb19ef46a" providerId="ADAL" clId="{3989C8DC-568A-4CB4-A65F-EED96BC85DC9}" dt="2021-08-18T07:48:40.495" v="27" actId="26606"/>
          <ac:spMkLst>
            <pc:docMk/>
            <pc:sldMk cId="827241321" sldId="257"/>
            <ac:spMk id="16" creationId="{D2B78728-A580-49A7-84F9-6EF6F583ADE0}"/>
          </ac:spMkLst>
        </pc:spChg>
        <pc:spChg chg="add mod ord">
          <ac:chgData name="BAL, Celine" userId="52ca4b87-ffcc-4312-bc56-0bccb19ef46a" providerId="ADAL" clId="{3989C8DC-568A-4CB4-A65F-EED96BC85DC9}" dt="2021-08-18T10:24:31.456" v="1694" actId="20577"/>
          <ac:spMkLst>
            <pc:docMk/>
            <pc:sldMk cId="827241321" sldId="257"/>
            <ac:spMk id="17" creationId="{BB2C079C-1F92-4DB0-9F1C-7055CACC7994}"/>
          </ac:spMkLst>
        </pc:spChg>
        <pc:spChg chg="add del">
          <ac:chgData name="BAL, Celine" userId="52ca4b87-ffcc-4312-bc56-0bccb19ef46a" providerId="ADAL" clId="{3989C8DC-568A-4CB4-A65F-EED96BC85DC9}" dt="2021-08-18T07:48:40.495" v="27" actId="26606"/>
          <ac:spMkLst>
            <pc:docMk/>
            <pc:sldMk cId="827241321" sldId="257"/>
            <ac:spMk id="18" creationId="{38FAA1A1-D861-433F-88FA-1E9D6FD31D11}"/>
          </ac:spMkLst>
        </pc:spChg>
        <pc:spChg chg="add mod ord">
          <ac:chgData name="BAL, Celine" userId="52ca4b87-ffcc-4312-bc56-0bccb19ef46a" providerId="ADAL" clId="{3989C8DC-568A-4CB4-A65F-EED96BC85DC9}" dt="2021-08-18T10:10:18.614" v="1402" actId="948"/>
          <ac:spMkLst>
            <pc:docMk/>
            <pc:sldMk cId="827241321" sldId="257"/>
            <ac:spMk id="19" creationId="{DE4476B8-B0B6-4934-AD46-98E8CE092C99}"/>
          </ac:spMkLst>
        </pc:spChg>
        <pc:spChg chg="add del">
          <ac:chgData name="BAL, Celine" userId="52ca4b87-ffcc-4312-bc56-0bccb19ef46a" providerId="ADAL" clId="{3989C8DC-568A-4CB4-A65F-EED96BC85DC9}" dt="2021-08-18T07:48:40.495" v="27" actId="26606"/>
          <ac:spMkLst>
            <pc:docMk/>
            <pc:sldMk cId="827241321" sldId="257"/>
            <ac:spMk id="20" creationId="{8D71EDA1-87BF-4D5D-AB79-F346FD19278A}"/>
          </ac:spMkLst>
        </pc:spChg>
        <pc:spChg chg="add mod">
          <ac:chgData name="BAL, Celine" userId="52ca4b87-ffcc-4312-bc56-0bccb19ef46a" providerId="ADAL" clId="{3989C8DC-568A-4CB4-A65F-EED96BC85DC9}" dt="2021-08-18T10:25:08.966" v="1713" actId="20577"/>
          <ac:spMkLst>
            <pc:docMk/>
            <pc:sldMk cId="827241321" sldId="257"/>
            <ac:spMk id="21" creationId="{B230B7F6-2789-4B10-ADB7-2632E01C5CED}"/>
          </ac:spMkLst>
        </pc:spChg>
        <pc:spChg chg="add mod">
          <ac:chgData name="BAL, Celine" userId="52ca4b87-ffcc-4312-bc56-0bccb19ef46a" providerId="ADAL" clId="{3989C8DC-568A-4CB4-A65F-EED96BC85DC9}" dt="2021-08-18T10:27:03.848" v="1734" actId="14100"/>
          <ac:spMkLst>
            <pc:docMk/>
            <pc:sldMk cId="827241321" sldId="257"/>
            <ac:spMk id="22" creationId="{1324D5FE-568D-4CBE-8C94-9A8802680B25}"/>
          </ac:spMkLst>
        </pc:spChg>
        <pc:spChg chg="add del mod">
          <ac:chgData name="BAL, Celine" userId="52ca4b87-ffcc-4312-bc56-0bccb19ef46a" providerId="ADAL" clId="{3989C8DC-568A-4CB4-A65F-EED96BC85DC9}" dt="2021-08-18T07:56:39.675" v="140" actId="478"/>
          <ac:spMkLst>
            <pc:docMk/>
            <pc:sldMk cId="827241321" sldId="257"/>
            <ac:spMk id="23" creationId="{BFF7B044-EF52-4D3F-BD21-19D3517BBABE}"/>
          </ac:spMkLst>
        </pc:spChg>
        <pc:spChg chg="add mod">
          <ac:chgData name="BAL, Celine" userId="52ca4b87-ffcc-4312-bc56-0bccb19ef46a" providerId="ADAL" clId="{3989C8DC-568A-4CB4-A65F-EED96BC85DC9}" dt="2021-08-18T10:14:34.868" v="1447" actId="14100"/>
          <ac:spMkLst>
            <pc:docMk/>
            <pc:sldMk cId="827241321" sldId="257"/>
            <ac:spMk id="24" creationId="{A8B503BD-0336-424F-874F-6B68B24BF1E2}"/>
          </ac:spMkLst>
        </pc:spChg>
        <pc:spChg chg="add mod">
          <ac:chgData name="BAL, Celine" userId="52ca4b87-ffcc-4312-bc56-0bccb19ef46a" providerId="ADAL" clId="{3989C8DC-568A-4CB4-A65F-EED96BC85DC9}" dt="2021-08-18T10:14:37.893" v="1448" actId="14100"/>
          <ac:spMkLst>
            <pc:docMk/>
            <pc:sldMk cId="827241321" sldId="257"/>
            <ac:spMk id="29" creationId="{29A81AC6-DFEA-4086-9283-B2961618B00F}"/>
          </ac:spMkLst>
        </pc:spChg>
        <pc:spChg chg="add mod">
          <ac:chgData name="BAL, Celine" userId="52ca4b87-ffcc-4312-bc56-0bccb19ef46a" providerId="ADAL" clId="{3989C8DC-568A-4CB4-A65F-EED96BC85DC9}" dt="2021-08-18T09:22:29.085" v="331" actId="14100"/>
          <ac:spMkLst>
            <pc:docMk/>
            <pc:sldMk cId="827241321" sldId="257"/>
            <ac:spMk id="30" creationId="{A56F170F-B901-44A9-B432-57C9E193AA98}"/>
          </ac:spMkLst>
        </pc:spChg>
        <pc:spChg chg="add mod">
          <ac:chgData name="BAL, Celine" userId="52ca4b87-ffcc-4312-bc56-0bccb19ef46a" providerId="ADAL" clId="{3989C8DC-568A-4CB4-A65F-EED96BC85DC9}" dt="2021-08-18T09:46:14.091" v="1029" actId="1036"/>
          <ac:spMkLst>
            <pc:docMk/>
            <pc:sldMk cId="827241321" sldId="257"/>
            <ac:spMk id="31" creationId="{18534F54-ED68-429C-AFF9-6255007B5F71}"/>
          </ac:spMkLst>
        </pc:spChg>
        <pc:spChg chg="add mod ord">
          <ac:chgData name="BAL, Celine" userId="52ca4b87-ffcc-4312-bc56-0bccb19ef46a" providerId="ADAL" clId="{3989C8DC-568A-4CB4-A65F-EED96BC85DC9}" dt="2021-08-18T09:42:21.840" v="927" actId="113"/>
          <ac:spMkLst>
            <pc:docMk/>
            <pc:sldMk cId="827241321" sldId="257"/>
            <ac:spMk id="32" creationId="{B2F1D353-0789-4947-A145-40B725870394}"/>
          </ac:spMkLst>
        </pc:spChg>
        <pc:spChg chg="add mod">
          <ac:chgData name="BAL, Celine" userId="52ca4b87-ffcc-4312-bc56-0bccb19ef46a" providerId="ADAL" clId="{3989C8DC-568A-4CB4-A65F-EED96BC85DC9}" dt="2021-08-18T09:46:51.243" v="1040" actId="1035"/>
          <ac:spMkLst>
            <pc:docMk/>
            <pc:sldMk cId="827241321" sldId="257"/>
            <ac:spMk id="33" creationId="{3B0CCB13-A6A0-4324-87B9-F917F6334DF7}"/>
          </ac:spMkLst>
        </pc:spChg>
        <pc:spChg chg="add mod">
          <ac:chgData name="BAL, Celine" userId="52ca4b87-ffcc-4312-bc56-0bccb19ef46a" providerId="ADAL" clId="{3989C8DC-568A-4CB4-A65F-EED96BC85DC9}" dt="2021-08-18T09:43:33.372" v="952" actId="20577"/>
          <ac:spMkLst>
            <pc:docMk/>
            <pc:sldMk cId="827241321" sldId="257"/>
            <ac:spMk id="34" creationId="{E2367C48-5B3A-4681-A254-C058FC40DB79}"/>
          </ac:spMkLst>
        </pc:spChg>
        <pc:spChg chg="add mod">
          <ac:chgData name="BAL, Celine" userId="52ca4b87-ffcc-4312-bc56-0bccb19ef46a" providerId="ADAL" clId="{3989C8DC-568A-4CB4-A65F-EED96BC85DC9}" dt="2021-08-18T10:27:49.907" v="1776" actId="207"/>
          <ac:spMkLst>
            <pc:docMk/>
            <pc:sldMk cId="827241321" sldId="257"/>
            <ac:spMk id="39" creationId="{17AF71C7-563B-4D12-86C3-93D4FA762ABB}"/>
          </ac:spMkLst>
        </pc:spChg>
        <pc:spChg chg="add mod">
          <ac:chgData name="BAL, Celine" userId="52ca4b87-ffcc-4312-bc56-0bccb19ef46a" providerId="ADAL" clId="{3989C8DC-568A-4CB4-A65F-EED96BC85DC9}" dt="2021-08-18T10:27:11.087" v="1760" actId="1035"/>
          <ac:spMkLst>
            <pc:docMk/>
            <pc:sldMk cId="827241321" sldId="257"/>
            <ac:spMk id="40" creationId="{E723E3E9-BFCA-49FD-871D-987E3669650D}"/>
          </ac:spMkLst>
        </pc:spChg>
        <pc:spChg chg="add mod">
          <ac:chgData name="BAL, Celine" userId="52ca4b87-ffcc-4312-bc56-0bccb19ef46a" providerId="ADAL" clId="{3989C8DC-568A-4CB4-A65F-EED96BC85DC9}" dt="2021-08-18T10:26:15.179" v="1722" actId="14100"/>
          <ac:spMkLst>
            <pc:docMk/>
            <pc:sldMk cId="827241321" sldId="257"/>
            <ac:spMk id="41" creationId="{BF6C0802-BA08-4987-BE64-74BC0F807974}"/>
          </ac:spMkLst>
        </pc:spChg>
        <pc:spChg chg="add mod">
          <ac:chgData name="BAL, Celine" userId="52ca4b87-ffcc-4312-bc56-0bccb19ef46a" providerId="ADAL" clId="{3989C8DC-568A-4CB4-A65F-EED96BC85DC9}" dt="2021-08-18T10:26:14.597" v="1721" actId="1076"/>
          <ac:spMkLst>
            <pc:docMk/>
            <pc:sldMk cId="827241321" sldId="257"/>
            <ac:spMk id="42" creationId="{855B8555-6DA3-4379-A5AD-C840880173D9}"/>
          </ac:spMkLst>
        </pc:spChg>
        <pc:spChg chg="add del mod">
          <ac:chgData name="BAL, Celine" userId="52ca4b87-ffcc-4312-bc56-0bccb19ef46a" providerId="ADAL" clId="{3989C8DC-568A-4CB4-A65F-EED96BC85DC9}" dt="2021-08-18T10:38:06.469" v="1781" actId="21"/>
          <ac:spMkLst>
            <pc:docMk/>
            <pc:sldMk cId="827241321" sldId="257"/>
            <ac:spMk id="43" creationId="{3DB71A98-2AAD-4FF3-BC33-2297AB3FE7E0}"/>
          </ac:spMkLst>
        </pc:spChg>
        <pc:spChg chg="add del mod">
          <ac:chgData name="BAL, Celine" userId="52ca4b87-ffcc-4312-bc56-0bccb19ef46a" providerId="ADAL" clId="{3989C8DC-568A-4CB4-A65F-EED96BC85DC9}" dt="2021-08-18T10:21:17.762" v="1505" actId="478"/>
          <ac:spMkLst>
            <pc:docMk/>
            <pc:sldMk cId="827241321" sldId="257"/>
            <ac:spMk id="44" creationId="{B60CE343-0870-4367-AF0C-94E5FAF18654}"/>
          </ac:spMkLst>
        </pc:spChg>
        <pc:spChg chg="add mod">
          <ac:chgData name="BAL, Celine" userId="52ca4b87-ffcc-4312-bc56-0bccb19ef46a" providerId="ADAL" clId="{3989C8DC-568A-4CB4-A65F-EED96BC85DC9}" dt="2021-08-18T12:13:46.257" v="1831" actId="20577"/>
          <ac:spMkLst>
            <pc:docMk/>
            <pc:sldMk cId="827241321" sldId="257"/>
            <ac:spMk id="46" creationId="{2A8A37B9-9FA5-446D-9E94-AA80DC429816}"/>
          </ac:spMkLst>
        </pc:spChg>
        <pc:graphicFrameChg chg="add del mod">
          <ac:chgData name="BAL, Celine" userId="52ca4b87-ffcc-4312-bc56-0bccb19ef46a" providerId="ADAL" clId="{3989C8DC-568A-4CB4-A65F-EED96BC85DC9}" dt="2021-08-18T07:57:29.648" v="193"/>
          <ac:graphicFrameMkLst>
            <pc:docMk/>
            <pc:sldMk cId="827241321" sldId="257"/>
            <ac:graphicFrameMk id="25" creationId="{F33D651B-A396-4B9B-B2FA-0E85DE8A5823}"/>
          </ac:graphicFrameMkLst>
        </pc:graphicFrameChg>
        <pc:graphicFrameChg chg="add del mod">
          <ac:chgData name="BAL, Celine" userId="52ca4b87-ffcc-4312-bc56-0bccb19ef46a" providerId="ADAL" clId="{3989C8DC-568A-4CB4-A65F-EED96BC85DC9}" dt="2021-08-18T09:49:25.869" v="1060"/>
          <ac:graphicFrameMkLst>
            <pc:docMk/>
            <pc:sldMk cId="827241321" sldId="257"/>
            <ac:graphicFrameMk id="35" creationId="{D5D2825F-2F3E-4A7C-9540-DD6C723A0030}"/>
          </ac:graphicFrameMkLst>
        </pc:graphicFrameChg>
        <pc:graphicFrameChg chg="add del mod modGraphic">
          <ac:chgData name="BAL, Celine" userId="52ca4b87-ffcc-4312-bc56-0bccb19ef46a" providerId="ADAL" clId="{3989C8DC-568A-4CB4-A65F-EED96BC85DC9}" dt="2021-08-18T09:50:08.578" v="1080" actId="21"/>
          <ac:graphicFrameMkLst>
            <pc:docMk/>
            <pc:sldMk cId="827241321" sldId="257"/>
            <ac:graphicFrameMk id="37" creationId="{872BC5C9-34DD-4BF0-996C-9451FEE9578E}"/>
          </ac:graphicFrameMkLst>
        </pc:graphicFrameChg>
        <pc:graphicFrameChg chg="add mod modGraphic">
          <ac:chgData name="BAL, Celine" userId="52ca4b87-ffcc-4312-bc56-0bccb19ef46a" providerId="ADAL" clId="{3989C8DC-568A-4CB4-A65F-EED96BC85DC9}" dt="2021-08-18T10:05:52.256" v="1303" actId="14100"/>
          <ac:graphicFrameMkLst>
            <pc:docMk/>
            <pc:sldMk cId="827241321" sldId="257"/>
            <ac:graphicFrameMk id="38" creationId="{C5208753-7FD1-46D8-B8D4-561059ED1AAD}"/>
          </ac:graphicFrameMkLst>
        </pc:graphicFrameChg>
        <pc:picChg chg="add mod">
          <ac:chgData name="BAL, Celine" userId="52ca4b87-ffcc-4312-bc56-0bccb19ef46a" providerId="ADAL" clId="{3989C8DC-568A-4CB4-A65F-EED96BC85DC9}" dt="2021-08-18T10:04:21.600" v="1292" actId="14100"/>
          <ac:picMkLst>
            <pc:docMk/>
            <pc:sldMk cId="827241321" sldId="257"/>
            <ac:picMk id="26" creationId="{AEBBFCD3-ABD4-4A0C-868A-08C7710CE52F}"/>
          </ac:picMkLst>
        </pc:picChg>
        <pc:picChg chg="add mod">
          <ac:chgData name="BAL, Celine" userId="52ca4b87-ffcc-4312-bc56-0bccb19ef46a" providerId="ADAL" clId="{3989C8DC-568A-4CB4-A65F-EED96BC85DC9}" dt="2021-08-18T10:04:11.439" v="1288" actId="14100"/>
          <ac:picMkLst>
            <pc:docMk/>
            <pc:sldMk cId="827241321" sldId="257"/>
            <ac:picMk id="27" creationId="{CBF5B589-96A0-41B0-B1FC-A516530BC5C4}"/>
          </ac:picMkLst>
        </pc:picChg>
        <pc:picChg chg="add mod">
          <ac:chgData name="BAL, Celine" userId="52ca4b87-ffcc-4312-bc56-0bccb19ef46a" providerId="ADAL" clId="{3989C8DC-568A-4CB4-A65F-EED96BC85DC9}" dt="2021-08-18T10:04:16.143" v="1290" actId="14100"/>
          <ac:picMkLst>
            <pc:docMk/>
            <pc:sldMk cId="827241321" sldId="257"/>
            <ac:picMk id="28" creationId="{DBD19977-5C4D-4D54-91B4-FC67E984CF0C}"/>
          </ac:picMkLst>
        </pc:picChg>
        <pc:picChg chg="add del">
          <ac:chgData name="BAL, Celine" userId="52ca4b87-ffcc-4312-bc56-0bccb19ef46a" providerId="ADAL" clId="{3989C8DC-568A-4CB4-A65F-EED96BC85DC9}" dt="2021-08-18T09:49:33.682" v="1064"/>
          <ac:picMkLst>
            <pc:docMk/>
            <pc:sldMk cId="827241321" sldId="257"/>
            <ac:picMk id="36" creationId="{20BA4672-3508-44BB-B229-517C0F76B041}"/>
          </ac:picMkLst>
        </pc:picChg>
        <pc:picChg chg="add del mod">
          <ac:chgData name="BAL, Celine" userId="52ca4b87-ffcc-4312-bc56-0bccb19ef46a" providerId="ADAL" clId="{3989C8DC-568A-4CB4-A65F-EED96BC85DC9}" dt="2021-08-18T10:47:12.707" v="1787" actId="478"/>
          <ac:picMkLst>
            <pc:docMk/>
            <pc:sldMk cId="827241321" sldId="257"/>
            <ac:picMk id="45" creationId="{753F8842-B40E-4AD3-B144-97AAF3808BD5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image" Target="../media/image4.wmf"/><Relationship Id="rId4" Type="http://schemas.openxmlformats.org/officeDocument/2006/relationships/image" Target="../media/image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CF26AF7-4F5C-4607-BDE1-65B15709620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129138-F05E-44BC-983F-24AE925AB7E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25B37A-93AE-4383-B862-3C005602D8D1}" type="datetimeFigureOut">
              <a:rPr lang="en-GB" smtClean="0"/>
              <a:t>30/09/2021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F4F96E-83A7-48D5-9939-ECD931B69FF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F471BB-F495-4562-9E17-577C4611FB2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8F4BD-3DAD-41ED-8D4D-B5163D0C11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40103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DF960-CFAA-4356-BB41-48B897E09C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1781" y="355745"/>
            <a:ext cx="5269346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750CCE-AA06-4471-B6AE-984FE75DD3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1781" y="2886364"/>
            <a:ext cx="5269346" cy="160481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5801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0A5D0-877A-4953-9699-0CE6292DB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62382C-982E-46DB-85E9-E5355C74BB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56609-1592-452B-9247-E36CFD0416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65219" y="6356350"/>
            <a:ext cx="1692563" cy="365125"/>
          </a:xfrm>
          <a:prstGeom prst="rect">
            <a:avLst/>
          </a:prstGeom>
        </p:spPr>
        <p:txBody>
          <a:bodyPr/>
          <a:lstStyle/>
          <a:p>
            <a:fld id="{1EB553C3-5676-40FE-9671-BFA2097DAB00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D95218-FF89-4272-923C-4B34A8BC9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19747E-EA7C-4CA2-B337-98042D495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199432-8615-4CFA-BAC5-526B4500C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445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0BA820-45A1-472F-913B-17229ECB61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B2ADA1-9D7E-4DBC-B2B0-9F7818D89D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1104E-5647-4AB9-93C2-F81AEFFBD3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65219" y="6356350"/>
            <a:ext cx="1692563" cy="365125"/>
          </a:xfrm>
          <a:prstGeom prst="rect">
            <a:avLst/>
          </a:prstGeom>
        </p:spPr>
        <p:txBody>
          <a:bodyPr/>
          <a:lstStyle/>
          <a:p>
            <a:fld id="{1EB553C3-5676-40FE-9671-BFA2097DAB00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7F43CC-B82E-4735-ABCD-C65B9B79F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FF177A-0095-4B50-9517-49040D75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199432-8615-4CFA-BAC5-526B4500C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389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E79F2-0B07-4264-A27E-0B6B2275D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4BF84-D094-4B0B-9EC0-6AEF4A9187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ACADC-65B8-460A-8CC2-55D2891BD8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65219" y="6356350"/>
            <a:ext cx="1692563" cy="365125"/>
          </a:xfrm>
          <a:prstGeom prst="rect">
            <a:avLst/>
          </a:prstGeom>
        </p:spPr>
        <p:txBody>
          <a:bodyPr/>
          <a:lstStyle/>
          <a:p>
            <a:fld id="{1EB553C3-5676-40FE-9671-BFA2097DAB00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52702-5269-46AA-A0D3-572B95378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86C687-6A42-47B8-A227-EC3ADFF94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199432-8615-4CFA-BAC5-526B4500C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550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2956A-C8FD-4541-B8B5-133BDD119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EEF1C-051B-4733-A349-D374CB416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A4EA9-B36B-4440-B1D7-6DCF71990D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65219" y="6356350"/>
            <a:ext cx="1692563" cy="365125"/>
          </a:xfrm>
          <a:prstGeom prst="rect">
            <a:avLst/>
          </a:prstGeom>
        </p:spPr>
        <p:txBody>
          <a:bodyPr/>
          <a:lstStyle/>
          <a:p>
            <a:fld id="{1EB553C3-5676-40FE-9671-BFA2097DAB00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02285-8B2D-4FB7-A72B-E4AE0FAE3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67F833-75D7-40CD-B0F2-0129D28F7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199432-8615-4CFA-BAC5-526B4500C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63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60111-B969-4DD6-B7F3-487E55799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1F598-9380-44FE-887F-03F8A81E96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2E03F7-4093-49C9-A0C5-6FAB86D2AA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EB8851-D71C-410E-A3E9-D605ACD530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65219" y="6356350"/>
            <a:ext cx="1692563" cy="365125"/>
          </a:xfrm>
          <a:prstGeom prst="rect">
            <a:avLst/>
          </a:prstGeom>
        </p:spPr>
        <p:txBody>
          <a:bodyPr/>
          <a:lstStyle/>
          <a:p>
            <a:fld id="{1EB553C3-5676-40FE-9671-BFA2097DAB00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9F2DBC-77EF-4280-B31F-D9E0CD380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C26B4-7701-4D14-A971-E6DA4E20E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199432-8615-4CFA-BAC5-526B4500C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138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29D51-E893-48B6-9670-3C2731554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BAD385-1E96-48AC-B037-8E0207ECF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DD38FE-ADFC-4ED2-9F1D-A1C9F4945D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D2B8FF-CC3D-4858-8FF8-1FC41119E2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59A7BF-F596-4D2A-B5DB-65546EE78A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FD489F-A599-459B-9046-1FD6F5FD1D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65219" y="6356350"/>
            <a:ext cx="1692563" cy="365125"/>
          </a:xfrm>
          <a:prstGeom prst="rect">
            <a:avLst/>
          </a:prstGeom>
        </p:spPr>
        <p:txBody>
          <a:bodyPr/>
          <a:lstStyle/>
          <a:p>
            <a:fld id="{1EB553C3-5676-40FE-9671-BFA2097DAB00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74EC7A-28BF-4784-8FC4-AF84A9C45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E2EEC7-44B4-4D9C-99F2-5868AFD63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199432-8615-4CFA-BAC5-526B4500C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250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D3BC3-E7CF-4A51-9A25-743765260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134C1-0FDD-4B2A-961E-A50E37AB25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65219" y="6356350"/>
            <a:ext cx="1692563" cy="365125"/>
          </a:xfrm>
          <a:prstGeom prst="rect">
            <a:avLst/>
          </a:prstGeom>
        </p:spPr>
        <p:txBody>
          <a:bodyPr/>
          <a:lstStyle/>
          <a:p>
            <a:fld id="{1EB553C3-5676-40FE-9671-BFA2097DAB00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4AC0B6-58F5-497E-AE6F-C7ED501B3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753A7-9B52-4B3C-9C33-B2A2832B4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199432-8615-4CFA-BAC5-526B4500C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885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04B024-2026-489A-9B7B-A26A340B53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65219" y="6356350"/>
            <a:ext cx="1692563" cy="365125"/>
          </a:xfrm>
          <a:prstGeom prst="rect">
            <a:avLst/>
          </a:prstGeom>
        </p:spPr>
        <p:txBody>
          <a:bodyPr/>
          <a:lstStyle/>
          <a:p>
            <a:fld id="{1EB553C3-5676-40FE-9671-BFA2097DAB00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6C1A72-9919-4AA3-A03E-910F9287D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10C63E-CE9E-4D74-87A7-472233CAC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199432-8615-4CFA-BAC5-526B4500C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100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600A9-15F2-459C-985C-997C3A377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5EEAB1-C7D7-4C36-B3BE-1B650440C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67A913-256C-4E86-A4F8-3EEE016DBC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0F7236-5169-4A40-B535-FCD19DF3AC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65219" y="6356350"/>
            <a:ext cx="1692563" cy="365125"/>
          </a:xfrm>
          <a:prstGeom prst="rect">
            <a:avLst/>
          </a:prstGeom>
        </p:spPr>
        <p:txBody>
          <a:bodyPr/>
          <a:lstStyle/>
          <a:p>
            <a:fld id="{1EB553C3-5676-40FE-9671-BFA2097DAB00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A84075-173A-46CB-AFB9-3ED419E25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360C44-F462-417C-8DE0-E2C848E9B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199432-8615-4CFA-BAC5-526B4500C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716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D8752-2233-4ED3-A0DB-2AFE8BF0D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1C8EF2-D2B6-4B32-BDB5-2BEAAA4B4D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53DD09-C64D-42D8-A59E-4C95B3457E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B65E37-77C4-4F84-87F3-9FDE0D8B2C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65219" y="6356350"/>
            <a:ext cx="1692563" cy="365125"/>
          </a:xfrm>
          <a:prstGeom prst="rect">
            <a:avLst/>
          </a:prstGeom>
        </p:spPr>
        <p:txBody>
          <a:bodyPr/>
          <a:lstStyle/>
          <a:p>
            <a:fld id="{1EB553C3-5676-40FE-9671-BFA2097DAB00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9377E6-E65C-4DA5-AD4A-99084554C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ECA27-7A37-408C-877F-38DA4BA00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199432-8615-4CFA-BAC5-526B4500C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967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6F53DF-F0E0-4C37-BC84-E023DE061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7DBE00-697B-4869-8C84-BA568F687F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166493-E142-FF43-A0F4-A1D8A7FA8D8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070" y="6616044"/>
            <a:ext cx="1485551" cy="16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934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oleObject" Target="../embeddings/oleObject3.bin"/><Relationship Id="rId3" Type="http://schemas.microsoft.com/office/2007/relationships/media" Target="../media/media1.mp4"/><Relationship Id="rId7" Type="http://schemas.openxmlformats.org/officeDocument/2006/relationships/image" Target="../media/image9.jpeg"/><Relationship Id="rId12" Type="http://schemas.openxmlformats.org/officeDocument/2006/relationships/image" Target="../media/image5.wmf"/><Relationship Id="rId17" Type="http://schemas.openxmlformats.org/officeDocument/2006/relationships/image" Target="../media/image11.png"/><Relationship Id="rId2" Type="http://schemas.openxmlformats.org/officeDocument/2006/relationships/tags" Target="../tags/tag2.xml"/><Relationship Id="rId16" Type="http://schemas.openxmlformats.org/officeDocument/2006/relationships/image" Target="../media/image7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emf"/><Relationship Id="rId11" Type="http://schemas.openxmlformats.org/officeDocument/2006/relationships/oleObject" Target="../embeddings/oleObject2.bin"/><Relationship Id="rId5" Type="http://schemas.openxmlformats.org/officeDocument/2006/relationships/slideLayout" Target="../slideLayouts/slideLayout4.xml"/><Relationship Id="rId15" Type="http://schemas.openxmlformats.org/officeDocument/2006/relationships/oleObject" Target="../embeddings/oleObject4.bin"/><Relationship Id="rId10" Type="http://schemas.openxmlformats.org/officeDocument/2006/relationships/image" Target="../media/image4.wmf"/><Relationship Id="rId4" Type="http://schemas.openxmlformats.org/officeDocument/2006/relationships/video" Target="../media/media1.mp4"/><Relationship Id="rId9" Type="http://schemas.openxmlformats.org/officeDocument/2006/relationships/oleObject" Target="../embeddings/oleObject1.bin"/><Relationship Id="rId14" Type="http://schemas.openxmlformats.org/officeDocument/2006/relationships/image" Target="../media/image6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A0BA6-1A55-47CD-BA5F-A2556E051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5245" y="125095"/>
            <a:ext cx="4147794" cy="1325563"/>
          </a:xfrm>
          <a:solidFill>
            <a:schemeClr val="accent5">
              <a:lumMod val="20000"/>
              <a:lumOff val="80000"/>
            </a:schemeClr>
          </a:solidFill>
          <a:ln w="12700">
            <a:noFill/>
          </a:ln>
        </p:spPr>
        <p:txBody>
          <a:bodyPr>
            <a:normAutofit fontScale="90000"/>
          </a:bodyPr>
          <a:lstStyle/>
          <a:p>
            <a:pPr algn="ctr" latinLnBrk="1"/>
            <a:r>
              <a:rPr lang="en-US" altLang="ko-K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CHOLINE-CHLORIDE BASED </a:t>
            </a:r>
            <a:br>
              <a:rPr lang="en-US" altLang="ko-K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ko-K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DEEP EUTECTIC SOLVENTS</a:t>
            </a:r>
            <a:br>
              <a:rPr lang="ko-KR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ko-K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AN ALTERNATIVE </a:t>
            </a:r>
            <a:br>
              <a:rPr lang="ko-KR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ko-K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DECONTAMINATION AGENT FOR </a:t>
            </a:r>
            <a:br>
              <a:rPr lang="ko-KR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ko-K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RADIOACTIVE METAL WASTES</a:t>
            </a:r>
            <a:br>
              <a:rPr lang="ko-KR" altLang="ko-K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ko-KR" sz="1000" dirty="0">
                <a:solidFill>
                  <a:srgbClr val="DEEB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br>
              <a:rPr lang="en-US" altLang="ko-K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Nayoung</a:t>
            </a:r>
            <a:r>
              <a:rPr lang="ko-KR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Kim,</a:t>
            </a:r>
            <a:r>
              <a:rPr lang="ko-KR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James</a:t>
            </a:r>
            <a:r>
              <a:rPr lang="ko-KR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Amphlett,</a:t>
            </a:r>
            <a:r>
              <a:rPr lang="ko-KR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Wonseok</a:t>
            </a:r>
            <a:r>
              <a:rPr lang="ko-KR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Yang,</a:t>
            </a:r>
            <a:r>
              <a:rPr lang="ko-KR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Sungyeol</a:t>
            </a:r>
            <a:r>
              <a:rPr lang="ko-KR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Choi</a:t>
            </a:r>
            <a:b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KAIST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BB2C079C-1F92-4DB0-9F1C-7055CACC79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0829" y="373096"/>
            <a:ext cx="3742441" cy="1430997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Decontamination</a:t>
            </a:r>
            <a:r>
              <a:rPr lang="ko-KR" alt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ko-KR" alt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stainless-steel</a:t>
            </a:r>
            <a:r>
              <a:rPr lang="ko-KR" alt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(STS)</a:t>
            </a:r>
            <a:r>
              <a:rPr lang="ko-KR" alt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wastes</a:t>
            </a:r>
            <a:r>
              <a:rPr lang="ko-KR" alt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ko-KR" alt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vital</a:t>
            </a:r>
            <a:r>
              <a:rPr lang="ko-KR" alt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ko-KR" alt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reduced</a:t>
            </a:r>
            <a:r>
              <a:rPr lang="ko-KR" alt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radioactivity for safety and volume for cost. 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GB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Metal oxide solubility in different solvents was studied to study the decontamination efficiency. 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GB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Decontamination using ChCl:PtsA, a deep eutectic solvent (DES) of choline chloride (</a:t>
            </a:r>
            <a:r>
              <a:rPr lang="en-GB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ChCl</a:t>
            </a:r>
            <a:r>
              <a:rPr lang="en-GB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and p-</a:t>
            </a:r>
            <a:r>
              <a:rPr lang="en-GB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toluenesulfonic</a:t>
            </a:r>
            <a:r>
              <a:rPr lang="en-GB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acid monohydrate (</a:t>
            </a:r>
            <a:r>
              <a:rPr lang="en-GB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PtsA</a:t>
            </a:r>
            <a:r>
              <a:rPr lang="en-GB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is simulated and assessed. 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DE4476B8-B0B6-4934-AD46-98E8CE092C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25245" y="1745046"/>
            <a:ext cx="4147794" cy="1397969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108000" indent="-108000">
              <a:lnSpc>
                <a:spcPct val="120000"/>
              </a:lnSpc>
              <a:spcBef>
                <a:spcPts val="600"/>
              </a:spcBef>
            </a:pPr>
            <a:r>
              <a:rPr lang="en-GB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Metal oxide solubility was measured for CoO, Cr</a:t>
            </a:r>
            <a:r>
              <a:rPr lang="en-GB" sz="1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GB" sz="1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Fe</a:t>
            </a:r>
            <a:r>
              <a:rPr lang="en-GB" sz="1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GB" sz="1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GB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NiO by centrifuging in different solvents. </a:t>
            </a:r>
          </a:p>
          <a:p>
            <a:pPr marL="108000" indent="-108000">
              <a:lnSpc>
                <a:spcPct val="120000"/>
              </a:lnSpc>
              <a:spcBef>
                <a:spcPts val="600"/>
              </a:spcBef>
            </a:pPr>
            <a:r>
              <a:rPr lang="en-GB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Oxide film on STS304 specimens was simulated by high-temperature oxidation (at 1000°C for 30 minutes) in an air atmosphere. </a:t>
            </a:r>
          </a:p>
          <a:p>
            <a:pPr marL="108000" indent="-108000">
              <a:lnSpc>
                <a:spcPct val="120000"/>
              </a:lnSpc>
              <a:spcBef>
                <a:spcPts val="600"/>
              </a:spcBef>
            </a:pPr>
            <a:r>
              <a:rPr lang="en-GB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Oxidized STS304 specimens were submerged in 10 </a:t>
            </a:r>
            <a:r>
              <a:rPr lang="en-GB" altLang="ko-K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wt</a:t>
            </a:r>
            <a:r>
              <a:rPr lang="en-GB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%-hydrated ChCl:PtsA at 60°C with stirring at 400 rpm.</a:t>
            </a:r>
          </a:p>
          <a:p>
            <a:pPr marL="108000" indent="-108000">
              <a:lnSpc>
                <a:spcPct val="120000"/>
              </a:lnSpc>
              <a:spcBef>
                <a:spcPts val="600"/>
              </a:spcBef>
            </a:pPr>
            <a:endParaRPr lang="en-GB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Content Placeholder 16">
            <a:extLst>
              <a:ext uri="{FF2B5EF4-FFF2-40B4-BE49-F238E27FC236}">
                <a16:creationId xmlns:a16="http://schemas.microsoft.com/office/drawing/2014/main" id="{B230B7F6-2789-4B10-ADB7-2632E01C5CED}"/>
              </a:ext>
            </a:extLst>
          </p:cNvPr>
          <p:cNvSpPr txBox="1">
            <a:spLocks/>
          </p:cNvSpPr>
          <p:nvPr/>
        </p:nvSpPr>
        <p:spPr>
          <a:xfrm>
            <a:off x="150829" y="2131406"/>
            <a:ext cx="3742441" cy="21670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000" indent="-108000">
              <a:lnSpc>
                <a:spcPct val="100000"/>
              </a:lnSpc>
              <a:spcBef>
                <a:spcPts val="600"/>
              </a:spcBef>
            </a:pPr>
            <a:r>
              <a:rPr lang="en-GB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Stainless-steel 304 (STS304) wastes are generated in great amounts due to the use in core structures or primary piping in pressurized water reactors. </a:t>
            </a:r>
          </a:p>
          <a:p>
            <a:pPr marL="108000" indent="-108000">
              <a:lnSpc>
                <a:spcPct val="100000"/>
              </a:lnSpc>
              <a:spcBef>
                <a:spcPts val="600"/>
              </a:spcBef>
            </a:pPr>
            <a:r>
              <a:rPr lang="en-GB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removing high-energy γ emitters (</a:t>
            </a:r>
            <a:r>
              <a:rPr lang="en-GB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58</a:t>
            </a:r>
            <a:r>
              <a:rPr lang="en-GB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Co, </a:t>
            </a:r>
            <a:r>
              <a:rPr lang="en-GB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en-GB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Co, </a:t>
            </a:r>
            <a:r>
              <a:rPr lang="en-GB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51</a:t>
            </a:r>
            <a:r>
              <a:rPr lang="en-GB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Cr, </a:t>
            </a:r>
            <a:r>
              <a:rPr lang="en-GB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59</a:t>
            </a:r>
            <a:r>
              <a:rPr lang="en-GB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Fe) and long-lived activation products (</a:t>
            </a:r>
            <a:r>
              <a:rPr lang="en-GB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59</a:t>
            </a:r>
            <a:r>
              <a:rPr lang="en-GB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Ni, </a:t>
            </a:r>
            <a:r>
              <a:rPr lang="en-GB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r>
              <a:rPr lang="en-GB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Ni), STS304 wastes can be disposed as low-level wastes instead of intermediate level wastes, thereby reducing cost and enhancing safety. </a:t>
            </a:r>
          </a:p>
          <a:p>
            <a:pPr marL="108000" indent="-108000">
              <a:lnSpc>
                <a:spcPct val="100000"/>
              </a:lnSpc>
              <a:spcBef>
                <a:spcPts val="600"/>
              </a:spcBef>
            </a:pPr>
            <a:r>
              <a:rPr lang="en-GB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 decontamination agents such as strong acids and bases, molten salts or ionic liquids are toxic, flammable, and expensive. </a:t>
            </a:r>
          </a:p>
          <a:p>
            <a:pPr marL="108000" indent="-108000">
              <a:lnSpc>
                <a:spcPct val="100000"/>
              </a:lnSpc>
              <a:spcBef>
                <a:spcPts val="600"/>
              </a:spcBef>
            </a:pPr>
            <a:r>
              <a:rPr lang="en-GB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 has outstanding metal oxide solubility, good biocompatibility, and cheap production cost which is perfect for efficient, eco-friendly and economic decontamination process. </a:t>
            </a:r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1324D5FE-568D-4CBE-8C94-9A8802680B25}"/>
              </a:ext>
            </a:extLst>
          </p:cNvPr>
          <p:cNvSpPr txBox="1">
            <a:spLocks/>
          </p:cNvSpPr>
          <p:nvPr/>
        </p:nvSpPr>
        <p:spPr>
          <a:xfrm>
            <a:off x="8317580" y="346602"/>
            <a:ext cx="3742440" cy="27964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altLang="zh-CN" sz="10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Metal oxide solubility investigation</a:t>
            </a:r>
            <a:endParaRPr lang="en-GB" altLang="ja-JP" sz="1000" dirty="0">
              <a:solidFill>
                <a:prstClr val="black"/>
              </a:solidFill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marL="108000" lvl="0" indent="-108000">
              <a:lnSpc>
                <a:spcPct val="100000"/>
              </a:lnSpc>
              <a:spcBef>
                <a:spcPts val="600"/>
              </a:spcBef>
            </a:pPr>
            <a:r>
              <a:rPr lang="en-GB" altLang="ja-JP" sz="1000" dirty="0">
                <a:solidFill>
                  <a:prstClr val="black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Solubility in ChCl:PtsA increased with hydration for CoO and NiO.</a:t>
            </a:r>
          </a:p>
          <a:p>
            <a:pPr marL="108000" lvl="0" indent="-108000">
              <a:lnSpc>
                <a:spcPct val="100000"/>
              </a:lnSpc>
              <a:spcBef>
                <a:spcPts val="600"/>
              </a:spcBef>
            </a:pPr>
            <a:r>
              <a:rPr lang="en-GB" altLang="ja-JP" sz="1000" dirty="0">
                <a:solidFill>
                  <a:prstClr val="black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Solubility in ChCl:PtsA decreased with hydration for Cr</a:t>
            </a:r>
            <a:r>
              <a:rPr lang="en-GB" altLang="ja-JP" sz="1000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2</a:t>
            </a:r>
            <a:r>
              <a:rPr lang="en-GB" altLang="ja-JP" sz="1000" dirty="0">
                <a:solidFill>
                  <a:prstClr val="black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O</a:t>
            </a:r>
            <a:r>
              <a:rPr lang="en-GB" altLang="ja-JP" sz="1000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3</a:t>
            </a:r>
            <a:r>
              <a:rPr lang="en-GB" altLang="ja-JP" sz="1000" dirty="0">
                <a:solidFill>
                  <a:prstClr val="black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and Fe</a:t>
            </a:r>
            <a:r>
              <a:rPr lang="en-GB" altLang="ja-JP" sz="1000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3</a:t>
            </a:r>
            <a:r>
              <a:rPr lang="en-GB" altLang="ja-JP" sz="1000" dirty="0">
                <a:solidFill>
                  <a:prstClr val="black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O</a:t>
            </a:r>
            <a:r>
              <a:rPr lang="en-GB" altLang="ja-JP" sz="1000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4</a:t>
            </a:r>
            <a:r>
              <a:rPr lang="en-GB" altLang="ja-JP" sz="1000" dirty="0">
                <a:solidFill>
                  <a:prstClr val="black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.</a:t>
            </a:r>
          </a:p>
          <a:p>
            <a:pPr marL="108000" lvl="0" indent="-108000">
              <a:lnSpc>
                <a:spcPct val="100000"/>
              </a:lnSpc>
              <a:spcBef>
                <a:spcPts val="600"/>
              </a:spcBef>
            </a:pPr>
            <a:r>
              <a:rPr lang="en-GB" altLang="ja-JP" sz="1000" dirty="0">
                <a:solidFill>
                  <a:prstClr val="black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For all metal oxides, the solubility was greater in ChCl:PtsA compared to </a:t>
            </a:r>
            <a:r>
              <a:rPr lang="en-GB" altLang="ja-JP" sz="1000" dirty="0" err="1">
                <a:solidFill>
                  <a:prstClr val="black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PtsA</a:t>
            </a:r>
            <a:r>
              <a:rPr lang="en-GB" altLang="ja-JP" sz="1000" dirty="0">
                <a:solidFill>
                  <a:prstClr val="black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, showing the effect of eutectic formation on solubility. </a:t>
            </a:r>
          </a:p>
          <a:p>
            <a:pPr marL="108000" lvl="0" indent="-108000">
              <a:lnSpc>
                <a:spcPct val="100000"/>
              </a:lnSpc>
              <a:spcBef>
                <a:spcPts val="600"/>
              </a:spcBef>
            </a:pPr>
            <a:r>
              <a:rPr lang="en-GB" altLang="ja-JP" sz="1000" dirty="0">
                <a:solidFill>
                  <a:prstClr val="black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Solubility in ChCl:PtsA of NiO is comparable to and Fe</a:t>
            </a:r>
            <a:r>
              <a:rPr lang="en-GB" altLang="ja-JP" sz="1000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3</a:t>
            </a:r>
            <a:r>
              <a:rPr lang="en-GB" altLang="ja-JP" sz="1000" dirty="0">
                <a:solidFill>
                  <a:prstClr val="black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O</a:t>
            </a:r>
            <a:r>
              <a:rPr lang="en-GB" altLang="ja-JP" sz="1000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4</a:t>
            </a:r>
            <a:r>
              <a:rPr lang="en-GB" altLang="ja-JP" sz="1000" dirty="0">
                <a:solidFill>
                  <a:prstClr val="black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is greater than HCl.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altLang="zh-CN" sz="10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Leaching</a:t>
            </a:r>
          </a:p>
          <a:p>
            <a:pPr marL="108000" indent="-108000">
              <a:lnSpc>
                <a:spcPct val="110000"/>
              </a:lnSpc>
              <a:spcBef>
                <a:spcPts val="600"/>
              </a:spcBef>
            </a:pPr>
            <a:r>
              <a:rPr lang="en-GB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Oxide layer was adequately removed within 300 minutes in 10 </a:t>
            </a:r>
            <a:r>
              <a:rPr lang="en-GB" altLang="ko-K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wt</a:t>
            </a:r>
            <a:r>
              <a:rPr lang="en-GB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%-hydrated ChCl:PtsA at 60°C with stirring at 400 rpm.</a:t>
            </a:r>
          </a:p>
          <a:p>
            <a:pPr marL="108000" lvl="0" indent="-108000">
              <a:lnSpc>
                <a:spcPct val="100000"/>
              </a:lnSpc>
              <a:spcBef>
                <a:spcPts val="600"/>
              </a:spcBef>
            </a:pPr>
            <a:r>
              <a:rPr lang="en-US" altLang="ja-JP" sz="1000" dirty="0">
                <a:solidFill>
                  <a:prstClr val="black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10 </a:t>
            </a:r>
            <a:r>
              <a:rPr lang="en-US" altLang="ja-JP" sz="1000" dirty="0" err="1">
                <a:solidFill>
                  <a:prstClr val="black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wt</a:t>
            </a:r>
            <a:r>
              <a:rPr lang="en-US" altLang="ja-JP" sz="1000" dirty="0">
                <a:solidFill>
                  <a:prstClr val="black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%-hydrated ChCl:PtsA is efficient enough to completely remove the contaminant layer on the metallic wastes.</a:t>
            </a:r>
          </a:p>
        </p:txBody>
      </p:sp>
      <p:sp>
        <p:nvSpPr>
          <p:cNvPr id="30" name="Content Placeholder 16">
            <a:extLst>
              <a:ext uri="{FF2B5EF4-FFF2-40B4-BE49-F238E27FC236}">
                <a16:creationId xmlns:a16="http://schemas.microsoft.com/office/drawing/2014/main" id="{A56F170F-B901-44A9-B432-57C9E193AA98}"/>
              </a:ext>
            </a:extLst>
          </p:cNvPr>
          <p:cNvSpPr txBox="1">
            <a:spLocks/>
          </p:cNvSpPr>
          <p:nvPr/>
        </p:nvSpPr>
        <p:spPr>
          <a:xfrm>
            <a:off x="150829" y="131976"/>
            <a:ext cx="3742441" cy="241121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ABSTRACT</a:t>
            </a:r>
            <a:endParaRPr lang="en-GB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Content Placeholder 16">
            <a:extLst>
              <a:ext uri="{FF2B5EF4-FFF2-40B4-BE49-F238E27FC236}">
                <a16:creationId xmlns:a16="http://schemas.microsoft.com/office/drawing/2014/main" id="{18534F54-ED68-429C-AFF9-6255007B5F71}"/>
              </a:ext>
            </a:extLst>
          </p:cNvPr>
          <p:cNvSpPr txBox="1">
            <a:spLocks/>
          </p:cNvSpPr>
          <p:nvPr/>
        </p:nvSpPr>
        <p:spPr>
          <a:xfrm>
            <a:off x="150829" y="1891524"/>
            <a:ext cx="3742441" cy="241121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BACKGROUND / INTRODUCTION</a:t>
            </a:r>
            <a:endParaRPr lang="en-GB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Content Placeholder 16">
            <a:extLst>
              <a:ext uri="{FF2B5EF4-FFF2-40B4-BE49-F238E27FC236}">
                <a16:creationId xmlns:a16="http://schemas.microsoft.com/office/drawing/2014/main" id="{3B0CCB13-A6A0-4324-87B9-F917F6334DF7}"/>
              </a:ext>
            </a:extLst>
          </p:cNvPr>
          <p:cNvSpPr txBox="1">
            <a:spLocks/>
          </p:cNvSpPr>
          <p:nvPr/>
        </p:nvSpPr>
        <p:spPr>
          <a:xfrm>
            <a:off x="4025245" y="1503926"/>
            <a:ext cx="4147794" cy="236513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  <a:endParaRPr lang="en-GB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ontent Placeholder 16">
            <a:extLst>
              <a:ext uri="{FF2B5EF4-FFF2-40B4-BE49-F238E27FC236}">
                <a16:creationId xmlns:a16="http://schemas.microsoft.com/office/drawing/2014/main" id="{E2367C48-5B3A-4681-A254-C058FC40DB79}"/>
              </a:ext>
            </a:extLst>
          </p:cNvPr>
          <p:cNvSpPr txBox="1">
            <a:spLocks/>
          </p:cNvSpPr>
          <p:nvPr/>
        </p:nvSpPr>
        <p:spPr>
          <a:xfrm>
            <a:off x="8317582" y="125095"/>
            <a:ext cx="3742441" cy="241121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GB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B2F1D353-0789-4947-A145-40B725870394}"/>
              </a:ext>
            </a:extLst>
          </p:cNvPr>
          <p:cNvSpPr txBox="1">
            <a:spLocks/>
          </p:cNvSpPr>
          <p:nvPr/>
        </p:nvSpPr>
        <p:spPr>
          <a:xfrm>
            <a:off x="11304093" y="125188"/>
            <a:ext cx="755932" cy="239598"/>
          </a:xfrm>
          <a:prstGeom prst="rect">
            <a:avLst/>
          </a:prstGeom>
          <a:solidFill>
            <a:srgbClr val="002060"/>
          </a:solidFill>
          <a:ln w="127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ID: 268</a:t>
            </a:r>
          </a:p>
        </p:txBody>
      </p:sp>
      <p:sp>
        <p:nvSpPr>
          <p:cNvPr id="39" name="Content Placeholder 18">
            <a:extLst>
              <a:ext uri="{FF2B5EF4-FFF2-40B4-BE49-F238E27FC236}">
                <a16:creationId xmlns:a16="http://schemas.microsoft.com/office/drawing/2014/main" id="{17AF71C7-563B-4D12-86C3-93D4FA762ABB}"/>
              </a:ext>
            </a:extLst>
          </p:cNvPr>
          <p:cNvSpPr txBox="1">
            <a:spLocks/>
          </p:cNvSpPr>
          <p:nvPr/>
        </p:nvSpPr>
        <p:spPr>
          <a:xfrm>
            <a:off x="8317580" y="3532333"/>
            <a:ext cx="3742439" cy="9282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000" indent="-108000">
              <a:lnSpc>
                <a:spcPct val="110000"/>
              </a:lnSpc>
              <a:spcBef>
                <a:spcPts val="600"/>
              </a:spcBef>
            </a:pPr>
            <a:r>
              <a:rPr lang="en-GB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Metal oxides dissolve readily in ChCl:PtsA. </a:t>
            </a:r>
          </a:p>
          <a:p>
            <a:pPr marL="108000" indent="-108000">
              <a:lnSpc>
                <a:spcPct val="110000"/>
              </a:lnSpc>
              <a:spcBef>
                <a:spcPts val="600"/>
              </a:spcBef>
            </a:pPr>
            <a:r>
              <a:rPr lang="en-GB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Hydration improves the solubility of majority of metal oxides. </a:t>
            </a:r>
          </a:p>
          <a:p>
            <a:pPr marL="108000" indent="-108000">
              <a:lnSpc>
                <a:spcPct val="110000"/>
              </a:lnSpc>
              <a:spcBef>
                <a:spcPts val="600"/>
              </a:spcBef>
            </a:pPr>
            <a:r>
              <a:rPr lang="en-GB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Oxide layer was adequately removed within 300 minutes in 10 </a:t>
            </a:r>
            <a:r>
              <a:rPr lang="en-GB" altLang="ko-K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wt</a:t>
            </a:r>
            <a:r>
              <a:rPr lang="en-GB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%-hydrated ChCl:PtsA at 60°C with stirring at 400 rpm.</a:t>
            </a:r>
          </a:p>
        </p:txBody>
      </p:sp>
      <p:sp>
        <p:nvSpPr>
          <p:cNvPr id="40" name="Content Placeholder 16">
            <a:extLst>
              <a:ext uri="{FF2B5EF4-FFF2-40B4-BE49-F238E27FC236}">
                <a16:creationId xmlns:a16="http://schemas.microsoft.com/office/drawing/2014/main" id="{E723E3E9-BFCA-49FD-871D-987E3669650D}"/>
              </a:ext>
            </a:extLst>
          </p:cNvPr>
          <p:cNvSpPr txBox="1">
            <a:spLocks/>
          </p:cNvSpPr>
          <p:nvPr/>
        </p:nvSpPr>
        <p:spPr>
          <a:xfrm>
            <a:off x="8317580" y="3291212"/>
            <a:ext cx="3742439" cy="236513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en-GB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ontent Placeholder 18">
            <a:extLst>
              <a:ext uri="{FF2B5EF4-FFF2-40B4-BE49-F238E27FC236}">
                <a16:creationId xmlns:a16="http://schemas.microsoft.com/office/drawing/2014/main" id="{BF6C0802-BA08-4987-BE64-74BC0F807974}"/>
              </a:ext>
            </a:extLst>
          </p:cNvPr>
          <p:cNvSpPr txBox="1">
            <a:spLocks/>
          </p:cNvSpPr>
          <p:nvPr/>
        </p:nvSpPr>
        <p:spPr>
          <a:xfrm>
            <a:off x="8317580" y="4780457"/>
            <a:ext cx="2020888" cy="114760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</a:pPr>
            <a:r>
              <a:rPr lang="en-US" altLang="ko-KR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T. Allen, J. Busby, M. Meyer, D. Petti, Materials challenges for nuclear systems, Materials Today, 13 (2010) 14-23.</a:t>
            </a:r>
          </a:p>
          <a:p>
            <a:pPr marL="0" indent="0">
              <a:spcBef>
                <a:spcPts val="0"/>
              </a:spcBef>
            </a:pPr>
            <a:r>
              <a:rPr lang="en-US" altLang="ko-KR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International Atomic Energy Agency, Derivation of activity limits for the disposal of radioactive waste in near surface disposal facilities, in, IAEA, Vienna, Austria, 2003, pp. 150.</a:t>
            </a:r>
            <a:endParaRPr lang="ko-KR" altLang="ko-KR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</a:pPr>
            <a:r>
              <a:rPr lang="en-US" altLang="ko-KR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U.S. Nuclear Regulatory Commission, Low-Level Radioactive Waste Classification, Characterization, and Assessment: Waste Streams and Neutron-Activated Metals, in, NRC, 2000, pp. 95.</a:t>
            </a:r>
            <a:endParaRPr lang="ko-KR" altLang="ko-KR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Content Placeholder 16">
            <a:extLst>
              <a:ext uri="{FF2B5EF4-FFF2-40B4-BE49-F238E27FC236}">
                <a16:creationId xmlns:a16="http://schemas.microsoft.com/office/drawing/2014/main" id="{855B8555-6DA3-4379-A5AD-C840880173D9}"/>
              </a:ext>
            </a:extLst>
          </p:cNvPr>
          <p:cNvSpPr txBox="1">
            <a:spLocks/>
          </p:cNvSpPr>
          <p:nvPr/>
        </p:nvSpPr>
        <p:spPr>
          <a:xfrm>
            <a:off x="8317580" y="4543152"/>
            <a:ext cx="3742442" cy="241121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ACNOWLEDGEMENTS / REFERENCES</a:t>
            </a:r>
            <a:endParaRPr lang="en-GB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Content Placeholder 18">
            <a:extLst>
              <a:ext uri="{FF2B5EF4-FFF2-40B4-BE49-F238E27FC236}">
                <a16:creationId xmlns:a16="http://schemas.microsoft.com/office/drawing/2014/main" id="{2A8A37B9-9FA5-446D-9E94-AA80DC429816}"/>
              </a:ext>
            </a:extLst>
          </p:cNvPr>
          <p:cNvSpPr txBox="1">
            <a:spLocks/>
          </p:cNvSpPr>
          <p:nvPr/>
        </p:nvSpPr>
        <p:spPr>
          <a:xfrm>
            <a:off x="10349720" y="4782212"/>
            <a:ext cx="1710300" cy="1145848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altLang="ja-JP" sz="14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SPACE FOR VIDEO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altLang="ja-JP" sz="14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RECORDING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3B895D0-9C7A-47E8-A25D-1FDE6E48B9F5}"/>
              </a:ext>
            </a:extLst>
          </p:cNvPr>
          <p:cNvGrpSpPr/>
          <p:nvPr/>
        </p:nvGrpSpPr>
        <p:grpSpPr>
          <a:xfrm>
            <a:off x="1549987" y="4655529"/>
            <a:ext cx="2816347" cy="1360528"/>
            <a:chOff x="4126822" y="4423795"/>
            <a:chExt cx="3435033" cy="165940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C342752-331E-46F2-A080-F6ED23A09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93026" y="4490436"/>
              <a:ext cx="2762450" cy="1592764"/>
            </a:xfrm>
            <a:prstGeom prst="rect">
              <a:avLst/>
            </a:prstGeom>
          </p:spPr>
        </p:pic>
        <p:sp>
          <p:nvSpPr>
            <p:cNvPr id="43" name="Content Placeholder 18">
              <a:extLst>
                <a:ext uri="{FF2B5EF4-FFF2-40B4-BE49-F238E27FC236}">
                  <a16:creationId xmlns:a16="http://schemas.microsoft.com/office/drawing/2014/main" id="{D6B495CE-50FB-4CB9-BA1B-80CCCB83718E}"/>
                </a:ext>
              </a:extLst>
            </p:cNvPr>
            <p:cNvSpPr txBox="1">
              <a:spLocks/>
            </p:cNvSpPr>
            <p:nvPr/>
          </p:nvSpPr>
          <p:spPr>
            <a:xfrm>
              <a:off x="4126822" y="4423795"/>
              <a:ext cx="3435033" cy="2922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5000"/>
                </a:lnSpc>
                <a:buNone/>
              </a:pPr>
              <a:r>
                <a:rPr lang="en-US" sz="850" i="1" dirty="0">
                  <a:latin typeface="Times New Roman" panose="02020603050405020304" pitchFamily="18" charset="0"/>
                  <a:ea typeface="ＭＳ Ｐゴシック" charset="-128"/>
                  <a:cs typeface="Times New Roman" panose="02020603050405020304" pitchFamily="18" charset="0"/>
                </a:rPr>
                <a:t>Line EDS along STS304 cross-section</a:t>
              </a:r>
              <a:endParaRPr lang="en-GB" sz="85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177664E-1738-46BB-A21C-D514209212E1}"/>
              </a:ext>
            </a:extLst>
          </p:cNvPr>
          <p:cNvGrpSpPr/>
          <p:nvPr/>
        </p:nvGrpSpPr>
        <p:grpSpPr>
          <a:xfrm>
            <a:off x="-100822" y="4538316"/>
            <a:ext cx="2351176" cy="1638676"/>
            <a:chOff x="3701472" y="4563168"/>
            <a:chExt cx="2351176" cy="1638676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F3B15C47-CDAA-4B84-91A0-003D7ADB6D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79" t="22326" r="19740" b="49157"/>
            <a:stretch/>
          </p:blipFill>
          <p:spPr>
            <a:xfrm rot="5400000">
              <a:off x="4572160" y="5018824"/>
              <a:ext cx="1405880" cy="535195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DDB9792E-918D-4003-9632-A14783E3A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68" t="13133" r="16054" b="48938"/>
            <a:stretch/>
          </p:blipFill>
          <p:spPr>
            <a:xfrm rot="5400000">
              <a:off x="3724789" y="4997796"/>
              <a:ext cx="1407600" cy="538343"/>
            </a:xfrm>
            <a:prstGeom prst="rect">
              <a:avLst/>
            </a:prstGeom>
          </p:spPr>
        </p:pic>
        <p:sp>
          <p:nvSpPr>
            <p:cNvPr id="51" name="Arrow: Right 50">
              <a:extLst>
                <a:ext uri="{FF2B5EF4-FFF2-40B4-BE49-F238E27FC236}">
                  <a16:creationId xmlns:a16="http://schemas.microsoft.com/office/drawing/2014/main" id="{2C4ADF37-0173-4855-A221-FA981FA7DCCD}"/>
                </a:ext>
              </a:extLst>
            </p:cNvPr>
            <p:cNvSpPr/>
            <p:nvPr/>
          </p:nvSpPr>
          <p:spPr>
            <a:xfrm>
              <a:off x="4714469" y="5085819"/>
              <a:ext cx="276325" cy="484632"/>
            </a:xfrm>
            <a:prstGeom prst="rightArrow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" name="Content Placeholder 18">
              <a:extLst>
                <a:ext uri="{FF2B5EF4-FFF2-40B4-BE49-F238E27FC236}">
                  <a16:creationId xmlns:a16="http://schemas.microsoft.com/office/drawing/2014/main" id="{5195AB4F-ACDB-4000-A761-9305492DE872}"/>
                </a:ext>
              </a:extLst>
            </p:cNvPr>
            <p:cNvSpPr txBox="1">
              <a:spLocks/>
            </p:cNvSpPr>
            <p:nvPr/>
          </p:nvSpPr>
          <p:spPr>
            <a:xfrm>
              <a:off x="3701472" y="5909644"/>
              <a:ext cx="2351176" cy="2922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850" i="1" dirty="0">
                  <a:latin typeface="Times New Roman" panose="02020603050405020304" pitchFamily="18" charset="0"/>
                  <a:ea typeface="ＭＳ Ｐゴシック" charset="-128"/>
                  <a:cs typeface="Times New Roman" panose="02020603050405020304" pitchFamily="18" charset="0"/>
                </a:rPr>
                <a:t>ChCl:PtsA before (left) and after (right) leaching</a:t>
              </a:r>
              <a:endParaRPr lang="en-GB" sz="85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47" name="Object 46">
            <a:extLst>
              <a:ext uri="{FF2B5EF4-FFF2-40B4-BE49-F238E27FC236}">
                <a16:creationId xmlns:a16="http://schemas.microsoft.com/office/drawing/2014/main" id="{1DDFB222-66B9-4EE4-ACB9-22D872D87E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9958906"/>
              </p:ext>
            </p:extLst>
          </p:nvPr>
        </p:nvGraphicFramePr>
        <p:xfrm>
          <a:off x="3907336" y="3432797"/>
          <a:ext cx="2323847" cy="14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2" name="Graph" r:id="rId9" imgW="8364960" imgH="5182560" progId="Origin95.Graph">
                  <p:embed/>
                </p:oleObj>
              </mc:Choice>
              <mc:Fallback>
                <p:oleObj name="Graph" r:id="rId9" imgW="8364960" imgH="5182560" progId="Origin95.Graph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F51F0AE5-70F7-4AB0-92FD-1DB66F0017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907336" y="3432797"/>
                        <a:ext cx="2323847" cy="144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8">
            <a:extLst>
              <a:ext uri="{FF2B5EF4-FFF2-40B4-BE49-F238E27FC236}">
                <a16:creationId xmlns:a16="http://schemas.microsoft.com/office/drawing/2014/main" id="{6D232161-AC9F-4B25-BC0E-441464E4CE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3561939"/>
              </p:ext>
            </p:extLst>
          </p:nvPr>
        </p:nvGraphicFramePr>
        <p:xfrm>
          <a:off x="6052817" y="3445171"/>
          <a:ext cx="2323406" cy="14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3" name="Graph" r:id="rId11" imgW="8362800" imgH="5183280" progId="Origin95.Graph">
                  <p:embed/>
                </p:oleObj>
              </mc:Choice>
              <mc:Fallback>
                <p:oleObj name="Graph" r:id="rId11" imgW="8362800" imgH="5183280" progId="Origin95.Graph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11D62627-05E2-4B26-9BD7-1E4DC5BCAD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052817" y="3445171"/>
                        <a:ext cx="2323406" cy="144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57">
            <a:extLst>
              <a:ext uri="{FF2B5EF4-FFF2-40B4-BE49-F238E27FC236}">
                <a16:creationId xmlns:a16="http://schemas.microsoft.com/office/drawing/2014/main" id="{82416C50-D74B-4809-B417-4F35D4A506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6187483"/>
              </p:ext>
            </p:extLst>
          </p:nvPr>
        </p:nvGraphicFramePr>
        <p:xfrm>
          <a:off x="3904522" y="4705465"/>
          <a:ext cx="2323847" cy="14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4" name="Graph" r:id="rId13" imgW="8364960" imgH="5182560" progId="Origin95.Graph">
                  <p:embed/>
                </p:oleObj>
              </mc:Choice>
              <mc:Fallback>
                <p:oleObj name="Graph" r:id="rId13" imgW="8364960" imgH="5182560" progId="Origin95.Graph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06129194-9323-458A-AED4-C8B3CAB259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904522" y="4705465"/>
                        <a:ext cx="2323847" cy="144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58">
            <a:extLst>
              <a:ext uri="{FF2B5EF4-FFF2-40B4-BE49-F238E27FC236}">
                <a16:creationId xmlns:a16="http://schemas.microsoft.com/office/drawing/2014/main" id="{DB275D9B-755E-4737-B55B-7267AFE636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3273854"/>
              </p:ext>
            </p:extLst>
          </p:nvPr>
        </p:nvGraphicFramePr>
        <p:xfrm>
          <a:off x="6054685" y="4694936"/>
          <a:ext cx="2323848" cy="14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" name="Graph" r:id="rId15" imgW="8364960" imgH="5182560" progId="Origin95.Graph">
                  <p:embed/>
                </p:oleObj>
              </mc:Choice>
              <mc:Fallback>
                <p:oleObj name="Graph" r:id="rId15" imgW="8364960" imgH="5182560" progId="Origin95.Graph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C4F13274-DBBB-47A7-8ABC-43D580C8B6E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054685" y="4694936"/>
                        <a:ext cx="2323848" cy="144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Content Placeholder 18">
            <a:extLst>
              <a:ext uri="{FF2B5EF4-FFF2-40B4-BE49-F238E27FC236}">
                <a16:creationId xmlns:a16="http://schemas.microsoft.com/office/drawing/2014/main" id="{E7D9B3D6-EC50-4ED3-8DC3-4EFCCB63DB86}"/>
              </a:ext>
            </a:extLst>
          </p:cNvPr>
          <p:cNvSpPr txBox="1">
            <a:spLocks/>
          </p:cNvSpPr>
          <p:nvPr/>
        </p:nvSpPr>
        <p:spPr>
          <a:xfrm>
            <a:off x="4520100" y="3324898"/>
            <a:ext cx="3416538" cy="1184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5000"/>
              </a:lnSpc>
              <a:buNone/>
            </a:pPr>
            <a:r>
              <a:rPr lang="en-US" sz="850" i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Metal oxide solubility of CoO, Cr</a:t>
            </a:r>
            <a:r>
              <a:rPr lang="en-US" sz="850" i="1" baseline="-25000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2</a:t>
            </a:r>
            <a:r>
              <a:rPr lang="en-US" sz="850" i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O</a:t>
            </a:r>
            <a:r>
              <a:rPr lang="en-US" sz="850" i="1" baseline="-25000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3</a:t>
            </a:r>
            <a:r>
              <a:rPr lang="en-US" sz="850" i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, Fe</a:t>
            </a:r>
            <a:r>
              <a:rPr lang="en-US" sz="850" i="1" baseline="-25000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3</a:t>
            </a:r>
            <a:r>
              <a:rPr lang="en-US" sz="850" i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O</a:t>
            </a:r>
            <a:r>
              <a:rPr lang="en-US" sz="850" i="1" baseline="-25000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4</a:t>
            </a:r>
            <a:r>
              <a:rPr lang="en-US" sz="850" i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and NiO in different solvents </a:t>
            </a:r>
            <a:endParaRPr lang="en-GB" sz="85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Video 7">
            <a:hlinkClick r:id="" action="ppaction://media"/>
            <a:extLst>
              <a:ext uri="{FF2B5EF4-FFF2-40B4-BE49-F238E27FC236}">
                <a16:creationId xmlns:a16="http://schemas.microsoft.com/office/drawing/2014/main" id="{E16B5C1B-86F2-4056-81A4-B1681A02653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462620" y="4780457"/>
            <a:ext cx="1525590" cy="1144193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827241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110"/>
    </mc:Choice>
    <mc:Fallback>
      <p:transition spd="slow" advTm="293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1"/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605377C3AE2B44820AC204C2F3D6A2" ma:contentTypeVersion="11" ma:contentTypeDescription="Create a new document." ma:contentTypeScope="" ma:versionID="9dc7b7158b2d511698bcb0bb97f2ddda">
  <xsd:schema xmlns:xsd="http://www.w3.org/2001/XMLSchema" xmlns:xs="http://www.w3.org/2001/XMLSchema" xmlns:p="http://schemas.microsoft.com/office/2006/metadata/properties" xmlns:ns2="699c85e2-6e2c-43ae-b396-4c411355579b" targetNamespace="http://schemas.microsoft.com/office/2006/metadata/properties" ma:root="true" ma:fieldsID="a18d182c6bb063267a106603a7e7f248" ns2:_="">
    <xsd:import namespace="699c85e2-6e2c-43ae-b396-4c411355579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Resource_x0020_Type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9c85e2-6e2c-43ae-b396-4c41135557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Resource_x0020_Type" ma:index="12" nillable="true" ma:displayName="Resource Type" ma:format="Dropdown" ma:internalName="Resource_x0020_Type">
      <xsd:simpleType>
        <xsd:restriction base="dms:Choice">
          <xsd:enumeration value="Artwork"/>
          <xsd:enumeration value="Committee"/>
          <xsd:enumeration value="Concept Note"/>
          <xsd:enumeration value="Announcement"/>
          <xsd:enumeration value="Email"/>
          <xsd:enumeration value="Cooperation Letter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source_x0020_Type xmlns="699c85e2-6e2c-43ae-b396-4c411355579b" xsi:nil="true"/>
  </documentManagement>
</p:properties>
</file>

<file path=customXml/itemProps1.xml><?xml version="1.0" encoding="utf-8"?>
<ds:datastoreItem xmlns:ds="http://schemas.openxmlformats.org/officeDocument/2006/customXml" ds:itemID="{A88F1EFE-1709-4606-B4A1-D30E601FD12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D950BE9-D09F-478D-A94F-AF3CD76371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99c85e2-6e2c-43ae-b396-4c411355579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0FCB01E-9F09-48EF-B766-5EA85E9C70F9}">
  <ds:schemaRefs>
    <ds:schemaRef ds:uri="http://www.w3.org/XML/1998/namespace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699c85e2-6e2c-43ae-b396-4c411355579b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2401</TotalTime>
  <Words>599</Words>
  <Application>Microsoft Office PowerPoint</Application>
  <PresentationFormat>Widescreen</PresentationFormat>
  <Paragraphs>37</Paragraphs>
  <Slides>1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ＭＳ Ｐゴシック</vt:lpstr>
      <vt:lpstr>맑은 고딕</vt:lpstr>
      <vt:lpstr>Arial</vt:lpstr>
      <vt:lpstr>Calibri</vt:lpstr>
      <vt:lpstr>Calibri Light</vt:lpstr>
      <vt:lpstr>Times New Roman</vt:lpstr>
      <vt:lpstr>Office Theme</vt:lpstr>
      <vt:lpstr>Graph</vt:lpstr>
      <vt:lpstr>CHOLINE-CHLORIDE BASED  DEEP EUTECTIC SOLVENTS AS AN ALTERNATIVE  DECONTAMINATION AGENT FOR  RADIOACTIVE METAL WASTES 0 Nayoung Kim, James Amphlett, Wonseok Yang, Sungyeol Choi KAIST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Schlosman</dc:creator>
  <cp:lastModifiedBy>김나영</cp:lastModifiedBy>
  <cp:revision>62</cp:revision>
  <dcterms:created xsi:type="dcterms:W3CDTF">2021-04-28T15:23:16Z</dcterms:created>
  <dcterms:modified xsi:type="dcterms:W3CDTF">2021-09-30T15:51:21Z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E38D47A5-4076-4A69-9F2A-4FAEE4A58320</vt:lpwstr>
  </property>
  <property fmtid="{D5CDD505-2E9C-101B-9397-08002B2CF9AE}" pid="3" name="ArticulatePath">
    <vt:lpwstr>https://iaeacloud-my.sharepoint.com/personal/c_bal_iaea_org1/Documents/My Documents/RWM Conference 2021/INDICO/Oral Presentations/21-00620E_CN294_PPT_presentation_template</vt:lpwstr>
  </property>
  <property fmtid="{D5CDD505-2E9C-101B-9397-08002B2CF9AE}" pid="4" name="ContentTypeId">
    <vt:lpwstr>0x01010042605377C3AE2B44820AC204C2F3D6A2</vt:lpwstr>
  </property>
</Properties>
</file>