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6"/>
  </p:handoutMasterIdLst>
  <p:sldIdLst>
    <p:sldId id="257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9C8DC-568A-4CB4-A65F-EED96BC85DC9}" v="216" dt="2021-08-18T13:40:01.8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>
        <p:scale>
          <a:sx n="125" d="100"/>
          <a:sy n="125" d="100"/>
        </p:scale>
        <p:origin x="62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, Celine" userId="52ca4b87-ffcc-4312-bc56-0bccb19ef46a" providerId="ADAL" clId="{1967E938-BD3C-434F-9215-38EF691210C9}"/>
    <pc:docChg chg="undo custSel delSld modSld">
      <pc:chgData name="BAL, Celine" userId="52ca4b87-ffcc-4312-bc56-0bccb19ef46a" providerId="ADAL" clId="{1967E938-BD3C-434F-9215-38EF691210C9}" dt="2021-08-17T10:34:22.502" v="182" actId="14100"/>
      <pc:docMkLst>
        <pc:docMk/>
      </pc:docMkLst>
      <pc:sldChg chg="del">
        <pc:chgData name="BAL, Celine" userId="52ca4b87-ffcc-4312-bc56-0bccb19ef46a" providerId="ADAL" clId="{1967E938-BD3C-434F-9215-38EF691210C9}" dt="2021-08-17T10:28:19.843" v="0" actId="47"/>
        <pc:sldMkLst>
          <pc:docMk/>
          <pc:sldMk cId="150440606" sldId="256"/>
        </pc:sldMkLst>
      </pc:sldChg>
      <pc:sldChg chg="modSp mod">
        <pc:chgData name="BAL, Celine" userId="52ca4b87-ffcc-4312-bc56-0bccb19ef46a" providerId="ADAL" clId="{1967E938-BD3C-434F-9215-38EF691210C9}" dt="2021-08-17T10:34:22.502" v="182" actId="14100"/>
        <pc:sldMkLst>
          <pc:docMk/>
          <pc:sldMk cId="827241321" sldId="257"/>
        </pc:sldMkLst>
        <pc:spChg chg="mod">
          <ac:chgData name="BAL, Celine" userId="52ca4b87-ffcc-4312-bc56-0bccb19ef46a" providerId="ADAL" clId="{1967E938-BD3C-434F-9215-38EF691210C9}" dt="2021-08-17T10:34:22.502" v="182" actId="14100"/>
          <ac:spMkLst>
            <pc:docMk/>
            <pc:sldMk cId="827241321" sldId="257"/>
            <ac:spMk id="2" creationId="{03FA0BA6-1A55-47CD-BA5F-A2556E05171B}"/>
          </ac:spMkLst>
        </pc:spChg>
      </pc:sldChg>
    </pc:docChg>
  </pc:docChgLst>
  <pc:docChgLst>
    <pc:chgData name="BAL, Celine" userId="52ca4b87-ffcc-4312-bc56-0bccb19ef46a" providerId="ADAL" clId="{3989C8DC-568A-4CB4-A65F-EED96BC85DC9}"/>
    <pc:docChg chg="undo redo custSel modSld addSection delSection">
      <pc:chgData name="BAL, Celine" userId="52ca4b87-ffcc-4312-bc56-0bccb19ef46a" providerId="ADAL" clId="{3989C8DC-568A-4CB4-A65F-EED96BC85DC9}" dt="2021-08-18T12:13:46.257" v="1831" actId="20577"/>
      <pc:docMkLst>
        <pc:docMk/>
      </pc:docMkLst>
      <pc:sldChg chg="addSp delSp modSp mod setBg modClrScheme delAnim chgLayout">
        <pc:chgData name="BAL, Celine" userId="52ca4b87-ffcc-4312-bc56-0bccb19ef46a" providerId="ADAL" clId="{3989C8DC-568A-4CB4-A65F-EED96BC85DC9}" dt="2021-08-18T12:13:46.257" v="1831" actId="20577"/>
        <pc:sldMkLst>
          <pc:docMk/>
          <pc:sldMk cId="827241321" sldId="257"/>
        </pc:sldMkLst>
        <pc:spChg chg="mod ord">
          <ac:chgData name="BAL, Celine" userId="52ca4b87-ffcc-4312-bc56-0bccb19ef46a" providerId="ADAL" clId="{3989C8DC-568A-4CB4-A65F-EED96BC85DC9}" dt="2021-08-18T09:16:00.813" v="269" actId="207"/>
          <ac:spMkLst>
            <pc:docMk/>
            <pc:sldMk cId="827241321" sldId="257"/>
            <ac:spMk id="2" creationId="{03FA0BA6-1A55-47CD-BA5F-A2556E05171B}"/>
          </ac:spMkLst>
        </pc:spChg>
        <pc:spChg chg="add del mod ord">
          <ac:chgData name="BAL, Celine" userId="52ca4b87-ffcc-4312-bc56-0bccb19ef46a" providerId="ADAL" clId="{3989C8DC-568A-4CB4-A65F-EED96BC85DC9}" dt="2021-08-18T07:50:37.995" v="34" actId="700"/>
          <ac:spMkLst>
            <pc:docMk/>
            <pc:sldMk cId="827241321" sldId="257"/>
            <ac:spMk id="3" creationId="{3A2EA4C1-0604-44DC-A7EB-01D0F9F46AF2}"/>
          </ac:spMkLst>
        </pc:spChg>
        <pc:spChg chg="add del mod">
          <ac:chgData name="BAL, Celine" userId="52ca4b87-ffcc-4312-bc56-0bccb19ef46a" providerId="ADAL" clId="{3989C8DC-568A-4CB4-A65F-EED96BC85DC9}" dt="2021-08-18T07:22:11.409" v="10" actId="478"/>
          <ac:spMkLst>
            <pc:docMk/>
            <pc:sldMk cId="827241321" sldId="257"/>
            <ac:spMk id="4" creationId="{EA4F179F-B23A-45C6-AFF7-31845AD424B3}"/>
          </ac:spMkLst>
        </pc:spChg>
        <pc:spChg chg="add del mod">
          <ac:chgData name="BAL, Celine" userId="52ca4b87-ffcc-4312-bc56-0bccb19ef46a" providerId="ADAL" clId="{3989C8DC-568A-4CB4-A65F-EED96BC85DC9}" dt="2021-08-18T07:22:43.152" v="12" actId="478"/>
          <ac:spMkLst>
            <pc:docMk/>
            <pc:sldMk cId="827241321" sldId="257"/>
            <ac:spMk id="5" creationId="{808B6078-A9C1-4217-AA0C-1AD48F4F8437}"/>
          </ac:spMkLst>
        </pc:spChg>
        <pc:spChg chg="add del mod">
          <ac:chgData name="BAL, Celine" userId="52ca4b87-ffcc-4312-bc56-0bccb19ef46a" providerId="ADAL" clId="{3989C8DC-568A-4CB4-A65F-EED96BC85DC9}" dt="2021-08-18T07:46:50.626" v="16"/>
          <ac:spMkLst>
            <pc:docMk/>
            <pc:sldMk cId="827241321" sldId="257"/>
            <ac:spMk id="6" creationId="{0DB0C437-0623-464F-8A37-D556C4C99CAD}"/>
          </ac:spMkLst>
        </pc:spChg>
        <pc:spChg chg="add del mod">
          <ac:chgData name="BAL, Celine" userId="52ca4b87-ffcc-4312-bc56-0bccb19ef46a" providerId="ADAL" clId="{3989C8DC-568A-4CB4-A65F-EED96BC85DC9}" dt="2021-08-18T07:52:56.122" v="85" actId="478"/>
          <ac:spMkLst>
            <pc:docMk/>
            <pc:sldMk cId="827241321" sldId="257"/>
            <ac:spMk id="7" creationId="{3FEBA030-7A3E-4795-857B-D5AEA577EF1A}"/>
          </ac:spMkLst>
        </pc:spChg>
        <pc:spChg chg="add del">
          <ac:chgData name="BAL, Celine" userId="52ca4b87-ffcc-4312-bc56-0bccb19ef46a" providerId="ADAL" clId="{3989C8DC-568A-4CB4-A65F-EED96BC85DC9}" dt="2021-08-18T07:48:40.495" v="27" actId="26606"/>
          <ac:spMkLst>
            <pc:docMk/>
            <pc:sldMk cId="827241321" sldId="257"/>
            <ac:spMk id="8" creationId="{09588DA8-065E-4F6F-8EFD-43104AB2E0CF}"/>
          </ac:spMkLst>
        </pc:spChg>
        <pc:spChg chg="add del mod ord">
          <ac:chgData name="BAL, Celine" userId="52ca4b87-ffcc-4312-bc56-0bccb19ef46a" providerId="ADAL" clId="{3989C8DC-568A-4CB4-A65F-EED96BC85DC9}" dt="2021-08-18T07:50:56.460" v="35" actId="700"/>
          <ac:spMkLst>
            <pc:docMk/>
            <pc:sldMk cId="827241321" sldId="257"/>
            <ac:spMk id="9" creationId="{8EF82F24-D982-4607-A7A1-A7C380E9EB36}"/>
          </ac:spMkLst>
        </pc:spChg>
        <pc:spChg chg="add del">
          <ac:chgData name="BAL, Celine" userId="52ca4b87-ffcc-4312-bc56-0bccb19ef46a" providerId="ADAL" clId="{3989C8DC-568A-4CB4-A65F-EED96BC85DC9}" dt="2021-08-18T07:48:40.495" v="27" actId="26606"/>
          <ac:spMkLst>
            <pc:docMk/>
            <pc:sldMk cId="827241321" sldId="257"/>
            <ac:spMk id="10" creationId="{C4285719-470E-454C-AF62-8323075F1F5B}"/>
          </ac:spMkLst>
        </pc:spChg>
        <pc:spChg chg="add del mod ord">
          <ac:chgData name="BAL, Celine" userId="52ca4b87-ffcc-4312-bc56-0bccb19ef46a" providerId="ADAL" clId="{3989C8DC-568A-4CB4-A65F-EED96BC85DC9}" dt="2021-08-18T07:50:56.460" v="35" actId="700"/>
          <ac:spMkLst>
            <pc:docMk/>
            <pc:sldMk cId="827241321" sldId="257"/>
            <ac:spMk id="11" creationId="{680DD8D0-115B-46F6-BE7D-A81D6310D352}"/>
          </ac:spMkLst>
        </pc:spChg>
        <pc:spChg chg="add del">
          <ac:chgData name="BAL, Celine" userId="52ca4b87-ffcc-4312-bc56-0bccb19ef46a" providerId="ADAL" clId="{3989C8DC-568A-4CB4-A65F-EED96BC85DC9}" dt="2021-08-18T07:48:40.495" v="27" actId="26606"/>
          <ac:spMkLst>
            <pc:docMk/>
            <pc:sldMk cId="827241321" sldId="257"/>
            <ac:spMk id="12" creationId="{CD9FE4EF-C4D8-49A0-B2FF-81D8DB7D8A24}"/>
          </ac:spMkLst>
        </pc:spChg>
        <pc:spChg chg="add del mod ord">
          <ac:chgData name="BAL, Celine" userId="52ca4b87-ffcc-4312-bc56-0bccb19ef46a" providerId="ADAL" clId="{3989C8DC-568A-4CB4-A65F-EED96BC85DC9}" dt="2021-08-18T07:51:01.557" v="36" actId="700"/>
          <ac:spMkLst>
            <pc:docMk/>
            <pc:sldMk cId="827241321" sldId="257"/>
            <ac:spMk id="13" creationId="{3645DD57-4B23-4998-A764-F8F96A9EFF17}"/>
          </ac:spMkLst>
        </pc:spChg>
        <pc:spChg chg="add del">
          <ac:chgData name="BAL, Celine" userId="52ca4b87-ffcc-4312-bc56-0bccb19ef46a" providerId="ADAL" clId="{3989C8DC-568A-4CB4-A65F-EED96BC85DC9}" dt="2021-08-18T07:48:40.495" v="27" actId="26606"/>
          <ac:spMkLst>
            <pc:docMk/>
            <pc:sldMk cId="827241321" sldId="257"/>
            <ac:spMk id="14" creationId="{4300840D-0A0B-4512-BACA-B439D5B9C57C}"/>
          </ac:spMkLst>
        </pc:spChg>
        <pc:spChg chg="add del mod ord">
          <ac:chgData name="BAL, Celine" userId="52ca4b87-ffcc-4312-bc56-0bccb19ef46a" providerId="ADAL" clId="{3989C8DC-568A-4CB4-A65F-EED96BC85DC9}" dt="2021-08-18T07:51:01.557" v="36" actId="700"/>
          <ac:spMkLst>
            <pc:docMk/>
            <pc:sldMk cId="827241321" sldId="257"/>
            <ac:spMk id="15" creationId="{87588489-8A61-43E2-8FC1-2CB268112302}"/>
          </ac:spMkLst>
        </pc:spChg>
        <pc:spChg chg="add del">
          <ac:chgData name="BAL, Celine" userId="52ca4b87-ffcc-4312-bc56-0bccb19ef46a" providerId="ADAL" clId="{3989C8DC-568A-4CB4-A65F-EED96BC85DC9}" dt="2021-08-18T07:48:40.495" v="27" actId="26606"/>
          <ac:spMkLst>
            <pc:docMk/>
            <pc:sldMk cId="827241321" sldId="257"/>
            <ac:spMk id="16" creationId="{D2B78728-A580-49A7-84F9-6EF6F583ADE0}"/>
          </ac:spMkLst>
        </pc:spChg>
        <pc:spChg chg="add mod ord">
          <ac:chgData name="BAL, Celine" userId="52ca4b87-ffcc-4312-bc56-0bccb19ef46a" providerId="ADAL" clId="{3989C8DC-568A-4CB4-A65F-EED96BC85DC9}" dt="2021-08-18T10:24:31.456" v="1694" actId="20577"/>
          <ac:spMkLst>
            <pc:docMk/>
            <pc:sldMk cId="827241321" sldId="257"/>
            <ac:spMk id="17" creationId="{BB2C079C-1F92-4DB0-9F1C-7055CACC7994}"/>
          </ac:spMkLst>
        </pc:spChg>
        <pc:spChg chg="add del">
          <ac:chgData name="BAL, Celine" userId="52ca4b87-ffcc-4312-bc56-0bccb19ef46a" providerId="ADAL" clId="{3989C8DC-568A-4CB4-A65F-EED96BC85DC9}" dt="2021-08-18T07:48:40.495" v="27" actId="26606"/>
          <ac:spMkLst>
            <pc:docMk/>
            <pc:sldMk cId="827241321" sldId="257"/>
            <ac:spMk id="18" creationId="{38FAA1A1-D861-433F-88FA-1E9D6FD31D11}"/>
          </ac:spMkLst>
        </pc:spChg>
        <pc:spChg chg="add mod ord">
          <ac:chgData name="BAL, Celine" userId="52ca4b87-ffcc-4312-bc56-0bccb19ef46a" providerId="ADAL" clId="{3989C8DC-568A-4CB4-A65F-EED96BC85DC9}" dt="2021-08-18T10:10:18.614" v="1402" actId="948"/>
          <ac:spMkLst>
            <pc:docMk/>
            <pc:sldMk cId="827241321" sldId="257"/>
            <ac:spMk id="19" creationId="{DE4476B8-B0B6-4934-AD46-98E8CE092C99}"/>
          </ac:spMkLst>
        </pc:spChg>
        <pc:spChg chg="add del">
          <ac:chgData name="BAL, Celine" userId="52ca4b87-ffcc-4312-bc56-0bccb19ef46a" providerId="ADAL" clId="{3989C8DC-568A-4CB4-A65F-EED96BC85DC9}" dt="2021-08-18T07:48:40.495" v="27" actId="26606"/>
          <ac:spMkLst>
            <pc:docMk/>
            <pc:sldMk cId="827241321" sldId="257"/>
            <ac:spMk id="20" creationId="{8D71EDA1-87BF-4D5D-AB79-F346FD19278A}"/>
          </ac:spMkLst>
        </pc:spChg>
        <pc:spChg chg="add mod">
          <ac:chgData name="BAL, Celine" userId="52ca4b87-ffcc-4312-bc56-0bccb19ef46a" providerId="ADAL" clId="{3989C8DC-568A-4CB4-A65F-EED96BC85DC9}" dt="2021-08-18T10:25:08.966" v="1713" actId="20577"/>
          <ac:spMkLst>
            <pc:docMk/>
            <pc:sldMk cId="827241321" sldId="257"/>
            <ac:spMk id="21" creationId="{B230B7F6-2789-4B10-ADB7-2632E01C5CED}"/>
          </ac:spMkLst>
        </pc:spChg>
        <pc:spChg chg="add mod">
          <ac:chgData name="BAL, Celine" userId="52ca4b87-ffcc-4312-bc56-0bccb19ef46a" providerId="ADAL" clId="{3989C8DC-568A-4CB4-A65F-EED96BC85DC9}" dt="2021-08-18T10:27:03.848" v="1734" actId="14100"/>
          <ac:spMkLst>
            <pc:docMk/>
            <pc:sldMk cId="827241321" sldId="257"/>
            <ac:spMk id="22" creationId="{1324D5FE-568D-4CBE-8C94-9A8802680B25}"/>
          </ac:spMkLst>
        </pc:spChg>
        <pc:spChg chg="add del mod">
          <ac:chgData name="BAL, Celine" userId="52ca4b87-ffcc-4312-bc56-0bccb19ef46a" providerId="ADAL" clId="{3989C8DC-568A-4CB4-A65F-EED96BC85DC9}" dt="2021-08-18T07:56:39.675" v="140" actId="478"/>
          <ac:spMkLst>
            <pc:docMk/>
            <pc:sldMk cId="827241321" sldId="257"/>
            <ac:spMk id="23" creationId="{BFF7B044-EF52-4D3F-BD21-19D3517BBABE}"/>
          </ac:spMkLst>
        </pc:spChg>
        <pc:spChg chg="add mod">
          <ac:chgData name="BAL, Celine" userId="52ca4b87-ffcc-4312-bc56-0bccb19ef46a" providerId="ADAL" clId="{3989C8DC-568A-4CB4-A65F-EED96BC85DC9}" dt="2021-08-18T10:14:34.868" v="1447" actId="14100"/>
          <ac:spMkLst>
            <pc:docMk/>
            <pc:sldMk cId="827241321" sldId="257"/>
            <ac:spMk id="24" creationId="{A8B503BD-0336-424F-874F-6B68B24BF1E2}"/>
          </ac:spMkLst>
        </pc:spChg>
        <pc:spChg chg="add mod">
          <ac:chgData name="BAL, Celine" userId="52ca4b87-ffcc-4312-bc56-0bccb19ef46a" providerId="ADAL" clId="{3989C8DC-568A-4CB4-A65F-EED96BC85DC9}" dt="2021-08-18T10:14:37.893" v="1448" actId="14100"/>
          <ac:spMkLst>
            <pc:docMk/>
            <pc:sldMk cId="827241321" sldId="257"/>
            <ac:spMk id="29" creationId="{29A81AC6-DFEA-4086-9283-B2961618B00F}"/>
          </ac:spMkLst>
        </pc:spChg>
        <pc:spChg chg="add mod">
          <ac:chgData name="BAL, Celine" userId="52ca4b87-ffcc-4312-bc56-0bccb19ef46a" providerId="ADAL" clId="{3989C8DC-568A-4CB4-A65F-EED96BC85DC9}" dt="2021-08-18T09:22:29.085" v="331" actId="14100"/>
          <ac:spMkLst>
            <pc:docMk/>
            <pc:sldMk cId="827241321" sldId="257"/>
            <ac:spMk id="30" creationId="{A56F170F-B901-44A9-B432-57C9E193AA98}"/>
          </ac:spMkLst>
        </pc:spChg>
        <pc:spChg chg="add mod">
          <ac:chgData name="BAL, Celine" userId="52ca4b87-ffcc-4312-bc56-0bccb19ef46a" providerId="ADAL" clId="{3989C8DC-568A-4CB4-A65F-EED96BC85DC9}" dt="2021-08-18T09:46:14.091" v="1029" actId="1036"/>
          <ac:spMkLst>
            <pc:docMk/>
            <pc:sldMk cId="827241321" sldId="257"/>
            <ac:spMk id="31" creationId="{18534F54-ED68-429C-AFF9-6255007B5F71}"/>
          </ac:spMkLst>
        </pc:spChg>
        <pc:spChg chg="add mod ord">
          <ac:chgData name="BAL, Celine" userId="52ca4b87-ffcc-4312-bc56-0bccb19ef46a" providerId="ADAL" clId="{3989C8DC-568A-4CB4-A65F-EED96BC85DC9}" dt="2021-08-18T09:42:21.840" v="927" actId="113"/>
          <ac:spMkLst>
            <pc:docMk/>
            <pc:sldMk cId="827241321" sldId="257"/>
            <ac:spMk id="32" creationId="{B2F1D353-0789-4947-A145-40B725870394}"/>
          </ac:spMkLst>
        </pc:spChg>
        <pc:spChg chg="add mod">
          <ac:chgData name="BAL, Celine" userId="52ca4b87-ffcc-4312-bc56-0bccb19ef46a" providerId="ADAL" clId="{3989C8DC-568A-4CB4-A65F-EED96BC85DC9}" dt="2021-08-18T09:46:51.243" v="1040" actId="1035"/>
          <ac:spMkLst>
            <pc:docMk/>
            <pc:sldMk cId="827241321" sldId="257"/>
            <ac:spMk id="33" creationId="{3B0CCB13-A6A0-4324-87B9-F917F6334DF7}"/>
          </ac:spMkLst>
        </pc:spChg>
        <pc:spChg chg="add mod">
          <ac:chgData name="BAL, Celine" userId="52ca4b87-ffcc-4312-bc56-0bccb19ef46a" providerId="ADAL" clId="{3989C8DC-568A-4CB4-A65F-EED96BC85DC9}" dt="2021-08-18T09:43:33.372" v="952" actId="20577"/>
          <ac:spMkLst>
            <pc:docMk/>
            <pc:sldMk cId="827241321" sldId="257"/>
            <ac:spMk id="34" creationId="{E2367C48-5B3A-4681-A254-C058FC40DB79}"/>
          </ac:spMkLst>
        </pc:spChg>
        <pc:spChg chg="add mod">
          <ac:chgData name="BAL, Celine" userId="52ca4b87-ffcc-4312-bc56-0bccb19ef46a" providerId="ADAL" clId="{3989C8DC-568A-4CB4-A65F-EED96BC85DC9}" dt="2021-08-18T10:27:49.907" v="1776" actId="207"/>
          <ac:spMkLst>
            <pc:docMk/>
            <pc:sldMk cId="827241321" sldId="257"/>
            <ac:spMk id="39" creationId="{17AF71C7-563B-4D12-86C3-93D4FA762ABB}"/>
          </ac:spMkLst>
        </pc:spChg>
        <pc:spChg chg="add mod">
          <ac:chgData name="BAL, Celine" userId="52ca4b87-ffcc-4312-bc56-0bccb19ef46a" providerId="ADAL" clId="{3989C8DC-568A-4CB4-A65F-EED96BC85DC9}" dt="2021-08-18T10:27:11.087" v="1760" actId="1035"/>
          <ac:spMkLst>
            <pc:docMk/>
            <pc:sldMk cId="827241321" sldId="257"/>
            <ac:spMk id="40" creationId="{E723E3E9-BFCA-49FD-871D-987E3669650D}"/>
          </ac:spMkLst>
        </pc:spChg>
        <pc:spChg chg="add mod">
          <ac:chgData name="BAL, Celine" userId="52ca4b87-ffcc-4312-bc56-0bccb19ef46a" providerId="ADAL" clId="{3989C8DC-568A-4CB4-A65F-EED96BC85DC9}" dt="2021-08-18T10:26:15.179" v="1722" actId="14100"/>
          <ac:spMkLst>
            <pc:docMk/>
            <pc:sldMk cId="827241321" sldId="257"/>
            <ac:spMk id="41" creationId="{BF6C0802-BA08-4987-BE64-74BC0F807974}"/>
          </ac:spMkLst>
        </pc:spChg>
        <pc:spChg chg="add mod">
          <ac:chgData name="BAL, Celine" userId="52ca4b87-ffcc-4312-bc56-0bccb19ef46a" providerId="ADAL" clId="{3989C8DC-568A-4CB4-A65F-EED96BC85DC9}" dt="2021-08-18T10:26:14.597" v="1721" actId="1076"/>
          <ac:spMkLst>
            <pc:docMk/>
            <pc:sldMk cId="827241321" sldId="257"/>
            <ac:spMk id="42" creationId="{855B8555-6DA3-4379-A5AD-C840880173D9}"/>
          </ac:spMkLst>
        </pc:spChg>
        <pc:spChg chg="add del mod">
          <ac:chgData name="BAL, Celine" userId="52ca4b87-ffcc-4312-bc56-0bccb19ef46a" providerId="ADAL" clId="{3989C8DC-568A-4CB4-A65F-EED96BC85DC9}" dt="2021-08-18T10:38:06.469" v="1781" actId="21"/>
          <ac:spMkLst>
            <pc:docMk/>
            <pc:sldMk cId="827241321" sldId="257"/>
            <ac:spMk id="43" creationId="{3DB71A98-2AAD-4FF3-BC33-2297AB3FE7E0}"/>
          </ac:spMkLst>
        </pc:spChg>
        <pc:spChg chg="add del mod">
          <ac:chgData name="BAL, Celine" userId="52ca4b87-ffcc-4312-bc56-0bccb19ef46a" providerId="ADAL" clId="{3989C8DC-568A-4CB4-A65F-EED96BC85DC9}" dt="2021-08-18T10:21:17.762" v="1505" actId="478"/>
          <ac:spMkLst>
            <pc:docMk/>
            <pc:sldMk cId="827241321" sldId="257"/>
            <ac:spMk id="44" creationId="{B60CE343-0870-4367-AF0C-94E5FAF18654}"/>
          </ac:spMkLst>
        </pc:spChg>
        <pc:spChg chg="add mod">
          <ac:chgData name="BAL, Celine" userId="52ca4b87-ffcc-4312-bc56-0bccb19ef46a" providerId="ADAL" clId="{3989C8DC-568A-4CB4-A65F-EED96BC85DC9}" dt="2021-08-18T12:13:46.257" v="1831" actId="20577"/>
          <ac:spMkLst>
            <pc:docMk/>
            <pc:sldMk cId="827241321" sldId="257"/>
            <ac:spMk id="46" creationId="{2A8A37B9-9FA5-446D-9E94-AA80DC429816}"/>
          </ac:spMkLst>
        </pc:spChg>
        <pc:graphicFrameChg chg="add del mod">
          <ac:chgData name="BAL, Celine" userId="52ca4b87-ffcc-4312-bc56-0bccb19ef46a" providerId="ADAL" clId="{3989C8DC-568A-4CB4-A65F-EED96BC85DC9}" dt="2021-08-18T07:57:29.648" v="193"/>
          <ac:graphicFrameMkLst>
            <pc:docMk/>
            <pc:sldMk cId="827241321" sldId="257"/>
            <ac:graphicFrameMk id="25" creationId="{F33D651B-A396-4B9B-B2FA-0E85DE8A5823}"/>
          </ac:graphicFrameMkLst>
        </pc:graphicFrameChg>
        <pc:graphicFrameChg chg="add del mod">
          <ac:chgData name="BAL, Celine" userId="52ca4b87-ffcc-4312-bc56-0bccb19ef46a" providerId="ADAL" clId="{3989C8DC-568A-4CB4-A65F-EED96BC85DC9}" dt="2021-08-18T09:49:25.869" v="1060"/>
          <ac:graphicFrameMkLst>
            <pc:docMk/>
            <pc:sldMk cId="827241321" sldId="257"/>
            <ac:graphicFrameMk id="35" creationId="{D5D2825F-2F3E-4A7C-9540-DD6C723A0030}"/>
          </ac:graphicFrameMkLst>
        </pc:graphicFrameChg>
        <pc:graphicFrameChg chg="add del mod modGraphic">
          <ac:chgData name="BAL, Celine" userId="52ca4b87-ffcc-4312-bc56-0bccb19ef46a" providerId="ADAL" clId="{3989C8DC-568A-4CB4-A65F-EED96BC85DC9}" dt="2021-08-18T09:50:08.578" v="1080" actId="21"/>
          <ac:graphicFrameMkLst>
            <pc:docMk/>
            <pc:sldMk cId="827241321" sldId="257"/>
            <ac:graphicFrameMk id="37" creationId="{872BC5C9-34DD-4BF0-996C-9451FEE9578E}"/>
          </ac:graphicFrameMkLst>
        </pc:graphicFrameChg>
        <pc:graphicFrameChg chg="add mod modGraphic">
          <ac:chgData name="BAL, Celine" userId="52ca4b87-ffcc-4312-bc56-0bccb19ef46a" providerId="ADAL" clId="{3989C8DC-568A-4CB4-A65F-EED96BC85DC9}" dt="2021-08-18T10:05:52.256" v="1303" actId="14100"/>
          <ac:graphicFrameMkLst>
            <pc:docMk/>
            <pc:sldMk cId="827241321" sldId="257"/>
            <ac:graphicFrameMk id="38" creationId="{C5208753-7FD1-46D8-B8D4-561059ED1AAD}"/>
          </ac:graphicFrameMkLst>
        </pc:graphicFrameChg>
        <pc:picChg chg="add mod">
          <ac:chgData name="BAL, Celine" userId="52ca4b87-ffcc-4312-bc56-0bccb19ef46a" providerId="ADAL" clId="{3989C8DC-568A-4CB4-A65F-EED96BC85DC9}" dt="2021-08-18T10:04:21.600" v="1292" actId="14100"/>
          <ac:picMkLst>
            <pc:docMk/>
            <pc:sldMk cId="827241321" sldId="257"/>
            <ac:picMk id="26" creationId="{AEBBFCD3-ABD4-4A0C-868A-08C7710CE52F}"/>
          </ac:picMkLst>
        </pc:picChg>
        <pc:picChg chg="add mod">
          <ac:chgData name="BAL, Celine" userId="52ca4b87-ffcc-4312-bc56-0bccb19ef46a" providerId="ADAL" clId="{3989C8DC-568A-4CB4-A65F-EED96BC85DC9}" dt="2021-08-18T10:04:11.439" v="1288" actId="14100"/>
          <ac:picMkLst>
            <pc:docMk/>
            <pc:sldMk cId="827241321" sldId="257"/>
            <ac:picMk id="27" creationId="{CBF5B589-96A0-41B0-B1FC-A516530BC5C4}"/>
          </ac:picMkLst>
        </pc:picChg>
        <pc:picChg chg="add mod">
          <ac:chgData name="BAL, Celine" userId="52ca4b87-ffcc-4312-bc56-0bccb19ef46a" providerId="ADAL" clId="{3989C8DC-568A-4CB4-A65F-EED96BC85DC9}" dt="2021-08-18T10:04:16.143" v="1290" actId="14100"/>
          <ac:picMkLst>
            <pc:docMk/>
            <pc:sldMk cId="827241321" sldId="257"/>
            <ac:picMk id="28" creationId="{DBD19977-5C4D-4D54-91B4-FC67E984CF0C}"/>
          </ac:picMkLst>
        </pc:picChg>
        <pc:picChg chg="add del">
          <ac:chgData name="BAL, Celine" userId="52ca4b87-ffcc-4312-bc56-0bccb19ef46a" providerId="ADAL" clId="{3989C8DC-568A-4CB4-A65F-EED96BC85DC9}" dt="2021-08-18T09:49:33.682" v="1064"/>
          <ac:picMkLst>
            <pc:docMk/>
            <pc:sldMk cId="827241321" sldId="257"/>
            <ac:picMk id="36" creationId="{20BA4672-3508-44BB-B229-517C0F76B041}"/>
          </ac:picMkLst>
        </pc:picChg>
        <pc:picChg chg="add del mod">
          <ac:chgData name="BAL, Celine" userId="52ca4b87-ffcc-4312-bc56-0bccb19ef46a" providerId="ADAL" clId="{3989C8DC-568A-4CB4-A65F-EED96BC85DC9}" dt="2021-08-18T10:47:12.707" v="1787" actId="478"/>
          <ac:picMkLst>
            <pc:docMk/>
            <pc:sldMk cId="827241321" sldId="257"/>
            <ac:picMk id="45" creationId="{753F8842-B40E-4AD3-B144-97AAF3808BD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F26AF7-4F5C-4607-BDE1-65B157096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29138-F05E-44BC-983F-24AE925AB7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5B37A-93AE-4383-B862-3C005602D8D1}" type="datetimeFigureOut">
              <a:rPr lang="en-GB" smtClean="0"/>
              <a:t>20/08/2021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4F96E-83A7-48D5-9939-ECD931B69F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471BB-F495-4562-9E17-577C4611FB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8F4BD-3DAD-41ED-8D4D-B5163D0C11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10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960-CFAA-4356-BB41-48B897E09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781" y="355745"/>
            <a:ext cx="5269346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50CCE-AA06-4471-B6AE-984FE75D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781" y="2886364"/>
            <a:ext cx="5269346" cy="160481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801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0A5D0-877A-4953-9699-0CE6292D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2382C-982E-46DB-85E9-E5355C74B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56609-1592-452B-9247-E36CFD04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95218-FF89-4272-923C-4B34A8BC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747E-EA7C-4CA2-B337-98042D49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4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0BA820-45A1-472F-913B-17229ECB6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2ADA1-9D7E-4DBC-B2B0-9F7818D89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1104E-5647-4AB9-93C2-F81AEFFBD3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F43CC-B82E-4735-ABCD-C65B9B79F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F177A-0095-4B50-9517-49040D75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89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79F2-0B07-4264-A27E-0B6B2275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4BF84-D094-4B0B-9EC0-6AEF4A918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ACADC-65B8-460A-8CC2-55D2891B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52702-5269-46AA-A0D3-572B9537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C687-6A42-47B8-A227-EC3ADFF9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5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956A-C8FD-4541-B8B5-133BDD119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EEF1C-051B-4733-A349-D374CB416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A4EA9-B36B-4440-B1D7-6DCF7199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02285-8B2D-4FB7-A72B-E4AE0FAE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F833-75D7-40CD-B0F2-0129D28F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3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0111-B969-4DD6-B7F3-487E5579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1F598-9380-44FE-887F-03F8A81E9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03F7-4093-49C9-A0C5-6FAB86D2A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EB8851-D71C-410E-A3E9-D605ACD53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F2DBC-77EF-4280-B31F-D9E0CD380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C26B4-7701-4D14-A971-E6DA4E20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38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29D51-E893-48B6-9670-3C273155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AD385-1E96-48AC-B037-8E0207ECF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DD38FE-ADFC-4ED2-9F1D-A1C9F4945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2B8FF-CC3D-4858-8FF8-1FC41119E2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59A7BF-F596-4D2A-B5DB-65546EE78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D489F-A599-459B-9046-1FD6F5FD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4EC7A-28BF-4784-8FC4-AF84A9C4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2EEC7-44B4-4D9C-99F2-5868AFD63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5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D3BC3-E7CF-4A51-9A25-74376526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134C1-0FDD-4B2A-961E-A50E37AB2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AC0B6-58F5-497E-AE6F-C7ED501B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9753A7-9B52-4B3C-9C33-B2A2832B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8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04B024-2026-489A-9B7B-A26A340B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6C1A72-9919-4AA3-A03E-910F9287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0C63E-CE9E-4D74-87A7-472233CAC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600A9-15F2-459C-985C-997C3A37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EEAB1-C7D7-4C36-B3BE-1B650440C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7A913-256C-4E86-A4F8-3EEE016DBC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F7236-5169-4A40-B535-FCD19DF3A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84075-173A-46CB-AFB9-3ED419E2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60C44-F462-417C-8DE0-E2C848E9B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1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D8752-2233-4ED3-A0DB-2AFE8BF0D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C8EF2-D2B6-4B32-BDB5-2BEAAA4B4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3DD09-C64D-42D8-A59E-4C95B3457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65E37-77C4-4F84-87F3-9FDE0D8B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65219" y="6356350"/>
            <a:ext cx="1692563" cy="365125"/>
          </a:xfrm>
          <a:prstGeom prst="rect">
            <a:avLst/>
          </a:prstGeom>
        </p:spPr>
        <p:txBody>
          <a:bodyPr/>
          <a:lstStyle/>
          <a:p>
            <a:fld id="{1EB553C3-5676-40FE-9671-BFA2097DAB00}" type="datetimeFigureOut">
              <a:rPr lang="en-US" smtClean="0"/>
              <a:t>8/20/21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377E6-E65C-4DA5-AD4A-99084554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ECA27-7A37-408C-877F-38DA4BA00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199432-8615-4CFA-BAC5-526B4500C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6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6F53DF-F0E0-4C37-BC84-E023DE06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DBE00-697B-4869-8C84-BA568F687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166493-E142-FF43-A0F4-A1D8A7FA8D8E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70" y="6616044"/>
            <a:ext cx="1485551" cy="1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3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0BA6-1A55-47CD-BA5F-A2556E05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245" y="125095"/>
            <a:ext cx="4147794" cy="1325563"/>
          </a:xfr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dirty="0"/>
              <a:t>Title of Your Paper</a:t>
            </a:r>
            <a:br>
              <a:rPr lang="en-US" sz="2800" dirty="0"/>
            </a:br>
            <a:r>
              <a:rPr lang="en-US" sz="1400" dirty="0"/>
              <a:t>Name of Author (s)</a:t>
            </a:r>
            <a:br>
              <a:rPr lang="en-US" sz="1400" dirty="0"/>
            </a:br>
            <a:r>
              <a:rPr lang="en-US" sz="1400" dirty="0"/>
              <a:t>Name of Author (s)</a:t>
            </a:r>
            <a:br>
              <a:rPr lang="en-US" sz="1400" dirty="0"/>
            </a:br>
            <a:r>
              <a:rPr lang="en-US" sz="1400" dirty="0"/>
              <a:t>Department Name and/or Institution Name</a:t>
            </a:r>
            <a:br>
              <a:rPr lang="en-US" sz="1400" dirty="0"/>
            </a:br>
            <a:r>
              <a:rPr lang="en-US" sz="1400" dirty="0"/>
              <a:t>your-email@email.com</a:t>
            </a:r>
            <a:endParaRPr lang="en-US" sz="280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B2C079C-1F92-4DB0-9F1C-7055CACC7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829" y="373097"/>
            <a:ext cx="3742441" cy="163481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08000" indent="-108000">
              <a:lnSpc>
                <a:spcPct val="110000"/>
              </a:lnSpc>
              <a:spcBef>
                <a:spcPts val="600"/>
              </a:spcBef>
            </a:pPr>
            <a:r>
              <a:rPr lang="en-GB" sz="1000" dirty="0"/>
              <a:t>The poster should be a visual presentation of your full paper. Please read the </a:t>
            </a:r>
            <a:r>
              <a:rPr lang="en-GB" sz="1000" i="1" dirty="0"/>
              <a:t>IAEA guidelines on the preparation and submission of virtual posters </a:t>
            </a:r>
            <a:r>
              <a:rPr lang="en-GB" sz="1000" dirty="0"/>
              <a:t>first. </a:t>
            </a:r>
          </a:p>
          <a:p>
            <a:pPr marL="108000" indent="-108000">
              <a:lnSpc>
                <a:spcPct val="110000"/>
              </a:lnSpc>
              <a:spcBef>
                <a:spcPts val="600"/>
              </a:spcBef>
            </a:pPr>
            <a:r>
              <a:rPr lang="en-GB" sz="1000" dirty="0"/>
              <a:t>Write a summary of your paper in bullet points. The summary should only address key points of your paper. </a:t>
            </a:r>
          </a:p>
          <a:p>
            <a:pPr marL="108000" indent="-108000">
              <a:lnSpc>
                <a:spcPct val="110000"/>
              </a:lnSpc>
              <a:spcBef>
                <a:spcPts val="600"/>
              </a:spcBef>
            </a:pPr>
            <a:r>
              <a:rPr lang="en-GB" sz="1000" dirty="0"/>
              <a:t>You can submit this poster as a PDF file or as a pre-recorded 5-minutes, </a:t>
            </a:r>
            <a:r>
              <a:rPr lang="en-GB" sz="1000" b="1" dirty="0">
                <a:solidFill>
                  <a:srgbClr val="C00000"/>
                </a:solidFill>
              </a:rPr>
              <a:t>single slide</a:t>
            </a:r>
            <a:r>
              <a:rPr lang="en-GB" sz="1000" dirty="0"/>
              <a:t>, presentation [please see ANNEX 1 and 2 of the guidelines].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DE4476B8-B0B6-4934-AD46-98E8CE092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25245" y="1825608"/>
            <a:ext cx="4147794" cy="283865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b="1" dirty="0"/>
              <a:t>TITLE ONE</a:t>
            </a:r>
          </a:p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GB" sz="1000" dirty="0"/>
              <a:t>This section can be adjusted to address “challenges”, “methods”, “implementation” or others depending on the content of your paper. Each point should demonstrate clear view/vision of your topic.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b="1" dirty="0"/>
              <a:t>TITLE TWO</a:t>
            </a:r>
          </a:p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GB" sz="1000" dirty="0"/>
              <a:t>Using graphs/figures are recommended to provide information visually. Authors are responsible for ensuring that nothing in their papers infringes any existing copyright. Make sure to label the graph/figures clearly, and indicate source as necessary.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000" b="1" dirty="0"/>
              <a:t>TITLE THREE</a:t>
            </a:r>
          </a:p>
          <a:p>
            <a:pPr marL="108000" indent="-108000" algn="just">
              <a:lnSpc>
                <a:spcPct val="120000"/>
              </a:lnSpc>
              <a:spcBef>
                <a:spcPts val="600"/>
              </a:spcBef>
            </a:pPr>
            <a:r>
              <a:rPr lang="en-GB" sz="1000" dirty="0"/>
              <a:t>The message that your poster contains should be clear and understandable without the requirement of oral explanation. If relevant, methods should be presented simply and concisely.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B230B7F6-2789-4B10-ADB7-2632E01C5CED}"/>
              </a:ext>
            </a:extLst>
          </p:cNvPr>
          <p:cNvSpPr txBox="1">
            <a:spLocks/>
          </p:cNvSpPr>
          <p:nvPr/>
        </p:nvSpPr>
        <p:spPr>
          <a:xfrm>
            <a:off x="150829" y="2373486"/>
            <a:ext cx="3742441" cy="22907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GB" sz="1000" dirty="0"/>
              <a:t>This section should be used to explain the background of or introduce your paper. Make sure to identify objectives of your topic. </a:t>
            </a:r>
          </a:p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GB" sz="1000" dirty="0"/>
              <a:t>The poster should address the specified theme of the conference and the topic of your assigned session. </a:t>
            </a:r>
          </a:p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GB" sz="1000" dirty="0"/>
              <a:t>You may adjust size of these text boxes as needed. </a:t>
            </a:r>
          </a:p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GB" sz="1000" dirty="0"/>
              <a:t>If you have any questions, please contact the organizers of the conference.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1000" dirty="0"/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1324D5FE-568D-4CBE-8C94-9A8802680B25}"/>
              </a:ext>
            </a:extLst>
          </p:cNvPr>
          <p:cNvSpPr txBox="1">
            <a:spLocks/>
          </p:cNvSpPr>
          <p:nvPr/>
        </p:nvSpPr>
        <p:spPr>
          <a:xfrm>
            <a:off x="8317582" y="373097"/>
            <a:ext cx="3742440" cy="24037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000" b="1" dirty="0">
                <a:latin typeface="+mn-lt"/>
                <a:ea typeface="ＭＳ Ｐゴシック" charset="-128"/>
              </a:rPr>
              <a:t>TITLE ONE</a:t>
            </a:r>
          </a:p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US" altLang="ja-JP" sz="1000" dirty="0">
                <a:latin typeface="+mn-lt"/>
                <a:ea typeface="ＭＳ Ｐゴシック" charset="-128"/>
              </a:rPr>
              <a:t>Be sure that your outcome is clear and self-explanatory.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1000" b="1" dirty="0">
                <a:latin typeface="+mn-lt"/>
                <a:ea typeface="ＭＳ Ｐゴシック" charset="-128"/>
              </a:rPr>
              <a:t>TITLE TWO</a:t>
            </a:r>
          </a:p>
          <a:p>
            <a:pPr marL="108000" lvl="0" indent="-108000">
              <a:lnSpc>
                <a:spcPct val="100000"/>
              </a:lnSpc>
              <a:spcBef>
                <a:spcPts val="600"/>
              </a:spcBef>
            </a:pPr>
            <a:r>
              <a:rPr lang="en-US" altLang="ja-JP" sz="10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Bear in mind and try to generate linkages between your outcome and the purpose and objectives of the conference.</a:t>
            </a:r>
          </a:p>
          <a:p>
            <a:pPr marL="108000" lvl="0" indent="-108000">
              <a:lnSpc>
                <a:spcPct val="100000"/>
              </a:lnSpc>
              <a:spcBef>
                <a:spcPts val="600"/>
              </a:spcBef>
            </a:pPr>
            <a:r>
              <a:rPr lang="en-GB" altLang="ja-JP" sz="10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Please ensure any logos, graphics or images inserted are of a high resolution to avoid them pixelating.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1000" b="1" dirty="0">
                <a:latin typeface="+mn-lt"/>
                <a:ea typeface="ＭＳ Ｐゴシック" charset="-128"/>
              </a:rPr>
              <a:t>TITLE THREE</a:t>
            </a:r>
            <a:endParaRPr lang="en-GB" altLang="ja-JP" sz="1000" dirty="0">
              <a:solidFill>
                <a:prstClr val="black"/>
              </a:solidFill>
              <a:latin typeface="Calibri" panose="020F0502020204030204"/>
              <a:ea typeface="ＭＳ Ｐゴシック" charset="-128"/>
            </a:endParaRPr>
          </a:p>
          <a:p>
            <a:pPr marL="108000" lvl="0" indent="-108000">
              <a:lnSpc>
                <a:spcPct val="100000"/>
              </a:lnSpc>
              <a:spcBef>
                <a:spcPts val="600"/>
              </a:spcBef>
            </a:pPr>
            <a:r>
              <a:rPr lang="en-GB" altLang="ja-JP" sz="1000" dirty="0">
                <a:solidFill>
                  <a:prstClr val="black"/>
                </a:solidFill>
                <a:latin typeface="Calibri" panose="020F0502020204030204"/>
                <a:ea typeface="ＭＳ Ｐゴシック" charset="-128"/>
              </a:rPr>
              <a:t>Your poster will be made available on the IAEA Conference and Meetings App. There will be a commenting box placed under each poster for authors to interact with participants, answer any questions they have and initiate further discussions. </a:t>
            </a:r>
            <a:endParaRPr lang="en-US" altLang="ja-JP" sz="1000" dirty="0">
              <a:solidFill>
                <a:prstClr val="black"/>
              </a:solidFill>
              <a:latin typeface="Calibri" panose="020F0502020204030204"/>
              <a:ea typeface="ＭＳ Ｐゴシック" charset="-128"/>
            </a:endParaRP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A8B503BD-0336-424F-874F-6B68B24BF1E2}"/>
              </a:ext>
            </a:extLst>
          </p:cNvPr>
          <p:cNvSpPr txBox="1">
            <a:spLocks/>
          </p:cNvSpPr>
          <p:nvPr/>
        </p:nvSpPr>
        <p:spPr>
          <a:xfrm>
            <a:off x="4025245" y="5823358"/>
            <a:ext cx="4091779" cy="239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en-US" altLang="ja-JP" sz="1000" i="1" dirty="0">
                <a:latin typeface="+mn-lt"/>
                <a:ea typeface="ＭＳ Ｐゴシック" charset="-128"/>
              </a:rPr>
              <a:t>Title of the graph/figures</a:t>
            </a:r>
            <a:endParaRPr lang="en-GB" sz="1000" i="1" dirty="0"/>
          </a:p>
        </p:txBody>
      </p:sp>
      <p:pic>
        <p:nvPicPr>
          <p:cNvPr id="26" name="Picture 3" descr="a22687">
            <a:extLst>
              <a:ext uri="{FF2B5EF4-FFF2-40B4-BE49-F238E27FC236}">
                <a16:creationId xmlns:a16="http://schemas.microsoft.com/office/drawing/2014/main" id="{AEBBFCD3-ABD4-4A0C-868A-08C7710C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5"/>
          <a:stretch>
            <a:fillRect/>
          </a:stretch>
        </p:blipFill>
        <p:spPr bwMode="auto">
          <a:xfrm>
            <a:off x="2708840" y="4847357"/>
            <a:ext cx="1201616" cy="9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5">
            <a:extLst>
              <a:ext uri="{FF2B5EF4-FFF2-40B4-BE49-F238E27FC236}">
                <a16:creationId xmlns:a16="http://schemas.microsoft.com/office/drawing/2014/main" id="{CBF5B589-96A0-41B0-B1FC-A516530BC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3" y="4847357"/>
            <a:ext cx="1201616" cy="91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DBD19977-5C4D-4D54-91B4-FC67E984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321" y="4853080"/>
            <a:ext cx="1202939" cy="9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9A81AC6-DFEA-4086-9283-B2961618B00F}"/>
              </a:ext>
            </a:extLst>
          </p:cNvPr>
          <p:cNvSpPr txBox="1"/>
          <p:nvPr/>
        </p:nvSpPr>
        <p:spPr>
          <a:xfrm>
            <a:off x="97588" y="5820047"/>
            <a:ext cx="3742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Title of the graphs/figures</a:t>
            </a:r>
          </a:p>
        </p:txBody>
      </p:sp>
      <p:sp>
        <p:nvSpPr>
          <p:cNvPr id="30" name="Content Placeholder 16">
            <a:extLst>
              <a:ext uri="{FF2B5EF4-FFF2-40B4-BE49-F238E27FC236}">
                <a16:creationId xmlns:a16="http://schemas.microsoft.com/office/drawing/2014/main" id="{A56F170F-B901-44A9-B432-57C9E193AA98}"/>
              </a:ext>
            </a:extLst>
          </p:cNvPr>
          <p:cNvSpPr txBox="1">
            <a:spLocks/>
          </p:cNvSpPr>
          <p:nvPr/>
        </p:nvSpPr>
        <p:spPr>
          <a:xfrm>
            <a:off x="150829" y="131976"/>
            <a:ext cx="3742441" cy="24112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ABSTRACT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1" name="Content Placeholder 16">
            <a:extLst>
              <a:ext uri="{FF2B5EF4-FFF2-40B4-BE49-F238E27FC236}">
                <a16:creationId xmlns:a16="http://schemas.microsoft.com/office/drawing/2014/main" id="{18534F54-ED68-429C-AFF9-6255007B5F71}"/>
              </a:ext>
            </a:extLst>
          </p:cNvPr>
          <p:cNvSpPr txBox="1">
            <a:spLocks/>
          </p:cNvSpPr>
          <p:nvPr/>
        </p:nvSpPr>
        <p:spPr>
          <a:xfrm>
            <a:off x="150829" y="2132364"/>
            <a:ext cx="3742441" cy="24112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BACKGROUND / INTRODUCTION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3" name="Content Placeholder 16">
            <a:extLst>
              <a:ext uri="{FF2B5EF4-FFF2-40B4-BE49-F238E27FC236}">
                <a16:creationId xmlns:a16="http://schemas.microsoft.com/office/drawing/2014/main" id="{3B0CCB13-A6A0-4324-87B9-F917F6334DF7}"/>
              </a:ext>
            </a:extLst>
          </p:cNvPr>
          <p:cNvSpPr txBox="1">
            <a:spLocks/>
          </p:cNvSpPr>
          <p:nvPr/>
        </p:nvSpPr>
        <p:spPr>
          <a:xfrm>
            <a:off x="4025245" y="1584487"/>
            <a:ext cx="4147794" cy="23651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CHALLENGES / METHODS / IMPLEMENTATION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4" name="Content Placeholder 16">
            <a:extLst>
              <a:ext uri="{FF2B5EF4-FFF2-40B4-BE49-F238E27FC236}">
                <a16:creationId xmlns:a16="http://schemas.microsoft.com/office/drawing/2014/main" id="{E2367C48-5B3A-4681-A254-C058FC40DB79}"/>
              </a:ext>
            </a:extLst>
          </p:cNvPr>
          <p:cNvSpPr txBox="1">
            <a:spLocks/>
          </p:cNvSpPr>
          <p:nvPr/>
        </p:nvSpPr>
        <p:spPr>
          <a:xfrm>
            <a:off x="8317582" y="125095"/>
            <a:ext cx="3742441" cy="24112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OUTCOME / RESULTS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2F1D353-0789-4947-A145-40B725870394}"/>
              </a:ext>
            </a:extLst>
          </p:cNvPr>
          <p:cNvSpPr txBox="1">
            <a:spLocks/>
          </p:cNvSpPr>
          <p:nvPr/>
        </p:nvSpPr>
        <p:spPr>
          <a:xfrm>
            <a:off x="11304093" y="125188"/>
            <a:ext cx="755932" cy="239598"/>
          </a:xfrm>
          <a:prstGeom prst="rect">
            <a:avLst/>
          </a:prstGeom>
          <a:solidFill>
            <a:srgbClr val="002060"/>
          </a:solidFill>
          <a:ln w="12700">
            <a:noFill/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dirty="0">
                <a:solidFill>
                  <a:schemeClr val="bg1"/>
                </a:solidFill>
              </a:rPr>
              <a:t>ID: XXX</a:t>
            </a:r>
          </a:p>
        </p:txBody>
      </p: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C5208753-7FD1-46D8-B8D4-561059ED1A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338095"/>
              </p:ext>
            </p:extLst>
          </p:nvPr>
        </p:nvGraphicFramePr>
        <p:xfrm>
          <a:off x="4054997" y="4889408"/>
          <a:ext cx="4091779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081">
                  <a:extLst>
                    <a:ext uri="{9D8B030D-6E8A-4147-A177-3AD203B41FA5}">
                      <a16:colId xmlns:a16="http://schemas.microsoft.com/office/drawing/2014/main" val="3345727463"/>
                    </a:ext>
                  </a:extLst>
                </a:gridCol>
                <a:gridCol w="942663">
                  <a:extLst>
                    <a:ext uri="{9D8B030D-6E8A-4147-A177-3AD203B41FA5}">
                      <a16:colId xmlns:a16="http://schemas.microsoft.com/office/drawing/2014/main" val="1353970898"/>
                    </a:ext>
                  </a:extLst>
                </a:gridCol>
                <a:gridCol w="870151">
                  <a:extLst>
                    <a:ext uri="{9D8B030D-6E8A-4147-A177-3AD203B41FA5}">
                      <a16:colId xmlns:a16="http://schemas.microsoft.com/office/drawing/2014/main" val="1332177920"/>
                    </a:ext>
                  </a:extLst>
                </a:gridCol>
                <a:gridCol w="852884">
                  <a:extLst>
                    <a:ext uri="{9D8B030D-6E8A-4147-A177-3AD203B41FA5}">
                      <a16:colId xmlns:a16="http://schemas.microsoft.com/office/drawing/2014/main" val="1692215753"/>
                    </a:ext>
                  </a:extLst>
                </a:gridCol>
              </a:tblGrid>
              <a:tr h="159215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Column 1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Column 2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Column 3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Column 4</a:t>
                      </a:r>
                      <a:endParaRPr lang="en-GB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1166944"/>
                  </a:ext>
                </a:extLst>
              </a:tr>
              <a:tr h="159215">
                <a:tc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2032889"/>
                  </a:ext>
                </a:extLst>
              </a:tr>
              <a:tr h="159215">
                <a:tc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6778668"/>
                  </a:ext>
                </a:extLst>
              </a:tr>
              <a:tr h="159215">
                <a:tc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9044469"/>
                  </a:ext>
                </a:extLst>
              </a:tr>
            </a:tbl>
          </a:graphicData>
        </a:graphic>
      </p:graphicFrame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17AF71C7-563B-4D12-86C3-93D4FA762ABB}"/>
              </a:ext>
            </a:extLst>
          </p:cNvPr>
          <p:cNvSpPr txBox="1">
            <a:spLocks/>
          </p:cNvSpPr>
          <p:nvPr/>
        </p:nvSpPr>
        <p:spPr>
          <a:xfrm>
            <a:off x="8317582" y="3141371"/>
            <a:ext cx="3742439" cy="1328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GB" sz="1000" dirty="0"/>
              <a:t>Draw conclusions of your paper. You may also raise further questions or discussion topic for the session.</a:t>
            </a:r>
          </a:p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r>
              <a:rPr lang="en-GB" sz="1000" dirty="0"/>
              <a:t>Virtual posters must be submitted via </a:t>
            </a:r>
            <a:r>
              <a:rPr lang="en-GB" sz="1000" b="1" dirty="0"/>
              <a:t>WeTransfer</a:t>
            </a:r>
            <a:r>
              <a:rPr lang="en-GB" sz="1000" dirty="0"/>
              <a:t>. Please save your file with the </a:t>
            </a:r>
            <a:r>
              <a:rPr lang="en-GB" sz="1000" b="1" dirty="0"/>
              <a:t>INDICO ID number </a:t>
            </a:r>
            <a:r>
              <a:rPr lang="en-GB" sz="1000" dirty="0"/>
              <a:t>and your </a:t>
            </a:r>
            <a:r>
              <a:rPr lang="en-GB" sz="1000" b="1" dirty="0"/>
              <a:t>last name</a:t>
            </a:r>
            <a:r>
              <a:rPr lang="en-GB" sz="1000" dirty="0"/>
              <a:t>. The link to the file must be sent by email to B.Altenhofer@iaea.org with a copy to RWM2021@iaea.org by </a:t>
            </a:r>
            <a:r>
              <a:rPr lang="en-GB" sz="1000" b="1" dirty="0">
                <a:solidFill>
                  <a:srgbClr val="C00000"/>
                </a:solidFill>
              </a:rPr>
              <a:t>Friday 1 October 2021</a:t>
            </a:r>
            <a:r>
              <a:rPr lang="en-GB" sz="1000" dirty="0"/>
              <a:t>. </a:t>
            </a:r>
          </a:p>
          <a:p>
            <a:pPr marL="108000" indent="-108000">
              <a:lnSpc>
                <a:spcPct val="120000"/>
              </a:lnSpc>
              <a:spcBef>
                <a:spcPts val="600"/>
              </a:spcBef>
            </a:pPr>
            <a:endParaRPr lang="en-GB" sz="1000" dirty="0"/>
          </a:p>
        </p:txBody>
      </p:sp>
      <p:sp>
        <p:nvSpPr>
          <p:cNvPr id="40" name="Content Placeholder 16">
            <a:extLst>
              <a:ext uri="{FF2B5EF4-FFF2-40B4-BE49-F238E27FC236}">
                <a16:creationId xmlns:a16="http://schemas.microsoft.com/office/drawing/2014/main" id="{E723E3E9-BFCA-49FD-871D-987E3669650D}"/>
              </a:ext>
            </a:extLst>
          </p:cNvPr>
          <p:cNvSpPr txBox="1">
            <a:spLocks/>
          </p:cNvSpPr>
          <p:nvPr/>
        </p:nvSpPr>
        <p:spPr>
          <a:xfrm>
            <a:off x="8317582" y="2900250"/>
            <a:ext cx="3742439" cy="23651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CONCLUSION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41" name="Content Placeholder 18">
            <a:extLst>
              <a:ext uri="{FF2B5EF4-FFF2-40B4-BE49-F238E27FC236}">
                <a16:creationId xmlns:a16="http://schemas.microsoft.com/office/drawing/2014/main" id="{BF6C0802-BA08-4987-BE64-74BC0F807974}"/>
              </a:ext>
            </a:extLst>
          </p:cNvPr>
          <p:cNvSpPr txBox="1">
            <a:spLocks/>
          </p:cNvSpPr>
          <p:nvPr/>
        </p:nvSpPr>
        <p:spPr>
          <a:xfrm>
            <a:off x="8317579" y="4829330"/>
            <a:ext cx="3742441" cy="13043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indent="-108000">
              <a:lnSpc>
                <a:spcPct val="100000"/>
              </a:lnSpc>
              <a:spcBef>
                <a:spcPts val="600"/>
              </a:spcBef>
            </a:pPr>
            <a:r>
              <a:rPr lang="en-GB" altLang="ja-JP" sz="1000" dirty="0">
                <a:latin typeface="+mn-lt"/>
                <a:ea typeface="ＭＳ Ｐゴシック" charset="-128"/>
              </a:rPr>
              <a:t>You may add a section for acknowledgements or references</a:t>
            </a:r>
            <a:r>
              <a:rPr lang="en-US" altLang="ja-JP" sz="1000" dirty="0">
                <a:latin typeface="+mn-lt"/>
                <a:ea typeface="ＭＳ Ｐゴシック" charset="-128"/>
              </a:rPr>
              <a:t>. </a:t>
            </a:r>
          </a:p>
        </p:txBody>
      </p:sp>
      <p:sp>
        <p:nvSpPr>
          <p:cNvPr id="42" name="Content Placeholder 16">
            <a:extLst>
              <a:ext uri="{FF2B5EF4-FFF2-40B4-BE49-F238E27FC236}">
                <a16:creationId xmlns:a16="http://schemas.microsoft.com/office/drawing/2014/main" id="{855B8555-6DA3-4379-A5AD-C840880173D9}"/>
              </a:ext>
            </a:extLst>
          </p:cNvPr>
          <p:cNvSpPr txBox="1">
            <a:spLocks/>
          </p:cNvSpPr>
          <p:nvPr/>
        </p:nvSpPr>
        <p:spPr>
          <a:xfrm>
            <a:off x="8317580" y="4581328"/>
            <a:ext cx="3742442" cy="24112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chemeClr val="bg1"/>
                </a:solidFill>
              </a:rPr>
              <a:t>ACNOWLEDGEMENTS / REFERENCES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46" name="Content Placeholder 18">
            <a:extLst>
              <a:ext uri="{FF2B5EF4-FFF2-40B4-BE49-F238E27FC236}">
                <a16:creationId xmlns:a16="http://schemas.microsoft.com/office/drawing/2014/main" id="{2A8A37B9-9FA5-446D-9E94-AA80DC429816}"/>
              </a:ext>
            </a:extLst>
          </p:cNvPr>
          <p:cNvSpPr txBox="1">
            <a:spLocks/>
          </p:cNvSpPr>
          <p:nvPr/>
        </p:nvSpPr>
        <p:spPr>
          <a:xfrm>
            <a:off x="10378966" y="5097517"/>
            <a:ext cx="1681054" cy="10361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400" b="1" dirty="0">
                <a:latin typeface="+mn-lt"/>
                <a:ea typeface="ＭＳ Ｐゴシック" charset="-128"/>
              </a:rPr>
              <a:t>SPACE FOR VIDEO</a:t>
            </a:r>
          </a:p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ja-JP" sz="1400" b="1" dirty="0">
                <a:ea typeface="ＭＳ Ｐゴシック" charset="-128"/>
              </a:rPr>
              <a:t>RECORDING</a:t>
            </a:r>
            <a:endParaRPr lang="en-US" altLang="ja-JP" sz="1400" b="1" dirty="0">
              <a:latin typeface="+mn-lt"/>
              <a:ea typeface="ＭＳ Ｐゴシック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2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"/>
    </mc:Choice>
    <mc:Fallback xmlns="">
      <p:transition spd="slow" advTm="1171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605377C3AE2B44820AC204C2F3D6A2" ma:contentTypeVersion="11" ma:contentTypeDescription="Create a new document." ma:contentTypeScope="" ma:versionID="9dc7b7158b2d511698bcb0bb97f2ddda">
  <xsd:schema xmlns:xsd="http://www.w3.org/2001/XMLSchema" xmlns:xs="http://www.w3.org/2001/XMLSchema" xmlns:p="http://schemas.microsoft.com/office/2006/metadata/properties" xmlns:ns2="699c85e2-6e2c-43ae-b396-4c411355579b" targetNamespace="http://schemas.microsoft.com/office/2006/metadata/properties" ma:root="true" ma:fieldsID="a18d182c6bb063267a106603a7e7f248" ns2:_="">
    <xsd:import namespace="699c85e2-6e2c-43ae-b396-4c41135557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Resource_x0020_Type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9c85e2-6e2c-43ae-b396-4c41135557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esource_x0020_Type" ma:index="12" nillable="true" ma:displayName="Resource Type" ma:format="Dropdown" ma:internalName="Resource_x0020_Type">
      <xsd:simpleType>
        <xsd:restriction base="dms:Choice">
          <xsd:enumeration value="Artwork"/>
          <xsd:enumeration value="Committee"/>
          <xsd:enumeration value="Concept Note"/>
          <xsd:enumeration value="Announcement"/>
          <xsd:enumeration value="Email"/>
          <xsd:enumeration value="Cooperation Letter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source_x0020_Type xmlns="699c85e2-6e2c-43ae-b396-4c411355579b" xsi:nil="true"/>
  </documentManagement>
</p:properties>
</file>

<file path=customXml/itemProps1.xml><?xml version="1.0" encoding="utf-8"?>
<ds:datastoreItem xmlns:ds="http://schemas.openxmlformats.org/officeDocument/2006/customXml" ds:itemID="{A88F1EFE-1709-4606-B4A1-D30E601FD1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950BE9-D09F-478D-A94F-AF3CD7637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9c85e2-6e2c-43ae-b396-4c41135557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FCB01E-9F09-48EF-B766-5EA85E9C70F9}">
  <ds:schemaRefs>
    <ds:schemaRef ds:uri="http://schemas.microsoft.com/office/2006/documentManagement/types"/>
    <ds:schemaRef ds:uri="http://purl.org/dc/dcmitype/"/>
    <ds:schemaRef ds:uri="699c85e2-6e2c-43ae-b396-4c411355579b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399</TotalTime>
  <Words>515</Words>
  <Application>Microsoft Macintosh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 of Your Paper Name of Author (s) Name of Author (s) Department Name and/or Institution Name your-email@email.com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Schlosman</dc:creator>
  <cp:lastModifiedBy>PARKER, Gregory</cp:lastModifiedBy>
  <cp:revision>5</cp:revision>
  <dcterms:created xsi:type="dcterms:W3CDTF">2021-04-28T15:23:16Z</dcterms:created>
  <dcterms:modified xsi:type="dcterms:W3CDTF">2021-08-20T13:48:50Z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E38D47A5-4076-4A69-9F2A-4FAEE4A58320</vt:lpwstr>
  </property>
  <property fmtid="{D5CDD505-2E9C-101B-9397-08002B2CF9AE}" pid="3" name="ArticulatePath">
    <vt:lpwstr>https://iaeacloud-my.sharepoint.com/personal/c_bal_iaea_org1/Documents/My Documents/RWM Conference 2021/INDICO/Oral Presentations/21-00620E_CN294_PPT_presentation_template</vt:lpwstr>
  </property>
  <property fmtid="{D5CDD505-2E9C-101B-9397-08002B2CF9AE}" pid="4" name="ContentTypeId">
    <vt:lpwstr>0x01010042605377C3AE2B44820AC204C2F3D6A2</vt:lpwstr>
  </property>
</Properties>
</file>