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2F047-C8F2-4CBD-A014-F98910ABF81F}" v="97" dt="2021-08-18T13:34:10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tags" Target="tags/tag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, Celine" userId="52ca4b87-ffcc-4312-bc56-0bccb19ef46a" providerId="ADAL" clId="{1842F047-C8F2-4CBD-A014-F98910ABF81F}"/>
    <pc:docChg chg="undo custSel addSld delSld modSld">
      <pc:chgData name="BAL, Celine" userId="52ca4b87-ffcc-4312-bc56-0bccb19ef46a" providerId="ADAL" clId="{1842F047-C8F2-4CBD-A014-F98910ABF81F}" dt="2021-08-18T13:34:13.762" v="125" actId="478"/>
      <pc:docMkLst>
        <pc:docMk/>
      </pc:docMkLst>
      <pc:sldChg chg="addSp delSp modSp mod">
        <pc:chgData name="BAL, Celine" userId="52ca4b87-ffcc-4312-bc56-0bccb19ef46a" providerId="ADAL" clId="{1842F047-C8F2-4CBD-A014-F98910ABF81F}" dt="2021-08-18T13:23:09.007" v="112" actId="20577"/>
        <pc:sldMkLst>
          <pc:docMk/>
          <pc:sldMk cId="150440606" sldId="256"/>
        </pc:sldMkLst>
        <pc:spChg chg="mod">
          <ac:chgData name="BAL, Celine" userId="52ca4b87-ffcc-4312-bc56-0bccb19ef46a" providerId="ADAL" clId="{1842F047-C8F2-4CBD-A014-F98910ABF81F}" dt="2021-08-18T13:23:09.007" v="112" actId="20577"/>
          <ac:spMkLst>
            <pc:docMk/>
            <pc:sldMk cId="150440606" sldId="256"/>
            <ac:spMk id="4" creationId="{57A8945F-7C57-4179-B31F-8DEFE190928B}"/>
          </ac:spMkLst>
        </pc:spChg>
        <pc:spChg chg="add del mod">
          <ac:chgData name="BAL, Celine" userId="52ca4b87-ffcc-4312-bc56-0bccb19ef46a" providerId="ADAL" clId="{1842F047-C8F2-4CBD-A014-F98910ABF81F}" dt="2021-08-18T12:52:33.070" v="102" actId="478"/>
          <ac:spMkLst>
            <pc:docMk/>
            <pc:sldMk cId="150440606" sldId="256"/>
            <ac:spMk id="6" creationId="{C8D8C05A-85CC-48BB-B380-A2726A7216FC}"/>
          </ac:spMkLst>
        </pc:spChg>
      </pc:sldChg>
      <pc:sldChg chg="addSp delSp modSp mod setBg delAnim">
        <pc:chgData name="BAL, Celine" userId="52ca4b87-ffcc-4312-bc56-0bccb19ef46a" providerId="ADAL" clId="{1842F047-C8F2-4CBD-A014-F98910ABF81F}" dt="2021-08-18T13:34:13.762" v="125" actId="478"/>
        <pc:sldMkLst>
          <pc:docMk/>
          <pc:sldMk cId="827241321" sldId="257"/>
        </pc:sldMkLst>
        <pc:spChg chg="add del">
          <ac:chgData name="BAL, Celine" userId="52ca4b87-ffcc-4312-bc56-0bccb19ef46a" providerId="ADAL" clId="{1842F047-C8F2-4CBD-A014-F98910ABF81F}" dt="2021-08-18T13:23:38.330" v="114"/>
          <ac:spMkLst>
            <pc:docMk/>
            <pc:sldMk cId="827241321" sldId="257"/>
            <ac:spMk id="3" creationId="{3A2EA4C1-0604-44DC-A7EB-01D0F9F46AF2}"/>
          </ac:spMkLst>
        </pc:spChg>
        <pc:spChg chg="add del mod">
          <ac:chgData name="BAL, Celine" userId="52ca4b87-ffcc-4312-bc56-0bccb19ef46a" providerId="ADAL" clId="{1842F047-C8F2-4CBD-A014-F98910ABF81F}" dt="2021-08-18T13:23:38.330" v="114"/>
          <ac:spMkLst>
            <pc:docMk/>
            <pc:sldMk cId="827241321" sldId="257"/>
            <ac:spMk id="4" creationId="{445C8277-6ACF-405F-ABCF-3A449EEFEA1C}"/>
          </ac:spMkLst>
        </pc:spChg>
        <pc:spChg chg="add del mod">
          <ac:chgData name="BAL, Celine" userId="52ca4b87-ffcc-4312-bc56-0bccb19ef46a" providerId="ADAL" clId="{1842F047-C8F2-4CBD-A014-F98910ABF81F}" dt="2021-08-18T13:30:36.803" v="123" actId="21"/>
          <ac:spMkLst>
            <pc:docMk/>
            <pc:sldMk cId="827241321" sldId="257"/>
            <ac:spMk id="5" creationId="{4CC6171F-9382-46D0-98E7-B21CF819F534}"/>
          </ac:spMkLst>
        </pc:spChg>
        <pc:picChg chg="add del mod">
          <ac:chgData name="BAL, Celine" userId="52ca4b87-ffcc-4312-bc56-0bccb19ef46a" providerId="ADAL" clId="{1842F047-C8F2-4CBD-A014-F98910ABF81F}" dt="2021-08-18T13:34:13.762" v="125" actId="478"/>
          <ac:picMkLst>
            <pc:docMk/>
            <pc:sldMk cId="827241321" sldId="257"/>
            <ac:picMk id="6" creationId="{39B323E9-7F88-4111-916B-4305C7F5B575}"/>
          </ac:picMkLst>
        </pc:picChg>
      </pc:sldChg>
      <pc:sldChg chg="modSp add mod">
        <pc:chgData name="BAL, Celine" userId="52ca4b87-ffcc-4312-bc56-0bccb19ef46a" providerId="ADAL" clId="{1842F047-C8F2-4CBD-A014-F98910ABF81F}" dt="2021-08-18T08:59:10.054" v="100" actId="207"/>
        <pc:sldMkLst>
          <pc:docMk/>
          <pc:sldMk cId="1472261481" sldId="258"/>
        </pc:sldMkLst>
        <pc:spChg chg="mod">
          <ac:chgData name="BAL, Celine" userId="52ca4b87-ffcc-4312-bc56-0bccb19ef46a" providerId="ADAL" clId="{1842F047-C8F2-4CBD-A014-F98910ABF81F}" dt="2021-08-18T08:56:51.324" v="94" actId="1076"/>
          <ac:spMkLst>
            <pc:docMk/>
            <pc:sldMk cId="1472261481" sldId="258"/>
            <ac:spMk id="4" creationId="{57A8945F-7C57-4179-B31F-8DEFE190928B}"/>
          </ac:spMkLst>
        </pc:spChg>
        <pc:spChg chg="mod">
          <ac:chgData name="BAL, Celine" userId="52ca4b87-ffcc-4312-bc56-0bccb19ef46a" providerId="ADAL" clId="{1842F047-C8F2-4CBD-A014-F98910ABF81F}" dt="2021-08-18T08:59:10.054" v="100" actId="207"/>
          <ac:spMkLst>
            <pc:docMk/>
            <pc:sldMk cId="1472261481" sldId="258"/>
            <ac:spMk id="5" creationId="{F937E1A3-D055-41D2-8490-65704E57D7ED}"/>
          </ac:spMkLst>
        </pc:spChg>
      </pc:sldChg>
      <pc:sldChg chg="add del">
        <pc:chgData name="BAL, Celine" userId="52ca4b87-ffcc-4312-bc56-0bccb19ef46a" providerId="ADAL" clId="{1842F047-C8F2-4CBD-A014-F98910ABF81F}" dt="2021-08-18T08:54:44.776" v="1" actId="47"/>
        <pc:sldMkLst>
          <pc:docMk/>
          <pc:sldMk cId="4091399827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F960-CFAA-4356-BB41-48B897E09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1" y="355745"/>
            <a:ext cx="5269346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50CCE-AA06-4471-B6AE-984FE75DD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781" y="2886364"/>
            <a:ext cx="5269346" cy="160481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580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0A5D0-877A-4953-9699-0CE6292D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62382C-982E-46DB-85E9-E5355C74B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56609-1592-452B-9247-E36CFD04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8/20/21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95218-FF89-4272-923C-4B34A8BC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9747E-EA7C-4CA2-B337-98042D49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4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BA820-45A1-472F-913B-17229ECB6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2ADA1-9D7E-4DBC-B2B0-9F7818D89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1104E-5647-4AB9-93C2-F81AEFFB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8/20/21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F43CC-B82E-4735-ABCD-C65B9B79F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F177A-0095-4B50-9517-49040D75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79F2-0B07-4264-A27E-0B6B2275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4BF84-D094-4B0B-9EC0-6AEF4A91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ACADC-65B8-460A-8CC2-55D2891B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8/20/21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52702-5269-46AA-A0D3-572B9537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6C687-6A42-47B8-A227-EC3ADFF9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5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956A-C8FD-4541-B8B5-133BDD119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EEF1C-051B-4733-A349-D374CB416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A4EA9-B36B-4440-B1D7-6DCF7199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8/20/21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02285-8B2D-4FB7-A72B-E4AE0FAE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7F833-75D7-40CD-B0F2-0129D28F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6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0111-B969-4DD6-B7F3-487E5579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1F598-9380-44FE-887F-03F8A81E9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E03F7-4093-49C9-A0C5-6FAB86D2A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B8851-D71C-410E-A3E9-D605ACD530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8/20/21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F2DBC-77EF-4280-B31F-D9E0CD38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C26B4-7701-4D14-A971-E6DA4E20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3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9D51-E893-48B6-9670-3C2731554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AD385-1E96-48AC-B037-8E0207ECF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D38FE-ADFC-4ED2-9F1D-A1C9F494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2B8FF-CC3D-4858-8FF8-1FC41119E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9A7BF-F596-4D2A-B5DB-65546EE78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D489F-A599-459B-9046-1FD6F5FD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8/20/21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4EC7A-28BF-4784-8FC4-AF84A9C4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E2EEC7-44B4-4D9C-99F2-5868AFD6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5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3BC3-E7CF-4A51-9A25-74376526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134C1-0FDD-4B2A-961E-A50E37AB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8/20/21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AC0B6-58F5-497E-AE6F-C7ED501B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753A7-9B52-4B3C-9C33-B2A2832B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8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04B024-2026-489A-9B7B-A26A340B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8/20/21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6C1A72-9919-4AA3-A03E-910F9287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0C63E-CE9E-4D74-87A7-472233CA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600A9-15F2-459C-985C-997C3A37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EAB1-C7D7-4C36-B3BE-1B650440C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7A913-256C-4E86-A4F8-3EEE016DB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F7236-5169-4A40-B535-FCD19DF3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8/20/21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84075-173A-46CB-AFB9-3ED419E2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60C44-F462-417C-8DE0-E2C848E9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1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8752-2233-4ED3-A0DB-2AFE8BF0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C8EF2-D2B6-4B32-BDB5-2BEAAA4B4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3DD09-C64D-42D8-A59E-4C95B3457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65E37-77C4-4F84-87F3-9FDE0D8B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8/20/21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377E6-E65C-4DA5-AD4A-99084554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ECA27-7A37-408C-877F-38DA4BA0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6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6F53DF-F0E0-4C37-BC84-E023DE06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DBE00-697B-4869-8C84-BA568F687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0C3038-9C1C-A641-99EC-54B0929268D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70" y="6616044"/>
            <a:ext cx="1485551" cy="16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3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8945F-7C57-4179-B31F-8DEFE19092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937E1A3-D055-41D2-8490-65704E57D7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4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A0BA6-1A55-47CD-BA5F-A2556E05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A4C1-0604-44DC-A7EB-01D0F9F46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24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8"/>
    </mc:Choice>
    <mc:Fallback xmlns="">
      <p:transition spd="slow" advTm="146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8945F-7C57-4179-B31F-8DEFE1909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1" y="2351895"/>
            <a:ext cx="5269346" cy="107710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937E1A3-D055-41D2-8490-65704E57D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781" y="5019964"/>
            <a:ext cx="5269346" cy="160481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l"/>
            <a:r>
              <a:rPr lang="en-GB" dirty="0"/>
              <a:t>Name of Author(s)</a:t>
            </a:r>
          </a:p>
          <a:p>
            <a:pPr algn="l"/>
            <a:r>
              <a:rPr lang="en-GB" dirty="0"/>
              <a:t>Name of Author(s)</a:t>
            </a:r>
          </a:p>
          <a:p>
            <a:pPr algn="l"/>
            <a:r>
              <a:rPr lang="en-GB" dirty="0"/>
              <a:t>Department Name and/or Institution Name</a:t>
            </a:r>
          </a:p>
          <a:p>
            <a:pPr algn="l"/>
            <a:r>
              <a:rPr lang="en-GB" dirty="0"/>
              <a:t>(your-email@email.com)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22614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28</Words>
  <Application>Microsoft Macintosh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Schlosman</dc:creator>
  <cp:lastModifiedBy>PARKER, Gregory</cp:lastModifiedBy>
  <cp:revision>4</cp:revision>
  <dcterms:created xsi:type="dcterms:W3CDTF">2021-04-28T15:23:16Z</dcterms:created>
  <dcterms:modified xsi:type="dcterms:W3CDTF">2021-08-20T13:49:47Z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44D9DE16-0320-45E1-93C1-660FA5997914</vt:lpwstr>
  </property>
  <property fmtid="{D5CDD505-2E9C-101B-9397-08002B2CF9AE}" pid="3" name="ArticulatePath">
    <vt:lpwstr>https://iaeacloud-my.sharepoint.com/personal/c_bal_iaea_org1/Documents/My Documents/RWM Conference 2021/INDICO/Oral Presentations/21-00620E_CN294_PPT_presentation_template</vt:lpwstr>
  </property>
</Properties>
</file>