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theme/theme3.xml" ContentType="application/vnd.openxmlformats-officedocument.theme+xml"/>
  <Override PartName="/ppt/slideLayouts/slideLayout3.xml" ContentType="application/vnd.openxmlformats-officedocument.presentationml.slideLayout+xml"/>
  <Override PartName="/ppt/theme/theme4.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6" r:id="rId1"/>
    <p:sldMasterId id="2147483769" r:id="rId2"/>
    <p:sldMasterId id="2147483772" r:id="rId3"/>
    <p:sldMasterId id="2147483794" r:id="rId4"/>
    <p:sldMasterId id="2147483803" r:id="rId5"/>
    <p:sldMasterId id="2147483811" r:id="rId6"/>
    <p:sldMasterId id="2147483780" r:id="rId7"/>
  </p:sldMasterIdLst>
  <p:notesMasterIdLst>
    <p:notesMasterId r:id="rId27"/>
  </p:notesMasterIdLst>
  <p:handoutMasterIdLst>
    <p:handoutMasterId r:id="rId28"/>
  </p:handoutMasterIdLst>
  <p:sldIdLst>
    <p:sldId id="264" r:id="rId8"/>
    <p:sldId id="273" r:id="rId9"/>
    <p:sldId id="272" r:id="rId10"/>
    <p:sldId id="285" r:id="rId11"/>
    <p:sldId id="286" r:id="rId12"/>
    <p:sldId id="287" r:id="rId13"/>
    <p:sldId id="288" r:id="rId14"/>
    <p:sldId id="289" r:id="rId15"/>
    <p:sldId id="290" r:id="rId16"/>
    <p:sldId id="291" r:id="rId17"/>
    <p:sldId id="279" r:id="rId18"/>
    <p:sldId id="292" r:id="rId19"/>
    <p:sldId id="293" r:id="rId20"/>
    <p:sldId id="280" r:id="rId21"/>
    <p:sldId id="294" r:id="rId22"/>
    <p:sldId id="295" r:id="rId23"/>
    <p:sldId id="296" r:id="rId24"/>
    <p:sldId id="284" r:id="rId25"/>
    <p:sldId id="277" r:id="rId26"/>
  </p:sldIdLst>
  <p:sldSz cx="9144000" cy="514826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 userDrawn="1">
          <p15:clr>
            <a:srgbClr val="A4A3A4"/>
          </p15:clr>
        </p15:guide>
        <p15:guide id="2" pos="340" userDrawn="1">
          <p15:clr>
            <a:srgbClr val="A4A3A4"/>
          </p15:clr>
        </p15:guide>
        <p15:guide id="3" orient="horz" pos="3028" userDrawn="1">
          <p15:clr>
            <a:srgbClr val="A4A3A4"/>
          </p15:clr>
        </p15:guide>
        <p15:guide id="4" pos="5511" userDrawn="1">
          <p15:clr>
            <a:srgbClr val="A4A3A4"/>
          </p15:clr>
        </p15:guide>
        <p15:guide id="5" orient="horz" pos="283" userDrawn="1">
          <p15:clr>
            <a:srgbClr val="A4A3A4"/>
          </p15:clr>
        </p15:guide>
        <p15:guide id="6" orient="horz" pos="2982" userDrawn="1">
          <p15:clr>
            <a:srgbClr val="A4A3A4"/>
          </p15:clr>
        </p15:guide>
        <p15:guide id="7" orient="horz" pos="941" userDrawn="1">
          <p15:clr>
            <a:srgbClr val="A4A3A4"/>
          </p15:clr>
        </p15:guide>
        <p15:guide id="8" orient="horz" pos="1349" userDrawn="1">
          <p15:clr>
            <a:srgbClr val="A4A3A4"/>
          </p15:clr>
        </p15:guide>
        <p15:guide id="9" orient="horz" pos="2098" userDrawn="1">
          <p15:clr>
            <a:srgbClr val="A4A3A4"/>
          </p15:clr>
        </p15:guide>
        <p15:guide id="10" orient="horz" pos="57" userDrawn="1">
          <p15:clr>
            <a:srgbClr val="A4A3A4"/>
          </p15:clr>
        </p15:guide>
        <p15:guide id="11" orient="horz" pos="1622" userDrawn="1">
          <p15:clr>
            <a:srgbClr val="A4A3A4"/>
          </p15:clr>
        </p15:guide>
        <p15:guide id="12" orient="horz" pos="11" userDrawn="1">
          <p15:clr>
            <a:srgbClr val="A4A3A4"/>
          </p15:clr>
        </p15:guide>
        <p15:guide id="13" pos="2331">
          <p15:clr>
            <a:srgbClr val="A4A3A4"/>
          </p15:clr>
        </p15:guide>
        <p15:guide id="14" pos="642">
          <p15:clr>
            <a:srgbClr val="A4A3A4"/>
          </p15:clr>
        </p15:guide>
        <p15:guide id="15" pos="884" userDrawn="1">
          <p15:clr>
            <a:srgbClr val="A4A3A4"/>
          </p15:clr>
        </p15:guide>
        <p15:guide id="16" pos="1247" userDrawn="1">
          <p15:clr>
            <a:srgbClr val="A4A3A4"/>
          </p15:clr>
        </p15:guide>
        <p15:guide id="17" pos="1410">
          <p15:clr>
            <a:srgbClr val="A4A3A4"/>
          </p15:clr>
        </p15:guide>
        <p15:guide id="18" pos="1796">
          <p15:clr>
            <a:srgbClr val="A4A3A4"/>
          </p15:clr>
        </p15:guide>
        <p15:guide id="19" pos="1944">
          <p15:clr>
            <a:srgbClr val="A4A3A4"/>
          </p15:clr>
        </p15:guide>
        <p15:guide id="20" pos="2880" userDrawn="1">
          <p15:clr>
            <a:srgbClr val="A4A3A4"/>
          </p15:clr>
        </p15:guide>
        <p15:guide id="21" pos="2767" userDrawn="1">
          <p15:clr>
            <a:srgbClr val="A4A3A4"/>
          </p15:clr>
        </p15:guide>
        <p15:guide id="22" pos="4218"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74"/>
    <a:srgbClr val="333333"/>
    <a:srgbClr val="404040"/>
    <a:srgbClr val="212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591B54-79DC-4431-9F3C-47F1708E907D}" v="117" dt="2022-04-12T19:07:07.372"/>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80" autoAdjust="0"/>
    <p:restoredTop sz="86419" autoAdjust="0"/>
  </p:normalViewPr>
  <p:slideViewPr>
    <p:cSldViewPr snapToGrid="0">
      <p:cViewPr varScale="1">
        <p:scale>
          <a:sx n="122" d="100"/>
          <a:sy n="122" d="100"/>
        </p:scale>
        <p:origin x="192" y="472"/>
      </p:cViewPr>
      <p:guideLst>
        <p:guide orient="horz" pos="34"/>
        <p:guide pos="340"/>
        <p:guide orient="horz" pos="3028"/>
        <p:guide pos="5511"/>
        <p:guide orient="horz" pos="283"/>
        <p:guide orient="horz" pos="2982"/>
        <p:guide orient="horz" pos="941"/>
        <p:guide orient="horz" pos="1349"/>
        <p:guide orient="horz" pos="2098"/>
        <p:guide orient="horz" pos="57"/>
        <p:guide orient="horz" pos="1622"/>
        <p:guide orient="horz" pos="11"/>
        <p:guide pos="2331"/>
        <p:guide pos="642"/>
        <p:guide pos="884"/>
        <p:guide pos="1247"/>
        <p:guide pos="1410"/>
        <p:guide pos="1796"/>
        <p:guide pos="1944"/>
        <p:guide pos="2880"/>
        <p:guide pos="2767"/>
        <p:guide pos="42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172" d="100"/>
          <a:sy n="172" d="100"/>
        </p:scale>
        <p:origin x="6552" y="208"/>
      </p:cViewPr>
      <p:guideLst>
        <p:guide orient="horz" pos="2880"/>
        <p:guide pos="2160"/>
      </p:guideLst>
    </p:cSldViewPr>
  </p:notesViewPr>
  <p:gridSpacing cx="1080136" cy="1080136"/>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microsoft.com/office/2015/10/relationships/revisionInfo" Target="revisionInfo.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ladislav Shuvalov" userId="474cf1bd15ce3829" providerId="LiveId" clId="{6B591B54-79DC-4431-9F3C-47F1708E907D}"/>
    <pc:docChg chg="undo redo custSel modSld">
      <pc:chgData name="Vladislav Shuvalov" userId="474cf1bd15ce3829" providerId="LiveId" clId="{6B591B54-79DC-4431-9F3C-47F1708E907D}" dt="2022-04-13T12:55:00.715" v="522" actId="1076"/>
      <pc:docMkLst>
        <pc:docMk/>
      </pc:docMkLst>
      <pc:sldChg chg="modSp mod">
        <pc:chgData name="Vladislav Shuvalov" userId="474cf1bd15ce3829" providerId="LiveId" clId="{6B591B54-79DC-4431-9F3C-47F1708E907D}" dt="2022-04-12T18:58:35.720" v="344" actId="1076"/>
        <pc:sldMkLst>
          <pc:docMk/>
          <pc:sldMk cId="777544593" sldId="272"/>
        </pc:sldMkLst>
        <pc:spChg chg="mod">
          <ac:chgData name="Vladislav Shuvalov" userId="474cf1bd15ce3829" providerId="LiveId" clId="{6B591B54-79DC-4431-9F3C-47F1708E907D}" dt="2022-04-12T18:58:35.720" v="344" actId="1076"/>
          <ac:spMkLst>
            <pc:docMk/>
            <pc:sldMk cId="777544593" sldId="272"/>
            <ac:spMk id="4" creationId="{B5217E3B-E7AA-C24C-8439-0FF6E8547957}"/>
          </ac:spMkLst>
        </pc:spChg>
        <pc:spChg chg="mod">
          <ac:chgData name="Vladislav Shuvalov" userId="474cf1bd15ce3829" providerId="LiveId" clId="{6B591B54-79DC-4431-9F3C-47F1708E907D}" dt="2022-04-12T18:58:35.720" v="344" actId="1076"/>
          <ac:spMkLst>
            <pc:docMk/>
            <pc:sldMk cId="777544593" sldId="272"/>
            <ac:spMk id="6" creationId="{32F0364C-68E9-E64E-A6C4-ED4854031837}"/>
          </ac:spMkLst>
        </pc:spChg>
        <pc:spChg chg="mod">
          <ac:chgData name="Vladislav Shuvalov" userId="474cf1bd15ce3829" providerId="LiveId" clId="{6B591B54-79DC-4431-9F3C-47F1708E907D}" dt="2022-04-12T18:58:35.720" v="344" actId="1076"/>
          <ac:spMkLst>
            <pc:docMk/>
            <pc:sldMk cId="777544593" sldId="272"/>
            <ac:spMk id="7" creationId="{EDC46A24-1C1B-044F-9745-DD38D078396B}"/>
          </ac:spMkLst>
        </pc:spChg>
        <pc:spChg chg="mod">
          <ac:chgData name="Vladislav Shuvalov" userId="474cf1bd15ce3829" providerId="LiveId" clId="{6B591B54-79DC-4431-9F3C-47F1708E907D}" dt="2022-04-12T18:58:35.720" v="344" actId="1076"/>
          <ac:spMkLst>
            <pc:docMk/>
            <pc:sldMk cId="777544593" sldId="272"/>
            <ac:spMk id="14" creationId="{00000000-0000-0000-0000-000000000000}"/>
          </ac:spMkLst>
        </pc:spChg>
      </pc:sldChg>
      <pc:sldChg chg="addSp delSp modSp mod">
        <pc:chgData name="Vladislav Shuvalov" userId="474cf1bd15ce3829" providerId="LiveId" clId="{6B591B54-79DC-4431-9F3C-47F1708E907D}" dt="2022-04-12T18:48:11.770" v="177" actId="14100"/>
        <pc:sldMkLst>
          <pc:docMk/>
          <pc:sldMk cId="3626144696" sldId="273"/>
        </pc:sldMkLst>
        <pc:spChg chg="mod">
          <ac:chgData name="Vladislav Shuvalov" userId="474cf1bd15ce3829" providerId="LiveId" clId="{6B591B54-79DC-4431-9F3C-47F1708E907D}" dt="2022-04-12T18:37:46.824" v="38" actId="1076"/>
          <ac:spMkLst>
            <pc:docMk/>
            <pc:sldMk cId="3626144696" sldId="273"/>
            <ac:spMk id="5" creationId="{00000000-0000-0000-0000-000000000000}"/>
          </ac:spMkLst>
        </pc:spChg>
        <pc:spChg chg="mod">
          <ac:chgData name="Vladislav Shuvalov" userId="474cf1bd15ce3829" providerId="LiveId" clId="{6B591B54-79DC-4431-9F3C-47F1708E907D}" dt="2022-04-12T18:48:11.770" v="177" actId="14100"/>
          <ac:spMkLst>
            <pc:docMk/>
            <pc:sldMk cId="3626144696" sldId="273"/>
            <ac:spMk id="8" creationId="{00000000-0000-0000-0000-000000000000}"/>
          </ac:spMkLst>
        </pc:spChg>
        <pc:spChg chg="mod">
          <ac:chgData name="Vladislav Shuvalov" userId="474cf1bd15ce3829" providerId="LiveId" clId="{6B591B54-79DC-4431-9F3C-47F1708E907D}" dt="2022-04-12T18:40:26.734" v="99" actId="1076"/>
          <ac:spMkLst>
            <pc:docMk/>
            <pc:sldMk cId="3626144696" sldId="273"/>
            <ac:spMk id="13" creationId="{967A9581-60E7-BD4C-922F-0EB0D91FD6C7}"/>
          </ac:spMkLst>
        </pc:spChg>
        <pc:spChg chg="mod">
          <ac:chgData name="Vladislav Shuvalov" userId="474cf1bd15ce3829" providerId="LiveId" clId="{6B591B54-79DC-4431-9F3C-47F1708E907D}" dt="2022-04-12T18:38:13.782" v="55" actId="1076"/>
          <ac:spMkLst>
            <pc:docMk/>
            <pc:sldMk cId="3626144696" sldId="273"/>
            <ac:spMk id="15" creationId="{00000000-0000-0000-0000-000000000000}"/>
          </ac:spMkLst>
        </pc:spChg>
        <pc:spChg chg="mod">
          <ac:chgData name="Vladislav Shuvalov" userId="474cf1bd15ce3829" providerId="LiveId" clId="{6B591B54-79DC-4431-9F3C-47F1708E907D}" dt="2022-04-12T18:38:18.492" v="57" actId="1076"/>
          <ac:spMkLst>
            <pc:docMk/>
            <pc:sldMk cId="3626144696" sldId="273"/>
            <ac:spMk id="16" creationId="{00000000-0000-0000-0000-000000000000}"/>
          </ac:spMkLst>
        </pc:spChg>
        <pc:spChg chg="mod">
          <ac:chgData name="Vladislav Shuvalov" userId="474cf1bd15ce3829" providerId="LiveId" clId="{6B591B54-79DC-4431-9F3C-47F1708E907D}" dt="2022-04-12T18:39:37.860" v="83" actId="20577"/>
          <ac:spMkLst>
            <pc:docMk/>
            <pc:sldMk cId="3626144696" sldId="273"/>
            <ac:spMk id="19" creationId="{00000000-0000-0000-0000-000000000000}"/>
          </ac:spMkLst>
        </pc:spChg>
        <pc:spChg chg="mod">
          <ac:chgData name="Vladislav Shuvalov" userId="474cf1bd15ce3829" providerId="LiveId" clId="{6B591B54-79DC-4431-9F3C-47F1708E907D}" dt="2022-04-12T18:38:24.509" v="59" actId="1076"/>
          <ac:spMkLst>
            <pc:docMk/>
            <pc:sldMk cId="3626144696" sldId="273"/>
            <ac:spMk id="20" creationId="{00000000-0000-0000-0000-000000000000}"/>
          </ac:spMkLst>
        </pc:spChg>
        <pc:spChg chg="mod">
          <ac:chgData name="Vladislav Shuvalov" userId="474cf1bd15ce3829" providerId="LiveId" clId="{6B591B54-79DC-4431-9F3C-47F1708E907D}" dt="2022-04-12T18:40:26.734" v="99" actId="1076"/>
          <ac:spMkLst>
            <pc:docMk/>
            <pc:sldMk cId="3626144696" sldId="273"/>
            <ac:spMk id="21" creationId="{00000000-0000-0000-0000-000000000000}"/>
          </ac:spMkLst>
        </pc:spChg>
        <pc:spChg chg="mod">
          <ac:chgData name="Vladislav Shuvalov" userId="474cf1bd15ce3829" providerId="LiveId" clId="{6B591B54-79DC-4431-9F3C-47F1708E907D}" dt="2022-04-12T18:40:26.734" v="99" actId="1076"/>
          <ac:spMkLst>
            <pc:docMk/>
            <pc:sldMk cId="3626144696" sldId="273"/>
            <ac:spMk id="22" creationId="{DC3F730D-A90D-5641-B9F6-7080676FE765}"/>
          </ac:spMkLst>
        </pc:spChg>
        <pc:spChg chg="mod">
          <ac:chgData name="Vladislav Shuvalov" userId="474cf1bd15ce3829" providerId="LiveId" clId="{6B591B54-79DC-4431-9F3C-47F1708E907D}" dt="2022-04-12T18:40:26.734" v="99" actId="1076"/>
          <ac:spMkLst>
            <pc:docMk/>
            <pc:sldMk cId="3626144696" sldId="273"/>
            <ac:spMk id="23" creationId="{D9848352-4A49-5E44-841A-3469F243357F}"/>
          </ac:spMkLst>
        </pc:spChg>
        <pc:spChg chg="mod">
          <ac:chgData name="Vladislav Shuvalov" userId="474cf1bd15ce3829" providerId="LiveId" clId="{6B591B54-79DC-4431-9F3C-47F1708E907D}" dt="2022-04-12T18:40:19.363" v="98" actId="1076"/>
          <ac:spMkLst>
            <pc:docMk/>
            <pc:sldMk cId="3626144696" sldId="273"/>
            <ac:spMk id="24" creationId="{E7947A3E-1507-9D43-BE09-BC761FE52D05}"/>
          </ac:spMkLst>
        </pc:spChg>
        <pc:spChg chg="add mod ord">
          <ac:chgData name="Vladislav Shuvalov" userId="474cf1bd15ce3829" providerId="LiveId" clId="{6B591B54-79DC-4431-9F3C-47F1708E907D}" dt="2022-04-12T18:39:56.371" v="88" actId="167"/>
          <ac:spMkLst>
            <pc:docMk/>
            <pc:sldMk cId="3626144696" sldId="273"/>
            <ac:spMk id="25" creationId="{3E7498DB-F1AA-491B-B24E-B1FC20D2FA04}"/>
          </ac:spMkLst>
        </pc:spChg>
        <pc:spChg chg="add del mod ord">
          <ac:chgData name="Vladislav Shuvalov" userId="474cf1bd15ce3829" providerId="LiveId" clId="{6B591B54-79DC-4431-9F3C-47F1708E907D}" dt="2022-04-12T18:38:02.633" v="52" actId="478"/>
          <ac:spMkLst>
            <pc:docMk/>
            <pc:sldMk cId="3626144696" sldId="273"/>
            <ac:spMk id="26" creationId="{3863E3E9-E507-4682-A838-25E02203EBCC}"/>
          </ac:spMkLst>
        </pc:spChg>
        <pc:spChg chg="add del mod ord">
          <ac:chgData name="Vladislav Shuvalov" userId="474cf1bd15ce3829" providerId="LiveId" clId="{6B591B54-79DC-4431-9F3C-47F1708E907D}" dt="2022-04-12T18:38:02.633" v="52" actId="478"/>
          <ac:spMkLst>
            <pc:docMk/>
            <pc:sldMk cId="3626144696" sldId="273"/>
            <ac:spMk id="27" creationId="{A5165658-27FE-45DA-8505-AC957051F0D5}"/>
          </ac:spMkLst>
        </pc:spChg>
        <pc:spChg chg="add del mod ord">
          <ac:chgData name="Vladislav Shuvalov" userId="474cf1bd15ce3829" providerId="LiveId" clId="{6B591B54-79DC-4431-9F3C-47F1708E907D}" dt="2022-04-12T18:38:02.633" v="52" actId="478"/>
          <ac:spMkLst>
            <pc:docMk/>
            <pc:sldMk cId="3626144696" sldId="273"/>
            <ac:spMk id="28" creationId="{0BFF19BF-46D2-476C-BBAC-71B198067CC1}"/>
          </ac:spMkLst>
        </pc:spChg>
        <pc:spChg chg="add mod">
          <ac:chgData name="Vladislav Shuvalov" userId="474cf1bd15ce3829" providerId="LiveId" clId="{6B591B54-79DC-4431-9F3C-47F1708E907D}" dt="2022-04-12T18:39:07.127" v="71" actId="14100"/>
          <ac:spMkLst>
            <pc:docMk/>
            <pc:sldMk cId="3626144696" sldId="273"/>
            <ac:spMk id="29" creationId="{D8BEEB4C-C56C-4E84-BE8B-DCA829901F6C}"/>
          </ac:spMkLst>
        </pc:spChg>
        <pc:picChg chg="mod">
          <ac:chgData name="Vladislav Shuvalov" userId="474cf1bd15ce3829" providerId="LiveId" clId="{6B591B54-79DC-4431-9F3C-47F1708E907D}" dt="2022-04-12T18:37:58.211" v="41" actId="1076"/>
          <ac:picMkLst>
            <pc:docMk/>
            <pc:sldMk cId="3626144696" sldId="273"/>
            <ac:picMk id="14" creationId="{00000000-0000-0000-0000-000000000000}"/>
          </ac:picMkLst>
        </pc:picChg>
        <pc:picChg chg="mod">
          <ac:chgData name="Vladislav Shuvalov" userId="474cf1bd15ce3829" providerId="LiveId" clId="{6B591B54-79DC-4431-9F3C-47F1708E907D}" dt="2022-04-12T18:37:59.636" v="47" actId="14100"/>
          <ac:picMkLst>
            <pc:docMk/>
            <pc:sldMk cId="3626144696" sldId="273"/>
            <ac:picMk id="17" creationId="{00000000-0000-0000-0000-000000000000}"/>
          </ac:picMkLst>
        </pc:picChg>
        <pc:picChg chg="mod">
          <ac:chgData name="Vladislav Shuvalov" userId="474cf1bd15ce3829" providerId="LiveId" clId="{6B591B54-79DC-4431-9F3C-47F1708E907D}" dt="2022-04-12T18:37:58.738" v="43" actId="1076"/>
          <ac:picMkLst>
            <pc:docMk/>
            <pc:sldMk cId="3626144696" sldId="273"/>
            <ac:picMk id="18" creationId="{00000000-0000-0000-0000-000000000000}"/>
          </ac:picMkLst>
        </pc:picChg>
      </pc:sldChg>
      <pc:sldChg chg="modSp mod">
        <pc:chgData name="Vladislav Shuvalov" userId="474cf1bd15ce3829" providerId="LiveId" clId="{6B591B54-79DC-4431-9F3C-47F1708E907D}" dt="2022-04-13T12:55:00.715" v="522" actId="1076"/>
        <pc:sldMkLst>
          <pc:docMk/>
          <pc:sldMk cId="264043814" sldId="277"/>
        </pc:sldMkLst>
        <pc:spChg chg="mod">
          <ac:chgData name="Vladislav Shuvalov" userId="474cf1bd15ce3829" providerId="LiveId" clId="{6B591B54-79DC-4431-9F3C-47F1708E907D}" dt="2022-04-13T12:55:00.715" v="522" actId="1076"/>
          <ac:spMkLst>
            <pc:docMk/>
            <pc:sldMk cId="264043814" sldId="277"/>
            <ac:spMk id="2" creationId="{00000000-0000-0000-0000-000000000000}"/>
          </ac:spMkLst>
        </pc:spChg>
      </pc:sldChg>
      <pc:sldChg chg="addSp delSp modSp mod">
        <pc:chgData name="Vladislav Shuvalov" userId="474cf1bd15ce3829" providerId="LiveId" clId="{6B591B54-79DC-4431-9F3C-47F1708E907D}" dt="2022-04-12T18:59:01.791" v="349" actId="1076"/>
        <pc:sldMkLst>
          <pc:docMk/>
          <pc:sldMk cId="2888288819" sldId="279"/>
        </pc:sldMkLst>
        <pc:spChg chg="mod">
          <ac:chgData name="Vladislav Shuvalov" userId="474cf1bd15ce3829" providerId="LiveId" clId="{6B591B54-79DC-4431-9F3C-47F1708E907D}" dt="2022-04-12T18:58:57.094" v="348" actId="465"/>
          <ac:spMkLst>
            <pc:docMk/>
            <pc:sldMk cId="2888288819" sldId="279"/>
            <ac:spMk id="6" creationId="{899A51BB-F283-5046-A584-1C46E57AFB81}"/>
          </ac:spMkLst>
        </pc:spChg>
        <pc:spChg chg="mod">
          <ac:chgData name="Vladislav Shuvalov" userId="474cf1bd15ce3829" providerId="LiveId" clId="{6B591B54-79DC-4431-9F3C-47F1708E907D}" dt="2022-04-12T18:53:06.049" v="252" actId="1076"/>
          <ac:spMkLst>
            <pc:docMk/>
            <pc:sldMk cId="2888288819" sldId="279"/>
            <ac:spMk id="7" creationId="{E56D1612-A1AB-C04D-9696-FE5927B7F52A}"/>
          </ac:spMkLst>
        </pc:spChg>
        <pc:spChg chg="mod">
          <ac:chgData name="Vladislav Shuvalov" userId="474cf1bd15ce3829" providerId="LiveId" clId="{6B591B54-79DC-4431-9F3C-47F1708E907D}" dt="2022-04-12T18:58:44.312" v="345" actId="1076"/>
          <ac:spMkLst>
            <pc:docMk/>
            <pc:sldMk cId="2888288819" sldId="279"/>
            <ac:spMk id="8" creationId="{00000000-0000-0000-0000-000000000000}"/>
          </ac:spMkLst>
        </pc:spChg>
        <pc:spChg chg="mod">
          <ac:chgData name="Vladislav Shuvalov" userId="474cf1bd15ce3829" providerId="LiveId" clId="{6B591B54-79DC-4431-9F3C-47F1708E907D}" dt="2022-04-12T18:59:01.791" v="349" actId="1076"/>
          <ac:spMkLst>
            <pc:docMk/>
            <pc:sldMk cId="2888288819" sldId="279"/>
            <ac:spMk id="9" creationId="{03A7C4DF-1766-EE4A-B2DF-7FEAA797D8D8}"/>
          </ac:spMkLst>
        </pc:spChg>
        <pc:spChg chg="mod">
          <ac:chgData name="Vladislav Shuvalov" userId="474cf1bd15ce3829" providerId="LiveId" clId="{6B591B54-79DC-4431-9F3C-47F1708E907D}" dt="2022-04-12T18:59:01.791" v="349" actId="1076"/>
          <ac:spMkLst>
            <pc:docMk/>
            <pc:sldMk cId="2888288819" sldId="279"/>
            <ac:spMk id="10" creationId="{5B6A5AAD-EBED-AE40-816E-FF0062DBBAB2}"/>
          </ac:spMkLst>
        </pc:spChg>
        <pc:spChg chg="add del mod">
          <ac:chgData name="Vladislav Shuvalov" userId="474cf1bd15ce3829" providerId="LiveId" clId="{6B591B54-79DC-4431-9F3C-47F1708E907D}" dt="2022-04-12T18:47:53.395" v="174"/>
          <ac:spMkLst>
            <pc:docMk/>
            <pc:sldMk cId="2888288819" sldId="279"/>
            <ac:spMk id="12" creationId="{B9C98082-B593-44F1-9C9F-EEF54D8CB6E3}"/>
          </ac:spMkLst>
        </pc:spChg>
        <pc:spChg chg="add mod ord">
          <ac:chgData name="Vladislav Shuvalov" userId="474cf1bd15ce3829" providerId="LiveId" clId="{6B591B54-79DC-4431-9F3C-47F1708E907D}" dt="2022-04-12T18:52:38.518" v="246" actId="167"/>
          <ac:spMkLst>
            <pc:docMk/>
            <pc:sldMk cId="2888288819" sldId="279"/>
            <ac:spMk id="13" creationId="{F03A8BC1-561D-47E3-8A0E-86C2C5C7F75E}"/>
          </ac:spMkLst>
        </pc:spChg>
        <pc:graphicFrameChg chg="mod">
          <ac:chgData name="Vladislav Shuvalov" userId="474cf1bd15ce3829" providerId="LiveId" clId="{6B591B54-79DC-4431-9F3C-47F1708E907D}" dt="2022-04-12T18:53:06.049" v="252" actId="1076"/>
          <ac:graphicFrameMkLst>
            <pc:docMk/>
            <pc:sldMk cId="2888288819" sldId="279"/>
            <ac:graphicFrameMk id="14" creationId="{00000000-0000-0000-0000-000000000000}"/>
          </ac:graphicFrameMkLst>
        </pc:graphicFrameChg>
        <pc:picChg chg="mod">
          <ac:chgData name="Vladislav Shuvalov" userId="474cf1bd15ce3829" providerId="LiveId" clId="{6B591B54-79DC-4431-9F3C-47F1708E907D}" dt="2022-04-12T18:52:43.209" v="248" actId="1076"/>
          <ac:picMkLst>
            <pc:docMk/>
            <pc:sldMk cId="2888288819" sldId="279"/>
            <ac:picMk id="11" creationId="{00000000-0000-0000-0000-000000000000}"/>
          </ac:picMkLst>
        </pc:picChg>
      </pc:sldChg>
      <pc:sldChg chg="addSp delSp modSp mod">
        <pc:chgData name="Vladislav Shuvalov" userId="474cf1bd15ce3829" providerId="LiveId" clId="{6B591B54-79DC-4431-9F3C-47F1708E907D}" dt="2022-04-12T18:50:07.575" v="210" actId="14100"/>
        <pc:sldMkLst>
          <pc:docMk/>
          <pc:sldMk cId="1281553270" sldId="280"/>
        </pc:sldMkLst>
        <pc:spChg chg="mod">
          <ac:chgData name="Vladislav Shuvalov" userId="474cf1bd15ce3829" providerId="LiveId" clId="{6B591B54-79DC-4431-9F3C-47F1708E907D}" dt="2022-04-12T18:49:59.205" v="198" actId="1076"/>
          <ac:spMkLst>
            <pc:docMk/>
            <pc:sldMk cId="1281553270" sldId="280"/>
            <ac:spMk id="7" creationId="{60CAD700-DCB1-1F44-92A2-5E0C0A3EB807}"/>
          </ac:spMkLst>
        </pc:spChg>
        <pc:spChg chg="add del mod">
          <ac:chgData name="Vladislav Shuvalov" userId="474cf1bd15ce3829" providerId="LiveId" clId="{6B591B54-79DC-4431-9F3C-47F1708E907D}" dt="2022-04-12T18:40:50.822" v="101"/>
          <ac:spMkLst>
            <pc:docMk/>
            <pc:sldMk cId="1281553270" sldId="280"/>
            <ac:spMk id="8" creationId="{392E660B-AF2E-4AA9-8D5F-EE1E52230335}"/>
          </ac:spMkLst>
        </pc:spChg>
        <pc:spChg chg="add del mod">
          <ac:chgData name="Vladislav Shuvalov" userId="474cf1bd15ce3829" providerId="LiveId" clId="{6B591B54-79DC-4431-9F3C-47F1708E907D}" dt="2022-04-12T18:41:02.123" v="103"/>
          <ac:spMkLst>
            <pc:docMk/>
            <pc:sldMk cId="1281553270" sldId="280"/>
            <ac:spMk id="9" creationId="{C1CDC7FB-38A9-4EF9-B66C-8BBDEA59DF87}"/>
          </ac:spMkLst>
        </pc:spChg>
        <pc:spChg chg="add mod ord">
          <ac:chgData name="Vladislav Shuvalov" userId="474cf1bd15ce3829" providerId="LiveId" clId="{6B591B54-79DC-4431-9F3C-47F1708E907D}" dt="2022-04-12T18:47:38.598" v="171" actId="14100"/>
          <ac:spMkLst>
            <pc:docMk/>
            <pc:sldMk cId="1281553270" sldId="280"/>
            <ac:spMk id="10" creationId="{A7EC0DAA-84BF-4B95-8D28-4FD76E9BCACA}"/>
          </ac:spMkLst>
        </pc:spChg>
        <pc:spChg chg="mod">
          <ac:chgData name="Vladislav Shuvalov" userId="474cf1bd15ce3829" providerId="LiveId" clId="{6B591B54-79DC-4431-9F3C-47F1708E907D}" dt="2022-04-12T18:49:52.020" v="196" actId="14100"/>
          <ac:spMkLst>
            <pc:docMk/>
            <pc:sldMk cId="1281553270" sldId="280"/>
            <ac:spMk id="11" creationId="{00000000-0000-0000-0000-000000000000}"/>
          </ac:spMkLst>
        </pc:spChg>
        <pc:spChg chg="add mod">
          <ac:chgData name="Vladislav Shuvalov" userId="474cf1bd15ce3829" providerId="LiveId" clId="{6B591B54-79DC-4431-9F3C-47F1708E907D}" dt="2022-04-12T18:50:07.575" v="210" actId="14100"/>
          <ac:spMkLst>
            <pc:docMk/>
            <pc:sldMk cId="1281553270" sldId="280"/>
            <ac:spMk id="12" creationId="{7FD603DF-6B94-48BE-9979-E118703FAD88}"/>
          </ac:spMkLst>
        </pc:spChg>
        <pc:spChg chg="mod">
          <ac:chgData name="Vladislav Shuvalov" userId="474cf1bd15ce3829" providerId="LiveId" clId="{6B591B54-79DC-4431-9F3C-47F1708E907D}" dt="2022-04-12T18:50:01.521" v="199" actId="1076"/>
          <ac:spMkLst>
            <pc:docMk/>
            <pc:sldMk cId="1281553270" sldId="280"/>
            <ac:spMk id="1005" creationId="{00000000-0000-0000-0000-000000000000}"/>
          </ac:spMkLst>
        </pc:spChg>
        <pc:spChg chg="mod">
          <ac:chgData name="Vladislav Shuvalov" userId="474cf1bd15ce3829" providerId="LiveId" clId="{6B591B54-79DC-4431-9F3C-47F1708E907D}" dt="2022-04-12T18:47:42.761" v="172" actId="1076"/>
          <ac:spMkLst>
            <pc:docMk/>
            <pc:sldMk cId="1281553270" sldId="280"/>
            <ac:spMk id="1009" creationId="{00000000-0000-0000-0000-000000000000}"/>
          </ac:spMkLst>
        </pc:spChg>
        <pc:picChg chg="mod">
          <ac:chgData name="Vladislav Shuvalov" userId="474cf1bd15ce3829" providerId="LiveId" clId="{6B591B54-79DC-4431-9F3C-47F1708E907D}" dt="2022-04-12T18:41:22.475" v="111" actId="1076"/>
          <ac:picMkLst>
            <pc:docMk/>
            <pc:sldMk cId="1281553270" sldId="280"/>
            <ac:picMk id="1008" creationId="{00000000-0000-0000-0000-000000000000}"/>
          </ac:picMkLst>
        </pc:picChg>
      </pc:sldChg>
      <pc:sldChg chg="addSp delSp modSp mod">
        <pc:chgData name="Vladislav Shuvalov" userId="474cf1bd15ce3829" providerId="LiveId" clId="{6B591B54-79DC-4431-9F3C-47F1708E907D}" dt="2022-04-12T19:08:47.129" v="521" actId="1076"/>
        <pc:sldMkLst>
          <pc:docMk/>
          <pc:sldMk cId="157405595" sldId="284"/>
        </pc:sldMkLst>
        <pc:spChg chg="mod">
          <ac:chgData name="Vladislav Shuvalov" userId="474cf1bd15ce3829" providerId="LiveId" clId="{6B591B54-79DC-4431-9F3C-47F1708E907D}" dt="2022-04-12T19:08:47.129" v="521" actId="1076"/>
          <ac:spMkLst>
            <pc:docMk/>
            <pc:sldMk cId="157405595" sldId="284"/>
            <ac:spMk id="4" creationId="{24BC9DDF-74E5-A84C-83C3-B358772A8217}"/>
          </ac:spMkLst>
        </pc:spChg>
        <pc:spChg chg="mod">
          <ac:chgData name="Vladislav Shuvalov" userId="474cf1bd15ce3829" providerId="LiveId" clId="{6B591B54-79DC-4431-9F3C-47F1708E907D}" dt="2022-04-12T19:08:47.129" v="521" actId="1076"/>
          <ac:spMkLst>
            <pc:docMk/>
            <pc:sldMk cId="157405595" sldId="284"/>
            <ac:spMk id="5" creationId="{E73F3CC2-A97D-DF44-B633-5829E040D42E}"/>
          </ac:spMkLst>
        </pc:spChg>
        <pc:spChg chg="mod">
          <ac:chgData name="Vladislav Shuvalov" userId="474cf1bd15ce3829" providerId="LiveId" clId="{6B591B54-79DC-4431-9F3C-47F1708E907D}" dt="2022-04-12T19:08:47.129" v="521" actId="1076"/>
          <ac:spMkLst>
            <pc:docMk/>
            <pc:sldMk cId="157405595" sldId="284"/>
            <ac:spMk id="6" creationId="{00000000-0000-0000-0000-000000000000}"/>
          </ac:spMkLst>
        </pc:spChg>
        <pc:spChg chg="mod">
          <ac:chgData name="Vladislav Shuvalov" userId="474cf1bd15ce3829" providerId="LiveId" clId="{6B591B54-79DC-4431-9F3C-47F1708E907D}" dt="2022-04-12T19:08:47.129" v="521" actId="1076"/>
          <ac:spMkLst>
            <pc:docMk/>
            <pc:sldMk cId="157405595" sldId="284"/>
            <ac:spMk id="7" creationId="{A6B5CC46-B031-8342-AED6-596DD906388A}"/>
          </ac:spMkLst>
        </pc:spChg>
        <pc:spChg chg="mod">
          <ac:chgData name="Vladislav Shuvalov" userId="474cf1bd15ce3829" providerId="LiveId" clId="{6B591B54-79DC-4431-9F3C-47F1708E907D}" dt="2022-04-12T19:08:47.129" v="521" actId="1076"/>
          <ac:spMkLst>
            <pc:docMk/>
            <pc:sldMk cId="157405595" sldId="284"/>
            <ac:spMk id="8" creationId="{FECCCE26-912D-EA4C-AF55-541D5B4B10AC}"/>
          </ac:spMkLst>
        </pc:spChg>
        <pc:spChg chg="mod">
          <ac:chgData name="Vladislav Shuvalov" userId="474cf1bd15ce3829" providerId="LiveId" clId="{6B591B54-79DC-4431-9F3C-47F1708E907D}" dt="2022-04-12T19:08:47.129" v="521" actId="1076"/>
          <ac:spMkLst>
            <pc:docMk/>
            <pc:sldMk cId="157405595" sldId="284"/>
            <ac:spMk id="9" creationId="{27EC20D3-8EA2-5F41-A0D3-905857E4D994}"/>
          </ac:spMkLst>
        </pc:spChg>
        <pc:spChg chg="add del mod">
          <ac:chgData name="Vladislav Shuvalov" userId="474cf1bd15ce3829" providerId="LiveId" clId="{6B591B54-79DC-4431-9F3C-47F1708E907D}" dt="2022-04-12T18:35:33.038" v="7"/>
          <ac:spMkLst>
            <pc:docMk/>
            <pc:sldMk cId="157405595" sldId="284"/>
            <ac:spMk id="10" creationId="{0BCC5955-BD03-42E6-B214-7FDB5F014522}"/>
          </ac:spMkLst>
        </pc:spChg>
        <pc:spChg chg="mod">
          <ac:chgData name="Vladislav Shuvalov" userId="474cf1bd15ce3829" providerId="LiveId" clId="{6B591B54-79DC-4431-9F3C-47F1708E907D}" dt="2022-04-12T19:06:53.912" v="480"/>
          <ac:spMkLst>
            <pc:docMk/>
            <pc:sldMk cId="157405595" sldId="284"/>
            <ac:spMk id="12" creationId="{2294E15F-CAC1-4AB9-B61D-F6DB40D40358}"/>
          </ac:spMkLst>
        </pc:spChg>
        <pc:spChg chg="mod">
          <ac:chgData name="Vladislav Shuvalov" userId="474cf1bd15ce3829" providerId="LiveId" clId="{6B591B54-79DC-4431-9F3C-47F1708E907D}" dt="2022-04-12T19:06:53.912" v="480"/>
          <ac:spMkLst>
            <pc:docMk/>
            <pc:sldMk cId="157405595" sldId="284"/>
            <ac:spMk id="13" creationId="{2824E84E-85DF-4EEF-AF2E-7055D51EE3DE}"/>
          </ac:spMkLst>
        </pc:spChg>
        <pc:spChg chg="mod">
          <ac:chgData name="Vladislav Shuvalov" userId="474cf1bd15ce3829" providerId="LiveId" clId="{6B591B54-79DC-4431-9F3C-47F1708E907D}" dt="2022-04-12T19:06:55.943" v="482" actId="113"/>
          <ac:spMkLst>
            <pc:docMk/>
            <pc:sldMk cId="157405595" sldId="284"/>
            <ac:spMk id="16" creationId="{9F95E7C0-5ADC-4FF6-AB07-9E8AE4BAA24E}"/>
          </ac:spMkLst>
        </pc:spChg>
        <pc:spChg chg="mod">
          <ac:chgData name="Vladislav Shuvalov" userId="474cf1bd15ce3829" providerId="LiveId" clId="{6B591B54-79DC-4431-9F3C-47F1708E907D}" dt="2022-04-12T19:06:55.943" v="482" actId="113"/>
          <ac:spMkLst>
            <pc:docMk/>
            <pc:sldMk cId="157405595" sldId="284"/>
            <ac:spMk id="17" creationId="{3B8090A5-748A-4C36-9ABD-E3732D11995D}"/>
          </ac:spMkLst>
        </pc:spChg>
        <pc:spChg chg="mod">
          <ac:chgData name="Vladislav Shuvalov" userId="474cf1bd15ce3829" providerId="LiveId" clId="{6B591B54-79DC-4431-9F3C-47F1708E907D}" dt="2022-04-12T19:07:07.372" v="488"/>
          <ac:spMkLst>
            <pc:docMk/>
            <pc:sldMk cId="157405595" sldId="284"/>
            <ac:spMk id="19" creationId="{F70C66B5-2BBD-42E8-999D-F057A2902C4D}"/>
          </ac:spMkLst>
        </pc:spChg>
        <pc:spChg chg="mod">
          <ac:chgData name="Vladislav Shuvalov" userId="474cf1bd15ce3829" providerId="LiveId" clId="{6B591B54-79DC-4431-9F3C-47F1708E907D}" dt="2022-04-12T19:07:07.372" v="488"/>
          <ac:spMkLst>
            <pc:docMk/>
            <pc:sldMk cId="157405595" sldId="284"/>
            <ac:spMk id="20" creationId="{9D294C98-B149-4BA7-9BB6-9AE2F08556E5}"/>
          </ac:spMkLst>
        </pc:spChg>
        <pc:grpChg chg="add mod ord">
          <ac:chgData name="Vladislav Shuvalov" userId="474cf1bd15ce3829" providerId="LiveId" clId="{6B591B54-79DC-4431-9F3C-47F1708E907D}" dt="2022-04-12T19:08:47.129" v="521" actId="1076"/>
          <ac:grpSpMkLst>
            <pc:docMk/>
            <pc:sldMk cId="157405595" sldId="284"/>
            <ac:grpSpMk id="11" creationId="{D6544A4E-4434-4409-A28B-8ADFB9305F8C}"/>
          </ac:grpSpMkLst>
        </pc:grpChg>
        <pc:grpChg chg="add mod ord">
          <ac:chgData name="Vladislav Shuvalov" userId="474cf1bd15ce3829" providerId="LiveId" clId="{6B591B54-79DC-4431-9F3C-47F1708E907D}" dt="2022-04-12T19:08:47.129" v="521" actId="1076"/>
          <ac:grpSpMkLst>
            <pc:docMk/>
            <pc:sldMk cId="157405595" sldId="284"/>
            <ac:grpSpMk id="14" creationId="{05803F76-A245-4021-BF7D-99EF79E38FFC}"/>
          </ac:grpSpMkLst>
        </pc:grpChg>
        <pc:grpChg chg="add mod ord">
          <ac:chgData name="Vladislav Shuvalov" userId="474cf1bd15ce3829" providerId="LiveId" clId="{6B591B54-79DC-4431-9F3C-47F1708E907D}" dt="2022-04-12T19:08:47.129" v="521" actId="1076"/>
          <ac:grpSpMkLst>
            <pc:docMk/>
            <pc:sldMk cId="157405595" sldId="284"/>
            <ac:grpSpMk id="18" creationId="{2C19CFB1-D745-4E21-87C3-12F0D27C1E3E}"/>
          </ac:grpSpMkLst>
        </pc:grpChg>
      </pc:sldChg>
      <pc:sldChg chg="modSp mod">
        <pc:chgData name="Vladislav Shuvalov" userId="474cf1bd15ce3829" providerId="LiveId" clId="{6B591B54-79DC-4431-9F3C-47F1708E907D}" dt="2022-04-12T18:58:14.801" v="340" actId="465"/>
        <pc:sldMkLst>
          <pc:docMk/>
          <pc:sldMk cId="4075290861" sldId="285"/>
        </pc:sldMkLst>
        <pc:spChg chg="mod">
          <ac:chgData name="Vladislav Shuvalov" userId="474cf1bd15ce3829" providerId="LiveId" clId="{6B591B54-79DC-4431-9F3C-47F1708E907D}" dt="2022-04-12T18:58:04.431" v="338" actId="1076"/>
          <ac:spMkLst>
            <pc:docMk/>
            <pc:sldMk cId="4075290861" sldId="285"/>
            <ac:spMk id="4" creationId="{1862B8AA-4A90-184B-A5FF-72CF0C9FD45D}"/>
          </ac:spMkLst>
        </pc:spChg>
        <pc:spChg chg="mod">
          <ac:chgData name="Vladislav Shuvalov" userId="474cf1bd15ce3829" providerId="LiveId" clId="{6B591B54-79DC-4431-9F3C-47F1708E907D}" dt="2022-04-12T18:58:14.801" v="340" actId="465"/>
          <ac:spMkLst>
            <pc:docMk/>
            <pc:sldMk cId="4075290861" sldId="285"/>
            <ac:spMk id="6" creationId="{A85FD741-1A6F-234C-B494-4D1B52C49DA5}"/>
          </ac:spMkLst>
        </pc:spChg>
        <pc:spChg chg="mod">
          <ac:chgData name="Vladislav Shuvalov" userId="474cf1bd15ce3829" providerId="LiveId" clId="{6B591B54-79DC-4431-9F3C-47F1708E907D}" dt="2022-04-12T18:58:14.801" v="340" actId="465"/>
          <ac:spMkLst>
            <pc:docMk/>
            <pc:sldMk cId="4075290861" sldId="285"/>
            <ac:spMk id="7" creationId="{FAB84A45-64D9-AC40-9188-D0A5DAFAB78C}"/>
          </ac:spMkLst>
        </pc:spChg>
        <pc:spChg chg="mod">
          <ac:chgData name="Vladislav Shuvalov" userId="474cf1bd15ce3829" providerId="LiveId" clId="{6B591B54-79DC-4431-9F3C-47F1708E907D}" dt="2022-04-12T18:58:14.801" v="340" actId="465"/>
          <ac:spMkLst>
            <pc:docMk/>
            <pc:sldMk cId="4075290861" sldId="285"/>
            <ac:spMk id="8" creationId="{6BCC526F-707F-2A43-B825-6BBD1467B0A0}"/>
          </ac:spMkLst>
        </pc:spChg>
        <pc:spChg chg="mod">
          <ac:chgData name="Vladislav Shuvalov" userId="474cf1bd15ce3829" providerId="LiveId" clId="{6B591B54-79DC-4431-9F3C-47F1708E907D}" dt="2022-04-12T18:58:08.554" v="339" actId="1076"/>
          <ac:spMkLst>
            <pc:docMk/>
            <pc:sldMk cId="4075290861" sldId="285"/>
            <ac:spMk id="9" creationId="{88034745-D7AF-6B40-8315-DEB0F636AA48}"/>
          </ac:spMkLst>
        </pc:spChg>
        <pc:spChg chg="mod">
          <ac:chgData name="Vladislav Shuvalov" userId="474cf1bd15ce3829" providerId="LiveId" clId="{6B591B54-79DC-4431-9F3C-47F1708E907D}" dt="2022-04-12T18:58:14.801" v="340" actId="465"/>
          <ac:spMkLst>
            <pc:docMk/>
            <pc:sldMk cId="4075290861" sldId="285"/>
            <ac:spMk id="14" creationId="{00000000-0000-0000-0000-000000000000}"/>
          </ac:spMkLst>
        </pc:spChg>
      </pc:sldChg>
      <pc:sldChg chg="addSp modSp mod">
        <pc:chgData name="Vladislav Shuvalov" userId="474cf1bd15ce3829" providerId="LiveId" clId="{6B591B54-79DC-4431-9F3C-47F1708E907D}" dt="2022-04-12T18:57:58.860" v="337" actId="465"/>
        <pc:sldMkLst>
          <pc:docMk/>
          <pc:sldMk cId="366288686" sldId="286"/>
        </pc:sldMkLst>
        <pc:spChg chg="mod">
          <ac:chgData name="Vladislav Shuvalov" userId="474cf1bd15ce3829" providerId="LiveId" clId="{6B591B54-79DC-4431-9F3C-47F1708E907D}" dt="2022-04-12T18:57:58.860" v="337" actId="465"/>
          <ac:spMkLst>
            <pc:docMk/>
            <pc:sldMk cId="366288686" sldId="286"/>
            <ac:spMk id="4" creationId="{CD55A493-0D2F-5F46-8F72-2EE295F4AC02}"/>
          </ac:spMkLst>
        </pc:spChg>
        <pc:spChg chg="mod">
          <ac:chgData name="Vladislav Shuvalov" userId="474cf1bd15ce3829" providerId="LiveId" clId="{6B591B54-79DC-4431-9F3C-47F1708E907D}" dt="2022-04-12T18:57:47.546" v="334" actId="164"/>
          <ac:spMkLst>
            <pc:docMk/>
            <pc:sldMk cId="366288686" sldId="286"/>
            <ac:spMk id="6" creationId="{91FAF53F-F7ED-1943-A7DC-7F992C9D3A84}"/>
          </ac:spMkLst>
        </pc:spChg>
        <pc:spChg chg="mod">
          <ac:chgData name="Vladislav Shuvalov" userId="474cf1bd15ce3829" providerId="LiveId" clId="{6B591B54-79DC-4431-9F3C-47F1708E907D}" dt="2022-04-12T18:57:47.546" v="334" actId="164"/>
          <ac:spMkLst>
            <pc:docMk/>
            <pc:sldMk cId="366288686" sldId="286"/>
            <ac:spMk id="7" creationId="{38D338B1-28D2-DC49-AFCF-9BDCB9F6F50E}"/>
          </ac:spMkLst>
        </pc:spChg>
        <pc:spChg chg="mod">
          <ac:chgData name="Vladislav Shuvalov" userId="474cf1bd15ce3829" providerId="LiveId" clId="{6B591B54-79DC-4431-9F3C-47F1708E907D}" dt="2022-04-12T18:57:47.546" v="334" actId="164"/>
          <ac:spMkLst>
            <pc:docMk/>
            <pc:sldMk cId="366288686" sldId="286"/>
            <ac:spMk id="8" creationId="{35E945B2-36BA-6B4F-97FF-F4C7D96168F5}"/>
          </ac:spMkLst>
        </pc:spChg>
        <pc:spChg chg="mod">
          <ac:chgData name="Vladislav Shuvalov" userId="474cf1bd15ce3829" providerId="LiveId" clId="{6B591B54-79DC-4431-9F3C-47F1708E907D}" dt="2022-04-12T18:57:47.546" v="334" actId="164"/>
          <ac:spMkLst>
            <pc:docMk/>
            <pc:sldMk cId="366288686" sldId="286"/>
            <ac:spMk id="9" creationId="{E8081632-124F-4243-9B6C-97C901C07039}"/>
          </ac:spMkLst>
        </pc:spChg>
        <pc:spChg chg="mod">
          <ac:chgData name="Vladislav Shuvalov" userId="474cf1bd15ce3829" providerId="LiveId" clId="{6B591B54-79DC-4431-9F3C-47F1708E907D}" dt="2022-04-12T18:57:47.546" v="334" actId="164"/>
          <ac:spMkLst>
            <pc:docMk/>
            <pc:sldMk cId="366288686" sldId="286"/>
            <ac:spMk id="10" creationId="{2CFE1126-810E-BE45-8625-66EEA35A886F}"/>
          </ac:spMkLst>
        </pc:spChg>
        <pc:spChg chg="mod">
          <ac:chgData name="Vladislav Shuvalov" userId="474cf1bd15ce3829" providerId="LiveId" clId="{6B591B54-79DC-4431-9F3C-47F1708E907D}" dt="2022-04-12T18:57:50.023" v="335" actId="1076"/>
          <ac:spMkLst>
            <pc:docMk/>
            <pc:sldMk cId="366288686" sldId="286"/>
            <ac:spMk id="11" creationId="{04AD6814-8E2F-3D42-8601-4486F1476E82}"/>
          </ac:spMkLst>
        </pc:spChg>
        <pc:spChg chg="mod">
          <ac:chgData name="Vladislav Shuvalov" userId="474cf1bd15ce3829" providerId="LiveId" clId="{6B591B54-79DC-4431-9F3C-47F1708E907D}" dt="2022-04-12T18:57:54.379" v="336" actId="1076"/>
          <ac:spMkLst>
            <pc:docMk/>
            <pc:sldMk cId="366288686" sldId="286"/>
            <ac:spMk id="14" creationId="{00000000-0000-0000-0000-000000000000}"/>
          </ac:spMkLst>
        </pc:spChg>
        <pc:grpChg chg="add mod">
          <ac:chgData name="Vladislav Shuvalov" userId="474cf1bd15ce3829" providerId="LiveId" clId="{6B591B54-79DC-4431-9F3C-47F1708E907D}" dt="2022-04-12T18:57:58.860" v="337" actId="465"/>
          <ac:grpSpMkLst>
            <pc:docMk/>
            <pc:sldMk cId="366288686" sldId="286"/>
            <ac:grpSpMk id="2" creationId="{42EA1A88-4F6A-4D66-875E-D60072660877}"/>
          </ac:grpSpMkLst>
        </pc:grpChg>
      </pc:sldChg>
      <pc:sldChg chg="addSp modSp mod">
        <pc:chgData name="Vladislav Shuvalov" userId="474cf1bd15ce3829" providerId="LiveId" clId="{6B591B54-79DC-4431-9F3C-47F1708E907D}" dt="2022-04-12T18:57:22.055" v="328" actId="465"/>
        <pc:sldMkLst>
          <pc:docMk/>
          <pc:sldMk cId="2947593125" sldId="287"/>
        </pc:sldMkLst>
        <pc:spChg chg="mod">
          <ac:chgData name="Vladislav Shuvalov" userId="474cf1bd15ce3829" providerId="LiveId" clId="{6B591B54-79DC-4431-9F3C-47F1708E907D}" dt="2022-04-12T18:57:22.055" v="328" actId="465"/>
          <ac:spMkLst>
            <pc:docMk/>
            <pc:sldMk cId="2947593125" sldId="287"/>
            <ac:spMk id="4" creationId="{08008C16-96A3-0049-BBD9-2BA7FFD1CB51}"/>
          </ac:spMkLst>
        </pc:spChg>
        <pc:spChg chg="mod">
          <ac:chgData name="Vladislav Shuvalov" userId="474cf1bd15ce3829" providerId="LiveId" clId="{6B591B54-79DC-4431-9F3C-47F1708E907D}" dt="2022-04-12T18:57:22.055" v="328" actId="465"/>
          <ac:spMkLst>
            <pc:docMk/>
            <pc:sldMk cId="2947593125" sldId="287"/>
            <ac:spMk id="6" creationId="{4FCA54D0-7A41-C34C-8644-979818B0FAC3}"/>
          </ac:spMkLst>
        </pc:spChg>
        <pc:spChg chg="mod">
          <ac:chgData name="Vladislav Shuvalov" userId="474cf1bd15ce3829" providerId="LiveId" clId="{6B591B54-79DC-4431-9F3C-47F1708E907D}" dt="2022-04-12T18:57:22.055" v="328" actId="465"/>
          <ac:spMkLst>
            <pc:docMk/>
            <pc:sldMk cId="2947593125" sldId="287"/>
            <ac:spMk id="7" creationId="{BC51219A-7798-B04A-8ABF-1EB495A7CCDC}"/>
          </ac:spMkLst>
        </pc:spChg>
        <pc:spChg chg="mod">
          <ac:chgData name="Vladislav Shuvalov" userId="474cf1bd15ce3829" providerId="LiveId" clId="{6B591B54-79DC-4431-9F3C-47F1708E907D}" dt="2022-04-12T18:57:13.754" v="326" actId="164"/>
          <ac:spMkLst>
            <pc:docMk/>
            <pc:sldMk cId="2947593125" sldId="287"/>
            <ac:spMk id="8" creationId="{16DAA446-53BF-CC41-B648-87431C0F9AD2}"/>
          </ac:spMkLst>
        </pc:spChg>
        <pc:spChg chg="mod">
          <ac:chgData name="Vladislav Shuvalov" userId="474cf1bd15ce3829" providerId="LiveId" clId="{6B591B54-79DC-4431-9F3C-47F1708E907D}" dt="2022-04-12T18:57:13.754" v="326" actId="164"/>
          <ac:spMkLst>
            <pc:docMk/>
            <pc:sldMk cId="2947593125" sldId="287"/>
            <ac:spMk id="9" creationId="{1629B182-ED48-C64E-983E-AB1B23CB8465}"/>
          </ac:spMkLst>
        </pc:spChg>
        <pc:spChg chg="mod">
          <ac:chgData name="Vladislav Shuvalov" userId="474cf1bd15ce3829" providerId="LiveId" clId="{6B591B54-79DC-4431-9F3C-47F1708E907D}" dt="2022-04-12T18:57:13.754" v="326" actId="164"/>
          <ac:spMkLst>
            <pc:docMk/>
            <pc:sldMk cId="2947593125" sldId="287"/>
            <ac:spMk id="10" creationId="{8434D644-514A-0444-9212-9186AF03AE35}"/>
          </ac:spMkLst>
        </pc:spChg>
        <pc:spChg chg="mod">
          <ac:chgData name="Vladislav Shuvalov" userId="474cf1bd15ce3829" providerId="LiveId" clId="{6B591B54-79DC-4431-9F3C-47F1708E907D}" dt="2022-04-12T18:57:13.754" v="326" actId="164"/>
          <ac:spMkLst>
            <pc:docMk/>
            <pc:sldMk cId="2947593125" sldId="287"/>
            <ac:spMk id="11" creationId="{55BB539A-62C8-3C47-A86F-319C6D818AC4}"/>
          </ac:spMkLst>
        </pc:spChg>
        <pc:spChg chg="mod">
          <ac:chgData name="Vladislav Shuvalov" userId="474cf1bd15ce3829" providerId="LiveId" clId="{6B591B54-79DC-4431-9F3C-47F1708E907D}" dt="2022-04-12T18:57:19.015" v="327" actId="552"/>
          <ac:spMkLst>
            <pc:docMk/>
            <pc:sldMk cId="2947593125" sldId="287"/>
            <ac:spMk id="14" creationId="{00000000-0000-0000-0000-000000000000}"/>
          </ac:spMkLst>
        </pc:spChg>
        <pc:grpChg chg="add mod">
          <ac:chgData name="Vladislav Shuvalov" userId="474cf1bd15ce3829" providerId="LiveId" clId="{6B591B54-79DC-4431-9F3C-47F1708E907D}" dt="2022-04-12T18:57:19.015" v="327" actId="552"/>
          <ac:grpSpMkLst>
            <pc:docMk/>
            <pc:sldMk cId="2947593125" sldId="287"/>
            <ac:grpSpMk id="2" creationId="{1EB94FC7-950C-44B9-90F0-002105ECABBE}"/>
          </ac:grpSpMkLst>
        </pc:grpChg>
      </pc:sldChg>
      <pc:sldChg chg="modSp mod">
        <pc:chgData name="Vladislav Shuvalov" userId="474cf1bd15ce3829" providerId="LiveId" clId="{6B591B54-79DC-4431-9F3C-47F1708E907D}" dt="2022-04-12T18:56:52.992" v="321" actId="1076"/>
        <pc:sldMkLst>
          <pc:docMk/>
          <pc:sldMk cId="195805810" sldId="288"/>
        </pc:sldMkLst>
        <pc:spChg chg="mod">
          <ac:chgData name="Vladislav Shuvalov" userId="474cf1bd15ce3829" providerId="LiveId" clId="{6B591B54-79DC-4431-9F3C-47F1708E907D}" dt="2022-04-12T18:56:52.992" v="321" actId="1076"/>
          <ac:spMkLst>
            <pc:docMk/>
            <pc:sldMk cId="195805810" sldId="288"/>
            <ac:spMk id="4" creationId="{AF2F78F2-CB56-864A-ABEE-414BB32FD1E3}"/>
          </ac:spMkLst>
        </pc:spChg>
        <pc:spChg chg="mod">
          <ac:chgData name="Vladislav Shuvalov" userId="474cf1bd15ce3829" providerId="LiveId" clId="{6B591B54-79DC-4431-9F3C-47F1708E907D}" dt="2022-04-12T18:56:52.992" v="321" actId="1076"/>
          <ac:spMkLst>
            <pc:docMk/>
            <pc:sldMk cId="195805810" sldId="288"/>
            <ac:spMk id="6" creationId="{6A98BD37-9FB4-5848-8761-3CEF7490AE8C}"/>
          </ac:spMkLst>
        </pc:spChg>
        <pc:spChg chg="mod">
          <ac:chgData name="Vladislav Shuvalov" userId="474cf1bd15ce3829" providerId="LiveId" clId="{6B591B54-79DC-4431-9F3C-47F1708E907D}" dt="2022-04-12T18:56:52.992" v="321" actId="1076"/>
          <ac:spMkLst>
            <pc:docMk/>
            <pc:sldMk cId="195805810" sldId="288"/>
            <ac:spMk id="7" creationId="{0598219E-8FEE-7140-861F-02BD8E504912}"/>
          </ac:spMkLst>
        </pc:spChg>
        <pc:spChg chg="mod">
          <ac:chgData name="Vladislav Shuvalov" userId="474cf1bd15ce3829" providerId="LiveId" clId="{6B591B54-79DC-4431-9F3C-47F1708E907D}" dt="2022-04-12T18:56:52.992" v="321" actId="1076"/>
          <ac:spMkLst>
            <pc:docMk/>
            <pc:sldMk cId="195805810" sldId="288"/>
            <ac:spMk id="8" creationId="{B57716C5-3ADF-BC4F-8029-8A9076271D8B}"/>
          </ac:spMkLst>
        </pc:spChg>
        <pc:spChg chg="mod">
          <ac:chgData name="Vladislav Shuvalov" userId="474cf1bd15ce3829" providerId="LiveId" clId="{6B591B54-79DC-4431-9F3C-47F1708E907D}" dt="2022-04-12T18:56:52.992" v="321" actId="1076"/>
          <ac:spMkLst>
            <pc:docMk/>
            <pc:sldMk cId="195805810" sldId="288"/>
            <ac:spMk id="14" creationId="{00000000-0000-0000-0000-000000000000}"/>
          </ac:spMkLst>
        </pc:spChg>
      </pc:sldChg>
      <pc:sldChg chg="addSp delSp modSp mod">
        <pc:chgData name="Vladislav Shuvalov" userId="474cf1bd15ce3829" providerId="LiveId" clId="{6B591B54-79DC-4431-9F3C-47F1708E907D}" dt="2022-04-12T18:56:35.794" v="319" actId="1076"/>
        <pc:sldMkLst>
          <pc:docMk/>
          <pc:sldMk cId="2945973042" sldId="289"/>
        </pc:sldMkLst>
        <pc:spChg chg="mod">
          <ac:chgData name="Vladislav Shuvalov" userId="474cf1bd15ce3829" providerId="LiveId" clId="{6B591B54-79DC-4431-9F3C-47F1708E907D}" dt="2022-04-12T18:56:14.070" v="314" actId="1076"/>
          <ac:spMkLst>
            <pc:docMk/>
            <pc:sldMk cId="2945973042" sldId="289"/>
            <ac:spMk id="6" creationId="{00000000-0000-0000-0000-000000000000}"/>
          </ac:spMkLst>
        </pc:spChg>
        <pc:spChg chg="mod">
          <ac:chgData name="Vladislav Shuvalov" userId="474cf1bd15ce3829" providerId="LiveId" clId="{6B591B54-79DC-4431-9F3C-47F1708E907D}" dt="2022-04-12T18:56:35.794" v="319" actId="1076"/>
          <ac:spMkLst>
            <pc:docMk/>
            <pc:sldMk cId="2945973042" sldId="289"/>
            <ac:spMk id="7" creationId="{00000000-0000-0000-0000-000000000000}"/>
          </ac:spMkLst>
        </pc:spChg>
        <pc:spChg chg="mod">
          <ac:chgData name="Vladislav Shuvalov" userId="474cf1bd15ce3829" providerId="LiveId" clId="{6B591B54-79DC-4431-9F3C-47F1708E907D}" dt="2022-04-12T18:56:35.794" v="319" actId="1076"/>
          <ac:spMkLst>
            <pc:docMk/>
            <pc:sldMk cId="2945973042" sldId="289"/>
            <ac:spMk id="8" creationId="{8A55BB78-3387-FA45-971C-EE9D65152D80}"/>
          </ac:spMkLst>
        </pc:spChg>
        <pc:spChg chg="mod">
          <ac:chgData name="Vladislav Shuvalov" userId="474cf1bd15ce3829" providerId="LiveId" clId="{6B591B54-79DC-4431-9F3C-47F1708E907D}" dt="2022-04-12T18:56:35.794" v="319" actId="1076"/>
          <ac:spMkLst>
            <pc:docMk/>
            <pc:sldMk cId="2945973042" sldId="289"/>
            <ac:spMk id="9" creationId="{0F4A9DCC-01A4-194A-91FB-4227CA7702B7}"/>
          </ac:spMkLst>
        </pc:spChg>
        <pc:spChg chg="mod">
          <ac:chgData name="Vladislav Shuvalov" userId="474cf1bd15ce3829" providerId="LiveId" clId="{6B591B54-79DC-4431-9F3C-47F1708E907D}" dt="2022-04-12T18:56:35.794" v="319" actId="1076"/>
          <ac:spMkLst>
            <pc:docMk/>
            <pc:sldMk cId="2945973042" sldId="289"/>
            <ac:spMk id="10" creationId="{CA1060D7-1DA9-E047-8340-702217D229CD}"/>
          </ac:spMkLst>
        </pc:spChg>
        <pc:spChg chg="mod">
          <ac:chgData name="Vladislav Shuvalov" userId="474cf1bd15ce3829" providerId="LiveId" clId="{6B591B54-79DC-4431-9F3C-47F1708E907D}" dt="2022-04-12T18:56:35.794" v="319" actId="1076"/>
          <ac:spMkLst>
            <pc:docMk/>
            <pc:sldMk cId="2945973042" sldId="289"/>
            <ac:spMk id="11" creationId="{E7E6E18A-EC00-3A46-B6A4-138E0758BBDD}"/>
          </ac:spMkLst>
        </pc:spChg>
        <pc:spChg chg="add del mod">
          <ac:chgData name="Vladislav Shuvalov" userId="474cf1bd15ce3829" providerId="LiveId" clId="{6B591B54-79DC-4431-9F3C-47F1708E907D}" dt="2022-04-12T18:48:34.770" v="180"/>
          <ac:spMkLst>
            <pc:docMk/>
            <pc:sldMk cId="2945973042" sldId="289"/>
            <ac:spMk id="12" creationId="{69995B88-34EC-4AAD-8F0B-3100FCA68C7E}"/>
          </ac:spMkLst>
        </pc:spChg>
        <pc:spChg chg="add mod ord">
          <ac:chgData name="Vladislav Shuvalov" userId="474cf1bd15ce3829" providerId="LiveId" clId="{6B591B54-79DC-4431-9F3C-47F1708E907D}" dt="2022-04-12T18:56:19.476" v="316" actId="14100"/>
          <ac:spMkLst>
            <pc:docMk/>
            <pc:sldMk cId="2945973042" sldId="289"/>
            <ac:spMk id="13" creationId="{85517B27-9ED4-4844-B6BC-D64685059B99}"/>
          </ac:spMkLst>
        </pc:spChg>
        <pc:spChg chg="mod">
          <ac:chgData name="Vladislav Shuvalov" userId="474cf1bd15ce3829" providerId="LiveId" clId="{6B591B54-79DC-4431-9F3C-47F1708E907D}" dt="2022-04-12T18:56:35.794" v="319" actId="1076"/>
          <ac:spMkLst>
            <pc:docMk/>
            <pc:sldMk cId="2945973042" sldId="289"/>
            <ac:spMk id="14" creationId="{00000000-0000-0000-0000-000000000000}"/>
          </ac:spMkLst>
        </pc:spChg>
        <pc:picChg chg="mod">
          <ac:chgData name="Vladislav Shuvalov" userId="474cf1bd15ce3829" providerId="LiveId" clId="{6B591B54-79DC-4431-9F3C-47F1708E907D}" dt="2022-04-12T18:56:14.070" v="314" actId="1076"/>
          <ac:picMkLst>
            <pc:docMk/>
            <pc:sldMk cId="2945973042" sldId="289"/>
            <ac:picMk id="4" creationId="{00000000-0000-0000-0000-000000000000}"/>
          </ac:picMkLst>
        </pc:picChg>
      </pc:sldChg>
      <pc:sldChg chg="addSp delSp modSp mod">
        <pc:chgData name="Vladislav Shuvalov" userId="474cf1bd15ce3829" providerId="LiveId" clId="{6B591B54-79DC-4431-9F3C-47F1708E907D}" dt="2022-04-12T18:55:20.468" v="295" actId="113"/>
        <pc:sldMkLst>
          <pc:docMk/>
          <pc:sldMk cId="3939661926" sldId="290"/>
        </pc:sldMkLst>
        <pc:spChg chg="add del mod ord">
          <ac:chgData name="Vladislav Shuvalov" userId="474cf1bd15ce3829" providerId="LiveId" clId="{6B591B54-79DC-4431-9F3C-47F1708E907D}" dt="2022-04-12T18:54:31.492" v="275" actId="478"/>
          <ac:spMkLst>
            <pc:docMk/>
            <pc:sldMk cId="3939661926" sldId="290"/>
            <ac:spMk id="14" creationId="{8C9638BB-C9E1-4C45-9305-28FF4BF31B3D}"/>
          </ac:spMkLst>
        </pc:spChg>
        <pc:spChg chg="mod">
          <ac:chgData name="Vladislav Shuvalov" userId="474cf1bd15ce3829" providerId="LiveId" clId="{6B591B54-79DC-4431-9F3C-47F1708E907D}" dt="2022-04-12T18:55:16.256" v="294" actId="114"/>
          <ac:spMkLst>
            <pc:docMk/>
            <pc:sldMk cId="3939661926" sldId="290"/>
            <ac:spMk id="15" creationId="{00000000-0000-0000-0000-000000000000}"/>
          </ac:spMkLst>
        </pc:spChg>
        <pc:spChg chg="mod">
          <ac:chgData name="Vladislav Shuvalov" userId="474cf1bd15ce3829" providerId="LiveId" clId="{6B591B54-79DC-4431-9F3C-47F1708E907D}" dt="2022-04-12T18:55:20.468" v="295" actId="113"/>
          <ac:spMkLst>
            <pc:docMk/>
            <pc:sldMk cId="3939661926" sldId="290"/>
            <ac:spMk id="16" creationId="{00000000-0000-0000-0000-000000000000}"/>
          </ac:spMkLst>
        </pc:spChg>
        <pc:spChg chg="mod">
          <ac:chgData name="Vladislav Shuvalov" userId="474cf1bd15ce3829" providerId="LiveId" clId="{6B591B54-79DC-4431-9F3C-47F1708E907D}" dt="2022-04-12T18:54:46.897" v="281" actId="1076"/>
          <ac:spMkLst>
            <pc:docMk/>
            <pc:sldMk cId="3939661926" sldId="290"/>
            <ac:spMk id="17" creationId="{00000000-0000-0000-0000-000000000000}"/>
          </ac:spMkLst>
        </pc:spChg>
        <pc:spChg chg="add del mod ord">
          <ac:chgData name="Vladislav Shuvalov" userId="474cf1bd15ce3829" providerId="LiveId" clId="{6B591B54-79DC-4431-9F3C-47F1708E907D}" dt="2022-04-12T18:54:30.202" v="274" actId="478"/>
          <ac:spMkLst>
            <pc:docMk/>
            <pc:sldMk cId="3939661926" sldId="290"/>
            <ac:spMk id="18" creationId="{F288A2EC-2208-4B77-A3E5-C02F5797B504}"/>
          </ac:spMkLst>
        </pc:spChg>
        <pc:spChg chg="add mod ord">
          <ac:chgData name="Vladislav Shuvalov" userId="474cf1bd15ce3829" providerId="LiveId" clId="{6B591B54-79DC-4431-9F3C-47F1708E907D}" dt="2022-04-12T18:54:40.800" v="280" actId="167"/>
          <ac:spMkLst>
            <pc:docMk/>
            <pc:sldMk cId="3939661926" sldId="290"/>
            <ac:spMk id="20" creationId="{230FF3B2-A0B6-41DD-8312-25E8617C5CA8}"/>
          </ac:spMkLst>
        </pc:spChg>
        <pc:graphicFrameChg chg="mod">
          <ac:chgData name="Vladislav Shuvalov" userId="474cf1bd15ce3829" providerId="LiveId" clId="{6B591B54-79DC-4431-9F3C-47F1708E907D}" dt="2022-04-12T18:54:46.897" v="281" actId="1076"/>
          <ac:graphicFrameMkLst>
            <pc:docMk/>
            <pc:sldMk cId="3939661926" sldId="290"/>
            <ac:graphicFrameMk id="19" creationId="{00000000-0000-0000-0000-000000000000}"/>
          </ac:graphicFrameMkLst>
        </pc:graphicFrameChg>
        <pc:picChg chg="mod">
          <ac:chgData name="Vladislav Shuvalov" userId="474cf1bd15ce3829" providerId="LiveId" clId="{6B591B54-79DC-4431-9F3C-47F1708E907D}" dt="2022-04-12T18:54:46.897" v="281" actId="1076"/>
          <ac:picMkLst>
            <pc:docMk/>
            <pc:sldMk cId="3939661926" sldId="290"/>
            <ac:picMk id="8" creationId="{00000000-0000-0000-0000-000000000000}"/>
          </ac:picMkLst>
        </pc:picChg>
        <pc:picChg chg="mod">
          <ac:chgData name="Vladislav Shuvalov" userId="474cf1bd15ce3829" providerId="LiveId" clId="{6B591B54-79DC-4431-9F3C-47F1708E907D}" dt="2022-04-12T18:54:57.076" v="286" actId="1076"/>
          <ac:picMkLst>
            <pc:docMk/>
            <pc:sldMk cId="3939661926" sldId="290"/>
            <ac:picMk id="10" creationId="{00000000-0000-0000-0000-000000000000}"/>
          </ac:picMkLst>
        </pc:picChg>
        <pc:picChg chg="mod">
          <ac:chgData name="Vladislav Shuvalov" userId="474cf1bd15ce3829" providerId="LiveId" clId="{6B591B54-79DC-4431-9F3C-47F1708E907D}" dt="2022-04-12T18:55:02.399" v="288" actId="1076"/>
          <ac:picMkLst>
            <pc:docMk/>
            <pc:sldMk cId="3939661926" sldId="290"/>
            <ac:picMk id="11" creationId="{00000000-0000-0000-0000-000000000000}"/>
          </ac:picMkLst>
        </pc:picChg>
        <pc:picChg chg="mod">
          <ac:chgData name="Vladislav Shuvalov" userId="474cf1bd15ce3829" providerId="LiveId" clId="{6B591B54-79DC-4431-9F3C-47F1708E907D}" dt="2022-04-12T18:55:07.158" v="290" actId="1076"/>
          <ac:picMkLst>
            <pc:docMk/>
            <pc:sldMk cId="3939661926" sldId="290"/>
            <ac:picMk id="12" creationId="{00000000-0000-0000-0000-000000000000}"/>
          </ac:picMkLst>
        </pc:picChg>
        <pc:picChg chg="mod">
          <ac:chgData name="Vladislav Shuvalov" userId="474cf1bd15ce3829" providerId="LiveId" clId="{6B591B54-79DC-4431-9F3C-47F1708E907D}" dt="2022-04-12T18:55:11.100" v="291" actId="1076"/>
          <ac:picMkLst>
            <pc:docMk/>
            <pc:sldMk cId="3939661926" sldId="290"/>
            <ac:picMk id="13" creationId="{00000000-0000-0000-0000-000000000000}"/>
          </ac:picMkLst>
        </pc:picChg>
      </pc:sldChg>
      <pc:sldChg chg="addSp modSp mod">
        <pc:chgData name="Vladislav Shuvalov" userId="474cf1bd15ce3829" providerId="LiveId" clId="{6B591B54-79DC-4431-9F3C-47F1708E907D}" dt="2022-04-12T18:52:11.757" v="238" actId="1076"/>
        <pc:sldMkLst>
          <pc:docMk/>
          <pc:sldMk cId="265302160" sldId="291"/>
        </pc:sldMkLst>
        <pc:spChg chg="mod">
          <ac:chgData name="Vladislav Shuvalov" userId="474cf1bd15ce3829" providerId="LiveId" clId="{6B591B54-79DC-4431-9F3C-47F1708E907D}" dt="2022-04-12T18:51:30.044" v="231" actId="207"/>
          <ac:spMkLst>
            <pc:docMk/>
            <pc:sldMk cId="265302160" sldId="291"/>
            <ac:spMk id="7" creationId="{72AFCD61-55AA-DE49-9BB1-2CA5F444336E}"/>
          </ac:spMkLst>
        </pc:spChg>
        <pc:spChg chg="mod">
          <ac:chgData name="Vladislav Shuvalov" userId="474cf1bd15ce3829" providerId="LiveId" clId="{6B591B54-79DC-4431-9F3C-47F1708E907D}" dt="2022-04-12T18:52:06.700" v="237" actId="113"/>
          <ac:spMkLst>
            <pc:docMk/>
            <pc:sldMk cId="265302160" sldId="291"/>
            <ac:spMk id="11" creationId="{00000000-0000-0000-0000-000000000000}"/>
          </ac:spMkLst>
        </pc:spChg>
        <pc:spChg chg="mod">
          <ac:chgData name="Vladislav Shuvalov" userId="474cf1bd15ce3829" providerId="LiveId" clId="{6B591B54-79DC-4431-9F3C-47F1708E907D}" dt="2022-04-12T18:51:13.221" v="228" actId="14100"/>
          <ac:spMkLst>
            <pc:docMk/>
            <pc:sldMk cId="265302160" sldId="291"/>
            <ac:spMk id="13" creationId="{00000000-0000-0000-0000-000000000000}"/>
          </ac:spMkLst>
        </pc:spChg>
        <pc:spChg chg="mod">
          <ac:chgData name="Vladislav Shuvalov" userId="474cf1bd15ce3829" providerId="LiveId" clId="{6B591B54-79DC-4431-9F3C-47F1708E907D}" dt="2022-04-12T18:51:17.047" v="229" actId="465"/>
          <ac:spMkLst>
            <pc:docMk/>
            <pc:sldMk cId="265302160" sldId="291"/>
            <ac:spMk id="14" creationId="{68516138-50E8-4F4D-94EB-8A108EB0DFA9}"/>
          </ac:spMkLst>
        </pc:spChg>
        <pc:spChg chg="mod">
          <ac:chgData name="Vladislav Shuvalov" userId="474cf1bd15ce3829" providerId="LiveId" clId="{6B591B54-79DC-4431-9F3C-47F1708E907D}" dt="2022-04-12T18:51:17.047" v="229" actId="465"/>
          <ac:spMkLst>
            <pc:docMk/>
            <pc:sldMk cId="265302160" sldId="291"/>
            <ac:spMk id="15" creationId="{B7FD3B1F-7F19-CE49-8CE3-99F5C908F213}"/>
          </ac:spMkLst>
        </pc:spChg>
        <pc:spChg chg="mod">
          <ac:chgData name="Vladislav Shuvalov" userId="474cf1bd15ce3829" providerId="LiveId" clId="{6B591B54-79DC-4431-9F3C-47F1708E907D}" dt="2022-04-12T18:51:05.274" v="226" actId="552"/>
          <ac:spMkLst>
            <pc:docMk/>
            <pc:sldMk cId="265302160" sldId="291"/>
            <ac:spMk id="16" creationId="{38CBD0DA-D225-0A41-A539-17D1CC8BC874}"/>
          </ac:spMkLst>
        </pc:spChg>
        <pc:spChg chg="add mod ord">
          <ac:chgData name="Vladislav Shuvalov" userId="474cf1bd15ce3829" providerId="LiveId" clId="{6B591B54-79DC-4431-9F3C-47F1708E907D}" dt="2022-04-12T18:50:31.933" v="216" actId="167"/>
          <ac:spMkLst>
            <pc:docMk/>
            <pc:sldMk cId="265302160" sldId="291"/>
            <ac:spMk id="17" creationId="{A523CD44-922E-4FA4-9B02-248E024474DF}"/>
          </ac:spMkLst>
        </pc:spChg>
        <pc:picChg chg="mod">
          <ac:chgData name="Vladislav Shuvalov" userId="474cf1bd15ce3829" providerId="LiveId" clId="{6B591B54-79DC-4431-9F3C-47F1708E907D}" dt="2022-04-12T18:52:11.757" v="238" actId="1076"/>
          <ac:picMkLst>
            <pc:docMk/>
            <pc:sldMk cId="265302160" sldId="291"/>
            <ac:picMk id="9" creationId="{00000000-0000-0000-0000-000000000000}"/>
          </ac:picMkLst>
        </pc:picChg>
      </pc:sldChg>
      <pc:sldChg chg="addSp delSp modSp mod">
        <pc:chgData name="Vladislav Shuvalov" userId="474cf1bd15ce3829" providerId="LiveId" clId="{6B591B54-79DC-4431-9F3C-47F1708E907D}" dt="2022-04-12T19:01:33.882" v="400" actId="1076"/>
        <pc:sldMkLst>
          <pc:docMk/>
          <pc:sldMk cId="4058122417" sldId="292"/>
        </pc:sldMkLst>
        <pc:spChg chg="add del mod">
          <ac:chgData name="Vladislav Shuvalov" userId="474cf1bd15ce3829" providerId="LiveId" clId="{6B591B54-79DC-4431-9F3C-47F1708E907D}" dt="2022-04-12T18:59:27.679" v="356" actId="767"/>
          <ac:spMkLst>
            <pc:docMk/>
            <pc:sldMk cId="4058122417" sldId="292"/>
            <ac:spMk id="2" creationId="{B523996D-2C8E-4674-BA82-430BC004A807}"/>
          </ac:spMkLst>
        </pc:spChg>
        <pc:spChg chg="add mod ord">
          <ac:chgData name="Vladislav Shuvalov" userId="474cf1bd15ce3829" providerId="LiveId" clId="{6B591B54-79DC-4431-9F3C-47F1708E907D}" dt="2022-04-12T19:01:00.699" v="388" actId="167"/>
          <ac:spMkLst>
            <pc:docMk/>
            <pc:sldMk cId="4058122417" sldId="292"/>
            <ac:spMk id="15" creationId="{1716D306-38F2-4E7F-8B90-086BF7C7996F}"/>
          </ac:spMkLst>
        </pc:spChg>
        <pc:spChg chg="add mod ord">
          <ac:chgData name="Vladislav Shuvalov" userId="474cf1bd15ce3829" providerId="LiveId" clId="{6B591B54-79DC-4431-9F3C-47F1708E907D}" dt="2022-04-12T19:01:27.623" v="398" actId="167"/>
          <ac:spMkLst>
            <pc:docMk/>
            <pc:sldMk cId="4058122417" sldId="292"/>
            <ac:spMk id="16" creationId="{A30E48B3-C8DE-46D9-9AA7-32E47F693C25}"/>
          </ac:spMkLst>
        </pc:spChg>
        <pc:spChg chg="add mod">
          <ac:chgData name="Vladislav Shuvalov" userId="474cf1bd15ce3829" providerId="LiveId" clId="{6B591B54-79DC-4431-9F3C-47F1708E907D}" dt="2022-04-12T19:00:26.487" v="377" actId="1076"/>
          <ac:spMkLst>
            <pc:docMk/>
            <pc:sldMk cId="4058122417" sldId="292"/>
            <ac:spMk id="23" creationId="{00000000-0000-0000-0000-000000000000}"/>
          </ac:spMkLst>
        </pc:spChg>
        <pc:spChg chg="add mod">
          <ac:chgData name="Vladislav Shuvalov" userId="474cf1bd15ce3829" providerId="LiveId" clId="{6B591B54-79DC-4431-9F3C-47F1708E907D}" dt="2022-04-12T19:00:21.918" v="376" actId="1076"/>
          <ac:spMkLst>
            <pc:docMk/>
            <pc:sldMk cId="4058122417" sldId="292"/>
            <ac:spMk id="24" creationId="{00000000-0000-0000-0000-000000000000}"/>
          </ac:spMkLst>
        </pc:spChg>
        <pc:spChg chg="mod">
          <ac:chgData name="Vladislav Shuvalov" userId="474cf1bd15ce3829" providerId="LiveId" clId="{6B591B54-79DC-4431-9F3C-47F1708E907D}" dt="2022-04-12T19:00:28.923" v="378" actId="1076"/>
          <ac:spMkLst>
            <pc:docMk/>
            <pc:sldMk cId="4058122417" sldId="292"/>
            <ac:spMk id="25" creationId="{00000000-0000-0000-0000-000000000000}"/>
          </ac:spMkLst>
        </pc:spChg>
        <pc:spChg chg="mod">
          <ac:chgData name="Vladislav Shuvalov" userId="474cf1bd15ce3829" providerId="LiveId" clId="{6B591B54-79DC-4431-9F3C-47F1708E907D}" dt="2022-04-12T18:59:13.774" v="352" actId="554"/>
          <ac:spMkLst>
            <pc:docMk/>
            <pc:sldMk cId="4058122417" sldId="292"/>
            <ac:spMk id="26" creationId="{00000000-0000-0000-0000-000000000000}"/>
          </ac:spMkLst>
        </pc:spChg>
        <pc:spChg chg="mod">
          <ac:chgData name="Vladislav Shuvalov" userId="474cf1bd15ce3829" providerId="LiveId" clId="{6B591B54-79DC-4431-9F3C-47F1708E907D}" dt="2022-04-12T18:59:13.774" v="352" actId="554"/>
          <ac:spMkLst>
            <pc:docMk/>
            <pc:sldMk cId="4058122417" sldId="292"/>
            <ac:spMk id="27" creationId="{00000000-0000-0000-0000-000000000000}"/>
          </ac:spMkLst>
        </pc:spChg>
        <pc:graphicFrameChg chg="del mod replId">
          <ac:chgData name="Vladislav Shuvalov" userId="474cf1bd15ce3829" providerId="LiveId" clId="{6B591B54-79DC-4431-9F3C-47F1708E907D}" dt="2022-04-12T18:59:30.889" v="358"/>
          <ac:graphicFrameMkLst>
            <pc:docMk/>
            <pc:sldMk cId="4058122417" sldId="292"/>
            <ac:graphicFrameMk id="3" creationId="{00000000-0000-0000-0000-000000000000}"/>
          </ac:graphicFrameMkLst>
        </pc:graphicFrameChg>
        <pc:graphicFrameChg chg="del mod replId">
          <ac:chgData name="Vladislav Shuvalov" userId="474cf1bd15ce3829" providerId="LiveId" clId="{6B591B54-79DC-4431-9F3C-47F1708E907D}" dt="2022-04-12T18:59:38.684" v="363"/>
          <ac:graphicFrameMkLst>
            <pc:docMk/>
            <pc:sldMk cId="4058122417" sldId="292"/>
            <ac:graphicFrameMk id="6" creationId="{00000000-0000-0000-0000-000000000000}"/>
          </ac:graphicFrameMkLst>
        </pc:graphicFrameChg>
        <pc:picChg chg="mod">
          <ac:chgData name="Vladislav Shuvalov" userId="474cf1bd15ce3829" providerId="LiveId" clId="{6B591B54-79DC-4431-9F3C-47F1708E907D}" dt="2022-04-12T19:01:12.522" v="392" actId="688"/>
          <ac:picMkLst>
            <pc:docMk/>
            <pc:sldMk cId="4058122417" sldId="292"/>
            <ac:picMk id="14" creationId="{00000000-0000-0000-0000-000000000000}"/>
          </ac:picMkLst>
        </pc:picChg>
        <pc:picChg chg="mod">
          <ac:chgData name="Vladislav Shuvalov" userId="474cf1bd15ce3829" providerId="LiveId" clId="{6B591B54-79DC-4431-9F3C-47F1708E907D}" dt="2022-04-12T19:01:33.882" v="400" actId="1076"/>
          <ac:picMkLst>
            <pc:docMk/>
            <pc:sldMk cId="4058122417" sldId="292"/>
            <ac:picMk id="20" creationId="{00000000-0000-0000-0000-000000000000}"/>
          </ac:picMkLst>
        </pc:picChg>
      </pc:sldChg>
      <pc:sldChg chg="addSp delSp modSp mod">
        <pc:chgData name="Vladislav Shuvalov" userId="474cf1bd15ce3829" providerId="LiveId" clId="{6B591B54-79DC-4431-9F3C-47F1708E907D}" dt="2022-04-12T19:04:05.047" v="452" actId="1076"/>
        <pc:sldMkLst>
          <pc:docMk/>
          <pc:sldMk cId="3655431695" sldId="293"/>
        </pc:sldMkLst>
        <pc:spChg chg="add del mod">
          <ac:chgData name="Vladislav Shuvalov" userId="474cf1bd15ce3829" providerId="LiveId" clId="{6B591B54-79DC-4431-9F3C-47F1708E907D}" dt="2022-04-12T19:03:34.553" v="440" actId="767"/>
          <ac:spMkLst>
            <pc:docMk/>
            <pc:sldMk cId="3655431695" sldId="293"/>
            <ac:spMk id="2" creationId="{712ADF89-16F4-42AA-BD56-72B76E458308}"/>
          </ac:spMkLst>
        </pc:spChg>
        <pc:spChg chg="add mod">
          <ac:chgData name="Vladislav Shuvalov" userId="474cf1bd15ce3829" providerId="LiveId" clId="{6B591B54-79DC-4431-9F3C-47F1708E907D}" dt="2022-04-12T19:04:05.047" v="452" actId="1076"/>
          <ac:spMkLst>
            <pc:docMk/>
            <pc:sldMk cId="3655431695" sldId="293"/>
            <ac:spMk id="6" creationId="{00000000-0000-0000-0000-000000000000}"/>
          </ac:spMkLst>
        </pc:spChg>
        <pc:spChg chg="mod">
          <ac:chgData name="Vladislav Shuvalov" userId="474cf1bd15ce3829" providerId="LiveId" clId="{6B591B54-79DC-4431-9F3C-47F1708E907D}" dt="2022-04-12T19:03:16.154" v="435" actId="1076"/>
          <ac:spMkLst>
            <pc:docMk/>
            <pc:sldMk cId="3655431695" sldId="293"/>
            <ac:spMk id="14" creationId="{F8C20CCD-3754-0448-A20C-5059E2628E93}"/>
          </ac:spMkLst>
        </pc:spChg>
        <pc:spChg chg="mod">
          <ac:chgData name="Vladislav Shuvalov" userId="474cf1bd15ce3829" providerId="LiveId" clId="{6B591B54-79DC-4431-9F3C-47F1708E907D}" dt="2022-04-12T19:03:09.635" v="432" actId="1076"/>
          <ac:spMkLst>
            <pc:docMk/>
            <pc:sldMk cId="3655431695" sldId="293"/>
            <ac:spMk id="15" creationId="{00000000-0000-0000-0000-000000000000}"/>
          </ac:spMkLst>
        </pc:spChg>
        <pc:spChg chg="mod">
          <ac:chgData name="Vladislav Shuvalov" userId="474cf1bd15ce3829" providerId="LiveId" clId="{6B591B54-79DC-4431-9F3C-47F1708E907D}" dt="2022-04-12T19:04:00.467" v="451" actId="1076"/>
          <ac:spMkLst>
            <pc:docMk/>
            <pc:sldMk cId="3655431695" sldId="293"/>
            <ac:spMk id="16" creationId="{23CEB567-8DEB-3144-8493-C64FDDE458B0}"/>
          </ac:spMkLst>
        </pc:spChg>
        <pc:spChg chg="mod">
          <ac:chgData name="Vladislav Shuvalov" userId="474cf1bd15ce3829" providerId="LiveId" clId="{6B591B54-79DC-4431-9F3C-47F1708E907D}" dt="2022-04-12T19:03:16.154" v="435" actId="1076"/>
          <ac:spMkLst>
            <pc:docMk/>
            <pc:sldMk cId="3655431695" sldId="293"/>
            <ac:spMk id="17" creationId="{00000000-0000-0000-0000-000000000000}"/>
          </ac:spMkLst>
        </pc:spChg>
        <pc:spChg chg="mod">
          <ac:chgData name="Vladislav Shuvalov" userId="474cf1bd15ce3829" providerId="LiveId" clId="{6B591B54-79DC-4431-9F3C-47F1708E907D}" dt="2022-04-12T19:03:58.033" v="449" actId="1076"/>
          <ac:spMkLst>
            <pc:docMk/>
            <pc:sldMk cId="3655431695" sldId="293"/>
            <ac:spMk id="20" creationId="{B2DB348C-BBDA-5246-B8BB-DE9046A02742}"/>
          </ac:spMkLst>
        </pc:spChg>
        <pc:spChg chg="add mod ord">
          <ac:chgData name="Vladislav Shuvalov" userId="474cf1bd15ce3829" providerId="LiveId" clId="{6B591B54-79DC-4431-9F3C-47F1708E907D}" dt="2022-04-12T19:02:46.890" v="424" actId="167"/>
          <ac:spMkLst>
            <pc:docMk/>
            <pc:sldMk cId="3655431695" sldId="293"/>
            <ac:spMk id="22" creationId="{17BBE807-D13B-43A9-BCF8-1FDA4C13AA0E}"/>
          </ac:spMkLst>
        </pc:spChg>
        <pc:spChg chg="add mod ord">
          <ac:chgData name="Vladislav Shuvalov" userId="474cf1bd15ce3829" providerId="LiveId" clId="{6B591B54-79DC-4431-9F3C-47F1708E907D}" dt="2022-04-12T19:02:58.476" v="429" actId="167"/>
          <ac:spMkLst>
            <pc:docMk/>
            <pc:sldMk cId="3655431695" sldId="293"/>
            <ac:spMk id="23" creationId="{578D14BE-7106-4D6D-AC21-3C9484E88202}"/>
          </ac:spMkLst>
        </pc:spChg>
        <pc:graphicFrameChg chg="del mod replId">
          <ac:chgData name="Vladislav Shuvalov" userId="474cf1bd15ce3829" providerId="LiveId" clId="{6B591B54-79DC-4431-9F3C-47F1708E907D}" dt="2022-04-12T19:03:36.934" v="442"/>
          <ac:graphicFrameMkLst>
            <pc:docMk/>
            <pc:sldMk cId="3655431695" sldId="293"/>
            <ac:graphicFrameMk id="3" creationId="{00000000-0000-0000-0000-000000000000}"/>
          </ac:graphicFrameMkLst>
        </pc:graphicFrameChg>
        <pc:picChg chg="mod">
          <ac:chgData name="Vladislav Shuvalov" userId="474cf1bd15ce3829" providerId="LiveId" clId="{6B591B54-79DC-4431-9F3C-47F1708E907D}" dt="2022-04-12T19:02:34.998" v="420" actId="1076"/>
          <ac:picMkLst>
            <pc:docMk/>
            <pc:sldMk cId="3655431695" sldId="293"/>
            <ac:picMk id="12" creationId="{00000000-0000-0000-0000-000000000000}"/>
          </ac:picMkLst>
        </pc:picChg>
        <pc:picChg chg="mod">
          <ac:chgData name="Vladislav Shuvalov" userId="474cf1bd15ce3829" providerId="LiveId" clId="{6B591B54-79DC-4431-9F3C-47F1708E907D}" dt="2022-04-12T19:02:49.387" v="425" actId="1076"/>
          <ac:picMkLst>
            <pc:docMk/>
            <pc:sldMk cId="3655431695" sldId="293"/>
            <ac:picMk id="13" creationId="{00000000-0000-0000-0000-000000000000}"/>
          </ac:picMkLst>
        </pc:picChg>
        <pc:picChg chg="mod">
          <ac:chgData name="Vladislav Shuvalov" userId="474cf1bd15ce3829" providerId="LiveId" clId="{6B591B54-79DC-4431-9F3C-47F1708E907D}" dt="2022-04-12T19:03:05.165" v="431" actId="1076"/>
          <ac:picMkLst>
            <pc:docMk/>
            <pc:sldMk cId="3655431695" sldId="293"/>
            <ac:picMk id="18" creationId="{00000000-0000-0000-0000-000000000000}"/>
          </ac:picMkLst>
        </pc:picChg>
        <pc:picChg chg="mod">
          <ac:chgData name="Vladislav Shuvalov" userId="474cf1bd15ce3829" providerId="LiveId" clId="{6B591B54-79DC-4431-9F3C-47F1708E907D}" dt="2022-04-12T19:03:05.165" v="431" actId="1076"/>
          <ac:picMkLst>
            <pc:docMk/>
            <pc:sldMk cId="3655431695" sldId="293"/>
            <ac:picMk id="19" creationId="{00000000-0000-0000-0000-000000000000}"/>
          </ac:picMkLst>
        </pc:picChg>
      </pc:sldChg>
      <pc:sldChg chg="addSp modSp mod">
        <pc:chgData name="Vladislav Shuvalov" userId="474cf1bd15ce3829" providerId="LiveId" clId="{6B591B54-79DC-4431-9F3C-47F1708E907D}" dt="2022-04-12T19:05:47.368" v="479" actId="14100"/>
        <pc:sldMkLst>
          <pc:docMk/>
          <pc:sldMk cId="3252974155" sldId="294"/>
        </pc:sldMkLst>
        <pc:spChg chg="mod">
          <ac:chgData name="Vladislav Shuvalov" userId="474cf1bd15ce3829" providerId="LiveId" clId="{6B591B54-79DC-4431-9F3C-47F1708E907D}" dt="2022-04-12T19:05:39.096" v="477" actId="1076"/>
          <ac:spMkLst>
            <pc:docMk/>
            <pc:sldMk cId="3252974155" sldId="294"/>
            <ac:spMk id="4" creationId="{94FB4EC5-F39B-A247-992C-B50476FF4A78}"/>
          </ac:spMkLst>
        </pc:spChg>
        <pc:spChg chg="mod">
          <ac:chgData name="Vladislav Shuvalov" userId="474cf1bd15ce3829" providerId="LiveId" clId="{6B591B54-79DC-4431-9F3C-47F1708E907D}" dt="2022-04-12T19:05:32.934" v="474" actId="14100"/>
          <ac:spMkLst>
            <pc:docMk/>
            <pc:sldMk cId="3252974155" sldId="294"/>
            <ac:spMk id="5" creationId="{A38E00B7-4BDB-F345-BD76-3CF7D75940C2}"/>
          </ac:spMkLst>
        </pc:spChg>
        <pc:spChg chg="mod">
          <ac:chgData name="Vladislav Shuvalov" userId="474cf1bd15ce3829" providerId="LiveId" clId="{6B591B54-79DC-4431-9F3C-47F1708E907D}" dt="2022-04-12T19:05:28.384" v="472" actId="1076"/>
          <ac:spMkLst>
            <pc:docMk/>
            <pc:sldMk cId="3252974155" sldId="294"/>
            <ac:spMk id="6" creationId="{EB132DB0-4A29-EB44-99A3-4A70995BF587}"/>
          </ac:spMkLst>
        </pc:spChg>
        <pc:spChg chg="add mod ord">
          <ac:chgData name="Vladislav Shuvalov" userId="474cf1bd15ce3829" providerId="LiveId" clId="{6B591B54-79DC-4431-9F3C-47F1708E907D}" dt="2022-04-12T19:05:24.735" v="471" actId="167"/>
          <ac:spMkLst>
            <pc:docMk/>
            <pc:sldMk cId="3252974155" sldId="294"/>
            <ac:spMk id="7" creationId="{C6E4AA71-8117-45EB-B0E1-DD7C39842714}"/>
          </ac:spMkLst>
        </pc:spChg>
        <pc:spChg chg="add mod ord">
          <ac:chgData name="Vladislav Shuvalov" userId="474cf1bd15ce3829" providerId="LiveId" clId="{6B591B54-79DC-4431-9F3C-47F1708E907D}" dt="2022-04-12T19:05:24.735" v="471" actId="167"/>
          <ac:spMkLst>
            <pc:docMk/>
            <pc:sldMk cId="3252974155" sldId="294"/>
            <ac:spMk id="8" creationId="{B54E9079-BE71-4A33-93D5-E9C5C237E528}"/>
          </ac:spMkLst>
        </pc:spChg>
        <pc:spChg chg="add mod ord">
          <ac:chgData name="Vladislav Shuvalov" userId="474cf1bd15ce3829" providerId="LiveId" clId="{6B591B54-79DC-4431-9F3C-47F1708E907D}" dt="2022-04-12T19:05:24.735" v="471" actId="167"/>
          <ac:spMkLst>
            <pc:docMk/>
            <pc:sldMk cId="3252974155" sldId="294"/>
            <ac:spMk id="9" creationId="{AC3D2F1D-0F33-4907-A168-17A2B4EA7273}"/>
          </ac:spMkLst>
        </pc:spChg>
        <pc:spChg chg="add mod ord">
          <ac:chgData name="Vladislav Shuvalov" userId="474cf1bd15ce3829" providerId="LiveId" clId="{6B591B54-79DC-4431-9F3C-47F1708E907D}" dt="2022-04-12T19:05:24.735" v="471" actId="167"/>
          <ac:spMkLst>
            <pc:docMk/>
            <pc:sldMk cId="3252974155" sldId="294"/>
            <ac:spMk id="10" creationId="{D7FBE04A-EDB5-4396-A9E3-8E2235774D3C}"/>
          </ac:spMkLst>
        </pc:spChg>
        <pc:spChg chg="mod">
          <ac:chgData name="Vladislav Shuvalov" userId="474cf1bd15ce3829" providerId="LiveId" clId="{6B591B54-79DC-4431-9F3C-47F1708E907D}" dt="2022-04-12T19:05:47.368" v="479" actId="14100"/>
          <ac:spMkLst>
            <pc:docMk/>
            <pc:sldMk cId="3252974155" sldId="294"/>
            <ac:spMk id="11" creationId="{00000000-0000-0000-0000-000000000000}"/>
          </ac:spMkLst>
        </pc:spChg>
      </pc:sldChg>
      <pc:sldChg chg="addSp modSp mod">
        <pc:chgData name="Vladislav Shuvalov" userId="474cf1bd15ce3829" providerId="LiveId" clId="{6B591B54-79DC-4431-9F3C-47F1708E907D}" dt="2022-04-12T18:49:27.542" v="192" actId="1076"/>
        <pc:sldMkLst>
          <pc:docMk/>
          <pc:sldMk cId="2551584543" sldId="295"/>
        </pc:sldMkLst>
        <pc:spChg chg="mod">
          <ac:chgData name="Vladislav Shuvalov" userId="474cf1bd15ce3829" providerId="LiveId" clId="{6B591B54-79DC-4431-9F3C-47F1708E907D}" dt="2022-04-12T18:49:02.082" v="185" actId="1076"/>
          <ac:spMkLst>
            <pc:docMk/>
            <pc:sldMk cId="2551584543" sldId="295"/>
            <ac:spMk id="11" creationId="{00000000-0000-0000-0000-000000000000}"/>
          </ac:spMkLst>
        </pc:spChg>
        <pc:spChg chg="add mod">
          <ac:chgData name="Vladislav Shuvalov" userId="474cf1bd15ce3829" providerId="LiveId" clId="{6B591B54-79DC-4431-9F3C-47F1708E907D}" dt="2022-04-12T18:49:00.432" v="184" actId="1076"/>
          <ac:spMkLst>
            <pc:docMk/>
            <pc:sldMk cId="2551584543" sldId="295"/>
            <ac:spMk id="13" creationId="{9B56C664-F380-482B-A0DF-F453372F15DF}"/>
          </ac:spMkLst>
        </pc:spChg>
        <pc:picChg chg="mod">
          <ac:chgData name="Vladislav Shuvalov" userId="474cf1bd15ce3829" providerId="LiveId" clId="{6B591B54-79DC-4431-9F3C-47F1708E907D}" dt="2022-04-12T18:49:27.542" v="192" actId="1076"/>
          <ac:picMkLst>
            <pc:docMk/>
            <pc:sldMk cId="2551584543" sldId="295"/>
            <ac:picMk id="7" creationId="{00000000-0000-0000-0000-000000000000}"/>
          </ac:picMkLst>
        </pc:picChg>
        <pc:picChg chg="mod">
          <ac:chgData name="Vladislav Shuvalov" userId="474cf1bd15ce3829" providerId="LiveId" clId="{6B591B54-79DC-4431-9F3C-47F1708E907D}" dt="2022-04-12T18:49:20.365" v="190" actId="1076"/>
          <ac:picMkLst>
            <pc:docMk/>
            <pc:sldMk cId="2551584543" sldId="295"/>
            <ac:picMk id="8" creationId="{00000000-0000-0000-0000-000000000000}"/>
          </ac:picMkLst>
        </pc:picChg>
      </pc:sldChg>
      <pc:sldChg chg="addSp modSp mod">
        <pc:chgData name="Vladislav Shuvalov" userId="474cf1bd15ce3829" providerId="LiveId" clId="{6B591B54-79DC-4431-9F3C-47F1708E907D}" dt="2022-04-12T19:04:45.814" v="454" actId="207"/>
        <pc:sldMkLst>
          <pc:docMk/>
          <pc:sldMk cId="859368730" sldId="296"/>
        </pc:sldMkLst>
        <pc:spChg chg="mod">
          <ac:chgData name="Vladislav Shuvalov" userId="474cf1bd15ce3829" providerId="LiveId" clId="{6B591B54-79DC-4431-9F3C-47F1708E907D}" dt="2022-04-12T19:04:38.566" v="453" actId="207"/>
          <ac:spMkLst>
            <pc:docMk/>
            <pc:sldMk cId="859368730" sldId="296"/>
            <ac:spMk id="10" creationId="{FD9397BE-5E50-054F-BA98-72519A210220}"/>
          </ac:spMkLst>
        </pc:spChg>
        <pc:spChg chg="mod">
          <ac:chgData name="Vladislav Shuvalov" userId="474cf1bd15ce3829" providerId="LiveId" clId="{6B591B54-79DC-4431-9F3C-47F1708E907D}" dt="2022-04-12T19:04:45.814" v="454" actId="207"/>
          <ac:spMkLst>
            <pc:docMk/>
            <pc:sldMk cId="859368730" sldId="296"/>
            <ac:spMk id="11" creationId="{1690E45F-799F-1648-A88D-451C21D0874B}"/>
          </ac:spMkLst>
        </pc:spChg>
        <pc:spChg chg="mod">
          <ac:chgData name="Vladislav Shuvalov" userId="474cf1bd15ce3829" providerId="LiveId" clId="{6B591B54-79DC-4431-9F3C-47F1708E907D}" dt="2022-04-12T18:45:15.755" v="170" actId="465"/>
          <ac:spMkLst>
            <pc:docMk/>
            <pc:sldMk cId="859368730" sldId="296"/>
            <ac:spMk id="12" creationId="{F2816602-F1D0-6446-B9C1-D9C4459B518F}"/>
          </ac:spMkLst>
        </pc:spChg>
        <pc:spChg chg="mod">
          <ac:chgData name="Vladislav Shuvalov" userId="474cf1bd15ce3829" providerId="LiveId" clId="{6B591B54-79DC-4431-9F3C-47F1708E907D}" dt="2022-04-12T18:45:07.035" v="169" actId="1076"/>
          <ac:spMkLst>
            <pc:docMk/>
            <pc:sldMk cId="859368730" sldId="296"/>
            <ac:spMk id="13" creationId="{383F577A-5626-C647-BDB6-E7B834ED0DD4}"/>
          </ac:spMkLst>
        </pc:spChg>
        <pc:spChg chg="add mod ord">
          <ac:chgData name="Vladislav Shuvalov" userId="474cf1bd15ce3829" providerId="LiveId" clId="{6B591B54-79DC-4431-9F3C-47F1708E907D}" dt="2022-04-12T18:43:22.874" v="144" actId="1076"/>
          <ac:spMkLst>
            <pc:docMk/>
            <pc:sldMk cId="859368730" sldId="296"/>
            <ac:spMk id="14" creationId="{AD88DF81-6092-4178-913A-22695B10C8E4}"/>
          </ac:spMkLst>
        </pc:spChg>
        <pc:spChg chg="mod">
          <ac:chgData name="Vladislav Shuvalov" userId="474cf1bd15ce3829" providerId="LiveId" clId="{6B591B54-79DC-4431-9F3C-47F1708E907D}" dt="2022-04-12T18:44:51.609" v="161" actId="1076"/>
          <ac:spMkLst>
            <pc:docMk/>
            <pc:sldMk cId="859368730" sldId="296"/>
            <ac:spMk id="15" creationId="{00000000-0000-0000-0000-000000000000}"/>
          </ac:spMkLst>
        </pc:spChg>
        <pc:spChg chg="add mod ord">
          <ac:chgData name="Vladislav Shuvalov" userId="474cf1bd15ce3829" providerId="LiveId" clId="{6B591B54-79DC-4431-9F3C-47F1708E907D}" dt="2022-04-12T18:44:01.297" v="154" actId="167"/>
          <ac:spMkLst>
            <pc:docMk/>
            <pc:sldMk cId="859368730" sldId="296"/>
            <ac:spMk id="16" creationId="{0BF23174-ECED-4E8D-892A-BABFCB568109}"/>
          </ac:spMkLst>
        </pc:spChg>
        <pc:spChg chg="mod">
          <ac:chgData name="Vladislav Shuvalov" userId="474cf1bd15ce3829" providerId="LiveId" clId="{6B591B54-79DC-4431-9F3C-47F1708E907D}" dt="2022-04-12T18:44:49.587" v="159" actId="1076"/>
          <ac:spMkLst>
            <pc:docMk/>
            <pc:sldMk cId="859368730" sldId="296"/>
            <ac:spMk id="17" creationId="{00000000-0000-0000-0000-000000000000}"/>
          </ac:spMkLst>
        </pc:spChg>
        <pc:spChg chg="mod">
          <ac:chgData name="Vladislav Shuvalov" userId="474cf1bd15ce3829" providerId="LiveId" clId="{6B591B54-79DC-4431-9F3C-47F1708E907D}" dt="2022-04-12T18:44:09.823" v="157" actId="1076"/>
          <ac:spMkLst>
            <pc:docMk/>
            <pc:sldMk cId="859368730" sldId="296"/>
            <ac:spMk id="20" creationId="{00000000-0000-0000-0000-000000000000}"/>
          </ac:spMkLst>
        </pc:spChg>
        <pc:graphicFrameChg chg="mod">
          <ac:chgData name="Vladislav Shuvalov" userId="474cf1bd15ce3829" providerId="LiveId" clId="{6B591B54-79DC-4431-9F3C-47F1708E907D}" dt="2022-04-12T18:43:33.724" v="148" actId="1076"/>
          <ac:graphicFrameMkLst>
            <pc:docMk/>
            <pc:sldMk cId="859368730" sldId="296"/>
            <ac:graphicFrameMk id="9" creationId="{00000000-0000-0000-0000-000000000000}"/>
          </ac:graphicFrameMkLst>
        </pc:graphicFrameChg>
        <pc:graphicFrameChg chg="mod">
          <ac:chgData name="Vladislav Shuvalov" userId="474cf1bd15ce3829" providerId="LiveId" clId="{6B591B54-79DC-4431-9F3C-47F1708E907D}" dt="2022-04-12T18:43:33.724" v="148" actId="1076"/>
          <ac:graphicFrameMkLst>
            <pc:docMk/>
            <pc:sldMk cId="859368730" sldId="296"/>
            <ac:graphicFrameMk id="23" creationId="{00000000-0000-0000-0000-000000000000}"/>
          </ac:graphicFrameMkLst>
        </pc:graphicFrame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86DCCD-FB14-4FA8-B1C2-D065E82645DF}" type="datetimeFigureOut">
              <a:rPr lang="ru-RU" smtClean="0"/>
              <a:pPr/>
              <a:t>14.04.2022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8D96E1-DF61-4A53-9932-3DFD8899BB97}" type="slidenum">
              <a:rPr lang="ru-RU" smtClean="0"/>
              <a:pPr/>
              <a:t>‹#›</a:t>
            </a:fld>
            <a:endParaRPr lang="ru-RU"/>
          </a:p>
        </p:txBody>
      </p:sp>
    </p:spTree>
    <p:extLst>
      <p:ext uri="{BB962C8B-B14F-4D97-AF65-F5344CB8AC3E}">
        <p14:creationId xmlns:p14="http://schemas.microsoft.com/office/powerpoint/2010/main" val="2110548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084D8A-822D-488E-8D1C-8C90CBE022BE}" type="datetimeFigureOut">
              <a:rPr lang="ru-RU" smtClean="0"/>
              <a:pPr/>
              <a:t>14.04.2022</a:t>
            </a:fld>
            <a:endParaRPr lang="ru-RU"/>
          </a:p>
        </p:txBody>
      </p:sp>
      <p:sp>
        <p:nvSpPr>
          <p:cNvPr id="4" name="Образ слайда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F70B7F-3432-4DBE-B821-B38A127FB2DF}" type="slidenum">
              <a:rPr lang="ru-RU" smtClean="0"/>
              <a:pPr/>
              <a:t>‹#›</a:t>
            </a:fld>
            <a:endParaRPr lang="ru-RU"/>
          </a:p>
        </p:txBody>
      </p:sp>
    </p:spTree>
    <p:extLst>
      <p:ext uri="{BB962C8B-B14F-4D97-AF65-F5344CB8AC3E}">
        <p14:creationId xmlns:p14="http://schemas.microsoft.com/office/powerpoint/2010/main" val="18992022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Титульный слайд">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39749" y="2122487"/>
            <a:ext cx="5711825" cy="1189037"/>
          </a:xfrm>
          <a:prstGeom prst="rect">
            <a:avLst/>
          </a:prstGeom>
        </p:spPr>
        <p:txBody>
          <a:bodyPr lIns="0" tIns="0" rIns="0" bIns="0"/>
          <a:lstStyle>
            <a:lvl1pPr>
              <a:defRPr sz="2700" b="1">
                <a:solidFill>
                  <a:srgbClr val="404040"/>
                </a:solidFill>
                <a:latin typeface="+mn-lt"/>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2700" b="1" i="0" u="none" strike="noStrike" kern="0" cap="none" spc="0" normalizeH="0" baseline="0" noProof="0" dirty="0">
                <a:ln>
                  <a:noFill/>
                </a:ln>
                <a:solidFill>
                  <a:sysClr val="windowText" lastClr="000000">
                    <a:lumMod val="75000"/>
                    <a:lumOff val="25000"/>
                  </a:sysClr>
                </a:solidFill>
                <a:effectLst/>
                <a:uLnTx/>
                <a:uFillTx/>
                <a:latin typeface="Arial"/>
              </a:rPr>
              <a:t>Тема презентации</a:t>
            </a:r>
            <a:endParaRPr kumimoji="0" lang="en-US" sz="2700" b="1" i="0" u="none" strike="noStrike" kern="0" cap="none" spc="0" normalizeH="0" baseline="0" noProof="0" dirty="0">
              <a:ln>
                <a:noFill/>
              </a:ln>
              <a:solidFill>
                <a:sysClr val="windowText" lastClr="000000">
                  <a:lumMod val="75000"/>
                  <a:lumOff val="25000"/>
                </a:sysClr>
              </a:solidFill>
              <a:effectLst/>
              <a:uLnTx/>
              <a:uFillTx/>
              <a:latin typeface="Arial"/>
            </a:endParaRPr>
          </a:p>
        </p:txBody>
      </p:sp>
      <p:sp>
        <p:nvSpPr>
          <p:cNvPr id="8" name="Text Placeholder 2"/>
          <p:cNvSpPr>
            <a:spLocks noGrp="1"/>
          </p:cNvSpPr>
          <p:nvPr>
            <p:ph type="body" sz="quarter" idx="10" hasCustomPrompt="1"/>
          </p:nvPr>
        </p:nvSpPr>
        <p:spPr>
          <a:xfrm>
            <a:off x="539749" y="3798267"/>
            <a:ext cx="5711825" cy="284683"/>
          </a:xfrm>
          <a:prstGeom prst="rect">
            <a:avLst/>
          </a:prstGeom>
        </p:spPr>
        <p:txBody>
          <a:bodyPr lIns="0" tIns="0" rIns="0" bIns="0"/>
          <a:lstStyle>
            <a:lvl1pPr marL="0" indent="0">
              <a:buNone/>
              <a:defRPr sz="1400">
                <a:solidFill>
                  <a:schemeClr val="tx1">
                    <a:lumMod val="75000"/>
                    <a:lumOff val="25000"/>
                  </a:schemeClr>
                </a:solidFill>
                <a:latin typeface="+mn-lt"/>
              </a:defRPr>
            </a:lvl1pPr>
          </a:lstStyle>
          <a:p>
            <a:r>
              <a:rPr lang="ru-RU" dirty="0">
                <a:latin typeface="Arial" pitchFamily="34" charset="0"/>
                <a:cs typeface="Arial" pitchFamily="34" charset="0"/>
              </a:rPr>
              <a:t>Наименование мероприятия </a:t>
            </a:r>
            <a:r>
              <a:rPr lang="en-US" dirty="0">
                <a:latin typeface="Arial" pitchFamily="34" charset="0"/>
                <a:cs typeface="Arial" pitchFamily="34" charset="0"/>
              </a:rPr>
              <a:t>/</a:t>
            </a:r>
            <a:r>
              <a:rPr lang="ru-RU" dirty="0">
                <a:latin typeface="Arial" pitchFamily="34" charset="0"/>
                <a:cs typeface="Arial" pitchFamily="34" charset="0"/>
              </a:rPr>
              <a:t> название площадки</a:t>
            </a:r>
          </a:p>
        </p:txBody>
      </p:sp>
      <p:sp>
        <p:nvSpPr>
          <p:cNvPr id="6" name="Text Placeholder 3"/>
          <p:cNvSpPr>
            <a:spLocks noGrp="1"/>
          </p:cNvSpPr>
          <p:nvPr>
            <p:ph type="body" sz="quarter" idx="11" hasCustomPrompt="1"/>
          </p:nvPr>
        </p:nvSpPr>
        <p:spPr>
          <a:xfrm>
            <a:off x="539749" y="4212000"/>
            <a:ext cx="5711825" cy="218486"/>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Tx/>
              <a:buNone/>
              <a:tabLst/>
              <a:defRPr sz="1400" b="1">
                <a:solidFill>
                  <a:schemeClr val="tx1">
                    <a:lumMod val="75000"/>
                    <a:lumOff val="2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b="1" dirty="0">
                <a:solidFill>
                  <a:srgbClr val="333333"/>
                </a:solidFill>
                <a:latin typeface="Arial" panose="020B0604020202020204" pitchFamily="34" charset="0"/>
                <a:ea typeface="Rosatom Light" pitchFamily="34" charset="-52"/>
                <a:cs typeface="Arial" pitchFamily="34" charset="0"/>
              </a:rPr>
              <a:t>ФИО</a:t>
            </a:r>
          </a:p>
        </p:txBody>
      </p:sp>
      <p:sp>
        <p:nvSpPr>
          <p:cNvPr id="11" name="Text Placeholder 4"/>
          <p:cNvSpPr>
            <a:spLocks noGrp="1"/>
          </p:cNvSpPr>
          <p:nvPr>
            <p:ph type="body" sz="quarter" idx="12" hasCustomPrompt="1"/>
          </p:nvPr>
        </p:nvSpPr>
        <p:spPr>
          <a:xfrm>
            <a:off x="539749" y="4428000"/>
            <a:ext cx="5711825" cy="284683"/>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Tx/>
              <a:buNone/>
              <a:tabLst/>
              <a:defRPr sz="1400">
                <a:solidFill>
                  <a:schemeClr val="tx1">
                    <a:lumMod val="75000"/>
                    <a:lumOff val="2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dirty="0">
                <a:solidFill>
                  <a:srgbClr val="333333"/>
                </a:solidFill>
                <a:latin typeface="Arial" pitchFamily="34" charset="0"/>
                <a:ea typeface="Rosatom Light" pitchFamily="34" charset="-52"/>
                <a:cs typeface="Arial" pitchFamily="34" charset="0"/>
              </a:rPr>
              <a:t>Должность</a:t>
            </a:r>
          </a:p>
        </p:txBody>
      </p:sp>
    </p:spTree>
    <p:extLst>
      <p:ext uri="{BB962C8B-B14F-4D97-AF65-F5344CB8AC3E}">
        <p14:creationId xmlns:p14="http://schemas.microsoft.com/office/powerpoint/2010/main" val="8705562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екст картинка">
    <p:spTree>
      <p:nvGrpSpPr>
        <p:cNvPr id="1" name=""/>
        <p:cNvGrpSpPr/>
        <p:nvPr/>
      </p:nvGrpSpPr>
      <p:grpSpPr>
        <a:xfrm>
          <a:off x="0" y="0"/>
          <a:ext cx="0" cy="0"/>
          <a:chOff x="0" y="0"/>
          <a:chExt cx="0" cy="0"/>
        </a:xfrm>
      </p:grpSpPr>
      <p:sp>
        <p:nvSpPr>
          <p:cNvPr id="11" name="Text Placeholder 7"/>
          <p:cNvSpPr>
            <a:spLocks noGrp="1"/>
          </p:cNvSpPr>
          <p:nvPr>
            <p:ph type="body" sz="quarter" idx="14" hasCustomPrompt="1"/>
          </p:nvPr>
        </p:nvSpPr>
        <p:spPr>
          <a:xfrm>
            <a:off x="53975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13" name="Slide Number Placeholder 5"/>
          <p:cNvSpPr txBox="1">
            <a:spLocks/>
          </p:cNvSpPr>
          <p:nvPr userDrawn="1"/>
        </p:nvSpPr>
        <p:spPr>
          <a:xfrm>
            <a:off x="8186737" y="4579414"/>
            <a:ext cx="561975"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F24603-9A1B-F342-92E0-89DE32840F75}" type="slidenum">
              <a:rPr lang="en-US" sz="700" smtClean="0">
                <a:latin typeface="Arial" charset="0"/>
                <a:ea typeface="Arial" charset="0"/>
                <a:cs typeface="Arial" charset="0"/>
              </a:rPr>
              <a:pPr algn="r"/>
              <a:t>‹#›</a:t>
            </a:fld>
            <a:endParaRPr lang="en-US" sz="700" dirty="0">
              <a:latin typeface="Arial" charset="0"/>
              <a:ea typeface="Arial" charset="0"/>
              <a:cs typeface="Arial" charset="0"/>
            </a:endParaRPr>
          </a:p>
        </p:txBody>
      </p:sp>
      <p:sp>
        <p:nvSpPr>
          <p:cNvPr id="14" name="Title 1"/>
          <p:cNvSpPr>
            <a:spLocks noGrp="1"/>
          </p:cNvSpPr>
          <p:nvPr>
            <p:ph type="title" hasCustomPrompt="1"/>
          </p:nvPr>
        </p:nvSpPr>
        <p:spPr>
          <a:xfrm>
            <a:off x="539750" y="431800"/>
            <a:ext cx="6561138" cy="330200"/>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ru-RU" dirty="0"/>
              <a:t>Заголовок</a:t>
            </a:r>
            <a:endParaRPr lang="en-US" dirty="0"/>
          </a:p>
        </p:txBody>
      </p:sp>
      <p:sp>
        <p:nvSpPr>
          <p:cNvPr id="15" name="Text Placeholder 7"/>
          <p:cNvSpPr>
            <a:spLocks noGrp="1"/>
          </p:cNvSpPr>
          <p:nvPr>
            <p:ph type="body" sz="quarter" idx="10" hasCustomPrompt="1"/>
          </p:nvPr>
        </p:nvSpPr>
        <p:spPr>
          <a:xfrm>
            <a:off x="539750" y="1476376"/>
            <a:ext cx="4014788" cy="2465908"/>
          </a:xfrm>
          <a:prstGeom prst="rect">
            <a:avLst/>
          </a:prstGeom>
        </p:spPr>
        <p:txBody>
          <a:bodyPr lIns="0" tIns="0" rIns="0" bIns="0"/>
          <a:lstStyle>
            <a:lvl1pPr marL="0" indent="0">
              <a:buFont typeface="Arial" pitchFamily="34" charset="0"/>
              <a:buNone/>
              <a:defRPr sz="1200">
                <a:solidFill>
                  <a:srgbClr val="333333"/>
                </a:solidFill>
                <a:latin typeface="Arial" charset="0"/>
                <a:ea typeface="Arial" charset="0"/>
                <a:cs typeface="Arial" charset="0"/>
              </a:defRPr>
            </a:lvl1pPr>
          </a:lstStyle>
          <a:p>
            <a:pPr lvl="0">
              <a:spcBef>
                <a:spcPct val="0"/>
              </a:spcBef>
            </a:pPr>
            <a:r>
              <a:rPr lang="ru-RU" sz="1200" dirty="0">
                <a:solidFill>
                  <a:srgbClr val="333333"/>
                </a:solidFill>
                <a:latin typeface="Arial" charset="0"/>
                <a:ea typeface="Arial" charset="0"/>
                <a:cs typeface="Arial" charset="0"/>
              </a:rPr>
              <a:t>Текст</a:t>
            </a:r>
          </a:p>
        </p:txBody>
      </p:sp>
      <p:sp>
        <p:nvSpPr>
          <p:cNvPr id="3" name="Рисунок 2"/>
          <p:cNvSpPr>
            <a:spLocks noGrp="1"/>
          </p:cNvSpPr>
          <p:nvPr>
            <p:ph type="pic" sz="quarter" idx="15"/>
          </p:nvPr>
        </p:nvSpPr>
        <p:spPr>
          <a:xfrm>
            <a:off x="4808538" y="1476375"/>
            <a:ext cx="3940175" cy="2456996"/>
          </a:xfrm>
          <a:prstGeom prst="rect">
            <a:avLst/>
          </a:prstGeom>
        </p:spPr>
        <p:txBody>
          <a:bodyPr/>
          <a:lstStyle>
            <a:lvl1pPr marL="0" indent="0">
              <a:buNone/>
              <a:defRPr sz="700">
                <a:latin typeface="Arial" pitchFamily="34" charset="0"/>
                <a:cs typeface="Arial" pitchFamily="34" charset="0"/>
              </a:defRPr>
            </a:lvl1pPr>
          </a:lstStyle>
          <a:p>
            <a:endParaRPr lang="ru-RU" dirty="0"/>
          </a:p>
        </p:txBody>
      </p:sp>
    </p:spTree>
    <p:extLst>
      <p:ext uri="{BB962C8B-B14F-4D97-AF65-F5344CB8AC3E}">
        <p14:creationId xmlns:p14="http://schemas.microsoft.com/office/powerpoint/2010/main" val="342999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Текст">
    <p:spTree>
      <p:nvGrpSpPr>
        <p:cNvPr id="1" name=""/>
        <p:cNvGrpSpPr/>
        <p:nvPr/>
      </p:nvGrpSpPr>
      <p:grpSpPr>
        <a:xfrm>
          <a:off x="0" y="0"/>
          <a:ext cx="0" cy="0"/>
          <a:chOff x="0" y="0"/>
          <a:chExt cx="0" cy="0"/>
        </a:xfrm>
      </p:grpSpPr>
      <p:sp>
        <p:nvSpPr>
          <p:cNvPr id="10" name="Text Placeholder 7"/>
          <p:cNvSpPr>
            <a:spLocks noGrp="1"/>
          </p:cNvSpPr>
          <p:nvPr>
            <p:ph type="body" sz="quarter" idx="14" hasCustomPrompt="1"/>
          </p:nvPr>
        </p:nvSpPr>
        <p:spPr>
          <a:xfrm>
            <a:off x="53975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13" name="Slide Number Placeholder 5"/>
          <p:cNvSpPr txBox="1">
            <a:spLocks/>
          </p:cNvSpPr>
          <p:nvPr userDrawn="1"/>
        </p:nvSpPr>
        <p:spPr>
          <a:xfrm>
            <a:off x="8186737" y="4579414"/>
            <a:ext cx="561975"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F24603-9A1B-F342-92E0-89DE32840F75}" type="slidenum">
              <a:rPr lang="en-US" sz="700" smtClean="0">
                <a:latin typeface="Arial" charset="0"/>
                <a:ea typeface="Arial" charset="0"/>
                <a:cs typeface="Arial" charset="0"/>
              </a:rPr>
              <a:pPr algn="r"/>
              <a:t>‹#›</a:t>
            </a:fld>
            <a:endParaRPr lang="en-US" sz="700" dirty="0">
              <a:latin typeface="Arial" charset="0"/>
              <a:ea typeface="Arial" charset="0"/>
              <a:cs typeface="Arial" charset="0"/>
            </a:endParaRPr>
          </a:p>
        </p:txBody>
      </p:sp>
      <p:sp>
        <p:nvSpPr>
          <p:cNvPr id="14" name="Title 1"/>
          <p:cNvSpPr>
            <a:spLocks noGrp="1"/>
          </p:cNvSpPr>
          <p:nvPr>
            <p:ph type="title" hasCustomPrompt="1"/>
          </p:nvPr>
        </p:nvSpPr>
        <p:spPr>
          <a:xfrm>
            <a:off x="539750" y="431800"/>
            <a:ext cx="6561138" cy="330200"/>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ru-RU" dirty="0"/>
              <a:t>Заголовок</a:t>
            </a:r>
            <a:endParaRPr lang="en-US" dirty="0"/>
          </a:p>
        </p:txBody>
      </p:sp>
      <p:sp>
        <p:nvSpPr>
          <p:cNvPr id="7" name="Text Placeholder 7"/>
          <p:cNvSpPr>
            <a:spLocks noGrp="1"/>
          </p:cNvSpPr>
          <p:nvPr>
            <p:ph type="body" sz="quarter" idx="10" hasCustomPrompt="1"/>
          </p:nvPr>
        </p:nvSpPr>
        <p:spPr>
          <a:xfrm>
            <a:off x="539750" y="1476375"/>
            <a:ext cx="4014788" cy="1230539"/>
          </a:xfrm>
          <a:prstGeom prst="rect">
            <a:avLst/>
          </a:prstGeom>
        </p:spPr>
        <p:txBody>
          <a:bodyPr lIns="0" tIns="0" rIns="0" bIns="0"/>
          <a:lstStyle>
            <a:lvl1pPr marL="171450" indent="-171450">
              <a:buFont typeface="Arial" pitchFamily="34" charset="0"/>
              <a:buChar char="•"/>
              <a:defRPr lang="en-US" sz="1200" kern="1200" dirty="0">
                <a:solidFill>
                  <a:srgbClr val="333333"/>
                </a:solidFill>
                <a:latin typeface="Arial" charset="0"/>
                <a:ea typeface="Arial" charset="0"/>
                <a:cs typeface="Arial" charset="0"/>
              </a:defRPr>
            </a:lvl1pPr>
          </a:lstStyle>
          <a:p>
            <a:pPr lvl="0"/>
            <a:r>
              <a:rPr lang="ru-RU" dirty="0"/>
              <a:t>Текст</a:t>
            </a:r>
            <a:endParaRPr lang="en-US" dirty="0"/>
          </a:p>
        </p:txBody>
      </p:sp>
      <p:sp>
        <p:nvSpPr>
          <p:cNvPr id="8" name="Text Placeholder 7"/>
          <p:cNvSpPr>
            <a:spLocks noGrp="1"/>
          </p:cNvSpPr>
          <p:nvPr>
            <p:ph type="body" sz="quarter" idx="15" hasCustomPrompt="1"/>
          </p:nvPr>
        </p:nvSpPr>
        <p:spPr>
          <a:xfrm>
            <a:off x="4808538" y="1476375"/>
            <a:ext cx="3940175" cy="1230539"/>
          </a:xfrm>
          <a:prstGeom prst="rect">
            <a:avLst/>
          </a:prstGeom>
        </p:spPr>
        <p:txBody>
          <a:bodyPr lIns="0" tIns="0" rIns="0" bIns="0"/>
          <a:lstStyle>
            <a:lvl1pPr marL="171450" indent="-171450">
              <a:buFont typeface="Arial" pitchFamily="34" charset="0"/>
              <a:buChar char="•"/>
              <a:defRPr lang="en-US" sz="1200" kern="1200" dirty="0">
                <a:solidFill>
                  <a:srgbClr val="333333"/>
                </a:solidFill>
                <a:latin typeface="Arial" charset="0"/>
                <a:ea typeface="Arial" charset="0"/>
                <a:cs typeface="Arial" charset="0"/>
              </a:defRPr>
            </a:lvl1pPr>
          </a:lstStyle>
          <a:p>
            <a:pPr lvl="0"/>
            <a:r>
              <a:rPr lang="ru-RU" dirty="0"/>
              <a:t>Текст</a:t>
            </a:r>
            <a:endParaRPr lang="en-US" dirty="0"/>
          </a:p>
        </p:txBody>
      </p:sp>
      <p:sp>
        <p:nvSpPr>
          <p:cNvPr id="12" name="Text Placeholder 7"/>
          <p:cNvSpPr>
            <a:spLocks noGrp="1"/>
          </p:cNvSpPr>
          <p:nvPr>
            <p:ph type="body" sz="quarter" idx="16" hasCustomPrompt="1"/>
          </p:nvPr>
        </p:nvSpPr>
        <p:spPr>
          <a:xfrm>
            <a:off x="539750" y="2815318"/>
            <a:ext cx="4014788" cy="1230539"/>
          </a:xfrm>
          <a:prstGeom prst="rect">
            <a:avLst/>
          </a:prstGeom>
        </p:spPr>
        <p:txBody>
          <a:bodyPr lIns="0" tIns="0" rIns="0" bIns="0"/>
          <a:lstStyle>
            <a:lvl1pPr marL="171450" indent="-171450">
              <a:buFont typeface="Arial" pitchFamily="34" charset="0"/>
              <a:buChar char="•"/>
              <a:defRPr lang="en-US" sz="1200" kern="1200" dirty="0">
                <a:solidFill>
                  <a:srgbClr val="333333"/>
                </a:solidFill>
                <a:latin typeface="Arial" charset="0"/>
                <a:ea typeface="Arial" charset="0"/>
                <a:cs typeface="Arial" charset="0"/>
              </a:defRPr>
            </a:lvl1pPr>
          </a:lstStyle>
          <a:p>
            <a:pPr lvl="0"/>
            <a:r>
              <a:rPr lang="ru-RU" dirty="0"/>
              <a:t>Текст</a:t>
            </a:r>
            <a:endParaRPr lang="en-US" dirty="0"/>
          </a:p>
        </p:txBody>
      </p:sp>
      <p:sp>
        <p:nvSpPr>
          <p:cNvPr id="15" name="Text Placeholder 7"/>
          <p:cNvSpPr>
            <a:spLocks noGrp="1"/>
          </p:cNvSpPr>
          <p:nvPr>
            <p:ph type="body" sz="quarter" idx="17" hasCustomPrompt="1"/>
          </p:nvPr>
        </p:nvSpPr>
        <p:spPr>
          <a:xfrm>
            <a:off x="4808538" y="2815318"/>
            <a:ext cx="3940175" cy="1230539"/>
          </a:xfrm>
          <a:prstGeom prst="rect">
            <a:avLst/>
          </a:prstGeom>
        </p:spPr>
        <p:txBody>
          <a:bodyPr lIns="0" tIns="0" rIns="0" bIns="0"/>
          <a:lstStyle>
            <a:lvl1pPr marL="171450" indent="-171450">
              <a:buFont typeface="Arial" pitchFamily="34" charset="0"/>
              <a:buChar char="•"/>
              <a:defRPr lang="en-US" sz="1200" kern="1200" dirty="0">
                <a:solidFill>
                  <a:srgbClr val="333333"/>
                </a:solidFill>
                <a:latin typeface="Arial" charset="0"/>
                <a:ea typeface="Arial" charset="0"/>
                <a:cs typeface="Arial" charset="0"/>
              </a:defRPr>
            </a:lvl1pPr>
          </a:lstStyle>
          <a:p>
            <a:pPr lvl="0"/>
            <a:r>
              <a:rPr lang="ru-RU" dirty="0"/>
              <a:t>Текст</a:t>
            </a:r>
            <a:endParaRPr lang="en-US" dirty="0"/>
          </a:p>
        </p:txBody>
      </p:sp>
    </p:spTree>
    <p:extLst>
      <p:ext uri="{BB962C8B-B14F-4D97-AF65-F5344CB8AC3E}">
        <p14:creationId xmlns:p14="http://schemas.microsoft.com/office/powerpoint/2010/main" val="4040775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Диаграммы 1">
    <p:spTree>
      <p:nvGrpSpPr>
        <p:cNvPr id="1" name=""/>
        <p:cNvGrpSpPr/>
        <p:nvPr/>
      </p:nvGrpSpPr>
      <p:grpSpPr>
        <a:xfrm>
          <a:off x="0" y="0"/>
          <a:ext cx="0" cy="0"/>
          <a:chOff x="0" y="0"/>
          <a:chExt cx="0" cy="0"/>
        </a:xfrm>
      </p:grpSpPr>
      <p:sp>
        <p:nvSpPr>
          <p:cNvPr id="15" name="Chart Placeholder 4"/>
          <p:cNvSpPr>
            <a:spLocks noGrp="1"/>
          </p:cNvSpPr>
          <p:nvPr>
            <p:ph type="chart" sz="quarter" idx="16"/>
          </p:nvPr>
        </p:nvSpPr>
        <p:spPr>
          <a:xfrm>
            <a:off x="539750" y="1476375"/>
            <a:ext cx="4014788" cy="1835150"/>
          </a:xfrm>
          <a:prstGeom prst="rect">
            <a:avLst/>
          </a:prstGeom>
        </p:spPr>
        <p:txBody>
          <a:bodyPr/>
          <a:lstStyle>
            <a:lvl1pPr marL="0" indent="0">
              <a:buFontTx/>
              <a:buNone/>
              <a:defRPr sz="700">
                <a:latin typeface="Arial" charset="0"/>
                <a:ea typeface="Arial" charset="0"/>
                <a:cs typeface="Arial" charset="0"/>
              </a:defRPr>
            </a:lvl1pPr>
          </a:lstStyle>
          <a:p>
            <a:endParaRPr lang="en-US" dirty="0"/>
          </a:p>
        </p:txBody>
      </p:sp>
      <p:sp>
        <p:nvSpPr>
          <p:cNvPr id="16" name="Chart Placeholder 4"/>
          <p:cNvSpPr>
            <a:spLocks noGrp="1"/>
          </p:cNvSpPr>
          <p:nvPr>
            <p:ph type="chart" sz="quarter" idx="17"/>
          </p:nvPr>
        </p:nvSpPr>
        <p:spPr>
          <a:xfrm>
            <a:off x="4808538" y="1476375"/>
            <a:ext cx="3940175" cy="1835150"/>
          </a:xfrm>
          <a:prstGeom prst="rect">
            <a:avLst/>
          </a:prstGeom>
        </p:spPr>
        <p:txBody>
          <a:bodyPr/>
          <a:lstStyle>
            <a:lvl1pPr marL="0" indent="0">
              <a:buFontTx/>
              <a:buNone/>
              <a:defRPr sz="700">
                <a:latin typeface="Arial" charset="0"/>
                <a:ea typeface="Arial" charset="0"/>
                <a:cs typeface="Arial" charset="0"/>
              </a:defRPr>
            </a:lvl1pPr>
          </a:lstStyle>
          <a:p>
            <a:endParaRPr lang="en-US" dirty="0"/>
          </a:p>
        </p:txBody>
      </p:sp>
      <p:sp>
        <p:nvSpPr>
          <p:cNvPr id="9" name="Text Placeholder 7"/>
          <p:cNvSpPr>
            <a:spLocks noGrp="1"/>
          </p:cNvSpPr>
          <p:nvPr>
            <p:ph type="body" sz="quarter" idx="14" hasCustomPrompt="1"/>
          </p:nvPr>
        </p:nvSpPr>
        <p:spPr>
          <a:xfrm>
            <a:off x="53975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17" name="Slide Number Placeholder 5"/>
          <p:cNvSpPr txBox="1">
            <a:spLocks/>
          </p:cNvSpPr>
          <p:nvPr userDrawn="1"/>
        </p:nvSpPr>
        <p:spPr>
          <a:xfrm>
            <a:off x="8186737" y="4579414"/>
            <a:ext cx="561975"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F24603-9A1B-F342-92E0-89DE32840F75}" type="slidenum">
              <a:rPr lang="en-US" sz="700" smtClean="0">
                <a:latin typeface="Arial" charset="0"/>
                <a:ea typeface="Arial" charset="0"/>
                <a:cs typeface="Arial" charset="0"/>
              </a:rPr>
              <a:pPr algn="r"/>
              <a:t>‹#›</a:t>
            </a:fld>
            <a:endParaRPr lang="en-US" sz="700" dirty="0">
              <a:latin typeface="Arial" charset="0"/>
              <a:ea typeface="Arial" charset="0"/>
              <a:cs typeface="Arial" charset="0"/>
            </a:endParaRPr>
          </a:p>
        </p:txBody>
      </p:sp>
      <p:sp>
        <p:nvSpPr>
          <p:cNvPr id="18" name="Title 1"/>
          <p:cNvSpPr>
            <a:spLocks noGrp="1"/>
          </p:cNvSpPr>
          <p:nvPr>
            <p:ph type="title" hasCustomPrompt="1"/>
          </p:nvPr>
        </p:nvSpPr>
        <p:spPr>
          <a:xfrm>
            <a:off x="539750" y="431800"/>
            <a:ext cx="6561138" cy="330200"/>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ru-RU" dirty="0"/>
              <a:t>Заголовок</a:t>
            </a:r>
            <a:endParaRPr lang="en-US" dirty="0"/>
          </a:p>
        </p:txBody>
      </p:sp>
      <p:sp>
        <p:nvSpPr>
          <p:cNvPr id="3" name="Текст 2"/>
          <p:cNvSpPr>
            <a:spLocks noGrp="1"/>
          </p:cNvSpPr>
          <p:nvPr>
            <p:ph type="body" sz="quarter" idx="18" hasCustomPrompt="1"/>
          </p:nvPr>
        </p:nvSpPr>
        <p:spPr>
          <a:xfrm>
            <a:off x="539750" y="3482975"/>
            <a:ext cx="4014788" cy="762000"/>
          </a:xfrm>
          <a:prstGeom prst="rect">
            <a:avLst/>
          </a:prstGeom>
        </p:spPr>
        <p:txBody>
          <a:bodyPr lIns="0" tIns="0" rIns="0" bIns="0"/>
          <a:lstStyle>
            <a:lvl1pPr marL="0" indent="0">
              <a:buNone/>
              <a:defRPr sz="1200">
                <a:latin typeface="Arial" pitchFamily="34" charset="0"/>
                <a:cs typeface="Arial" pitchFamily="34" charset="0"/>
              </a:defRPr>
            </a:lvl1pPr>
          </a:lstStyle>
          <a:p>
            <a:pPr lvl="0">
              <a:spcBef>
                <a:spcPct val="0"/>
              </a:spcBef>
            </a:pPr>
            <a:r>
              <a:rPr lang="ru-RU" sz="1200" dirty="0">
                <a:solidFill>
                  <a:srgbClr val="333333"/>
                </a:solidFill>
                <a:latin typeface="Arial" charset="0"/>
                <a:ea typeface="Arial" charset="0"/>
                <a:cs typeface="Arial" charset="0"/>
              </a:rPr>
              <a:t>Текст</a:t>
            </a:r>
          </a:p>
        </p:txBody>
      </p:sp>
      <p:sp>
        <p:nvSpPr>
          <p:cNvPr id="19" name="Текст 2"/>
          <p:cNvSpPr>
            <a:spLocks noGrp="1"/>
          </p:cNvSpPr>
          <p:nvPr>
            <p:ph type="body" sz="quarter" idx="19" hasCustomPrompt="1"/>
          </p:nvPr>
        </p:nvSpPr>
        <p:spPr>
          <a:xfrm>
            <a:off x="4808538" y="3479346"/>
            <a:ext cx="3940174" cy="762000"/>
          </a:xfrm>
          <a:prstGeom prst="rect">
            <a:avLst/>
          </a:prstGeom>
        </p:spPr>
        <p:txBody>
          <a:bodyPr lIns="0" tIns="0" rIns="0" bIns="0"/>
          <a:lstStyle>
            <a:lvl1pPr marL="0" indent="0">
              <a:buNone/>
              <a:defRPr sz="1200">
                <a:latin typeface="Arial" pitchFamily="34" charset="0"/>
                <a:cs typeface="Arial" pitchFamily="34" charset="0"/>
              </a:defRPr>
            </a:lvl1pPr>
          </a:lstStyle>
          <a:p>
            <a:pPr lvl="0">
              <a:spcBef>
                <a:spcPct val="0"/>
              </a:spcBef>
            </a:pPr>
            <a:r>
              <a:rPr lang="ru-RU" sz="1200" dirty="0">
                <a:solidFill>
                  <a:srgbClr val="333333"/>
                </a:solidFill>
                <a:latin typeface="Arial" charset="0"/>
                <a:ea typeface="Arial" charset="0"/>
                <a:cs typeface="Arial" charset="0"/>
              </a:rPr>
              <a:t>Текст</a:t>
            </a:r>
          </a:p>
        </p:txBody>
      </p:sp>
    </p:spTree>
    <p:extLst>
      <p:ext uri="{BB962C8B-B14F-4D97-AF65-F5344CB8AC3E}">
        <p14:creationId xmlns:p14="http://schemas.microsoft.com/office/powerpoint/2010/main" val="1645409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Диаграммы 2">
    <p:spTree>
      <p:nvGrpSpPr>
        <p:cNvPr id="1" name=""/>
        <p:cNvGrpSpPr/>
        <p:nvPr/>
      </p:nvGrpSpPr>
      <p:grpSpPr>
        <a:xfrm>
          <a:off x="0" y="0"/>
          <a:ext cx="0" cy="0"/>
          <a:chOff x="0" y="0"/>
          <a:chExt cx="0" cy="0"/>
        </a:xfrm>
      </p:grpSpPr>
      <p:sp>
        <p:nvSpPr>
          <p:cNvPr id="8" name="Content Placeholder 2"/>
          <p:cNvSpPr>
            <a:spLocks noGrp="1"/>
          </p:cNvSpPr>
          <p:nvPr>
            <p:ph idx="18" hasCustomPrompt="1"/>
          </p:nvPr>
        </p:nvSpPr>
        <p:spPr>
          <a:xfrm>
            <a:off x="539750" y="1476375"/>
            <a:ext cx="4014788" cy="2801334"/>
          </a:xfrm>
          <a:prstGeom prst="rect">
            <a:avLst/>
          </a:prstGeom>
        </p:spPr>
        <p:txBody>
          <a:bodyPr lIns="0" tIns="0" rIns="0" bIns="0"/>
          <a:lstStyle>
            <a:lvl1pPr marL="0" indent="0">
              <a:buNone/>
              <a:defRPr lang="en-US" sz="700" kern="1200" dirty="0" smtClean="0">
                <a:solidFill>
                  <a:srgbClr val="333333"/>
                </a:solidFill>
                <a:latin typeface="Arial" charset="0"/>
                <a:ea typeface="Arial" charset="0"/>
                <a:cs typeface="Arial" charset="0"/>
              </a:defRPr>
            </a:lvl1pPr>
            <a:lvl2pPr>
              <a:defRPr lang="en-US" sz="1200" kern="1200" dirty="0" smtClean="0">
                <a:solidFill>
                  <a:srgbClr val="333333"/>
                </a:solidFill>
                <a:latin typeface="Arial" charset="0"/>
                <a:ea typeface="Arial" charset="0"/>
                <a:cs typeface="Arial" charset="0"/>
              </a:defRPr>
            </a:lvl2pPr>
            <a:lvl3pPr>
              <a:defRPr lang="en-US" sz="1200" kern="1200" dirty="0" smtClean="0">
                <a:solidFill>
                  <a:srgbClr val="333333"/>
                </a:solidFill>
                <a:latin typeface="Arial" charset="0"/>
                <a:ea typeface="Arial" charset="0"/>
                <a:cs typeface="Arial" charset="0"/>
              </a:defRPr>
            </a:lvl3pPr>
            <a:lvl4pPr>
              <a:defRPr lang="en-US" sz="1200" kern="1200" dirty="0" smtClean="0">
                <a:solidFill>
                  <a:srgbClr val="333333"/>
                </a:solidFill>
                <a:latin typeface="Arial" charset="0"/>
                <a:ea typeface="Arial" charset="0"/>
                <a:cs typeface="Arial" charset="0"/>
              </a:defRPr>
            </a:lvl4pPr>
            <a:lvl5pPr>
              <a:defRPr lang="en-US" sz="1200" kern="1200" dirty="0">
                <a:solidFill>
                  <a:srgbClr val="333333"/>
                </a:solidFill>
                <a:latin typeface="Arial" charset="0"/>
                <a:ea typeface="Arial" charset="0"/>
                <a:cs typeface="Arial" charset="0"/>
              </a:defRPr>
            </a:lvl5pPr>
          </a:lstStyle>
          <a:p>
            <a:pPr lvl="0"/>
            <a:r>
              <a:rPr lang="ru-RU" dirty="0"/>
              <a:t>Контент</a:t>
            </a:r>
            <a:endParaRPr lang="en-US" dirty="0"/>
          </a:p>
        </p:txBody>
      </p:sp>
      <p:sp>
        <p:nvSpPr>
          <p:cNvPr id="9" name="Content Placeholder 2"/>
          <p:cNvSpPr>
            <a:spLocks noGrp="1"/>
          </p:cNvSpPr>
          <p:nvPr>
            <p:ph idx="19" hasCustomPrompt="1"/>
          </p:nvPr>
        </p:nvSpPr>
        <p:spPr>
          <a:xfrm>
            <a:off x="4808539" y="1476375"/>
            <a:ext cx="3940174" cy="2801334"/>
          </a:xfrm>
          <a:prstGeom prst="rect">
            <a:avLst/>
          </a:prstGeom>
        </p:spPr>
        <p:txBody>
          <a:bodyPr lIns="0" tIns="0" rIns="0" bIns="0"/>
          <a:lstStyle>
            <a:lvl1pPr marL="0" indent="0">
              <a:buNone/>
              <a:defRPr lang="en-US" sz="700" kern="1200" dirty="0" smtClean="0">
                <a:solidFill>
                  <a:srgbClr val="333333"/>
                </a:solidFill>
                <a:latin typeface="Arial" charset="0"/>
                <a:ea typeface="Arial" charset="0"/>
                <a:cs typeface="Arial" charset="0"/>
              </a:defRPr>
            </a:lvl1pPr>
            <a:lvl2pPr>
              <a:defRPr lang="en-US" sz="1200" kern="1200" dirty="0" smtClean="0">
                <a:solidFill>
                  <a:srgbClr val="333333"/>
                </a:solidFill>
                <a:latin typeface="Arial" charset="0"/>
                <a:ea typeface="Arial" charset="0"/>
                <a:cs typeface="Arial" charset="0"/>
              </a:defRPr>
            </a:lvl2pPr>
            <a:lvl3pPr>
              <a:defRPr lang="en-US" sz="1200" kern="1200" dirty="0" smtClean="0">
                <a:solidFill>
                  <a:srgbClr val="333333"/>
                </a:solidFill>
                <a:latin typeface="Arial" charset="0"/>
                <a:ea typeface="Arial" charset="0"/>
                <a:cs typeface="Arial" charset="0"/>
              </a:defRPr>
            </a:lvl3pPr>
            <a:lvl4pPr>
              <a:defRPr lang="en-US" sz="1200" kern="1200" dirty="0" smtClean="0">
                <a:solidFill>
                  <a:srgbClr val="333333"/>
                </a:solidFill>
                <a:latin typeface="Arial" charset="0"/>
                <a:ea typeface="Arial" charset="0"/>
                <a:cs typeface="Arial" charset="0"/>
              </a:defRPr>
            </a:lvl4pPr>
            <a:lvl5pPr>
              <a:defRPr lang="en-US" sz="1200" kern="1200" dirty="0">
                <a:solidFill>
                  <a:srgbClr val="333333"/>
                </a:solidFill>
                <a:latin typeface="Arial" charset="0"/>
                <a:ea typeface="Arial" charset="0"/>
                <a:cs typeface="Arial" charset="0"/>
              </a:defRPr>
            </a:lvl5pPr>
          </a:lstStyle>
          <a:p>
            <a:pPr lvl="0"/>
            <a:r>
              <a:rPr lang="ru-RU" dirty="0"/>
              <a:t>Контент</a:t>
            </a:r>
            <a:endParaRPr lang="en-US" dirty="0"/>
          </a:p>
        </p:txBody>
      </p:sp>
      <p:sp>
        <p:nvSpPr>
          <p:cNvPr id="11" name="Text Placeholder 7"/>
          <p:cNvSpPr>
            <a:spLocks noGrp="1"/>
          </p:cNvSpPr>
          <p:nvPr>
            <p:ph type="body" sz="quarter" idx="14" hasCustomPrompt="1"/>
          </p:nvPr>
        </p:nvSpPr>
        <p:spPr>
          <a:xfrm>
            <a:off x="53975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12" name="Slide Number Placeholder 5"/>
          <p:cNvSpPr txBox="1">
            <a:spLocks/>
          </p:cNvSpPr>
          <p:nvPr userDrawn="1"/>
        </p:nvSpPr>
        <p:spPr>
          <a:xfrm>
            <a:off x="8186737" y="4579414"/>
            <a:ext cx="561975"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F24603-9A1B-F342-92E0-89DE32840F75}" type="slidenum">
              <a:rPr lang="en-US" sz="700" smtClean="0">
                <a:latin typeface="Arial" charset="0"/>
                <a:ea typeface="Arial" charset="0"/>
                <a:cs typeface="Arial" charset="0"/>
              </a:rPr>
              <a:pPr algn="r"/>
              <a:t>‹#›</a:t>
            </a:fld>
            <a:endParaRPr lang="en-US" sz="700" dirty="0">
              <a:latin typeface="Arial" charset="0"/>
              <a:ea typeface="Arial" charset="0"/>
              <a:cs typeface="Arial" charset="0"/>
            </a:endParaRPr>
          </a:p>
        </p:txBody>
      </p:sp>
      <p:sp>
        <p:nvSpPr>
          <p:cNvPr id="13" name="Title 1"/>
          <p:cNvSpPr>
            <a:spLocks noGrp="1"/>
          </p:cNvSpPr>
          <p:nvPr>
            <p:ph type="title" hasCustomPrompt="1"/>
          </p:nvPr>
        </p:nvSpPr>
        <p:spPr>
          <a:xfrm>
            <a:off x="539750" y="431800"/>
            <a:ext cx="6561138" cy="330200"/>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ru-RU" dirty="0"/>
              <a:t>Заголовок</a:t>
            </a:r>
            <a:endParaRPr lang="en-US" dirty="0"/>
          </a:p>
        </p:txBody>
      </p:sp>
    </p:spTree>
    <p:extLst>
      <p:ext uri="{BB962C8B-B14F-4D97-AF65-F5344CB8AC3E}">
        <p14:creationId xmlns:p14="http://schemas.microsoft.com/office/powerpoint/2010/main" val="1445476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Текст диаграмма">
    <p:spTree>
      <p:nvGrpSpPr>
        <p:cNvPr id="1" name=""/>
        <p:cNvGrpSpPr/>
        <p:nvPr/>
      </p:nvGrpSpPr>
      <p:grpSpPr>
        <a:xfrm>
          <a:off x="0" y="0"/>
          <a:ext cx="0" cy="0"/>
          <a:chOff x="0" y="0"/>
          <a:chExt cx="0" cy="0"/>
        </a:xfrm>
      </p:grpSpPr>
      <p:sp>
        <p:nvSpPr>
          <p:cNvPr id="10" name="Chart Placeholder 4"/>
          <p:cNvSpPr>
            <a:spLocks noGrp="1"/>
          </p:cNvSpPr>
          <p:nvPr>
            <p:ph type="chart" sz="quarter" idx="17"/>
          </p:nvPr>
        </p:nvSpPr>
        <p:spPr>
          <a:xfrm>
            <a:off x="4808537" y="1476375"/>
            <a:ext cx="3940175" cy="2507870"/>
          </a:xfrm>
          <a:prstGeom prst="rect">
            <a:avLst/>
          </a:prstGeom>
        </p:spPr>
        <p:txBody>
          <a:bodyPr lIns="0" tIns="0" rIns="0" bIns="0"/>
          <a:lstStyle>
            <a:lvl1pPr marL="0" indent="0">
              <a:buFontTx/>
              <a:buNone/>
              <a:defRPr lang="en-US" sz="700" kern="1200" dirty="0">
                <a:solidFill>
                  <a:srgbClr val="333333"/>
                </a:solidFill>
                <a:latin typeface="Arial" charset="0"/>
                <a:ea typeface="Arial" charset="0"/>
                <a:cs typeface="Arial" charset="0"/>
              </a:defRPr>
            </a:lvl1pPr>
          </a:lstStyle>
          <a:p>
            <a:endParaRPr lang="en-US" dirty="0"/>
          </a:p>
        </p:txBody>
      </p:sp>
      <p:sp>
        <p:nvSpPr>
          <p:cNvPr id="11" name="Text Placeholder 7"/>
          <p:cNvSpPr>
            <a:spLocks noGrp="1"/>
          </p:cNvSpPr>
          <p:nvPr>
            <p:ph type="body" sz="quarter" idx="10" hasCustomPrompt="1"/>
          </p:nvPr>
        </p:nvSpPr>
        <p:spPr>
          <a:xfrm>
            <a:off x="539750" y="1476375"/>
            <a:ext cx="4014788" cy="2458451"/>
          </a:xfrm>
          <a:prstGeom prst="rect">
            <a:avLst/>
          </a:prstGeom>
        </p:spPr>
        <p:txBody>
          <a:bodyPr lIns="0" tIns="0" rIns="0" bIns="0"/>
          <a:lstStyle>
            <a:lvl1pPr marL="0" indent="0">
              <a:buFont typeface="Arial" charset="0"/>
              <a:buNone/>
              <a:defRPr lang="en-US" sz="1200" kern="1200" dirty="0">
                <a:solidFill>
                  <a:srgbClr val="333333"/>
                </a:solidFill>
                <a:latin typeface="Arial" charset="0"/>
                <a:ea typeface="Arial" charset="0"/>
                <a:cs typeface="Arial" charset="0"/>
              </a:defRPr>
            </a:lvl1pPr>
          </a:lstStyle>
          <a:p>
            <a:pPr lvl="0"/>
            <a:r>
              <a:rPr lang="ru-RU" dirty="0"/>
              <a:t>Текст</a:t>
            </a:r>
            <a:endParaRPr lang="en-US" dirty="0"/>
          </a:p>
        </p:txBody>
      </p:sp>
      <p:sp>
        <p:nvSpPr>
          <p:cNvPr id="9" name="Text Placeholder 7"/>
          <p:cNvSpPr>
            <a:spLocks noGrp="1"/>
          </p:cNvSpPr>
          <p:nvPr>
            <p:ph type="body" sz="quarter" idx="14" hasCustomPrompt="1"/>
          </p:nvPr>
        </p:nvSpPr>
        <p:spPr>
          <a:xfrm>
            <a:off x="53975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13" name="Slide Number Placeholder 5"/>
          <p:cNvSpPr txBox="1">
            <a:spLocks/>
          </p:cNvSpPr>
          <p:nvPr userDrawn="1"/>
        </p:nvSpPr>
        <p:spPr>
          <a:xfrm>
            <a:off x="8186737" y="4579414"/>
            <a:ext cx="561975"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F24603-9A1B-F342-92E0-89DE32840F75}" type="slidenum">
              <a:rPr lang="en-US" sz="700" smtClean="0">
                <a:latin typeface="Arial" charset="0"/>
                <a:ea typeface="Arial" charset="0"/>
                <a:cs typeface="Arial" charset="0"/>
              </a:rPr>
              <a:pPr algn="r"/>
              <a:t>‹#›</a:t>
            </a:fld>
            <a:endParaRPr lang="en-US" sz="700" dirty="0">
              <a:latin typeface="Arial" charset="0"/>
              <a:ea typeface="Arial" charset="0"/>
              <a:cs typeface="Arial" charset="0"/>
            </a:endParaRPr>
          </a:p>
        </p:txBody>
      </p:sp>
      <p:sp>
        <p:nvSpPr>
          <p:cNvPr id="14" name="Title 1"/>
          <p:cNvSpPr>
            <a:spLocks noGrp="1"/>
          </p:cNvSpPr>
          <p:nvPr>
            <p:ph type="title" hasCustomPrompt="1"/>
          </p:nvPr>
        </p:nvSpPr>
        <p:spPr>
          <a:xfrm>
            <a:off x="539750" y="431800"/>
            <a:ext cx="6561138" cy="330200"/>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ru-RU" dirty="0"/>
              <a:t>Заголовок</a:t>
            </a:r>
            <a:endParaRPr lang="en-US" dirty="0"/>
          </a:p>
        </p:txBody>
      </p:sp>
    </p:spTree>
    <p:extLst>
      <p:ext uri="{BB962C8B-B14F-4D97-AF65-F5344CB8AC3E}">
        <p14:creationId xmlns:p14="http://schemas.microsoft.com/office/powerpoint/2010/main" val="4040775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Текст">
    <p:spTree>
      <p:nvGrpSpPr>
        <p:cNvPr id="1" name=""/>
        <p:cNvGrpSpPr/>
        <p:nvPr/>
      </p:nvGrpSpPr>
      <p:grpSpPr>
        <a:xfrm>
          <a:off x="0" y="0"/>
          <a:ext cx="0" cy="0"/>
          <a:chOff x="0" y="0"/>
          <a:chExt cx="0" cy="0"/>
        </a:xfrm>
      </p:grpSpPr>
      <p:sp>
        <p:nvSpPr>
          <p:cNvPr id="10" name="Text Placeholder 7"/>
          <p:cNvSpPr>
            <a:spLocks noGrp="1"/>
          </p:cNvSpPr>
          <p:nvPr>
            <p:ph type="body" sz="quarter" idx="14" hasCustomPrompt="1"/>
          </p:nvPr>
        </p:nvSpPr>
        <p:spPr>
          <a:xfrm>
            <a:off x="53975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13" name="Slide Number Placeholder 5"/>
          <p:cNvSpPr txBox="1">
            <a:spLocks/>
          </p:cNvSpPr>
          <p:nvPr userDrawn="1"/>
        </p:nvSpPr>
        <p:spPr>
          <a:xfrm>
            <a:off x="8186737" y="4579414"/>
            <a:ext cx="561975"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F24603-9A1B-F342-92E0-89DE32840F75}" type="slidenum">
              <a:rPr lang="en-US" sz="700" smtClean="0">
                <a:latin typeface="Arial" charset="0"/>
                <a:ea typeface="Arial" charset="0"/>
                <a:cs typeface="Arial" charset="0"/>
              </a:rPr>
              <a:pPr algn="r"/>
              <a:t>‹#›</a:t>
            </a:fld>
            <a:endParaRPr lang="en-US" sz="700" dirty="0">
              <a:latin typeface="Arial" charset="0"/>
              <a:ea typeface="Arial" charset="0"/>
              <a:cs typeface="Arial" charset="0"/>
            </a:endParaRPr>
          </a:p>
        </p:txBody>
      </p:sp>
      <p:sp>
        <p:nvSpPr>
          <p:cNvPr id="14" name="Title 1"/>
          <p:cNvSpPr>
            <a:spLocks noGrp="1"/>
          </p:cNvSpPr>
          <p:nvPr>
            <p:ph type="title" hasCustomPrompt="1"/>
          </p:nvPr>
        </p:nvSpPr>
        <p:spPr>
          <a:xfrm>
            <a:off x="539750" y="431800"/>
            <a:ext cx="6561138" cy="330200"/>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ru-RU" dirty="0"/>
              <a:t>Заголовок</a:t>
            </a:r>
            <a:endParaRPr lang="en-US" dirty="0"/>
          </a:p>
        </p:txBody>
      </p:sp>
      <p:sp>
        <p:nvSpPr>
          <p:cNvPr id="7" name="Text Placeholder 7"/>
          <p:cNvSpPr>
            <a:spLocks noGrp="1"/>
          </p:cNvSpPr>
          <p:nvPr>
            <p:ph type="body" sz="quarter" idx="10" hasCustomPrompt="1"/>
          </p:nvPr>
        </p:nvSpPr>
        <p:spPr>
          <a:xfrm>
            <a:off x="539750" y="1476375"/>
            <a:ext cx="4014788" cy="1230539"/>
          </a:xfrm>
          <a:prstGeom prst="rect">
            <a:avLst/>
          </a:prstGeom>
        </p:spPr>
        <p:txBody>
          <a:bodyPr lIns="0" tIns="0" rIns="0" bIns="0"/>
          <a:lstStyle>
            <a:lvl1pPr marL="171450" indent="-171450">
              <a:buFont typeface="Arial" pitchFamily="34" charset="0"/>
              <a:buChar char="•"/>
              <a:defRPr lang="en-US" sz="1200" kern="1200" dirty="0">
                <a:solidFill>
                  <a:srgbClr val="333333"/>
                </a:solidFill>
                <a:latin typeface="Arial" charset="0"/>
                <a:ea typeface="Arial" charset="0"/>
                <a:cs typeface="Arial" charset="0"/>
              </a:defRPr>
            </a:lvl1pPr>
          </a:lstStyle>
          <a:p>
            <a:pPr lvl="0"/>
            <a:r>
              <a:rPr lang="ru-RU" dirty="0"/>
              <a:t>Текст</a:t>
            </a:r>
            <a:endParaRPr lang="en-US" dirty="0"/>
          </a:p>
        </p:txBody>
      </p:sp>
      <p:sp>
        <p:nvSpPr>
          <p:cNvPr id="8" name="Text Placeholder 7"/>
          <p:cNvSpPr>
            <a:spLocks noGrp="1"/>
          </p:cNvSpPr>
          <p:nvPr>
            <p:ph type="body" sz="quarter" idx="15" hasCustomPrompt="1"/>
          </p:nvPr>
        </p:nvSpPr>
        <p:spPr>
          <a:xfrm>
            <a:off x="4808538" y="1476375"/>
            <a:ext cx="3940175" cy="1230539"/>
          </a:xfrm>
          <a:prstGeom prst="rect">
            <a:avLst/>
          </a:prstGeom>
        </p:spPr>
        <p:txBody>
          <a:bodyPr lIns="0" tIns="0" rIns="0" bIns="0"/>
          <a:lstStyle>
            <a:lvl1pPr marL="171450" indent="-171450">
              <a:buFont typeface="Arial" pitchFamily="34" charset="0"/>
              <a:buChar char="•"/>
              <a:defRPr lang="en-US" sz="1200" kern="1200" dirty="0">
                <a:solidFill>
                  <a:srgbClr val="333333"/>
                </a:solidFill>
                <a:latin typeface="Arial" charset="0"/>
                <a:ea typeface="Arial" charset="0"/>
                <a:cs typeface="Arial" charset="0"/>
              </a:defRPr>
            </a:lvl1pPr>
          </a:lstStyle>
          <a:p>
            <a:pPr lvl="0"/>
            <a:r>
              <a:rPr lang="ru-RU" dirty="0"/>
              <a:t>Текст</a:t>
            </a:r>
            <a:endParaRPr lang="en-US" dirty="0"/>
          </a:p>
        </p:txBody>
      </p:sp>
      <p:sp>
        <p:nvSpPr>
          <p:cNvPr id="12" name="Text Placeholder 7"/>
          <p:cNvSpPr>
            <a:spLocks noGrp="1"/>
          </p:cNvSpPr>
          <p:nvPr>
            <p:ph type="body" sz="quarter" idx="16" hasCustomPrompt="1"/>
          </p:nvPr>
        </p:nvSpPr>
        <p:spPr>
          <a:xfrm>
            <a:off x="539750" y="2815318"/>
            <a:ext cx="4014788" cy="1230539"/>
          </a:xfrm>
          <a:prstGeom prst="rect">
            <a:avLst/>
          </a:prstGeom>
        </p:spPr>
        <p:txBody>
          <a:bodyPr lIns="0" tIns="0" rIns="0" bIns="0"/>
          <a:lstStyle>
            <a:lvl1pPr marL="171450" indent="-171450">
              <a:buFont typeface="Arial" pitchFamily="34" charset="0"/>
              <a:buChar char="•"/>
              <a:defRPr lang="en-US" sz="1200" kern="1200" dirty="0">
                <a:solidFill>
                  <a:srgbClr val="333333"/>
                </a:solidFill>
                <a:latin typeface="Arial" charset="0"/>
                <a:ea typeface="Arial" charset="0"/>
                <a:cs typeface="Arial" charset="0"/>
              </a:defRPr>
            </a:lvl1pPr>
          </a:lstStyle>
          <a:p>
            <a:pPr lvl="0"/>
            <a:r>
              <a:rPr lang="ru-RU" dirty="0"/>
              <a:t>Текст</a:t>
            </a:r>
            <a:endParaRPr lang="en-US" dirty="0"/>
          </a:p>
        </p:txBody>
      </p:sp>
      <p:sp>
        <p:nvSpPr>
          <p:cNvPr id="15" name="Text Placeholder 7"/>
          <p:cNvSpPr>
            <a:spLocks noGrp="1"/>
          </p:cNvSpPr>
          <p:nvPr>
            <p:ph type="body" sz="quarter" idx="17" hasCustomPrompt="1"/>
          </p:nvPr>
        </p:nvSpPr>
        <p:spPr>
          <a:xfrm>
            <a:off x="4808538" y="2815318"/>
            <a:ext cx="3940175" cy="1230539"/>
          </a:xfrm>
          <a:prstGeom prst="rect">
            <a:avLst/>
          </a:prstGeom>
        </p:spPr>
        <p:txBody>
          <a:bodyPr lIns="0" tIns="0" rIns="0" bIns="0"/>
          <a:lstStyle>
            <a:lvl1pPr marL="171450" indent="-171450">
              <a:buFont typeface="Arial" pitchFamily="34" charset="0"/>
              <a:buChar char="•"/>
              <a:defRPr lang="en-US" sz="1200" kern="1200" dirty="0">
                <a:solidFill>
                  <a:srgbClr val="333333"/>
                </a:solidFill>
                <a:latin typeface="Arial" charset="0"/>
                <a:ea typeface="Arial" charset="0"/>
                <a:cs typeface="Arial" charset="0"/>
              </a:defRPr>
            </a:lvl1pPr>
          </a:lstStyle>
          <a:p>
            <a:pPr lvl="0"/>
            <a:r>
              <a:rPr lang="ru-RU" dirty="0"/>
              <a:t>Текст</a:t>
            </a:r>
            <a:endParaRPr lang="en-US" dirty="0"/>
          </a:p>
        </p:txBody>
      </p:sp>
    </p:spTree>
    <p:extLst>
      <p:ext uri="{BB962C8B-B14F-4D97-AF65-F5344CB8AC3E}">
        <p14:creationId xmlns:p14="http://schemas.microsoft.com/office/powerpoint/2010/main" val="360737810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Заключительный слайд">
    <p:spTree>
      <p:nvGrpSpPr>
        <p:cNvPr id="1" name=""/>
        <p:cNvGrpSpPr/>
        <p:nvPr/>
      </p:nvGrpSpPr>
      <p:grpSpPr>
        <a:xfrm>
          <a:off x="0" y="0"/>
          <a:ext cx="0" cy="0"/>
          <a:chOff x="0" y="0"/>
          <a:chExt cx="0" cy="0"/>
        </a:xfrm>
      </p:grpSpPr>
      <p:sp>
        <p:nvSpPr>
          <p:cNvPr id="7" name="Text Placeholder 7"/>
          <p:cNvSpPr>
            <a:spLocks noGrp="1"/>
          </p:cNvSpPr>
          <p:nvPr>
            <p:ph type="body" sz="quarter" idx="11" hasCustomPrompt="1"/>
          </p:nvPr>
        </p:nvSpPr>
        <p:spPr>
          <a:xfrm>
            <a:off x="539749" y="1476375"/>
            <a:ext cx="4860925" cy="1274082"/>
          </a:xfrm>
          <a:prstGeom prst="rect">
            <a:avLst/>
          </a:prstGeom>
        </p:spPr>
        <p:txBody>
          <a:bodyPr lIns="0" tIns="0" rIns="0" bIns="0"/>
          <a:lstStyle>
            <a:lvl1pPr marL="0" indent="0">
              <a:lnSpc>
                <a:spcPts val="3780"/>
              </a:lnSpc>
              <a:spcBef>
                <a:spcPts val="0"/>
              </a:spcBef>
              <a:buFontTx/>
              <a:buNone/>
              <a:defRPr sz="4100" b="1">
                <a:solidFill>
                  <a:srgbClr val="333333"/>
                </a:solidFill>
                <a:latin typeface="Arial" charset="0"/>
                <a:ea typeface="Arial" charset="0"/>
                <a:cs typeface="Arial" charset="0"/>
              </a:defRPr>
            </a:lvl1pPr>
          </a:lstStyle>
          <a:p>
            <a:pPr lvl="0"/>
            <a:r>
              <a:rPr lang="ru-RU" dirty="0"/>
              <a:t>Заголовок</a:t>
            </a:r>
            <a:endParaRPr lang="en-US" dirty="0"/>
          </a:p>
        </p:txBody>
      </p:sp>
      <p:sp>
        <p:nvSpPr>
          <p:cNvPr id="5" name="Текст 4"/>
          <p:cNvSpPr>
            <a:spLocks noGrp="1"/>
          </p:cNvSpPr>
          <p:nvPr>
            <p:ph type="body" sz="quarter" idx="12" hasCustomPrompt="1"/>
          </p:nvPr>
        </p:nvSpPr>
        <p:spPr>
          <a:xfrm>
            <a:off x="539750" y="4488543"/>
            <a:ext cx="4860925" cy="227920"/>
          </a:xfrm>
          <a:prstGeom prst="rect">
            <a:avLst/>
          </a:prstGeom>
        </p:spPr>
        <p:txBody>
          <a:bodyPr lIns="0" tIns="0" rIns="0" bIns="0" anchor="b"/>
          <a:lstStyle>
            <a:lvl1pPr marL="0" indent="0">
              <a:lnSpc>
                <a:spcPct val="100000"/>
              </a:lnSpc>
              <a:spcBef>
                <a:spcPts val="0"/>
              </a:spcBef>
              <a:buNone/>
              <a:defRPr sz="1050" b="1">
                <a:solidFill>
                  <a:srgbClr val="333333"/>
                </a:solidFill>
                <a:latin typeface="Arial" pitchFamily="34" charset="0"/>
                <a:cs typeface="Arial" pitchFamily="34" charset="0"/>
              </a:defRPr>
            </a:lvl1pPr>
          </a:lstStyle>
          <a:p>
            <a:pPr lvl="0"/>
            <a:r>
              <a:rPr lang="ru-RU" dirty="0"/>
              <a:t>Дата</a:t>
            </a:r>
          </a:p>
        </p:txBody>
      </p:sp>
      <p:sp>
        <p:nvSpPr>
          <p:cNvPr id="4" name="Текст 4"/>
          <p:cNvSpPr>
            <a:spLocks noGrp="1"/>
          </p:cNvSpPr>
          <p:nvPr>
            <p:ph type="body" sz="quarter" idx="13" hasCustomPrompt="1"/>
          </p:nvPr>
        </p:nvSpPr>
        <p:spPr>
          <a:xfrm>
            <a:off x="539750" y="3537857"/>
            <a:ext cx="4860925" cy="946377"/>
          </a:xfrm>
          <a:prstGeom prst="rect">
            <a:avLst/>
          </a:prstGeom>
        </p:spPr>
        <p:txBody>
          <a:bodyPr lIns="0" tIns="0" rIns="0" bIns="0" anchor="ctr"/>
          <a:lstStyle>
            <a:lvl1pPr marL="0" indent="0">
              <a:lnSpc>
                <a:spcPct val="100000"/>
              </a:lnSpc>
              <a:spcBef>
                <a:spcPts val="0"/>
              </a:spcBef>
              <a:buNone/>
              <a:defRPr sz="1100">
                <a:solidFill>
                  <a:srgbClr val="333333"/>
                </a:solidFill>
                <a:latin typeface="Arial" pitchFamily="34" charset="0"/>
                <a:cs typeface="Arial" pitchFamily="34" charset="0"/>
              </a:defRPr>
            </a:lvl1pPr>
          </a:lstStyle>
          <a:p>
            <a:pPr lvl="0"/>
            <a:r>
              <a:rPr lang="ru-RU" dirty="0"/>
              <a:t>Основная информация</a:t>
            </a:r>
          </a:p>
        </p:txBody>
      </p:sp>
      <p:sp>
        <p:nvSpPr>
          <p:cNvPr id="6" name="Текст 4"/>
          <p:cNvSpPr>
            <a:spLocks noGrp="1"/>
          </p:cNvSpPr>
          <p:nvPr>
            <p:ph type="body" sz="quarter" idx="14" hasCustomPrompt="1"/>
          </p:nvPr>
        </p:nvSpPr>
        <p:spPr>
          <a:xfrm>
            <a:off x="539750" y="3083605"/>
            <a:ext cx="4860925" cy="227920"/>
          </a:xfrm>
          <a:prstGeom prst="rect">
            <a:avLst/>
          </a:prstGeom>
        </p:spPr>
        <p:txBody>
          <a:bodyPr lIns="0" tIns="0" rIns="0" bIns="0"/>
          <a:lstStyle>
            <a:lvl1pPr marL="0" indent="0">
              <a:lnSpc>
                <a:spcPct val="100000"/>
              </a:lnSpc>
              <a:spcBef>
                <a:spcPts val="0"/>
              </a:spcBef>
              <a:buNone/>
              <a:defRPr sz="1400" b="1">
                <a:solidFill>
                  <a:srgbClr val="333333"/>
                </a:solidFill>
                <a:latin typeface="Arial" pitchFamily="34" charset="0"/>
                <a:cs typeface="Arial" pitchFamily="34" charset="0"/>
              </a:defRPr>
            </a:lvl1pPr>
          </a:lstStyle>
          <a:p>
            <a:pPr lvl="0"/>
            <a:r>
              <a:rPr lang="ru-RU" dirty="0"/>
              <a:t>ФИО</a:t>
            </a:r>
          </a:p>
        </p:txBody>
      </p:sp>
      <p:sp>
        <p:nvSpPr>
          <p:cNvPr id="8" name="Текст 4"/>
          <p:cNvSpPr>
            <a:spLocks noGrp="1"/>
          </p:cNvSpPr>
          <p:nvPr>
            <p:ph type="body" sz="quarter" idx="15" hasCustomPrompt="1"/>
          </p:nvPr>
        </p:nvSpPr>
        <p:spPr>
          <a:xfrm>
            <a:off x="539750" y="3311525"/>
            <a:ext cx="4860925" cy="227920"/>
          </a:xfrm>
          <a:prstGeom prst="rect">
            <a:avLst/>
          </a:prstGeom>
        </p:spPr>
        <p:txBody>
          <a:bodyPr lIns="0" tIns="0" rIns="0" bIns="0"/>
          <a:lstStyle>
            <a:lvl1pPr marL="0" indent="0">
              <a:lnSpc>
                <a:spcPct val="100000"/>
              </a:lnSpc>
              <a:spcBef>
                <a:spcPts val="0"/>
              </a:spcBef>
              <a:buNone/>
              <a:defRPr sz="1400">
                <a:solidFill>
                  <a:srgbClr val="333333"/>
                </a:solidFill>
                <a:latin typeface="Arial" pitchFamily="34" charset="0"/>
                <a:cs typeface="Arial" pitchFamily="34" charset="0"/>
              </a:defRPr>
            </a:lvl1pPr>
          </a:lstStyle>
          <a:p>
            <a:pPr lvl="0"/>
            <a:r>
              <a:rPr lang="ru-RU" dirty="0"/>
              <a:t>Должность</a:t>
            </a:r>
          </a:p>
        </p:txBody>
      </p:sp>
    </p:spTree>
    <p:extLst>
      <p:ext uri="{BB962C8B-B14F-4D97-AF65-F5344CB8AC3E}">
        <p14:creationId xmlns:p14="http://schemas.microsoft.com/office/powerpoint/2010/main" val="1090501840"/>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52839"/>
          </a:xfrm>
          <a:prstGeom prst="rect">
            <a:avLst/>
          </a:prstGeom>
        </p:spPr>
      </p:pic>
      <p:pic>
        <p:nvPicPr>
          <p:cNvPr id="2" name="Picture 2" descr="D:\2020\ЛОГОТИПЫ\ФЭИ_анг.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14338" y="261523"/>
            <a:ext cx="1700212" cy="1048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016039"/>
      </p:ext>
    </p:extLst>
  </p:cSld>
  <p:clrMap bg1="lt1" tx1="dk1" bg2="lt2" tx2="dk2" accent1="accent1" accent2="accent2" accent3="accent3" accent4="accent4" accent5="accent5" accent6="accent6" hlink="hlink" folHlink="folHlink"/>
  <p:sldLayoutIdLst>
    <p:sldLayoutId id="2147483817"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52839"/>
          </a:xfrm>
          <a:prstGeom prst="rect">
            <a:avLst/>
          </a:prstGeom>
        </p:spPr>
      </p:pic>
    </p:spTree>
    <p:extLst>
      <p:ext uri="{BB962C8B-B14F-4D97-AF65-F5344CB8AC3E}">
        <p14:creationId xmlns:p14="http://schemas.microsoft.com/office/powerpoint/2010/main" val="175573514"/>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2" descr="D:\2020\ЛОГОТИПЫ\ФЭИ_анг.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0200" y="280139"/>
            <a:ext cx="793749" cy="489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453715"/>
      </p:ext>
    </p:extLst>
  </p:cSld>
  <p:clrMap bg1="lt1" tx1="dk1" bg2="lt2" tx2="dk2" accent1="accent1" accent2="accent2" accent3="accent3" accent4="accent4" accent5="accent5" accent6="accent6" hlink="hlink" folHlink="folHlink"/>
  <p:sldLayoutIdLst>
    <p:sldLayoutId id="214748382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2" descr="D:\2020\ЛОГОТИПЫ\ФЭИ_анг.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0200" y="280139"/>
            <a:ext cx="793749" cy="489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453715"/>
      </p:ext>
    </p:extLst>
  </p:cSld>
  <p:clrMap bg1="lt1" tx1="dk1" bg2="lt2" tx2="dk2" accent1="accent1" accent2="accent2" accent3="accent3" accent4="accent4" accent5="accent5" accent6="accent6" hlink="hlink" folHlink="folHlink"/>
  <p:sldLayoutIdLst>
    <p:sldLayoutId id="214748381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2" descr="D:\2020\ЛОГОТИПЫ\ФЭИ_анг.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950200" y="280139"/>
            <a:ext cx="793749" cy="489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453715"/>
      </p:ext>
    </p:extLst>
  </p:cSld>
  <p:clrMap bg1="lt1" tx1="dk1" bg2="lt2" tx2="dk2" accent1="accent1" accent2="accent2" accent3="accent3" accent4="accent4" accent5="accent5" accent6="accent6" hlink="hlink" folHlink="folHlink"/>
  <p:sldLayoutIdLst>
    <p:sldLayoutId id="2147483810" r:id="rId1"/>
    <p:sldLayoutId id="214748380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2" descr="D:\2020\ЛОГОТИПЫ\ФЭИ_анг.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950200" y="280139"/>
            <a:ext cx="793749" cy="489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453715"/>
      </p:ext>
    </p:extLst>
  </p:cSld>
  <p:clrMap bg1="lt1" tx1="dk1" bg2="lt2" tx2="dk2" accent1="accent1" accent2="accent2" accent3="accent3" accent4="accent4" accent5="accent5" accent6="accent6" hlink="hlink" folHlink="folHlink"/>
  <p:sldLayoutIdLst>
    <p:sldLayoutId id="2147483816" r:id="rId1"/>
    <p:sldLayoutId id="214748382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5152839"/>
          </a:xfrm>
          <a:prstGeom prst="rect">
            <a:avLst/>
          </a:prstGeom>
        </p:spPr>
      </p:pic>
    </p:spTree>
    <p:extLst>
      <p:ext uri="{BB962C8B-B14F-4D97-AF65-F5344CB8AC3E}">
        <p14:creationId xmlns:p14="http://schemas.microsoft.com/office/powerpoint/2010/main" val="1194332045"/>
      </p:ext>
    </p:extLst>
  </p:cSld>
  <p:clrMap bg1="lt1" tx1="dk1" bg2="lt2" tx2="dk2" accent1="accent1" accent2="accent2" accent3="accent3" accent4="accent4" accent5="accent5" accent6="accent6" hlink="hlink" folHlink="folHlink"/>
  <p:sldLayoutIdLst>
    <p:sldLayoutId id="2147483782"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6.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31.png"/><Relationship Id="rId5" Type="http://schemas.openxmlformats.org/officeDocument/2006/relationships/oleObject" Target="../embeddings/oleObject4.bin"/><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2"/>
          <p:cNvSpPr>
            <a:spLocks noGrp="1"/>
          </p:cNvSpPr>
          <p:nvPr>
            <p:ph type="body" sz="quarter" idx="10"/>
          </p:nvPr>
        </p:nvSpPr>
        <p:spPr>
          <a:xfrm>
            <a:off x="539748" y="3528527"/>
            <a:ext cx="6584065" cy="608268"/>
          </a:xfrm>
        </p:spPr>
        <p:txBody>
          <a:bodyPr/>
          <a:lstStyle/>
          <a:p>
            <a:pPr>
              <a:spcBef>
                <a:spcPts val="600"/>
              </a:spcBef>
            </a:pPr>
            <a:r>
              <a:rPr lang="en-US" altLang="ru-RU" dirty="0">
                <a:solidFill>
                  <a:srgbClr val="333333"/>
                </a:solidFill>
                <a:latin typeface="Arial" panose="020B0604020202020204" pitchFamily="34" charset="0"/>
                <a:cs typeface="Arial" panose="020B0604020202020204" pitchFamily="34" charset="0"/>
              </a:rPr>
              <a:t>International Conference on Fast Reactors and Related Fuel Cycles: Sustainable Clean Energy for the Future (FR22) / </a:t>
            </a:r>
            <a:br>
              <a:rPr lang="en-US" altLang="ru-RU" dirty="0">
                <a:solidFill>
                  <a:srgbClr val="333333"/>
                </a:solidFill>
                <a:latin typeface="Arial" panose="020B0604020202020204" pitchFamily="34" charset="0"/>
                <a:cs typeface="Arial" panose="020B0604020202020204" pitchFamily="34" charset="0"/>
              </a:rPr>
            </a:br>
            <a:r>
              <a:rPr lang="en-US" altLang="fr-FR" dirty="0">
                <a:solidFill>
                  <a:srgbClr val="333333"/>
                </a:solidFill>
                <a:latin typeface="Arial" panose="020B0604020202020204" pitchFamily="34" charset="0"/>
                <a:cs typeface="Arial" panose="020B0604020202020204" pitchFamily="34" charset="0"/>
              </a:rPr>
              <a:t>April </a:t>
            </a:r>
            <a:r>
              <a:rPr lang="ru-RU" altLang="ru-RU" dirty="0">
                <a:solidFill>
                  <a:srgbClr val="333333"/>
                </a:solidFill>
                <a:latin typeface="Arial" panose="020B0604020202020204" pitchFamily="34" charset="0"/>
                <a:cs typeface="Arial" panose="020B0604020202020204" pitchFamily="34" charset="0"/>
              </a:rPr>
              <a:t>19–</a:t>
            </a:r>
            <a:r>
              <a:rPr lang="en-US" altLang="ru-RU" dirty="0">
                <a:solidFill>
                  <a:srgbClr val="333333"/>
                </a:solidFill>
                <a:latin typeface="Arial" panose="020B0604020202020204" pitchFamily="34" charset="0"/>
                <a:cs typeface="Arial" panose="020B0604020202020204" pitchFamily="34" charset="0"/>
              </a:rPr>
              <a:t>22</a:t>
            </a:r>
            <a:r>
              <a:rPr lang="ru-RU" altLang="ru-RU" dirty="0">
                <a:solidFill>
                  <a:srgbClr val="333333"/>
                </a:solidFill>
                <a:latin typeface="Arial" panose="020B0604020202020204" pitchFamily="34" charset="0"/>
                <a:cs typeface="Arial" panose="020B0604020202020204" pitchFamily="34" charset="0"/>
              </a:rPr>
              <a:t>, 20</a:t>
            </a:r>
            <a:r>
              <a:rPr lang="en-US" altLang="ru-RU" dirty="0">
                <a:solidFill>
                  <a:srgbClr val="333333"/>
                </a:solidFill>
                <a:latin typeface="Arial" panose="020B0604020202020204" pitchFamily="34" charset="0"/>
                <a:cs typeface="Arial" panose="020B0604020202020204" pitchFamily="34" charset="0"/>
              </a:rPr>
              <a:t>22</a:t>
            </a:r>
            <a:r>
              <a:rPr lang="ru-RU" altLang="ru-RU" dirty="0">
                <a:solidFill>
                  <a:srgbClr val="333333"/>
                </a:solidFill>
                <a:latin typeface="Arial" panose="020B0604020202020204" pitchFamily="34" charset="0"/>
                <a:cs typeface="Arial" panose="020B0604020202020204" pitchFamily="34" charset="0"/>
              </a:rPr>
              <a:t>,</a:t>
            </a:r>
            <a:r>
              <a:rPr lang="en-US" altLang="ru-RU" dirty="0">
                <a:solidFill>
                  <a:srgbClr val="333333"/>
                </a:solidFill>
                <a:latin typeface="Arial" panose="020B0604020202020204" pitchFamily="34" charset="0"/>
                <a:cs typeface="Arial" panose="020B0604020202020204" pitchFamily="34" charset="0"/>
              </a:rPr>
              <a:t> IAEA in Vienna, Austria</a:t>
            </a:r>
            <a:endParaRPr lang="ru-RU" altLang="ru-RU" dirty="0">
              <a:solidFill>
                <a:srgbClr val="333333"/>
              </a:solidFill>
              <a:latin typeface="Arial" panose="020B0604020202020204" pitchFamily="34" charset="0"/>
              <a:cs typeface="Arial" panose="020B0604020202020204" pitchFamily="34" charset="0"/>
            </a:endParaRPr>
          </a:p>
        </p:txBody>
      </p:sp>
      <p:sp>
        <p:nvSpPr>
          <p:cNvPr id="18" name="Текст 3"/>
          <p:cNvSpPr>
            <a:spLocks noGrp="1"/>
          </p:cNvSpPr>
          <p:nvPr>
            <p:ph type="body" sz="quarter" idx="11"/>
          </p:nvPr>
        </p:nvSpPr>
        <p:spPr>
          <a:xfrm>
            <a:off x="539750" y="4223959"/>
            <a:ext cx="5711825" cy="218486"/>
          </a:xfrm>
          <a:prstGeom prst="rect">
            <a:avLst/>
          </a:prstGeom>
        </p:spPr>
        <p:txBody>
          <a:bodyPr/>
          <a:lstStyle/>
          <a:p>
            <a:r>
              <a:rPr lang="en-US" b="1" dirty="0">
                <a:solidFill>
                  <a:srgbClr val="333333"/>
                </a:solidFill>
                <a:latin typeface="Arial" panose="020B0604020202020204" pitchFamily="34" charset="0"/>
                <a:cs typeface="Arial" pitchFamily="34" charset="0"/>
              </a:rPr>
              <a:t>Sorokin Aleksandr Pavlovich</a:t>
            </a:r>
            <a:endParaRPr lang="ru-RU" b="1" dirty="0">
              <a:solidFill>
                <a:srgbClr val="333333"/>
              </a:solidFill>
              <a:latin typeface="Arial" panose="020B0604020202020204" pitchFamily="34" charset="0"/>
              <a:cs typeface="Arial" pitchFamily="34" charset="0"/>
            </a:endParaRPr>
          </a:p>
        </p:txBody>
      </p:sp>
      <p:sp>
        <p:nvSpPr>
          <p:cNvPr id="19" name="Текст 4"/>
          <p:cNvSpPr>
            <a:spLocks noGrp="1"/>
          </p:cNvSpPr>
          <p:nvPr>
            <p:ph type="body" sz="quarter" idx="12"/>
          </p:nvPr>
        </p:nvSpPr>
        <p:spPr>
          <a:xfrm>
            <a:off x="539748" y="4529609"/>
            <a:ext cx="5711825" cy="284683"/>
          </a:xfrm>
          <a:prstGeom prst="rect">
            <a:avLst/>
          </a:prstGeom>
        </p:spPr>
        <p:txBody>
          <a:bodyPr/>
          <a:lstStyle/>
          <a:p>
            <a:r>
              <a:rPr lang="en-US" dirty="0">
                <a:solidFill>
                  <a:srgbClr val="333333"/>
                </a:solidFill>
                <a:latin typeface="Arial" panose="020B0604020202020204" pitchFamily="34" charset="0"/>
                <a:cs typeface="Arial" panose="020B0604020202020204" pitchFamily="34" charset="0"/>
              </a:rPr>
              <a:t>Chief Researcher, </a:t>
            </a:r>
            <a:r>
              <a:rPr lang="ru-RU" dirty="0" err="1">
                <a:solidFill>
                  <a:srgbClr val="333333"/>
                </a:solidFill>
                <a:latin typeface="Arial" panose="020B0604020202020204" pitchFamily="34" charset="0"/>
                <a:cs typeface="Arial" panose="020B0604020202020204" pitchFamily="34" charset="0"/>
              </a:rPr>
              <a:t>Dr</a:t>
            </a:r>
            <a:r>
              <a:rPr lang="ru-RU" dirty="0">
                <a:solidFill>
                  <a:srgbClr val="333333"/>
                </a:solidFill>
                <a:latin typeface="Arial" panose="020B0604020202020204" pitchFamily="34" charset="0"/>
                <a:cs typeface="Arial" panose="020B0604020202020204" pitchFamily="34" charset="0"/>
              </a:rPr>
              <a:t>. </a:t>
            </a:r>
            <a:r>
              <a:rPr lang="ru-RU" dirty="0" err="1">
                <a:solidFill>
                  <a:srgbClr val="333333"/>
                </a:solidFill>
                <a:latin typeface="Arial" panose="020B0604020202020204" pitchFamily="34" charset="0"/>
                <a:cs typeface="Arial" panose="020B0604020202020204" pitchFamily="34" charset="0"/>
              </a:rPr>
              <a:t>Sci</a:t>
            </a:r>
            <a:r>
              <a:rPr lang="ru-RU" dirty="0">
                <a:solidFill>
                  <a:srgbClr val="333333"/>
                </a:solidFill>
                <a:latin typeface="Arial" panose="020B0604020202020204" pitchFamily="34" charset="0"/>
                <a:cs typeface="Arial" panose="020B0604020202020204" pitchFamily="34" charset="0"/>
              </a:rPr>
              <a:t>.(</a:t>
            </a:r>
            <a:r>
              <a:rPr lang="en-US" dirty="0">
                <a:solidFill>
                  <a:srgbClr val="333333"/>
                </a:solidFill>
                <a:latin typeface="Arial" panose="020B0604020202020204" pitchFamily="34" charset="0"/>
                <a:cs typeface="Arial" panose="020B0604020202020204" pitchFamily="34" charset="0"/>
              </a:rPr>
              <a:t>Tech</a:t>
            </a:r>
            <a:r>
              <a:rPr lang="ru-RU" dirty="0">
                <a:solidFill>
                  <a:srgbClr val="333333"/>
                </a:solidFill>
                <a:latin typeface="Arial" panose="020B0604020202020204" pitchFamily="34" charset="0"/>
                <a:cs typeface="Arial" panose="020B0604020202020204" pitchFamily="34" charset="0"/>
              </a:rPr>
              <a:t>.)</a:t>
            </a:r>
            <a:endParaRPr lang="ru-RU" dirty="0">
              <a:solidFill>
                <a:srgbClr val="333333"/>
              </a:solidFill>
              <a:latin typeface="Arial" panose="020B0604020202020204" pitchFamily="34" charset="0"/>
              <a:ea typeface="Calibri" panose="020F0502020204030204" pitchFamily="34" charset="0"/>
              <a:cs typeface="Arial" panose="020B0604020202020204" pitchFamily="34" charset="0"/>
            </a:endParaRPr>
          </a:p>
          <a:p>
            <a:endParaRPr lang="ru-RU" dirty="0">
              <a:solidFill>
                <a:srgbClr val="333333"/>
              </a:solidFill>
              <a:latin typeface="Arial" panose="020B0604020202020204" pitchFamily="34" charset="0"/>
              <a:cs typeface="Arial" pitchFamily="34" charset="0"/>
            </a:endParaRPr>
          </a:p>
        </p:txBody>
      </p:sp>
      <p:sp>
        <p:nvSpPr>
          <p:cNvPr id="2" name="Заголовок 1"/>
          <p:cNvSpPr>
            <a:spLocks noGrp="1"/>
          </p:cNvSpPr>
          <p:nvPr>
            <p:ph type="title"/>
          </p:nvPr>
        </p:nvSpPr>
        <p:spPr>
          <a:xfrm>
            <a:off x="539748" y="2122488"/>
            <a:ext cx="7094429" cy="1038054"/>
          </a:xfrm>
        </p:spPr>
        <p:txBody>
          <a:bodyPr/>
          <a:lstStyle/>
          <a:p>
            <a:r>
              <a:rPr lang="en-US" dirty="0">
                <a:solidFill>
                  <a:srgbClr val="333333"/>
                </a:solidFill>
                <a:latin typeface="Arial" panose="020B0604020202020204" pitchFamily="34" charset="0"/>
                <a:cs typeface="Arial" panose="020B0604020202020204" pitchFamily="34" charset="0"/>
              </a:rPr>
              <a:t>Physical modeling of hydrodynamics </a:t>
            </a:r>
            <a:br>
              <a:rPr lang="en-US" dirty="0">
                <a:solidFill>
                  <a:srgbClr val="333333"/>
                </a:solidFill>
                <a:latin typeface="Arial" panose="020B0604020202020204" pitchFamily="34" charset="0"/>
                <a:cs typeface="Arial" panose="020B0604020202020204" pitchFamily="34" charset="0"/>
              </a:rPr>
            </a:br>
            <a:r>
              <a:rPr lang="en-US" dirty="0">
                <a:solidFill>
                  <a:srgbClr val="333333"/>
                </a:solidFill>
                <a:latin typeface="Arial" panose="020B0604020202020204" pitchFamily="34" charset="0"/>
                <a:cs typeface="Arial" panose="020B0604020202020204" pitchFamily="34" charset="0"/>
              </a:rPr>
              <a:t>and heat </a:t>
            </a:r>
            <a:r>
              <a:rPr lang="en-US" dirty="0" err="1">
                <a:solidFill>
                  <a:srgbClr val="333333"/>
                </a:solidFill>
                <a:latin typeface="Arial" panose="020B0604020202020204" pitchFamily="34" charset="0"/>
                <a:cs typeface="Arial" panose="020B0604020202020204" pitchFamily="34" charset="0"/>
              </a:rPr>
              <a:t>exechange</a:t>
            </a:r>
            <a:r>
              <a:rPr lang="en-US" dirty="0">
                <a:solidFill>
                  <a:srgbClr val="333333"/>
                </a:solidFill>
                <a:latin typeface="Arial" panose="020B0604020202020204" pitchFamily="34" charset="0"/>
                <a:cs typeface="Arial" panose="020B0604020202020204" pitchFamily="34" charset="0"/>
              </a:rPr>
              <a:t> in fast reactors</a:t>
            </a:r>
            <a:br>
              <a:rPr lang="en-US" dirty="0">
                <a:solidFill>
                  <a:srgbClr val="333333"/>
                </a:solidFill>
                <a:latin typeface="Arial" panose="020B0604020202020204" pitchFamily="34" charset="0"/>
                <a:cs typeface="Arial" panose="020B0604020202020204" pitchFamily="34" charset="0"/>
              </a:rPr>
            </a:br>
            <a:r>
              <a:rPr lang="en-US" dirty="0">
                <a:solidFill>
                  <a:srgbClr val="333333"/>
                </a:solidFill>
                <a:latin typeface="Arial" panose="020B0604020202020204" pitchFamily="34" charset="0"/>
                <a:cs typeface="Arial" panose="020B0604020202020204" pitchFamily="34" charset="0"/>
              </a:rPr>
              <a:t>with liquid metal coolants</a:t>
            </a:r>
            <a:endParaRPr lang="ru-RU" dirty="0">
              <a:solidFill>
                <a:srgbClr val="3333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4510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A523CD44-922E-4FA4-9B02-248E024474DF}"/>
              </a:ext>
            </a:extLst>
          </p:cNvPr>
          <p:cNvSpPr/>
          <p:nvPr/>
        </p:nvSpPr>
        <p:spPr>
          <a:xfrm>
            <a:off x="539749" y="2842002"/>
            <a:ext cx="3807663" cy="1891923"/>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Заголовок 4"/>
          <p:cNvSpPr>
            <a:spLocks noGrp="1"/>
          </p:cNvSpPr>
          <p:nvPr>
            <p:ph type="title"/>
          </p:nvPr>
        </p:nvSpPr>
        <p:spPr>
          <a:xfrm>
            <a:off x="539750" y="411778"/>
            <a:ext cx="7445301" cy="290096"/>
          </a:xfrm>
        </p:spPr>
        <p:txBody>
          <a:bodyPr/>
          <a:lstStyle/>
          <a:p>
            <a:r>
              <a:rPr lang="ru-RU" altLang="ru-RU" dirty="0" err="1">
                <a:latin typeface="Arial" panose="020B0604020202020204" pitchFamily="34" charset="0"/>
                <a:cs typeface="Arial" panose="020B0604020202020204" pitchFamily="34" charset="0"/>
              </a:rPr>
              <a:t>Modeling</a:t>
            </a:r>
            <a:r>
              <a:rPr lang="ru-RU" altLang="ru-RU" dirty="0">
                <a:latin typeface="Arial" panose="020B0604020202020204" pitchFamily="34" charset="0"/>
                <a:cs typeface="Arial" panose="020B0604020202020204" pitchFamily="34" charset="0"/>
              </a:rPr>
              <a:t> </a:t>
            </a:r>
            <a:r>
              <a:rPr lang="ru-RU" altLang="ru-RU" dirty="0" err="1">
                <a:latin typeface="Arial" panose="020B0604020202020204" pitchFamily="34" charset="0"/>
                <a:cs typeface="Arial" panose="020B0604020202020204" pitchFamily="34" charset="0"/>
              </a:rPr>
              <a:t>of</a:t>
            </a:r>
            <a:r>
              <a:rPr lang="ru-RU" altLang="ru-RU" dirty="0">
                <a:latin typeface="Arial" panose="020B0604020202020204" pitchFamily="34" charset="0"/>
                <a:cs typeface="Arial" panose="020B0604020202020204" pitchFamily="34" charset="0"/>
              </a:rPr>
              <a:t> </a:t>
            </a:r>
            <a:r>
              <a:rPr lang="ru-RU" altLang="ru-RU" dirty="0" err="1">
                <a:latin typeface="Arial" panose="020B0604020202020204" pitchFamily="34" charset="0"/>
                <a:cs typeface="Arial" panose="020B0604020202020204" pitchFamily="34" charset="0"/>
              </a:rPr>
              <a:t>liquid</a:t>
            </a:r>
            <a:r>
              <a:rPr lang="ru-RU" altLang="ru-RU" dirty="0">
                <a:latin typeface="Arial" panose="020B0604020202020204" pitchFamily="34" charset="0"/>
                <a:cs typeface="Arial" panose="020B0604020202020204" pitchFamily="34" charset="0"/>
              </a:rPr>
              <a:t> </a:t>
            </a:r>
            <a:r>
              <a:rPr lang="ru-RU" altLang="ru-RU" dirty="0" err="1">
                <a:latin typeface="Arial" panose="020B0604020202020204" pitchFamily="34" charset="0"/>
                <a:cs typeface="Arial" panose="020B0604020202020204" pitchFamily="34" charset="0"/>
              </a:rPr>
              <a:t>metal</a:t>
            </a:r>
            <a:r>
              <a:rPr lang="ru-RU" altLang="ru-RU" dirty="0">
                <a:latin typeface="Arial" panose="020B0604020202020204" pitchFamily="34" charset="0"/>
                <a:cs typeface="Arial" panose="020B0604020202020204" pitchFamily="34" charset="0"/>
              </a:rPr>
              <a:t> h</a:t>
            </a:r>
            <a:r>
              <a:rPr lang="en-US" altLang="ru-RU" dirty="0">
                <a:latin typeface="Arial" panose="020B0604020202020204" pitchFamily="34" charset="0"/>
                <a:cs typeface="Arial" panose="020B0604020202020204" pitchFamily="34" charset="0"/>
              </a:rPr>
              <a:t>eat transfer </a:t>
            </a:r>
            <a:r>
              <a:rPr lang="en-US" altLang="ru-RU" dirty="0" err="1">
                <a:latin typeface="Arial" panose="020B0604020202020204" pitchFamily="34" charset="0"/>
                <a:cs typeface="Arial" panose="020B0604020202020204" pitchFamily="34" charset="0"/>
              </a:rPr>
              <a:t>i</a:t>
            </a:r>
            <a:r>
              <a:rPr lang="ru-RU" altLang="ru-RU" dirty="0" err="1">
                <a:latin typeface="Arial" panose="020B0604020202020204" pitchFamily="34" charset="0"/>
                <a:cs typeface="Arial" panose="020B0604020202020204" pitchFamily="34" charset="0"/>
              </a:rPr>
              <a:t>n</a:t>
            </a:r>
            <a:r>
              <a:rPr lang="ru-RU" altLang="ru-RU" dirty="0">
                <a:latin typeface="Arial" panose="020B0604020202020204" pitchFamily="34" charset="0"/>
                <a:cs typeface="Arial" panose="020B0604020202020204" pitchFamily="34" charset="0"/>
              </a:rPr>
              <a:t> </a:t>
            </a:r>
            <a:r>
              <a:rPr lang="en-US" altLang="ru-RU" dirty="0">
                <a:latin typeface="Arial" panose="020B0604020202020204" pitchFamily="34" charset="0"/>
                <a:cs typeface="Arial" panose="020B0604020202020204" pitchFamily="34" charset="0"/>
              </a:rPr>
              <a:t>pipes</a:t>
            </a:r>
            <a:endParaRPr lang="ru-RU" dirty="0">
              <a:latin typeface="Arial" panose="020B0604020202020204" pitchFamily="34" charset="0"/>
              <a:cs typeface="Arial" panose="020B0604020202020204" pitchFamily="34" charset="0"/>
            </a:endParaRPr>
          </a:p>
        </p:txBody>
      </p:sp>
      <p:sp>
        <p:nvSpPr>
          <p:cNvPr id="8" name="Текст 8"/>
          <p:cNvSpPr>
            <a:spLocks noGrp="1"/>
          </p:cNvSpPr>
          <p:nvPr>
            <p:ph type="body" sz="quarter" idx="15"/>
          </p:nvPr>
        </p:nvSpPr>
        <p:spPr>
          <a:xfrm>
            <a:off x="539750" y="1196548"/>
            <a:ext cx="8208964" cy="290096"/>
          </a:xfrm>
        </p:spPr>
        <p:txBody>
          <a:bodyPr/>
          <a:lstStyle/>
          <a:p>
            <a:pPr marL="0" indent="0">
              <a:spcBef>
                <a:spcPct val="0"/>
              </a:spcBef>
              <a:spcAft>
                <a:spcPts val="600"/>
              </a:spcAft>
              <a:buClr>
                <a:srgbClr val="C63406"/>
              </a:buClr>
              <a:buNone/>
            </a:pPr>
            <a:r>
              <a:rPr lang="ru-RU" sz="1000" dirty="0" err="1">
                <a:latin typeface="Arial" panose="020B0604020202020204" pitchFamily="34" charset="0"/>
                <a:cs typeface="Arial" panose="020B0604020202020204" pitchFamily="34" charset="0"/>
              </a:rPr>
              <a:t>When</a:t>
            </a:r>
            <a:r>
              <a:rPr lang="ru-RU" sz="1000" dirty="0">
                <a:latin typeface="Arial" panose="020B0604020202020204" pitchFamily="34" charset="0"/>
                <a:cs typeface="Arial" panose="020B0604020202020204" pitchFamily="34" charset="0"/>
              </a:rPr>
              <a:t> heat transfer </a:t>
            </a:r>
            <a:r>
              <a:rPr lang="en-US" sz="1000" dirty="0">
                <a:latin typeface="Arial" panose="020B0604020202020204" pitchFamily="34" charset="0"/>
                <a:cs typeface="Arial" panose="020B0604020202020204" pitchFamily="34" charset="0"/>
              </a:rPr>
              <a:t>is studied </a:t>
            </a:r>
            <a:r>
              <a:rPr lang="ru-RU" sz="1000" dirty="0">
                <a:latin typeface="Arial" panose="020B0604020202020204" pitchFamily="34" charset="0"/>
                <a:cs typeface="Arial" panose="020B0604020202020204" pitchFamily="34" charset="0"/>
              </a:rPr>
              <a:t>in liquid metals for a steady</a:t>
            </a:r>
            <a:r>
              <a:rPr lang="en-US" sz="1000" dirty="0">
                <a:latin typeface="Arial" panose="020B0604020202020204" pitchFamily="34" charset="0"/>
                <a:cs typeface="Arial" panose="020B0604020202020204" pitchFamily="34" charset="0"/>
              </a:rPr>
              <a:t>-state</a:t>
            </a:r>
            <a:r>
              <a:rPr lang="ru-RU" sz="1000" dirty="0">
                <a:latin typeface="Arial" panose="020B0604020202020204" pitchFamily="34" charset="0"/>
                <a:cs typeface="Arial" panose="020B0604020202020204" pitchFamily="34" charset="0"/>
              </a:rPr>
              <a:t> flow, the hypothesis is used that the </a:t>
            </a:r>
            <a:r>
              <a:rPr lang="ru-RU" sz="1000" dirty="0" err="1">
                <a:latin typeface="Arial" panose="020B0604020202020204" pitchFamily="34" charset="0"/>
                <a:cs typeface="Arial" panose="020B0604020202020204" pitchFamily="34" charset="0"/>
              </a:rPr>
              <a:t>Reynolds</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numbercan</a:t>
            </a:r>
            <a:r>
              <a:rPr lang="ru-RU" sz="1000" dirty="0">
                <a:latin typeface="Arial" panose="020B0604020202020204" pitchFamily="34" charset="0"/>
                <a:cs typeface="Arial" panose="020B0604020202020204" pitchFamily="34" charset="0"/>
              </a:rPr>
              <a:t> be approximately excluded in the criterion equation Nu = </a:t>
            </a:r>
            <a:r>
              <a:rPr lang="ru-RU" sz="1000" i="1" dirty="0">
                <a:latin typeface="Arial" panose="020B0604020202020204" pitchFamily="34" charset="0"/>
                <a:cs typeface="Arial" panose="020B0604020202020204" pitchFamily="34" charset="0"/>
              </a:rPr>
              <a:t>f</a:t>
            </a:r>
            <a:r>
              <a:rPr lang="ru-RU" sz="1000" dirty="0">
                <a:latin typeface="Arial" panose="020B0604020202020204" pitchFamily="34" charset="0"/>
                <a:cs typeface="Arial" panose="020B0604020202020204" pitchFamily="34" charset="0"/>
              </a:rPr>
              <a:t>(Re, Pe). </a:t>
            </a:r>
            <a:r>
              <a:rPr lang="en-US" sz="1000" dirty="0">
                <a:latin typeface="Arial" panose="020B0604020202020204" pitchFamily="34" charset="0"/>
                <a:cs typeface="Arial" panose="020B0604020202020204" pitchFamily="34" charset="0"/>
              </a:rPr>
              <a:t>The w</a:t>
            </a:r>
            <a:r>
              <a:rPr lang="ru-RU" sz="1000" dirty="0">
                <a:latin typeface="Arial" panose="020B0604020202020204" pitchFamily="34" charset="0"/>
                <a:cs typeface="Arial" panose="020B0604020202020204" pitchFamily="34" charset="0"/>
              </a:rPr>
              <a:t>orks </a:t>
            </a:r>
            <a:r>
              <a:rPr lang="en-US" sz="1000" dirty="0">
                <a:latin typeface="Arial" panose="020B0604020202020204" pitchFamily="34" charset="0"/>
                <a:cs typeface="Arial" panose="020B0604020202020204" pitchFamily="34" charset="0"/>
              </a:rPr>
              <a:t>that could </a:t>
            </a:r>
            <a:r>
              <a:rPr lang="ru-RU" sz="1000" dirty="0">
                <a:latin typeface="Arial" panose="020B0604020202020204" pitchFamily="34" charset="0"/>
                <a:cs typeface="Arial" panose="020B0604020202020204" pitchFamily="34" charset="0"/>
              </a:rPr>
              <a:t>indicat</a:t>
            </a:r>
            <a:r>
              <a:rPr lang="en-US" sz="1000" dirty="0">
                <a:latin typeface="Arial" panose="020B0604020202020204" pitchFamily="34" charset="0"/>
                <a:cs typeface="Arial" panose="020B0604020202020204" pitchFamily="34" charset="0"/>
              </a:rPr>
              <a:t>e</a:t>
            </a:r>
            <a:r>
              <a:rPr lang="ru-RU" sz="1000" dirty="0">
                <a:latin typeface="Arial" panose="020B0604020202020204" pitchFamily="34" charset="0"/>
                <a:cs typeface="Arial" panose="020B0604020202020204" pitchFamily="34" charset="0"/>
              </a:rPr>
              <a:t> additional </a:t>
            </a:r>
            <a:r>
              <a:rPr lang="ru-RU" sz="1000" dirty="0" err="1">
                <a:latin typeface="Arial" panose="020B0604020202020204" pitchFamily="34" charset="0"/>
                <a:cs typeface="Arial" panose="020B0604020202020204" pitchFamily="34" charset="0"/>
              </a:rPr>
              <a:t>errors</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in</a:t>
            </a:r>
            <a:r>
              <a:rPr lang="ru-RU"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case of </a:t>
            </a:r>
            <a:r>
              <a:rPr lang="ru-RU" sz="1000" dirty="0" err="1">
                <a:latin typeface="Arial" panose="020B0604020202020204" pitchFamily="34" charset="0"/>
                <a:cs typeface="Arial" panose="020B0604020202020204" pitchFamily="34" charset="0"/>
              </a:rPr>
              <a:t>its</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use</a:t>
            </a:r>
            <a:r>
              <a:rPr lang="en-US" sz="1000" dirty="0">
                <a:latin typeface="Arial" panose="020B0604020202020204" pitchFamily="34" charset="0"/>
                <a:cs typeface="Arial" panose="020B0604020202020204" pitchFamily="34" charset="0"/>
              </a:rPr>
              <a:t> </a:t>
            </a:r>
            <a:r>
              <a:rPr lang="ru-RU" sz="1000" dirty="0">
                <a:latin typeface="Arial" panose="020B0604020202020204" pitchFamily="34" charset="0"/>
                <a:cs typeface="Arial" panose="020B0604020202020204" pitchFamily="34" charset="0"/>
              </a:rPr>
              <a:t> are </a:t>
            </a:r>
            <a:r>
              <a:rPr lang="ru-RU" sz="1000" dirty="0" err="1">
                <a:latin typeface="Arial" panose="020B0604020202020204" pitchFamily="34" charset="0"/>
                <a:cs typeface="Arial" panose="020B0604020202020204" pitchFamily="34" charset="0"/>
              </a:rPr>
              <a:t>unknown</a:t>
            </a:r>
            <a:r>
              <a:rPr lang="ru-RU" sz="1000" dirty="0">
                <a:latin typeface="Arial" panose="020B0604020202020204" pitchFamily="34" charset="0"/>
                <a:cs typeface="Arial" panose="020B0604020202020204" pitchFamily="34" charset="0"/>
              </a:rPr>
              <a:t>.</a:t>
            </a:r>
            <a:endParaRPr lang="ru-RU" altLang="ru-RU" sz="1000" dirty="0">
              <a:latin typeface="Arial" panose="020B0604020202020204" pitchFamily="34" charset="0"/>
              <a:cs typeface="Arial" panose="020B0604020202020204" pitchFamily="34" charset="0"/>
            </a:endParaRPr>
          </a:p>
        </p:txBody>
      </p:sp>
      <p:pic>
        <p:nvPicPr>
          <p:cNvPr id="9" name="Рисунок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308" y="2938791"/>
            <a:ext cx="3116541" cy="126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Текст 2"/>
          <p:cNvSpPr>
            <a:spLocks noGrp="1"/>
          </p:cNvSpPr>
          <p:nvPr>
            <p:ph type="body" sz="quarter" idx="10"/>
          </p:nvPr>
        </p:nvSpPr>
        <p:spPr>
          <a:xfrm>
            <a:off x="721304" y="4235679"/>
            <a:ext cx="3444551" cy="374035"/>
          </a:xfrm>
        </p:spPr>
        <p:txBody>
          <a:bodyPr/>
          <a:lstStyle/>
          <a:p>
            <a:pPr marL="0" indent="0" algn="ctr">
              <a:lnSpc>
                <a:spcPct val="100000"/>
              </a:lnSpc>
              <a:spcBef>
                <a:spcPct val="0"/>
              </a:spcBef>
              <a:spcAft>
                <a:spcPct val="0"/>
              </a:spcAft>
              <a:buNone/>
            </a:pPr>
            <a:r>
              <a:rPr lang="en-US" altLang="ru-RU" sz="700" b="1" dirty="0">
                <a:latin typeface="Arial" panose="020B0604020202020204" pitchFamily="34" charset="0"/>
                <a:cs typeface="Arial" panose="020B0604020202020204" pitchFamily="34" charset="0"/>
              </a:rPr>
              <a:t>H</a:t>
            </a:r>
            <a:r>
              <a:rPr lang="ru-RU" altLang="ru-RU" sz="700" b="1" dirty="0" err="1">
                <a:latin typeface="Arial" panose="020B0604020202020204" pitchFamily="34" charset="0"/>
                <a:cs typeface="Arial" panose="020B0604020202020204" pitchFamily="34" charset="0"/>
              </a:rPr>
              <a:t>eat</a:t>
            </a:r>
            <a:r>
              <a:rPr lang="ru-RU" altLang="ru-RU" sz="700" b="1" dirty="0">
                <a:latin typeface="Arial" panose="020B0604020202020204" pitchFamily="34" charset="0"/>
                <a:cs typeface="Arial" panose="020B0604020202020204" pitchFamily="34" charset="0"/>
              </a:rPr>
              <a:t> </a:t>
            </a:r>
            <a:r>
              <a:rPr lang="en-US" altLang="ru-RU" sz="700" b="1" dirty="0">
                <a:latin typeface="Arial" panose="020B0604020202020204" pitchFamily="34" charset="0"/>
                <a:cs typeface="Arial" panose="020B0604020202020204" pitchFamily="34" charset="0"/>
              </a:rPr>
              <a:t>transfer </a:t>
            </a:r>
            <a:r>
              <a:rPr lang="ru-RU" altLang="ru-RU" sz="700" b="1" dirty="0" err="1">
                <a:latin typeface="Arial" panose="020B0604020202020204" pitchFamily="34" charset="0"/>
                <a:cs typeface="Arial" panose="020B0604020202020204" pitchFamily="34" charset="0"/>
              </a:rPr>
              <a:t>calculat</a:t>
            </a:r>
            <a:r>
              <a:rPr lang="en-US" altLang="ru-RU" sz="700" b="1" dirty="0" err="1">
                <a:latin typeface="Arial" panose="020B0604020202020204" pitchFamily="34" charset="0"/>
                <a:cs typeface="Arial" panose="020B0604020202020204" pitchFamily="34" charset="0"/>
              </a:rPr>
              <a:t>ed</a:t>
            </a:r>
            <a:r>
              <a:rPr lang="en-US" altLang="ru-RU" sz="700" b="1" dirty="0">
                <a:latin typeface="Arial" panose="020B0604020202020204" pitchFamily="34" charset="0"/>
                <a:cs typeface="Arial" panose="020B0604020202020204" pitchFamily="34" charset="0"/>
              </a:rPr>
              <a:t> with </a:t>
            </a:r>
            <a:r>
              <a:rPr lang="ru-RU" altLang="ru-RU" sz="700" b="1" dirty="0" err="1">
                <a:latin typeface="Arial" panose="020B0604020202020204" pitchFamily="34" charset="0"/>
                <a:cs typeface="Arial" panose="020B0604020202020204" pitchFamily="34" charset="0"/>
              </a:rPr>
              <a:t>the</a:t>
            </a:r>
            <a:r>
              <a:rPr lang="ru-RU" altLang="ru-RU" sz="700" b="1" dirty="0">
                <a:latin typeface="Arial" panose="020B0604020202020204" pitchFamily="34" charset="0"/>
                <a:cs typeface="Arial" panose="020B0604020202020204" pitchFamily="34" charset="0"/>
              </a:rPr>
              <a:t> </a:t>
            </a:r>
            <a:r>
              <a:rPr lang="ru-RU" altLang="ru-RU" sz="700" b="1" dirty="0" err="1">
                <a:latin typeface="Arial" panose="020B0604020202020204" pitchFamily="34" charset="0"/>
                <a:cs typeface="Arial" panose="020B0604020202020204" pitchFamily="34" charset="0"/>
              </a:rPr>
              <a:t>formula</a:t>
            </a:r>
            <a:r>
              <a:rPr lang="en-US" altLang="ru-RU" sz="700" b="1" dirty="0">
                <a:latin typeface="Arial" panose="020B0604020202020204" pitchFamily="34" charset="0"/>
                <a:cs typeface="Arial" panose="020B0604020202020204" pitchFamily="34" charset="0"/>
              </a:rPr>
              <a:t>s of </a:t>
            </a:r>
            <a:r>
              <a:rPr lang="ru-RU" altLang="ru-RU" sz="700" b="1" dirty="0" err="1">
                <a:latin typeface="Arial" panose="020B0604020202020204" pitchFamily="34" charset="0"/>
                <a:cs typeface="Arial" panose="020B0604020202020204" pitchFamily="34" charset="0"/>
              </a:rPr>
              <a:t>Nu</a:t>
            </a:r>
            <a:r>
              <a:rPr lang="en-US" altLang="ru-RU" sz="700" b="1" dirty="0">
                <a:latin typeface="Arial" panose="020B0604020202020204" pitchFamily="34" charset="0"/>
                <a:cs typeface="Arial" panose="020B0604020202020204" pitchFamily="34" charset="0"/>
              </a:rPr>
              <a:t> </a:t>
            </a:r>
            <a:r>
              <a:rPr lang="ru-RU" altLang="ru-RU" sz="700" b="1" dirty="0">
                <a:latin typeface="Arial" panose="020B0604020202020204" pitchFamily="34" charset="0"/>
                <a:cs typeface="Arial" panose="020B0604020202020204" pitchFamily="34" charset="0"/>
              </a:rPr>
              <a:t>=</a:t>
            </a:r>
            <a:r>
              <a:rPr lang="en-US" altLang="ru-RU" sz="700" b="1" dirty="0">
                <a:latin typeface="Arial" panose="020B0604020202020204" pitchFamily="34" charset="0"/>
                <a:cs typeface="Arial" panose="020B0604020202020204" pitchFamily="34" charset="0"/>
              </a:rPr>
              <a:t> </a:t>
            </a:r>
            <a:r>
              <a:rPr lang="ru-RU" altLang="ru-RU" sz="700" b="1" dirty="0">
                <a:latin typeface="Arial" panose="020B0604020202020204" pitchFamily="34" charset="0"/>
                <a:cs typeface="Arial" panose="020B0604020202020204" pitchFamily="34" charset="0"/>
              </a:rPr>
              <a:t>7+0</a:t>
            </a:r>
            <a:r>
              <a:rPr lang="en-US" altLang="ru-RU" sz="700" b="1" dirty="0">
                <a:latin typeface="Arial" panose="020B0604020202020204" pitchFamily="34" charset="0"/>
                <a:cs typeface="Arial" panose="020B0604020202020204" pitchFamily="34" charset="0"/>
              </a:rPr>
              <a:t>.</a:t>
            </a:r>
            <a:r>
              <a:rPr lang="ru-RU" altLang="ru-RU" sz="700" b="1" dirty="0">
                <a:latin typeface="Arial" panose="020B0604020202020204" pitchFamily="34" charset="0"/>
                <a:cs typeface="Arial" panose="020B0604020202020204" pitchFamily="34" charset="0"/>
              </a:rPr>
              <a:t>025Ре</a:t>
            </a:r>
            <a:r>
              <a:rPr lang="ru-RU" altLang="ru-RU" sz="700" b="1" baseline="30000" dirty="0">
                <a:latin typeface="Arial" panose="020B0604020202020204" pitchFamily="34" charset="0"/>
                <a:cs typeface="Arial" panose="020B0604020202020204" pitchFamily="34" charset="0"/>
              </a:rPr>
              <a:t>0</a:t>
            </a:r>
            <a:r>
              <a:rPr lang="en-US" altLang="ru-RU" sz="700" b="1" baseline="30000" dirty="0">
                <a:latin typeface="Arial" panose="020B0604020202020204" pitchFamily="34" charset="0"/>
                <a:cs typeface="Arial" panose="020B0604020202020204" pitchFamily="34" charset="0"/>
              </a:rPr>
              <a:t>.</a:t>
            </a:r>
            <a:r>
              <a:rPr lang="ru-RU" altLang="ru-RU" sz="700" b="1" baseline="30000" dirty="0">
                <a:latin typeface="Arial" panose="020B0604020202020204" pitchFamily="34" charset="0"/>
                <a:cs typeface="Arial" panose="020B0604020202020204" pitchFamily="34" charset="0"/>
              </a:rPr>
              <a:t>8</a:t>
            </a:r>
            <a:r>
              <a:rPr lang="en-US" altLang="ru-RU" sz="700" b="1" dirty="0">
                <a:latin typeface="Arial" panose="020B0604020202020204" pitchFamily="34" charset="0"/>
                <a:cs typeface="Arial" panose="020B0604020202020204" pitchFamily="34" charset="0"/>
              </a:rPr>
              <a:t> (</a:t>
            </a:r>
            <a:r>
              <a:rPr lang="ru-RU" altLang="ru-RU" sz="700" b="1" dirty="0">
                <a:latin typeface="Arial" panose="020B0604020202020204" pitchFamily="34" charset="0"/>
                <a:cs typeface="Arial" panose="020B0604020202020204" pitchFamily="34" charset="0"/>
              </a:rPr>
              <a:t>1</a:t>
            </a:r>
            <a:r>
              <a:rPr lang="en-US" altLang="ru-RU" sz="700" b="1" dirty="0">
                <a:latin typeface="Arial" panose="020B0604020202020204" pitchFamily="34" charset="0"/>
                <a:cs typeface="Arial" panose="020B0604020202020204" pitchFamily="34" charset="0"/>
              </a:rPr>
              <a:t>),</a:t>
            </a:r>
            <a:br>
              <a:rPr lang="en-US" altLang="ru-RU" sz="700" b="1" dirty="0">
                <a:latin typeface="Arial" panose="020B0604020202020204" pitchFamily="34" charset="0"/>
                <a:cs typeface="Arial" panose="020B0604020202020204" pitchFamily="34" charset="0"/>
              </a:rPr>
            </a:br>
            <a:r>
              <a:rPr lang="ru-RU" altLang="ru-RU" sz="700" b="1" dirty="0" err="1">
                <a:latin typeface="Arial" panose="020B0604020202020204" pitchFamily="34" charset="0"/>
                <a:cs typeface="Arial" panose="020B0604020202020204" pitchFamily="34" charset="0"/>
              </a:rPr>
              <a:t>Nu</a:t>
            </a:r>
            <a:r>
              <a:rPr lang="ru-RU" altLang="ru-RU" sz="700" b="1" dirty="0">
                <a:latin typeface="Arial" panose="020B0604020202020204" pitchFamily="34" charset="0"/>
                <a:cs typeface="Arial" panose="020B0604020202020204" pitchFamily="34" charset="0"/>
              </a:rPr>
              <a:t> = 5</a:t>
            </a:r>
            <a:r>
              <a:rPr lang="en-US" altLang="ru-RU" sz="700" b="1" dirty="0">
                <a:latin typeface="Arial" panose="020B0604020202020204" pitchFamily="34" charset="0"/>
                <a:cs typeface="Arial" panose="020B0604020202020204" pitchFamily="34" charset="0"/>
              </a:rPr>
              <a:t>.</a:t>
            </a:r>
            <a:r>
              <a:rPr lang="ru-RU" altLang="ru-RU" sz="700" b="1" dirty="0">
                <a:latin typeface="Arial" panose="020B0604020202020204" pitchFamily="34" charset="0"/>
                <a:cs typeface="Arial" panose="020B0604020202020204" pitchFamily="34" charset="0"/>
              </a:rPr>
              <a:t>2+0</a:t>
            </a:r>
            <a:r>
              <a:rPr lang="en-US" altLang="ru-RU" sz="700" b="1" dirty="0">
                <a:latin typeface="Arial" panose="020B0604020202020204" pitchFamily="34" charset="0"/>
                <a:cs typeface="Arial" panose="020B0604020202020204" pitchFamily="34" charset="0"/>
              </a:rPr>
              <a:t>.</a:t>
            </a:r>
            <a:r>
              <a:rPr lang="ru-RU" altLang="ru-RU" sz="700" b="1" dirty="0">
                <a:latin typeface="Arial" panose="020B0604020202020204" pitchFamily="34" charset="0"/>
                <a:cs typeface="Arial" panose="020B0604020202020204" pitchFamily="34" charset="0"/>
              </a:rPr>
              <a:t>025</a:t>
            </a:r>
            <a:r>
              <a:rPr lang="en-US" altLang="ru-RU" sz="700" b="1" dirty="0" err="1">
                <a:latin typeface="Arial" panose="020B0604020202020204" pitchFamily="34" charset="0"/>
                <a:cs typeface="Arial" panose="020B0604020202020204" pitchFamily="34" charset="0"/>
              </a:rPr>
              <a:t>Pe</a:t>
            </a:r>
            <a:r>
              <a:rPr lang="ru-RU" altLang="ru-RU" sz="700" b="1" baseline="30000" dirty="0">
                <a:latin typeface="Arial" panose="020B0604020202020204" pitchFamily="34" charset="0"/>
                <a:cs typeface="Arial" panose="020B0604020202020204" pitchFamily="34" charset="0"/>
              </a:rPr>
              <a:t>0</a:t>
            </a:r>
            <a:r>
              <a:rPr lang="en-US" altLang="ru-RU" sz="700" b="1" baseline="30000" dirty="0">
                <a:latin typeface="Arial" panose="020B0604020202020204" pitchFamily="34" charset="0"/>
                <a:cs typeface="Arial" panose="020B0604020202020204" pitchFamily="34" charset="0"/>
              </a:rPr>
              <a:t>.</a:t>
            </a:r>
            <a:r>
              <a:rPr lang="ru-RU" altLang="ru-RU" sz="700" b="1" baseline="30000" dirty="0">
                <a:latin typeface="Arial" panose="020B0604020202020204" pitchFamily="34" charset="0"/>
                <a:cs typeface="Arial" panose="020B0604020202020204" pitchFamily="34" charset="0"/>
              </a:rPr>
              <a:t>8</a:t>
            </a:r>
            <a:r>
              <a:rPr lang="en-US" altLang="ru-RU" sz="700" b="1" dirty="0">
                <a:latin typeface="Arial" panose="020B0604020202020204" pitchFamily="34" charset="0"/>
                <a:cs typeface="Arial" panose="020B0604020202020204" pitchFamily="34" charset="0"/>
              </a:rPr>
              <a:t> (</a:t>
            </a:r>
            <a:r>
              <a:rPr lang="ru-RU" altLang="ru-RU" sz="700" b="1" dirty="0">
                <a:latin typeface="Arial" panose="020B0604020202020204" pitchFamily="34" charset="0"/>
                <a:cs typeface="Arial" panose="020B0604020202020204" pitchFamily="34" charset="0"/>
              </a:rPr>
              <a:t>2</a:t>
            </a:r>
            <a:r>
              <a:rPr lang="en-US" altLang="ru-RU" sz="700" b="1" dirty="0">
                <a:latin typeface="Arial" panose="020B0604020202020204" pitchFamily="34" charset="0"/>
                <a:cs typeface="Arial" panose="020B0604020202020204" pitchFamily="34" charset="0"/>
              </a:rPr>
              <a:t>), </a:t>
            </a:r>
            <a:r>
              <a:rPr lang="ru-RU" altLang="ru-RU" sz="700" b="1" dirty="0" err="1">
                <a:latin typeface="Arial" panose="020B0604020202020204" pitchFamily="34" charset="0"/>
                <a:cs typeface="Arial" panose="020B0604020202020204" pitchFamily="34" charset="0"/>
              </a:rPr>
              <a:t>Nu</a:t>
            </a:r>
            <a:r>
              <a:rPr lang="ru-RU" altLang="ru-RU" sz="700" b="1" dirty="0">
                <a:latin typeface="Arial" panose="020B0604020202020204" pitchFamily="34" charset="0"/>
                <a:cs typeface="Arial" panose="020B0604020202020204" pitchFamily="34" charset="0"/>
              </a:rPr>
              <a:t> = 4</a:t>
            </a:r>
            <a:r>
              <a:rPr lang="en-US" altLang="ru-RU" sz="700" b="1" dirty="0">
                <a:latin typeface="Arial" panose="020B0604020202020204" pitchFamily="34" charset="0"/>
                <a:cs typeface="Arial" panose="020B0604020202020204" pitchFamily="34" charset="0"/>
              </a:rPr>
              <a:t>.</a:t>
            </a:r>
            <a:r>
              <a:rPr lang="ru-RU" altLang="ru-RU" sz="700" b="1" dirty="0">
                <a:latin typeface="Arial" panose="020B0604020202020204" pitchFamily="34" charset="0"/>
                <a:cs typeface="Arial" panose="020B0604020202020204" pitchFamily="34" charset="0"/>
              </a:rPr>
              <a:t>3+0</a:t>
            </a:r>
            <a:r>
              <a:rPr lang="en-US" altLang="ru-RU" sz="700" b="1" dirty="0">
                <a:latin typeface="Arial" panose="020B0604020202020204" pitchFamily="34" charset="0"/>
                <a:cs typeface="Arial" panose="020B0604020202020204" pitchFamily="34" charset="0"/>
              </a:rPr>
              <a:t>.</a:t>
            </a:r>
            <a:r>
              <a:rPr lang="ru-RU" altLang="ru-RU" sz="700" b="1" dirty="0">
                <a:latin typeface="Arial" panose="020B0604020202020204" pitchFamily="34" charset="0"/>
                <a:cs typeface="Arial" panose="020B0604020202020204" pitchFamily="34" charset="0"/>
              </a:rPr>
              <a:t>025</a:t>
            </a:r>
            <a:r>
              <a:rPr lang="en-US" altLang="ru-RU" sz="700" b="1" dirty="0" err="1">
                <a:latin typeface="Arial" panose="020B0604020202020204" pitchFamily="34" charset="0"/>
                <a:cs typeface="Arial" panose="020B0604020202020204" pitchFamily="34" charset="0"/>
              </a:rPr>
              <a:t>Pe</a:t>
            </a:r>
            <a:r>
              <a:rPr lang="ru-RU" altLang="ru-RU" sz="700" b="1" baseline="30000" dirty="0">
                <a:latin typeface="Arial" panose="020B0604020202020204" pitchFamily="34" charset="0"/>
                <a:cs typeface="Arial" panose="020B0604020202020204" pitchFamily="34" charset="0"/>
              </a:rPr>
              <a:t>0</a:t>
            </a:r>
            <a:r>
              <a:rPr lang="en-US" altLang="ru-RU" sz="700" b="1" baseline="30000" dirty="0">
                <a:latin typeface="Arial" panose="020B0604020202020204" pitchFamily="34" charset="0"/>
                <a:cs typeface="Arial" panose="020B0604020202020204" pitchFamily="34" charset="0"/>
              </a:rPr>
              <a:t>.</a:t>
            </a:r>
            <a:r>
              <a:rPr lang="ru-RU" altLang="ru-RU" sz="700" b="1" baseline="30000" dirty="0">
                <a:latin typeface="Arial" panose="020B0604020202020204" pitchFamily="34" charset="0"/>
                <a:cs typeface="Arial" panose="020B0604020202020204" pitchFamily="34" charset="0"/>
              </a:rPr>
              <a:t>8</a:t>
            </a:r>
            <a:r>
              <a:rPr lang="en-US" altLang="ru-RU" sz="700" b="1" dirty="0">
                <a:latin typeface="Arial" panose="020B0604020202020204" pitchFamily="34" charset="0"/>
                <a:cs typeface="Arial" panose="020B0604020202020204" pitchFamily="34" charset="0"/>
              </a:rPr>
              <a:t> (</a:t>
            </a:r>
            <a:r>
              <a:rPr lang="ru-RU" altLang="ru-RU" sz="700" b="1" dirty="0">
                <a:latin typeface="Arial" panose="020B0604020202020204" pitchFamily="34" charset="0"/>
                <a:cs typeface="Arial" panose="020B0604020202020204" pitchFamily="34" charset="0"/>
              </a:rPr>
              <a:t>3</a:t>
            </a:r>
            <a:r>
              <a:rPr lang="en-US" altLang="ru-RU" sz="700" b="1" dirty="0">
                <a:latin typeface="Arial" panose="020B0604020202020204" pitchFamily="34" charset="0"/>
                <a:cs typeface="Arial" panose="020B0604020202020204" pitchFamily="34" charset="0"/>
              </a:rPr>
              <a:t>), </a:t>
            </a:r>
            <a:r>
              <a:rPr lang="ru-RU" altLang="ru-RU" sz="700" b="1" dirty="0" err="1">
                <a:latin typeface="Arial" panose="020B0604020202020204" pitchFamily="34" charset="0"/>
                <a:cs typeface="Arial" panose="020B0604020202020204" pitchFamily="34" charset="0"/>
              </a:rPr>
              <a:t>Nu</a:t>
            </a:r>
            <a:r>
              <a:rPr lang="ru-RU" altLang="ru-RU" sz="700" b="1" dirty="0">
                <a:latin typeface="Arial" panose="020B0604020202020204" pitchFamily="34" charset="0"/>
                <a:cs typeface="Arial" panose="020B0604020202020204" pitchFamily="34" charset="0"/>
              </a:rPr>
              <a:t> = 5+0</a:t>
            </a:r>
            <a:r>
              <a:rPr lang="en-US" altLang="ru-RU" sz="700" b="1" dirty="0">
                <a:latin typeface="Arial" panose="020B0604020202020204" pitchFamily="34" charset="0"/>
                <a:cs typeface="Arial" panose="020B0604020202020204" pitchFamily="34" charset="0"/>
              </a:rPr>
              <a:t>.</a:t>
            </a:r>
            <a:r>
              <a:rPr lang="ru-RU" altLang="ru-RU" sz="700" b="1" dirty="0">
                <a:latin typeface="Arial" panose="020B0604020202020204" pitchFamily="34" charset="0"/>
                <a:cs typeface="Arial" panose="020B0604020202020204" pitchFamily="34" charset="0"/>
              </a:rPr>
              <a:t>014</a:t>
            </a:r>
            <a:r>
              <a:rPr lang="en-US" altLang="ru-RU" sz="700" b="1" dirty="0" err="1">
                <a:latin typeface="Arial" panose="020B0604020202020204" pitchFamily="34" charset="0"/>
                <a:cs typeface="Arial" panose="020B0604020202020204" pitchFamily="34" charset="0"/>
              </a:rPr>
              <a:t>Pe</a:t>
            </a:r>
            <a:r>
              <a:rPr lang="ru-RU" altLang="ru-RU" sz="700" b="1" baseline="30000" dirty="0">
                <a:latin typeface="Arial" panose="020B0604020202020204" pitchFamily="34" charset="0"/>
                <a:cs typeface="Arial" panose="020B0604020202020204" pitchFamily="34" charset="0"/>
              </a:rPr>
              <a:t> 0</a:t>
            </a:r>
            <a:r>
              <a:rPr lang="en-US" altLang="ru-RU" sz="700" b="1" baseline="30000" dirty="0">
                <a:latin typeface="Arial" panose="020B0604020202020204" pitchFamily="34" charset="0"/>
                <a:cs typeface="Arial" panose="020B0604020202020204" pitchFamily="34" charset="0"/>
              </a:rPr>
              <a:t>.</a:t>
            </a:r>
            <a:r>
              <a:rPr lang="ru-RU" altLang="ru-RU" sz="700" b="1" baseline="30000" dirty="0">
                <a:latin typeface="Arial" panose="020B0604020202020204" pitchFamily="34" charset="0"/>
                <a:cs typeface="Arial" panose="020B0604020202020204" pitchFamily="34" charset="0"/>
              </a:rPr>
              <a:t>8</a:t>
            </a:r>
            <a:r>
              <a:rPr lang="en-US" altLang="ru-RU" sz="700" b="1" dirty="0">
                <a:latin typeface="Arial" panose="020B0604020202020204" pitchFamily="34" charset="0"/>
                <a:cs typeface="Arial" panose="020B0604020202020204" pitchFamily="34" charset="0"/>
              </a:rPr>
              <a:t> (</a:t>
            </a:r>
            <a:r>
              <a:rPr lang="ru-RU" altLang="ru-RU" sz="700" b="1" dirty="0">
                <a:latin typeface="Arial" panose="020B0604020202020204" pitchFamily="34" charset="0"/>
                <a:cs typeface="Arial" panose="020B0604020202020204" pitchFamily="34" charset="0"/>
              </a:rPr>
              <a:t>4</a:t>
            </a:r>
            <a:r>
              <a:rPr lang="en-US" altLang="ru-RU" sz="700" b="1" dirty="0">
                <a:latin typeface="Arial" panose="020B0604020202020204" pitchFamily="34" charset="0"/>
                <a:cs typeface="Arial" panose="020B0604020202020204" pitchFamily="34" charset="0"/>
              </a:rPr>
              <a:t>)</a:t>
            </a:r>
            <a:r>
              <a:rPr lang="ru-RU" altLang="ru-RU" sz="700" b="1" dirty="0">
                <a:latin typeface="Arial" panose="020B0604020202020204" pitchFamily="34" charset="0"/>
                <a:cs typeface="Arial" panose="020B0604020202020204" pitchFamily="34" charset="0"/>
              </a:rPr>
              <a:t> </a:t>
            </a:r>
            <a:br>
              <a:rPr lang="en-US" altLang="ru-RU" sz="700" b="1" dirty="0">
                <a:latin typeface="Arial" panose="020B0604020202020204" pitchFamily="34" charset="0"/>
                <a:cs typeface="Arial" panose="020B0604020202020204" pitchFamily="34" charset="0"/>
              </a:rPr>
            </a:br>
            <a:r>
              <a:rPr lang="en-US" altLang="ru-RU" sz="700" b="1" dirty="0">
                <a:latin typeface="Arial" panose="020B0604020202020204" pitchFamily="34" charset="0"/>
                <a:cs typeface="Arial" panose="020B0604020202020204" pitchFamily="34" charset="0"/>
              </a:rPr>
              <a:t>and measured </a:t>
            </a:r>
            <a:r>
              <a:rPr lang="ru-RU" altLang="ru-RU" sz="700" b="1" dirty="0" err="1">
                <a:latin typeface="Arial" panose="020B0604020202020204" pitchFamily="34" charset="0"/>
                <a:cs typeface="Arial" panose="020B0604020202020204" pitchFamily="34" charset="0"/>
              </a:rPr>
              <a:t>in</a:t>
            </a:r>
            <a:r>
              <a:rPr lang="ru-RU" altLang="ru-RU" sz="700" b="1" dirty="0">
                <a:latin typeface="Arial" panose="020B0604020202020204" pitchFamily="34" charset="0"/>
                <a:cs typeface="Arial" panose="020B0604020202020204" pitchFamily="34" charset="0"/>
              </a:rPr>
              <a:t> </a:t>
            </a:r>
            <a:r>
              <a:rPr lang="ru-RU" altLang="ru-RU" sz="700" b="1" dirty="0" err="1">
                <a:latin typeface="Arial" panose="020B0604020202020204" pitchFamily="34" charset="0"/>
                <a:cs typeface="Arial" panose="020B0604020202020204" pitchFamily="34" charset="0"/>
              </a:rPr>
              <a:t>mercury-nickel</a:t>
            </a:r>
            <a:r>
              <a:rPr lang="en-US" altLang="ru-RU" sz="700" b="1" dirty="0">
                <a:latin typeface="Arial" panose="020B0604020202020204" pitchFamily="34" charset="0"/>
                <a:cs typeface="Arial" panose="020B0604020202020204" pitchFamily="34" charset="0"/>
              </a:rPr>
              <a:t> (</a:t>
            </a:r>
            <a:r>
              <a:rPr lang="ru-RU" altLang="ru-RU" sz="700" b="1" dirty="0">
                <a:latin typeface="Arial" panose="020B0604020202020204" pitchFamily="34" charset="0"/>
                <a:cs typeface="Arial" panose="020B0604020202020204" pitchFamily="34" charset="0"/>
              </a:rPr>
              <a:t>△</a:t>
            </a:r>
            <a:r>
              <a:rPr lang="en-US" altLang="ru-RU" sz="700" b="1" dirty="0">
                <a:latin typeface="Arial" panose="020B0604020202020204" pitchFamily="34" charset="0"/>
                <a:cs typeface="Arial" panose="020B0604020202020204" pitchFamily="34" charset="0"/>
              </a:rPr>
              <a:t>),</a:t>
            </a:r>
            <a:r>
              <a:rPr lang="ru-RU" altLang="ru-RU" sz="700" b="1" dirty="0">
                <a:latin typeface="Arial" panose="020B0604020202020204" pitchFamily="34" charset="0"/>
                <a:cs typeface="Arial" panose="020B0604020202020204" pitchFamily="34" charset="0"/>
              </a:rPr>
              <a:t> </a:t>
            </a:r>
            <a:r>
              <a:rPr lang="ru-RU" altLang="ru-RU" sz="700" b="1" dirty="0" err="1">
                <a:latin typeface="Arial" panose="020B0604020202020204" pitchFamily="34" charset="0"/>
                <a:cs typeface="Arial" panose="020B0604020202020204" pitchFamily="34" charset="0"/>
              </a:rPr>
              <a:t>mercury-stainless</a:t>
            </a:r>
            <a:r>
              <a:rPr lang="ru-RU" altLang="ru-RU" sz="700" b="1" dirty="0">
                <a:latin typeface="Arial" panose="020B0604020202020204" pitchFamily="34" charset="0"/>
                <a:cs typeface="Arial" panose="020B0604020202020204" pitchFamily="34" charset="0"/>
              </a:rPr>
              <a:t> </a:t>
            </a:r>
            <a:r>
              <a:rPr lang="ru-RU" altLang="ru-RU" sz="700" b="1" dirty="0" err="1">
                <a:latin typeface="Arial" panose="020B0604020202020204" pitchFamily="34" charset="0"/>
                <a:cs typeface="Arial" panose="020B0604020202020204" pitchFamily="34" charset="0"/>
              </a:rPr>
              <a:t>steel</a:t>
            </a:r>
            <a:r>
              <a:rPr lang="en-US" altLang="ru-RU" sz="700" b="1" dirty="0">
                <a:latin typeface="Arial" panose="020B0604020202020204" pitchFamily="34" charset="0"/>
                <a:cs typeface="Arial" panose="020B0604020202020204" pitchFamily="34" charset="0"/>
              </a:rPr>
              <a:t> (</a:t>
            </a:r>
            <a:r>
              <a:rPr lang="ru-RU" altLang="ru-RU" sz="700" b="1" dirty="0">
                <a:latin typeface="Arial" panose="020B0604020202020204" pitchFamily="34" charset="0"/>
                <a:cs typeface="Arial" panose="020B0604020202020204" pitchFamily="34" charset="0"/>
              </a:rPr>
              <a:t>▲</a:t>
            </a:r>
            <a:r>
              <a:rPr lang="en-US" altLang="ru-RU" sz="700" b="1" dirty="0">
                <a:latin typeface="Arial" panose="020B0604020202020204" pitchFamily="34" charset="0"/>
                <a:cs typeface="Arial" panose="020B0604020202020204" pitchFamily="34" charset="0"/>
              </a:rPr>
              <a:t>),</a:t>
            </a:r>
            <a:r>
              <a:rPr lang="ru-RU" altLang="ru-RU" sz="700" b="1" dirty="0">
                <a:latin typeface="Arial" panose="020B0604020202020204" pitchFamily="34" charset="0"/>
                <a:cs typeface="Arial" panose="020B0604020202020204" pitchFamily="34" charset="0"/>
              </a:rPr>
              <a:t> </a:t>
            </a:r>
            <a:r>
              <a:rPr lang="ru-RU" altLang="ru-RU" sz="700" b="1" dirty="0" err="1">
                <a:latin typeface="Arial" panose="020B0604020202020204" pitchFamily="34" charset="0"/>
                <a:cs typeface="Arial" panose="020B0604020202020204" pitchFamily="34" charset="0"/>
              </a:rPr>
              <a:t>sodium</a:t>
            </a:r>
            <a:r>
              <a:rPr lang="ru-RU" altLang="ru-RU" sz="700" b="1" dirty="0">
                <a:latin typeface="Arial" panose="020B0604020202020204" pitchFamily="34" charset="0"/>
                <a:cs typeface="Arial" panose="020B0604020202020204" pitchFamily="34" charset="0"/>
              </a:rPr>
              <a:t> </a:t>
            </a:r>
            <a:r>
              <a:rPr lang="ru-RU" altLang="ru-RU" sz="700" b="1" dirty="0" err="1">
                <a:latin typeface="Arial" panose="020B0604020202020204" pitchFamily="34" charset="0"/>
                <a:cs typeface="Arial" panose="020B0604020202020204" pitchFamily="34" charset="0"/>
              </a:rPr>
              <a:t>potassium-copper</a:t>
            </a:r>
            <a:r>
              <a:rPr lang="en-US" altLang="ru-RU" sz="700" b="1" dirty="0">
                <a:latin typeface="Arial" panose="020B0604020202020204" pitchFamily="34" charset="0"/>
                <a:cs typeface="Arial" panose="020B0604020202020204" pitchFamily="34" charset="0"/>
              </a:rPr>
              <a:t> (</a:t>
            </a:r>
            <a:r>
              <a:rPr lang="ru-RU" altLang="ru-RU" sz="700" b="1" dirty="0">
                <a:latin typeface="Arial" panose="020B0604020202020204" pitchFamily="34" charset="0"/>
                <a:cs typeface="Arial" panose="020B0604020202020204" pitchFamily="34" charset="0"/>
              </a:rPr>
              <a:t>● </a:t>
            </a:r>
            <a:r>
              <a:rPr lang="en-US" altLang="ru-RU" sz="700" b="1" dirty="0">
                <a:latin typeface="Arial" panose="020B0604020202020204" pitchFamily="34" charset="0"/>
                <a:cs typeface="Arial" panose="020B0604020202020204" pitchFamily="34" charset="0"/>
              </a:rPr>
              <a:t>),</a:t>
            </a:r>
            <a:r>
              <a:rPr lang="ru-RU" altLang="ru-RU" sz="700" b="1" dirty="0">
                <a:latin typeface="Arial" panose="020B0604020202020204" pitchFamily="34" charset="0"/>
                <a:cs typeface="Arial" panose="020B0604020202020204" pitchFamily="34" charset="0"/>
              </a:rPr>
              <a:t> </a:t>
            </a:r>
            <a:r>
              <a:rPr lang="ru-RU" altLang="ru-RU" sz="700" b="1" dirty="0" err="1">
                <a:latin typeface="Arial" panose="020B0604020202020204" pitchFamily="34" charset="0"/>
                <a:cs typeface="Arial" panose="020B0604020202020204" pitchFamily="34" charset="0"/>
              </a:rPr>
              <a:t>mercury</a:t>
            </a:r>
            <a:r>
              <a:rPr lang="en-US" altLang="ru-RU" sz="700" b="1" dirty="0">
                <a:latin typeface="Arial" panose="020B0604020202020204" pitchFamily="34" charset="0"/>
                <a:cs typeface="Arial" panose="020B0604020202020204" pitchFamily="34" charset="0"/>
              </a:rPr>
              <a:t> (</a:t>
            </a:r>
            <a:r>
              <a:rPr lang="ru-RU" altLang="ru-RU" sz="700" b="1" dirty="0">
                <a:latin typeface="Arial" panose="020B0604020202020204" pitchFamily="34" charset="0"/>
                <a:cs typeface="Arial" panose="020B0604020202020204" pitchFamily="34" charset="0"/>
              </a:rPr>
              <a:t>◌</a:t>
            </a:r>
            <a:r>
              <a:rPr lang="en-US" altLang="ru-RU" sz="700" b="1" dirty="0">
                <a:latin typeface="Arial" panose="020B0604020202020204" pitchFamily="34" charset="0"/>
                <a:cs typeface="Arial" panose="020B0604020202020204" pitchFamily="34" charset="0"/>
              </a:rPr>
              <a:t>)</a:t>
            </a:r>
            <a:r>
              <a:rPr lang="ru-RU" altLang="ru-RU" sz="700" b="1" dirty="0">
                <a:latin typeface="Arial" panose="020B0604020202020204" pitchFamily="34" charset="0"/>
                <a:cs typeface="Arial" panose="020B0604020202020204" pitchFamily="34" charset="0"/>
              </a:rPr>
              <a:t> </a:t>
            </a:r>
            <a:r>
              <a:rPr lang="en-US" altLang="ru-RU" sz="700" b="1" dirty="0">
                <a:latin typeface="Arial" panose="020B0604020202020204" pitchFamily="34" charset="0"/>
                <a:cs typeface="Arial" panose="020B0604020202020204" pitchFamily="34" charset="0"/>
              </a:rPr>
              <a:t> </a:t>
            </a:r>
            <a:r>
              <a:rPr lang="ru-RU" altLang="ru-RU" sz="700" b="1" dirty="0" err="1">
                <a:latin typeface="Arial" panose="020B0604020202020204" pitchFamily="34" charset="0"/>
                <a:cs typeface="Arial" panose="020B0604020202020204" pitchFamily="34" charset="0"/>
              </a:rPr>
              <a:t>in</a:t>
            </a:r>
            <a:r>
              <a:rPr lang="ru-RU" altLang="ru-RU" sz="700" b="1" dirty="0">
                <a:latin typeface="Arial" panose="020B0604020202020204" pitchFamily="34" charset="0"/>
                <a:cs typeface="Arial" panose="020B0604020202020204" pitchFamily="34" charset="0"/>
              </a:rPr>
              <a:t> </a:t>
            </a:r>
            <a:r>
              <a:rPr lang="ru-RU" altLang="ru-RU" sz="700" b="1" dirty="0" err="1">
                <a:latin typeface="Arial" panose="020B0604020202020204" pitchFamily="34" charset="0"/>
                <a:cs typeface="Arial" panose="020B0604020202020204" pitchFamily="34" charset="0"/>
              </a:rPr>
              <a:t>round</a:t>
            </a:r>
            <a:r>
              <a:rPr lang="ru-RU" altLang="ru-RU" sz="700" b="1" dirty="0">
                <a:latin typeface="Arial" panose="020B0604020202020204" pitchFamily="34" charset="0"/>
                <a:cs typeface="Arial" panose="020B0604020202020204" pitchFamily="34" charset="0"/>
              </a:rPr>
              <a:t> </a:t>
            </a:r>
            <a:r>
              <a:rPr lang="ru-RU" altLang="ru-RU" sz="700" b="1" dirty="0" err="1">
                <a:latin typeface="Arial" panose="020B0604020202020204" pitchFamily="34" charset="0"/>
                <a:cs typeface="Arial" panose="020B0604020202020204" pitchFamily="34" charset="0"/>
              </a:rPr>
              <a:t>pipes</a:t>
            </a:r>
            <a:endParaRPr lang="ru-RU" sz="700" b="1" dirty="0">
              <a:latin typeface="Arial" panose="020B0604020202020204" pitchFamily="34" charset="0"/>
              <a:cs typeface="Arial" panose="020B0604020202020204" pitchFamily="34" charset="0"/>
            </a:endParaRPr>
          </a:p>
        </p:txBody>
      </p:sp>
      <p:sp>
        <p:nvSpPr>
          <p:cNvPr id="13" name="Текст 2"/>
          <p:cNvSpPr>
            <a:spLocks noGrp="1"/>
          </p:cNvSpPr>
          <p:nvPr>
            <p:ph type="body" sz="quarter" idx="10"/>
          </p:nvPr>
        </p:nvSpPr>
        <p:spPr>
          <a:xfrm>
            <a:off x="4490759" y="2902519"/>
            <a:ext cx="4247085" cy="418464"/>
          </a:xfrm>
        </p:spPr>
        <p:txBody>
          <a:bodyPr/>
          <a:lstStyle/>
          <a:p>
            <a:pPr marL="0" indent="0">
              <a:spcBef>
                <a:spcPts val="0"/>
              </a:spcBef>
              <a:spcAft>
                <a:spcPts val="600"/>
              </a:spcAft>
              <a:buNone/>
            </a:pPr>
            <a:r>
              <a:rPr lang="en-US" sz="1000" dirty="0">
                <a:latin typeface="Arial" panose="020B0604020202020204" pitchFamily="34" charset="0"/>
                <a:cs typeface="Arial" panose="020B0604020202020204" pitchFamily="34" charset="0"/>
              </a:rPr>
              <a:t>D</a:t>
            </a:r>
            <a:r>
              <a:rPr lang="ru-RU" sz="1000" dirty="0" err="1">
                <a:latin typeface="Arial" panose="020B0604020202020204" pitchFamily="34" charset="0"/>
                <a:cs typeface="Arial" panose="020B0604020202020204" pitchFamily="34" charset="0"/>
              </a:rPr>
              <a:t>ifference</a:t>
            </a:r>
            <a:r>
              <a:rPr lang="ru-RU" sz="1000" dirty="0">
                <a:latin typeface="Arial" panose="020B0604020202020204" pitchFamily="34" charset="0"/>
                <a:cs typeface="Arial" panose="020B0604020202020204" pitchFamily="34" charset="0"/>
              </a:rPr>
              <a:t> between </a:t>
            </a:r>
            <a:r>
              <a:rPr lang="en-US" sz="1000" dirty="0">
                <a:latin typeface="Arial" panose="020B0604020202020204" pitchFamily="34" charset="0"/>
                <a:cs typeface="Arial" panose="020B0604020202020204" pitchFamily="34" charset="0"/>
              </a:rPr>
              <a:t>Lyon theoretical</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formula</a:t>
            </a:r>
            <a:r>
              <a:rPr lang="ru-RU" sz="1000" dirty="0">
                <a:latin typeface="Arial" panose="020B0604020202020204" pitchFamily="34" charset="0"/>
                <a:cs typeface="Arial" panose="020B0604020202020204" pitchFamily="34" charset="0"/>
              </a:rPr>
              <a:t> and other formulas is explained by the difference in the boundary </a:t>
            </a:r>
            <a:r>
              <a:rPr lang="ru-RU" sz="1000" dirty="0" err="1">
                <a:latin typeface="Arial" panose="020B0604020202020204" pitchFamily="34" charset="0"/>
                <a:cs typeface="Arial" panose="020B0604020202020204" pitchFamily="34" charset="0"/>
              </a:rPr>
              <a:t>conditions</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on</a:t>
            </a:r>
            <a:r>
              <a:rPr lang="ru-RU" sz="1000" dirty="0">
                <a:latin typeface="Arial" panose="020B0604020202020204" pitchFamily="34" charset="0"/>
                <a:cs typeface="Arial" panose="020B0604020202020204" pitchFamily="34" charset="0"/>
              </a:rPr>
              <a:t> the heat </a:t>
            </a:r>
            <a:r>
              <a:rPr lang="ru-RU" sz="1000" dirty="0" err="1">
                <a:latin typeface="Arial" panose="020B0604020202020204" pitchFamily="34" charset="0"/>
                <a:cs typeface="Arial" panose="020B0604020202020204" pitchFamily="34" charset="0"/>
              </a:rPr>
              <a:t>transfer</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surface</a:t>
            </a:r>
            <a:r>
              <a:rPr lang="en-US" sz="1000" dirty="0">
                <a:latin typeface="Arial" panose="020B0604020202020204" pitchFamily="34" charset="0"/>
                <a:cs typeface="Arial" panose="020B0604020202020204" pitchFamily="34" charset="0"/>
              </a:rPr>
              <a:t>.</a:t>
            </a:r>
            <a:endParaRPr lang="ru-RU" sz="1000" dirty="0">
              <a:latin typeface="Arial" panose="020B0604020202020204" pitchFamily="34" charset="0"/>
              <a:cs typeface="Arial" panose="020B0604020202020204" pitchFamily="34" charset="0"/>
            </a:endParaRPr>
          </a:p>
        </p:txBody>
      </p:sp>
      <p:sp>
        <p:nvSpPr>
          <p:cNvPr id="7" name="Текст 8">
            <a:extLst>
              <a:ext uri="{FF2B5EF4-FFF2-40B4-BE49-F238E27FC236}">
                <a16:creationId xmlns:a16="http://schemas.microsoft.com/office/drawing/2014/main" id="{72AFCD61-55AA-DE49-9BB1-2CA5F444336E}"/>
              </a:ext>
            </a:extLst>
          </p:cNvPr>
          <p:cNvSpPr txBox="1">
            <a:spLocks/>
          </p:cNvSpPr>
          <p:nvPr/>
        </p:nvSpPr>
        <p:spPr>
          <a:xfrm>
            <a:off x="539749" y="1621425"/>
            <a:ext cx="8208964" cy="424876"/>
          </a:xfrm>
          <a:prstGeom prst="rect">
            <a:avLst/>
          </a:prstGeom>
        </p:spPr>
        <p:txBody>
          <a:bodyPr lIns="0" tIns="0" rIns="0" bIns="0"/>
          <a:lstStyle>
            <a:lvl1pPr marL="171450" indent="-171450" algn="l" defTabSz="914400" rtl="0" eaLnBrk="1" latinLnBrk="0" hangingPunct="1">
              <a:lnSpc>
                <a:spcPct val="90000"/>
              </a:lnSpc>
              <a:spcBef>
                <a:spcPts val="1000"/>
              </a:spcBef>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buFont typeface="Arial" pitchFamily="34" charset="0"/>
              <a:buNone/>
            </a:pPr>
            <a:r>
              <a:rPr lang="en-US" sz="1000" dirty="0">
                <a:latin typeface="Arial" panose="020B0604020202020204" pitchFamily="34" charset="0"/>
                <a:cs typeface="Arial" panose="020B0604020202020204" pitchFamily="34" charset="0"/>
              </a:rPr>
              <a:t>Using the integral calculation method and the condition of the turbulent Prandtl number equal to unity, Lyon (1951) obtained the ratio for heat transfer in pipes </a:t>
            </a:r>
            <a:br>
              <a:rPr lang="en-US" altLang="ru-RU" sz="1000" dirty="0">
                <a:latin typeface="Arial" panose="020B0604020202020204" pitchFamily="34" charset="0"/>
                <a:cs typeface="Arial" panose="020B0604020202020204" pitchFamily="34" charset="0"/>
              </a:rPr>
            </a:br>
            <a:r>
              <a:rPr lang="en-US" altLang="ru-RU" sz="1000" b="1" dirty="0">
                <a:latin typeface="Arial" panose="020B0604020202020204" pitchFamily="34" charset="0"/>
                <a:cs typeface="Arial" panose="020B0604020202020204" pitchFamily="34" charset="0"/>
              </a:rPr>
              <a:t>                                                                               </a:t>
            </a:r>
            <a:r>
              <a:rPr lang="en-US" sz="1000" b="1" dirty="0">
                <a:solidFill>
                  <a:srgbClr val="003274"/>
                </a:solidFill>
                <a:latin typeface="Arial" panose="020B0604020202020204" pitchFamily="34" charset="0"/>
                <a:ea typeface="Times New Roman" panose="02020603050405020304" pitchFamily="18" charset="0"/>
                <a:cs typeface="Arial" panose="020B0604020202020204" pitchFamily="34" charset="0"/>
              </a:rPr>
              <a:t>Nu = 7 + 0.025Pe</a:t>
            </a:r>
            <a:r>
              <a:rPr lang="en-US" sz="1000" b="1" baseline="30000" dirty="0">
                <a:solidFill>
                  <a:srgbClr val="003274"/>
                </a:solidFill>
                <a:latin typeface="Arial" panose="020B0604020202020204" pitchFamily="34" charset="0"/>
                <a:ea typeface="Times New Roman" panose="02020603050405020304" pitchFamily="18" charset="0"/>
                <a:cs typeface="Arial" panose="020B0604020202020204" pitchFamily="34" charset="0"/>
              </a:rPr>
              <a:t>0.8</a:t>
            </a:r>
            <a:r>
              <a:rPr lang="en-US" sz="1000" b="1" dirty="0">
                <a:solidFill>
                  <a:srgbClr val="003274"/>
                </a:solidFill>
                <a:latin typeface="Arial" panose="020B0604020202020204" pitchFamily="34" charset="0"/>
                <a:ea typeface="Times New Roman" panose="02020603050405020304" pitchFamily="18" charset="0"/>
                <a:cs typeface="Arial" panose="020B0604020202020204" pitchFamily="34" charset="0"/>
              </a:rPr>
              <a:t>.</a:t>
            </a:r>
            <a:endParaRPr lang="en-US" altLang="ru-RU" sz="1000" b="1" dirty="0">
              <a:solidFill>
                <a:srgbClr val="003274"/>
              </a:solidFill>
              <a:latin typeface="Arial" panose="020B0604020202020204" pitchFamily="34" charset="0"/>
              <a:cs typeface="Arial" panose="020B0604020202020204" pitchFamily="34" charset="0"/>
            </a:endParaRPr>
          </a:p>
        </p:txBody>
      </p:sp>
      <p:sp>
        <p:nvSpPr>
          <p:cNvPr id="10" name="Текст 8">
            <a:extLst>
              <a:ext uri="{FF2B5EF4-FFF2-40B4-BE49-F238E27FC236}">
                <a16:creationId xmlns:a16="http://schemas.microsoft.com/office/drawing/2014/main" id="{8F202EF1-A0BB-0141-8E30-4AB9F83B68B8}"/>
              </a:ext>
            </a:extLst>
          </p:cNvPr>
          <p:cNvSpPr txBox="1">
            <a:spLocks/>
          </p:cNvSpPr>
          <p:nvPr/>
        </p:nvSpPr>
        <p:spPr>
          <a:xfrm>
            <a:off x="539750" y="2101514"/>
            <a:ext cx="8208964" cy="290096"/>
          </a:xfrm>
          <a:prstGeom prst="rect">
            <a:avLst/>
          </a:prstGeom>
        </p:spPr>
        <p:txBody>
          <a:bodyPr lIns="0" tIns="0" rIns="0" bIns="0"/>
          <a:lstStyle>
            <a:lvl1pPr marL="171450" indent="-171450" algn="l" defTabSz="914400" rtl="0" eaLnBrk="1" latinLnBrk="0" hangingPunct="1">
              <a:lnSpc>
                <a:spcPct val="90000"/>
              </a:lnSpc>
              <a:spcBef>
                <a:spcPts val="1000"/>
              </a:spcBef>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spcAft>
                <a:spcPts val="600"/>
              </a:spcAft>
              <a:buFont typeface="Arial" pitchFamily="34" charset="0"/>
              <a:buNone/>
            </a:pPr>
            <a:r>
              <a:rPr lang="en-US" sz="1000" dirty="0">
                <a:latin typeface="Arial" panose="020B0604020202020204" pitchFamily="34" charset="0"/>
                <a:cs typeface="Arial" panose="020B0604020202020204" pitchFamily="34" charset="0"/>
              </a:rPr>
              <a:t>Intensive research into heat transfer in liquid metals began in the 1950s in connection with nuclear power development and design of Pb-Bi reactors for submarines. Systematic studies had been carried out since 1953 under the scientific supervision of V.I. </a:t>
            </a:r>
            <a:r>
              <a:rPr lang="en-US" sz="1000" dirty="0" err="1">
                <a:latin typeface="Arial" panose="020B0604020202020204" pitchFamily="34" charset="0"/>
                <a:cs typeface="Arial" panose="020B0604020202020204" pitchFamily="34" charset="0"/>
              </a:rPr>
              <a:t>Subbotin</a:t>
            </a:r>
            <a:r>
              <a:rPr lang="en-US" sz="1000" dirty="0">
                <a:latin typeface="Arial" panose="020B0604020202020204" pitchFamily="34" charset="0"/>
                <a:cs typeface="Arial" panose="020B0604020202020204" pitchFamily="34" charset="0"/>
              </a:rPr>
              <a:t>. </a:t>
            </a:r>
            <a:endParaRPr lang="en-US" altLang="ru-RU" sz="1000" dirty="0">
              <a:latin typeface="Arial" panose="020B0604020202020204" pitchFamily="34" charset="0"/>
              <a:cs typeface="Arial" panose="020B0604020202020204" pitchFamily="34" charset="0"/>
            </a:endParaRPr>
          </a:p>
        </p:txBody>
      </p:sp>
      <p:sp>
        <p:nvSpPr>
          <p:cNvPr id="12" name="Текст 8">
            <a:extLst>
              <a:ext uri="{FF2B5EF4-FFF2-40B4-BE49-F238E27FC236}">
                <a16:creationId xmlns:a16="http://schemas.microsoft.com/office/drawing/2014/main" id="{60348561-BF53-E84A-9455-543D5C067B76}"/>
              </a:ext>
            </a:extLst>
          </p:cNvPr>
          <p:cNvSpPr txBox="1">
            <a:spLocks/>
          </p:cNvSpPr>
          <p:nvPr/>
        </p:nvSpPr>
        <p:spPr>
          <a:xfrm>
            <a:off x="539749" y="2496693"/>
            <a:ext cx="8208964" cy="290096"/>
          </a:xfrm>
          <a:prstGeom prst="rect">
            <a:avLst/>
          </a:prstGeom>
        </p:spPr>
        <p:txBody>
          <a:bodyPr lIns="0" tIns="0" rIns="0" bIns="0"/>
          <a:lstStyle>
            <a:lvl1pPr marL="171450" indent="-171450" algn="l" defTabSz="914400" rtl="0" eaLnBrk="1" latinLnBrk="0" hangingPunct="1">
              <a:lnSpc>
                <a:spcPct val="90000"/>
              </a:lnSpc>
              <a:spcBef>
                <a:spcPts val="1000"/>
              </a:spcBef>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spcAft>
                <a:spcPts val="600"/>
              </a:spcAft>
              <a:buFont typeface="Arial" pitchFamily="34" charset="0"/>
              <a:buNone/>
            </a:pPr>
            <a:r>
              <a:rPr lang="en-US" sz="1000" dirty="0">
                <a:latin typeface="Arial" panose="020B0604020202020204" pitchFamily="34" charset="0"/>
                <a:cs typeface="Arial" panose="020B0604020202020204" pitchFamily="34" charset="0"/>
              </a:rPr>
              <a:t>In 1956–1959, large test facilities were constructed at the IPPE, with the help of which a great number of data on heat transfer in Hg, Pb-Bi, Na, Na-K, Li, Cs and other coolants was obtained. The research work went on thereafter, up to the present time.</a:t>
            </a:r>
            <a:endParaRPr lang="en-US" altLang="ru-RU" sz="1000" dirty="0">
              <a:latin typeface="Arial" panose="020B0604020202020204" pitchFamily="34" charset="0"/>
              <a:cs typeface="Arial" panose="020B0604020202020204" pitchFamily="34" charset="0"/>
            </a:endParaRPr>
          </a:p>
        </p:txBody>
      </p:sp>
      <p:sp>
        <p:nvSpPr>
          <p:cNvPr id="14" name="Текст 2">
            <a:extLst>
              <a:ext uri="{FF2B5EF4-FFF2-40B4-BE49-F238E27FC236}">
                <a16:creationId xmlns:a16="http://schemas.microsoft.com/office/drawing/2014/main" id="{68516138-50E8-4F4D-94EB-8A108EB0DFA9}"/>
              </a:ext>
            </a:extLst>
          </p:cNvPr>
          <p:cNvSpPr txBox="1">
            <a:spLocks/>
          </p:cNvSpPr>
          <p:nvPr/>
        </p:nvSpPr>
        <p:spPr>
          <a:xfrm>
            <a:off x="4490759" y="3453375"/>
            <a:ext cx="4247085" cy="418465"/>
          </a:xfrm>
          <a:prstGeom prst="rect">
            <a:avLst/>
          </a:prstGeom>
        </p:spPr>
        <p:txBody>
          <a:bodyPr lIns="0" tIns="0" rIns="0" bIns="0"/>
          <a:lstStyle>
            <a:lvl1pPr marL="171450" indent="-171450" algn="l" defTabSz="914400" rtl="0" eaLnBrk="1" latinLnBrk="0" hangingPunct="1">
              <a:lnSpc>
                <a:spcPct val="90000"/>
              </a:lnSpc>
              <a:spcBef>
                <a:spcPts val="1000"/>
              </a:spcBef>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spcAft>
                <a:spcPts val="600"/>
              </a:spcAft>
              <a:buFont typeface="Arial" pitchFamily="34" charset="0"/>
              <a:buNone/>
            </a:pPr>
            <a:r>
              <a:rPr lang="en-US" sz="1000" dirty="0">
                <a:latin typeface="Arial" panose="020B0604020202020204" pitchFamily="34" charset="0"/>
                <a:cs typeface="Arial" panose="020B0604020202020204" pitchFamily="34" charset="0"/>
              </a:rPr>
              <a:t>it was shown that the main cause of thermal contact resistance is the deposition of solid particles suspended in a liquid metal flow on the heat transfer surface.</a:t>
            </a:r>
          </a:p>
        </p:txBody>
      </p:sp>
      <p:sp>
        <p:nvSpPr>
          <p:cNvPr id="15" name="Текст 2">
            <a:extLst>
              <a:ext uri="{FF2B5EF4-FFF2-40B4-BE49-F238E27FC236}">
                <a16:creationId xmlns:a16="http://schemas.microsoft.com/office/drawing/2014/main" id="{B7FD3B1F-7F19-CE49-8CE3-99F5C908F213}"/>
              </a:ext>
            </a:extLst>
          </p:cNvPr>
          <p:cNvSpPr txBox="1">
            <a:spLocks/>
          </p:cNvSpPr>
          <p:nvPr/>
        </p:nvSpPr>
        <p:spPr>
          <a:xfrm>
            <a:off x="4490759" y="4004232"/>
            <a:ext cx="4210988" cy="418465"/>
          </a:xfrm>
          <a:prstGeom prst="rect">
            <a:avLst/>
          </a:prstGeom>
        </p:spPr>
        <p:txBody>
          <a:bodyPr lIns="0" tIns="0" rIns="0" bIns="0"/>
          <a:lstStyle>
            <a:lvl1pPr marL="171450" indent="-171450" algn="l" defTabSz="914400" rtl="0" eaLnBrk="1" latinLnBrk="0" hangingPunct="1">
              <a:lnSpc>
                <a:spcPct val="90000"/>
              </a:lnSpc>
              <a:spcBef>
                <a:spcPts val="1000"/>
              </a:spcBef>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spcAft>
                <a:spcPts val="600"/>
              </a:spcAft>
              <a:buFont typeface="Arial" pitchFamily="34" charset="0"/>
              <a:buNone/>
            </a:pPr>
            <a:r>
              <a:rPr lang="en-US" altLang="ru-RU" sz="1000" dirty="0">
                <a:latin typeface="Arial" panose="020B0604020202020204" pitchFamily="34" charset="0"/>
                <a:cs typeface="Arial" panose="020B0604020202020204" pitchFamily="34" charset="0"/>
              </a:rPr>
              <a:t>There is no contact thermal resistance when the concentration of impurities in the coolant does not exceed their solubility at the temperature of the circulating liquid metal.</a:t>
            </a:r>
            <a:endParaRPr lang="en-US" sz="1000" dirty="0">
              <a:latin typeface="Arial" panose="020B0604020202020204" pitchFamily="34" charset="0"/>
              <a:cs typeface="Arial" panose="020B0604020202020204" pitchFamily="34" charset="0"/>
            </a:endParaRPr>
          </a:p>
        </p:txBody>
      </p:sp>
      <p:sp>
        <p:nvSpPr>
          <p:cNvPr id="16" name="Текст 2">
            <a:extLst>
              <a:ext uri="{FF2B5EF4-FFF2-40B4-BE49-F238E27FC236}">
                <a16:creationId xmlns:a16="http://schemas.microsoft.com/office/drawing/2014/main" id="{38CBD0DA-D225-0A41-A539-17D1CC8BC874}"/>
              </a:ext>
            </a:extLst>
          </p:cNvPr>
          <p:cNvSpPr txBox="1">
            <a:spLocks/>
          </p:cNvSpPr>
          <p:nvPr/>
        </p:nvSpPr>
        <p:spPr>
          <a:xfrm>
            <a:off x="4490759" y="4555088"/>
            <a:ext cx="4320003" cy="127452"/>
          </a:xfrm>
          <a:prstGeom prst="rect">
            <a:avLst/>
          </a:prstGeom>
        </p:spPr>
        <p:txBody>
          <a:bodyPr lIns="0" tIns="0" rIns="0" bIns="0"/>
          <a:lstStyle>
            <a:lvl1pPr marL="171450" indent="-171450" algn="l" defTabSz="914400" rtl="0" eaLnBrk="1" latinLnBrk="0" hangingPunct="1">
              <a:lnSpc>
                <a:spcPct val="90000"/>
              </a:lnSpc>
              <a:spcBef>
                <a:spcPts val="1000"/>
              </a:spcBef>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spcAft>
                <a:spcPts val="600"/>
              </a:spcAft>
              <a:buFont typeface="Arial" pitchFamily="34" charset="0"/>
              <a:buNone/>
            </a:pPr>
            <a:r>
              <a:rPr lang="en-US" altLang="ru-RU" sz="1000" dirty="0">
                <a:latin typeface="Arial" panose="020B0604020202020204" pitchFamily="34" charset="0"/>
                <a:cs typeface="Arial" panose="020B0604020202020204" pitchFamily="34" charset="0"/>
              </a:rPr>
              <a:t>For purified from impurities liquid metal </a:t>
            </a:r>
            <a:r>
              <a:rPr lang="en-US" sz="1000" dirty="0">
                <a:latin typeface="Arial" panose="020B0604020202020204" pitchFamily="34" charset="0"/>
                <a:ea typeface="Times New Roman" panose="02020603050405020304" pitchFamily="18" charset="0"/>
                <a:cs typeface="Arial" panose="020B0604020202020204" pitchFamily="34" charset="0"/>
              </a:rPr>
              <a:t>Nu = 5 + 0.025Pe</a:t>
            </a:r>
            <a:r>
              <a:rPr lang="en-US" sz="1000" baseline="30000" dirty="0">
                <a:latin typeface="Arial" panose="020B0604020202020204" pitchFamily="34" charset="0"/>
                <a:ea typeface="Times New Roman" panose="02020603050405020304" pitchFamily="18" charset="0"/>
                <a:cs typeface="Arial" panose="020B0604020202020204" pitchFamily="34" charset="0"/>
              </a:rPr>
              <a:t>0.8</a:t>
            </a:r>
            <a:r>
              <a:rPr lang="en-US" sz="1000" dirty="0">
                <a:latin typeface="Arial" panose="020B0604020202020204" pitchFamily="34" charset="0"/>
                <a:ea typeface="Times New Roman" panose="02020603050405020304" pitchFamily="18"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302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F03A8BC1-561D-47E3-8A0E-86C2C5C7F75E}"/>
              </a:ext>
            </a:extLst>
          </p:cNvPr>
          <p:cNvSpPr/>
          <p:nvPr/>
        </p:nvSpPr>
        <p:spPr>
          <a:xfrm>
            <a:off x="5714349" y="1056464"/>
            <a:ext cx="3034364" cy="3525511"/>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Заголовок 4"/>
          <p:cNvSpPr>
            <a:spLocks noGrp="1"/>
          </p:cNvSpPr>
          <p:nvPr>
            <p:ph type="title"/>
          </p:nvPr>
        </p:nvSpPr>
        <p:spPr>
          <a:xfrm>
            <a:off x="539750" y="413026"/>
            <a:ext cx="7499350" cy="539875"/>
          </a:xfrm>
        </p:spPr>
        <p:txBody>
          <a:bodyPr/>
          <a:lstStyle/>
          <a:p>
            <a:r>
              <a:rPr lang="ru-RU" altLang="ru-RU" dirty="0" err="1"/>
              <a:t>Modeling</a:t>
            </a:r>
            <a:r>
              <a:rPr lang="ru-RU" altLang="ru-RU" dirty="0"/>
              <a:t> </a:t>
            </a:r>
            <a:r>
              <a:rPr lang="ru-RU" altLang="ru-RU" dirty="0" err="1"/>
              <a:t>of</a:t>
            </a:r>
            <a:r>
              <a:rPr lang="ru-RU" altLang="ru-RU" dirty="0"/>
              <a:t> </a:t>
            </a:r>
            <a:r>
              <a:rPr lang="ru-RU" altLang="ru-RU" dirty="0" err="1"/>
              <a:t>thermal</a:t>
            </a:r>
            <a:r>
              <a:rPr lang="ru-RU" altLang="ru-RU" dirty="0"/>
              <a:t> </a:t>
            </a:r>
            <a:r>
              <a:rPr lang="ru-RU" altLang="ru-RU" dirty="0" err="1"/>
              <a:t>hydraulics</a:t>
            </a:r>
            <a:r>
              <a:rPr lang="en-US" altLang="ru-RU" dirty="0"/>
              <a:t> </a:t>
            </a:r>
            <a:r>
              <a:rPr lang="ru-RU" altLang="ru-RU" dirty="0" err="1"/>
              <a:t>in</a:t>
            </a:r>
            <a:r>
              <a:rPr lang="ru-RU" altLang="ru-RU" dirty="0"/>
              <a:t> </a:t>
            </a:r>
            <a:r>
              <a:rPr lang="ru-RU" altLang="ru-RU" dirty="0" err="1"/>
              <a:t>fast</a:t>
            </a:r>
            <a:r>
              <a:rPr lang="ru-RU" altLang="ru-RU" dirty="0"/>
              <a:t> </a:t>
            </a:r>
            <a:r>
              <a:rPr lang="ru-RU" altLang="ru-RU" dirty="0" err="1"/>
              <a:t>reactor</a:t>
            </a:r>
            <a:r>
              <a:rPr lang="ru-RU" altLang="ru-RU" dirty="0"/>
              <a:t> </a:t>
            </a:r>
            <a:r>
              <a:rPr lang="ru-RU" altLang="ru-RU" dirty="0" err="1"/>
              <a:t>fuel</a:t>
            </a:r>
            <a:r>
              <a:rPr lang="ru-RU" altLang="ru-RU" dirty="0"/>
              <a:t> </a:t>
            </a:r>
            <a:r>
              <a:rPr lang="ru-RU" altLang="ru-RU" dirty="0" err="1"/>
              <a:t>assemblies</a:t>
            </a:r>
            <a:br>
              <a:rPr lang="ru-RU" altLang="ru-RU" dirty="0"/>
            </a:br>
            <a:endParaRPr lang="ru-RU" altLang="ru-RU" dirty="0"/>
          </a:p>
        </p:txBody>
      </p:sp>
      <p:sp>
        <p:nvSpPr>
          <p:cNvPr id="8" name="Текст 2"/>
          <p:cNvSpPr>
            <a:spLocks noGrp="1"/>
          </p:cNvSpPr>
          <p:nvPr>
            <p:ph type="body" sz="quarter" idx="10"/>
          </p:nvPr>
        </p:nvSpPr>
        <p:spPr>
          <a:xfrm>
            <a:off x="539750" y="1173411"/>
            <a:ext cx="4908550" cy="539876"/>
          </a:xfrm>
        </p:spPr>
        <p:txBody>
          <a:bodyPr/>
          <a:lstStyle/>
          <a:p>
            <a:pPr>
              <a:spcBef>
                <a:spcPct val="0"/>
              </a:spcBef>
              <a:spcAft>
                <a:spcPct val="50000"/>
              </a:spcAft>
            </a:pPr>
            <a:r>
              <a:rPr lang="ru-RU" sz="1000" dirty="0" err="1">
                <a:latin typeface="Arial" panose="020B0604020202020204" pitchFamily="34" charset="0"/>
                <a:cs typeface="Arial" panose="020B0604020202020204" pitchFamily="34" charset="0"/>
              </a:rPr>
              <a:t>When</a:t>
            </a:r>
            <a:r>
              <a:rPr lang="ru-RU" sz="1000" dirty="0">
                <a:latin typeface="Arial" panose="020B0604020202020204" pitchFamily="34" charset="0"/>
                <a:cs typeface="Arial" panose="020B0604020202020204" pitchFamily="34" charset="0"/>
              </a:rPr>
              <a:t> setting </a:t>
            </a:r>
            <a:r>
              <a:rPr lang="en-US" sz="1000" dirty="0">
                <a:latin typeface="Arial" panose="020B0604020202020204" pitchFamily="34" charset="0"/>
                <a:cs typeface="Arial" panose="020B0604020202020204" pitchFamily="34" charset="0"/>
              </a:rPr>
              <a:t>the </a:t>
            </a:r>
            <a:r>
              <a:rPr lang="ru-RU" sz="1000" dirty="0">
                <a:latin typeface="Arial" panose="020B0604020202020204" pitchFamily="34" charset="0"/>
                <a:cs typeface="Arial" panose="020B0604020202020204" pitchFamily="34" charset="0"/>
              </a:rPr>
              <a:t>tasks for convective heat transfer, V.I. </a:t>
            </a:r>
            <a:r>
              <a:rPr lang="ru-RU" sz="1000" dirty="0" err="1">
                <a:latin typeface="Arial" panose="020B0604020202020204" pitchFamily="34" charset="0"/>
                <a:cs typeface="Arial" panose="020B0604020202020204" pitchFamily="34" charset="0"/>
              </a:rPr>
              <a:t>Subbotin</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and</a:t>
            </a:r>
            <a:r>
              <a:rPr lang="ru-RU" sz="1000" dirty="0">
                <a:latin typeface="Arial" panose="020B0604020202020204" pitchFamily="34" charset="0"/>
                <a:cs typeface="Arial" panose="020B0604020202020204" pitchFamily="34" charset="0"/>
              </a:rPr>
              <a:t> his collaborators focused on development of the approximate thermal modeling theory as applied to reactor cores, </a:t>
            </a:r>
            <a:r>
              <a:rPr lang="en-US" sz="1000" dirty="0">
                <a:latin typeface="Arial" panose="020B0604020202020204" pitchFamily="34" charset="0"/>
                <a:cs typeface="Arial" panose="020B0604020202020204" pitchFamily="34" charset="0"/>
              </a:rPr>
              <a:t>i.e.</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modeling</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of</a:t>
            </a:r>
            <a:r>
              <a:rPr lang="ru-RU" sz="1000" dirty="0">
                <a:latin typeface="Arial" panose="020B0604020202020204" pitchFamily="34" charset="0"/>
                <a:cs typeface="Arial" panose="020B0604020202020204" pitchFamily="34" charset="0"/>
              </a:rPr>
              <a:t> fuel elements with multilayer or single-layer tubes with electric heating from the inside. </a:t>
            </a:r>
            <a:r>
              <a:rPr lang="ru-RU" altLang="ru-RU" sz="1000" dirty="0">
                <a:latin typeface="Arial" panose="020B0604020202020204" pitchFamily="34" charset="0"/>
                <a:cs typeface="Arial" panose="020B0604020202020204" pitchFamily="34" charset="0"/>
              </a:rPr>
              <a:t> </a:t>
            </a:r>
            <a:endParaRPr lang="ru-RU" sz="1150" dirty="0">
              <a:latin typeface="Arial" panose="020B0604020202020204" pitchFamily="34" charset="0"/>
              <a:cs typeface="Arial" panose="020B0604020202020204" pitchFamily="34" charset="0"/>
            </a:endParaRPr>
          </a:p>
        </p:txBody>
      </p:sp>
      <p:pic>
        <p:nvPicPr>
          <p:cNvPr id="11" name="Picture 3" descr="р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149" y="1195918"/>
            <a:ext cx="2524547" cy="32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Object 8"/>
          <p:cNvGraphicFramePr>
            <a:graphicFrameLocks noChangeAspect="1"/>
          </p:cNvGraphicFramePr>
          <p:nvPr>
            <p:extLst>
              <p:ext uri="{D42A27DB-BD31-4B8C-83A1-F6EECF244321}">
                <p14:modId xmlns:p14="http://schemas.microsoft.com/office/powerpoint/2010/main" val="745343444"/>
              </p:ext>
            </p:extLst>
          </p:nvPr>
        </p:nvGraphicFramePr>
        <p:xfrm>
          <a:off x="1567159" y="3221355"/>
          <a:ext cx="2464709" cy="361950"/>
        </p:xfrm>
        <a:graphic>
          <a:graphicData uri="http://schemas.openxmlformats.org/presentationml/2006/ole">
            <mc:AlternateContent xmlns:mc="http://schemas.openxmlformats.org/markup-compatibility/2006">
              <mc:Choice xmlns:v="urn:schemas-microsoft-com:vml" Requires="v">
                <p:oleObj spid="_x0000_s2050" name="Формула" r:id="rId4" imgW="1651000" imgH="241300" progId="Equation.3">
                  <p:embed/>
                </p:oleObj>
              </mc:Choice>
              <mc:Fallback>
                <p:oleObj name="Формула" r:id="rId4" imgW="1651000" imgH="241300" progId="Equation.3">
                  <p:embed/>
                  <p:pic>
                    <p:nvPicPr>
                      <p:cNvPr id="14"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7159" y="3221355"/>
                        <a:ext cx="2464709" cy="361950"/>
                      </a:xfrm>
                      <a:prstGeom prst="rect">
                        <a:avLst/>
                      </a:prstGeom>
                      <a:noFill/>
                      <a:ln>
                        <a:noFill/>
                      </a:ln>
                    </p:spPr>
                  </p:pic>
                </p:oleObj>
              </mc:Fallback>
            </mc:AlternateContent>
          </a:graphicData>
        </a:graphic>
      </p:graphicFrame>
      <p:sp>
        <p:nvSpPr>
          <p:cNvPr id="6" name="Текст 2">
            <a:extLst>
              <a:ext uri="{FF2B5EF4-FFF2-40B4-BE49-F238E27FC236}">
                <a16:creationId xmlns:a16="http://schemas.microsoft.com/office/drawing/2014/main" id="{899A51BB-F283-5046-A584-1C46E57AFB81}"/>
              </a:ext>
            </a:extLst>
          </p:cNvPr>
          <p:cNvSpPr txBox="1">
            <a:spLocks/>
          </p:cNvSpPr>
          <p:nvPr/>
        </p:nvSpPr>
        <p:spPr>
          <a:xfrm>
            <a:off x="539750" y="1822210"/>
            <a:ext cx="4908550" cy="667900"/>
          </a:xfrm>
          <a:prstGeom prst="rect">
            <a:avLst/>
          </a:prstGeom>
        </p:spPr>
        <p:txBody>
          <a:bodyPr lIns="0" tIns="0" rIns="0" bIns="0"/>
          <a:lstStyle>
            <a:lvl1pPr marL="0" indent="0" algn="l" defTabSz="914400" rtl="0" eaLnBrk="1" latinLnBrk="0" hangingPunct="1">
              <a:lnSpc>
                <a:spcPct val="90000"/>
              </a:lnSpc>
              <a:spcBef>
                <a:spcPts val="1000"/>
              </a:spcBef>
              <a:buFont typeface="Arial" charset="0"/>
              <a:buNone/>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ct val="0"/>
              </a:spcBef>
              <a:spcAft>
                <a:spcPct val="50000"/>
              </a:spcAft>
            </a:pPr>
            <a:r>
              <a:rPr lang="en-US" altLang="ru-RU" sz="1000" dirty="0">
                <a:latin typeface="Arial" panose="020B0604020202020204" pitchFamily="34" charset="0"/>
                <a:cs typeface="Arial" panose="020B0604020202020204" pitchFamily="34" charset="0"/>
              </a:rPr>
              <a:t>P.A. Ushakov has shown that convective </a:t>
            </a:r>
            <a:r>
              <a:rPr lang="en-US" sz="1000" dirty="0">
                <a:latin typeface="Arial" panose="020B0604020202020204" pitchFamily="34" charset="0"/>
                <a:cs typeface="Arial" panose="020B0604020202020204" pitchFamily="34" charset="0"/>
              </a:rPr>
              <a:t>heat transfer</a:t>
            </a:r>
            <a:r>
              <a:rPr lang="en-US" altLang="ru-RU" sz="1000" dirty="0">
                <a:latin typeface="Arial" panose="020B0604020202020204" pitchFamily="34" charset="0"/>
                <a:cs typeface="Arial" panose="020B0604020202020204" pitchFamily="34" charset="0"/>
              </a:rPr>
              <a:t> in channels </a:t>
            </a:r>
            <a:r>
              <a:rPr lang="en-US" sz="1000" dirty="0">
                <a:latin typeface="Arial" panose="020B0604020202020204" pitchFamily="34" charset="0"/>
                <a:cs typeface="Arial" panose="020B0604020202020204" pitchFamily="34" charset="0"/>
              </a:rPr>
              <a:t>of fuel assembly </a:t>
            </a:r>
            <a:r>
              <a:rPr lang="en-US" altLang="ru-RU" sz="1000" dirty="0">
                <a:latin typeface="Arial" panose="020B0604020202020204" pitchFamily="34" charset="0"/>
                <a:cs typeface="Arial" panose="020B0604020202020204" pitchFamily="34" charset="0"/>
              </a:rPr>
              <a:t>should be considered </a:t>
            </a:r>
            <a:r>
              <a:rPr lang="en-US" sz="1000" dirty="0">
                <a:latin typeface="Arial" panose="020B0604020202020204" pitchFamily="34" charset="0"/>
                <a:cs typeface="Arial" panose="020B0604020202020204" pitchFamily="34" charset="0"/>
              </a:rPr>
              <a:t>together </a:t>
            </a:r>
            <a:r>
              <a:rPr lang="en-US" altLang="ru-RU" sz="1000" dirty="0">
                <a:latin typeface="Arial" panose="020B0604020202020204" pitchFamily="34" charset="0"/>
                <a:cs typeface="Arial" panose="020B0604020202020204" pitchFamily="34" charset="0"/>
              </a:rPr>
              <a:t>with heat transfer by thermal conductivity in the walls, that is, the «conjugate problem» of heat transfer from fuel elements is solved in fuel elements</a:t>
            </a:r>
            <a:br>
              <a:rPr lang="en-US" altLang="ru-RU" sz="1000" dirty="0">
                <a:latin typeface="Arial" panose="020B0604020202020204" pitchFamily="34" charset="0"/>
                <a:cs typeface="Arial" panose="020B0604020202020204" pitchFamily="34" charset="0"/>
              </a:rPr>
            </a:br>
            <a:r>
              <a:rPr lang="en-US" altLang="ru-RU" sz="1000" dirty="0">
                <a:latin typeface="Arial" panose="020B0604020202020204" pitchFamily="34" charset="0"/>
                <a:cs typeface="Arial" panose="020B0604020202020204" pitchFamily="34" charset="0"/>
              </a:rPr>
              <a:t>of reactors.</a:t>
            </a:r>
            <a:endParaRPr lang="en-US" sz="1150" dirty="0">
              <a:latin typeface="Arial" panose="020B0604020202020204" pitchFamily="34" charset="0"/>
              <a:cs typeface="Arial" panose="020B0604020202020204" pitchFamily="34" charset="0"/>
            </a:endParaRPr>
          </a:p>
        </p:txBody>
      </p:sp>
      <p:sp>
        <p:nvSpPr>
          <p:cNvPr id="7" name="Текст 2">
            <a:extLst>
              <a:ext uri="{FF2B5EF4-FFF2-40B4-BE49-F238E27FC236}">
                <a16:creationId xmlns:a16="http://schemas.microsoft.com/office/drawing/2014/main" id="{E56D1612-A1AB-C04D-9696-FE5927B7F52A}"/>
              </a:ext>
            </a:extLst>
          </p:cNvPr>
          <p:cNvSpPr txBox="1">
            <a:spLocks/>
          </p:cNvSpPr>
          <p:nvPr/>
        </p:nvSpPr>
        <p:spPr>
          <a:xfrm>
            <a:off x="539750" y="2599032"/>
            <a:ext cx="4908550" cy="539876"/>
          </a:xfrm>
          <a:prstGeom prst="rect">
            <a:avLst/>
          </a:prstGeom>
        </p:spPr>
        <p:txBody>
          <a:bodyPr lIns="0" tIns="0" rIns="0" bIns="0"/>
          <a:lstStyle>
            <a:lvl1pPr marL="0" indent="0" algn="l" defTabSz="914400" rtl="0" eaLnBrk="1" latinLnBrk="0" hangingPunct="1">
              <a:lnSpc>
                <a:spcPct val="90000"/>
              </a:lnSpc>
              <a:spcBef>
                <a:spcPts val="1000"/>
              </a:spcBef>
              <a:buFont typeface="Arial" charset="0"/>
              <a:buNone/>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ct val="0"/>
              </a:spcBef>
              <a:spcAft>
                <a:spcPct val="50000"/>
              </a:spcAft>
            </a:pPr>
            <a:r>
              <a:rPr lang="en-US" sz="1000" dirty="0">
                <a:latin typeface="Arial" panose="020B0604020202020204" pitchFamily="34" charset="0"/>
                <a:cs typeface="Arial" panose="020B0604020202020204" pitchFamily="34" charset="0"/>
              </a:rPr>
              <a:t>The temperature distribution of the fuel elements in the bundle depends not only on the classical similarity criteria, but also on the design and thermophysical characteristics of the fuel elements and the assembly. The relation for the coolant temperature has the form:</a:t>
            </a:r>
            <a:endParaRPr lang="en-US" sz="1150" dirty="0">
              <a:latin typeface="Arial" panose="020B0604020202020204" pitchFamily="34" charset="0"/>
              <a:cs typeface="Arial" panose="020B0604020202020204" pitchFamily="34" charset="0"/>
            </a:endParaRPr>
          </a:p>
        </p:txBody>
      </p:sp>
      <p:sp>
        <p:nvSpPr>
          <p:cNvPr id="9" name="Текст 2">
            <a:extLst>
              <a:ext uri="{FF2B5EF4-FFF2-40B4-BE49-F238E27FC236}">
                <a16:creationId xmlns:a16="http://schemas.microsoft.com/office/drawing/2014/main" id="{03A7C4DF-1766-EE4A-B2DF-7FEAA797D8D8}"/>
              </a:ext>
            </a:extLst>
          </p:cNvPr>
          <p:cNvSpPr txBox="1">
            <a:spLocks/>
          </p:cNvSpPr>
          <p:nvPr/>
        </p:nvSpPr>
        <p:spPr>
          <a:xfrm>
            <a:off x="539750" y="3767144"/>
            <a:ext cx="4908550" cy="415416"/>
          </a:xfrm>
          <a:prstGeom prst="rect">
            <a:avLst/>
          </a:prstGeom>
        </p:spPr>
        <p:txBody>
          <a:bodyPr lIns="0" tIns="0" rIns="0" bIns="0"/>
          <a:lstStyle>
            <a:lvl1pPr marL="0" indent="0" algn="l" defTabSz="914400" rtl="0" eaLnBrk="1" latinLnBrk="0" hangingPunct="1">
              <a:lnSpc>
                <a:spcPct val="90000"/>
              </a:lnSpc>
              <a:spcBef>
                <a:spcPts val="1000"/>
              </a:spcBef>
              <a:buFont typeface="Arial" charset="0"/>
              <a:buNone/>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ct val="0"/>
              </a:spcBef>
              <a:spcAft>
                <a:spcPct val="50000"/>
              </a:spcAft>
            </a:pPr>
            <a:r>
              <a:rPr lang="en-US" altLang="ru-RU" sz="1000" dirty="0">
                <a:latin typeface="Arial" panose="020B0604020202020204" pitchFamily="34" charset="0"/>
                <a:cs typeface="Arial" panose="020B0604020202020204" pitchFamily="34" charset="0"/>
              </a:rPr>
              <a:t>The essence of the approximate thermal similarity consists in taking into account only the fundamental harmonic in the Fourier series. The value  is called the criterion of approximate thermal similarity of fuel elements.</a:t>
            </a:r>
            <a:endParaRPr lang="en-US" sz="1150" dirty="0">
              <a:latin typeface="Arial" panose="020B0604020202020204" pitchFamily="34" charset="0"/>
              <a:cs typeface="Arial" panose="020B0604020202020204" pitchFamily="34" charset="0"/>
            </a:endParaRPr>
          </a:p>
        </p:txBody>
      </p:sp>
      <p:sp>
        <p:nvSpPr>
          <p:cNvPr id="10" name="Текст 2">
            <a:extLst>
              <a:ext uri="{FF2B5EF4-FFF2-40B4-BE49-F238E27FC236}">
                <a16:creationId xmlns:a16="http://schemas.microsoft.com/office/drawing/2014/main" id="{5B6A5AAD-EBED-AE40-816E-FF0062DBBAB2}"/>
              </a:ext>
            </a:extLst>
          </p:cNvPr>
          <p:cNvSpPr txBox="1">
            <a:spLocks/>
          </p:cNvSpPr>
          <p:nvPr/>
        </p:nvSpPr>
        <p:spPr>
          <a:xfrm>
            <a:off x="539750" y="4265009"/>
            <a:ext cx="4908550" cy="278906"/>
          </a:xfrm>
          <a:prstGeom prst="rect">
            <a:avLst/>
          </a:prstGeom>
        </p:spPr>
        <p:txBody>
          <a:bodyPr lIns="0" tIns="0" rIns="0" bIns="0"/>
          <a:lstStyle>
            <a:lvl1pPr marL="0" indent="0" algn="l" defTabSz="914400" rtl="0" eaLnBrk="1" latinLnBrk="0" hangingPunct="1">
              <a:lnSpc>
                <a:spcPct val="90000"/>
              </a:lnSpc>
              <a:spcBef>
                <a:spcPts val="1000"/>
              </a:spcBef>
              <a:buFont typeface="Arial" charset="0"/>
              <a:buNone/>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ct val="0"/>
              </a:spcBef>
              <a:spcAft>
                <a:spcPct val="50000"/>
              </a:spcAft>
            </a:pPr>
            <a:r>
              <a:rPr lang="en-US" altLang="ru-RU" sz="1000" dirty="0">
                <a:latin typeface="Arial" panose="020B0604020202020204" pitchFamily="34" charset="0"/>
                <a:cs typeface="Arial" panose="020B0604020202020204" pitchFamily="34" charset="0"/>
              </a:rPr>
              <a:t>The main harmonics are: </a:t>
            </a:r>
            <a:r>
              <a:rPr lang="en-US" altLang="ru-RU" sz="1000" i="1" dirty="0">
                <a:latin typeface="Arial" panose="020B0604020202020204" pitchFamily="34" charset="0"/>
                <a:cs typeface="Arial" panose="020B0604020202020204" pitchFamily="34" charset="0"/>
              </a:rPr>
              <a:t>k</a:t>
            </a:r>
            <a:r>
              <a:rPr lang="en-US" altLang="ru-RU" sz="1000" baseline="-25000" dirty="0">
                <a:latin typeface="Arial" panose="020B0604020202020204" pitchFamily="34" charset="0"/>
                <a:cs typeface="Arial" panose="020B0604020202020204" pitchFamily="34" charset="0"/>
              </a:rPr>
              <a:t>0</a:t>
            </a:r>
            <a:r>
              <a:rPr lang="en-US" altLang="ru-RU" sz="1000" dirty="0">
                <a:latin typeface="Arial" panose="020B0604020202020204" pitchFamily="34" charset="0"/>
                <a:cs typeface="Arial" panose="020B0604020202020204" pitchFamily="34" charset="0"/>
              </a:rPr>
              <a:t> = 6 for triangular and </a:t>
            </a:r>
            <a:r>
              <a:rPr lang="en-US" altLang="ru-RU" sz="1000" i="1" dirty="0">
                <a:latin typeface="Arial" panose="020B0604020202020204" pitchFamily="34" charset="0"/>
                <a:cs typeface="Arial" panose="020B0604020202020204" pitchFamily="34" charset="0"/>
              </a:rPr>
              <a:t>k</a:t>
            </a:r>
            <a:r>
              <a:rPr lang="en-US" altLang="ru-RU" sz="1000" baseline="-25000" dirty="0">
                <a:latin typeface="Arial" panose="020B0604020202020204" pitchFamily="34" charset="0"/>
                <a:cs typeface="Arial" panose="020B0604020202020204" pitchFamily="34" charset="0"/>
              </a:rPr>
              <a:t>0</a:t>
            </a:r>
            <a:r>
              <a:rPr lang="en-US" altLang="ru-RU" sz="1000" dirty="0">
                <a:latin typeface="Arial" panose="020B0604020202020204" pitchFamily="34" charset="0"/>
                <a:cs typeface="Arial" panose="020B0604020202020204" pitchFamily="34" charset="0"/>
              </a:rPr>
              <a:t> = 4 for square </a:t>
            </a:r>
            <a:r>
              <a:rPr lang="en-US" altLang="ru-RU" sz="1000" dirty="0" err="1">
                <a:latin typeface="Arial" panose="020B0604020202020204" pitchFamily="34" charset="0"/>
                <a:cs typeface="Arial" panose="020B0604020202020204" pitchFamily="34" charset="0"/>
              </a:rPr>
              <a:t>latticies</a:t>
            </a:r>
            <a:r>
              <a:rPr lang="en-US" altLang="ru-RU" sz="1000" dirty="0">
                <a:latin typeface="Arial" panose="020B0604020202020204" pitchFamily="34" charset="0"/>
                <a:cs typeface="Arial" panose="020B0604020202020204" pitchFamily="34" charset="0"/>
              </a:rPr>
              <a:t>,  </a:t>
            </a:r>
            <a:r>
              <a:rPr lang="en-US" altLang="ru-RU" sz="1000" i="1" dirty="0">
                <a:latin typeface="Arial" panose="020B0604020202020204" pitchFamily="34" charset="0"/>
                <a:cs typeface="Arial" panose="020B0604020202020204" pitchFamily="34" charset="0"/>
              </a:rPr>
              <a:t>k</a:t>
            </a:r>
            <a:r>
              <a:rPr lang="en-US" altLang="ru-RU" sz="1000" baseline="-25000" dirty="0">
                <a:latin typeface="Arial" panose="020B0604020202020204" pitchFamily="34" charset="0"/>
                <a:cs typeface="Arial" panose="020B0604020202020204" pitchFamily="34" charset="0"/>
              </a:rPr>
              <a:t>0</a:t>
            </a:r>
            <a:r>
              <a:rPr lang="en-US" altLang="ru-RU" sz="1000" dirty="0">
                <a:latin typeface="Arial" panose="020B0604020202020204" pitchFamily="34" charset="0"/>
                <a:cs typeface="Arial" panose="020B0604020202020204" pitchFamily="34" charset="0"/>
              </a:rPr>
              <a:t> = 1 for eccentric annular channels and fuel elements </a:t>
            </a:r>
            <a:r>
              <a:rPr lang="en-US" sz="1000" dirty="0">
                <a:latin typeface="Arial" panose="020B0604020202020204" pitchFamily="34" charset="0"/>
                <a:cs typeface="Arial" panose="020B0604020202020204" pitchFamily="34" charset="0"/>
              </a:rPr>
              <a:t>near a flat wall</a:t>
            </a:r>
            <a:r>
              <a:rPr lang="en-US" altLang="ru-RU" sz="1000" dirty="0">
                <a:latin typeface="Arial" panose="020B0604020202020204" pitchFamily="34" charset="0"/>
                <a:cs typeface="Arial" panose="020B0604020202020204" pitchFamily="34" charset="0"/>
              </a:rPr>
              <a:t>.</a:t>
            </a:r>
            <a:endParaRPr lang="en-US" sz="11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8288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A30E48B3-C8DE-46D9-9AA7-32E47F693C25}"/>
              </a:ext>
            </a:extLst>
          </p:cNvPr>
          <p:cNvSpPr/>
          <p:nvPr/>
        </p:nvSpPr>
        <p:spPr>
          <a:xfrm>
            <a:off x="4409324" y="2365615"/>
            <a:ext cx="4339389" cy="2229557"/>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8">
            <a:extLst>
              <a:ext uri="{FF2B5EF4-FFF2-40B4-BE49-F238E27FC236}">
                <a16:creationId xmlns:a16="http://schemas.microsoft.com/office/drawing/2014/main" id="{1716D306-38F2-4E7F-8B90-086BF7C7996F}"/>
              </a:ext>
            </a:extLst>
          </p:cNvPr>
          <p:cNvSpPr/>
          <p:nvPr/>
        </p:nvSpPr>
        <p:spPr>
          <a:xfrm>
            <a:off x="539749" y="2254834"/>
            <a:ext cx="3492501" cy="2366226"/>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Заголовок 4"/>
          <p:cNvSpPr>
            <a:spLocks noGrp="1"/>
          </p:cNvSpPr>
          <p:nvPr>
            <p:ph type="title"/>
          </p:nvPr>
        </p:nvSpPr>
        <p:spPr>
          <a:xfrm>
            <a:off x="539750" y="415139"/>
            <a:ext cx="7247089" cy="573767"/>
          </a:xfrm>
        </p:spPr>
        <p:txBody>
          <a:bodyPr/>
          <a:lstStyle/>
          <a:p>
            <a:r>
              <a:rPr lang="en-US" dirty="0"/>
              <a:t>Heat transfer in triangular lattices of cylindrical fuel elements</a:t>
            </a:r>
            <a:endParaRPr lang="ru-RU" dirty="0"/>
          </a:p>
        </p:txBody>
      </p:sp>
      <p:pic>
        <p:nvPicPr>
          <p:cNvPr id="14" name="Picture 3" descr="рис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071" y="2346605"/>
            <a:ext cx="2830608" cy="215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descr="Р4_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9293" y="2441988"/>
            <a:ext cx="3219450" cy="2055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3" name="Object 13"/>
              <p:cNvSpPr txBox="1"/>
              <p:nvPr/>
            </p:nvSpPr>
            <p:spPr bwMode="auto">
              <a:xfrm>
                <a:off x="4314500" y="1625082"/>
                <a:ext cx="3061414" cy="655638"/>
              </a:xfrm>
              <a:prstGeom prst="rect">
                <a:avLst/>
              </a:prstGeom>
              <a:noFill/>
              <a:ln>
                <a:noFill/>
              </a:ln>
            </p:spPr>
            <p:txBody>
              <a:bodyPr>
                <a:normAutofit fontScale="40000" lnSpcReduction="20000"/>
              </a:bodyPr>
              <a:lstStyle/>
              <a:p>
                <a:pPr/>
                <a14:m>
                  <m:oMathPara xmlns:m="http://schemas.openxmlformats.org/officeDocument/2006/math">
                    <m:oMathParaPr>
                      <m:jc m:val="left"/>
                    </m:oMathParaPr>
                    <m:oMath xmlns:m="http://schemas.openxmlformats.org/officeDocument/2006/math">
                      <m:r>
                        <m:rPr>
                          <m:nor/>
                        </m:rPr>
                        <a:rPr lang="ru-RU" b="1" i="0" smtClean="0">
                          <a:solidFill>
                            <a:srgbClr val="003274"/>
                          </a:solidFill>
                          <a:latin typeface="+mj-lt"/>
                        </a:rPr>
                        <m:t>Nu</m:t>
                      </m:r>
                      <m:r>
                        <a:rPr lang="ru-RU" b="1" i="1">
                          <a:solidFill>
                            <a:srgbClr val="003274"/>
                          </a:solidFill>
                          <a:latin typeface="Cambria Math" panose="02040503050406030204" pitchFamily="18" charset="0"/>
                        </a:rPr>
                        <m:t> = </m:t>
                      </m:r>
                      <m:r>
                        <m:rPr>
                          <m:nor/>
                        </m:rPr>
                        <a:rPr lang="ru-RU" b="1" i="0">
                          <a:solidFill>
                            <a:srgbClr val="003274"/>
                          </a:solidFill>
                          <a:latin typeface="+mj-lt"/>
                        </a:rPr>
                        <m:t>N</m:t>
                      </m:r>
                      <m:sSub>
                        <m:sSubPr>
                          <m:ctrlPr>
                            <a:rPr lang="ru-RU" b="1" i="1">
                              <a:solidFill>
                                <a:srgbClr val="003274"/>
                              </a:solidFill>
                              <a:latin typeface="Cambria Math" panose="02040503050406030204" pitchFamily="18" charset="0"/>
                            </a:rPr>
                          </m:ctrlPr>
                        </m:sSubPr>
                        <m:e>
                          <m:r>
                            <m:rPr>
                              <m:nor/>
                            </m:rPr>
                            <a:rPr lang="ru-RU" b="1" i="0">
                              <a:solidFill>
                                <a:srgbClr val="003274"/>
                              </a:solidFill>
                              <a:latin typeface="+mj-lt"/>
                            </a:rPr>
                            <m:t>u</m:t>
                          </m:r>
                        </m:e>
                        <m:sub>
                          <m:r>
                            <a:rPr lang="ru-RU" b="1" i="1">
                              <a:solidFill>
                                <a:srgbClr val="003274"/>
                              </a:solidFill>
                              <a:latin typeface="Cambria Math" panose="02040503050406030204" pitchFamily="18" charset="0"/>
                            </a:rPr>
                            <m:t>𝒍𝒂𝒎</m:t>
                          </m:r>
                        </m:sub>
                      </m:sSub>
                      <m:r>
                        <a:rPr lang="ru-RU" b="1" i="1">
                          <a:solidFill>
                            <a:srgbClr val="003274"/>
                          </a:solidFill>
                          <a:latin typeface="Cambria Math" panose="02040503050406030204" pitchFamily="18" charset="0"/>
                        </a:rPr>
                        <m:t> + </m:t>
                      </m:r>
                      <m:f>
                        <m:fPr>
                          <m:ctrlPr>
                            <a:rPr lang="ru-RU" b="1" i="1">
                              <a:solidFill>
                                <a:srgbClr val="003274"/>
                              </a:solidFill>
                              <a:latin typeface="Cambria Math" panose="02040503050406030204" pitchFamily="18" charset="0"/>
                            </a:rPr>
                          </m:ctrlPr>
                        </m:fPr>
                        <m:num>
                          <m:r>
                            <a:rPr lang="ru-RU" b="1" i="1">
                              <a:solidFill>
                                <a:srgbClr val="003274"/>
                              </a:solidFill>
                              <a:latin typeface="Cambria Math" panose="02040503050406030204" pitchFamily="18" charset="0"/>
                            </a:rPr>
                            <m:t>𝟎</m:t>
                          </m:r>
                          <m:r>
                            <a:rPr lang="ru-RU" b="1" i="1">
                              <a:solidFill>
                                <a:srgbClr val="003274"/>
                              </a:solidFill>
                              <a:latin typeface="Cambria Math" panose="02040503050406030204" pitchFamily="18" charset="0"/>
                            </a:rPr>
                            <m:t>.</m:t>
                          </m:r>
                          <m:r>
                            <a:rPr lang="ru-RU" b="1" i="1">
                              <a:solidFill>
                                <a:srgbClr val="003274"/>
                              </a:solidFill>
                              <a:latin typeface="Cambria Math" panose="02040503050406030204" pitchFamily="18" charset="0"/>
                            </a:rPr>
                            <m:t>𝟎𝟒𝟏</m:t>
                          </m:r>
                        </m:num>
                        <m:den>
                          <m:sSup>
                            <m:sSupPr>
                              <m:ctrlPr>
                                <a:rPr lang="ru-RU" b="1" i="1">
                                  <a:solidFill>
                                    <a:srgbClr val="003274"/>
                                  </a:solidFill>
                                  <a:latin typeface="Cambria Math" panose="02040503050406030204" pitchFamily="18" charset="0"/>
                                </a:rPr>
                              </m:ctrlPr>
                            </m:sSupPr>
                            <m:e>
                              <m:r>
                                <a:rPr lang="ru-RU" b="1" i="1">
                                  <a:solidFill>
                                    <a:srgbClr val="003274"/>
                                  </a:solidFill>
                                  <a:latin typeface="Cambria Math" panose="02040503050406030204" pitchFamily="18" charset="0"/>
                                </a:rPr>
                                <m:t>𝒙</m:t>
                              </m:r>
                            </m:e>
                            <m:sup>
                              <m:r>
                                <a:rPr lang="ru-RU" b="1" i="1">
                                  <a:solidFill>
                                    <a:srgbClr val="003274"/>
                                  </a:solidFill>
                                  <a:latin typeface="Cambria Math" panose="02040503050406030204" pitchFamily="18" charset="0"/>
                                </a:rPr>
                                <m:t>𝟐</m:t>
                              </m:r>
                            </m:sup>
                          </m:sSup>
                        </m:den>
                      </m:f>
                      <m:d>
                        <m:dPr>
                          <m:begChr m:val="["/>
                          <m:endChr m:val="]"/>
                          <m:ctrlPr>
                            <a:rPr lang="ru-RU" b="1" i="1">
                              <a:solidFill>
                                <a:srgbClr val="003274"/>
                              </a:solidFill>
                              <a:latin typeface="Cambria Math" panose="02040503050406030204" pitchFamily="18" charset="0"/>
                            </a:rPr>
                          </m:ctrlPr>
                        </m:dPr>
                        <m:e>
                          <m:r>
                            <a:rPr lang="ru-RU" b="1" i="1">
                              <a:solidFill>
                                <a:srgbClr val="003274"/>
                              </a:solidFill>
                              <a:latin typeface="Cambria Math" panose="02040503050406030204" pitchFamily="18" charset="0"/>
                            </a:rPr>
                            <m:t>𝟏</m:t>
                          </m:r>
                          <m:r>
                            <a:rPr lang="ru-RU" b="1" i="1">
                              <a:solidFill>
                                <a:srgbClr val="003274"/>
                              </a:solidFill>
                              <a:latin typeface="Cambria Math" panose="02040503050406030204" pitchFamily="18" charset="0"/>
                            </a:rPr>
                            <m:t> −⥂</m:t>
                          </m:r>
                          <m:f>
                            <m:fPr>
                              <m:ctrlPr>
                                <a:rPr lang="ru-RU" b="1" i="1">
                                  <a:solidFill>
                                    <a:srgbClr val="003274"/>
                                  </a:solidFill>
                                  <a:latin typeface="Cambria Math" panose="02040503050406030204" pitchFamily="18" charset="0"/>
                                </a:rPr>
                              </m:ctrlPr>
                            </m:fPr>
                            <m:num>
                              <m:r>
                                <a:rPr lang="ru-RU" b="1" i="1">
                                  <a:solidFill>
                                    <a:srgbClr val="003274"/>
                                  </a:solidFill>
                                  <a:latin typeface="Cambria Math" panose="02040503050406030204" pitchFamily="18" charset="0"/>
                                </a:rPr>
                                <m:t>𝟏</m:t>
                              </m:r>
                            </m:num>
                            <m:den>
                              <m:f>
                                <m:fPr>
                                  <m:ctrlPr>
                                    <a:rPr lang="ru-RU" b="1" i="1">
                                      <a:solidFill>
                                        <a:srgbClr val="003274"/>
                                      </a:solidFill>
                                      <a:latin typeface="Cambria Math" panose="02040503050406030204" pitchFamily="18" charset="0"/>
                                    </a:rPr>
                                  </m:ctrlPr>
                                </m:fPr>
                                <m:num>
                                  <m:sSup>
                                    <m:sSupPr>
                                      <m:ctrlPr>
                                        <a:rPr lang="ru-RU" b="1" i="1">
                                          <a:solidFill>
                                            <a:srgbClr val="003274"/>
                                          </a:solidFill>
                                          <a:latin typeface="Cambria Math" panose="02040503050406030204" pitchFamily="18" charset="0"/>
                                        </a:rPr>
                                      </m:ctrlPr>
                                    </m:sSupPr>
                                    <m:e>
                                      <m:r>
                                        <a:rPr lang="ru-RU" b="1" i="1">
                                          <a:solidFill>
                                            <a:srgbClr val="003274"/>
                                          </a:solidFill>
                                          <a:latin typeface="Cambria Math" panose="02040503050406030204" pitchFamily="18" charset="0"/>
                                        </a:rPr>
                                        <m:t>𝒙</m:t>
                                      </m:r>
                                    </m:e>
                                    <m:sup>
                                      <m:r>
                                        <a:rPr lang="ru-RU" b="1" i="1">
                                          <a:solidFill>
                                            <a:srgbClr val="003274"/>
                                          </a:solidFill>
                                          <a:latin typeface="Cambria Math" panose="02040503050406030204" pitchFamily="18" charset="0"/>
                                        </a:rPr>
                                        <m:t>𝟑𝟎</m:t>
                                      </m:r>
                                    </m:sup>
                                  </m:sSup>
                                  <m:r>
                                    <a:rPr lang="ru-RU" b="1" i="1">
                                      <a:solidFill>
                                        <a:srgbClr val="003274"/>
                                      </a:solidFill>
                                      <a:latin typeface="Cambria Math" panose="02040503050406030204" pitchFamily="18" charset="0"/>
                                    </a:rPr>
                                    <m:t> − </m:t>
                                  </m:r>
                                  <m:r>
                                    <a:rPr lang="ru-RU" b="1" i="1">
                                      <a:solidFill>
                                        <a:srgbClr val="003274"/>
                                      </a:solidFill>
                                      <a:latin typeface="Cambria Math" panose="02040503050406030204" pitchFamily="18" charset="0"/>
                                    </a:rPr>
                                    <m:t>𝟏</m:t>
                                  </m:r>
                                </m:num>
                                <m:den>
                                  <m:r>
                                    <a:rPr lang="ru-RU" b="1" i="1">
                                      <a:solidFill>
                                        <a:srgbClr val="003274"/>
                                      </a:solidFill>
                                      <a:latin typeface="Cambria Math" panose="02040503050406030204" pitchFamily="18" charset="0"/>
                                    </a:rPr>
                                    <m:t>𝟔</m:t>
                                  </m:r>
                                </m:den>
                              </m:f>
                              <m:r>
                                <a:rPr lang="ru-RU" b="1" i="1">
                                  <a:solidFill>
                                    <a:srgbClr val="003274"/>
                                  </a:solidFill>
                                  <a:latin typeface="Cambria Math" panose="02040503050406030204" pitchFamily="18" charset="0"/>
                                </a:rPr>
                                <m:t> + </m:t>
                              </m:r>
                              <m:sSup>
                                <m:sSupPr>
                                  <m:ctrlPr>
                                    <a:rPr lang="ru-RU" b="1" i="1">
                                      <a:solidFill>
                                        <a:srgbClr val="003274"/>
                                      </a:solidFill>
                                      <a:latin typeface="Cambria Math" panose="02040503050406030204" pitchFamily="18" charset="0"/>
                                    </a:rPr>
                                  </m:ctrlPr>
                                </m:sSupPr>
                                <m:e>
                                  <m:d>
                                    <m:dPr>
                                      <m:ctrlPr>
                                        <a:rPr lang="ru-RU" b="1" i="1">
                                          <a:solidFill>
                                            <a:srgbClr val="003274"/>
                                          </a:solidFill>
                                          <a:latin typeface="Cambria Math" panose="02040503050406030204" pitchFamily="18" charset="0"/>
                                        </a:rPr>
                                      </m:ctrlPr>
                                    </m:dPr>
                                    <m:e>
                                      <m:r>
                                        <a:rPr lang="ru-RU" b="1" i="1">
                                          <a:solidFill>
                                            <a:srgbClr val="003274"/>
                                          </a:solidFill>
                                          <a:latin typeface="Cambria Math" panose="02040503050406030204" pitchFamily="18" charset="0"/>
                                        </a:rPr>
                                        <m:t>𝟏</m:t>
                                      </m:r>
                                      <m:r>
                                        <a:rPr lang="ru-RU" b="1" i="0">
                                          <a:solidFill>
                                            <a:srgbClr val="003274"/>
                                          </a:solidFill>
                                          <a:latin typeface="Cambria Math" panose="02040503050406030204" pitchFamily="18" charset="0"/>
                                        </a:rPr>
                                        <m:t>.</m:t>
                                      </m:r>
                                      <m:r>
                                        <a:rPr lang="ru-RU" b="1" i="1">
                                          <a:solidFill>
                                            <a:srgbClr val="003274"/>
                                          </a:solidFill>
                                          <a:latin typeface="Cambria Math" panose="02040503050406030204" pitchFamily="18" charset="0"/>
                                        </a:rPr>
                                        <m:t>𝟏𝟓</m:t>
                                      </m:r>
                                      <m:r>
                                        <a:rPr lang="ru-RU" b="1" i="1">
                                          <a:solidFill>
                                            <a:srgbClr val="003274"/>
                                          </a:solidFill>
                                          <a:latin typeface="Cambria Math" panose="02040503050406030204" pitchFamily="18" charset="0"/>
                                        </a:rPr>
                                        <m:t> + </m:t>
                                      </m:r>
                                      <m:r>
                                        <a:rPr lang="ru-RU" b="1" i="1">
                                          <a:solidFill>
                                            <a:srgbClr val="003274"/>
                                          </a:solidFill>
                                          <a:latin typeface="Cambria Math" panose="02040503050406030204" pitchFamily="18" charset="0"/>
                                        </a:rPr>
                                        <m:t>𝟏</m:t>
                                      </m:r>
                                      <m:r>
                                        <a:rPr lang="ru-RU" b="1" i="1">
                                          <a:solidFill>
                                            <a:srgbClr val="003274"/>
                                          </a:solidFill>
                                          <a:latin typeface="Cambria Math" panose="02040503050406030204" pitchFamily="18" charset="0"/>
                                        </a:rPr>
                                        <m:t>.</m:t>
                                      </m:r>
                                      <m:r>
                                        <a:rPr lang="ru-RU" b="1" i="1">
                                          <a:solidFill>
                                            <a:srgbClr val="003274"/>
                                          </a:solidFill>
                                          <a:latin typeface="Cambria Math" panose="02040503050406030204" pitchFamily="18" charset="0"/>
                                        </a:rPr>
                                        <m:t>𝟐𝟒</m:t>
                                      </m:r>
                                      <m:sSub>
                                        <m:sSubPr>
                                          <m:ctrlPr>
                                            <a:rPr lang="ru-RU" b="1" i="1">
                                              <a:solidFill>
                                                <a:srgbClr val="003274"/>
                                              </a:solidFill>
                                              <a:latin typeface="Cambria Math" panose="02040503050406030204" pitchFamily="18" charset="0"/>
                                            </a:rPr>
                                          </m:ctrlPr>
                                        </m:sSubPr>
                                        <m:e>
                                          <m:r>
                                            <a:rPr lang="ru-RU" b="1" i="1">
                                              <a:solidFill>
                                                <a:srgbClr val="003274"/>
                                              </a:solidFill>
                                              <a:latin typeface="Cambria Math" panose="02040503050406030204" pitchFamily="18" charset="0"/>
                                            </a:rPr>
                                            <m:t>𝜺</m:t>
                                          </m:r>
                                        </m:e>
                                        <m:sub>
                                          <m:r>
                                            <a:rPr lang="ru-RU" b="1" i="1">
                                              <a:solidFill>
                                                <a:srgbClr val="003274"/>
                                              </a:solidFill>
                                              <a:latin typeface="Cambria Math" panose="02040503050406030204" pitchFamily="18" charset="0"/>
                                            </a:rPr>
                                            <m:t>𝟔</m:t>
                                          </m:r>
                                        </m:sub>
                                      </m:sSub>
                                    </m:e>
                                  </m:d>
                                </m:e>
                                <m:sup>
                                  <m:f>
                                    <m:fPr>
                                      <m:type m:val="lin"/>
                                      <m:ctrlPr>
                                        <a:rPr lang="ru-RU" b="1" i="1">
                                          <a:solidFill>
                                            <a:srgbClr val="003274"/>
                                          </a:solidFill>
                                          <a:latin typeface="Cambria Math" panose="02040503050406030204" pitchFamily="18" charset="0"/>
                                        </a:rPr>
                                      </m:ctrlPr>
                                    </m:fPr>
                                    <m:num>
                                      <m:r>
                                        <a:rPr lang="ru-RU" b="1" i="1">
                                          <a:solidFill>
                                            <a:srgbClr val="003274"/>
                                          </a:solidFill>
                                          <a:latin typeface="Cambria Math" panose="02040503050406030204" pitchFamily="18" charset="0"/>
                                        </a:rPr>
                                        <m:t>𝟏</m:t>
                                      </m:r>
                                    </m:num>
                                    <m:den>
                                      <m:r>
                                        <a:rPr lang="ru-RU" b="1" i="1">
                                          <a:solidFill>
                                            <a:srgbClr val="003274"/>
                                          </a:solidFill>
                                          <a:latin typeface="Cambria Math" panose="02040503050406030204" pitchFamily="18" charset="0"/>
                                        </a:rPr>
                                        <m:t>𝟐</m:t>
                                      </m:r>
                                    </m:den>
                                  </m:f>
                                </m:sup>
                              </m:sSup>
                            </m:den>
                          </m:f>
                        </m:e>
                      </m:d>
                      <m:r>
                        <a:rPr lang="ru-RU" b="1" i="1">
                          <a:solidFill>
                            <a:srgbClr val="003274"/>
                          </a:solidFill>
                          <a:latin typeface="Cambria Math" panose="02040503050406030204" pitchFamily="18" charset="0"/>
                        </a:rPr>
                        <m:t> </m:t>
                      </m:r>
                      <m:r>
                        <m:rPr>
                          <m:nor/>
                        </m:rPr>
                        <a:rPr lang="ru-RU" b="1" i="0">
                          <a:solidFill>
                            <a:srgbClr val="003274"/>
                          </a:solidFill>
                          <a:latin typeface="+mj-lt"/>
                        </a:rPr>
                        <m:t>P</m:t>
                      </m:r>
                      <m:sSup>
                        <m:sSupPr>
                          <m:ctrlPr>
                            <a:rPr lang="ru-RU" b="1" i="1">
                              <a:solidFill>
                                <a:srgbClr val="003274"/>
                              </a:solidFill>
                              <a:latin typeface="Cambria Math" panose="02040503050406030204" pitchFamily="18" charset="0"/>
                            </a:rPr>
                          </m:ctrlPr>
                        </m:sSupPr>
                        <m:e>
                          <m:r>
                            <m:rPr>
                              <m:nor/>
                            </m:rPr>
                            <a:rPr lang="ru-RU" b="1" i="0">
                              <a:solidFill>
                                <a:srgbClr val="003274"/>
                              </a:solidFill>
                              <a:latin typeface="+mj-lt"/>
                            </a:rPr>
                            <m:t>e</m:t>
                          </m:r>
                        </m:e>
                        <m:sup>
                          <m:r>
                            <a:rPr lang="ru-RU" b="1" i="1">
                              <a:solidFill>
                                <a:srgbClr val="003274"/>
                              </a:solidFill>
                              <a:latin typeface="Cambria Math" panose="02040503050406030204" pitchFamily="18" charset="0"/>
                            </a:rPr>
                            <m:t>𝒂</m:t>
                          </m:r>
                        </m:sup>
                      </m:sSup>
                    </m:oMath>
                  </m:oMathPara>
                </a14:m>
                <a:endParaRPr lang="ru-RU" b="1" dirty="0">
                  <a:solidFill>
                    <a:srgbClr val="003274"/>
                  </a:solidFill>
                  <a:latin typeface="+mj-lt"/>
                </a:endParaRPr>
              </a:p>
            </p:txBody>
          </p:sp>
        </mc:Choice>
        <mc:Fallback xmlns="">
          <p:sp>
            <p:nvSpPr>
              <p:cNvPr id="23" name="Object 13"/>
              <p:cNvSpPr txBox="1">
                <a:spLocks noRot="1" noChangeAspect="1" noMove="1" noResize="1" noEditPoints="1" noAdjustHandles="1" noChangeArrowheads="1" noChangeShapeType="1" noTextEdit="1"/>
              </p:cNvSpPr>
              <p:nvPr/>
            </p:nvSpPr>
            <p:spPr bwMode="auto">
              <a:xfrm>
                <a:off x="4314500" y="1625082"/>
                <a:ext cx="3061414" cy="655638"/>
              </a:xfrm>
              <a:prstGeom prst="rect">
                <a:avLst/>
              </a:prstGeom>
              <a:blipFill>
                <a:blip r:embed="rId4"/>
                <a:stretch>
                  <a:fillRect/>
                </a:stretch>
              </a:blipFill>
              <a:ln>
                <a:no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4" name="Object 5"/>
              <p:cNvSpPr txBox="1"/>
              <p:nvPr/>
            </p:nvSpPr>
            <p:spPr bwMode="auto">
              <a:xfrm>
                <a:off x="430530" y="1711307"/>
                <a:ext cx="1577975" cy="300038"/>
              </a:xfrm>
              <a:prstGeom prst="rect">
                <a:avLst/>
              </a:prstGeom>
              <a:noFill/>
              <a:ln>
                <a:noFill/>
              </a:ln>
            </p:spPr>
            <p:txBody>
              <a:bodyPr>
                <a:normAutofit fontScale="62500" lnSpcReduction="20000"/>
              </a:bodyPr>
              <a:lstStyle/>
              <a:p>
                <a:pPr/>
                <a14:m>
                  <m:oMathPara xmlns:m="http://schemas.openxmlformats.org/officeDocument/2006/math">
                    <m:oMathParaPr>
                      <m:jc m:val="left"/>
                    </m:oMathParaPr>
                    <m:oMath xmlns:m="http://schemas.openxmlformats.org/officeDocument/2006/math">
                      <m:sSup>
                        <m:sSupPr>
                          <m:ctrlPr>
                            <a:rPr lang="ru-RU" b="1" i="1" smtClean="0">
                              <a:solidFill>
                                <a:srgbClr val="003274"/>
                              </a:solidFill>
                              <a:latin typeface="Cambria Math" panose="02040503050406030204" pitchFamily="18" charset="0"/>
                            </a:rPr>
                          </m:ctrlPr>
                        </m:sSupPr>
                        <m:e>
                          <m:r>
                            <a:rPr lang="ru-RU" b="1" i="1">
                              <a:solidFill>
                                <a:srgbClr val="003274"/>
                              </a:solidFill>
                              <a:latin typeface="Cambria Math" panose="02040503050406030204" pitchFamily="18" charset="0"/>
                            </a:rPr>
                            <m:t>𝑻</m:t>
                          </m:r>
                        </m:e>
                        <m:sup>
                          <m:r>
                            <a:rPr lang="ru-RU" b="1" i="1">
                              <a:solidFill>
                                <a:srgbClr val="003274"/>
                              </a:solidFill>
                              <a:latin typeface="Cambria Math" panose="02040503050406030204" pitchFamily="18" charset="0"/>
                            </a:rPr>
                            <m:t>+</m:t>
                          </m:r>
                        </m:sup>
                      </m:sSup>
                      <m:r>
                        <a:rPr lang="ru-RU" b="1" i="1">
                          <a:solidFill>
                            <a:srgbClr val="003274"/>
                          </a:solidFill>
                          <a:latin typeface="Cambria Math" panose="02040503050406030204" pitchFamily="18" charset="0"/>
                        </a:rPr>
                        <m:t>=</m:t>
                      </m:r>
                      <m:r>
                        <a:rPr lang="ru-RU" b="1" i="1">
                          <a:solidFill>
                            <a:srgbClr val="003274"/>
                          </a:solidFill>
                          <a:latin typeface="Cambria Math" panose="02040503050406030204" pitchFamily="18" charset="0"/>
                        </a:rPr>
                        <m:t>𝟒</m:t>
                      </m:r>
                      <m:r>
                        <a:rPr lang="ru-RU" b="1" i="0">
                          <a:solidFill>
                            <a:srgbClr val="003274"/>
                          </a:solidFill>
                          <a:latin typeface="Cambria Math" panose="02040503050406030204" pitchFamily="18" charset="0"/>
                        </a:rPr>
                        <m:t>.</m:t>
                      </m:r>
                      <m:r>
                        <a:rPr lang="ru-RU" b="1" i="1">
                          <a:solidFill>
                            <a:srgbClr val="003274"/>
                          </a:solidFill>
                          <a:latin typeface="Cambria Math" panose="02040503050406030204" pitchFamily="18" charset="0"/>
                        </a:rPr>
                        <m:t>𝟕𝟓</m:t>
                      </m:r>
                      <m:r>
                        <a:rPr lang="ru-RU" b="1" i="1">
                          <a:solidFill>
                            <a:srgbClr val="003274"/>
                          </a:solidFill>
                          <a:latin typeface="Cambria Math" panose="02040503050406030204" pitchFamily="18" charset="0"/>
                        </a:rPr>
                        <m:t> </m:t>
                      </m:r>
                      <m:func>
                        <m:funcPr>
                          <m:ctrlPr>
                            <a:rPr lang="ru-RU" b="1" i="1">
                              <a:solidFill>
                                <a:srgbClr val="003274"/>
                              </a:solidFill>
                              <a:latin typeface="Cambria Math" panose="02040503050406030204" pitchFamily="18" charset="0"/>
                            </a:rPr>
                          </m:ctrlPr>
                        </m:funcPr>
                        <m:fName>
                          <m:r>
                            <a:rPr lang="ru-RU" b="1" i="0">
                              <a:solidFill>
                                <a:srgbClr val="003274"/>
                              </a:solidFill>
                              <a:latin typeface="Cambria Math" panose="02040503050406030204" pitchFamily="18" charset="0"/>
                            </a:rPr>
                            <m:t>𝐥𝐧</m:t>
                          </m:r>
                        </m:fName>
                        <m:e>
                          <m:r>
                            <a:rPr lang="ru-RU" b="1" i="1">
                              <a:solidFill>
                                <a:srgbClr val="003274"/>
                              </a:solidFill>
                              <a:latin typeface="Cambria Math" panose="02040503050406030204" pitchFamily="18" charset="0"/>
                            </a:rPr>
                            <m:t>𝜼</m:t>
                          </m:r>
                        </m:e>
                      </m:func>
                      <m:r>
                        <a:rPr lang="ru-RU" b="1" i="1">
                          <a:solidFill>
                            <a:srgbClr val="003274"/>
                          </a:solidFill>
                          <a:latin typeface="Cambria Math" panose="02040503050406030204" pitchFamily="18" charset="0"/>
                        </a:rPr>
                        <m:t>−</m:t>
                      </m:r>
                      <m:r>
                        <a:rPr lang="ru-RU" b="1" i="1">
                          <a:solidFill>
                            <a:srgbClr val="003274"/>
                          </a:solidFill>
                          <a:latin typeface="Cambria Math" panose="02040503050406030204" pitchFamily="18" charset="0"/>
                        </a:rPr>
                        <m:t>𝟕</m:t>
                      </m:r>
                      <m:r>
                        <a:rPr lang="ru-RU" b="1" i="1">
                          <a:solidFill>
                            <a:srgbClr val="003274"/>
                          </a:solidFill>
                          <a:latin typeface="Cambria Math" panose="02040503050406030204" pitchFamily="18" charset="0"/>
                        </a:rPr>
                        <m:t>.</m:t>
                      </m:r>
                      <m:r>
                        <a:rPr lang="ru-RU" b="1" i="1">
                          <a:solidFill>
                            <a:srgbClr val="003274"/>
                          </a:solidFill>
                          <a:latin typeface="Cambria Math" panose="02040503050406030204" pitchFamily="18" charset="0"/>
                        </a:rPr>
                        <m:t>𝟓</m:t>
                      </m:r>
                    </m:oMath>
                  </m:oMathPara>
                </a14:m>
                <a:endParaRPr lang="ru-RU" b="1" dirty="0">
                  <a:solidFill>
                    <a:srgbClr val="003274"/>
                  </a:solidFill>
                </a:endParaRPr>
              </a:p>
            </p:txBody>
          </p:sp>
        </mc:Choice>
        <mc:Fallback xmlns="">
          <p:sp>
            <p:nvSpPr>
              <p:cNvPr id="24" name="Object 5"/>
              <p:cNvSpPr txBox="1">
                <a:spLocks noRot="1" noChangeAspect="1" noMove="1" noResize="1" noEditPoints="1" noAdjustHandles="1" noChangeArrowheads="1" noChangeShapeType="1" noTextEdit="1"/>
              </p:cNvSpPr>
              <p:nvPr/>
            </p:nvSpPr>
            <p:spPr bwMode="auto">
              <a:xfrm>
                <a:off x="430530" y="1711307"/>
                <a:ext cx="1577975" cy="300038"/>
              </a:xfrm>
              <a:prstGeom prst="rect">
                <a:avLst/>
              </a:prstGeom>
              <a:blipFill>
                <a:blip r:embed="rId5"/>
                <a:stretch>
                  <a:fillRect/>
                </a:stretch>
              </a:blipFill>
              <a:ln>
                <a:noFill/>
              </a:ln>
            </p:spPr>
            <p:txBody>
              <a:bodyPr/>
              <a:lstStyle/>
              <a:p>
                <a:r>
                  <a:rPr lang="ru-RU">
                    <a:noFill/>
                  </a:rPr>
                  <a:t> </a:t>
                </a:r>
              </a:p>
            </p:txBody>
          </p:sp>
        </mc:Fallback>
      </mc:AlternateContent>
      <p:sp>
        <p:nvSpPr>
          <p:cNvPr id="25" name="Rectangle 14"/>
          <p:cNvSpPr>
            <a:spLocks noChangeArrowheads="1"/>
          </p:cNvSpPr>
          <p:nvPr/>
        </p:nvSpPr>
        <p:spPr bwMode="auto">
          <a:xfrm>
            <a:off x="4314500" y="2028242"/>
            <a:ext cx="2674945" cy="226591"/>
          </a:xfrm>
          <a:prstGeom prst="rect">
            <a:avLst/>
          </a:prstGeom>
          <a:noFill/>
          <a:ln>
            <a:noFill/>
          </a:ln>
          <a:effectLst/>
          <a:extLst>
            <a:ext uri="{909E8E84-426E-40DD-AFC4-6F175D3DCCD1}">
              <a14:hiddenFill xmlns:a14="http://schemas.microsoft.com/office/drawing/2010/main">
                <a:solidFill>
                  <a:srgbClr val="E3EEF8"/>
                </a:solidFill>
              </a14:hiddenFill>
            </a:ext>
            <a:ext uri="{91240B29-F687-4F45-9708-019B960494DF}">
              <a14:hiddenLine xmlns:a14="http://schemas.microsoft.com/office/drawing/2010/main" w="9525" algn="ctr">
                <a:solidFill>
                  <a:srgbClr val="3C649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36000" rIns="72000" bIns="36000" anchor="ctr">
            <a:spAutoFit/>
          </a:bodyPr>
          <a:lstStyle>
            <a:lvl1pPr>
              <a:defRPr sz="2400" b="1">
                <a:solidFill>
                  <a:schemeClr val="hlink"/>
                </a:solidFill>
                <a:latin typeface="Arial" panose="020B0604020202020204" pitchFamily="34" charset="0"/>
              </a:defRPr>
            </a:lvl1pPr>
            <a:lvl2pPr marL="742950" indent="-285750">
              <a:defRPr sz="2400" b="1">
                <a:solidFill>
                  <a:schemeClr val="hlink"/>
                </a:solidFill>
                <a:latin typeface="Arial" panose="020B0604020202020204" pitchFamily="34" charset="0"/>
              </a:defRPr>
            </a:lvl2pPr>
            <a:lvl3pPr marL="1143000" indent="-228600">
              <a:defRPr sz="2400" b="1">
                <a:solidFill>
                  <a:schemeClr val="hlink"/>
                </a:solidFill>
                <a:latin typeface="Arial" panose="020B0604020202020204" pitchFamily="34" charset="0"/>
              </a:defRPr>
            </a:lvl3pPr>
            <a:lvl4pPr marL="1600200" indent="-228600">
              <a:defRPr sz="2400" b="1">
                <a:solidFill>
                  <a:schemeClr val="hlink"/>
                </a:solidFill>
                <a:latin typeface="Arial" panose="020B0604020202020204" pitchFamily="34" charset="0"/>
              </a:defRPr>
            </a:lvl4pPr>
            <a:lvl5pPr marL="2057400" indent="-228600">
              <a:defRPr sz="2400" b="1">
                <a:solidFill>
                  <a:schemeClr val="hlink"/>
                </a:solidFill>
                <a:latin typeface="Arial" panose="020B0604020202020204" pitchFamily="34" charset="0"/>
              </a:defRPr>
            </a:lvl5pPr>
            <a:lvl6pPr marL="2514600" indent="-228600" eaLnBrk="0" fontAlgn="base" hangingPunct="0">
              <a:spcBef>
                <a:spcPct val="0"/>
              </a:spcBef>
              <a:spcAft>
                <a:spcPct val="0"/>
              </a:spcAft>
              <a:defRPr sz="2400" b="1">
                <a:solidFill>
                  <a:schemeClr val="hlink"/>
                </a:solidFill>
                <a:latin typeface="Arial" panose="020B0604020202020204" pitchFamily="34" charset="0"/>
              </a:defRPr>
            </a:lvl6pPr>
            <a:lvl7pPr marL="2971800" indent="-228600" eaLnBrk="0" fontAlgn="base" hangingPunct="0">
              <a:spcBef>
                <a:spcPct val="0"/>
              </a:spcBef>
              <a:spcAft>
                <a:spcPct val="0"/>
              </a:spcAft>
              <a:defRPr sz="2400" b="1">
                <a:solidFill>
                  <a:schemeClr val="hlink"/>
                </a:solidFill>
                <a:latin typeface="Arial" panose="020B0604020202020204" pitchFamily="34" charset="0"/>
              </a:defRPr>
            </a:lvl7pPr>
            <a:lvl8pPr marL="3429000" indent="-228600" eaLnBrk="0" fontAlgn="base" hangingPunct="0">
              <a:spcBef>
                <a:spcPct val="0"/>
              </a:spcBef>
              <a:spcAft>
                <a:spcPct val="0"/>
              </a:spcAft>
              <a:defRPr sz="2400" b="1">
                <a:solidFill>
                  <a:schemeClr val="hlink"/>
                </a:solidFill>
                <a:latin typeface="Arial" panose="020B0604020202020204" pitchFamily="34" charset="0"/>
              </a:defRPr>
            </a:lvl8pPr>
            <a:lvl9pPr marL="3886200" indent="-228600" eaLnBrk="0" fontAlgn="base" hangingPunct="0">
              <a:spcBef>
                <a:spcPct val="0"/>
              </a:spcBef>
              <a:spcAft>
                <a:spcPct val="0"/>
              </a:spcAft>
              <a:defRPr sz="2400" b="1">
                <a:solidFill>
                  <a:schemeClr val="hlink"/>
                </a:solidFill>
                <a:latin typeface="Arial" panose="020B0604020202020204" pitchFamily="34" charset="0"/>
              </a:defRPr>
            </a:lvl9pPr>
          </a:lstStyle>
          <a:p>
            <a:pPr eaLnBrk="1" hangingPunct="1"/>
            <a:r>
              <a:rPr lang="ru-RU" altLang="ru-RU" sz="1000" dirty="0">
                <a:solidFill>
                  <a:srgbClr val="003274"/>
                </a:solidFill>
                <a:cs typeface="Arial" panose="020B0604020202020204" pitchFamily="34" charset="0"/>
              </a:rPr>
              <a:t>1 &lt;</a:t>
            </a:r>
            <a:r>
              <a:rPr lang="en-US" altLang="ru-RU" sz="1000" dirty="0">
                <a:solidFill>
                  <a:srgbClr val="003274"/>
                </a:solidFill>
                <a:cs typeface="Arial" panose="020B0604020202020204" pitchFamily="34" charset="0"/>
              </a:rPr>
              <a:t> </a:t>
            </a:r>
            <a:r>
              <a:rPr lang="ru-RU" altLang="ru-RU" sz="1000" i="1" dirty="0">
                <a:solidFill>
                  <a:srgbClr val="003274"/>
                </a:solidFill>
                <a:cs typeface="Arial" panose="020B0604020202020204" pitchFamily="34" charset="0"/>
              </a:rPr>
              <a:t>x = s/d</a:t>
            </a:r>
            <a:r>
              <a:rPr lang="en-US" altLang="ru-RU" sz="1000" i="1" dirty="0">
                <a:solidFill>
                  <a:srgbClr val="003274"/>
                </a:solidFill>
                <a:cs typeface="Arial" panose="020B0604020202020204" pitchFamily="34" charset="0"/>
              </a:rPr>
              <a:t> </a:t>
            </a:r>
            <a:r>
              <a:rPr lang="ru-RU" altLang="ru-RU" sz="1000" dirty="0">
                <a:solidFill>
                  <a:srgbClr val="003274"/>
                </a:solidFill>
                <a:cs typeface="Arial" panose="020B0604020202020204" pitchFamily="34" charset="0"/>
              </a:rPr>
              <a:t>&lt;2; 1 &lt;</a:t>
            </a:r>
            <a:r>
              <a:rPr lang="en-US" altLang="ru-RU" sz="1000" dirty="0">
                <a:solidFill>
                  <a:srgbClr val="003274"/>
                </a:solidFill>
                <a:cs typeface="Arial" panose="020B0604020202020204" pitchFamily="34" charset="0"/>
              </a:rPr>
              <a:t> </a:t>
            </a:r>
            <a:r>
              <a:rPr lang="ru-RU" altLang="ru-RU" sz="1000" dirty="0">
                <a:solidFill>
                  <a:srgbClr val="003274"/>
                </a:solidFill>
                <a:cs typeface="Arial" panose="020B0604020202020204" pitchFamily="34" charset="0"/>
              </a:rPr>
              <a:t>Ре</a:t>
            </a:r>
            <a:r>
              <a:rPr lang="en-US" altLang="ru-RU" sz="1000" dirty="0">
                <a:solidFill>
                  <a:srgbClr val="003274"/>
                </a:solidFill>
                <a:cs typeface="Arial" panose="020B0604020202020204" pitchFamily="34" charset="0"/>
              </a:rPr>
              <a:t> </a:t>
            </a:r>
            <a:r>
              <a:rPr lang="ru-RU" altLang="ru-RU" sz="1000" dirty="0">
                <a:solidFill>
                  <a:srgbClr val="003274"/>
                </a:solidFill>
                <a:cs typeface="Arial" panose="020B0604020202020204" pitchFamily="34" charset="0"/>
              </a:rPr>
              <a:t>&lt;</a:t>
            </a:r>
            <a:r>
              <a:rPr lang="en-US" altLang="ru-RU" sz="1000" dirty="0">
                <a:solidFill>
                  <a:srgbClr val="003274"/>
                </a:solidFill>
                <a:cs typeface="Arial" panose="020B0604020202020204" pitchFamily="34" charset="0"/>
              </a:rPr>
              <a:t> </a:t>
            </a:r>
            <a:r>
              <a:rPr lang="ru-RU" altLang="ru-RU" sz="1000" dirty="0">
                <a:solidFill>
                  <a:srgbClr val="003274"/>
                </a:solidFill>
                <a:cs typeface="Arial" panose="020B0604020202020204" pitchFamily="34" charset="0"/>
              </a:rPr>
              <a:t>4000; 0.01</a:t>
            </a:r>
            <a:r>
              <a:rPr lang="en-US" altLang="ru-RU" sz="1000" dirty="0">
                <a:solidFill>
                  <a:srgbClr val="003274"/>
                </a:solidFill>
                <a:cs typeface="Arial" panose="020B0604020202020204" pitchFamily="34" charset="0"/>
              </a:rPr>
              <a:t> </a:t>
            </a:r>
            <a:r>
              <a:rPr lang="ru-RU" altLang="ru-RU" sz="1000" dirty="0">
                <a:solidFill>
                  <a:srgbClr val="003274"/>
                </a:solidFill>
                <a:cs typeface="Arial" panose="020B0604020202020204" pitchFamily="34" charset="0"/>
              </a:rPr>
              <a:t>&lt;</a:t>
            </a:r>
            <a:r>
              <a:rPr lang="en-US" altLang="ru-RU" sz="1000" dirty="0">
                <a:solidFill>
                  <a:srgbClr val="003274"/>
                </a:solidFill>
                <a:cs typeface="Arial" panose="020B0604020202020204" pitchFamily="34" charset="0"/>
              </a:rPr>
              <a:t> </a:t>
            </a:r>
            <a:r>
              <a:rPr lang="ru-RU" altLang="ru-RU" sz="1000" dirty="0">
                <a:solidFill>
                  <a:srgbClr val="003274"/>
                </a:solidFill>
                <a:cs typeface="Arial" panose="020B0604020202020204" pitchFamily="34" charset="0"/>
              </a:rPr>
              <a:t>ε</a:t>
            </a:r>
            <a:r>
              <a:rPr lang="ru-RU" altLang="ru-RU" sz="1000" baseline="-25000" dirty="0">
                <a:solidFill>
                  <a:srgbClr val="003274"/>
                </a:solidFill>
                <a:cs typeface="Arial" panose="020B0604020202020204" pitchFamily="34" charset="0"/>
              </a:rPr>
              <a:t>6</a:t>
            </a:r>
            <a:r>
              <a:rPr lang="en-US" altLang="ru-RU" sz="1000" dirty="0">
                <a:solidFill>
                  <a:srgbClr val="003274"/>
                </a:solidFill>
                <a:cs typeface="Arial" panose="020B0604020202020204" pitchFamily="34" charset="0"/>
              </a:rPr>
              <a:t> </a:t>
            </a:r>
            <a:r>
              <a:rPr lang="ru-RU" altLang="ru-RU" sz="1000" dirty="0">
                <a:solidFill>
                  <a:srgbClr val="003274"/>
                </a:solidFill>
                <a:cs typeface="Arial" panose="020B0604020202020204" pitchFamily="34" charset="0"/>
              </a:rPr>
              <a:t>&lt;</a:t>
            </a:r>
            <a:r>
              <a:rPr lang="en-US" altLang="ru-RU" sz="1000" dirty="0">
                <a:solidFill>
                  <a:srgbClr val="003274"/>
                </a:solidFill>
                <a:cs typeface="Arial" panose="020B0604020202020204" pitchFamily="34" charset="0"/>
              </a:rPr>
              <a:t> </a:t>
            </a:r>
            <a:r>
              <a:rPr lang="ru-RU" altLang="ru-RU" sz="1000" dirty="0">
                <a:solidFill>
                  <a:srgbClr val="003274"/>
                </a:solidFill>
                <a:cs typeface="Arial" panose="020B0604020202020204" pitchFamily="34" charset="0"/>
              </a:rPr>
              <a:t>∞ </a:t>
            </a:r>
          </a:p>
        </p:txBody>
      </p:sp>
      <p:sp>
        <p:nvSpPr>
          <p:cNvPr id="26" name="Текст 8"/>
          <p:cNvSpPr>
            <a:spLocks noGrp="1"/>
          </p:cNvSpPr>
          <p:nvPr>
            <p:ph type="body" sz="quarter" idx="15"/>
          </p:nvPr>
        </p:nvSpPr>
        <p:spPr>
          <a:xfrm>
            <a:off x="539750" y="1089784"/>
            <a:ext cx="3588309" cy="477905"/>
          </a:xfrm>
        </p:spPr>
        <p:txBody>
          <a:bodyPr/>
          <a:lstStyle/>
          <a:p>
            <a:pPr marL="0" indent="0">
              <a:lnSpc>
                <a:spcPct val="100000"/>
              </a:lnSpc>
              <a:spcBef>
                <a:spcPct val="0"/>
              </a:spcBef>
              <a:spcAft>
                <a:spcPct val="0"/>
              </a:spcAft>
              <a:buNone/>
            </a:pPr>
            <a:r>
              <a:rPr lang="ru-RU" altLang="ru-RU" sz="1000" dirty="0" err="1">
                <a:latin typeface="Arial" panose="020B0604020202020204" pitchFamily="34" charset="0"/>
                <a:cs typeface="Arial" panose="020B0604020202020204" pitchFamily="34" charset="0"/>
              </a:rPr>
              <a:t>The</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quasi-universality</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of</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the</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dimensionless</a:t>
            </a:r>
            <a:r>
              <a:rPr lang="en-US"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temperature</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profile</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on</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the</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normals</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to</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the</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channel</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walls</a:t>
            </a:r>
            <a:r>
              <a:rPr lang="ru-RU" altLang="ru-RU" sz="1000" dirty="0">
                <a:latin typeface="Arial" panose="020B0604020202020204" pitchFamily="34" charset="0"/>
                <a:cs typeface="Arial" panose="020B0604020202020204" pitchFamily="34" charset="0"/>
              </a:rPr>
              <a:t> </a:t>
            </a:r>
            <a:r>
              <a:rPr lang="en-US" altLang="ru-RU" sz="1000" dirty="0">
                <a:latin typeface="Arial" panose="020B0604020202020204" pitchFamily="34" charset="0"/>
                <a:cs typeface="Arial" panose="020B0604020202020204" pitchFamily="34" charset="0"/>
              </a:rPr>
              <a:t>is</a:t>
            </a:r>
            <a:r>
              <a:rPr lang="ru-RU" altLang="ru-RU" sz="1000" dirty="0">
                <a:latin typeface="Arial" panose="020B0604020202020204" pitchFamily="34" charset="0"/>
                <a:cs typeface="Arial" panose="020B0604020202020204" pitchFamily="34" charset="0"/>
              </a:rPr>
              <a:t> </a:t>
            </a:r>
            <a:r>
              <a:rPr lang="en-US" altLang="ru-RU" sz="1000" dirty="0">
                <a:latin typeface="Arial" panose="020B0604020202020204" pitchFamily="34" charset="0"/>
                <a:cs typeface="Arial" panose="020B0604020202020204" pitchFamily="34" charset="0"/>
              </a:rPr>
              <a:t>c</a:t>
            </a:r>
            <a:r>
              <a:rPr lang="ru-RU" altLang="ru-RU" sz="1000" dirty="0" err="1">
                <a:latin typeface="Arial" panose="020B0604020202020204" pitchFamily="34" charset="0"/>
                <a:cs typeface="Arial" panose="020B0604020202020204" pitchFamily="34" charset="0"/>
              </a:rPr>
              <a:t>onfirmed</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in</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the</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case</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of</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heat</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transfer</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by</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liquid</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metals</a:t>
            </a:r>
            <a:r>
              <a:rPr lang="ru-RU" altLang="ru-RU" sz="1000" dirty="0">
                <a:latin typeface="Arial" panose="020B0604020202020204" pitchFamily="34" charset="0"/>
                <a:cs typeface="Arial" panose="020B0604020202020204" pitchFamily="34" charset="0"/>
              </a:rPr>
              <a:t>.</a:t>
            </a:r>
            <a:endParaRPr lang="ru-RU" altLang="ru-RU" sz="1000" dirty="0">
              <a:solidFill>
                <a:schemeClr val="tx1"/>
              </a:solidFill>
              <a:latin typeface="Arial" panose="020B0604020202020204" pitchFamily="34" charset="0"/>
              <a:cs typeface="Arial" panose="020B0604020202020204" pitchFamily="34" charset="0"/>
            </a:endParaRPr>
          </a:p>
          <a:p>
            <a:pPr marL="0" indent="0">
              <a:spcBef>
                <a:spcPts val="0"/>
              </a:spcBef>
              <a:spcAft>
                <a:spcPts val="600"/>
              </a:spcAft>
              <a:buNone/>
              <a:defRPr/>
            </a:pPr>
            <a:endParaRPr lang="ru-RU" altLang="ru-RU" sz="1000" dirty="0">
              <a:latin typeface="Arial" panose="020B0604020202020204" pitchFamily="34" charset="0"/>
              <a:cs typeface="Arial" panose="020B0604020202020204" pitchFamily="34" charset="0"/>
            </a:endParaRPr>
          </a:p>
        </p:txBody>
      </p:sp>
      <p:sp>
        <p:nvSpPr>
          <p:cNvPr id="27" name="Текст 8"/>
          <p:cNvSpPr>
            <a:spLocks noGrp="1"/>
          </p:cNvSpPr>
          <p:nvPr>
            <p:ph type="body" sz="quarter" idx="15"/>
          </p:nvPr>
        </p:nvSpPr>
        <p:spPr>
          <a:xfrm>
            <a:off x="4413905" y="1089784"/>
            <a:ext cx="4339389" cy="477905"/>
          </a:xfrm>
        </p:spPr>
        <p:txBody>
          <a:bodyPr/>
          <a:lstStyle/>
          <a:p>
            <a:pPr marL="0" indent="0">
              <a:lnSpc>
                <a:spcPct val="100000"/>
              </a:lnSpc>
              <a:spcBef>
                <a:spcPct val="0"/>
              </a:spcBef>
              <a:spcAft>
                <a:spcPct val="0"/>
              </a:spcAft>
              <a:buNone/>
            </a:pPr>
            <a:r>
              <a:rPr lang="ru-RU" sz="1000" dirty="0">
                <a:latin typeface="Arial" panose="020B0604020202020204" pitchFamily="34" charset="0"/>
                <a:cs typeface="Arial" panose="020B0604020202020204" pitchFamily="34" charset="0"/>
              </a:rPr>
              <a:t>A.V. Zhukov and others, generalized dependences </a:t>
            </a:r>
            <a:r>
              <a:rPr lang="en-US" sz="1000" dirty="0">
                <a:latin typeface="Arial" panose="020B0604020202020204" pitchFamily="34" charset="0"/>
                <a:cs typeface="Arial" panose="020B0604020202020204" pitchFamily="34" charset="0"/>
              </a:rPr>
              <a:t>were r</a:t>
            </a:r>
            <a:r>
              <a:rPr lang="ru-RU" sz="1000" dirty="0">
                <a:latin typeface="Arial" panose="020B0604020202020204" pitchFamily="34" charset="0"/>
                <a:cs typeface="Arial" panose="020B0604020202020204" pitchFamily="34" charset="0"/>
              </a:rPr>
              <a:t>ecommended </a:t>
            </a:r>
            <a:r>
              <a:rPr lang="en-US" sz="1000" dirty="0">
                <a:latin typeface="Arial" panose="020B0604020202020204" pitchFamily="34" charset="0"/>
                <a:cs typeface="Arial" panose="020B0604020202020204" pitchFamily="34" charset="0"/>
              </a:rPr>
              <a:t>to</a:t>
            </a:r>
            <a:r>
              <a:rPr lang="ru-RU" sz="1000" dirty="0">
                <a:latin typeface="Arial" panose="020B0604020202020204" pitchFamily="34" charset="0"/>
                <a:cs typeface="Arial" panose="020B0604020202020204" pitchFamily="34" charset="0"/>
              </a:rPr>
              <a:t> calculat</a:t>
            </a:r>
            <a:r>
              <a:rPr lang="en-US" sz="1000" dirty="0">
                <a:latin typeface="Arial" panose="020B0604020202020204" pitchFamily="34" charset="0"/>
                <a:cs typeface="Arial" panose="020B0604020202020204" pitchFamily="34" charset="0"/>
              </a:rPr>
              <a:t>e</a:t>
            </a:r>
            <a:r>
              <a:rPr lang="ru-RU" sz="1000" dirty="0">
                <a:latin typeface="Arial" panose="020B0604020202020204" pitchFamily="34" charset="0"/>
                <a:cs typeface="Arial" panose="020B0604020202020204" pitchFamily="34" charset="0"/>
              </a:rPr>
              <a:t> heat transfer and temperature fields in </a:t>
            </a:r>
            <a:r>
              <a:rPr lang="en-US" sz="1000" dirty="0">
                <a:latin typeface="Arial" panose="020B0604020202020204" pitchFamily="34" charset="0"/>
                <a:cs typeface="Arial" panose="020B0604020202020204" pitchFamily="34" charset="0"/>
              </a:rPr>
              <a:t>the </a:t>
            </a:r>
            <a:r>
              <a:rPr lang="ru-RU" sz="1000" dirty="0" err="1">
                <a:latin typeface="Arial" panose="020B0604020202020204" pitchFamily="34" charset="0"/>
                <a:cs typeface="Arial" panose="020B0604020202020204" pitchFamily="34" charset="0"/>
              </a:rPr>
              <a:t>channels</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of</a:t>
            </a:r>
            <a:r>
              <a:rPr lang="ru-RU"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 </a:t>
            </a:r>
            <a:r>
              <a:rPr lang="ru-RU" sz="1000" dirty="0">
                <a:latin typeface="Arial" panose="020B0604020202020204" pitchFamily="34" charset="0"/>
                <a:cs typeface="Arial" panose="020B0604020202020204" pitchFamily="34" charset="0"/>
              </a:rPr>
              <a:t>complex shape, </a:t>
            </a:r>
            <a:r>
              <a:rPr lang="en-US" sz="1000" dirty="0">
                <a:latin typeface="Arial" panose="020B0604020202020204" pitchFamily="34" charset="0"/>
                <a:cs typeface="Arial" panose="020B0604020202020204" pitchFamily="34" charset="0"/>
              </a:rPr>
              <a:t>with regard to</a:t>
            </a:r>
            <a:r>
              <a:rPr lang="ru-RU" sz="1000" dirty="0">
                <a:latin typeface="Arial" panose="020B0604020202020204" pitchFamily="34" charset="0"/>
                <a:cs typeface="Arial" panose="020B0604020202020204" pitchFamily="34" charset="0"/>
              </a:rPr>
              <a:t> the influence of fuel elements</a:t>
            </a:r>
            <a:r>
              <a:rPr lang="en-US" sz="1000" dirty="0">
                <a:latin typeface="Arial" panose="020B0604020202020204" pitchFamily="34" charset="0"/>
                <a:cs typeface="Arial" panose="020B0604020202020204" pitchFamily="34" charset="0"/>
              </a:rPr>
              <a:t>'</a:t>
            </a:r>
            <a:r>
              <a:rPr lang="ru-RU" sz="1000" dirty="0">
                <a:latin typeface="Arial" panose="020B0604020202020204" pitchFamily="34" charset="0"/>
                <a:cs typeface="Arial" panose="020B0604020202020204" pitchFamily="34" charset="0"/>
              </a:rPr>
              <a:t> geometry and </a:t>
            </a:r>
            <a:r>
              <a:rPr lang="ru-RU" sz="1000" dirty="0" err="1">
                <a:latin typeface="Arial" panose="020B0604020202020204" pitchFamily="34" charset="0"/>
                <a:cs typeface="Arial" panose="020B0604020202020204" pitchFamily="34" charset="0"/>
              </a:rPr>
              <a:t>materials</a:t>
            </a:r>
            <a:r>
              <a:rPr lang="ru-RU" sz="1000" dirty="0">
                <a:latin typeface="Arial" panose="020B0604020202020204" pitchFamily="34" charset="0"/>
                <a:cs typeface="Arial" panose="020B0604020202020204" pitchFamily="34" charset="0"/>
              </a:rPr>
              <a:t>:</a:t>
            </a:r>
            <a:endParaRPr lang="ru-RU" altLang="ru-R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8122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8">
            <a:extLst>
              <a:ext uri="{FF2B5EF4-FFF2-40B4-BE49-F238E27FC236}">
                <a16:creationId xmlns:a16="http://schemas.microsoft.com/office/drawing/2014/main" id="{578D14BE-7106-4D6D-AC21-3C9484E88202}"/>
              </a:ext>
            </a:extLst>
          </p:cNvPr>
          <p:cNvSpPr/>
          <p:nvPr/>
        </p:nvSpPr>
        <p:spPr>
          <a:xfrm>
            <a:off x="4349963" y="2133850"/>
            <a:ext cx="4398750" cy="2074754"/>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8">
            <a:extLst>
              <a:ext uri="{FF2B5EF4-FFF2-40B4-BE49-F238E27FC236}">
                <a16:creationId xmlns:a16="http://schemas.microsoft.com/office/drawing/2014/main" id="{17BBE807-D13B-43A9-BCF8-1FDA4C13AA0E}"/>
              </a:ext>
            </a:extLst>
          </p:cNvPr>
          <p:cNvSpPr/>
          <p:nvPr/>
        </p:nvSpPr>
        <p:spPr>
          <a:xfrm>
            <a:off x="514947" y="2724818"/>
            <a:ext cx="3434753" cy="2074754"/>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Заголовок 4"/>
          <p:cNvSpPr>
            <a:spLocks noGrp="1"/>
          </p:cNvSpPr>
          <p:nvPr>
            <p:ph type="title"/>
          </p:nvPr>
        </p:nvSpPr>
        <p:spPr>
          <a:xfrm>
            <a:off x="539750" y="405918"/>
            <a:ext cx="7247089" cy="619899"/>
          </a:xfrm>
        </p:spPr>
        <p:txBody>
          <a:bodyPr/>
          <a:lstStyle/>
          <a:p>
            <a:r>
              <a:rPr lang="en-US" altLang="ru-RU" dirty="0"/>
              <a:t>C</a:t>
            </a:r>
            <a:r>
              <a:rPr lang="en-US" dirty="0"/>
              <a:t>onvective Inter-channel exchange in fuel assemblies</a:t>
            </a:r>
            <a:endParaRPr lang="ru-RU" dirty="0"/>
          </a:p>
        </p:txBody>
      </p:sp>
      <p:pic>
        <p:nvPicPr>
          <p:cNvPr id="12" name="Picture 10" descr="л 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439" y="2760017"/>
            <a:ext cx="1485186" cy="1946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11" descr="л 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6106" y="2760016"/>
            <a:ext cx="1364357" cy="1971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Текст 8"/>
          <p:cNvSpPr>
            <a:spLocks noGrp="1"/>
          </p:cNvSpPr>
          <p:nvPr>
            <p:ph type="body" sz="quarter" idx="15"/>
          </p:nvPr>
        </p:nvSpPr>
        <p:spPr>
          <a:xfrm>
            <a:off x="572466" y="1131059"/>
            <a:ext cx="3631616" cy="400139"/>
          </a:xfrm>
        </p:spPr>
        <p:txBody>
          <a:bodyPr/>
          <a:lstStyle/>
          <a:p>
            <a:pPr marL="0" indent="0">
              <a:spcBef>
                <a:spcPct val="0"/>
              </a:spcBef>
              <a:spcAft>
                <a:spcPts val="600"/>
              </a:spcAft>
              <a:buNone/>
            </a:pPr>
            <a:r>
              <a:rPr lang="en-US" sz="1000" dirty="0">
                <a:latin typeface="Arial" panose="020B0604020202020204" pitchFamily="34" charset="0"/>
                <a:cs typeface="Arial" panose="020B0604020202020204" pitchFamily="34" charset="0"/>
              </a:rPr>
              <a:t>An essential feature of the thermal hydraulics of fuel rod assemblies is the influence on the velocity and temperature distribution of inter-channel mass and heat transfer.</a:t>
            </a:r>
            <a:endParaRPr lang="ru-RU" altLang="ru-RU" sz="1000" dirty="0">
              <a:latin typeface="Arial" panose="020B0604020202020204" pitchFamily="34" charset="0"/>
              <a:cs typeface="Arial" panose="020B0604020202020204" pitchFamily="34" charset="0"/>
            </a:endParaRPr>
          </a:p>
        </p:txBody>
      </p:sp>
      <p:sp>
        <p:nvSpPr>
          <p:cNvPr id="17" name="Текст 8"/>
          <p:cNvSpPr>
            <a:spLocks noGrp="1"/>
          </p:cNvSpPr>
          <p:nvPr>
            <p:ph type="body" sz="quarter" idx="15"/>
          </p:nvPr>
        </p:nvSpPr>
        <p:spPr>
          <a:xfrm>
            <a:off x="4392614" y="1135277"/>
            <a:ext cx="4356100" cy="410996"/>
          </a:xfrm>
        </p:spPr>
        <p:txBody>
          <a:bodyPr/>
          <a:lstStyle/>
          <a:p>
            <a:pPr marL="0" indent="0">
              <a:spcBef>
                <a:spcPct val="0"/>
              </a:spcBef>
              <a:spcAft>
                <a:spcPct val="50000"/>
              </a:spcAft>
              <a:buNone/>
            </a:pPr>
            <a:r>
              <a:rPr lang="en-US" sz="1000" dirty="0">
                <a:latin typeface="Arial" panose="020B0604020202020204" pitchFamily="34" charset="0"/>
                <a:cs typeface="Arial" panose="020B0604020202020204" pitchFamily="34" charset="0"/>
              </a:rPr>
              <a:t>T</a:t>
            </a:r>
            <a:r>
              <a:rPr lang="ru-RU" sz="1000" dirty="0" err="1">
                <a:latin typeface="Arial" panose="020B0604020202020204" pitchFamily="34" charset="0"/>
                <a:cs typeface="Arial" panose="020B0604020202020204" pitchFamily="34" charset="0"/>
              </a:rPr>
              <a:t>he</a:t>
            </a:r>
            <a:r>
              <a:rPr lang="ru-RU" sz="1000" dirty="0">
                <a:latin typeface="Arial" panose="020B0604020202020204" pitchFamily="34" charset="0"/>
                <a:cs typeface="Arial" panose="020B0604020202020204" pitchFamily="34" charset="0"/>
              </a:rPr>
              <a:t> intensity of interchannel </a:t>
            </a:r>
            <a:r>
              <a:rPr lang="en-US" sz="1000" dirty="0">
                <a:latin typeface="Arial" panose="020B0604020202020204" pitchFamily="34" charset="0"/>
                <a:cs typeface="Arial" panose="020B0604020202020204" pitchFamily="34" charset="0"/>
              </a:rPr>
              <a:t>transfer</a:t>
            </a:r>
            <a:r>
              <a:rPr lang="ru-RU" sz="1000" dirty="0">
                <a:latin typeface="Arial" panose="020B0604020202020204" pitchFamily="34" charset="0"/>
                <a:cs typeface="Arial" panose="020B0604020202020204" pitchFamily="34" charset="0"/>
              </a:rPr>
              <a:t> plays a </a:t>
            </a:r>
            <a:r>
              <a:rPr lang="ru-RU" sz="1000" dirty="0" err="1">
                <a:latin typeface="Arial" panose="020B0604020202020204" pitchFamily="34" charset="0"/>
                <a:cs typeface="Arial" panose="020B0604020202020204" pitchFamily="34" charset="0"/>
              </a:rPr>
              <a:t>significant</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role</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i</a:t>
            </a:r>
            <a:r>
              <a:rPr lang="ru-RU" sz="1000" dirty="0">
                <a:latin typeface="Arial" panose="020B0604020202020204" pitchFamily="34" charset="0"/>
                <a:cs typeface="Arial" panose="020B0604020202020204" pitchFamily="34" charset="0"/>
              </a:rPr>
              <a:t>n </a:t>
            </a:r>
            <a:r>
              <a:rPr lang="en-US" sz="1000" dirty="0">
                <a:latin typeface="Arial" panose="020B0604020202020204" pitchFamily="34" charset="0"/>
                <a:cs typeface="Arial" panose="020B0604020202020204" pitchFamily="34" charset="0"/>
              </a:rPr>
              <a:t>flattening </a:t>
            </a:r>
            <a:r>
              <a:rPr lang="ru-RU" sz="1000" dirty="0" err="1">
                <a:latin typeface="Arial" panose="020B0604020202020204" pitchFamily="34" charset="0"/>
                <a:cs typeface="Arial" panose="020B0604020202020204" pitchFamily="34" charset="0"/>
              </a:rPr>
              <a:t>the</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temperature</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in</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hot</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spots</a:t>
            </a:r>
            <a:r>
              <a:rPr lang="ru-RU"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or</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temperature</a:t>
            </a:r>
            <a:r>
              <a:rPr lang="en-US" sz="1000" dirty="0">
                <a:latin typeface="Arial" panose="020B0604020202020204" pitchFamily="34" charset="0"/>
                <a:cs typeface="Arial" panose="020B0604020202020204" pitchFamily="34" charset="0"/>
              </a:rPr>
              <a:t> non-uniformity</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in</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the</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presence</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of</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non-standard</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cells</a:t>
            </a:r>
            <a:r>
              <a:rPr lang="ru-RU" sz="1000" dirty="0">
                <a:latin typeface="Arial" panose="020B0604020202020204" pitchFamily="34" charset="0"/>
                <a:cs typeface="Arial" panose="020B0604020202020204" pitchFamily="34" charset="0"/>
              </a:rPr>
              <a:t>.</a:t>
            </a:r>
            <a:endParaRPr lang="ru-RU" altLang="ru-RU" sz="1000" dirty="0">
              <a:latin typeface="Arial" panose="020B0604020202020204" pitchFamily="34" charset="0"/>
              <a:cs typeface="Arial" panose="020B0604020202020204" pitchFamily="34" charset="0"/>
            </a:endParaRPr>
          </a:p>
          <a:p>
            <a:pPr marL="0" indent="0">
              <a:spcBef>
                <a:spcPts val="0"/>
              </a:spcBef>
              <a:spcAft>
                <a:spcPts val="600"/>
              </a:spcAft>
              <a:buNone/>
              <a:defRPr/>
            </a:pPr>
            <a:endParaRPr lang="ru-RU" altLang="ru-RU" sz="1000" dirty="0">
              <a:latin typeface="Arial" panose="020B0604020202020204" pitchFamily="34" charset="0"/>
              <a:cs typeface="Arial" panose="020B0604020202020204" pitchFamily="34" charset="0"/>
            </a:endParaRPr>
          </a:p>
        </p:txBody>
      </p:sp>
      <p:pic>
        <p:nvPicPr>
          <p:cNvPr id="18" name="Picture 4" descr="през1"/>
          <p:cNvPicPr>
            <a:picLocks noChangeAspect="1" noChangeArrowheads="1"/>
          </p:cNvPicPr>
          <p:nvPr/>
        </p:nvPicPr>
        <p:blipFill>
          <a:blip r:embed="rId4" cstate="print">
            <a:extLst>
              <a:ext uri="{28A0092B-C50C-407E-A947-70E740481C1C}">
                <a14:useLocalDpi xmlns:a14="http://schemas.microsoft.com/office/drawing/2010/main" val="0"/>
              </a:ext>
            </a:extLst>
          </a:blip>
          <a:srcRect l="4517" t="3394" r="4517" b="1697"/>
          <a:stretch>
            <a:fillRect/>
          </a:stretch>
        </p:blipFill>
        <p:spPr bwMode="auto">
          <a:xfrm>
            <a:off x="4596837" y="2309592"/>
            <a:ext cx="1272558" cy="17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fig13(ru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1701" y="2345682"/>
            <a:ext cx="2263860" cy="169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Текст 8"/>
          <p:cNvSpPr>
            <a:spLocks noGrp="1"/>
          </p:cNvSpPr>
          <p:nvPr>
            <p:ph type="body" sz="quarter" idx="15"/>
          </p:nvPr>
        </p:nvSpPr>
        <p:spPr>
          <a:xfrm>
            <a:off x="4372477" y="4410133"/>
            <a:ext cx="4463378" cy="336960"/>
          </a:xfrm>
        </p:spPr>
        <p:txBody>
          <a:bodyPr/>
          <a:lstStyle/>
          <a:p>
            <a:pPr marL="0" indent="0">
              <a:lnSpc>
                <a:spcPct val="100000"/>
              </a:lnSpc>
              <a:spcBef>
                <a:spcPct val="0"/>
              </a:spcBef>
              <a:spcAft>
                <a:spcPct val="0"/>
              </a:spcAft>
              <a:buNone/>
            </a:pPr>
            <a:r>
              <a:rPr lang="en-US" sz="700" dirty="0">
                <a:latin typeface="Arial" panose="020B0604020202020204" pitchFamily="34" charset="0"/>
                <a:cs typeface="Arial" panose="020B0604020202020204" pitchFamily="34" charset="0"/>
              </a:rPr>
              <a:t>The temperature field of the fuel assemblies of the PHENIX reactor at the end of the campaign, due to significant shaping of the fuel assemblies, is characterized by large irregularities in the temperature field of the coolant, significant overheating of the fuel cladding and azimuthal non-uniformity of temperature "in hot spots"</a:t>
            </a:r>
            <a:endParaRPr lang="ru-RU" altLang="ru-RU" sz="700" dirty="0">
              <a:latin typeface="Arial" panose="020B0604020202020204" pitchFamily="34" charset="0"/>
              <a:cs typeface="Arial" panose="020B0604020202020204" pitchFamily="34" charset="0"/>
            </a:endParaRPr>
          </a:p>
        </p:txBody>
      </p:sp>
      <p:sp>
        <p:nvSpPr>
          <p:cNvPr id="4" name="Rectangle 2"/>
          <p:cNvSpPr>
            <a:spLocks noChangeArrowheads="1"/>
          </p:cNvSpPr>
          <p:nvPr/>
        </p:nvSpPr>
        <p:spPr bwMode="auto">
          <a:xfrm>
            <a:off x="693019" y="546652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mc:AlternateContent xmlns:mc="http://schemas.openxmlformats.org/markup-compatibility/2006" xmlns:a14="http://schemas.microsoft.com/office/drawing/2010/main">
        <mc:Choice Requires="a14">
          <p:sp>
            <p:nvSpPr>
              <p:cNvPr id="6" name="Объект 5"/>
              <p:cNvSpPr txBox="1"/>
              <p:nvPr/>
            </p:nvSpPr>
            <p:spPr bwMode="auto">
              <a:xfrm>
                <a:off x="648479" y="2118252"/>
                <a:ext cx="3298825" cy="349250"/>
              </a:xfrm>
              <a:prstGeom prst="rect">
                <a:avLst/>
              </a:prstGeom>
              <a:noFill/>
            </p:spPr>
            <p:txBody>
              <a:bodyPr>
                <a:normAutofit fontScale="47500" lnSpcReduction="20000"/>
              </a:bodyPr>
              <a:lstStyle/>
              <a:p>
                <a:pPr/>
                <a14:m>
                  <m:oMathPara xmlns:m="http://schemas.openxmlformats.org/officeDocument/2006/math">
                    <m:oMathParaPr>
                      <m:jc m:val="left"/>
                    </m:oMathParaPr>
                    <m:oMath xmlns:m="http://schemas.openxmlformats.org/officeDocument/2006/math">
                      <m:sSubSup>
                        <m:sSubSupPr>
                          <m:ctrlPr>
                            <a:rPr lang="ru-RU" b="1" i="1" smtClean="0">
                              <a:solidFill>
                                <a:srgbClr val="003274"/>
                              </a:solidFill>
                              <a:latin typeface="Cambria Math" panose="02040503050406030204" pitchFamily="18" charset="0"/>
                            </a:rPr>
                          </m:ctrlPr>
                        </m:sSubSupPr>
                        <m:e>
                          <m:r>
                            <a:rPr lang="ru-RU" b="1" i="1">
                              <a:solidFill>
                                <a:srgbClr val="003274"/>
                              </a:solidFill>
                              <a:latin typeface="Cambria Math" panose="02040503050406030204" pitchFamily="18" charset="0"/>
                            </a:rPr>
                            <m:t>𝝁</m:t>
                          </m:r>
                        </m:e>
                        <m:sub>
                          <m:r>
                            <a:rPr lang="ru-RU" b="1" i="0">
                              <a:solidFill>
                                <a:srgbClr val="003274"/>
                              </a:solidFill>
                              <a:latin typeface="Cambria Math" panose="02040503050406030204" pitchFamily="18" charset="0"/>
                            </a:rPr>
                            <m:t>к</m:t>
                          </m:r>
                        </m:sub>
                        <m:sup>
                          <m:r>
                            <a:rPr lang="ru-RU" b="1" i="0">
                              <a:solidFill>
                                <a:srgbClr val="003274"/>
                              </a:solidFill>
                              <a:latin typeface="Cambria Math" panose="02040503050406030204" pitchFamily="18" charset="0"/>
                            </a:rPr>
                            <m:t>м</m:t>
                          </m:r>
                        </m:sup>
                      </m:sSubSup>
                      <m:r>
                        <a:rPr lang="ru-RU" b="1" i="1">
                          <a:solidFill>
                            <a:srgbClr val="003274"/>
                          </a:solidFill>
                          <a:latin typeface="Cambria Math" panose="02040503050406030204" pitchFamily="18" charset="0"/>
                        </a:rPr>
                        <m:t> =⥂</m:t>
                      </m:r>
                      <m:f>
                        <m:fPr>
                          <m:ctrlPr>
                            <a:rPr lang="ru-RU" b="1" i="1">
                              <a:solidFill>
                                <a:srgbClr val="003274"/>
                              </a:solidFill>
                              <a:latin typeface="Cambria Math" panose="02040503050406030204" pitchFamily="18" charset="0"/>
                            </a:rPr>
                          </m:ctrlPr>
                        </m:fPr>
                        <m:num>
                          <m:r>
                            <a:rPr lang="ru-RU" b="1" i="1">
                              <a:solidFill>
                                <a:srgbClr val="003274"/>
                              </a:solidFill>
                              <a:latin typeface="Cambria Math" panose="02040503050406030204" pitchFamily="18" charset="0"/>
                            </a:rPr>
                            <m:t>𝟏</m:t>
                          </m:r>
                        </m:num>
                        <m:den>
                          <m:r>
                            <a:rPr lang="ru-RU" b="1" i="1">
                              <a:solidFill>
                                <a:srgbClr val="003274"/>
                              </a:solidFill>
                              <a:latin typeface="Cambria Math" panose="02040503050406030204" pitchFamily="18" charset="0"/>
                            </a:rPr>
                            <m:t>𝟑</m:t>
                          </m:r>
                          <m:r>
                            <a:rPr lang="ru-RU" b="1" i="1">
                              <a:solidFill>
                                <a:srgbClr val="003274"/>
                              </a:solidFill>
                              <a:latin typeface="Cambria Math" panose="02040503050406030204" pitchFamily="18" charset="0"/>
                            </a:rPr>
                            <m:t>𝒉</m:t>
                          </m:r>
                        </m:den>
                      </m:f>
                      <m:sSub>
                        <m:sSubPr>
                          <m:ctrlPr>
                            <a:rPr lang="ru-RU" b="1" i="1">
                              <a:solidFill>
                                <a:srgbClr val="003274"/>
                              </a:solidFill>
                              <a:latin typeface="Cambria Math" panose="02040503050406030204" pitchFamily="18" charset="0"/>
                            </a:rPr>
                          </m:ctrlPr>
                        </m:sSubPr>
                        <m:e>
                          <m:r>
                            <a:rPr lang="ru-RU" b="1" i="1">
                              <a:solidFill>
                                <a:srgbClr val="003274"/>
                              </a:solidFill>
                              <a:latin typeface="Cambria Math" panose="02040503050406030204" pitchFamily="18" charset="0"/>
                            </a:rPr>
                            <m:t>𝜱</m:t>
                          </m:r>
                        </m:e>
                        <m:sub>
                          <m:r>
                            <a:rPr lang="ru-RU" b="1" i="1">
                              <a:solidFill>
                                <a:srgbClr val="003274"/>
                              </a:solidFill>
                              <a:latin typeface="Cambria Math" panose="02040503050406030204" pitchFamily="18" charset="0"/>
                            </a:rPr>
                            <m:t>∗</m:t>
                          </m:r>
                        </m:sub>
                      </m:sSub>
                      <m:d>
                        <m:dPr>
                          <m:ctrlPr>
                            <a:rPr lang="ru-RU" b="1" i="1">
                              <a:solidFill>
                                <a:srgbClr val="003274"/>
                              </a:solidFill>
                              <a:latin typeface="Cambria Math" panose="02040503050406030204" pitchFamily="18" charset="0"/>
                            </a:rPr>
                          </m:ctrlPr>
                        </m:dPr>
                        <m:e>
                          <m:r>
                            <a:rPr lang="ru-RU" b="1" i="1">
                              <a:solidFill>
                                <a:srgbClr val="003274"/>
                              </a:solidFill>
                              <a:latin typeface="Cambria Math" panose="02040503050406030204" pitchFamily="18" charset="0"/>
                            </a:rPr>
                            <m:t>𝒙</m:t>
                          </m:r>
                        </m:e>
                      </m:d>
                      <m:r>
                        <a:rPr lang="ru-RU" b="1" i="1">
                          <a:solidFill>
                            <a:srgbClr val="003274"/>
                          </a:solidFill>
                          <a:latin typeface="Cambria Math" panose="02040503050406030204" pitchFamily="18" charset="0"/>
                        </a:rPr>
                        <m:t> </m:t>
                      </m:r>
                      <m:r>
                        <a:rPr lang="ru-RU" b="1" i="1">
                          <a:solidFill>
                            <a:srgbClr val="003274"/>
                          </a:solidFill>
                          <a:latin typeface="Cambria Math" panose="02040503050406030204" pitchFamily="18" charset="0"/>
                        </a:rPr>
                        <m:t>𝜳</m:t>
                      </m:r>
                      <m:d>
                        <m:dPr>
                          <m:ctrlPr>
                            <a:rPr lang="ru-RU" b="1" i="1">
                              <a:solidFill>
                                <a:srgbClr val="003274"/>
                              </a:solidFill>
                              <a:latin typeface="Cambria Math" panose="02040503050406030204" pitchFamily="18" charset="0"/>
                            </a:rPr>
                          </m:ctrlPr>
                        </m:dPr>
                        <m:e>
                          <m:r>
                            <a:rPr lang="ru-RU" b="1" i="0">
                              <a:solidFill>
                                <a:srgbClr val="003274"/>
                              </a:solidFill>
                              <a:latin typeface="Cambria Math" panose="02040503050406030204" pitchFamily="18" charset="0"/>
                            </a:rPr>
                            <m:t>𝐑𝐞</m:t>
                          </m:r>
                          <m:r>
                            <a:rPr lang="ru-RU" b="1" i="1">
                              <a:solidFill>
                                <a:srgbClr val="003274"/>
                              </a:solidFill>
                              <a:latin typeface="Cambria Math" panose="02040503050406030204" pitchFamily="18" charset="0"/>
                            </a:rPr>
                            <m:t>()</m:t>
                          </m:r>
                          <m:r>
                            <a:rPr lang="ru-RU" b="1" i="0">
                              <a:solidFill>
                                <a:srgbClr val="003274"/>
                              </a:solidFill>
                              <a:latin typeface="Cambria Math" panose="02040503050406030204" pitchFamily="18" charset="0"/>
                            </a:rPr>
                            <m:t> </m:t>
                          </m:r>
                          <m:r>
                            <m:rPr>
                              <m:nor/>
                            </m:rPr>
                            <a:rPr lang="ru-RU" b="1" i="0">
                              <a:solidFill>
                                <a:srgbClr val="003274"/>
                              </a:solidFill>
                              <a:latin typeface="Cambria Math" panose="02040503050406030204" pitchFamily="18" charset="0"/>
                            </a:rPr>
                            <m:t>and</m:t>
                          </m:r>
                          <m:sSub>
                            <m:sSubPr>
                              <m:ctrlPr>
                                <a:rPr lang="ru-RU" b="1" i="1">
                                  <a:solidFill>
                                    <a:srgbClr val="003274"/>
                                  </a:solidFill>
                                  <a:latin typeface="Cambria Math" panose="02040503050406030204" pitchFamily="18" charset="0"/>
                                </a:rPr>
                              </m:ctrlPr>
                            </m:sSubPr>
                            <m:e>
                              <m:r>
                                <a:rPr lang="ru-RU" b="1" i="0">
                                  <a:solidFill>
                                    <a:srgbClr val="003274"/>
                                  </a:solidFill>
                                  <a:latin typeface="Cambria Math" panose="02040503050406030204" pitchFamily="18" charset="0"/>
                                </a:rPr>
                                <m:t> </m:t>
                              </m:r>
                            </m:e>
                            <m:sub>
                              <m:r>
                                <a:rPr lang="ru-RU" b="1" i="1">
                                  <a:solidFill>
                                    <a:srgbClr val="003274"/>
                                  </a:solidFill>
                                  <a:latin typeface="Cambria Math" panose="02040503050406030204" pitchFamily="18" charset="0"/>
                                </a:rPr>
                                <m:t>∗</m:t>
                              </m:r>
                            </m:sub>
                          </m:sSub>
                          <m:d>
                            <m:dPr>
                              <m:ctrlPr>
                                <a:rPr lang="ru-RU" b="1" i="1">
                                  <a:solidFill>
                                    <a:srgbClr val="003274"/>
                                  </a:solidFill>
                                  <a:latin typeface="Cambria Math" panose="02040503050406030204" pitchFamily="18" charset="0"/>
                                </a:rPr>
                              </m:ctrlPr>
                            </m:dPr>
                            <m:e>
                              <m:r>
                                <a:rPr lang="ru-RU" b="1" i="1">
                                  <a:solidFill>
                                    <a:srgbClr val="003274"/>
                                  </a:solidFill>
                                  <a:latin typeface="Cambria Math" panose="02040503050406030204" pitchFamily="18" charset="0"/>
                                </a:rPr>
                                <m:t>𝒙</m:t>
                              </m:r>
                            </m:e>
                          </m:d>
                          <m:d>
                            <m:dPr>
                              <m:ctrlPr>
                                <a:rPr lang="ru-RU" b="1" i="1">
                                  <a:solidFill>
                                    <a:srgbClr val="003274"/>
                                  </a:solidFill>
                                  <a:latin typeface="Cambria Math" panose="02040503050406030204" pitchFamily="18" charset="0"/>
                                </a:rPr>
                              </m:ctrlPr>
                            </m:dPr>
                            <m:e>
                              <m:r>
                                <a:rPr lang="ru-RU" b="1" i="1">
                                  <a:solidFill>
                                    <a:srgbClr val="003274"/>
                                  </a:solidFill>
                                  <a:latin typeface="Cambria Math" panose="02040503050406030204" pitchFamily="18" charset="0"/>
                                </a:rPr>
                                <m:t>𝒙</m:t>
                              </m:r>
                            </m:e>
                          </m:d>
                          <m:func>
                            <m:funcPr>
                              <m:ctrlPr>
                                <a:rPr lang="ru-RU" b="1" i="1">
                                  <a:solidFill>
                                    <a:srgbClr val="003274"/>
                                  </a:solidFill>
                                  <a:latin typeface="Cambria Math" panose="02040503050406030204" pitchFamily="18" charset="0"/>
                                </a:rPr>
                              </m:ctrlPr>
                            </m:funcPr>
                            <m:fName>
                              <m:r>
                                <a:rPr lang="ru-RU" b="1" i="0">
                                  <a:solidFill>
                                    <a:srgbClr val="003274"/>
                                  </a:solidFill>
                                  <a:latin typeface="Cambria Math" panose="02040503050406030204" pitchFamily="18" charset="0"/>
                                </a:rPr>
                                <m:t>𝐞𝐱𝐩</m:t>
                              </m:r>
                            </m:fName>
                            <m:e>
                              <m:r>
                                <a:rPr lang="ru-RU" b="1" i="1">
                                  <a:solidFill>
                                    <a:srgbClr val="003274"/>
                                  </a:solidFill>
                                  <a:latin typeface="Cambria Math" panose="02040503050406030204" pitchFamily="18" charset="0"/>
                                </a:rPr>
                                <m:t> </m:t>
                              </m:r>
                            </m:e>
                          </m:func>
                          <m:d>
                            <m:dPr>
                              <m:ctrlPr>
                                <a:rPr lang="ru-RU" b="1" i="1">
                                  <a:solidFill>
                                    <a:srgbClr val="003274"/>
                                  </a:solidFill>
                                  <a:latin typeface="Cambria Math" panose="02040503050406030204" pitchFamily="18" charset="0"/>
                                </a:rPr>
                              </m:ctrlPr>
                            </m:dPr>
                            <m:e>
                              <m:r>
                                <a:rPr lang="ru-RU" b="1" i="1">
                                  <a:solidFill>
                                    <a:srgbClr val="003274"/>
                                  </a:solidFill>
                                  <a:latin typeface="Cambria Math" panose="02040503050406030204" pitchFamily="18" charset="0"/>
                                </a:rPr>
                                <m:t>−</m:t>
                              </m:r>
                              <m:r>
                                <a:rPr lang="ru-RU" b="1" i="1">
                                  <a:solidFill>
                                    <a:srgbClr val="003274"/>
                                  </a:solidFill>
                                  <a:latin typeface="Cambria Math" panose="02040503050406030204" pitchFamily="18" charset="0"/>
                                </a:rPr>
                                <m:t>𝑫</m:t>
                              </m:r>
                            </m:e>
                          </m:d>
                        </m:e>
                      </m:d>
                    </m:oMath>
                  </m:oMathPara>
                </a14:m>
                <a:endParaRPr lang="ru-RU" b="1" dirty="0">
                  <a:solidFill>
                    <a:srgbClr val="003274"/>
                  </a:solidFill>
                </a:endParaRPr>
              </a:p>
            </p:txBody>
          </p:sp>
        </mc:Choice>
        <mc:Fallback xmlns="">
          <p:sp>
            <p:nvSpPr>
              <p:cNvPr id="6" name="Объект 5"/>
              <p:cNvSpPr txBox="1">
                <a:spLocks noRot="1" noChangeAspect="1" noMove="1" noResize="1" noEditPoints="1" noAdjustHandles="1" noChangeArrowheads="1" noChangeShapeType="1" noTextEdit="1"/>
              </p:cNvSpPr>
              <p:nvPr/>
            </p:nvSpPr>
            <p:spPr bwMode="auto">
              <a:xfrm>
                <a:off x="648479" y="2118252"/>
                <a:ext cx="3298825" cy="349250"/>
              </a:xfrm>
              <a:prstGeom prst="rect">
                <a:avLst/>
              </a:prstGeom>
              <a:blipFill>
                <a:blip r:embed="rId6"/>
                <a:stretch>
                  <a:fillRect/>
                </a:stretch>
              </a:blipFill>
            </p:spPr>
            <p:txBody>
              <a:bodyPr/>
              <a:lstStyle/>
              <a:p>
                <a:r>
                  <a:rPr lang="ru-RU">
                    <a:noFill/>
                  </a:rPr>
                  <a:t> </a:t>
                </a:r>
              </a:p>
            </p:txBody>
          </p:sp>
        </mc:Fallback>
      </mc:AlternateContent>
      <p:sp>
        <p:nvSpPr>
          <p:cNvPr id="14" name="Текст 8">
            <a:extLst>
              <a:ext uri="{FF2B5EF4-FFF2-40B4-BE49-F238E27FC236}">
                <a16:creationId xmlns:a16="http://schemas.microsoft.com/office/drawing/2014/main" id="{F8C20CCD-3754-0448-A20C-5059E2628E93}"/>
              </a:ext>
            </a:extLst>
          </p:cNvPr>
          <p:cNvSpPr txBox="1">
            <a:spLocks/>
          </p:cNvSpPr>
          <p:nvPr/>
        </p:nvSpPr>
        <p:spPr>
          <a:xfrm>
            <a:off x="4392613" y="1702691"/>
            <a:ext cx="4356100" cy="328863"/>
          </a:xfrm>
          <a:prstGeom prst="rect">
            <a:avLst/>
          </a:prstGeom>
        </p:spPr>
        <p:txBody>
          <a:bodyPr lIns="0" tIns="0" rIns="0" bIns="0"/>
          <a:lstStyle>
            <a:lvl1pPr marL="171450" indent="-171450" algn="l" defTabSz="914400" rtl="0" eaLnBrk="1" latinLnBrk="0" hangingPunct="1">
              <a:lnSpc>
                <a:spcPct val="90000"/>
              </a:lnSpc>
              <a:spcBef>
                <a:spcPts val="1000"/>
              </a:spcBef>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spcAft>
                <a:spcPct val="50000"/>
              </a:spcAft>
              <a:buFont typeface="Arial" pitchFamily="34" charset="0"/>
              <a:buNone/>
            </a:pPr>
            <a:r>
              <a:rPr lang="en-US" sz="1000" dirty="0">
                <a:latin typeface="Arial" panose="020B0604020202020204" pitchFamily="34" charset="0"/>
                <a:cs typeface="Arial" panose="020B0604020202020204" pitchFamily="34" charset="0"/>
              </a:rPr>
              <a:t>It is not yet possible to flatten the temperature at the outlet of the wrapper-tubes-free cores and even individual fuel assemblies with wrapper pipes. </a:t>
            </a:r>
            <a:endParaRPr lang="en-US" altLang="ru-RU" sz="1000" dirty="0">
              <a:latin typeface="Arial" panose="020B0604020202020204" pitchFamily="34" charset="0"/>
              <a:cs typeface="Arial" panose="020B0604020202020204" pitchFamily="34" charset="0"/>
            </a:endParaRPr>
          </a:p>
          <a:p>
            <a:pPr marL="0" indent="0">
              <a:spcBef>
                <a:spcPct val="0"/>
              </a:spcBef>
              <a:spcAft>
                <a:spcPts val="600"/>
              </a:spcAft>
              <a:buFont typeface="Arial" pitchFamily="34" charset="0"/>
              <a:buNone/>
            </a:pPr>
            <a:endParaRPr lang="en-US" altLang="ru-RU" sz="1000" dirty="0">
              <a:latin typeface="Arial" panose="020B0604020202020204" pitchFamily="34" charset="0"/>
              <a:cs typeface="Arial" panose="020B0604020202020204" pitchFamily="34" charset="0"/>
            </a:endParaRPr>
          </a:p>
          <a:p>
            <a:pPr marL="0" indent="0">
              <a:lnSpc>
                <a:spcPct val="100000"/>
              </a:lnSpc>
              <a:spcBef>
                <a:spcPct val="0"/>
              </a:spcBef>
              <a:spcAft>
                <a:spcPct val="0"/>
              </a:spcAft>
              <a:buFont typeface="Arial" pitchFamily="34" charset="0"/>
              <a:buNone/>
            </a:pPr>
            <a:endParaRPr lang="en-US" altLang="ru-RU" sz="1000" dirty="0">
              <a:latin typeface="Arial" panose="020B0604020202020204" pitchFamily="34" charset="0"/>
              <a:cs typeface="Arial" panose="020B0604020202020204" pitchFamily="34" charset="0"/>
            </a:endParaRPr>
          </a:p>
          <a:p>
            <a:pPr marL="0" indent="0">
              <a:spcBef>
                <a:spcPts val="0"/>
              </a:spcBef>
              <a:spcAft>
                <a:spcPts val="600"/>
              </a:spcAft>
              <a:buFont typeface="Arial" pitchFamily="34" charset="0"/>
              <a:buNone/>
              <a:defRPr/>
            </a:pPr>
            <a:endParaRPr lang="en-US" altLang="ru-RU" sz="1000" dirty="0">
              <a:latin typeface="Arial" panose="020B0604020202020204" pitchFamily="34" charset="0"/>
              <a:cs typeface="Arial" panose="020B0604020202020204" pitchFamily="34" charset="0"/>
            </a:endParaRPr>
          </a:p>
        </p:txBody>
      </p:sp>
      <p:sp>
        <p:nvSpPr>
          <p:cNvPr id="16" name="Текст 8">
            <a:extLst>
              <a:ext uri="{FF2B5EF4-FFF2-40B4-BE49-F238E27FC236}">
                <a16:creationId xmlns:a16="http://schemas.microsoft.com/office/drawing/2014/main" id="{23CEB567-8DEB-3144-8493-C64FDDE458B0}"/>
              </a:ext>
            </a:extLst>
          </p:cNvPr>
          <p:cNvSpPr txBox="1">
            <a:spLocks/>
          </p:cNvSpPr>
          <p:nvPr/>
        </p:nvSpPr>
        <p:spPr>
          <a:xfrm>
            <a:off x="564394" y="1585119"/>
            <a:ext cx="3631616" cy="572015"/>
          </a:xfrm>
          <a:prstGeom prst="rect">
            <a:avLst/>
          </a:prstGeom>
        </p:spPr>
        <p:txBody>
          <a:bodyPr lIns="0" tIns="0" rIns="0" bIns="0"/>
          <a:lstStyle>
            <a:lvl1pPr marL="171450" indent="-171450" algn="l" defTabSz="914400" rtl="0" eaLnBrk="1" latinLnBrk="0" hangingPunct="1">
              <a:lnSpc>
                <a:spcPct val="90000"/>
              </a:lnSpc>
              <a:spcBef>
                <a:spcPts val="1000"/>
              </a:spcBef>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spcAft>
                <a:spcPts val="600"/>
              </a:spcAft>
              <a:buFont typeface="Arial" pitchFamily="34" charset="0"/>
              <a:buNone/>
            </a:pPr>
            <a:r>
              <a:rPr lang="en-US" sz="1000" dirty="0">
                <a:latin typeface="Arial" panose="020B0604020202020204" pitchFamily="34" charset="0"/>
                <a:cs typeface="Arial" panose="020B0604020202020204" pitchFamily="34" charset="0"/>
              </a:rPr>
              <a:t>Convective inter-channel transfer in fuel rod bundles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is provided by wire </a:t>
            </a:r>
            <a:r>
              <a:rPr lang="en-US" sz="1000" dirty="0" err="1">
                <a:latin typeface="Arial" panose="020B0604020202020204" pitchFamily="34" charset="0"/>
                <a:cs typeface="Arial" panose="020B0604020202020204" pitchFamily="34" charset="0"/>
              </a:rPr>
              <a:t>wrape</a:t>
            </a:r>
            <a:r>
              <a:rPr lang="en-US" sz="1000" dirty="0">
                <a:latin typeface="Arial" panose="020B0604020202020204" pitchFamily="34" charset="0"/>
                <a:cs typeface="Arial" panose="020B0604020202020204" pitchFamily="34" charset="0"/>
              </a:rPr>
              <a:t> spacing. </a:t>
            </a:r>
            <a:r>
              <a:rPr lang="en-US" altLang="ru-RU" sz="1000" dirty="0">
                <a:latin typeface="Arial" panose="020B0604020202020204" pitchFamily="34" charset="0"/>
                <a:cs typeface="Arial" panose="020B0604020202020204" pitchFamily="34" charset="0"/>
              </a:rPr>
              <a:t>Thermal and electromagnetic methods, the Freon tracer method were developed for measuring of the inter-channel interaction coefficients.</a:t>
            </a:r>
          </a:p>
        </p:txBody>
      </p:sp>
      <p:sp>
        <p:nvSpPr>
          <p:cNvPr id="20" name="Текст 8">
            <a:extLst>
              <a:ext uri="{FF2B5EF4-FFF2-40B4-BE49-F238E27FC236}">
                <a16:creationId xmlns:a16="http://schemas.microsoft.com/office/drawing/2014/main" id="{B2DB348C-BBDA-5246-B8BB-DE9046A02742}"/>
              </a:ext>
            </a:extLst>
          </p:cNvPr>
          <p:cNvSpPr txBox="1">
            <a:spLocks/>
          </p:cNvSpPr>
          <p:nvPr/>
        </p:nvSpPr>
        <p:spPr>
          <a:xfrm>
            <a:off x="693019" y="2485101"/>
            <a:ext cx="3631616" cy="154084"/>
          </a:xfrm>
          <a:prstGeom prst="rect">
            <a:avLst/>
          </a:prstGeom>
        </p:spPr>
        <p:txBody>
          <a:bodyPr lIns="0" tIns="0" rIns="0" bIns="0"/>
          <a:lstStyle>
            <a:lvl1pPr marL="171450" indent="-171450" algn="l" defTabSz="914400" rtl="0" eaLnBrk="1" latinLnBrk="0" hangingPunct="1">
              <a:lnSpc>
                <a:spcPct val="90000"/>
              </a:lnSpc>
              <a:spcBef>
                <a:spcPts val="1000"/>
              </a:spcBef>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spcAft>
                <a:spcPts val="600"/>
              </a:spcAft>
              <a:buFont typeface="Arial" pitchFamily="34" charset="0"/>
              <a:buNone/>
            </a:pPr>
            <a:r>
              <a:rPr lang="en-US" sz="1000" b="1" dirty="0">
                <a:solidFill>
                  <a:srgbClr val="003274"/>
                </a:solidFill>
                <a:latin typeface="Arial" panose="020B0604020202020204" pitchFamily="34" charset="0"/>
                <a:cs typeface="Arial" panose="020B0604020202020204" pitchFamily="34" charset="0"/>
              </a:rPr>
              <a:t>1.01 &lt; x &lt; 1.4;    2 &lt; h/d &lt; 50;   2∙10</a:t>
            </a:r>
            <a:r>
              <a:rPr lang="en-US" sz="1000" b="1" baseline="30000" dirty="0">
                <a:solidFill>
                  <a:srgbClr val="003274"/>
                </a:solidFill>
                <a:latin typeface="Arial" panose="020B0604020202020204" pitchFamily="34" charset="0"/>
                <a:cs typeface="Arial" panose="020B0604020202020204" pitchFamily="34" charset="0"/>
              </a:rPr>
              <a:t>3</a:t>
            </a:r>
            <a:r>
              <a:rPr lang="en-US" sz="1000" b="1" dirty="0">
                <a:solidFill>
                  <a:srgbClr val="003274"/>
                </a:solidFill>
                <a:latin typeface="Arial" panose="020B0604020202020204" pitchFamily="34" charset="0"/>
                <a:cs typeface="Arial" panose="020B0604020202020204" pitchFamily="34" charset="0"/>
              </a:rPr>
              <a:t> &lt; Re &lt;  2∙10</a:t>
            </a:r>
            <a:r>
              <a:rPr lang="en-US" sz="1000" b="1" baseline="30000" dirty="0">
                <a:solidFill>
                  <a:srgbClr val="003274"/>
                </a:solidFill>
                <a:latin typeface="Arial" panose="020B0604020202020204" pitchFamily="34" charset="0"/>
                <a:cs typeface="Arial" panose="020B0604020202020204" pitchFamily="34" charset="0"/>
              </a:rPr>
              <a:t>5</a:t>
            </a:r>
            <a:r>
              <a:rPr lang="en-US" sz="1000" b="1" dirty="0">
                <a:solidFill>
                  <a:srgbClr val="003274"/>
                </a:solidFill>
                <a:latin typeface="Arial" panose="020B0604020202020204" pitchFamily="34" charset="0"/>
                <a:cs typeface="Arial" panose="020B0604020202020204" pitchFamily="34" charset="0"/>
              </a:rPr>
              <a:t> </a:t>
            </a:r>
            <a:endParaRPr lang="en-US" altLang="ru-RU" sz="1000" b="1" dirty="0">
              <a:solidFill>
                <a:srgbClr val="00327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5431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id="{A7EC0DAA-84BF-4B95-8D28-4FD76E9BCACA}"/>
              </a:ext>
            </a:extLst>
          </p:cNvPr>
          <p:cNvSpPr/>
          <p:nvPr/>
        </p:nvSpPr>
        <p:spPr>
          <a:xfrm>
            <a:off x="4857750" y="972863"/>
            <a:ext cx="3890963" cy="3782197"/>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Заголовок 4"/>
          <p:cNvSpPr>
            <a:spLocks noGrp="1"/>
          </p:cNvSpPr>
          <p:nvPr>
            <p:ph type="title"/>
          </p:nvPr>
        </p:nvSpPr>
        <p:spPr>
          <a:xfrm>
            <a:off x="530224" y="413027"/>
            <a:ext cx="7499350" cy="559837"/>
          </a:xfrm>
        </p:spPr>
        <p:txBody>
          <a:bodyPr/>
          <a:lstStyle/>
          <a:p>
            <a:r>
              <a:rPr lang="ru-RU" altLang="ru-RU" dirty="0" err="1"/>
              <a:t>Modeling</a:t>
            </a:r>
            <a:r>
              <a:rPr lang="ru-RU" altLang="ru-RU" dirty="0"/>
              <a:t> </a:t>
            </a:r>
            <a:r>
              <a:rPr lang="ru-RU" altLang="ru-RU" dirty="0" err="1"/>
              <a:t>of</a:t>
            </a:r>
            <a:r>
              <a:rPr lang="ru-RU" altLang="ru-RU" dirty="0"/>
              <a:t> </a:t>
            </a:r>
            <a:r>
              <a:rPr lang="ru-RU" altLang="ru-RU" dirty="0" err="1"/>
              <a:t>thermohydraulic</a:t>
            </a:r>
            <a:r>
              <a:rPr lang="ru-RU" altLang="ru-RU" dirty="0"/>
              <a:t> </a:t>
            </a:r>
            <a:r>
              <a:rPr lang="ru-RU" altLang="ru-RU" dirty="0" err="1"/>
              <a:t>processes</a:t>
            </a:r>
            <a:r>
              <a:rPr lang="en-US" altLang="ru-RU" dirty="0"/>
              <a:t> </a:t>
            </a:r>
            <a:r>
              <a:rPr lang="ru-RU" altLang="ru-RU" dirty="0" err="1"/>
              <a:t>in</a:t>
            </a:r>
            <a:r>
              <a:rPr lang="ru-RU" altLang="ru-RU" dirty="0"/>
              <a:t> </a:t>
            </a:r>
            <a:r>
              <a:rPr lang="ru-RU" altLang="ru-RU" dirty="0" err="1"/>
              <a:t>fast</a:t>
            </a:r>
            <a:r>
              <a:rPr lang="ru-RU" altLang="ru-RU" dirty="0"/>
              <a:t> </a:t>
            </a:r>
            <a:r>
              <a:rPr lang="ru-RU" altLang="ru-RU" dirty="0" err="1"/>
              <a:t>reactors</a:t>
            </a:r>
            <a:r>
              <a:rPr lang="ru-RU" altLang="ru-RU" dirty="0"/>
              <a:t> </a:t>
            </a:r>
            <a:r>
              <a:rPr lang="ru-RU" altLang="ru-RU" dirty="0" err="1"/>
              <a:t>vessel</a:t>
            </a:r>
            <a:endParaRPr lang="ru-RU" altLang="ru-RU" dirty="0"/>
          </a:p>
        </p:txBody>
      </p:sp>
      <p:sp>
        <p:nvSpPr>
          <p:cNvPr id="11" name="Текст 2"/>
          <p:cNvSpPr>
            <a:spLocks noGrp="1"/>
          </p:cNvSpPr>
          <p:nvPr>
            <p:ph type="body" sz="quarter" idx="10"/>
          </p:nvPr>
        </p:nvSpPr>
        <p:spPr>
          <a:xfrm>
            <a:off x="718495" y="1280627"/>
            <a:ext cx="3853505" cy="1019041"/>
          </a:xfrm>
        </p:spPr>
        <p:txBody>
          <a:bodyPr/>
          <a:lstStyle/>
          <a:p>
            <a:pPr>
              <a:spcAft>
                <a:spcPct val="35000"/>
              </a:spcAft>
            </a:pPr>
            <a:r>
              <a:rPr lang="ru-RU" altLang="ru-RU" dirty="0" err="1"/>
              <a:t>The</a:t>
            </a:r>
            <a:r>
              <a:rPr lang="ru-RU" altLang="ru-RU" dirty="0"/>
              <a:t> </a:t>
            </a:r>
            <a:r>
              <a:rPr lang="ru-RU" altLang="ru-RU" dirty="0" err="1"/>
              <a:t>primary</a:t>
            </a:r>
            <a:r>
              <a:rPr lang="ru-RU" altLang="ru-RU" dirty="0"/>
              <a:t> </a:t>
            </a:r>
            <a:r>
              <a:rPr lang="ru-RU" altLang="ru-RU" dirty="0" err="1"/>
              <a:t>coolant</a:t>
            </a:r>
            <a:r>
              <a:rPr lang="ru-RU" altLang="ru-RU" dirty="0"/>
              <a:t> </a:t>
            </a:r>
            <a:r>
              <a:rPr lang="ru-RU" altLang="ru-RU" dirty="0" err="1"/>
              <a:t>circulation</a:t>
            </a:r>
            <a:r>
              <a:rPr lang="ru-RU" altLang="ru-RU" dirty="0"/>
              <a:t> </a:t>
            </a:r>
            <a:r>
              <a:rPr lang="ru-RU" altLang="ru-RU" dirty="0" err="1"/>
              <a:t>loop</a:t>
            </a:r>
            <a:r>
              <a:rPr lang="ru-RU" altLang="ru-RU" dirty="0"/>
              <a:t> (</a:t>
            </a:r>
            <a:r>
              <a:rPr lang="ru-RU" altLang="ru-RU" dirty="0" err="1"/>
              <a:t>vessel</a:t>
            </a:r>
            <a:r>
              <a:rPr lang="ru-RU" altLang="ru-RU" dirty="0"/>
              <a:t> </a:t>
            </a:r>
            <a:r>
              <a:rPr lang="ru-RU" altLang="ru-RU" dirty="0" err="1"/>
              <a:t>structure</a:t>
            </a:r>
            <a:r>
              <a:rPr lang="ru-RU" altLang="ru-RU" dirty="0"/>
              <a:t>) </a:t>
            </a:r>
            <a:r>
              <a:rPr lang="ru-RU" altLang="ru-RU" dirty="0" err="1"/>
              <a:t>of</a:t>
            </a:r>
            <a:r>
              <a:rPr lang="ru-RU" altLang="ru-RU" dirty="0"/>
              <a:t> a </a:t>
            </a:r>
            <a:r>
              <a:rPr lang="ru-RU" altLang="ru-RU" dirty="0" err="1"/>
              <a:t>fast</a:t>
            </a:r>
            <a:r>
              <a:rPr lang="ru-RU" altLang="ru-RU" dirty="0"/>
              <a:t> </a:t>
            </a:r>
            <a:r>
              <a:rPr lang="ru-RU" altLang="ru-RU" dirty="0" err="1"/>
              <a:t>reactor</a:t>
            </a:r>
            <a:r>
              <a:rPr lang="ru-RU" altLang="ru-RU" dirty="0"/>
              <a:t> </a:t>
            </a:r>
            <a:r>
              <a:rPr lang="ru-RU" altLang="ru-RU" dirty="0" err="1"/>
              <a:t>is</a:t>
            </a:r>
            <a:r>
              <a:rPr lang="ru-RU" altLang="ru-RU" dirty="0"/>
              <a:t> a </a:t>
            </a:r>
            <a:r>
              <a:rPr lang="ru-RU" altLang="ru-RU" dirty="0" err="1"/>
              <a:t>complex</a:t>
            </a:r>
            <a:r>
              <a:rPr lang="ru-RU" altLang="ru-RU" dirty="0"/>
              <a:t> </a:t>
            </a:r>
            <a:r>
              <a:rPr lang="ru-RU" altLang="ru-RU" dirty="0" err="1"/>
              <a:t>combination</a:t>
            </a:r>
            <a:r>
              <a:rPr lang="ru-RU" altLang="ru-RU" dirty="0"/>
              <a:t> </a:t>
            </a:r>
            <a:r>
              <a:rPr lang="ru-RU" altLang="ru-RU" dirty="0" err="1"/>
              <a:t>of</a:t>
            </a:r>
            <a:r>
              <a:rPr lang="ru-RU" altLang="ru-RU" dirty="0"/>
              <a:t> </a:t>
            </a:r>
            <a:r>
              <a:rPr lang="ru-RU" altLang="ru-RU" dirty="0" err="1"/>
              <a:t>elements</a:t>
            </a:r>
            <a:r>
              <a:rPr lang="ru-RU" altLang="ru-RU" dirty="0"/>
              <a:t> </a:t>
            </a:r>
            <a:r>
              <a:rPr lang="ru-RU" altLang="ru-RU" dirty="0" err="1"/>
              <a:t>connected</a:t>
            </a:r>
            <a:r>
              <a:rPr lang="ru-RU" altLang="ru-RU" dirty="0"/>
              <a:t> </a:t>
            </a:r>
            <a:r>
              <a:rPr lang="ru-RU" dirty="0" err="1"/>
              <a:t>in</a:t>
            </a:r>
            <a:r>
              <a:rPr lang="ru-RU" dirty="0"/>
              <a:t> series and in parallel, </a:t>
            </a:r>
            <a:r>
              <a:rPr lang="ru-RU" altLang="ru-RU" dirty="0" err="1"/>
              <a:t>with</a:t>
            </a:r>
            <a:r>
              <a:rPr lang="ru-RU" altLang="ru-RU" dirty="0"/>
              <a:t> </a:t>
            </a:r>
            <a:r>
              <a:rPr lang="en-US" dirty="0"/>
              <a:t>their </a:t>
            </a:r>
            <a:r>
              <a:rPr lang="ru-RU" altLang="ru-RU" dirty="0" err="1"/>
              <a:t>different</a:t>
            </a:r>
            <a:r>
              <a:rPr lang="ru-RU" altLang="ru-RU" dirty="0"/>
              <a:t> </a:t>
            </a:r>
            <a:r>
              <a:rPr lang="ru-RU" altLang="ru-RU" dirty="0" err="1"/>
              <a:t>orientations</a:t>
            </a:r>
            <a:r>
              <a:rPr lang="ru-RU" altLang="ru-RU" dirty="0"/>
              <a:t> </a:t>
            </a:r>
            <a:r>
              <a:rPr lang="ru-RU" altLang="ru-RU" dirty="0" err="1"/>
              <a:t>in</a:t>
            </a:r>
            <a:r>
              <a:rPr lang="ru-RU" altLang="ru-RU" dirty="0"/>
              <a:t> </a:t>
            </a:r>
            <a:r>
              <a:rPr lang="ru-RU" altLang="ru-RU" dirty="0" err="1"/>
              <a:t>the</a:t>
            </a:r>
            <a:r>
              <a:rPr lang="ru-RU" altLang="ru-RU" dirty="0"/>
              <a:t> </a:t>
            </a:r>
            <a:r>
              <a:rPr lang="ru-RU" dirty="0" err="1"/>
              <a:t>gravitational</a:t>
            </a:r>
            <a:r>
              <a:rPr lang="ru-RU" dirty="0"/>
              <a:t> </a:t>
            </a:r>
            <a:r>
              <a:rPr lang="ru-RU" altLang="ru-RU" dirty="0" err="1"/>
              <a:t>field</a:t>
            </a:r>
            <a:r>
              <a:rPr lang="en-US" dirty="0"/>
              <a:t> and with</a:t>
            </a:r>
            <a:r>
              <a:rPr lang="ru-RU" altLang="ru-RU" dirty="0"/>
              <a:t> </a:t>
            </a:r>
            <a:r>
              <a:rPr lang="ru-RU" altLang="ru-RU" dirty="0" err="1"/>
              <a:t>geometric</a:t>
            </a:r>
            <a:r>
              <a:rPr lang="ru-RU" altLang="ru-RU" dirty="0"/>
              <a:t> </a:t>
            </a:r>
            <a:r>
              <a:rPr lang="ru-RU" altLang="ru-RU" dirty="0" err="1"/>
              <a:t>characteristics</a:t>
            </a:r>
            <a:r>
              <a:rPr lang="ru-RU" altLang="ru-RU" dirty="0"/>
              <a:t> </a:t>
            </a:r>
            <a:r>
              <a:rPr lang="ru-RU" altLang="ru-RU" dirty="0" err="1"/>
              <a:t>of</a:t>
            </a:r>
            <a:r>
              <a:rPr lang="ru-RU" altLang="ru-RU" dirty="0"/>
              <a:t> </a:t>
            </a:r>
            <a:r>
              <a:rPr lang="en-US" altLang="ru-RU" dirty="0"/>
              <a:t>flow </a:t>
            </a:r>
            <a:r>
              <a:rPr lang="ru-RU" altLang="ru-RU" dirty="0" err="1"/>
              <a:t>cross</a:t>
            </a:r>
            <a:r>
              <a:rPr lang="en-US" altLang="ru-RU" dirty="0"/>
              <a:t>-</a:t>
            </a:r>
            <a:r>
              <a:rPr lang="ru-RU" altLang="ru-RU" dirty="0" err="1"/>
              <a:t>sections</a:t>
            </a:r>
            <a:r>
              <a:rPr lang="ru-RU" altLang="ru-RU" dirty="0"/>
              <a:t> </a:t>
            </a:r>
            <a:r>
              <a:rPr lang="ru-RU" dirty="0"/>
              <a:t>chang</a:t>
            </a:r>
            <a:r>
              <a:rPr lang="en-US" dirty="0"/>
              <a:t>ing</a:t>
            </a:r>
            <a:r>
              <a:rPr lang="ru-RU" dirty="0"/>
              <a:t> sharply in the direction of </a:t>
            </a:r>
            <a:r>
              <a:rPr lang="en-US" dirty="0"/>
              <a:t>flow </a:t>
            </a:r>
            <a:r>
              <a:rPr lang="ru-RU" dirty="0" err="1"/>
              <a:t>motion</a:t>
            </a:r>
            <a:r>
              <a:rPr lang="en-US" altLang="ru-RU" dirty="0"/>
              <a:t>.</a:t>
            </a:r>
            <a:endParaRPr lang="ru-RU" altLang="ru-RU" dirty="0"/>
          </a:p>
          <a:p>
            <a:pPr>
              <a:spcAft>
                <a:spcPct val="35000"/>
              </a:spcAft>
            </a:pPr>
            <a:endParaRPr lang="ru-RU" altLang="ru-RU" i="1" dirty="0"/>
          </a:p>
          <a:p>
            <a:pPr marL="0" indent="0">
              <a:spcAft>
                <a:spcPct val="35000"/>
              </a:spcAft>
              <a:buNone/>
            </a:pPr>
            <a:endParaRPr lang="ru-RU" altLang="ru-RU" i="1" dirty="0"/>
          </a:p>
          <a:p>
            <a:pPr marL="0" indent="0">
              <a:buNone/>
            </a:pPr>
            <a:endParaRPr lang="ru-RU" i="1" dirty="0">
              <a:cs typeface="Arial" pitchFamily="34" charset="0"/>
            </a:endParaRPr>
          </a:p>
        </p:txBody>
      </p:sp>
      <p:sp>
        <p:nvSpPr>
          <p:cNvPr id="1005" name="Текст 2"/>
          <p:cNvSpPr>
            <a:spLocks noGrp="1"/>
          </p:cNvSpPr>
          <p:nvPr>
            <p:ph type="body" sz="quarter" idx="10"/>
          </p:nvPr>
        </p:nvSpPr>
        <p:spPr>
          <a:xfrm>
            <a:off x="530224" y="2706314"/>
            <a:ext cx="4032250" cy="719169"/>
          </a:xfrm>
        </p:spPr>
        <p:txBody>
          <a:bodyPr/>
          <a:lstStyle/>
          <a:p>
            <a:pPr>
              <a:lnSpc>
                <a:spcPct val="100000"/>
              </a:lnSpc>
              <a:spcBef>
                <a:spcPts val="0"/>
              </a:spcBef>
              <a:spcAft>
                <a:spcPts val="600"/>
              </a:spcAft>
            </a:pPr>
            <a:r>
              <a:rPr lang="en-US" dirty="0"/>
              <a:t>The e</a:t>
            </a:r>
            <a:r>
              <a:rPr lang="ru-RU" dirty="0"/>
              <a:t>rrors </a:t>
            </a:r>
            <a:r>
              <a:rPr lang="en-US" dirty="0"/>
              <a:t>(uncertainties)</a:t>
            </a:r>
            <a:r>
              <a:rPr lang="ru-RU" dirty="0"/>
              <a:t> in modeling thermal hydraulics </a:t>
            </a:r>
            <a:r>
              <a:rPr lang="en-US" dirty="0"/>
              <a:t>by means of</a:t>
            </a:r>
            <a:r>
              <a:rPr lang="ru-RU" dirty="0"/>
              <a:t> fragmentary sector </a:t>
            </a:r>
            <a:r>
              <a:rPr lang="ru-RU" dirty="0" err="1"/>
              <a:t>models</a:t>
            </a:r>
            <a:r>
              <a:rPr lang="ru-RU" dirty="0"/>
              <a:t> </a:t>
            </a:r>
            <a:r>
              <a:rPr lang="ru-RU" dirty="0" err="1"/>
              <a:t>with</a:t>
            </a:r>
            <a:r>
              <a:rPr lang="ru-RU" dirty="0"/>
              <a:t> isothermal flow</a:t>
            </a:r>
            <a:r>
              <a:rPr lang="en-US" dirty="0"/>
              <a:t>s</a:t>
            </a:r>
            <a:r>
              <a:rPr lang="ru-RU" dirty="0"/>
              <a:t> primarily</a:t>
            </a:r>
            <a:r>
              <a:rPr lang="en-US" dirty="0"/>
              <a:t> result from</a:t>
            </a:r>
            <a:r>
              <a:rPr lang="ru-RU" dirty="0"/>
              <a:t> the neglect of spatial 3D effects and temperature </a:t>
            </a:r>
            <a:r>
              <a:rPr lang="ru-RU" dirty="0" err="1"/>
              <a:t>inhomogeneity</a:t>
            </a:r>
            <a:r>
              <a:rPr lang="ru-RU" dirty="0"/>
              <a:t> </a:t>
            </a:r>
            <a:r>
              <a:rPr lang="ru-RU" dirty="0" err="1"/>
              <a:t>of</a:t>
            </a:r>
            <a:r>
              <a:rPr lang="ru-RU" dirty="0"/>
              <a:t> the </a:t>
            </a:r>
            <a:r>
              <a:rPr lang="ru-RU" dirty="0" err="1"/>
              <a:t>flow</a:t>
            </a:r>
            <a:r>
              <a:rPr lang="ru-RU" dirty="0"/>
              <a:t>.</a:t>
            </a:r>
            <a:endParaRPr lang="ru-RU" altLang="ru-RU" dirty="0"/>
          </a:p>
          <a:p>
            <a:pPr algn="ctr">
              <a:lnSpc>
                <a:spcPct val="100000"/>
              </a:lnSpc>
              <a:spcBef>
                <a:spcPts val="0"/>
              </a:spcBef>
              <a:spcAft>
                <a:spcPts val="600"/>
              </a:spcAft>
              <a:buNone/>
            </a:pPr>
            <a:endParaRPr lang="ru-RU" altLang="ru-RU" dirty="0"/>
          </a:p>
          <a:p>
            <a:pPr algn="ctr">
              <a:lnSpc>
                <a:spcPct val="100000"/>
              </a:lnSpc>
              <a:spcBef>
                <a:spcPts val="0"/>
              </a:spcBef>
              <a:spcAft>
                <a:spcPts val="600"/>
              </a:spcAft>
              <a:buNone/>
            </a:pPr>
            <a:r>
              <a:rPr lang="ru-RU" altLang="ru-RU" dirty="0"/>
              <a:t> </a:t>
            </a:r>
          </a:p>
          <a:p>
            <a:pPr marL="0" indent="0" algn="ctr">
              <a:lnSpc>
                <a:spcPct val="100000"/>
              </a:lnSpc>
              <a:spcBef>
                <a:spcPts val="0"/>
              </a:spcBef>
              <a:spcAft>
                <a:spcPts val="600"/>
              </a:spcAft>
              <a:buNone/>
            </a:pPr>
            <a:endParaRPr lang="ru-RU" altLang="ru-RU" dirty="0"/>
          </a:p>
          <a:p>
            <a:pPr marL="0" indent="0" algn="ctr">
              <a:lnSpc>
                <a:spcPct val="100000"/>
              </a:lnSpc>
              <a:spcBef>
                <a:spcPts val="0"/>
              </a:spcBef>
              <a:spcAft>
                <a:spcPts val="600"/>
              </a:spcAft>
              <a:buNone/>
            </a:pPr>
            <a:endParaRPr lang="ru-RU" altLang="ru-RU" dirty="0"/>
          </a:p>
          <a:p>
            <a:pPr marL="0" indent="0" algn="ctr">
              <a:lnSpc>
                <a:spcPct val="100000"/>
              </a:lnSpc>
              <a:spcBef>
                <a:spcPts val="0"/>
              </a:spcBef>
              <a:spcAft>
                <a:spcPts val="600"/>
              </a:spcAft>
              <a:buNone/>
            </a:pPr>
            <a:br>
              <a:rPr lang="ru-RU" altLang="ru-RU" dirty="0"/>
            </a:br>
            <a:endParaRPr lang="ru-RU" altLang="ru-RU" dirty="0">
              <a:cs typeface="Times New Roman" panose="02020603050405020304" pitchFamily="18" charset="0"/>
            </a:endParaRPr>
          </a:p>
          <a:p>
            <a:pPr marL="0" indent="0" algn="ctr">
              <a:lnSpc>
                <a:spcPct val="100000"/>
              </a:lnSpc>
              <a:spcBef>
                <a:spcPts val="0"/>
              </a:spcBef>
              <a:spcAft>
                <a:spcPts val="600"/>
              </a:spcAft>
              <a:buNone/>
            </a:pPr>
            <a:endParaRPr lang="ru-RU" dirty="0">
              <a:cs typeface="Arial" pitchFamily="34" charset="0"/>
            </a:endParaRPr>
          </a:p>
        </p:txBody>
      </p:sp>
      <p:pic>
        <p:nvPicPr>
          <p:cNvPr id="100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5667" y="1119268"/>
            <a:ext cx="2133547" cy="2551912"/>
          </a:xfrm>
          <a:prstGeom prst="rect">
            <a:avLst/>
          </a:prstGeom>
          <a:noFill/>
          <a:ln>
            <a:noFill/>
          </a:ln>
          <a:effectLst/>
          <a:extLst>
            <a:ext uri="{909E8E84-426E-40DD-AFC4-6F175D3DCCD1}">
              <a14:hiddenFill xmlns:a14="http://schemas.microsoft.com/office/drawing/2010/main">
                <a:solidFill>
                  <a:srgbClr val="E3EEF8"/>
                </a:solidFill>
              </a14:hiddenFill>
            </a:ext>
            <a:ext uri="{91240B29-F687-4F45-9708-019B960494DF}">
              <a14:hiddenLine xmlns:a14="http://schemas.microsoft.com/office/drawing/2010/main" w="9525" algn="ctr">
                <a:solidFill>
                  <a:srgbClr val="3C649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9" name="Текст 2"/>
          <p:cNvSpPr>
            <a:spLocks noGrp="1"/>
          </p:cNvSpPr>
          <p:nvPr>
            <p:ph type="body" sz="quarter" idx="10"/>
          </p:nvPr>
        </p:nvSpPr>
        <p:spPr>
          <a:xfrm>
            <a:off x="5008564" y="3779864"/>
            <a:ext cx="3890962" cy="791072"/>
          </a:xfrm>
        </p:spPr>
        <p:txBody>
          <a:bodyPr/>
          <a:lstStyle/>
          <a:p>
            <a:pPr>
              <a:lnSpc>
                <a:spcPct val="100000"/>
              </a:lnSpc>
              <a:spcBef>
                <a:spcPct val="0"/>
              </a:spcBef>
              <a:spcAft>
                <a:spcPct val="0"/>
              </a:spcAft>
            </a:pPr>
            <a:r>
              <a:rPr lang="en-US" sz="1000" dirty="0"/>
              <a:t>1 </a:t>
            </a:r>
            <a:r>
              <a:rPr lang="en-US" altLang="ru-RU" sz="1000" dirty="0"/>
              <a:t>–</a:t>
            </a:r>
            <a:r>
              <a:rPr lang="en-US" sz="1000" dirty="0"/>
              <a:t>  intermediate heat exchanger (IHX); 2, 3 </a:t>
            </a:r>
            <a:r>
              <a:rPr lang="en-US" altLang="ru-RU" sz="1000" dirty="0"/>
              <a:t>– </a:t>
            </a:r>
            <a:r>
              <a:rPr lang="en-US" sz="1000" dirty="0"/>
              <a:t> main and safety cases, respectively; 4 </a:t>
            </a:r>
            <a:r>
              <a:rPr lang="en-US" altLang="ru-RU" sz="1000" dirty="0"/>
              <a:t>–</a:t>
            </a:r>
            <a:r>
              <a:rPr lang="en-US" sz="1000" dirty="0"/>
              <a:t> support belt; 5 </a:t>
            </a:r>
            <a:r>
              <a:rPr lang="en-US" altLang="ru-RU" sz="1000" dirty="0"/>
              <a:t>–</a:t>
            </a:r>
            <a:r>
              <a:rPr lang="en-US" sz="1000" dirty="0"/>
              <a:t> pressure chamber; </a:t>
            </a:r>
            <a:br>
              <a:rPr lang="en-US" sz="1000" dirty="0"/>
            </a:br>
            <a:r>
              <a:rPr lang="en-US" sz="1000" dirty="0"/>
              <a:t>6 </a:t>
            </a:r>
            <a:r>
              <a:rPr lang="en-US" altLang="ru-RU" sz="1000" dirty="0"/>
              <a:t>–</a:t>
            </a:r>
            <a:r>
              <a:rPr lang="en-US" sz="1000" dirty="0"/>
              <a:t> corium trap (pallet); 7 </a:t>
            </a:r>
            <a:r>
              <a:rPr lang="en-US" altLang="ru-RU" sz="1000" dirty="0"/>
              <a:t>–</a:t>
            </a:r>
            <a:r>
              <a:rPr lang="en-US" sz="1000" dirty="0"/>
              <a:t> reactor core; 8 </a:t>
            </a:r>
            <a:r>
              <a:rPr lang="en-US" altLang="ru-RU" sz="1000" dirty="0"/>
              <a:t>–</a:t>
            </a:r>
            <a:r>
              <a:rPr lang="en-US" sz="1000" dirty="0"/>
              <a:t> pressure pipeline; </a:t>
            </a:r>
            <a:br>
              <a:rPr lang="en-US" sz="1000" dirty="0"/>
            </a:br>
            <a:r>
              <a:rPr lang="en-US" sz="1000" dirty="0"/>
              <a:t>9 </a:t>
            </a:r>
            <a:r>
              <a:rPr lang="en-US" altLang="ru-RU" sz="1000" dirty="0"/>
              <a:t>–</a:t>
            </a:r>
            <a:r>
              <a:rPr lang="en-US" sz="1000" dirty="0"/>
              <a:t> MCP-1; 10 </a:t>
            </a:r>
            <a:r>
              <a:rPr lang="en-US" altLang="ru-RU" sz="1000" dirty="0"/>
              <a:t>–</a:t>
            </a:r>
            <a:r>
              <a:rPr lang="en-US" sz="1000" dirty="0"/>
              <a:t> autonomous heat exchanger (AHX); </a:t>
            </a:r>
            <a:br>
              <a:rPr lang="en-US" sz="1000" dirty="0"/>
            </a:br>
            <a:r>
              <a:rPr lang="en-US" sz="1000" dirty="0"/>
              <a:t>11 </a:t>
            </a:r>
            <a:r>
              <a:rPr lang="en-US" altLang="ru-RU" sz="1000" dirty="0"/>
              <a:t>–</a:t>
            </a:r>
            <a:r>
              <a:rPr lang="en-US" sz="1000" dirty="0"/>
              <a:t> overload mechanism; 12 </a:t>
            </a:r>
            <a:r>
              <a:rPr lang="en-US" altLang="ru-RU" sz="1000" dirty="0"/>
              <a:t>–</a:t>
            </a:r>
            <a:r>
              <a:rPr lang="en-US" sz="1000" dirty="0"/>
              <a:t> rotary plugs</a:t>
            </a:r>
            <a:endParaRPr lang="ru-RU" sz="1000" dirty="0">
              <a:cs typeface="Arial" pitchFamily="34" charset="0"/>
            </a:endParaRPr>
          </a:p>
        </p:txBody>
      </p:sp>
      <p:sp>
        <p:nvSpPr>
          <p:cNvPr id="7" name="Текст 2">
            <a:extLst>
              <a:ext uri="{FF2B5EF4-FFF2-40B4-BE49-F238E27FC236}">
                <a16:creationId xmlns:a16="http://schemas.microsoft.com/office/drawing/2014/main" id="{60CAD700-DCB1-1F44-92A2-5E0C0A3EB807}"/>
              </a:ext>
            </a:extLst>
          </p:cNvPr>
          <p:cNvSpPr txBox="1">
            <a:spLocks/>
          </p:cNvSpPr>
          <p:nvPr/>
        </p:nvSpPr>
        <p:spPr>
          <a:xfrm>
            <a:off x="539750" y="3832130"/>
            <a:ext cx="4032250" cy="340527"/>
          </a:xfrm>
          <a:prstGeom prst="rect">
            <a:avLst/>
          </a:prstGeom>
        </p:spPr>
        <p:txBody>
          <a:bodyPr lIns="0" tIns="0" rIns="0" bIns="0"/>
          <a:lstStyle>
            <a:lvl1pPr marL="0" indent="0" algn="l" defTabSz="914400" rtl="0" eaLnBrk="1" latinLnBrk="0" hangingPunct="1">
              <a:lnSpc>
                <a:spcPct val="90000"/>
              </a:lnSpc>
              <a:spcBef>
                <a:spcPts val="1000"/>
              </a:spcBef>
              <a:buFont typeface="Arial" charset="0"/>
              <a:buNone/>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dirty="0"/>
              <a:t>Making use of large-scale models with nature coolant leads to a high cost of test facilities and research work.</a:t>
            </a:r>
            <a:endParaRPr lang="en-US" dirty="0">
              <a:cs typeface="Arial" pitchFamily="34" charset="0"/>
            </a:endParaRPr>
          </a:p>
        </p:txBody>
      </p:sp>
      <p:sp>
        <p:nvSpPr>
          <p:cNvPr id="12" name="Rectangle 9">
            <a:extLst>
              <a:ext uri="{FF2B5EF4-FFF2-40B4-BE49-F238E27FC236}">
                <a16:creationId xmlns:a16="http://schemas.microsoft.com/office/drawing/2014/main" id="{7FD603DF-6B94-48BE-9979-E118703FAD88}"/>
              </a:ext>
            </a:extLst>
          </p:cNvPr>
          <p:cNvSpPr/>
          <p:nvPr/>
        </p:nvSpPr>
        <p:spPr>
          <a:xfrm>
            <a:off x="541152" y="1280627"/>
            <a:ext cx="70338" cy="972000"/>
          </a:xfrm>
          <a:prstGeom prst="rect">
            <a:avLst/>
          </a:prstGeom>
          <a:solidFill>
            <a:srgbClr val="00327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1553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C6E4AA71-8117-45EB-B0E1-DD7C39842714}"/>
              </a:ext>
            </a:extLst>
          </p:cNvPr>
          <p:cNvSpPr/>
          <p:nvPr/>
        </p:nvSpPr>
        <p:spPr>
          <a:xfrm>
            <a:off x="539748" y="1321648"/>
            <a:ext cx="8208963" cy="690033"/>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8">
            <a:extLst>
              <a:ext uri="{FF2B5EF4-FFF2-40B4-BE49-F238E27FC236}">
                <a16:creationId xmlns:a16="http://schemas.microsoft.com/office/drawing/2014/main" id="{B54E9079-BE71-4A33-93D5-E9C5C237E528}"/>
              </a:ext>
            </a:extLst>
          </p:cNvPr>
          <p:cNvSpPr/>
          <p:nvPr/>
        </p:nvSpPr>
        <p:spPr>
          <a:xfrm>
            <a:off x="539748" y="2107935"/>
            <a:ext cx="8208961" cy="690033"/>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C3D2F1D-0F33-4907-A168-17A2B4EA7273}"/>
              </a:ext>
            </a:extLst>
          </p:cNvPr>
          <p:cNvSpPr/>
          <p:nvPr/>
        </p:nvSpPr>
        <p:spPr>
          <a:xfrm>
            <a:off x="539748" y="2914701"/>
            <a:ext cx="8208961" cy="690033"/>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8">
            <a:extLst>
              <a:ext uri="{FF2B5EF4-FFF2-40B4-BE49-F238E27FC236}">
                <a16:creationId xmlns:a16="http://schemas.microsoft.com/office/drawing/2014/main" id="{D7FBE04A-EDB5-4396-A9E3-8E2235774D3C}"/>
              </a:ext>
            </a:extLst>
          </p:cNvPr>
          <p:cNvSpPr/>
          <p:nvPr/>
        </p:nvSpPr>
        <p:spPr>
          <a:xfrm>
            <a:off x="539748" y="3698131"/>
            <a:ext cx="8208961" cy="690033"/>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Заголовок 4"/>
          <p:cNvSpPr>
            <a:spLocks noGrp="1"/>
          </p:cNvSpPr>
          <p:nvPr>
            <p:ph type="title"/>
          </p:nvPr>
        </p:nvSpPr>
        <p:spPr>
          <a:xfrm>
            <a:off x="539748" y="406403"/>
            <a:ext cx="7499350" cy="553931"/>
          </a:xfrm>
        </p:spPr>
        <p:txBody>
          <a:bodyPr/>
          <a:lstStyle/>
          <a:p>
            <a:r>
              <a:rPr lang="ru-RU" altLang="ru-RU" dirty="0" err="1">
                <a:latin typeface="Arial" panose="020B0604020202020204" pitchFamily="34" charset="0"/>
                <a:cs typeface="Arial" panose="020B0604020202020204" pitchFamily="34" charset="0"/>
              </a:rPr>
              <a:t>Modeling</a:t>
            </a:r>
            <a:r>
              <a:rPr lang="ru-RU" altLang="ru-RU" dirty="0">
                <a:latin typeface="Arial" panose="020B0604020202020204" pitchFamily="34" charset="0"/>
                <a:cs typeface="Arial" panose="020B0604020202020204" pitchFamily="34" charset="0"/>
              </a:rPr>
              <a:t> </a:t>
            </a:r>
            <a:r>
              <a:rPr lang="ru-RU" altLang="ru-RU" dirty="0" err="1">
                <a:latin typeface="Arial" panose="020B0604020202020204" pitchFamily="34" charset="0"/>
                <a:cs typeface="Arial" panose="020B0604020202020204" pitchFamily="34" charset="0"/>
              </a:rPr>
              <a:t>of</a:t>
            </a:r>
            <a:r>
              <a:rPr lang="ru-RU" altLang="ru-RU" dirty="0">
                <a:latin typeface="Arial" panose="020B0604020202020204" pitchFamily="34" charset="0"/>
                <a:cs typeface="Arial" panose="020B0604020202020204" pitchFamily="34" charset="0"/>
              </a:rPr>
              <a:t> </a:t>
            </a:r>
            <a:r>
              <a:rPr lang="ru-RU" altLang="ru-RU" dirty="0" err="1">
                <a:latin typeface="Arial" panose="020B0604020202020204" pitchFamily="34" charset="0"/>
                <a:cs typeface="Arial" panose="020B0604020202020204" pitchFamily="34" charset="0"/>
              </a:rPr>
              <a:t>thermohydraulic</a:t>
            </a:r>
            <a:r>
              <a:rPr lang="ru-RU" altLang="ru-RU" dirty="0">
                <a:latin typeface="Arial" panose="020B0604020202020204" pitchFamily="34" charset="0"/>
                <a:cs typeface="Arial" panose="020B0604020202020204" pitchFamily="34" charset="0"/>
              </a:rPr>
              <a:t> </a:t>
            </a:r>
            <a:r>
              <a:rPr lang="ru-RU" altLang="ru-RU" dirty="0" err="1">
                <a:latin typeface="Arial" panose="020B0604020202020204" pitchFamily="34" charset="0"/>
                <a:cs typeface="Arial" panose="020B0604020202020204" pitchFamily="34" charset="0"/>
              </a:rPr>
              <a:t>processes</a:t>
            </a:r>
            <a:r>
              <a:rPr lang="en-US" altLang="ru-RU" dirty="0">
                <a:latin typeface="Arial" panose="020B0604020202020204" pitchFamily="34" charset="0"/>
                <a:cs typeface="Arial" panose="020B0604020202020204" pitchFamily="34" charset="0"/>
              </a:rPr>
              <a:t> </a:t>
            </a:r>
            <a:r>
              <a:rPr lang="ru-RU" altLang="ru-RU" dirty="0" err="1">
                <a:latin typeface="Arial" panose="020B0604020202020204" pitchFamily="34" charset="0"/>
                <a:cs typeface="Arial" panose="020B0604020202020204" pitchFamily="34" charset="0"/>
              </a:rPr>
              <a:t>in</a:t>
            </a:r>
            <a:r>
              <a:rPr lang="ru-RU" altLang="ru-RU" dirty="0">
                <a:latin typeface="Arial" panose="020B0604020202020204" pitchFamily="34" charset="0"/>
                <a:cs typeface="Arial" panose="020B0604020202020204" pitchFamily="34" charset="0"/>
              </a:rPr>
              <a:t> </a:t>
            </a:r>
            <a:r>
              <a:rPr lang="ru-RU" altLang="ru-RU" dirty="0" err="1">
                <a:latin typeface="Arial" panose="020B0604020202020204" pitchFamily="34" charset="0"/>
                <a:cs typeface="Arial" panose="020B0604020202020204" pitchFamily="34" charset="0"/>
              </a:rPr>
              <a:t>fast</a:t>
            </a:r>
            <a:r>
              <a:rPr lang="ru-RU" altLang="ru-RU" dirty="0">
                <a:latin typeface="Arial" panose="020B0604020202020204" pitchFamily="34" charset="0"/>
                <a:cs typeface="Arial" panose="020B0604020202020204" pitchFamily="34" charset="0"/>
              </a:rPr>
              <a:t> </a:t>
            </a:r>
            <a:r>
              <a:rPr lang="ru-RU" altLang="ru-RU" dirty="0" err="1">
                <a:latin typeface="Arial" panose="020B0604020202020204" pitchFamily="34" charset="0"/>
                <a:cs typeface="Arial" panose="020B0604020202020204" pitchFamily="34" charset="0"/>
              </a:rPr>
              <a:t>reactors</a:t>
            </a:r>
            <a:r>
              <a:rPr lang="ru-RU" altLang="ru-RU" dirty="0">
                <a:latin typeface="Arial" panose="020B0604020202020204" pitchFamily="34" charset="0"/>
                <a:cs typeface="Arial" panose="020B0604020202020204" pitchFamily="34" charset="0"/>
              </a:rPr>
              <a:t> </a:t>
            </a:r>
            <a:r>
              <a:rPr lang="ru-RU" altLang="ru-RU" dirty="0" err="1">
                <a:latin typeface="Arial" panose="020B0604020202020204" pitchFamily="34" charset="0"/>
                <a:cs typeface="Arial" panose="020B0604020202020204" pitchFamily="34" charset="0"/>
              </a:rPr>
              <a:t>vessel</a:t>
            </a:r>
            <a:endParaRPr lang="ru-RU" altLang="ru-RU" dirty="0">
              <a:latin typeface="Arial" panose="020B0604020202020204" pitchFamily="34" charset="0"/>
              <a:cs typeface="Arial" panose="020B0604020202020204" pitchFamily="34" charset="0"/>
            </a:endParaRPr>
          </a:p>
        </p:txBody>
      </p:sp>
      <p:sp>
        <p:nvSpPr>
          <p:cNvPr id="11" name="Текст 2"/>
          <p:cNvSpPr>
            <a:spLocks noGrp="1"/>
          </p:cNvSpPr>
          <p:nvPr>
            <p:ph type="body" sz="quarter" idx="10"/>
          </p:nvPr>
        </p:nvSpPr>
        <p:spPr>
          <a:xfrm>
            <a:off x="742951" y="1425733"/>
            <a:ext cx="7810500" cy="517842"/>
          </a:xfrm>
        </p:spPr>
        <p:txBody>
          <a:bodyPr/>
          <a:lstStyle/>
          <a:p>
            <a:pPr>
              <a:spcBef>
                <a:spcPts val="0"/>
              </a:spcBef>
              <a:spcAft>
                <a:spcPts val="1200"/>
              </a:spcAft>
            </a:pPr>
            <a:r>
              <a:rPr lang="ru-RU" dirty="0" err="1">
                <a:latin typeface="Arial" panose="020B0604020202020204" pitchFamily="34" charset="0"/>
                <a:cs typeface="Arial" panose="020B0604020202020204" pitchFamily="34" charset="0"/>
              </a:rPr>
              <a:t>Accurate</a:t>
            </a:r>
            <a:r>
              <a:rPr lang="ru-RU" dirty="0">
                <a:latin typeface="Arial" panose="020B0604020202020204" pitchFamily="34" charset="0"/>
                <a:cs typeface="Arial" panose="020B0604020202020204" pitchFamily="34" charset="0"/>
              </a:rPr>
              <a:t> modeling of hydrodynamics and heat transfer in small-scale models with a nature coolant (liquid metal) is impossible</a:t>
            </a:r>
            <a:r>
              <a:rPr lang="ru-RU" u="sng"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because of noncompliance with a few of the most important similarity criteria at the same time, i.e. Reynolds numbers (Re = </a:t>
            </a:r>
            <a:r>
              <a:rPr lang="x-none" i="1" dirty="0">
                <a:latin typeface="Arial" panose="020B0604020202020204" pitchFamily="34" charset="0"/>
                <a:cs typeface="Arial" panose="020B0604020202020204" pitchFamily="34" charset="0"/>
              </a:rPr>
              <a:t>w</a:t>
            </a:r>
            <a:r>
              <a:rPr lang="en-US" i="1" dirty="0">
                <a:latin typeface="Arial" panose="020B0604020202020204" pitchFamily="34" charset="0"/>
                <a:cs typeface="Arial" panose="020B0604020202020204" pitchFamily="34" charset="0"/>
              </a:rPr>
              <a:t>l</a:t>
            </a:r>
            <a:r>
              <a:rPr lang="x-none" dirty="0">
                <a:latin typeface="Arial" panose="020B0604020202020204" pitchFamily="34" charset="0"/>
                <a:cs typeface="Arial" panose="020B0604020202020204" pitchFamily="34" charset="0"/>
              </a:rPr>
              <a:t>/</a:t>
            </a:r>
            <a:r>
              <a:rPr lang="x-none" dirty="0">
                <a:latin typeface="Arial" panose="020B0604020202020204" pitchFamily="34" charset="0"/>
                <a:cs typeface="Arial" panose="020B0604020202020204" pitchFamily="34" charset="0"/>
                <a:sym typeface="Symbol" panose="05050102010706020507" pitchFamily="18" charset="2"/>
              </a:rPr>
              <a:t></a:t>
            </a:r>
            <a:r>
              <a:rPr lang="x-none"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Peclet </a:t>
            </a:r>
            <a:r>
              <a:rPr lang="x-none" dirty="0">
                <a:latin typeface="Arial" panose="020B0604020202020204" pitchFamily="34" charset="0"/>
                <a:cs typeface="Arial" panose="020B0604020202020204" pitchFamily="34" charset="0"/>
              </a:rPr>
              <a:t>(Pe =</a:t>
            </a:r>
            <a:r>
              <a:rPr lang="x-none" i="1" dirty="0">
                <a:latin typeface="Arial" panose="020B0604020202020204" pitchFamily="34" charset="0"/>
                <a:cs typeface="Arial" panose="020B0604020202020204" pitchFamily="34" charset="0"/>
              </a:rPr>
              <a:t> wl</a:t>
            </a:r>
            <a:r>
              <a:rPr lang="x-none" dirty="0">
                <a:latin typeface="Arial" panose="020B0604020202020204" pitchFamily="34" charset="0"/>
                <a:cs typeface="Arial" panose="020B0604020202020204" pitchFamily="34" charset="0"/>
              </a:rPr>
              <a:t>/</a:t>
            </a:r>
            <a:r>
              <a:rPr lang="x-none" i="1" dirty="0">
                <a:latin typeface="Arial" panose="020B0604020202020204" pitchFamily="34" charset="0"/>
                <a:cs typeface="Arial" panose="020B0604020202020204" pitchFamily="34" charset="0"/>
              </a:rPr>
              <a:t>a</a:t>
            </a:r>
            <a:r>
              <a:rPr lang="x-none"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Froude </a:t>
            </a:r>
            <a:r>
              <a:rPr lang="x-none" dirty="0">
                <a:latin typeface="Arial" panose="020B0604020202020204" pitchFamily="34" charset="0"/>
                <a:cs typeface="Arial" panose="020B0604020202020204" pitchFamily="34" charset="0"/>
              </a:rPr>
              <a:t>(Fr =</a:t>
            </a:r>
            <a:r>
              <a:rPr lang="x-none" i="1" dirty="0">
                <a:latin typeface="Arial" panose="020B0604020202020204" pitchFamily="34" charset="0"/>
                <a:cs typeface="Arial" panose="020B0604020202020204" pitchFamily="34" charset="0"/>
              </a:rPr>
              <a:t> w</a:t>
            </a:r>
            <a:r>
              <a:rPr lang="x-none" baseline="30000" dirty="0">
                <a:latin typeface="Arial" panose="020B0604020202020204" pitchFamily="34" charset="0"/>
                <a:cs typeface="Arial" panose="020B0604020202020204" pitchFamily="34" charset="0"/>
              </a:rPr>
              <a:t>2</a:t>
            </a:r>
            <a:r>
              <a:rPr lang="x-none" dirty="0">
                <a:latin typeface="Arial" panose="020B0604020202020204" pitchFamily="34" charset="0"/>
                <a:cs typeface="Arial" panose="020B0604020202020204" pitchFamily="34" charset="0"/>
              </a:rPr>
              <a:t>/</a:t>
            </a:r>
            <a:r>
              <a:rPr lang="x-none" i="1" dirty="0">
                <a:latin typeface="Arial" panose="020B0604020202020204" pitchFamily="34" charset="0"/>
                <a:cs typeface="Arial" panose="020B0604020202020204" pitchFamily="34" charset="0"/>
              </a:rPr>
              <a:t>g</a:t>
            </a:r>
            <a:r>
              <a:rPr lang="x-none" dirty="0">
                <a:latin typeface="Arial" panose="020B0604020202020204" pitchFamily="34" charset="0"/>
                <a:cs typeface="Arial" panose="020B0604020202020204" pitchFamily="34" charset="0"/>
              </a:rPr>
              <a:t>β</a:t>
            </a:r>
            <a:r>
              <a:rPr lang="x-none" dirty="0">
                <a:latin typeface="Arial" panose="020B0604020202020204" pitchFamily="34" charset="0"/>
                <a:cs typeface="Arial" panose="020B0604020202020204" pitchFamily="34" charset="0"/>
                <a:sym typeface="Symbol" panose="05050102010706020507" pitchFamily="18" charset="2"/>
              </a:rPr>
              <a:t></a:t>
            </a:r>
            <a:r>
              <a:rPr lang="x-none" i="1" dirty="0">
                <a:latin typeface="Arial" panose="020B0604020202020204" pitchFamily="34" charset="0"/>
                <a:cs typeface="Arial" panose="020B0604020202020204" pitchFamily="34" charset="0"/>
              </a:rPr>
              <a:t>Tl</a:t>
            </a:r>
            <a:r>
              <a:rPr lang="x-none" dirty="0">
                <a:latin typeface="Arial" panose="020B0604020202020204" pitchFamily="34" charset="0"/>
                <a:cs typeface="Arial" panose="020B0604020202020204" pitchFamily="34" charset="0"/>
              </a:rPr>
              <a:t>).</a:t>
            </a:r>
            <a:endParaRPr lang="ru-RU" i="1" dirty="0">
              <a:latin typeface="Arial" panose="020B0604020202020204" pitchFamily="34" charset="0"/>
              <a:cs typeface="Arial" panose="020B0604020202020204" pitchFamily="34" charset="0"/>
            </a:endParaRPr>
          </a:p>
        </p:txBody>
      </p:sp>
      <p:sp>
        <p:nvSpPr>
          <p:cNvPr id="4" name="Текст 2">
            <a:extLst>
              <a:ext uri="{FF2B5EF4-FFF2-40B4-BE49-F238E27FC236}">
                <a16:creationId xmlns:a16="http://schemas.microsoft.com/office/drawing/2014/main" id="{94FB4EC5-F39B-A247-992C-B50476FF4A78}"/>
              </a:ext>
            </a:extLst>
          </p:cNvPr>
          <p:cNvSpPr txBox="1">
            <a:spLocks/>
          </p:cNvSpPr>
          <p:nvPr/>
        </p:nvSpPr>
        <p:spPr>
          <a:xfrm>
            <a:off x="742950" y="2204270"/>
            <a:ext cx="7810500" cy="517842"/>
          </a:xfrm>
          <a:prstGeom prst="rect">
            <a:avLst/>
          </a:prstGeom>
        </p:spPr>
        <p:txBody>
          <a:bodyPr lIns="0" tIns="0" rIns="0" bIns="0"/>
          <a:lstStyle>
            <a:lvl1pPr marL="0" indent="0" algn="l" defTabSz="914400" rtl="0" eaLnBrk="1" latinLnBrk="0" hangingPunct="1">
              <a:lnSpc>
                <a:spcPct val="90000"/>
              </a:lnSpc>
              <a:spcBef>
                <a:spcPts val="1000"/>
              </a:spcBef>
              <a:buFont typeface="Arial" charset="0"/>
              <a:buNone/>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0"/>
              </a:spcBef>
              <a:spcAft>
                <a:spcPts val="1200"/>
              </a:spcAft>
            </a:pPr>
            <a:r>
              <a:rPr lang="en-US" dirty="0">
                <a:latin typeface="Arial" panose="020B0604020202020204" pitchFamily="34" charset="0"/>
                <a:cs typeface="Arial" panose="020B0604020202020204" pitchFamily="34" charset="0"/>
              </a:rPr>
              <a:t>The studies performed have shown that at Re&gt;10</a:t>
            </a:r>
            <a:r>
              <a:rPr lang="en-US" baseline="30000"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the sizes of stagnant and recirculating zones do not change at the Froude number values equal for the model and the reactor (</a:t>
            </a:r>
            <a:r>
              <a:rPr lang="en-US" dirty="0" err="1">
                <a:latin typeface="Arial" panose="020B0604020202020204" pitchFamily="34" charset="0"/>
                <a:cs typeface="Arial" panose="020B0604020202020204" pitchFamily="34" charset="0"/>
              </a:rPr>
              <a:t>Fr</a:t>
            </a:r>
            <a:r>
              <a:rPr lang="en-US" i="1" baseline="-25000" dirty="0" err="1">
                <a:latin typeface="Arial" panose="020B0604020202020204" pitchFamily="34" charset="0"/>
                <a:cs typeface="Arial" panose="020B0604020202020204" pitchFamily="34" charset="0"/>
              </a:rPr>
              <a:t>model</a:t>
            </a:r>
            <a:r>
              <a:rPr lang="en-US"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Fr</a:t>
            </a:r>
            <a:r>
              <a:rPr lang="en-US" i="1" baseline="-25000" dirty="0" err="1">
                <a:latin typeface="Arial" panose="020B0604020202020204" pitchFamily="34" charset="0"/>
                <a:cs typeface="Arial" panose="020B0604020202020204" pitchFamily="34" charset="0"/>
              </a:rPr>
              <a:t>reactor</a:t>
            </a:r>
            <a:r>
              <a:rPr lang="en-US" dirty="0">
                <a:latin typeface="Arial" panose="020B0604020202020204" pitchFamily="34" charset="0"/>
                <a:cs typeface="Arial" panose="020B0604020202020204" pitchFamily="34" charset="0"/>
              </a:rPr>
              <a:t>). Thus, no modeling with Reynolds number is required.</a:t>
            </a:r>
            <a:endParaRPr lang="en-US" i="1" dirty="0">
              <a:latin typeface="Arial" panose="020B0604020202020204" pitchFamily="34" charset="0"/>
              <a:cs typeface="Arial" panose="020B0604020202020204" pitchFamily="34" charset="0"/>
            </a:endParaRPr>
          </a:p>
        </p:txBody>
      </p:sp>
      <p:sp>
        <p:nvSpPr>
          <p:cNvPr id="5" name="Текст 2">
            <a:extLst>
              <a:ext uri="{FF2B5EF4-FFF2-40B4-BE49-F238E27FC236}">
                <a16:creationId xmlns:a16="http://schemas.microsoft.com/office/drawing/2014/main" id="{A38E00B7-4BDB-F345-BD76-3CF7D75940C2}"/>
              </a:ext>
            </a:extLst>
          </p:cNvPr>
          <p:cNvSpPr txBox="1">
            <a:spLocks/>
          </p:cNvSpPr>
          <p:nvPr/>
        </p:nvSpPr>
        <p:spPr>
          <a:xfrm>
            <a:off x="742951" y="3093029"/>
            <a:ext cx="7861302" cy="347345"/>
          </a:xfrm>
          <a:prstGeom prst="rect">
            <a:avLst/>
          </a:prstGeom>
        </p:spPr>
        <p:txBody>
          <a:bodyPr lIns="0" tIns="0" rIns="0" bIns="0"/>
          <a:lstStyle>
            <a:lvl1pPr marL="0" indent="0" algn="l" defTabSz="914400" rtl="0" eaLnBrk="1" latinLnBrk="0" hangingPunct="1">
              <a:lnSpc>
                <a:spcPct val="90000"/>
              </a:lnSpc>
              <a:spcBef>
                <a:spcPts val="1000"/>
              </a:spcBef>
              <a:buFont typeface="Arial" charset="0"/>
              <a:buNone/>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0"/>
              </a:spcBef>
              <a:spcAft>
                <a:spcPts val="1200"/>
              </a:spcAft>
            </a:pPr>
            <a:r>
              <a:rPr lang="en-US" dirty="0">
                <a:latin typeface="Arial" panose="020B0604020202020204" pitchFamily="34" charset="0"/>
                <a:cs typeface="Arial" panose="020B0604020202020204" pitchFamily="34" charset="0"/>
              </a:rPr>
              <a:t>In this case, in a viscous fluid, it is possible to model with Froude and Richardson numbers without the Reynolds number preserved.</a:t>
            </a:r>
            <a:endParaRPr lang="en-US" i="1" dirty="0">
              <a:latin typeface="Arial" panose="020B0604020202020204" pitchFamily="34" charset="0"/>
              <a:cs typeface="Arial" panose="020B0604020202020204" pitchFamily="34" charset="0"/>
            </a:endParaRPr>
          </a:p>
        </p:txBody>
      </p:sp>
      <p:sp>
        <p:nvSpPr>
          <p:cNvPr id="6" name="Текст 2">
            <a:extLst>
              <a:ext uri="{FF2B5EF4-FFF2-40B4-BE49-F238E27FC236}">
                <a16:creationId xmlns:a16="http://schemas.microsoft.com/office/drawing/2014/main" id="{EB132DB0-4A29-EB44-99A3-4A70995BF587}"/>
              </a:ext>
            </a:extLst>
          </p:cNvPr>
          <p:cNvSpPr txBox="1">
            <a:spLocks/>
          </p:cNvSpPr>
          <p:nvPr/>
        </p:nvSpPr>
        <p:spPr>
          <a:xfrm>
            <a:off x="742950" y="3869474"/>
            <a:ext cx="8208963" cy="347345"/>
          </a:xfrm>
          <a:prstGeom prst="rect">
            <a:avLst/>
          </a:prstGeom>
        </p:spPr>
        <p:txBody>
          <a:bodyPr lIns="0" tIns="0" rIns="0" bIns="0"/>
          <a:lstStyle>
            <a:lvl1pPr marL="0" indent="0" algn="l" defTabSz="914400" rtl="0" eaLnBrk="1" latinLnBrk="0" hangingPunct="1">
              <a:lnSpc>
                <a:spcPct val="90000"/>
              </a:lnSpc>
              <a:spcBef>
                <a:spcPts val="1000"/>
              </a:spcBef>
              <a:buFont typeface="Arial" charset="0"/>
              <a:buNone/>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0"/>
              </a:spcBef>
              <a:spcAft>
                <a:spcPts val="1200"/>
              </a:spcAft>
            </a:pPr>
            <a:r>
              <a:rPr lang="en-US" dirty="0">
                <a:latin typeface="Arial" panose="020B0604020202020204" pitchFamily="34" charset="0"/>
                <a:cs typeface="Arial" panose="020B0604020202020204" pitchFamily="34" charset="0"/>
              </a:rPr>
              <a:t>Approximate modeling of full-scale circulation conditions is provided by conservative modeling with Euler's number Eu = </a:t>
            </a:r>
            <a:r>
              <a:rPr lang="en-US" dirty="0">
                <a:latin typeface="Arial" panose="020B0604020202020204" pitchFamily="34" charset="0"/>
                <a:cs typeface="Arial" panose="020B0604020202020204" pitchFamily="34" charset="0"/>
                <a:sym typeface="Symbol" panose="05050102010706020507" pitchFamily="18" charset="2"/>
              </a:rPr>
              <a:t></a:t>
            </a:r>
            <a:r>
              <a:rPr lang="ru-RU" i="1" dirty="0">
                <a:latin typeface="Arial" panose="020B0604020202020204" pitchFamily="34" charset="0"/>
                <a:cs typeface="Arial" panose="020B0604020202020204" pitchFamily="34" charset="0"/>
              </a:rPr>
              <a:t>Р</a:t>
            </a:r>
            <a:r>
              <a:rPr lang="ru-RU" dirty="0">
                <a:latin typeface="Arial" panose="020B0604020202020204" pitchFamily="34" charset="0"/>
                <a:cs typeface="Arial" panose="020B0604020202020204" pitchFamily="34" charset="0"/>
              </a:rPr>
              <a:t>/</a:t>
            </a:r>
            <a:r>
              <a:rPr lang="ru-RU" dirty="0">
                <a:latin typeface="Arial" panose="020B0604020202020204" pitchFamily="34" charset="0"/>
                <a:cs typeface="Arial" panose="020B0604020202020204" pitchFamily="34" charset="0"/>
                <a:sym typeface="Symbol" panose="05050102010706020507" pitchFamily="18" charset="2"/>
              </a:rPr>
              <a:t></a:t>
            </a:r>
            <a:r>
              <a:rPr lang="en-US" i="1" dirty="0">
                <a:latin typeface="Arial" panose="020B0604020202020204" pitchFamily="34" charset="0"/>
                <a:cs typeface="Arial" panose="020B0604020202020204" pitchFamily="34" charset="0"/>
              </a:rPr>
              <a:t>W</a:t>
            </a:r>
            <a:r>
              <a:rPr lang="en-US" baseline="30000" dirty="0">
                <a:latin typeface="Arial" panose="020B0604020202020204" pitchFamily="34" charset="0"/>
                <a:cs typeface="Arial" panose="020B0604020202020204" pitchFamily="34" charset="0"/>
              </a:rPr>
              <a:t>2</a:t>
            </a:r>
            <a:r>
              <a:rPr lang="en-US" i="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52974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4"/>
          <p:cNvSpPr>
            <a:spLocks noGrp="1"/>
          </p:cNvSpPr>
          <p:nvPr>
            <p:ph type="title"/>
          </p:nvPr>
        </p:nvSpPr>
        <p:spPr>
          <a:xfrm>
            <a:off x="539750" y="419876"/>
            <a:ext cx="7314164" cy="580556"/>
          </a:xfrm>
        </p:spPr>
        <p:txBody>
          <a:bodyPr/>
          <a:lstStyle/>
          <a:p>
            <a:r>
              <a:rPr lang="en-US" dirty="0">
                <a:latin typeface="Arial" panose="020B0604020202020204" pitchFamily="34" charset="0"/>
                <a:cs typeface="Arial" panose="020B0604020202020204" pitchFamily="34" charset="0"/>
              </a:rPr>
              <a:t>Pool-type </a:t>
            </a:r>
            <a:r>
              <a:rPr lang="ru-RU" dirty="0" err="1">
                <a:latin typeface="Arial" panose="020B0604020202020204" pitchFamily="34" charset="0"/>
                <a:cs typeface="Arial" panose="020B0604020202020204" pitchFamily="34" charset="0"/>
              </a:rPr>
              <a:t>fast</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reactor</a:t>
            </a:r>
            <a:r>
              <a:rPr lang="en-US" dirty="0">
                <a:latin typeface="Arial" panose="020B0604020202020204" pitchFamily="34" charset="0"/>
                <a:cs typeface="Arial" panose="020B0604020202020204" pitchFamily="34" charset="0"/>
              </a:rPr>
              <a:t> </a:t>
            </a:r>
            <a:r>
              <a:rPr lang="ru-RU" altLang="ru-RU" dirty="0" err="1">
                <a:latin typeface="Arial" panose="020B0604020202020204" pitchFamily="34" charset="0"/>
                <a:cs typeface="Arial" panose="020B0604020202020204" pitchFamily="34" charset="0"/>
              </a:rPr>
              <a:t>model</a:t>
            </a:r>
            <a:r>
              <a:rPr lang="en-US" altLang="ru-RU" dirty="0">
                <a:latin typeface="Arial" panose="020B0604020202020204" pitchFamily="34" charset="0"/>
                <a:cs typeface="Arial" panose="020B0604020202020204" pitchFamily="34" charset="0"/>
              </a:rPr>
              <a:t> </a:t>
            </a:r>
            <a:r>
              <a:rPr lang="ru-RU" altLang="ru-RU" dirty="0" err="1">
                <a:latin typeface="Arial" panose="020B0604020202020204" pitchFamily="34" charset="0"/>
                <a:cs typeface="Arial" panose="020B0604020202020204" pitchFamily="34" charset="0"/>
              </a:rPr>
              <a:t>on</a:t>
            </a:r>
            <a:r>
              <a:rPr lang="ru-RU" altLang="ru-RU" dirty="0">
                <a:latin typeface="Arial" panose="020B0604020202020204" pitchFamily="34" charset="0"/>
                <a:cs typeface="Arial" panose="020B0604020202020204" pitchFamily="34" charset="0"/>
              </a:rPr>
              <a:t> </a:t>
            </a:r>
            <a:r>
              <a:rPr lang="ru-RU" altLang="ru-RU" dirty="0" err="1">
                <a:latin typeface="Arial" panose="020B0604020202020204" pitchFamily="34" charset="0"/>
                <a:cs typeface="Arial" panose="020B0604020202020204" pitchFamily="34" charset="0"/>
              </a:rPr>
              <a:t>the</a:t>
            </a:r>
            <a:r>
              <a:rPr lang="ru-RU" altLang="ru-RU" dirty="0">
                <a:latin typeface="Arial" panose="020B0604020202020204" pitchFamily="34" charset="0"/>
                <a:cs typeface="Arial" panose="020B0604020202020204" pitchFamily="34" charset="0"/>
              </a:rPr>
              <a:t> </a:t>
            </a:r>
            <a:r>
              <a:rPr lang="ru-RU" altLang="ru-RU" dirty="0" err="1">
                <a:latin typeface="Arial" panose="020B0604020202020204" pitchFamily="34" charset="0"/>
                <a:cs typeface="Arial" panose="020B0604020202020204" pitchFamily="34" charset="0"/>
              </a:rPr>
              <a:t>water</a:t>
            </a:r>
            <a:r>
              <a:rPr lang="ru-RU" altLang="ru-RU" dirty="0">
                <a:latin typeface="Arial" panose="020B0604020202020204" pitchFamily="34" charset="0"/>
                <a:cs typeface="Arial" panose="020B0604020202020204" pitchFamily="34" charset="0"/>
              </a:rPr>
              <a:t> </a:t>
            </a:r>
            <a:r>
              <a:rPr lang="ru-RU" altLang="ru-RU" dirty="0" err="1">
                <a:latin typeface="Arial" panose="020B0604020202020204" pitchFamily="34" charset="0"/>
                <a:cs typeface="Arial" panose="020B0604020202020204" pitchFamily="34" charset="0"/>
              </a:rPr>
              <a:t>facility</a:t>
            </a:r>
            <a:br>
              <a:rPr lang="en-US" altLang="ru-RU" dirty="0">
                <a:latin typeface="Arial" panose="020B0604020202020204" pitchFamily="34" charset="0"/>
                <a:cs typeface="Arial" panose="020B0604020202020204" pitchFamily="34" charset="0"/>
              </a:rPr>
            </a:br>
            <a:r>
              <a:rPr lang="ru-RU" altLang="ru-RU" dirty="0">
                <a:latin typeface="Arial" panose="020B0604020202020204" pitchFamily="34" charset="0"/>
                <a:cs typeface="Arial" panose="020B0604020202020204" pitchFamily="34" charset="0"/>
              </a:rPr>
              <a:t>«</a:t>
            </a:r>
            <a:r>
              <a:rPr lang="en-US" altLang="ru-RU" dirty="0">
                <a:latin typeface="Arial" panose="020B0604020202020204" pitchFamily="34" charset="0"/>
                <a:cs typeface="Arial" panose="020B0604020202020204" pitchFamily="34" charset="0"/>
              </a:rPr>
              <a:t>V</a:t>
            </a:r>
            <a:r>
              <a:rPr lang="ru-RU" altLang="ru-RU" dirty="0">
                <a:latin typeface="Arial" panose="020B0604020202020204" pitchFamily="34" charset="0"/>
                <a:cs typeface="Arial" panose="020B0604020202020204" pitchFamily="34" charset="0"/>
              </a:rPr>
              <a:t>-200»</a:t>
            </a:r>
          </a:p>
        </p:txBody>
      </p:sp>
      <p:sp>
        <p:nvSpPr>
          <p:cNvPr id="11" name="Текст 2"/>
          <p:cNvSpPr>
            <a:spLocks noGrp="1"/>
          </p:cNvSpPr>
          <p:nvPr>
            <p:ph type="body" sz="quarter" idx="10"/>
          </p:nvPr>
        </p:nvSpPr>
        <p:spPr>
          <a:xfrm>
            <a:off x="698500" y="1223311"/>
            <a:ext cx="8050213" cy="347674"/>
          </a:xfrm>
        </p:spPr>
        <p:txBody>
          <a:bodyPr/>
          <a:lstStyle/>
          <a:p>
            <a:pPr>
              <a:spcAft>
                <a:spcPct val="35000"/>
              </a:spcAft>
            </a:pPr>
            <a:r>
              <a:rPr lang="en-US" dirty="0">
                <a:latin typeface="Arial" panose="020B0604020202020204" pitchFamily="34" charset="0"/>
                <a:cs typeface="Arial" panose="020B0604020202020204" pitchFamily="34" charset="0"/>
              </a:rPr>
              <a:t>T</a:t>
            </a:r>
            <a:r>
              <a:rPr lang="ru-RU" dirty="0" err="1">
                <a:latin typeface="Arial" panose="020B0604020202020204" pitchFamily="34" charset="0"/>
                <a:cs typeface="Arial" panose="020B0604020202020204" pitchFamily="34" charset="0"/>
              </a:rPr>
              <a:t>hermal</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hydraulics</a:t>
            </a:r>
            <a:r>
              <a:rPr lang="ru-RU"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were studied i</a:t>
            </a:r>
            <a:r>
              <a:rPr lang="ru-RU" dirty="0">
                <a:latin typeface="Arial" panose="020B0604020202020204" pitchFamily="34" charset="0"/>
                <a:cs typeface="Arial" panose="020B0604020202020204" pitchFamily="34" charset="0"/>
              </a:rPr>
              <a:t>n the model of the primary circuit of a </a:t>
            </a:r>
            <a:r>
              <a:rPr lang="en-US" dirty="0">
                <a:latin typeface="Arial" panose="020B0604020202020204" pitchFamily="34" charset="0"/>
                <a:cs typeface="Arial" panose="020B0604020202020204" pitchFamily="34" charset="0"/>
              </a:rPr>
              <a:t>pool-type </a:t>
            </a:r>
            <a:r>
              <a:rPr lang="ru-RU" dirty="0">
                <a:latin typeface="Arial" panose="020B0604020202020204" pitchFamily="34" charset="0"/>
                <a:cs typeface="Arial" panose="020B0604020202020204" pitchFamily="34" charset="0"/>
              </a:rPr>
              <a:t>fast reactor with liquid metal coolant, in the scale of </a:t>
            </a:r>
            <a:r>
              <a:rPr lang="en-US" dirty="0">
                <a:latin typeface="Arial" panose="020B0604020202020204" pitchFamily="34" charset="0"/>
                <a:cs typeface="Arial" panose="020B0604020202020204" pitchFamily="34" charset="0"/>
              </a:rPr>
              <a:t>~ 1:10.</a:t>
            </a:r>
            <a:endParaRPr lang="ru-RU" i="1" dirty="0">
              <a:latin typeface="Arial" panose="020B0604020202020204" pitchFamily="34" charset="0"/>
              <a:cs typeface="Arial" panose="020B0604020202020204" pitchFamily="34" charset="0"/>
            </a:endParaRPr>
          </a:p>
        </p:txBody>
      </p:sp>
      <p:sp>
        <p:nvSpPr>
          <p:cNvPr id="1006" name="Текст 8"/>
          <p:cNvSpPr>
            <a:spLocks noGrp="1"/>
          </p:cNvSpPr>
          <p:nvPr>
            <p:ph type="body" sz="quarter" idx="4294967295"/>
          </p:nvPr>
        </p:nvSpPr>
        <p:spPr>
          <a:xfrm>
            <a:off x="497782" y="4071980"/>
            <a:ext cx="4031700" cy="719633"/>
          </a:xfrm>
          <a:prstGeom prst="rect">
            <a:avLst/>
          </a:prstGeom>
        </p:spPr>
        <p:txBody>
          <a:bodyPr/>
          <a:lstStyle/>
          <a:p>
            <a:pPr marL="0" indent="0">
              <a:lnSpc>
                <a:spcPct val="100000"/>
              </a:lnSpc>
              <a:spcBef>
                <a:spcPct val="0"/>
              </a:spcBef>
              <a:spcAft>
                <a:spcPct val="0"/>
              </a:spcAft>
              <a:buNone/>
            </a:pPr>
            <a:r>
              <a:rPr lang="ru-RU" sz="1000" dirty="0">
                <a:solidFill>
                  <a:srgbClr val="333333"/>
                </a:solidFill>
                <a:latin typeface="Arial" panose="020B0604020202020204" pitchFamily="34" charset="0"/>
                <a:cs typeface="Arial" panose="020B0604020202020204" pitchFamily="34" charset="0"/>
              </a:rPr>
              <a:t>1, 6 – </a:t>
            </a:r>
            <a:r>
              <a:rPr lang="ru-RU" sz="1000" dirty="0" err="1">
                <a:solidFill>
                  <a:srgbClr val="333333"/>
                </a:solidFill>
                <a:latin typeface="Arial" panose="020B0604020202020204" pitchFamily="34" charset="0"/>
                <a:cs typeface="Arial" panose="020B0604020202020204" pitchFamily="34" charset="0"/>
              </a:rPr>
              <a:t>intermediate</a:t>
            </a:r>
            <a:r>
              <a:rPr lang="ru-RU" sz="1000" dirty="0">
                <a:solidFill>
                  <a:srgbClr val="333333"/>
                </a:solidFill>
                <a:latin typeface="Arial" panose="020B0604020202020204" pitchFamily="34" charset="0"/>
                <a:cs typeface="Arial" panose="020B0604020202020204" pitchFamily="34" charset="0"/>
              </a:rPr>
              <a:t> </a:t>
            </a:r>
            <a:r>
              <a:rPr lang="ru-RU" sz="1000" dirty="0" err="1">
                <a:solidFill>
                  <a:srgbClr val="333333"/>
                </a:solidFill>
                <a:latin typeface="Arial" panose="020B0604020202020204" pitchFamily="34" charset="0"/>
                <a:cs typeface="Arial" panose="020B0604020202020204" pitchFamily="34" charset="0"/>
              </a:rPr>
              <a:t>heat</a:t>
            </a:r>
            <a:r>
              <a:rPr lang="ru-RU" sz="1000" dirty="0">
                <a:solidFill>
                  <a:srgbClr val="333333"/>
                </a:solidFill>
                <a:latin typeface="Arial" panose="020B0604020202020204" pitchFamily="34" charset="0"/>
                <a:cs typeface="Arial" panose="020B0604020202020204" pitchFamily="34" charset="0"/>
              </a:rPr>
              <a:t> </a:t>
            </a:r>
            <a:r>
              <a:rPr lang="ru-RU" sz="1000" dirty="0" err="1">
                <a:solidFill>
                  <a:srgbClr val="333333"/>
                </a:solidFill>
                <a:latin typeface="Arial" panose="020B0604020202020204" pitchFamily="34" charset="0"/>
                <a:cs typeface="Arial" panose="020B0604020202020204" pitchFamily="34" charset="0"/>
              </a:rPr>
              <a:t>exchanger</a:t>
            </a:r>
            <a:r>
              <a:rPr lang="ru-RU" sz="1000" dirty="0">
                <a:solidFill>
                  <a:srgbClr val="333333"/>
                </a:solidFill>
                <a:latin typeface="Arial" panose="020B0604020202020204" pitchFamily="34" charset="0"/>
                <a:cs typeface="Arial" panose="020B0604020202020204" pitchFamily="34" charset="0"/>
              </a:rPr>
              <a:t>; 2 – </a:t>
            </a:r>
            <a:r>
              <a:rPr lang="ru-RU" sz="1000" dirty="0" err="1">
                <a:solidFill>
                  <a:srgbClr val="333333"/>
                </a:solidFill>
                <a:latin typeface="Arial" panose="020B0604020202020204" pitchFamily="34" charset="0"/>
                <a:cs typeface="Arial" panose="020B0604020202020204" pitchFamily="34" charset="0"/>
              </a:rPr>
              <a:t>elevator</a:t>
            </a:r>
            <a:r>
              <a:rPr lang="en-US" sz="1000" dirty="0">
                <a:solidFill>
                  <a:srgbClr val="333333"/>
                </a:solidFill>
                <a:latin typeface="Arial" panose="020B0604020202020204" pitchFamily="34" charset="0"/>
                <a:cs typeface="Arial" panose="020B0604020202020204" pitchFamily="34" charset="0"/>
              </a:rPr>
              <a:t> recess;</a:t>
            </a:r>
            <a:r>
              <a:rPr lang="ru-RU" sz="1000" dirty="0">
                <a:solidFill>
                  <a:srgbClr val="333333"/>
                </a:solidFill>
                <a:latin typeface="Arial" panose="020B0604020202020204" pitchFamily="34" charset="0"/>
                <a:cs typeface="Arial" panose="020B0604020202020204" pitchFamily="34" charset="0"/>
              </a:rPr>
              <a:t> </a:t>
            </a:r>
            <a:br>
              <a:rPr lang="en-US" sz="1000" dirty="0">
                <a:solidFill>
                  <a:srgbClr val="333333"/>
                </a:solidFill>
                <a:latin typeface="Arial" panose="020B0604020202020204" pitchFamily="34" charset="0"/>
                <a:cs typeface="Arial" panose="020B0604020202020204" pitchFamily="34" charset="0"/>
              </a:rPr>
            </a:br>
            <a:r>
              <a:rPr lang="ru-RU" sz="1000" dirty="0">
                <a:solidFill>
                  <a:srgbClr val="333333"/>
                </a:solidFill>
                <a:latin typeface="Arial" panose="020B0604020202020204" pitchFamily="34" charset="0"/>
                <a:cs typeface="Arial" panose="020B0604020202020204" pitchFamily="34" charset="0"/>
              </a:rPr>
              <a:t>3 – </a:t>
            </a:r>
            <a:r>
              <a:rPr lang="ru-RU" sz="1000" dirty="0" err="1">
                <a:solidFill>
                  <a:srgbClr val="333333"/>
                </a:solidFill>
                <a:latin typeface="Arial" panose="020B0604020202020204" pitchFamily="34" charset="0"/>
                <a:cs typeface="Arial" panose="020B0604020202020204" pitchFamily="34" charset="0"/>
              </a:rPr>
              <a:t>in-vessel</a:t>
            </a:r>
            <a:r>
              <a:rPr lang="ru-RU" sz="1000" dirty="0">
                <a:solidFill>
                  <a:srgbClr val="333333"/>
                </a:solidFill>
                <a:latin typeface="Arial" panose="020B0604020202020204" pitchFamily="34" charset="0"/>
                <a:cs typeface="Arial" panose="020B0604020202020204" pitchFamily="34" charset="0"/>
              </a:rPr>
              <a:t> </a:t>
            </a:r>
            <a:r>
              <a:rPr lang="ru-RU" sz="1000" dirty="0" err="1">
                <a:solidFill>
                  <a:srgbClr val="333333"/>
                </a:solidFill>
                <a:latin typeface="Arial" panose="020B0604020202020204" pitchFamily="34" charset="0"/>
                <a:cs typeface="Arial" panose="020B0604020202020204" pitchFamily="34" charset="0"/>
              </a:rPr>
              <a:t>protection</a:t>
            </a:r>
            <a:r>
              <a:rPr lang="ru-RU" sz="1000" dirty="0">
                <a:solidFill>
                  <a:srgbClr val="333333"/>
                </a:solidFill>
                <a:latin typeface="Arial" panose="020B0604020202020204" pitchFamily="34" charset="0"/>
                <a:cs typeface="Arial" panose="020B0604020202020204" pitchFamily="34" charset="0"/>
              </a:rPr>
              <a:t> </a:t>
            </a:r>
            <a:r>
              <a:rPr lang="ru-RU" sz="1000" dirty="0" err="1">
                <a:solidFill>
                  <a:srgbClr val="333333"/>
                </a:solidFill>
                <a:latin typeface="Arial" panose="020B0604020202020204" pitchFamily="34" charset="0"/>
                <a:cs typeface="Arial" panose="020B0604020202020204" pitchFamily="34" charset="0"/>
              </a:rPr>
              <a:t>elements</a:t>
            </a:r>
            <a:r>
              <a:rPr lang="ru-RU" sz="1000" dirty="0">
                <a:solidFill>
                  <a:srgbClr val="333333"/>
                </a:solidFill>
                <a:latin typeface="Arial" panose="020B0604020202020204" pitchFamily="34" charset="0"/>
                <a:cs typeface="Arial" panose="020B0604020202020204" pitchFamily="34" charset="0"/>
              </a:rPr>
              <a:t>; 4 – </a:t>
            </a:r>
            <a:r>
              <a:rPr lang="ru-RU" sz="1000" dirty="0" err="1">
                <a:solidFill>
                  <a:srgbClr val="333333"/>
                </a:solidFill>
                <a:latin typeface="Arial" panose="020B0604020202020204" pitchFamily="34" charset="0"/>
                <a:cs typeface="Arial" panose="020B0604020202020204" pitchFamily="34" charset="0"/>
              </a:rPr>
              <a:t>core</a:t>
            </a:r>
            <a:r>
              <a:rPr lang="ru-RU" sz="1000" dirty="0">
                <a:solidFill>
                  <a:srgbClr val="333333"/>
                </a:solidFill>
                <a:latin typeface="Arial" panose="020B0604020202020204" pitchFamily="34" charset="0"/>
                <a:cs typeface="Arial" panose="020B0604020202020204" pitchFamily="34" charset="0"/>
              </a:rPr>
              <a:t> (</a:t>
            </a:r>
            <a:r>
              <a:rPr lang="ru-RU" sz="1000" dirty="0" err="1">
                <a:solidFill>
                  <a:srgbClr val="333333"/>
                </a:solidFill>
                <a:latin typeface="Arial" panose="020B0604020202020204" pitchFamily="34" charset="0"/>
                <a:cs typeface="Arial" panose="020B0604020202020204" pitchFamily="34" charset="0"/>
              </a:rPr>
              <a:t>fuel</a:t>
            </a:r>
            <a:r>
              <a:rPr lang="ru-RU" sz="1000" dirty="0">
                <a:solidFill>
                  <a:srgbClr val="333333"/>
                </a:solidFill>
                <a:latin typeface="Arial" panose="020B0604020202020204" pitchFamily="34" charset="0"/>
                <a:cs typeface="Arial" panose="020B0604020202020204" pitchFamily="34" charset="0"/>
              </a:rPr>
              <a:t> </a:t>
            </a:r>
            <a:r>
              <a:rPr lang="ru-RU" sz="1000" dirty="0" err="1">
                <a:solidFill>
                  <a:srgbClr val="333333"/>
                </a:solidFill>
                <a:latin typeface="Arial" panose="020B0604020202020204" pitchFamily="34" charset="0"/>
                <a:cs typeface="Arial" panose="020B0604020202020204" pitchFamily="34" charset="0"/>
              </a:rPr>
              <a:t>element</a:t>
            </a:r>
            <a:r>
              <a:rPr lang="en-US" sz="1000" dirty="0">
                <a:solidFill>
                  <a:srgbClr val="333333"/>
                </a:solidFill>
                <a:latin typeface="Arial" panose="020B0604020202020204" pitchFamily="34" charset="0"/>
                <a:cs typeface="Arial" panose="020B0604020202020204" pitchFamily="34" charset="0"/>
              </a:rPr>
              <a:t> simulators</a:t>
            </a:r>
            <a:r>
              <a:rPr lang="ru-RU" sz="1000" dirty="0">
                <a:solidFill>
                  <a:srgbClr val="333333"/>
                </a:solidFill>
                <a:latin typeface="Arial" panose="020B0604020202020204" pitchFamily="34" charset="0"/>
                <a:cs typeface="Arial" panose="020B0604020202020204" pitchFamily="34" charset="0"/>
              </a:rPr>
              <a:t>); </a:t>
            </a:r>
            <a:br>
              <a:rPr lang="en-US" sz="1000" dirty="0">
                <a:solidFill>
                  <a:srgbClr val="333333"/>
                </a:solidFill>
                <a:latin typeface="Arial" panose="020B0604020202020204" pitchFamily="34" charset="0"/>
                <a:cs typeface="Arial" panose="020B0604020202020204" pitchFamily="34" charset="0"/>
              </a:rPr>
            </a:br>
            <a:r>
              <a:rPr lang="ru-RU" sz="1000" dirty="0">
                <a:solidFill>
                  <a:srgbClr val="333333"/>
                </a:solidFill>
                <a:latin typeface="Arial" panose="020B0604020202020204" pitchFamily="34" charset="0"/>
                <a:cs typeface="Arial" panose="020B0604020202020204" pitchFamily="34" charset="0"/>
              </a:rPr>
              <a:t>5 – </a:t>
            </a:r>
            <a:r>
              <a:rPr lang="ru-RU" sz="1000" dirty="0" err="1">
                <a:solidFill>
                  <a:srgbClr val="333333"/>
                </a:solidFill>
                <a:latin typeface="Arial" panose="020B0604020202020204" pitchFamily="34" charset="0"/>
                <a:cs typeface="Arial" panose="020B0604020202020204" pitchFamily="34" charset="0"/>
              </a:rPr>
              <a:t>pressure</a:t>
            </a:r>
            <a:r>
              <a:rPr lang="ru-RU" sz="1000" dirty="0">
                <a:solidFill>
                  <a:srgbClr val="333333"/>
                </a:solidFill>
                <a:latin typeface="Arial" panose="020B0604020202020204" pitchFamily="34" charset="0"/>
                <a:cs typeface="Arial" panose="020B0604020202020204" pitchFamily="34" charset="0"/>
              </a:rPr>
              <a:t> </a:t>
            </a:r>
            <a:r>
              <a:rPr lang="ru-RU" sz="1000" dirty="0" err="1">
                <a:solidFill>
                  <a:srgbClr val="333333"/>
                </a:solidFill>
                <a:latin typeface="Arial" panose="020B0604020202020204" pitchFamily="34" charset="0"/>
                <a:cs typeface="Arial" panose="020B0604020202020204" pitchFamily="34" charset="0"/>
              </a:rPr>
              <a:t>chamber</a:t>
            </a:r>
            <a:r>
              <a:rPr lang="ru-RU" sz="1000" dirty="0">
                <a:solidFill>
                  <a:srgbClr val="333333"/>
                </a:solidFill>
                <a:latin typeface="Arial" panose="020B0604020202020204" pitchFamily="34" charset="0"/>
                <a:cs typeface="Arial" panose="020B0604020202020204" pitchFamily="34" charset="0"/>
              </a:rPr>
              <a:t>; 7 –</a:t>
            </a:r>
            <a:r>
              <a:rPr lang="en-US" sz="1000" dirty="0">
                <a:solidFill>
                  <a:srgbClr val="333333"/>
                </a:solidFill>
                <a:latin typeface="Arial" panose="020B0604020202020204" pitchFamily="34" charset="0"/>
                <a:cs typeface="Arial" panose="020B0604020202020204" pitchFamily="34" charset="0"/>
              </a:rPr>
              <a:t> </a:t>
            </a:r>
            <a:r>
              <a:rPr lang="ru-RU" sz="1000" dirty="0">
                <a:solidFill>
                  <a:srgbClr val="333333"/>
                </a:solidFill>
                <a:latin typeface="Arial" panose="020B0604020202020204" pitchFamily="34" charset="0"/>
                <a:cs typeface="Arial" panose="020B0604020202020204" pitchFamily="34" charset="0"/>
              </a:rPr>
              <a:t>MCP-1</a:t>
            </a:r>
            <a:r>
              <a:rPr lang="en-US" sz="1000" dirty="0">
                <a:solidFill>
                  <a:srgbClr val="333333"/>
                </a:solidFill>
                <a:latin typeface="Arial" panose="020B0604020202020204" pitchFamily="34" charset="0"/>
                <a:cs typeface="Arial" panose="020B0604020202020204" pitchFamily="34" charset="0"/>
              </a:rPr>
              <a:t> </a:t>
            </a:r>
            <a:r>
              <a:rPr lang="en-US" sz="1000" dirty="0" err="1">
                <a:solidFill>
                  <a:srgbClr val="333333"/>
                </a:solidFill>
                <a:latin typeface="Arial" panose="020B0604020202020204" pitchFamily="34" charset="0"/>
                <a:cs typeface="Arial" panose="020B0604020202020204" pitchFamily="34" charset="0"/>
              </a:rPr>
              <a:t>simulaor</a:t>
            </a:r>
            <a:r>
              <a:rPr lang="ru-RU" sz="1000" dirty="0">
                <a:solidFill>
                  <a:srgbClr val="333333"/>
                </a:solidFill>
                <a:latin typeface="Arial" panose="020B0604020202020204" pitchFamily="34" charset="0"/>
                <a:cs typeface="Arial" panose="020B0604020202020204" pitchFamily="34" charset="0"/>
              </a:rPr>
              <a:t>; </a:t>
            </a:r>
            <a:br>
              <a:rPr lang="en-US" sz="1000" dirty="0">
                <a:solidFill>
                  <a:srgbClr val="333333"/>
                </a:solidFill>
                <a:latin typeface="Arial" panose="020B0604020202020204" pitchFamily="34" charset="0"/>
                <a:cs typeface="Arial" panose="020B0604020202020204" pitchFamily="34" charset="0"/>
              </a:rPr>
            </a:br>
            <a:r>
              <a:rPr lang="ru-RU" sz="1000" dirty="0">
                <a:solidFill>
                  <a:srgbClr val="333333"/>
                </a:solidFill>
                <a:latin typeface="Arial" panose="020B0604020202020204" pitchFamily="34" charset="0"/>
                <a:cs typeface="Arial" panose="020B0604020202020204" pitchFamily="34" charset="0"/>
              </a:rPr>
              <a:t>8 – </a:t>
            </a:r>
            <a:r>
              <a:rPr lang="ru-RU" sz="1000" dirty="0" err="1">
                <a:solidFill>
                  <a:srgbClr val="333333"/>
                </a:solidFill>
                <a:latin typeface="Arial" panose="020B0604020202020204" pitchFamily="34" charset="0"/>
                <a:cs typeface="Arial" panose="020B0604020202020204" pitchFamily="34" charset="0"/>
              </a:rPr>
              <a:t>autonomous</a:t>
            </a:r>
            <a:r>
              <a:rPr lang="ru-RU" sz="1000" dirty="0">
                <a:solidFill>
                  <a:srgbClr val="333333"/>
                </a:solidFill>
                <a:latin typeface="Arial" panose="020B0604020202020204" pitchFamily="34" charset="0"/>
                <a:cs typeface="Arial" panose="020B0604020202020204" pitchFamily="34" charset="0"/>
              </a:rPr>
              <a:t> </a:t>
            </a:r>
            <a:r>
              <a:rPr lang="ru-RU" sz="1000" dirty="0" err="1">
                <a:solidFill>
                  <a:srgbClr val="333333"/>
                </a:solidFill>
                <a:latin typeface="Arial" panose="020B0604020202020204" pitchFamily="34" charset="0"/>
                <a:cs typeface="Arial" panose="020B0604020202020204" pitchFamily="34" charset="0"/>
              </a:rPr>
              <a:t>heat</a:t>
            </a:r>
            <a:r>
              <a:rPr lang="ru-RU" sz="1000" dirty="0">
                <a:solidFill>
                  <a:srgbClr val="333333"/>
                </a:solidFill>
                <a:latin typeface="Arial" panose="020B0604020202020204" pitchFamily="34" charset="0"/>
                <a:cs typeface="Arial" panose="020B0604020202020204" pitchFamily="34" charset="0"/>
              </a:rPr>
              <a:t> </a:t>
            </a:r>
            <a:r>
              <a:rPr lang="ru-RU" sz="1000" dirty="0" err="1">
                <a:solidFill>
                  <a:srgbClr val="333333"/>
                </a:solidFill>
                <a:latin typeface="Arial" panose="020B0604020202020204" pitchFamily="34" charset="0"/>
                <a:cs typeface="Arial" panose="020B0604020202020204" pitchFamily="34" charset="0"/>
              </a:rPr>
              <a:t>exchange</a:t>
            </a:r>
            <a:endParaRPr lang="ru-RU" altLang="ru-RU" sz="1000" dirty="0">
              <a:solidFill>
                <a:srgbClr val="333333"/>
              </a:solidFill>
              <a:latin typeface="Arial" panose="020B0604020202020204" pitchFamily="34" charset="0"/>
              <a:cs typeface="Arial" panose="020B0604020202020204" pitchFamily="34" charset="0"/>
            </a:endParaRPr>
          </a:p>
        </p:txBody>
      </p:sp>
      <p:pic>
        <p:nvPicPr>
          <p:cNvPr id="1007" name="Рисунок 100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0109" y="1815819"/>
            <a:ext cx="1916532" cy="2249150"/>
          </a:xfrm>
          <a:prstGeom prst="rect">
            <a:avLst/>
          </a:prstGeom>
          <a:noFill/>
          <a:ln>
            <a:noFill/>
          </a:ln>
        </p:spPr>
      </p:pic>
      <p:pic>
        <p:nvPicPr>
          <p:cNvPr id="7" name="Picture 2" descr="H:\ОАН\model-1.jpg"/>
          <p:cNvPicPr>
            <a:picLocks noChangeAspect="1" noChangeArrowheads="1"/>
          </p:cNvPicPr>
          <p:nvPr/>
        </p:nvPicPr>
        <p:blipFill>
          <a:blip r:embed="rId3"/>
          <a:srcRect/>
          <a:stretch>
            <a:fillRect/>
          </a:stretch>
        </p:blipFill>
        <p:spPr>
          <a:xfrm>
            <a:off x="4871336" y="1755085"/>
            <a:ext cx="1375167" cy="914936"/>
          </a:xfrm>
          <a:prstGeom prst="rect">
            <a:avLst/>
          </a:prstGeom>
          <a:effectLst>
            <a:outerShdw blurRad="292100" dist="139700" dir="2700000" algn="tl" rotWithShape="0">
              <a:srgbClr val="333333">
                <a:alpha val="65000"/>
              </a:srgbClr>
            </a:outerShdw>
          </a:effectLst>
        </p:spPr>
      </p:pic>
      <p:pic>
        <p:nvPicPr>
          <p:cNvPr id="8" name="Picture 2" descr="H:\ОАН\РИС_1 007.jpg"/>
          <p:cNvPicPr>
            <a:picLocks noChangeAspect="1" noChangeArrowheads="1"/>
          </p:cNvPicPr>
          <p:nvPr/>
        </p:nvPicPr>
        <p:blipFill>
          <a:blip r:embed="rId4"/>
          <a:srcRect/>
          <a:stretch>
            <a:fillRect/>
          </a:stretch>
        </p:blipFill>
        <p:spPr>
          <a:xfrm>
            <a:off x="4945639" y="3194271"/>
            <a:ext cx="1226562" cy="1461361"/>
          </a:xfrm>
          <a:prstGeom prst="rect">
            <a:avLst/>
          </a:prstGeom>
          <a:effectLst>
            <a:outerShdw blurRad="292100" dist="139700" dir="2700000" algn="tl" rotWithShape="0">
              <a:srgbClr val="333333">
                <a:alpha val="65000"/>
              </a:srgbClr>
            </a:outerShdw>
          </a:effectLst>
        </p:spPr>
      </p:pic>
      <p:sp>
        <p:nvSpPr>
          <p:cNvPr id="10" name="Текст 2"/>
          <p:cNvSpPr>
            <a:spLocks noGrp="1"/>
          </p:cNvSpPr>
          <p:nvPr>
            <p:ph type="body" sz="quarter" idx="10"/>
          </p:nvPr>
        </p:nvSpPr>
        <p:spPr>
          <a:xfrm>
            <a:off x="6702020" y="2141538"/>
            <a:ext cx="1887905" cy="347674"/>
          </a:xfrm>
        </p:spPr>
        <p:txBody>
          <a:bodyPr/>
          <a:lstStyle/>
          <a:p>
            <a:pPr>
              <a:spcBef>
                <a:spcPct val="0"/>
              </a:spcBef>
              <a:spcAft>
                <a:spcPct val="0"/>
              </a:spcAft>
            </a:pPr>
            <a:r>
              <a:rPr lang="ru-RU" altLang="ru-RU" dirty="0" err="1">
                <a:latin typeface="Arial" panose="020B0604020202020204" pitchFamily="34" charset="0"/>
                <a:cs typeface="Arial" panose="020B0604020202020204" pitchFamily="34" charset="0"/>
              </a:rPr>
              <a:t>General</a:t>
            </a:r>
            <a:r>
              <a:rPr lang="ru-RU" altLang="ru-RU" dirty="0">
                <a:latin typeface="Arial" panose="020B0604020202020204" pitchFamily="34" charset="0"/>
                <a:cs typeface="Arial" panose="020B0604020202020204" pitchFamily="34" charset="0"/>
              </a:rPr>
              <a:t> </a:t>
            </a:r>
            <a:r>
              <a:rPr lang="ru-RU" altLang="ru-RU" dirty="0" err="1">
                <a:latin typeface="Arial" panose="020B0604020202020204" pitchFamily="34" charset="0"/>
                <a:cs typeface="Arial" panose="020B0604020202020204" pitchFamily="34" charset="0"/>
              </a:rPr>
              <a:t>view</a:t>
            </a:r>
            <a:br>
              <a:rPr lang="ru-RU" altLang="ru-RU" dirty="0">
                <a:latin typeface="Arial" panose="020B0604020202020204" pitchFamily="34" charset="0"/>
                <a:cs typeface="Arial" panose="020B0604020202020204" pitchFamily="34" charset="0"/>
              </a:rPr>
            </a:br>
            <a:r>
              <a:rPr lang="ru-RU" altLang="ru-RU" dirty="0" err="1">
                <a:latin typeface="Arial" panose="020B0604020202020204" pitchFamily="34" charset="0"/>
                <a:cs typeface="Arial" panose="020B0604020202020204" pitchFamily="34" charset="0"/>
              </a:rPr>
              <a:t>of</a:t>
            </a:r>
            <a:r>
              <a:rPr lang="ru-RU" altLang="ru-RU" dirty="0">
                <a:latin typeface="Arial" panose="020B0604020202020204" pitchFamily="34" charset="0"/>
                <a:cs typeface="Arial" panose="020B0604020202020204" pitchFamily="34" charset="0"/>
              </a:rPr>
              <a:t> </a:t>
            </a:r>
            <a:r>
              <a:rPr lang="ru-RU" altLang="ru-RU" dirty="0" err="1">
                <a:latin typeface="Arial" panose="020B0604020202020204" pitchFamily="34" charset="0"/>
                <a:cs typeface="Arial" panose="020B0604020202020204" pitchFamily="34" charset="0"/>
              </a:rPr>
              <a:t>the</a:t>
            </a:r>
            <a:r>
              <a:rPr lang="ru-RU" altLang="ru-RU" dirty="0">
                <a:latin typeface="Arial" panose="020B0604020202020204" pitchFamily="34" charset="0"/>
                <a:cs typeface="Arial" panose="020B0604020202020204" pitchFamily="34" charset="0"/>
              </a:rPr>
              <a:t> </a:t>
            </a:r>
            <a:r>
              <a:rPr lang="ru-RU" altLang="ru-RU" dirty="0" err="1">
                <a:latin typeface="Arial" panose="020B0604020202020204" pitchFamily="34" charset="0"/>
                <a:cs typeface="Arial" panose="020B0604020202020204" pitchFamily="34" charset="0"/>
              </a:rPr>
              <a:t>experimental</a:t>
            </a:r>
            <a:r>
              <a:rPr lang="ru-RU" altLang="ru-RU" dirty="0">
                <a:latin typeface="Arial" panose="020B0604020202020204" pitchFamily="34" charset="0"/>
                <a:cs typeface="Arial" panose="020B0604020202020204" pitchFamily="34" charset="0"/>
              </a:rPr>
              <a:t> </a:t>
            </a:r>
            <a:r>
              <a:rPr lang="ru-RU" altLang="ru-RU" dirty="0" err="1">
                <a:latin typeface="Arial" panose="020B0604020202020204" pitchFamily="34" charset="0"/>
                <a:cs typeface="Arial" panose="020B0604020202020204" pitchFamily="34" charset="0"/>
              </a:rPr>
              <a:t>mod</a:t>
            </a:r>
            <a:r>
              <a:rPr lang="en-US" altLang="ru-RU" dirty="0">
                <a:latin typeface="Arial" panose="020B0604020202020204" pitchFamily="34" charset="0"/>
                <a:cs typeface="Arial" panose="020B0604020202020204" pitchFamily="34" charset="0"/>
              </a:rPr>
              <a:t>el</a:t>
            </a:r>
            <a:endParaRPr lang="ru-RU" dirty="0">
              <a:latin typeface="Arial" panose="020B0604020202020204" pitchFamily="34" charset="0"/>
              <a:cs typeface="Arial" panose="020B0604020202020204" pitchFamily="34" charset="0"/>
            </a:endParaRPr>
          </a:p>
        </p:txBody>
      </p:sp>
      <p:sp>
        <p:nvSpPr>
          <p:cNvPr id="12" name="Текст 2"/>
          <p:cNvSpPr>
            <a:spLocks noGrp="1"/>
          </p:cNvSpPr>
          <p:nvPr>
            <p:ph type="body" sz="quarter" idx="10"/>
          </p:nvPr>
        </p:nvSpPr>
        <p:spPr>
          <a:xfrm>
            <a:off x="6710412" y="3724306"/>
            <a:ext cx="2038301" cy="347674"/>
          </a:xfrm>
        </p:spPr>
        <p:txBody>
          <a:bodyPr/>
          <a:lstStyle/>
          <a:p>
            <a:pPr>
              <a:lnSpc>
                <a:spcPct val="100000"/>
              </a:lnSpc>
              <a:spcBef>
                <a:spcPct val="0"/>
              </a:spcBef>
              <a:spcAft>
                <a:spcPct val="0"/>
              </a:spcAft>
            </a:pPr>
            <a:r>
              <a:rPr lang="ru-RU" altLang="ru-RU" dirty="0" err="1">
                <a:latin typeface="Arial" panose="020B0604020202020204" pitchFamily="34" charset="0"/>
                <a:cs typeface="Arial" panose="020B0604020202020204" pitchFamily="34" charset="0"/>
              </a:rPr>
              <a:t>In-vessel</a:t>
            </a:r>
            <a:r>
              <a:rPr lang="ru-RU" altLang="ru-RU" dirty="0">
                <a:latin typeface="Arial" panose="020B0604020202020204" pitchFamily="34" charset="0"/>
                <a:cs typeface="Arial" panose="020B0604020202020204" pitchFamily="34" charset="0"/>
              </a:rPr>
              <a:t> </a:t>
            </a:r>
            <a:r>
              <a:rPr lang="ru-RU" altLang="ru-RU" dirty="0" err="1">
                <a:latin typeface="Arial" panose="020B0604020202020204" pitchFamily="34" charset="0"/>
                <a:cs typeface="Arial" panose="020B0604020202020204" pitchFamily="34" charset="0"/>
              </a:rPr>
              <a:t>equipment</a:t>
            </a:r>
            <a:br>
              <a:rPr lang="ru-RU" altLang="ru-RU" dirty="0">
                <a:latin typeface="Arial" panose="020B0604020202020204" pitchFamily="34" charset="0"/>
                <a:cs typeface="Arial" panose="020B0604020202020204" pitchFamily="34" charset="0"/>
              </a:rPr>
            </a:br>
            <a:r>
              <a:rPr lang="ru-RU" altLang="ru-RU" dirty="0">
                <a:latin typeface="Arial" panose="020B0604020202020204" pitchFamily="34" charset="0"/>
                <a:cs typeface="Arial" panose="020B0604020202020204" pitchFamily="34" charset="0"/>
              </a:rPr>
              <a:t>o</a:t>
            </a:r>
            <a:r>
              <a:rPr lang="en-US" altLang="ru-RU" dirty="0">
                <a:latin typeface="Arial" panose="020B0604020202020204" pitchFamily="34" charset="0"/>
                <a:cs typeface="Arial" panose="020B0604020202020204" pitchFamily="34" charset="0"/>
              </a:rPr>
              <a:t>f </a:t>
            </a:r>
            <a:r>
              <a:rPr lang="ru-RU" altLang="ru-RU" dirty="0" err="1">
                <a:latin typeface="Arial" panose="020B0604020202020204" pitchFamily="34" charset="0"/>
                <a:cs typeface="Arial" panose="020B0604020202020204" pitchFamily="34" charset="0"/>
              </a:rPr>
              <a:t>the</a:t>
            </a:r>
            <a:r>
              <a:rPr lang="ru-RU" altLang="ru-RU" dirty="0">
                <a:latin typeface="Arial" panose="020B0604020202020204" pitchFamily="34" charset="0"/>
                <a:cs typeface="Arial" panose="020B0604020202020204" pitchFamily="34" charset="0"/>
              </a:rPr>
              <a:t> </a:t>
            </a:r>
            <a:r>
              <a:rPr lang="ru-RU" altLang="ru-RU" dirty="0" err="1">
                <a:latin typeface="Arial" panose="020B0604020202020204" pitchFamily="34" charset="0"/>
                <a:cs typeface="Arial" panose="020B0604020202020204" pitchFamily="34" charset="0"/>
              </a:rPr>
              <a:t>experimental</a:t>
            </a:r>
            <a:r>
              <a:rPr lang="ru-RU" altLang="ru-RU" dirty="0">
                <a:latin typeface="Arial" panose="020B0604020202020204" pitchFamily="34" charset="0"/>
                <a:cs typeface="Arial" panose="020B0604020202020204" pitchFamily="34" charset="0"/>
              </a:rPr>
              <a:t> </a:t>
            </a:r>
            <a:r>
              <a:rPr lang="ru-RU" altLang="ru-RU" dirty="0" err="1">
                <a:latin typeface="Arial" panose="020B0604020202020204" pitchFamily="34" charset="0"/>
                <a:cs typeface="Arial" panose="020B0604020202020204" pitchFamily="34" charset="0"/>
              </a:rPr>
              <a:t>model</a:t>
            </a:r>
            <a:r>
              <a:rPr lang="ru-RU" altLang="ru-RU" dirty="0">
                <a:latin typeface="Arial" panose="020B0604020202020204" pitchFamily="34" charset="0"/>
                <a:cs typeface="Arial" panose="020B0604020202020204" pitchFamily="34" charset="0"/>
              </a:rPr>
              <a:t> </a:t>
            </a:r>
          </a:p>
          <a:p>
            <a:pPr marL="0" indent="0">
              <a:lnSpc>
                <a:spcPct val="100000"/>
              </a:lnSpc>
              <a:spcBef>
                <a:spcPct val="0"/>
              </a:spcBef>
              <a:spcAft>
                <a:spcPct val="0"/>
              </a:spcAft>
              <a:buNone/>
            </a:pPr>
            <a:endParaRPr lang="ru-RU" altLang="ru-RU" dirty="0">
              <a:latin typeface="Arial" panose="020B0604020202020204" pitchFamily="34" charset="0"/>
              <a:cs typeface="Arial" panose="020B0604020202020204" pitchFamily="34" charset="0"/>
            </a:endParaRPr>
          </a:p>
          <a:p>
            <a:pPr>
              <a:spcBef>
                <a:spcPct val="0"/>
              </a:spcBef>
              <a:spcAft>
                <a:spcPct val="0"/>
              </a:spcAft>
              <a:buNone/>
            </a:pPr>
            <a:endParaRPr lang="ru-RU" altLang="ru-RU" dirty="0">
              <a:latin typeface="Arial" panose="020B0604020202020204" pitchFamily="34" charset="0"/>
              <a:cs typeface="Arial" panose="020B0604020202020204" pitchFamily="34" charset="0"/>
            </a:endParaRPr>
          </a:p>
          <a:p>
            <a:pPr>
              <a:lnSpc>
                <a:spcPct val="100000"/>
              </a:lnSpc>
              <a:spcBef>
                <a:spcPct val="0"/>
              </a:spcBef>
              <a:spcAft>
                <a:spcPct val="0"/>
              </a:spcAft>
              <a:buNone/>
            </a:pPr>
            <a:r>
              <a:rPr lang="ru-RU" altLang="ru-RU" dirty="0">
                <a:latin typeface="Arial" panose="020B0604020202020204" pitchFamily="34" charset="0"/>
                <a:cs typeface="Arial" panose="020B0604020202020204" pitchFamily="34" charset="0"/>
              </a:rPr>
              <a:t> </a:t>
            </a:r>
          </a:p>
          <a:p>
            <a:pPr marL="0" indent="0">
              <a:spcBef>
                <a:spcPts val="0"/>
              </a:spcBef>
              <a:spcAft>
                <a:spcPts val="600"/>
              </a:spcAft>
              <a:buNone/>
            </a:pPr>
            <a:endParaRPr lang="ru-RU" altLang="ru-RU" dirty="0">
              <a:latin typeface="Arial" panose="020B0604020202020204" pitchFamily="34" charset="0"/>
              <a:cs typeface="Arial" panose="020B0604020202020204" pitchFamily="34" charset="0"/>
            </a:endParaRPr>
          </a:p>
          <a:p>
            <a:pPr marL="0" indent="0">
              <a:spcBef>
                <a:spcPts val="0"/>
              </a:spcBef>
              <a:spcAft>
                <a:spcPts val="600"/>
              </a:spcAft>
              <a:buNone/>
            </a:pPr>
            <a:endParaRPr lang="ru-RU" altLang="ru-RU" dirty="0">
              <a:latin typeface="Arial" panose="020B0604020202020204" pitchFamily="34" charset="0"/>
              <a:cs typeface="Arial" panose="020B0604020202020204" pitchFamily="34" charset="0"/>
            </a:endParaRPr>
          </a:p>
          <a:p>
            <a:pPr marL="0" indent="0">
              <a:spcBef>
                <a:spcPts val="0"/>
              </a:spcBef>
              <a:spcAft>
                <a:spcPts val="600"/>
              </a:spcAft>
              <a:buNone/>
            </a:pPr>
            <a:br>
              <a:rPr lang="ru-RU" altLang="ru-RU" dirty="0">
                <a:latin typeface="Arial" panose="020B0604020202020204" pitchFamily="34" charset="0"/>
                <a:cs typeface="Arial" panose="020B0604020202020204" pitchFamily="34" charset="0"/>
              </a:rPr>
            </a:br>
            <a:endParaRPr lang="ru-RU" altLang="ru-RU" dirty="0">
              <a:latin typeface="Arial" panose="020B0604020202020204" pitchFamily="34" charset="0"/>
              <a:cs typeface="Arial" panose="020B0604020202020204" pitchFamily="34" charset="0"/>
            </a:endParaRPr>
          </a:p>
          <a:p>
            <a:pPr marL="0" indent="0">
              <a:buNone/>
            </a:pPr>
            <a:endParaRPr lang="ru-RU" dirty="0">
              <a:latin typeface="Arial" panose="020B0604020202020204" pitchFamily="34" charset="0"/>
              <a:cs typeface="Arial" panose="020B0604020202020204" pitchFamily="34" charset="0"/>
            </a:endParaRPr>
          </a:p>
        </p:txBody>
      </p:sp>
      <p:sp>
        <p:nvSpPr>
          <p:cNvPr id="13" name="Rectangle 9">
            <a:extLst>
              <a:ext uri="{FF2B5EF4-FFF2-40B4-BE49-F238E27FC236}">
                <a16:creationId xmlns:a16="http://schemas.microsoft.com/office/drawing/2014/main" id="{9B56C664-F380-482B-A0DF-F453372F15DF}"/>
              </a:ext>
            </a:extLst>
          </p:cNvPr>
          <p:cNvSpPr/>
          <p:nvPr/>
        </p:nvSpPr>
        <p:spPr>
          <a:xfrm>
            <a:off x="541152" y="1094624"/>
            <a:ext cx="70338" cy="576000"/>
          </a:xfrm>
          <a:prstGeom prst="rect">
            <a:avLst/>
          </a:prstGeom>
          <a:solidFill>
            <a:srgbClr val="00327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1584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0BF23174-ECED-4E8D-892A-BABFCB568109}"/>
              </a:ext>
            </a:extLst>
          </p:cNvPr>
          <p:cNvSpPr/>
          <p:nvPr/>
        </p:nvSpPr>
        <p:spPr>
          <a:xfrm>
            <a:off x="4572000" y="4046662"/>
            <a:ext cx="4176713" cy="550738"/>
          </a:xfrm>
          <a:prstGeom prst="rect">
            <a:avLst/>
          </a:prstGeom>
          <a:solidFill>
            <a:srgbClr val="003274"/>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8">
            <a:extLst>
              <a:ext uri="{FF2B5EF4-FFF2-40B4-BE49-F238E27FC236}">
                <a16:creationId xmlns:a16="http://schemas.microsoft.com/office/drawing/2014/main" id="{AD88DF81-6092-4178-913A-22695B10C8E4}"/>
              </a:ext>
            </a:extLst>
          </p:cNvPr>
          <p:cNvSpPr/>
          <p:nvPr/>
        </p:nvSpPr>
        <p:spPr>
          <a:xfrm>
            <a:off x="4556474" y="1570929"/>
            <a:ext cx="4161186" cy="2234000"/>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Заголовок 4"/>
          <p:cNvSpPr>
            <a:spLocks noGrp="1"/>
          </p:cNvSpPr>
          <p:nvPr>
            <p:ph type="title"/>
          </p:nvPr>
        </p:nvSpPr>
        <p:spPr>
          <a:xfrm>
            <a:off x="539750" y="411684"/>
            <a:ext cx="7554038" cy="969133"/>
          </a:xfrm>
        </p:spPr>
        <p:txBody>
          <a:bodyPr/>
          <a:lstStyle/>
          <a:p>
            <a:r>
              <a:rPr lang="ru-RU" altLang="ru-RU" dirty="0" err="1">
                <a:latin typeface="Arial" panose="020B0604020202020204" pitchFamily="34" charset="0"/>
                <a:cs typeface="Arial" panose="020B0604020202020204" pitchFamily="34" charset="0"/>
              </a:rPr>
              <a:t>Cartogram</a:t>
            </a:r>
            <a:r>
              <a:rPr lang="ru-RU" altLang="ru-RU" dirty="0">
                <a:latin typeface="Arial" panose="020B0604020202020204" pitchFamily="34" charset="0"/>
                <a:cs typeface="Arial" panose="020B0604020202020204" pitchFamily="34" charset="0"/>
              </a:rPr>
              <a:t> </a:t>
            </a:r>
            <a:r>
              <a:rPr lang="en-US" altLang="ru-RU" dirty="0">
                <a:latin typeface="Arial" panose="020B0604020202020204" pitchFamily="34" charset="0"/>
                <a:cs typeface="Arial" panose="020B0604020202020204" pitchFamily="34" charset="0"/>
              </a:rPr>
              <a:t>of </a:t>
            </a:r>
            <a:r>
              <a:rPr lang="ru-RU" altLang="ru-RU" dirty="0">
                <a:latin typeface="Arial" panose="020B0604020202020204" pitchFamily="34" charset="0"/>
                <a:cs typeface="Arial" panose="020B0604020202020204" pitchFamily="34" charset="0"/>
              </a:rPr>
              <a:t>t</a:t>
            </a:r>
            <a:r>
              <a:rPr lang="en-US" altLang="ru-RU" dirty="0" err="1">
                <a:latin typeface="Arial" panose="020B0604020202020204" pitchFamily="34" charset="0"/>
                <a:cs typeface="Arial" panose="020B0604020202020204" pitchFamily="34" charset="0"/>
              </a:rPr>
              <a:t>hermohydraulic</a:t>
            </a:r>
            <a:r>
              <a:rPr lang="en-US" altLang="ru-RU" dirty="0">
                <a:latin typeface="Arial" panose="020B0604020202020204" pitchFamily="34" charset="0"/>
                <a:cs typeface="Arial" panose="020B0604020202020204" pitchFamily="34" charset="0"/>
              </a:rPr>
              <a:t> </a:t>
            </a:r>
            <a:r>
              <a:rPr lang="ru-RU" altLang="ru-RU" dirty="0" err="1">
                <a:latin typeface="Arial" panose="020B0604020202020204" pitchFamily="34" charset="0"/>
                <a:cs typeface="Arial" panose="020B0604020202020204" pitchFamily="34" charset="0"/>
              </a:rPr>
              <a:t>processes</a:t>
            </a:r>
            <a:r>
              <a:rPr lang="en-US" altLang="ru-RU" dirty="0">
                <a:latin typeface="Arial" panose="020B0604020202020204" pitchFamily="34" charset="0"/>
                <a:cs typeface="Arial" panose="020B0604020202020204" pitchFamily="34" charset="0"/>
              </a:rPr>
              <a:t> </a:t>
            </a:r>
            <a:r>
              <a:rPr lang="ru-RU" altLang="ru-RU" dirty="0" err="1">
                <a:latin typeface="Arial" panose="020B0604020202020204" pitchFamily="34" charset="0"/>
                <a:cs typeface="Arial" panose="020B0604020202020204" pitchFamily="34" charset="0"/>
              </a:rPr>
              <a:t>in</a:t>
            </a:r>
            <a:r>
              <a:rPr lang="ru-RU" altLang="ru-RU" dirty="0">
                <a:latin typeface="Arial" panose="020B0604020202020204" pitchFamily="34" charset="0"/>
                <a:cs typeface="Arial" panose="020B0604020202020204" pitchFamily="34" charset="0"/>
              </a:rPr>
              <a:t> </a:t>
            </a:r>
            <a:r>
              <a:rPr lang="ru-RU" altLang="ru-RU" dirty="0" err="1">
                <a:latin typeface="Arial" panose="020B0604020202020204" pitchFamily="34" charset="0"/>
                <a:cs typeface="Arial" panose="020B0604020202020204" pitchFamily="34" charset="0"/>
              </a:rPr>
              <a:t>the</a:t>
            </a:r>
            <a:r>
              <a:rPr lang="ru-RU" altLang="ru-RU" dirty="0">
                <a:latin typeface="Arial" panose="020B0604020202020204" pitchFamily="34" charset="0"/>
                <a:cs typeface="Arial" panose="020B0604020202020204" pitchFamily="34" charset="0"/>
              </a:rPr>
              <a:t> </a:t>
            </a:r>
            <a:r>
              <a:rPr lang="ru-RU" altLang="ru-RU" dirty="0" err="1">
                <a:latin typeface="Arial" panose="020B0604020202020204" pitchFamily="34" charset="0"/>
                <a:cs typeface="Arial" panose="020B0604020202020204" pitchFamily="34" charset="0"/>
              </a:rPr>
              <a:t>reactor</a:t>
            </a:r>
            <a:r>
              <a:rPr lang="ru-RU" altLang="ru-RU" dirty="0">
                <a:latin typeface="Arial" panose="020B0604020202020204" pitchFamily="34" charset="0"/>
                <a:cs typeface="Arial" panose="020B0604020202020204" pitchFamily="34" charset="0"/>
              </a:rPr>
              <a:t> </a:t>
            </a:r>
            <a:r>
              <a:rPr lang="en-US" altLang="ru-RU" dirty="0">
                <a:latin typeface="Arial" panose="020B0604020202020204" pitchFamily="34" charset="0"/>
                <a:cs typeface="Arial" panose="020B0604020202020204" pitchFamily="34" charset="0"/>
              </a:rPr>
              <a:t>vessel</a:t>
            </a:r>
            <a:r>
              <a:rPr lang="ru-RU" altLang="ru-RU" dirty="0">
                <a:latin typeface="Arial" panose="020B0604020202020204" pitchFamily="34" charset="0"/>
                <a:cs typeface="Arial" panose="020B0604020202020204" pitchFamily="34" charset="0"/>
              </a:rPr>
              <a:t> </a:t>
            </a:r>
            <a:r>
              <a:rPr lang="ru-RU" altLang="ru-RU" dirty="0" err="1">
                <a:latin typeface="Arial" panose="020B0604020202020204" pitchFamily="34" charset="0"/>
                <a:cs typeface="Arial" panose="020B0604020202020204" pitchFamily="34" charset="0"/>
              </a:rPr>
              <a:t>in</a:t>
            </a:r>
            <a:r>
              <a:rPr lang="ru-RU" altLang="ru-RU" dirty="0">
                <a:latin typeface="Arial" panose="020B0604020202020204" pitchFamily="34" charset="0"/>
                <a:cs typeface="Arial" panose="020B0604020202020204" pitchFamily="34" charset="0"/>
              </a:rPr>
              <a:t> </a:t>
            </a:r>
            <a:r>
              <a:rPr lang="ru-RU" altLang="ru-RU" dirty="0" err="1">
                <a:latin typeface="Arial" panose="020B0604020202020204" pitchFamily="34" charset="0"/>
                <a:cs typeface="Arial" panose="020B0604020202020204" pitchFamily="34" charset="0"/>
              </a:rPr>
              <a:t>the</a:t>
            </a:r>
            <a:r>
              <a:rPr lang="ru-RU" altLang="ru-RU" dirty="0">
                <a:latin typeface="Arial" panose="020B0604020202020204" pitchFamily="34" charset="0"/>
                <a:cs typeface="Arial" panose="020B0604020202020204" pitchFamily="34" charset="0"/>
              </a:rPr>
              <a:t> </a:t>
            </a:r>
            <a:r>
              <a:rPr lang="ru-RU" altLang="ru-RU" dirty="0" err="1">
                <a:latin typeface="Arial" panose="020B0604020202020204" pitchFamily="34" charset="0"/>
                <a:cs typeface="Arial" panose="020B0604020202020204" pitchFamily="34" charset="0"/>
              </a:rPr>
              <a:t>nominal</a:t>
            </a:r>
            <a:r>
              <a:rPr lang="en-US" altLang="ru-RU" dirty="0">
                <a:latin typeface="Arial" panose="020B0604020202020204" pitchFamily="34" charset="0"/>
                <a:cs typeface="Arial" panose="020B0604020202020204" pitchFamily="34" charset="0"/>
              </a:rPr>
              <a:t> </a:t>
            </a:r>
            <a:r>
              <a:rPr lang="ru-RU" altLang="ru-RU" dirty="0" err="1">
                <a:latin typeface="Arial" panose="020B0604020202020204" pitchFamily="34" charset="0"/>
                <a:cs typeface="Arial" panose="020B0604020202020204" pitchFamily="34" charset="0"/>
              </a:rPr>
              <a:t>and</a:t>
            </a:r>
            <a:r>
              <a:rPr lang="ru-RU" altLang="ru-RU" dirty="0">
                <a:latin typeface="Arial" panose="020B0604020202020204" pitchFamily="34" charset="0"/>
                <a:cs typeface="Arial" panose="020B0604020202020204" pitchFamily="34" charset="0"/>
              </a:rPr>
              <a:t> s</a:t>
            </a:r>
            <a:r>
              <a:rPr lang="en-US" altLang="ru-RU" dirty="0">
                <a:latin typeface="Arial" panose="020B0604020202020204" pitchFamily="34" charset="0"/>
                <a:cs typeface="Arial" panose="020B0604020202020204" pitchFamily="34" charset="0"/>
              </a:rPr>
              <a:t>t</a:t>
            </a:r>
            <a:r>
              <a:rPr lang="ru-RU" altLang="ru-RU" dirty="0" err="1">
                <a:latin typeface="Arial" panose="020B0604020202020204" pitchFamily="34" charset="0"/>
                <a:cs typeface="Arial" panose="020B0604020202020204" pitchFamily="34" charset="0"/>
              </a:rPr>
              <a:t>e</a:t>
            </a:r>
            <a:r>
              <a:rPr lang="en-US" altLang="ru-RU" dirty="0" err="1">
                <a:latin typeface="Arial" panose="020B0604020202020204" pitchFamily="34" charset="0"/>
                <a:cs typeface="Arial" panose="020B0604020202020204" pitchFamily="34" charset="0"/>
              </a:rPr>
              <a:t>ady</a:t>
            </a:r>
            <a:r>
              <a:rPr lang="en-US" altLang="ru-RU" dirty="0">
                <a:latin typeface="Arial" panose="020B0604020202020204" pitchFamily="34" charset="0"/>
                <a:cs typeface="Arial" panose="020B0604020202020204" pitchFamily="34" charset="0"/>
              </a:rPr>
              <a:t> </a:t>
            </a:r>
            <a:r>
              <a:rPr lang="en-US" altLang="ru-RU" dirty="0" err="1">
                <a:latin typeface="Arial" panose="020B0604020202020204" pitchFamily="34" charset="0"/>
                <a:cs typeface="Arial" panose="020B0604020202020204" pitchFamily="34" charset="0"/>
              </a:rPr>
              <a:t>statecondition</a:t>
            </a:r>
            <a:r>
              <a:rPr lang="ru-RU" altLang="ru-RU" dirty="0">
                <a:latin typeface="Arial" panose="020B0604020202020204" pitchFamily="34" charset="0"/>
                <a:cs typeface="Arial" panose="020B0604020202020204" pitchFamily="34" charset="0"/>
              </a:rPr>
              <a:t> </a:t>
            </a:r>
            <a:r>
              <a:rPr lang="ru-RU" altLang="ru-RU" dirty="0" err="1">
                <a:latin typeface="Arial" panose="020B0604020202020204" pitchFamily="34" charset="0"/>
                <a:cs typeface="Arial" panose="020B0604020202020204" pitchFamily="34" charset="0"/>
              </a:rPr>
              <a:t>of</a:t>
            </a:r>
            <a:r>
              <a:rPr lang="ru-RU" altLang="ru-RU" dirty="0">
                <a:latin typeface="Arial" panose="020B0604020202020204" pitchFamily="34" charset="0"/>
                <a:cs typeface="Arial" panose="020B0604020202020204" pitchFamily="34" charset="0"/>
              </a:rPr>
              <a:t> </a:t>
            </a:r>
            <a:r>
              <a:rPr lang="en-US" altLang="ru-RU" dirty="0">
                <a:latin typeface="Arial" panose="020B0604020202020204" pitchFamily="34" charset="0"/>
                <a:cs typeface="Arial" panose="020B0604020202020204" pitchFamily="34" charset="0"/>
              </a:rPr>
              <a:t>natural</a:t>
            </a:r>
            <a:r>
              <a:rPr lang="ru-RU" altLang="ru-RU" dirty="0">
                <a:latin typeface="Arial" panose="020B0604020202020204" pitchFamily="34" charset="0"/>
                <a:cs typeface="Arial" panose="020B0604020202020204" pitchFamily="34" charset="0"/>
              </a:rPr>
              <a:t> </a:t>
            </a:r>
            <a:r>
              <a:rPr lang="ru-RU" altLang="ru-RU" dirty="0" err="1">
                <a:latin typeface="Arial" panose="020B0604020202020204" pitchFamily="34" charset="0"/>
                <a:cs typeface="Arial" panose="020B0604020202020204" pitchFamily="34" charset="0"/>
              </a:rPr>
              <a:t>convection</a:t>
            </a:r>
            <a:br>
              <a:rPr lang="en-US" altLang="ru-RU" dirty="0">
                <a:latin typeface="Arial" panose="020B0604020202020204" pitchFamily="34" charset="0"/>
                <a:cs typeface="Arial" panose="020B0604020202020204" pitchFamily="34" charset="0"/>
              </a:rPr>
            </a:br>
            <a:br>
              <a:rPr lang="ru-RU" altLang="ru-RU" dirty="0">
                <a:latin typeface="Arial" panose="020B0604020202020204" pitchFamily="34" charset="0"/>
                <a:cs typeface="Arial" panose="020B0604020202020204" pitchFamily="34" charset="0"/>
              </a:rPr>
            </a:br>
            <a:br>
              <a:rPr lang="en-US" altLang="ru-RU" dirty="0">
                <a:latin typeface="Arial" panose="020B0604020202020204" pitchFamily="34" charset="0"/>
                <a:cs typeface="Arial" panose="020B0604020202020204" pitchFamily="34" charset="0"/>
              </a:rPr>
            </a:br>
            <a:br>
              <a:rPr lang="ru-RU" altLang="ru-RU" dirty="0">
                <a:latin typeface="Arial" panose="020B0604020202020204" pitchFamily="34" charset="0"/>
                <a:cs typeface="Arial" panose="020B0604020202020204" pitchFamily="34" charset="0"/>
              </a:rPr>
            </a:br>
            <a:r>
              <a:rPr lang="ru-RU" altLang="ru-RU" dirty="0">
                <a:latin typeface="Arial" panose="020B0604020202020204" pitchFamily="34" charset="0"/>
                <a:cs typeface="Arial" panose="020B0604020202020204" pitchFamily="34" charset="0"/>
              </a:rPr>
              <a:t> </a:t>
            </a:r>
            <a:br>
              <a:rPr lang="ru-RU" altLang="ru-RU" dirty="0">
                <a:latin typeface="Arial" panose="020B0604020202020204" pitchFamily="34" charset="0"/>
                <a:cs typeface="Arial" panose="020B0604020202020204" pitchFamily="34" charset="0"/>
              </a:rPr>
            </a:br>
            <a:br>
              <a:rPr lang="en-US" altLang="ru-RU" dirty="0">
                <a:latin typeface="Arial" panose="020B0604020202020204" pitchFamily="34" charset="0"/>
                <a:cs typeface="Arial" panose="020B0604020202020204" pitchFamily="34" charset="0"/>
              </a:rPr>
            </a:br>
            <a:br>
              <a:rPr lang="en-US" altLang="ru-RU" dirty="0">
                <a:latin typeface="Arial" panose="020B0604020202020204" pitchFamily="34" charset="0"/>
                <a:cs typeface="Arial" panose="020B0604020202020204" pitchFamily="34" charset="0"/>
              </a:rPr>
            </a:br>
            <a:br>
              <a:rPr lang="ru-RU" altLang="ru-RU" dirty="0">
                <a:latin typeface="Arial" panose="020B0604020202020204" pitchFamily="34" charset="0"/>
                <a:cs typeface="Arial" panose="020B0604020202020204" pitchFamily="34" charset="0"/>
              </a:rPr>
            </a:br>
            <a:endParaRPr lang="ru-RU" altLang="ru-RU" dirty="0">
              <a:latin typeface="Arial" panose="020B0604020202020204" pitchFamily="34" charset="0"/>
              <a:cs typeface="Arial" panose="020B0604020202020204" pitchFamily="34" charset="0"/>
            </a:endParaRPr>
          </a:p>
        </p:txBody>
      </p:sp>
      <p:sp>
        <p:nvSpPr>
          <p:cNvPr id="17" name="Текст 2"/>
          <p:cNvSpPr>
            <a:spLocks noGrp="1"/>
          </p:cNvSpPr>
          <p:nvPr>
            <p:ph type="body" sz="quarter" idx="10"/>
          </p:nvPr>
        </p:nvSpPr>
        <p:spPr>
          <a:xfrm>
            <a:off x="526258" y="1495605"/>
            <a:ext cx="3944590" cy="548265"/>
          </a:xfrm>
        </p:spPr>
        <p:txBody>
          <a:bodyPr/>
          <a:lstStyle/>
          <a:p>
            <a:pPr>
              <a:spcBef>
                <a:spcPts val="0"/>
              </a:spcBef>
              <a:spcAft>
                <a:spcPts val="600"/>
              </a:spcAft>
            </a:pPr>
            <a:r>
              <a:rPr lang="ru-RU" sz="1000" dirty="0" err="1">
                <a:latin typeface="Arial" panose="020B0604020202020204" pitchFamily="34" charset="0"/>
                <a:cs typeface="Arial" panose="020B0604020202020204" pitchFamily="34" charset="0"/>
              </a:rPr>
              <a:t>The</a:t>
            </a:r>
            <a:r>
              <a:rPr lang="ru-RU" sz="1000" dirty="0">
                <a:latin typeface="Arial" panose="020B0604020202020204" pitchFamily="34" charset="0"/>
                <a:cs typeface="Arial" panose="020B0604020202020204" pitchFamily="34" charset="0"/>
              </a:rPr>
              <a:t> results </a:t>
            </a:r>
            <a:r>
              <a:rPr lang="ru-RU" sz="1000" dirty="0" err="1">
                <a:latin typeface="Arial" panose="020B0604020202020204" pitchFamily="34" charset="0"/>
                <a:cs typeface="Arial" panose="020B0604020202020204" pitchFamily="34" charset="0"/>
              </a:rPr>
              <a:t>of</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experimental</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showed</a:t>
            </a:r>
            <a:r>
              <a:rPr lang="ru-RU" sz="1000" dirty="0">
                <a:latin typeface="Arial" panose="020B0604020202020204" pitchFamily="34" charset="0"/>
                <a:cs typeface="Arial" panose="020B0604020202020204" pitchFamily="34" charset="0"/>
              </a:rPr>
              <a:t> that the effect of thermogravitational forces leads to temperature stratification with </a:t>
            </a:r>
            <a:r>
              <a:rPr lang="en-US" sz="1000" dirty="0">
                <a:latin typeface="Arial" panose="020B0604020202020204" pitchFamily="34" charset="0"/>
                <a:cs typeface="Arial" panose="020B0604020202020204" pitchFamily="34" charset="0"/>
              </a:rPr>
              <a:t>formation</a:t>
            </a:r>
            <a:r>
              <a:rPr lang="ru-RU" sz="1000" dirty="0">
                <a:latin typeface="Arial" panose="020B0604020202020204" pitchFamily="34" charset="0"/>
                <a:cs typeface="Arial" panose="020B0604020202020204" pitchFamily="34" charset="0"/>
              </a:rPr>
              <a:t> of stagnant and recirculating </a:t>
            </a:r>
            <a:r>
              <a:rPr lang="en-US" sz="1000" dirty="0">
                <a:latin typeface="Arial" panose="020B0604020202020204" pitchFamily="34" charset="0"/>
                <a:cs typeface="Arial" panose="020B0604020202020204" pitchFamily="34" charset="0"/>
              </a:rPr>
              <a:t>zone</a:t>
            </a:r>
            <a:r>
              <a:rPr lang="ru-RU" sz="1000" dirty="0">
                <a:latin typeface="Arial" panose="020B0604020202020204" pitchFamily="34" charset="0"/>
                <a:cs typeface="Arial" panose="020B0604020202020204" pitchFamily="34" charset="0"/>
              </a:rPr>
              <a:t>s, </a:t>
            </a:r>
            <a:r>
              <a:rPr lang="en-US" sz="1000" dirty="0">
                <a:latin typeface="Arial" panose="020B0604020202020204" pitchFamily="34" charset="0"/>
                <a:cs typeface="Arial" panose="020B0604020202020204" pitchFamily="34" charset="0"/>
              </a:rPr>
              <a:t>to</a:t>
            </a:r>
            <a:r>
              <a:rPr lang="ru-RU" sz="1000" dirty="0">
                <a:latin typeface="Arial" panose="020B0604020202020204" pitchFamily="34" charset="0"/>
                <a:cs typeface="Arial" panose="020B0604020202020204" pitchFamily="34" charset="0"/>
              </a:rPr>
              <a:t> restructuring of the flow pattern and </a:t>
            </a:r>
            <a:r>
              <a:rPr lang="ru-RU" sz="1000" dirty="0" err="1">
                <a:latin typeface="Arial" panose="020B0604020202020204" pitchFamily="34" charset="0"/>
                <a:cs typeface="Arial" panose="020B0604020202020204" pitchFamily="34" charset="0"/>
              </a:rPr>
              <a:t>temperature</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regime</a:t>
            </a:r>
            <a:r>
              <a:rPr lang="en-US" sz="1000" dirty="0">
                <a:latin typeface="Arial" panose="020B0604020202020204" pitchFamily="34" charset="0"/>
                <a:cs typeface="Arial" panose="020B0604020202020204" pitchFamily="34" charset="0"/>
              </a:rPr>
              <a:t>.</a:t>
            </a:r>
            <a:endParaRPr lang="en-US" sz="1000" i="1" dirty="0">
              <a:latin typeface="Arial" panose="020B0604020202020204" pitchFamily="34" charset="0"/>
              <a:cs typeface="Arial" panose="020B0604020202020204" pitchFamily="34" charset="0"/>
            </a:endParaRPr>
          </a:p>
        </p:txBody>
      </p:sp>
      <p:sp>
        <p:nvSpPr>
          <p:cNvPr id="20" name="Текст 2"/>
          <p:cNvSpPr>
            <a:spLocks noGrp="1"/>
          </p:cNvSpPr>
          <p:nvPr>
            <p:ph type="body" sz="quarter" idx="4294967295"/>
          </p:nvPr>
        </p:nvSpPr>
        <p:spPr>
          <a:xfrm>
            <a:off x="4547219" y="4075702"/>
            <a:ext cx="4226273" cy="692866"/>
          </a:xfrm>
          <a:prstGeom prst="rect">
            <a:avLst/>
          </a:prstGeom>
        </p:spPr>
        <p:txBody>
          <a:bodyPr/>
          <a:lstStyle/>
          <a:p>
            <a:pPr marL="0" indent="0">
              <a:spcBef>
                <a:spcPts val="0"/>
              </a:spcBef>
              <a:buNone/>
            </a:pPr>
            <a:r>
              <a:rPr lang="en-US" sz="1000" dirty="0">
                <a:solidFill>
                  <a:schemeClr val="bg1"/>
                </a:solidFill>
                <a:latin typeface="Arial" panose="020B0604020202020204" pitchFamily="34" charset="0"/>
                <a:cs typeface="Arial" panose="020B0604020202020204" pitchFamily="34" charset="0"/>
              </a:rPr>
              <a:t>A</a:t>
            </a:r>
            <a:r>
              <a:rPr lang="ru-RU" sz="1000" dirty="0" err="1">
                <a:solidFill>
                  <a:schemeClr val="bg1"/>
                </a:solidFill>
                <a:latin typeface="Arial" panose="020B0604020202020204" pitchFamily="34" charset="0"/>
                <a:cs typeface="Arial" panose="020B0604020202020204" pitchFamily="34" charset="0"/>
              </a:rPr>
              <a:t>veraged</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temperature</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of</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the</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coolant</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in</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the</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upper</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chamber</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with</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mobile</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temperature</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probes</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moving</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along</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the</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height</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under</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nominal</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and</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steady-state</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conditions</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of</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cooling</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down</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with</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natural</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convection</a:t>
            </a:r>
            <a:endParaRPr lang="ru-RU" sz="1000" dirty="0">
              <a:solidFill>
                <a:schemeClr val="bg1"/>
              </a:solidFill>
              <a:latin typeface="Arial" panose="020B0604020202020204" pitchFamily="34" charset="0"/>
              <a:cs typeface="Arial" panose="020B0604020202020204" pitchFamily="34" charset="0"/>
            </a:endParaRPr>
          </a:p>
          <a:p>
            <a:pPr marL="0" indent="0" algn="ctr">
              <a:spcBef>
                <a:spcPts val="0"/>
              </a:spcBef>
              <a:buNone/>
            </a:pPr>
            <a:endParaRPr lang="ru-RU" altLang="ru-RU" sz="1000" dirty="0">
              <a:solidFill>
                <a:schemeClr val="bg1"/>
              </a:solidFill>
              <a:latin typeface="Arial" panose="020B0604020202020204" pitchFamily="34" charset="0"/>
              <a:cs typeface="Arial" panose="020B0604020202020204" pitchFamily="34" charset="0"/>
            </a:endParaRPr>
          </a:p>
          <a:p>
            <a:pPr marL="0" indent="0" algn="ctr">
              <a:spcBef>
                <a:spcPts val="0"/>
              </a:spcBef>
              <a:buNone/>
            </a:pPr>
            <a:endParaRPr kumimoji="1" lang="ru-RU" altLang="ru-RU" sz="1000" dirty="0">
              <a:solidFill>
                <a:schemeClr val="bg1"/>
              </a:solidFill>
              <a:latin typeface="Arial" panose="020B0604020202020204" pitchFamily="34" charset="0"/>
              <a:cs typeface="Arial" panose="020B0604020202020204" pitchFamily="34" charset="0"/>
            </a:endParaRPr>
          </a:p>
          <a:p>
            <a:pPr marL="0" indent="0" algn="ctr">
              <a:spcBef>
                <a:spcPts val="0"/>
              </a:spcBef>
              <a:buNone/>
            </a:pPr>
            <a:endParaRPr kumimoji="1" lang="ru-RU" altLang="ru-RU" sz="1000" dirty="0">
              <a:solidFill>
                <a:schemeClr val="bg1"/>
              </a:solidFill>
              <a:latin typeface="Arial" panose="020B0604020202020204" pitchFamily="34" charset="0"/>
              <a:cs typeface="Arial" panose="020B0604020202020204" pitchFamily="34" charset="0"/>
            </a:endParaRPr>
          </a:p>
          <a:p>
            <a:pPr>
              <a:spcBef>
                <a:spcPts val="0"/>
              </a:spcBef>
            </a:pPr>
            <a:endParaRPr lang="ru-RU" altLang="ru-RU" sz="1000" dirty="0">
              <a:solidFill>
                <a:schemeClr val="bg1"/>
              </a:solidFill>
              <a:latin typeface="Arial" panose="020B0604020202020204" pitchFamily="34" charset="0"/>
              <a:cs typeface="Arial" panose="020B0604020202020204" pitchFamily="34" charset="0"/>
            </a:endParaRPr>
          </a:p>
          <a:p>
            <a:pPr>
              <a:spcBef>
                <a:spcPts val="0"/>
              </a:spcBef>
            </a:pPr>
            <a:endParaRPr lang="ru-RU" sz="1000" dirty="0">
              <a:solidFill>
                <a:schemeClr val="bg1"/>
              </a:solidFill>
              <a:latin typeface="Arial" panose="020B0604020202020204" pitchFamily="34" charset="0"/>
              <a:cs typeface="Arial" panose="020B0604020202020204" pitchFamily="34" charset="0"/>
            </a:endParaRPr>
          </a:p>
        </p:txBody>
      </p:sp>
      <p:sp>
        <p:nvSpPr>
          <p:cNvPr id="6" name="Rectangle 5"/>
          <p:cNvSpPr>
            <a:spLocks noChangeArrowheads="1"/>
          </p:cNvSpPr>
          <p:nvPr/>
        </p:nvSpPr>
        <p:spPr bwMode="auto">
          <a:xfrm>
            <a:off x="587141" y="92365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 name="Объект 8"/>
          <p:cNvGraphicFramePr>
            <a:graphicFrameLocks noChangeAspect="1"/>
          </p:cNvGraphicFramePr>
          <p:nvPr>
            <p:extLst>
              <p:ext uri="{D42A27DB-BD31-4B8C-83A1-F6EECF244321}">
                <p14:modId xmlns:p14="http://schemas.microsoft.com/office/powerpoint/2010/main" val="2781212424"/>
              </p:ext>
            </p:extLst>
          </p:nvPr>
        </p:nvGraphicFramePr>
        <p:xfrm>
          <a:off x="4642101" y="1694359"/>
          <a:ext cx="1971267" cy="1644280"/>
        </p:xfrm>
        <a:graphic>
          <a:graphicData uri="http://schemas.openxmlformats.org/presentationml/2006/ole">
            <mc:AlternateContent xmlns:mc="http://schemas.openxmlformats.org/markup-compatibility/2006">
              <mc:Choice xmlns:v="urn:schemas-microsoft-com:vml" Requires="v">
                <p:oleObj spid="_x0000_s3075" name="Точечный рисунок" r:id="rId3" imgW="4809524" imgH="4001058" progId="Paint.Picture">
                  <p:embed/>
                </p:oleObj>
              </mc:Choice>
              <mc:Fallback>
                <p:oleObj name="Точечный рисунок" r:id="rId3" imgW="4809524" imgH="4001058" progId="Paint.Picture">
                  <p:embed/>
                  <p:pic>
                    <p:nvPicPr>
                      <p:cNvPr id="9" name="Объект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2101" y="1694359"/>
                        <a:ext cx="1971267" cy="1644280"/>
                      </a:xfrm>
                      <a:prstGeom prst="rect">
                        <a:avLst/>
                      </a:prstGeom>
                      <a:noFill/>
                    </p:spPr>
                  </p:pic>
                </p:oleObj>
              </mc:Fallback>
            </mc:AlternateContent>
          </a:graphicData>
        </a:graphic>
      </p:graphicFrame>
      <p:sp>
        <p:nvSpPr>
          <p:cNvPr id="22" name="Rectangle 7"/>
          <p:cNvSpPr>
            <a:spLocks noChangeArrowheads="1"/>
          </p:cNvSpPr>
          <p:nvPr/>
        </p:nvSpPr>
        <p:spPr bwMode="auto">
          <a:xfrm>
            <a:off x="587141" y="2766530"/>
            <a:ext cx="905263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23" name="Объект 22"/>
          <p:cNvGraphicFramePr>
            <a:graphicFrameLocks noChangeAspect="1"/>
          </p:cNvGraphicFramePr>
          <p:nvPr>
            <p:extLst>
              <p:ext uri="{D42A27DB-BD31-4B8C-83A1-F6EECF244321}">
                <p14:modId xmlns:p14="http://schemas.microsoft.com/office/powerpoint/2010/main" val="2255058098"/>
              </p:ext>
            </p:extLst>
          </p:nvPr>
        </p:nvGraphicFramePr>
        <p:xfrm>
          <a:off x="6660766" y="1694359"/>
          <a:ext cx="1971267" cy="1761132"/>
        </p:xfrm>
        <a:graphic>
          <a:graphicData uri="http://schemas.openxmlformats.org/presentationml/2006/ole">
            <mc:AlternateContent xmlns:mc="http://schemas.openxmlformats.org/markup-compatibility/2006">
              <mc:Choice xmlns:v="urn:schemas-microsoft-com:vml" Requires="v">
                <p:oleObj spid="_x0000_s3076" name="Точечный рисунок" r:id="rId5" imgW="4525007" imgH="4048690" progId="Paint.Picture">
                  <p:embed/>
                </p:oleObj>
              </mc:Choice>
              <mc:Fallback>
                <p:oleObj name="Точечный рисунок" r:id="rId5" imgW="4525007" imgH="4048690" progId="Paint.Picture">
                  <p:embed/>
                  <p:pic>
                    <p:nvPicPr>
                      <p:cNvPr id="23" name="Объект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766" y="1694359"/>
                        <a:ext cx="1971267" cy="1761132"/>
                      </a:xfrm>
                      <a:prstGeom prst="rect">
                        <a:avLst/>
                      </a:prstGeom>
                      <a:noFill/>
                    </p:spPr>
                  </p:pic>
                </p:oleObj>
              </mc:Fallback>
            </mc:AlternateContent>
          </a:graphicData>
        </a:graphic>
      </p:graphicFrame>
      <p:sp>
        <p:nvSpPr>
          <p:cNvPr id="10" name="Текст 2">
            <a:extLst>
              <a:ext uri="{FF2B5EF4-FFF2-40B4-BE49-F238E27FC236}">
                <a16:creationId xmlns:a16="http://schemas.microsoft.com/office/drawing/2014/main" id="{FD9397BE-5E50-054F-BA98-72519A210220}"/>
              </a:ext>
            </a:extLst>
          </p:cNvPr>
          <p:cNvSpPr txBox="1">
            <a:spLocks/>
          </p:cNvSpPr>
          <p:nvPr/>
        </p:nvSpPr>
        <p:spPr>
          <a:xfrm>
            <a:off x="526258" y="2203441"/>
            <a:ext cx="3944590" cy="317829"/>
          </a:xfrm>
          <a:prstGeom prst="rect">
            <a:avLst/>
          </a:prstGeom>
        </p:spPr>
        <p:txBody>
          <a:bodyPr lIns="0" tIns="0" rIns="0" bIns="0"/>
          <a:lstStyle>
            <a:lvl1pPr marL="0" indent="0" algn="l" defTabSz="914400" rtl="0" eaLnBrk="1" latinLnBrk="0" hangingPunct="1">
              <a:lnSpc>
                <a:spcPct val="90000"/>
              </a:lnSpc>
              <a:spcBef>
                <a:spcPts val="1000"/>
              </a:spcBef>
              <a:buFont typeface="Arial" charset="0"/>
              <a:buNone/>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0"/>
              </a:spcBef>
              <a:spcAft>
                <a:spcPts val="600"/>
              </a:spcAft>
            </a:pPr>
            <a:r>
              <a:rPr lang="en-US" altLang="ru-RU" sz="1000" dirty="0">
                <a:latin typeface="Arial" panose="020B0604020202020204" pitchFamily="34" charset="0"/>
                <a:cs typeface="Arial" panose="020B0604020202020204" pitchFamily="34" charset="0"/>
              </a:rPr>
              <a:t>The most common characteristic stratified flow are </a:t>
            </a:r>
            <a:r>
              <a:rPr lang="en-US" altLang="ru-RU" sz="1000" dirty="0" err="1">
                <a:latin typeface="Arial" panose="020B0604020202020204" pitchFamily="34" charset="0"/>
                <a:cs typeface="Arial" panose="020B0604020202020204" pitchFamily="34" charset="0"/>
              </a:rPr>
              <a:t>Vaisal</a:t>
            </a:r>
            <a:r>
              <a:rPr lang="en-US" altLang="ru-RU" sz="1000" dirty="0">
                <a:latin typeface="Arial" panose="020B0604020202020204" pitchFamily="34" charset="0"/>
                <a:cs typeface="Arial" panose="020B0604020202020204" pitchFamily="34" charset="0"/>
              </a:rPr>
              <a:t>-Brent frequency </a:t>
            </a:r>
            <a:r>
              <a:rPr lang="en-US" altLang="ru-RU" sz="1000" b="1" i="1" dirty="0">
                <a:solidFill>
                  <a:srgbClr val="003274"/>
                </a:solidFill>
                <a:latin typeface="Arial" panose="020B0604020202020204" pitchFamily="34" charset="0"/>
                <a:cs typeface="Arial" panose="020B0604020202020204" pitchFamily="34" charset="0"/>
              </a:rPr>
              <a:t>N</a:t>
            </a:r>
            <a:r>
              <a:rPr lang="en-US" altLang="ru-RU" sz="1000" b="1" baseline="30000" dirty="0">
                <a:solidFill>
                  <a:srgbClr val="003274"/>
                </a:solidFill>
                <a:latin typeface="Arial" panose="020B0604020202020204" pitchFamily="34" charset="0"/>
                <a:cs typeface="Arial" panose="020B0604020202020204" pitchFamily="34" charset="0"/>
              </a:rPr>
              <a:t>2</a:t>
            </a:r>
            <a:r>
              <a:rPr lang="en-US" altLang="ru-RU" sz="1000" b="1" dirty="0">
                <a:solidFill>
                  <a:srgbClr val="003274"/>
                </a:solidFill>
                <a:latin typeface="Arial" panose="020B0604020202020204" pitchFamily="34" charset="0"/>
                <a:cs typeface="Arial" panose="020B0604020202020204" pitchFamily="34" charset="0"/>
              </a:rPr>
              <a:t> = (</a:t>
            </a:r>
            <a:r>
              <a:rPr lang="en-US" altLang="ru-RU" sz="1000" b="1" i="1" dirty="0">
                <a:solidFill>
                  <a:srgbClr val="003274"/>
                </a:solidFill>
                <a:latin typeface="Arial" panose="020B0604020202020204" pitchFamily="34" charset="0"/>
                <a:cs typeface="Arial" panose="020B0604020202020204" pitchFamily="34" charset="0"/>
              </a:rPr>
              <a:t>g</a:t>
            </a:r>
            <a:r>
              <a:rPr lang="en-US" altLang="ru-RU" sz="1000" b="1" dirty="0">
                <a:solidFill>
                  <a:srgbClr val="003274"/>
                </a:solidFill>
                <a:latin typeface="Arial" panose="020B0604020202020204" pitchFamily="34" charset="0"/>
                <a:cs typeface="Arial" panose="020B0604020202020204" pitchFamily="34" charset="0"/>
              </a:rPr>
              <a:t>/</a:t>
            </a:r>
            <a:r>
              <a:rPr lang="en-US" altLang="ru-RU" sz="1000" b="1" dirty="0">
                <a:solidFill>
                  <a:srgbClr val="003274"/>
                </a:solidFill>
                <a:latin typeface="Arial" panose="020B0604020202020204" pitchFamily="34" charset="0"/>
                <a:cs typeface="Arial" panose="020B0604020202020204" pitchFamily="34" charset="0"/>
                <a:sym typeface="Symbol" panose="05050102010706020507" pitchFamily="18" charset="2"/>
              </a:rPr>
              <a:t></a:t>
            </a:r>
            <a:r>
              <a:rPr lang="en-US" altLang="ru-RU" sz="1000" b="1" dirty="0">
                <a:solidFill>
                  <a:srgbClr val="003274"/>
                </a:solidFill>
                <a:latin typeface="Arial" panose="020B0604020202020204" pitchFamily="34" charset="0"/>
                <a:cs typeface="Arial" panose="020B0604020202020204" pitchFamily="34" charset="0"/>
              </a:rPr>
              <a:t>)(</a:t>
            </a:r>
            <a:r>
              <a:rPr lang="en-US" altLang="ru-RU" sz="1000" b="1" dirty="0">
                <a:solidFill>
                  <a:srgbClr val="003274"/>
                </a:solidFill>
                <a:latin typeface="Arial" panose="020B0604020202020204" pitchFamily="34" charset="0"/>
                <a:cs typeface="Arial" panose="020B0604020202020204" pitchFamily="34" charset="0"/>
                <a:sym typeface="Symbol" panose="05050102010706020507" pitchFamily="18" charset="2"/>
              </a:rPr>
              <a:t></a:t>
            </a:r>
            <a:r>
              <a:rPr lang="en-US" altLang="ru-RU" sz="1000" b="1" dirty="0">
                <a:solidFill>
                  <a:srgbClr val="003274"/>
                </a:solidFill>
                <a:latin typeface="Arial" panose="020B0604020202020204" pitchFamily="34" charset="0"/>
                <a:cs typeface="Arial" panose="020B0604020202020204" pitchFamily="34" charset="0"/>
              </a:rPr>
              <a:t>/</a:t>
            </a:r>
            <a:r>
              <a:rPr lang="en-US" altLang="ru-RU" sz="1000" b="1" dirty="0">
                <a:solidFill>
                  <a:srgbClr val="003274"/>
                </a:solidFill>
                <a:latin typeface="Arial" panose="020B0604020202020204" pitchFamily="34" charset="0"/>
                <a:cs typeface="Arial" panose="020B0604020202020204" pitchFamily="34" charset="0"/>
                <a:sym typeface="Symbol" panose="05050102010706020507" pitchFamily="18" charset="2"/>
              </a:rPr>
              <a:t></a:t>
            </a:r>
            <a:r>
              <a:rPr lang="en-US" altLang="ru-RU" sz="1000" b="1" i="1" dirty="0">
                <a:solidFill>
                  <a:srgbClr val="003274"/>
                </a:solidFill>
                <a:latin typeface="Arial" panose="020B0604020202020204" pitchFamily="34" charset="0"/>
                <a:cs typeface="Arial" panose="020B0604020202020204" pitchFamily="34" charset="0"/>
              </a:rPr>
              <a:t>z</a:t>
            </a:r>
            <a:r>
              <a:rPr lang="en-US" altLang="ru-RU" sz="1000" b="1" dirty="0">
                <a:solidFill>
                  <a:srgbClr val="003274"/>
                </a:solidFill>
                <a:latin typeface="Arial" panose="020B0604020202020204" pitchFamily="34" charset="0"/>
                <a:cs typeface="Arial" panose="020B0604020202020204" pitchFamily="34" charset="0"/>
              </a:rPr>
              <a:t>)</a:t>
            </a:r>
            <a:r>
              <a:rPr lang="en-US" altLang="ru-RU" sz="1000" b="1" baseline="30000" dirty="0">
                <a:solidFill>
                  <a:srgbClr val="003274"/>
                </a:solidFill>
                <a:latin typeface="Arial" panose="020B0604020202020204" pitchFamily="34" charset="0"/>
                <a:cs typeface="Arial" panose="020B0604020202020204" pitchFamily="34" charset="0"/>
              </a:rPr>
              <a:t>-</a:t>
            </a:r>
            <a:r>
              <a:rPr lang="en-US" altLang="ru-RU" sz="1000" baseline="30000" dirty="0">
                <a:solidFill>
                  <a:srgbClr val="003274"/>
                </a:solidFill>
                <a:latin typeface="Arial" panose="020B0604020202020204" pitchFamily="34" charset="0"/>
                <a:cs typeface="Arial" panose="020B0604020202020204" pitchFamily="34" charset="0"/>
              </a:rPr>
              <a:t>1</a:t>
            </a:r>
            <a:r>
              <a:rPr lang="en-US" altLang="ru-RU" sz="1000" dirty="0">
                <a:solidFill>
                  <a:srgbClr val="003274"/>
                </a:solidFill>
                <a:latin typeface="Arial" panose="020B0604020202020204" pitchFamily="34" charset="0"/>
                <a:cs typeface="Arial" panose="020B0604020202020204" pitchFamily="34" charset="0"/>
              </a:rPr>
              <a:t> </a:t>
            </a:r>
            <a:r>
              <a:rPr lang="en-US" altLang="ru-RU" sz="1000" dirty="0">
                <a:latin typeface="Arial" panose="020B0604020202020204" pitchFamily="34" charset="0"/>
                <a:cs typeface="Arial" panose="020B0604020202020204" pitchFamily="34" charset="0"/>
              </a:rPr>
              <a:t>and buoyancy scale </a:t>
            </a:r>
            <a:r>
              <a:rPr lang="en-US" altLang="ru-RU" sz="1000" i="1" dirty="0" err="1">
                <a:latin typeface="Arial" panose="020B0604020202020204" pitchFamily="34" charset="0"/>
                <a:cs typeface="Arial" panose="020B0604020202020204" pitchFamily="34" charset="0"/>
              </a:rPr>
              <a:t>l</a:t>
            </a:r>
            <a:r>
              <a:rPr lang="en-US" altLang="ru-RU" sz="1000" i="1" baseline="-25000" dirty="0" err="1">
                <a:latin typeface="Arial" panose="020B0604020202020204" pitchFamily="34" charset="0"/>
                <a:cs typeface="Arial" panose="020B0604020202020204" pitchFamily="34" charset="0"/>
              </a:rPr>
              <a:t>b</a:t>
            </a:r>
            <a:r>
              <a:rPr lang="en-US" altLang="ru-RU" sz="1000" dirty="0">
                <a:latin typeface="Arial" panose="020B0604020202020204" pitchFamily="34" charset="0"/>
                <a:cs typeface="Arial" panose="020B0604020202020204" pitchFamily="34" charset="0"/>
              </a:rPr>
              <a:t> = </a:t>
            </a:r>
            <a:r>
              <a:rPr lang="en-US" altLang="ru-RU" sz="1000" dirty="0">
                <a:latin typeface="Arial" panose="020B0604020202020204" pitchFamily="34" charset="0"/>
                <a:cs typeface="Arial" panose="020B0604020202020204" pitchFamily="34" charset="0"/>
                <a:sym typeface="Symbol" panose="05050102010706020507" pitchFamily="18" charset="2"/>
              </a:rPr>
              <a:t></a:t>
            </a:r>
            <a:r>
              <a:rPr lang="en-US" altLang="ru-RU" sz="1000" dirty="0">
                <a:latin typeface="Arial" panose="020B0604020202020204" pitchFamily="34" charset="0"/>
                <a:cs typeface="Arial" panose="020B0604020202020204" pitchFamily="34" charset="0"/>
              </a:rPr>
              <a:t>(</a:t>
            </a:r>
            <a:r>
              <a:rPr lang="en-US" altLang="ru-RU" sz="1000" dirty="0">
                <a:latin typeface="Arial" panose="020B0604020202020204" pitchFamily="34" charset="0"/>
                <a:cs typeface="Arial" panose="020B0604020202020204" pitchFamily="34" charset="0"/>
                <a:sym typeface="Symbol" panose="05050102010706020507" pitchFamily="18" charset="2"/>
              </a:rPr>
              <a:t></a:t>
            </a:r>
            <a:r>
              <a:rPr lang="en-US" altLang="ru-RU" sz="1000" dirty="0">
                <a:latin typeface="Arial" panose="020B0604020202020204" pitchFamily="34" charset="0"/>
                <a:cs typeface="Arial" panose="020B0604020202020204" pitchFamily="34" charset="0"/>
              </a:rPr>
              <a:t>/</a:t>
            </a:r>
            <a:r>
              <a:rPr lang="en-US" altLang="ru-RU" sz="1000" dirty="0">
                <a:latin typeface="Arial" panose="020B0604020202020204" pitchFamily="34" charset="0"/>
                <a:cs typeface="Arial" panose="020B0604020202020204" pitchFamily="34" charset="0"/>
                <a:sym typeface="Symbol" panose="05050102010706020507" pitchFamily="18" charset="2"/>
              </a:rPr>
              <a:t></a:t>
            </a:r>
            <a:r>
              <a:rPr lang="en-US" altLang="ru-RU" sz="1000" i="1" dirty="0">
                <a:latin typeface="Arial" panose="020B0604020202020204" pitchFamily="34" charset="0"/>
                <a:cs typeface="Arial" panose="020B0604020202020204" pitchFamily="34" charset="0"/>
              </a:rPr>
              <a:t>z</a:t>
            </a:r>
            <a:r>
              <a:rPr lang="en-US" altLang="ru-RU" sz="1000" dirty="0">
                <a:latin typeface="Arial" panose="020B0604020202020204" pitchFamily="34" charset="0"/>
                <a:cs typeface="Arial" panose="020B0604020202020204" pitchFamily="34" charset="0"/>
              </a:rPr>
              <a:t>)</a:t>
            </a:r>
            <a:r>
              <a:rPr lang="en-US" altLang="ru-RU" sz="1000" baseline="30000" dirty="0">
                <a:latin typeface="Arial" panose="020B0604020202020204" pitchFamily="34" charset="0"/>
                <a:cs typeface="Arial" panose="020B0604020202020204" pitchFamily="34" charset="0"/>
              </a:rPr>
              <a:t>-1</a:t>
            </a:r>
            <a:r>
              <a:rPr lang="en-US" altLang="ru-RU" sz="1000" dirty="0">
                <a:latin typeface="Arial" panose="020B0604020202020204" pitchFamily="34" charset="0"/>
                <a:cs typeface="Arial" panose="020B0604020202020204" pitchFamily="34" charset="0"/>
              </a:rPr>
              <a:t>.</a:t>
            </a:r>
            <a:endParaRPr lang="en-US" sz="1000" i="1" dirty="0">
              <a:latin typeface="Arial" panose="020B0604020202020204" pitchFamily="34" charset="0"/>
              <a:cs typeface="Arial" panose="020B0604020202020204" pitchFamily="34" charset="0"/>
            </a:endParaRPr>
          </a:p>
        </p:txBody>
      </p:sp>
      <p:sp>
        <p:nvSpPr>
          <p:cNvPr id="11" name="Текст 2">
            <a:extLst>
              <a:ext uri="{FF2B5EF4-FFF2-40B4-BE49-F238E27FC236}">
                <a16:creationId xmlns:a16="http://schemas.microsoft.com/office/drawing/2014/main" id="{1690E45F-799F-1648-A88D-451C21D0874B}"/>
              </a:ext>
            </a:extLst>
          </p:cNvPr>
          <p:cNvSpPr txBox="1">
            <a:spLocks/>
          </p:cNvSpPr>
          <p:nvPr/>
        </p:nvSpPr>
        <p:spPr>
          <a:xfrm>
            <a:off x="526258" y="2654291"/>
            <a:ext cx="3944590" cy="826247"/>
          </a:xfrm>
          <a:prstGeom prst="rect">
            <a:avLst/>
          </a:prstGeom>
        </p:spPr>
        <p:txBody>
          <a:bodyPr lIns="0" tIns="0" rIns="0" bIns="0"/>
          <a:lstStyle>
            <a:lvl1pPr marL="0" indent="0" algn="l" defTabSz="914400" rtl="0" eaLnBrk="1" latinLnBrk="0" hangingPunct="1">
              <a:lnSpc>
                <a:spcPct val="90000"/>
              </a:lnSpc>
              <a:spcBef>
                <a:spcPts val="1000"/>
              </a:spcBef>
              <a:buFont typeface="Arial" charset="0"/>
              <a:buNone/>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0"/>
              </a:spcBef>
              <a:spcAft>
                <a:spcPts val="600"/>
              </a:spcAft>
            </a:pPr>
            <a:r>
              <a:rPr lang="en-US" altLang="ru-RU" sz="1000" dirty="0">
                <a:latin typeface="Arial" panose="020B0604020202020204" pitchFamily="34" charset="0"/>
                <a:cs typeface="Arial" panose="020B0604020202020204" pitchFamily="34" charset="0"/>
              </a:rPr>
              <a:t>In a stably stratified turbulent flow the maximum size of the vortices can not exceed the buoyancy scale. Therefore large-scale vortices larger than the buoyancy scale are suppressed and spread along the stratified region of separation in the form of internal waves. Internal waves </a:t>
            </a:r>
            <a:r>
              <a:rPr lang="en-US" sz="1000" dirty="0">
                <a:latin typeface="Arial" panose="020B0604020202020204" pitchFamily="34" charset="0"/>
                <a:cs typeface="Arial" panose="020B0604020202020204" pitchFamily="34" charset="0"/>
              </a:rPr>
              <a:t>cause</a:t>
            </a:r>
            <a:r>
              <a:rPr lang="en-US" altLang="ru-RU" sz="1000" dirty="0">
                <a:latin typeface="Arial" panose="020B0604020202020204" pitchFamily="34" charset="0"/>
                <a:cs typeface="Arial" panose="020B0604020202020204" pitchFamily="34" charset="0"/>
              </a:rPr>
              <a:t> temperature pulsations in the material of the equipment walls with frequency  </a:t>
            </a:r>
            <a:r>
              <a:rPr lang="en-US" altLang="ru-RU" sz="1000" b="1" i="1" dirty="0">
                <a:solidFill>
                  <a:srgbClr val="003274"/>
                </a:solidFill>
                <a:latin typeface="Arial" panose="020B0604020202020204" pitchFamily="34" charset="0"/>
                <a:cs typeface="Arial" panose="020B0604020202020204" pitchFamily="34" charset="0"/>
              </a:rPr>
              <a:t>f</a:t>
            </a:r>
            <a:r>
              <a:rPr lang="en-US" altLang="ru-RU" sz="1000" b="1" dirty="0">
                <a:solidFill>
                  <a:srgbClr val="003274"/>
                </a:solidFill>
                <a:latin typeface="Arial" panose="020B0604020202020204" pitchFamily="34" charset="0"/>
                <a:cs typeface="Arial" panose="020B0604020202020204" pitchFamily="34" charset="0"/>
              </a:rPr>
              <a:t> ≤</a:t>
            </a:r>
            <a:r>
              <a:rPr lang="en-US" altLang="ru-RU" sz="1000" b="1" i="1" dirty="0">
                <a:solidFill>
                  <a:srgbClr val="003274"/>
                </a:solidFill>
                <a:latin typeface="Arial" panose="020B0604020202020204" pitchFamily="34" charset="0"/>
                <a:cs typeface="Arial" panose="020B0604020202020204" pitchFamily="34" charset="0"/>
              </a:rPr>
              <a:t> N</a:t>
            </a:r>
            <a:r>
              <a:rPr lang="en-US" altLang="ru-RU" sz="1000" b="1" dirty="0">
                <a:solidFill>
                  <a:srgbClr val="003274"/>
                </a:solidFill>
                <a:latin typeface="Arial" panose="020B0604020202020204" pitchFamily="34" charset="0"/>
                <a:cs typeface="Arial" panose="020B0604020202020204" pitchFamily="34" charset="0"/>
              </a:rPr>
              <a:t>. </a:t>
            </a:r>
            <a:endParaRPr lang="en-US" sz="1000" b="1" i="1" dirty="0">
              <a:solidFill>
                <a:srgbClr val="003274"/>
              </a:solidFill>
              <a:latin typeface="Arial" panose="020B0604020202020204" pitchFamily="34" charset="0"/>
              <a:cs typeface="Arial" panose="020B0604020202020204" pitchFamily="34" charset="0"/>
            </a:endParaRPr>
          </a:p>
        </p:txBody>
      </p:sp>
      <p:sp>
        <p:nvSpPr>
          <p:cNvPr id="12" name="Текст 2">
            <a:extLst>
              <a:ext uri="{FF2B5EF4-FFF2-40B4-BE49-F238E27FC236}">
                <a16:creationId xmlns:a16="http://schemas.microsoft.com/office/drawing/2014/main" id="{F2816602-F1D0-6446-B9C1-D9C4459B518F}"/>
              </a:ext>
            </a:extLst>
          </p:cNvPr>
          <p:cNvSpPr txBox="1">
            <a:spLocks/>
          </p:cNvSpPr>
          <p:nvPr/>
        </p:nvSpPr>
        <p:spPr>
          <a:xfrm>
            <a:off x="526258" y="3626834"/>
            <a:ext cx="3944590" cy="273531"/>
          </a:xfrm>
          <a:prstGeom prst="rect">
            <a:avLst/>
          </a:prstGeom>
        </p:spPr>
        <p:txBody>
          <a:bodyPr lIns="0" tIns="0" rIns="0" bIns="0"/>
          <a:lstStyle>
            <a:lvl1pPr marL="0" indent="0" algn="l" defTabSz="914400" rtl="0" eaLnBrk="1" latinLnBrk="0" hangingPunct="1">
              <a:lnSpc>
                <a:spcPct val="90000"/>
              </a:lnSpc>
              <a:spcBef>
                <a:spcPts val="1000"/>
              </a:spcBef>
              <a:buFont typeface="Arial" charset="0"/>
              <a:buNone/>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0"/>
              </a:spcBef>
              <a:spcAft>
                <a:spcPts val="600"/>
              </a:spcAft>
            </a:pPr>
            <a:r>
              <a:rPr lang="en-US" altLang="ru-RU" sz="1000" dirty="0">
                <a:latin typeface="Arial" panose="020B0604020202020204" pitchFamily="34" charset="0"/>
                <a:cs typeface="Arial" panose="020B0604020202020204" pitchFamily="34" charset="0"/>
              </a:rPr>
              <a:t>This leads to thermal fatigue of the construction materials and a reduction in the lifetime of the reactor equipment. </a:t>
            </a:r>
            <a:endParaRPr lang="en-US" sz="1000" i="1" dirty="0">
              <a:latin typeface="Arial" panose="020B0604020202020204" pitchFamily="34" charset="0"/>
              <a:cs typeface="Arial" panose="020B0604020202020204" pitchFamily="34" charset="0"/>
            </a:endParaRPr>
          </a:p>
        </p:txBody>
      </p:sp>
      <p:sp>
        <p:nvSpPr>
          <p:cNvPr id="13" name="Текст 2">
            <a:extLst>
              <a:ext uri="{FF2B5EF4-FFF2-40B4-BE49-F238E27FC236}">
                <a16:creationId xmlns:a16="http://schemas.microsoft.com/office/drawing/2014/main" id="{383F577A-5626-C647-BDB6-E7B834ED0DD4}"/>
              </a:ext>
            </a:extLst>
          </p:cNvPr>
          <p:cNvSpPr txBox="1">
            <a:spLocks/>
          </p:cNvSpPr>
          <p:nvPr/>
        </p:nvSpPr>
        <p:spPr>
          <a:xfrm>
            <a:off x="526258" y="4046662"/>
            <a:ext cx="3944590" cy="461912"/>
          </a:xfrm>
          <a:prstGeom prst="rect">
            <a:avLst/>
          </a:prstGeom>
        </p:spPr>
        <p:txBody>
          <a:bodyPr lIns="0" tIns="0" rIns="0" bIns="0"/>
          <a:lstStyle>
            <a:lvl1pPr marL="0" indent="0" algn="l" defTabSz="914400" rtl="0" eaLnBrk="1" latinLnBrk="0" hangingPunct="1">
              <a:lnSpc>
                <a:spcPct val="90000"/>
              </a:lnSpc>
              <a:spcBef>
                <a:spcPts val="1000"/>
              </a:spcBef>
              <a:buFont typeface="Arial" charset="0"/>
              <a:buNone/>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0"/>
              </a:spcBef>
              <a:spcAft>
                <a:spcPts val="600"/>
              </a:spcAft>
            </a:pPr>
            <a:r>
              <a:rPr lang="en-US" altLang="ru-RU" sz="1000" dirty="0">
                <a:latin typeface="Arial" panose="020B0604020202020204" pitchFamily="34" charset="0"/>
                <a:cs typeface="Arial" panose="020B0604020202020204" pitchFamily="34" charset="0"/>
              </a:rPr>
              <a:t>The steady state regime of natural circulation (cooling down the reactor </a:t>
            </a:r>
            <a:br>
              <a:rPr lang="en-US" altLang="ru-RU" sz="1000" dirty="0">
                <a:latin typeface="Arial" panose="020B0604020202020204" pitchFamily="34" charset="0"/>
                <a:cs typeface="Arial" panose="020B0604020202020204" pitchFamily="34" charset="0"/>
              </a:rPr>
            </a:br>
            <a:r>
              <a:rPr lang="en-US" altLang="ru-RU" sz="1000" dirty="0">
                <a:latin typeface="Arial" panose="020B0604020202020204" pitchFamily="34" charset="0"/>
                <a:cs typeface="Arial" panose="020B0604020202020204" pitchFamily="34" charset="0"/>
              </a:rPr>
              <a:t>by natural convection) is characterized by considerably smaller temperature gradients in the vertical direction above lateral blankets.</a:t>
            </a:r>
            <a:endParaRPr lang="en-US" sz="1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9368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6544A4E-4434-4409-A28B-8ADFB9305F8C}"/>
              </a:ext>
            </a:extLst>
          </p:cNvPr>
          <p:cNvGrpSpPr/>
          <p:nvPr/>
        </p:nvGrpSpPr>
        <p:grpSpPr>
          <a:xfrm>
            <a:off x="539748" y="936490"/>
            <a:ext cx="8208963" cy="557348"/>
            <a:chOff x="1019175" y="2457450"/>
            <a:chExt cx="5076825" cy="1752600"/>
          </a:xfrm>
        </p:grpSpPr>
        <p:sp>
          <p:nvSpPr>
            <p:cNvPr id="12" name="Rectangle 8">
              <a:extLst>
                <a:ext uri="{FF2B5EF4-FFF2-40B4-BE49-F238E27FC236}">
                  <a16:creationId xmlns:a16="http://schemas.microsoft.com/office/drawing/2014/main" id="{2294E15F-CAC1-4AB9-B61D-F6DB40D40358}"/>
                </a:ext>
              </a:extLst>
            </p:cNvPr>
            <p:cNvSpPr/>
            <p:nvPr/>
          </p:nvSpPr>
          <p:spPr>
            <a:xfrm>
              <a:off x="1019175" y="2457450"/>
              <a:ext cx="5076825" cy="1752600"/>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2824E84E-85DF-4EEF-AF2E-7055D51EE3DE}"/>
                </a:ext>
              </a:extLst>
            </p:cNvPr>
            <p:cNvSpPr/>
            <p:nvPr/>
          </p:nvSpPr>
          <p:spPr>
            <a:xfrm>
              <a:off x="1019176" y="2457450"/>
              <a:ext cx="42972" cy="1752600"/>
            </a:xfrm>
            <a:prstGeom prst="rect">
              <a:avLst/>
            </a:prstGeom>
            <a:solidFill>
              <a:srgbClr val="00327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0">
            <a:extLst>
              <a:ext uri="{FF2B5EF4-FFF2-40B4-BE49-F238E27FC236}">
                <a16:creationId xmlns:a16="http://schemas.microsoft.com/office/drawing/2014/main" id="{05803F76-A245-4021-BF7D-99EF79E38FFC}"/>
              </a:ext>
            </a:extLst>
          </p:cNvPr>
          <p:cNvGrpSpPr/>
          <p:nvPr/>
        </p:nvGrpSpPr>
        <p:grpSpPr>
          <a:xfrm>
            <a:off x="539747" y="2996246"/>
            <a:ext cx="8208963" cy="828000"/>
            <a:chOff x="1019175" y="2457450"/>
            <a:chExt cx="5076825" cy="1752600"/>
          </a:xfrm>
        </p:grpSpPr>
        <p:sp>
          <p:nvSpPr>
            <p:cNvPr id="16" name="Rectangle 8">
              <a:extLst>
                <a:ext uri="{FF2B5EF4-FFF2-40B4-BE49-F238E27FC236}">
                  <a16:creationId xmlns:a16="http://schemas.microsoft.com/office/drawing/2014/main" id="{9F95E7C0-5ADC-4FF6-AB07-9E8AE4BAA24E}"/>
                </a:ext>
              </a:extLst>
            </p:cNvPr>
            <p:cNvSpPr/>
            <p:nvPr/>
          </p:nvSpPr>
          <p:spPr>
            <a:xfrm>
              <a:off x="1019175" y="2457450"/>
              <a:ext cx="5076825" cy="1752600"/>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7" name="Rectangle 9">
              <a:extLst>
                <a:ext uri="{FF2B5EF4-FFF2-40B4-BE49-F238E27FC236}">
                  <a16:creationId xmlns:a16="http://schemas.microsoft.com/office/drawing/2014/main" id="{3B8090A5-748A-4C36-9ABD-E3732D11995D}"/>
                </a:ext>
              </a:extLst>
            </p:cNvPr>
            <p:cNvSpPr/>
            <p:nvPr/>
          </p:nvSpPr>
          <p:spPr>
            <a:xfrm>
              <a:off x="1019176" y="2457450"/>
              <a:ext cx="42972" cy="1752600"/>
            </a:xfrm>
            <a:prstGeom prst="rect">
              <a:avLst/>
            </a:prstGeom>
            <a:solidFill>
              <a:srgbClr val="00327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nvGrpSpPr>
          <p:cNvPr id="18" name="Group 10">
            <a:extLst>
              <a:ext uri="{FF2B5EF4-FFF2-40B4-BE49-F238E27FC236}">
                <a16:creationId xmlns:a16="http://schemas.microsoft.com/office/drawing/2014/main" id="{2C19CFB1-D745-4E21-87C3-12F0D27C1E3E}"/>
              </a:ext>
            </a:extLst>
          </p:cNvPr>
          <p:cNvGrpSpPr/>
          <p:nvPr/>
        </p:nvGrpSpPr>
        <p:grpSpPr>
          <a:xfrm>
            <a:off x="539746" y="3963968"/>
            <a:ext cx="8208963" cy="540000"/>
            <a:chOff x="1019175" y="2457450"/>
            <a:chExt cx="5076825" cy="1752600"/>
          </a:xfrm>
        </p:grpSpPr>
        <p:sp>
          <p:nvSpPr>
            <p:cNvPr id="19" name="Rectangle 8">
              <a:extLst>
                <a:ext uri="{FF2B5EF4-FFF2-40B4-BE49-F238E27FC236}">
                  <a16:creationId xmlns:a16="http://schemas.microsoft.com/office/drawing/2014/main" id="{F70C66B5-2BBD-42E8-999D-F057A2902C4D}"/>
                </a:ext>
              </a:extLst>
            </p:cNvPr>
            <p:cNvSpPr/>
            <p:nvPr/>
          </p:nvSpPr>
          <p:spPr>
            <a:xfrm>
              <a:off x="1019175" y="2457450"/>
              <a:ext cx="5076825" cy="1752600"/>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9">
              <a:extLst>
                <a:ext uri="{FF2B5EF4-FFF2-40B4-BE49-F238E27FC236}">
                  <a16:creationId xmlns:a16="http://schemas.microsoft.com/office/drawing/2014/main" id="{9D294C98-B149-4BA7-9BB6-9AE2F08556E5}"/>
                </a:ext>
              </a:extLst>
            </p:cNvPr>
            <p:cNvSpPr/>
            <p:nvPr/>
          </p:nvSpPr>
          <p:spPr>
            <a:xfrm>
              <a:off x="1019176" y="2457450"/>
              <a:ext cx="42972" cy="1752600"/>
            </a:xfrm>
            <a:prstGeom prst="rect">
              <a:avLst/>
            </a:prstGeom>
            <a:solidFill>
              <a:srgbClr val="00327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Заголовок 4"/>
          <p:cNvSpPr>
            <a:spLocks noGrp="1"/>
          </p:cNvSpPr>
          <p:nvPr>
            <p:ph type="title"/>
          </p:nvPr>
        </p:nvSpPr>
        <p:spPr>
          <a:xfrm>
            <a:off x="539750" y="428542"/>
            <a:ext cx="7499350" cy="291295"/>
          </a:xfrm>
        </p:spPr>
        <p:txBody>
          <a:bodyPr/>
          <a:lstStyle/>
          <a:p>
            <a:r>
              <a:rPr lang="en-US" altLang="ru-RU" dirty="0"/>
              <a:t>Conclusion</a:t>
            </a:r>
            <a:endParaRPr lang="ru-RU" altLang="ru-RU" dirty="0"/>
          </a:p>
        </p:txBody>
      </p:sp>
      <p:sp>
        <p:nvSpPr>
          <p:cNvPr id="6" name="Текст 2"/>
          <p:cNvSpPr>
            <a:spLocks noGrp="1"/>
          </p:cNvSpPr>
          <p:nvPr>
            <p:ph type="body" sz="quarter" idx="10"/>
          </p:nvPr>
        </p:nvSpPr>
        <p:spPr>
          <a:xfrm>
            <a:off x="762001" y="1062791"/>
            <a:ext cx="7917230" cy="365784"/>
          </a:xfrm>
        </p:spPr>
        <p:txBody>
          <a:bodyPr/>
          <a:lstStyle/>
          <a:p>
            <a:pPr>
              <a:spcBef>
                <a:spcPts val="0"/>
              </a:spcBef>
              <a:spcAft>
                <a:spcPts val="600"/>
              </a:spcAft>
            </a:pPr>
            <a:r>
              <a:rPr lang="ru-RU" dirty="0" err="1"/>
              <a:t>When</a:t>
            </a:r>
            <a:r>
              <a:rPr lang="ru-RU" dirty="0"/>
              <a:t> </a:t>
            </a:r>
            <a:r>
              <a:rPr lang="ru-RU" dirty="0" err="1"/>
              <a:t>an</a:t>
            </a:r>
            <a:r>
              <a:rPr lang="ru-RU" dirty="0"/>
              <a:t> </a:t>
            </a:r>
            <a:r>
              <a:rPr lang="ru-RU" dirty="0" err="1"/>
              <a:t>experimental</a:t>
            </a:r>
            <a:r>
              <a:rPr lang="ru-RU" dirty="0"/>
              <a:t> </a:t>
            </a:r>
            <a:r>
              <a:rPr lang="ru-RU" dirty="0" err="1"/>
              <a:t>study</a:t>
            </a:r>
            <a:r>
              <a:rPr lang="ru-RU" dirty="0"/>
              <a:t> </a:t>
            </a:r>
            <a:r>
              <a:rPr lang="en-US" dirty="0"/>
              <a:t>is planned and</a:t>
            </a:r>
            <a:r>
              <a:rPr lang="ru-RU" dirty="0"/>
              <a:t> </a:t>
            </a:r>
            <a:r>
              <a:rPr lang="ru-RU" dirty="0" err="1"/>
              <a:t>its</a:t>
            </a:r>
            <a:r>
              <a:rPr lang="ru-RU" dirty="0"/>
              <a:t> </a:t>
            </a:r>
            <a:r>
              <a:rPr lang="ru-RU" dirty="0" err="1"/>
              <a:t>results</a:t>
            </a:r>
            <a:r>
              <a:rPr lang="ru-RU" dirty="0"/>
              <a:t> </a:t>
            </a:r>
            <a:r>
              <a:rPr lang="en-US" dirty="0"/>
              <a:t>are generalized</a:t>
            </a:r>
            <a:r>
              <a:rPr lang="ru-RU" dirty="0"/>
              <a:t>, </a:t>
            </a:r>
            <a:r>
              <a:rPr lang="en-US" dirty="0"/>
              <a:t>the </a:t>
            </a:r>
            <a:r>
              <a:rPr lang="ru-RU" dirty="0" err="1"/>
              <a:t>analysis</a:t>
            </a:r>
            <a:r>
              <a:rPr lang="ru-RU" dirty="0"/>
              <a:t> </a:t>
            </a:r>
            <a:r>
              <a:rPr lang="en-US" dirty="0"/>
              <a:t>of</a:t>
            </a:r>
            <a:r>
              <a:rPr lang="ru-RU" dirty="0"/>
              <a:t> </a:t>
            </a:r>
            <a:r>
              <a:rPr lang="ru-RU" dirty="0" err="1"/>
              <a:t>similarity</a:t>
            </a:r>
            <a:r>
              <a:rPr lang="ru-RU" dirty="0"/>
              <a:t> </a:t>
            </a:r>
            <a:r>
              <a:rPr lang="ru-RU" dirty="0" err="1"/>
              <a:t>and</a:t>
            </a:r>
            <a:r>
              <a:rPr lang="ru-RU" dirty="0"/>
              <a:t> </a:t>
            </a:r>
            <a:r>
              <a:rPr lang="ru-RU" dirty="0" err="1"/>
              <a:t>the</a:t>
            </a:r>
            <a:r>
              <a:rPr lang="ru-RU" dirty="0"/>
              <a:t> </a:t>
            </a:r>
            <a:r>
              <a:rPr lang="ru-RU" dirty="0" err="1"/>
              <a:t>following</a:t>
            </a:r>
            <a:r>
              <a:rPr lang="ru-RU" dirty="0"/>
              <a:t> </a:t>
            </a:r>
            <a:r>
              <a:rPr lang="en-US" dirty="0"/>
              <a:t>from its </a:t>
            </a:r>
            <a:r>
              <a:rPr lang="ru-RU" dirty="0" err="1"/>
              <a:t>criteria</a:t>
            </a:r>
            <a:r>
              <a:rPr lang="ru-RU" dirty="0"/>
              <a:t> </a:t>
            </a:r>
            <a:r>
              <a:rPr lang="ru-RU" dirty="0" err="1"/>
              <a:t>and</a:t>
            </a:r>
            <a:r>
              <a:rPr lang="ru-RU" dirty="0"/>
              <a:t> </a:t>
            </a:r>
            <a:r>
              <a:rPr lang="ru-RU" dirty="0" err="1"/>
              <a:t>asymptotic</a:t>
            </a:r>
            <a:r>
              <a:rPr lang="ru-RU" dirty="0"/>
              <a:t> </a:t>
            </a:r>
            <a:r>
              <a:rPr lang="ru-RU" dirty="0" err="1"/>
              <a:t>solutions</a:t>
            </a:r>
            <a:r>
              <a:rPr lang="ru-RU" dirty="0"/>
              <a:t> </a:t>
            </a:r>
            <a:r>
              <a:rPr lang="ru-RU" dirty="0" err="1"/>
              <a:t>should</a:t>
            </a:r>
            <a:r>
              <a:rPr lang="ru-RU" dirty="0"/>
              <a:t> </a:t>
            </a:r>
            <a:r>
              <a:rPr lang="ru-RU" dirty="0" err="1"/>
              <a:t>be</a:t>
            </a:r>
            <a:r>
              <a:rPr lang="ru-RU" dirty="0"/>
              <a:t> </a:t>
            </a:r>
            <a:r>
              <a:rPr lang="ru-RU" dirty="0" err="1"/>
              <a:t>applied</a:t>
            </a:r>
            <a:r>
              <a:rPr lang="ru-RU" dirty="0"/>
              <a:t> </a:t>
            </a:r>
            <a:r>
              <a:rPr lang="ru-RU" dirty="0" err="1"/>
              <a:t>in</a:t>
            </a:r>
            <a:r>
              <a:rPr lang="ru-RU" dirty="0"/>
              <a:t> </a:t>
            </a:r>
            <a:r>
              <a:rPr lang="ru-RU" dirty="0" err="1"/>
              <a:t>full</a:t>
            </a:r>
            <a:r>
              <a:rPr lang="ru-RU" dirty="0"/>
              <a:t>.</a:t>
            </a:r>
            <a:endParaRPr lang="en-US" dirty="0"/>
          </a:p>
        </p:txBody>
      </p:sp>
      <p:sp>
        <p:nvSpPr>
          <p:cNvPr id="4" name="Текст 2">
            <a:extLst>
              <a:ext uri="{FF2B5EF4-FFF2-40B4-BE49-F238E27FC236}">
                <a16:creationId xmlns:a16="http://schemas.microsoft.com/office/drawing/2014/main" id="{24BC9DDF-74E5-A84C-83C3-B358772A8217}"/>
              </a:ext>
            </a:extLst>
          </p:cNvPr>
          <p:cNvSpPr txBox="1">
            <a:spLocks/>
          </p:cNvSpPr>
          <p:nvPr/>
        </p:nvSpPr>
        <p:spPr>
          <a:xfrm>
            <a:off x="762002" y="1726441"/>
            <a:ext cx="7986708" cy="365784"/>
          </a:xfrm>
          <a:prstGeom prst="rect">
            <a:avLst/>
          </a:prstGeom>
        </p:spPr>
        <p:txBody>
          <a:bodyPr lIns="0" tIns="0" rIns="0" bIns="0"/>
          <a:lstStyle>
            <a:lvl1pPr marL="0" indent="0" algn="l" defTabSz="914400" rtl="0" eaLnBrk="1" latinLnBrk="0" hangingPunct="1">
              <a:lnSpc>
                <a:spcPct val="90000"/>
              </a:lnSpc>
              <a:spcBef>
                <a:spcPts val="1000"/>
              </a:spcBef>
              <a:buFont typeface="Arial" charset="0"/>
              <a:buNone/>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1450" indent="-171450">
              <a:spcBef>
                <a:spcPts val="0"/>
              </a:spcBef>
              <a:spcAft>
                <a:spcPts val="600"/>
              </a:spcAft>
              <a:buClr>
                <a:srgbClr val="003274"/>
              </a:buClr>
              <a:buSzPct val="150000"/>
              <a:buFont typeface="Arial" panose="020B0604020202020204" pitchFamily="34" charset="0"/>
              <a:buChar char="•"/>
            </a:pPr>
            <a:r>
              <a:rPr lang="en-US" dirty="0"/>
              <a:t>Direct modeling can be unlimitedly applied only to the processes, whose determined similarity numbers are functions of only the geometric simplices of the system and one determining criterion.</a:t>
            </a:r>
            <a:r>
              <a:rPr lang="en-US" altLang="ru-RU" dirty="0"/>
              <a:t> </a:t>
            </a:r>
            <a:endParaRPr lang="en-US" dirty="0"/>
          </a:p>
        </p:txBody>
      </p:sp>
      <p:sp>
        <p:nvSpPr>
          <p:cNvPr id="5" name="Текст 2">
            <a:extLst>
              <a:ext uri="{FF2B5EF4-FFF2-40B4-BE49-F238E27FC236}">
                <a16:creationId xmlns:a16="http://schemas.microsoft.com/office/drawing/2014/main" id="{E73F3CC2-A97D-DF44-B633-5829E040D42E}"/>
              </a:ext>
            </a:extLst>
          </p:cNvPr>
          <p:cNvSpPr txBox="1">
            <a:spLocks/>
          </p:cNvSpPr>
          <p:nvPr/>
        </p:nvSpPr>
        <p:spPr>
          <a:xfrm>
            <a:off x="762005" y="2128050"/>
            <a:ext cx="7986708" cy="365784"/>
          </a:xfrm>
          <a:prstGeom prst="rect">
            <a:avLst/>
          </a:prstGeom>
        </p:spPr>
        <p:txBody>
          <a:bodyPr lIns="0" tIns="0" rIns="0" bIns="0"/>
          <a:lstStyle>
            <a:lvl1pPr marL="0" indent="0" algn="l" defTabSz="914400" rtl="0" eaLnBrk="1" latinLnBrk="0" hangingPunct="1">
              <a:lnSpc>
                <a:spcPct val="90000"/>
              </a:lnSpc>
              <a:spcBef>
                <a:spcPts val="1000"/>
              </a:spcBef>
              <a:buFont typeface="Arial" charset="0"/>
              <a:buNone/>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1450" indent="-171450">
              <a:spcBef>
                <a:spcPts val="0"/>
              </a:spcBef>
              <a:spcAft>
                <a:spcPts val="600"/>
              </a:spcAft>
              <a:buClr>
                <a:srgbClr val="003274"/>
              </a:buClr>
              <a:buSzPct val="150000"/>
              <a:buFont typeface="Arial" panose="020B0604020202020204" pitchFamily="34" charset="0"/>
              <a:buChar char="•"/>
            </a:pPr>
            <a:r>
              <a:rPr lang="en-US" dirty="0"/>
              <a:t>The presence of two defining criteria, such as the Re and </a:t>
            </a:r>
            <a:r>
              <a:rPr lang="en-US" dirty="0" err="1"/>
              <a:t>Pr</a:t>
            </a:r>
            <a:r>
              <a:rPr lang="en-US" dirty="0"/>
              <a:t> numbers during heat transfer, significantly complicates the simulation.</a:t>
            </a:r>
          </a:p>
        </p:txBody>
      </p:sp>
      <p:sp>
        <p:nvSpPr>
          <p:cNvPr id="7" name="Текст 2">
            <a:extLst>
              <a:ext uri="{FF2B5EF4-FFF2-40B4-BE49-F238E27FC236}">
                <a16:creationId xmlns:a16="http://schemas.microsoft.com/office/drawing/2014/main" id="{A6B5CC46-B031-8342-AED6-596DD906388A}"/>
              </a:ext>
            </a:extLst>
          </p:cNvPr>
          <p:cNvSpPr txBox="1">
            <a:spLocks/>
          </p:cNvSpPr>
          <p:nvPr/>
        </p:nvSpPr>
        <p:spPr>
          <a:xfrm>
            <a:off x="762001" y="2493834"/>
            <a:ext cx="7986708" cy="365784"/>
          </a:xfrm>
          <a:prstGeom prst="rect">
            <a:avLst/>
          </a:prstGeom>
        </p:spPr>
        <p:txBody>
          <a:bodyPr lIns="0" tIns="0" rIns="0" bIns="0"/>
          <a:lstStyle>
            <a:lvl1pPr marL="0" indent="0" algn="l" defTabSz="914400" rtl="0" eaLnBrk="1" latinLnBrk="0" hangingPunct="1">
              <a:lnSpc>
                <a:spcPct val="90000"/>
              </a:lnSpc>
              <a:spcBef>
                <a:spcPts val="1000"/>
              </a:spcBef>
              <a:buFont typeface="Arial" charset="0"/>
              <a:buNone/>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1450" indent="-171450">
              <a:spcBef>
                <a:spcPts val="0"/>
              </a:spcBef>
              <a:spcAft>
                <a:spcPts val="600"/>
              </a:spcAft>
              <a:buClr>
                <a:srgbClr val="003274"/>
              </a:buClr>
              <a:buSzPct val="150000"/>
              <a:buFont typeface="Arial" panose="020B0604020202020204" pitchFamily="34" charset="0"/>
              <a:buChar char="•"/>
            </a:pPr>
            <a:r>
              <a:rPr lang="en-US" dirty="0"/>
              <a:t>With three defining criteria, direct modeling is usually not feasible. In such cases, it is necessary to set up systematic multivariate experiments.</a:t>
            </a:r>
          </a:p>
        </p:txBody>
      </p:sp>
      <p:sp>
        <p:nvSpPr>
          <p:cNvPr id="8" name="Текст 2">
            <a:extLst>
              <a:ext uri="{FF2B5EF4-FFF2-40B4-BE49-F238E27FC236}">
                <a16:creationId xmlns:a16="http://schemas.microsoft.com/office/drawing/2014/main" id="{FECCCE26-912D-EA4C-AF55-541D5B4B10AC}"/>
              </a:ext>
            </a:extLst>
          </p:cNvPr>
          <p:cNvSpPr txBox="1">
            <a:spLocks/>
          </p:cNvSpPr>
          <p:nvPr/>
        </p:nvSpPr>
        <p:spPr>
          <a:xfrm>
            <a:off x="762002" y="3112329"/>
            <a:ext cx="7842250" cy="499401"/>
          </a:xfrm>
          <a:prstGeom prst="rect">
            <a:avLst/>
          </a:prstGeom>
        </p:spPr>
        <p:txBody>
          <a:bodyPr lIns="0" tIns="0" rIns="0" bIns="0"/>
          <a:lstStyle>
            <a:lvl1pPr marL="0" indent="0" algn="l" defTabSz="914400" rtl="0" eaLnBrk="1" latinLnBrk="0" hangingPunct="1">
              <a:lnSpc>
                <a:spcPct val="90000"/>
              </a:lnSpc>
              <a:spcBef>
                <a:spcPts val="1000"/>
              </a:spcBef>
              <a:buFont typeface="Arial" charset="0"/>
              <a:buNone/>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0"/>
              </a:spcBef>
              <a:spcAft>
                <a:spcPts val="600"/>
              </a:spcAft>
            </a:pPr>
            <a:r>
              <a:rPr lang="en-US" dirty="0"/>
              <a:t>Experimental thermophysical studies carried out using the theory of physical modeling of hydrodynamics and heat transfer in liquid metals made it possible to obtain data not only on physics, but also on the characteristics of thermophysical processes in the fuel assemblies of the core and equipment units of reactors with liquid metal cooling.</a:t>
            </a:r>
          </a:p>
        </p:txBody>
      </p:sp>
      <p:sp>
        <p:nvSpPr>
          <p:cNvPr id="9" name="Текст 2">
            <a:extLst>
              <a:ext uri="{FF2B5EF4-FFF2-40B4-BE49-F238E27FC236}">
                <a16:creationId xmlns:a16="http://schemas.microsoft.com/office/drawing/2014/main" id="{27EC20D3-8EA2-5F41-A0D3-905857E4D994}"/>
              </a:ext>
            </a:extLst>
          </p:cNvPr>
          <p:cNvSpPr txBox="1">
            <a:spLocks/>
          </p:cNvSpPr>
          <p:nvPr/>
        </p:nvSpPr>
        <p:spPr>
          <a:xfrm>
            <a:off x="762001" y="4068144"/>
            <a:ext cx="8208963" cy="347750"/>
          </a:xfrm>
          <a:prstGeom prst="rect">
            <a:avLst/>
          </a:prstGeom>
        </p:spPr>
        <p:txBody>
          <a:bodyPr lIns="0" tIns="0" rIns="0" bIns="0"/>
          <a:lstStyle>
            <a:lvl1pPr marL="0" indent="0" algn="l" defTabSz="914400" rtl="0" eaLnBrk="1" latinLnBrk="0" hangingPunct="1">
              <a:lnSpc>
                <a:spcPct val="90000"/>
              </a:lnSpc>
              <a:spcBef>
                <a:spcPts val="1000"/>
              </a:spcBef>
              <a:buFont typeface="Arial" charset="0"/>
              <a:buNone/>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0"/>
              </a:spcBef>
              <a:spcAft>
                <a:spcPts val="600"/>
              </a:spcAft>
            </a:pPr>
            <a:r>
              <a:rPr lang="en-US" altLang="ru-RU" dirty="0"/>
              <a:t>These data are the basis for the development of both approximate engineering methods for the thermal-hydraulic calculation and precision methods and three-dimensional thermal-hydraulic codes.</a:t>
            </a:r>
            <a:endParaRPr lang="en-US" dirty="0"/>
          </a:p>
        </p:txBody>
      </p:sp>
    </p:spTree>
    <p:extLst>
      <p:ext uri="{BB962C8B-B14F-4D97-AF65-F5344CB8AC3E}">
        <p14:creationId xmlns:p14="http://schemas.microsoft.com/office/powerpoint/2010/main" val="157405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1"/>
          </p:nvPr>
        </p:nvSpPr>
        <p:spPr>
          <a:xfrm>
            <a:off x="539747" y="1493838"/>
            <a:ext cx="4860925" cy="946377"/>
          </a:xfrm>
        </p:spPr>
        <p:txBody>
          <a:bodyPr/>
          <a:lstStyle/>
          <a:p>
            <a:r>
              <a:rPr lang="en-US" dirty="0"/>
              <a:t>Thank you </a:t>
            </a:r>
          </a:p>
          <a:p>
            <a:r>
              <a:rPr lang="en-US" dirty="0"/>
              <a:t>for your attention</a:t>
            </a:r>
          </a:p>
        </p:txBody>
      </p:sp>
      <p:sp>
        <p:nvSpPr>
          <p:cNvPr id="3" name="Текст 2"/>
          <p:cNvSpPr>
            <a:spLocks noGrp="1"/>
          </p:cNvSpPr>
          <p:nvPr>
            <p:ph type="body" sz="quarter" idx="12"/>
          </p:nvPr>
        </p:nvSpPr>
        <p:spPr>
          <a:xfrm>
            <a:off x="539750" y="4545002"/>
            <a:ext cx="4860925" cy="227920"/>
          </a:xfrm>
        </p:spPr>
        <p:txBody>
          <a:bodyPr/>
          <a:lstStyle/>
          <a:p>
            <a:r>
              <a:rPr lang="ru-RU" dirty="0"/>
              <a:t>2</a:t>
            </a:r>
            <a:r>
              <a:rPr lang="en-US" dirty="0"/>
              <a:t>0</a:t>
            </a:r>
            <a:r>
              <a:rPr lang="ru-RU" dirty="0"/>
              <a:t>.0</a:t>
            </a:r>
            <a:r>
              <a:rPr lang="en-US" dirty="0"/>
              <a:t>4</a:t>
            </a:r>
            <a:r>
              <a:rPr lang="ru-RU" dirty="0"/>
              <a:t>.202</a:t>
            </a:r>
            <a:r>
              <a:rPr lang="en-US" dirty="0"/>
              <a:t>2</a:t>
            </a:r>
            <a:endParaRPr lang="ru-RU" dirty="0"/>
          </a:p>
        </p:txBody>
      </p:sp>
      <p:sp>
        <p:nvSpPr>
          <p:cNvPr id="4" name="Текст 3"/>
          <p:cNvSpPr>
            <a:spLocks noGrp="1"/>
          </p:cNvSpPr>
          <p:nvPr>
            <p:ph type="body" sz="quarter" idx="13"/>
          </p:nvPr>
        </p:nvSpPr>
        <p:spPr>
          <a:xfrm>
            <a:off x="539750" y="3841383"/>
            <a:ext cx="4860925" cy="740175"/>
          </a:xfrm>
        </p:spPr>
        <p:txBody>
          <a:bodyPr/>
          <a:lstStyle/>
          <a:p>
            <a:r>
              <a:rPr lang="ru-RU" dirty="0">
                <a:latin typeface="Arial" charset="0"/>
                <a:ea typeface="Arial" charset="0"/>
                <a:cs typeface="Arial" charset="0"/>
              </a:rPr>
              <a:t>Тел.: +7 (</a:t>
            </a:r>
            <a:r>
              <a:rPr lang="en-US" dirty="0">
                <a:latin typeface="Arial" charset="0"/>
                <a:ea typeface="Arial" charset="0"/>
                <a:cs typeface="Arial" charset="0"/>
              </a:rPr>
              <a:t>484</a:t>
            </a:r>
            <a:r>
              <a:rPr lang="ru-RU" dirty="0">
                <a:latin typeface="Arial" charset="0"/>
                <a:ea typeface="Arial" charset="0"/>
                <a:cs typeface="Arial" charset="0"/>
              </a:rPr>
              <a:t>) </a:t>
            </a:r>
            <a:r>
              <a:rPr lang="en-US" dirty="0">
                <a:latin typeface="Arial" charset="0"/>
                <a:ea typeface="Arial" charset="0"/>
                <a:cs typeface="Arial" charset="0"/>
              </a:rPr>
              <a:t>399</a:t>
            </a:r>
            <a:r>
              <a:rPr lang="ru-RU" dirty="0">
                <a:latin typeface="Arial" charset="0"/>
                <a:ea typeface="Arial" charset="0"/>
                <a:cs typeface="Arial" charset="0"/>
              </a:rPr>
              <a:t> </a:t>
            </a:r>
            <a:r>
              <a:rPr lang="en-US" dirty="0">
                <a:latin typeface="Arial" charset="0"/>
                <a:ea typeface="Arial" charset="0"/>
                <a:cs typeface="Arial" charset="0"/>
              </a:rPr>
              <a:t>84</a:t>
            </a:r>
            <a:r>
              <a:rPr lang="ru-RU" dirty="0">
                <a:latin typeface="Arial" charset="0"/>
                <a:ea typeface="Arial" charset="0"/>
                <a:cs typeface="Arial" charset="0"/>
              </a:rPr>
              <a:t> </a:t>
            </a:r>
            <a:r>
              <a:rPr lang="en-US" dirty="0">
                <a:latin typeface="Arial" charset="0"/>
                <a:ea typeface="Arial" charset="0"/>
                <a:cs typeface="Arial" charset="0"/>
              </a:rPr>
              <a:t>47</a:t>
            </a:r>
            <a:endParaRPr lang="ru-RU" dirty="0">
              <a:latin typeface="Arial" charset="0"/>
              <a:ea typeface="Arial" charset="0"/>
              <a:cs typeface="Arial" charset="0"/>
            </a:endParaRPr>
          </a:p>
          <a:p>
            <a:r>
              <a:rPr lang="ru-RU" dirty="0">
                <a:latin typeface="Arial" charset="0"/>
                <a:ea typeface="Arial" charset="0"/>
                <a:cs typeface="Arial" charset="0"/>
              </a:rPr>
              <a:t>Моб. тел.: +7 (</a:t>
            </a:r>
            <a:r>
              <a:rPr lang="en-US" dirty="0">
                <a:latin typeface="Arial" charset="0"/>
                <a:ea typeface="Arial" charset="0"/>
                <a:cs typeface="Arial" charset="0"/>
              </a:rPr>
              <a:t>9</a:t>
            </a:r>
            <a:r>
              <a:rPr lang="ru-RU" dirty="0">
                <a:latin typeface="Arial" charset="0"/>
                <a:ea typeface="Arial" charset="0"/>
                <a:cs typeface="Arial" charset="0"/>
              </a:rPr>
              <a:t>0</a:t>
            </a:r>
            <a:r>
              <a:rPr lang="en-US" dirty="0">
                <a:latin typeface="Arial" charset="0"/>
                <a:ea typeface="Arial" charset="0"/>
                <a:cs typeface="Arial" charset="0"/>
              </a:rPr>
              <a:t>5</a:t>
            </a:r>
            <a:r>
              <a:rPr lang="ru-RU" dirty="0">
                <a:latin typeface="Arial" charset="0"/>
                <a:ea typeface="Arial" charset="0"/>
                <a:cs typeface="Arial" charset="0"/>
              </a:rPr>
              <a:t>) </a:t>
            </a:r>
            <a:r>
              <a:rPr lang="en-US" dirty="0">
                <a:latin typeface="Arial" charset="0"/>
                <a:ea typeface="Arial" charset="0"/>
                <a:cs typeface="Arial" charset="0"/>
              </a:rPr>
              <a:t>641</a:t>
            </a:r>
            <a:r>
              <a:rPr lang="ru-RU" dirty="0">
                <a:latin typeface="Arial" charset="0"/>
                <a:ea typeface="Arial" charset="0"/>
                <a:cs typeface="Arial" charset="0"/>
              </a:rPr>
              <a:t> </a:t>
            </a:r>
            <a:r>
              <a:rPr lang="en-US" dirty="0">
                <a:latin typeface="Arial" charset="0"/>
                <a:ea typeface="Arial" charset="0"/>
                <a:cs typeface="Arial" charset="0"/>
              </a:rPr>
              <a:t>2</a:t>
            </a:r>
            <a:r>
              <a:rPr lang="ru-RU" dirty="0">
                <a:latin typeface="Arial" charset="0"/>
                <a:ea typeface="Arial" charset="0"/>
                <a:cs typeface="Arial" charset="0"/>
              </a:rPr>
              <a:t>0 </a:t>
            </a:r>
            <a:r>
              <a:rPr lang="en-US" dirty="0">
                <a:latin typeface="Arial" charset="0"/>
                <a:ea typeface="Arial" charset="0"/>
                <a:cs typeface="Arial" charset="0"/>
              </a:rPr>
              <a:t>99</a:t>
            </a:r>
            <a:endParaRPr lang="ru-RU" dirty="0">
              <a:latin typeface="Arial" charset="0"/>
              <a:ea typeface="Arial" charset="0"/>
              <a:cs typeface="Arial" charset="0"/>
            </a:endParaRPr>
          </a:p>
          <a:p>
            <a:r>
              <a:rPr lang="ru-RU" dirty="0">
                <a:latin typeface="Arial" charset="0"/>
                <a:ea typeface="Arial" charset="0"/>
                <a:cs typeface="Arial" charset="0"/>
              </a:rPr>
              <a:t>E-mail: </a:t>
            </a:r>
            <a:r>
              <a:rPr lang="en-US" dirty="0" err="1">
                <a:latin typeface="Arial" charset="0"/>
                <a:ea typeface="Arial" charset="0"/>
                <a:cs typeface="Arial" charset="0"/>
              </a:rPr>
              <a:t>sorokin@ippe</a:t>
            </a:r>
            <a:r>
              <a:rPr lang="ru-RU" dirty="0">
                <a:latin typeface="Arial" charset="0"/>
                <a:ea typeface="Arial" charset="0"/>
                <a:cs typeface="Arial" charset="0"/>
              </a:rPr>
              <a:t>.</a:t>
            </a:r>
            <a:r>
              <a:rPr lang="ru-RU" dirty="0" err="1">
                <a:latin typeface="Arial" charset="0"/>
                <a:ea typeface="Arial" charset="0"/>
                <a:cs typeface="Arial" charset="0"/>
              </a:rPr>
              <a:t>ru</a:t>
            </a:r>
            <a:endParaRPr lang="ru-RU" dirty="0">
              <a:latin typeface="Arial" charset="0"/>
              <a:ea typeface="Arial" charset="0"/>
              <a:cs typeface="Arial" charset="0"/>
            </a:endParaRPr>
          </a:p>
          <a:p>
            <a:r>
              <a:rPr lang="en-US" dirty="0">
                <a:latin typeface="Arial" charset="0"/>
                <a:ea typeface="Arial" charset="0"/>
                <a:cs typeface="Arial" charset="0"/>
              </a:rPr>
              <a:t>www.ippe.ru</a:t>
            </a:r>
            <a:endParaRPr lang="ru-RU" dirty="0">
              <a:latin typeface="Arial" charset="0"/>
              <a:ea typeface="Arial" charset="0"/>
              <a:cs typeface="Arial" charset="0"/>
            </a:endParaRPr>
          </a:p>
        </p:txBody>
      </p:sp>
      <p:sp>
        <p:nvSpPr>
          <p:cNvPr id="6" name="Текст 5"/>
          <p:cNvSpPr>
            <a:spLocks noGrp="1"/>
          </p:cNvSpPr>
          <p:nvPr>
            <p:ph type="body" sz="quarter" idx="15"/>
          </p:nvPr>
        </p:nvSpPr>
        <p:spPr>
          <a:xfrm>
            <a:off x="539748" y="3603497"/>
            <a:ext cx="4860925" cy="227920"/>
          </a:xfrm>
        </p:spPr>
        <p:txBody>
          <a:bodyPr/>
          <a:lstStyle/>
          <a:p>
            <a:r>
              <a:rPr lang="en-US" dirty="0"/>
              <a:t>Chief Researcher, </a:t>
            </a:r>
            <a:r>
              <a:rPr lang="ru-RU" dirty="0" err="1"/>
              <a:t>Dr</a:t>
            </a:r>
            <a:r>
              <a:rPr lang="ru-RU" dirty="0"/>
              <a:t>. </a:t>
            </a:r>
            <a:r>
              <a:rPr lang="ru-RU" dirty="0" err="1"/>
              <a:t>Sci</a:t>
            </a:r>
            <a:r>
              <a:rPr lang="ru-RU" dirty="0"/>
              <a:t>.(</a:t>
            </a:r>
            <a:r>
              <a:rPr lang="en-US" dirty="0"/>
              <a:t>Tech</a:t>
            </a:r>
            <a:r>
              <a:rPr lang="ru-RU" dirty="0"/>
              <a:t>.)</a:t>
            </a:r>
            <a:endParaRPr lang="ru-RU" dirty="0">
              <a:latin typeface="Times New Roman" panose="02020603050405020304" pitchFamily="18" charset="0"/>
              <a:ea typeface="Calibri" panose="020F0502020204030204" pitchFamily="34" charset="0"/>
            </a:endParaRPr>
          </a:p>
        </p:txBody>
      </p:sp>
      <p:sp>
        <p:nvSpPr>
          <p:cNvPr id="7" name="Текст 6"/>
          <p:cNvSpPr>
            <a:spLocks noGrp="1"/>
          </p:cNvSpPr>
          <p:nvPr>
            <p:ph type="body" sz="quarter" idx="14"/>
          </p:nvPr>
        </p:nvSpPr>
        <p:spPr>
          <a:xfrm>
            <a:off x="539749" y="3330575"/>
            <a:ext cx="4860925" cy="218487"/>
          </a:xfrm>
        </p:spPr>
        <p:txBody>
          <a:bodyPr/>
          <a:lstStyle/>
          <a:p>
            <a:r>
              <a:rPr lang="en-US" dirty="0"/>
              <a:t>Sorokin Aleksandr Pavlovich</a:t>
            </a:r>
            <a:endParaRPr lang="ru-RU" dirty="0"/>
          </a:p>
        </p:txBody>
      </p:sp>
      <p:sp>
        <p:nvSpPr>
          <p:cNvPr id="8" name="Текст 3"/>
          <p:cNvSpPr txBox="1">
            <a:spLocks/>
          </p:cNvSpPr>
          <p:nvPr/>
        </p:nvSpPr>
        <p:spPr>
          <a:xfrm>
            <a:off x="539749" y="4212000"/>
            <a:ext cx="5711825" cy="218486"/>
          </a:xfrm>
          <a:prstGeom prst="rect">
            <a:avLst/>
          </a:prstGeom>
        </p:spPr>
        <p:txBody>
          <a:bodyPr lIns="0" tIns="0" rIns="0" bIns="0"/>
          <a:lstStyle>
            <a:lvl1pPr marL="0" indent="0" algn="l" defTabSz="685800" rtl="0" eaLnBrk="1" latinLnBrk="0" hangingPunct="1">
              <a:lnSpc>
                <a:spcPts val="3780"/>
              </a:lnSpc>
              <a:spcBef>
                <a:spcPts val="0"/>
              </a:spcBef>
              <a:buFontTx/>
              <a:buNone/>
              <a:defRPr sz="4100" b="1" kern="1200">
                <a:solidFill>
                  <a:srgbClr val="333333"/>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ru-RU" dirty="0">
              <a:latin typeface="Arial" pitchFamily="34" charset="0"/>
              <a:cs typeface="Arial" pitchFamily="34" charset="0"/>
            </a:endParaRPr>
          </a:p>
        </p:txBody>
      </p:sp>
    </p:spTree>
    <p:extLst>
      <p:ext uri="{BB962C8B-B14F-4D97-AF65-F5344CB8AC3E}">
        <p14:creationId xmlns:p14="http://schemas.microsoft.com/office/powerpoint/2010/main" val="264043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8">
            <a:extLst>
              <a:ext uri="{FF2B5EF4-FFF2-40B4-BE49-F238E27FC236}">
                <a16:creationId xmlns:a16="http://schemas.microsoft.com/office/drawing/2014/main" id="{3E7498DB-F1AA-491B-B24E-B1FC20D2FA04}"/>
              </a:ext>
            </a:extLst>
          </p:cNvPr>
          <p:cNvSpPr/>
          <p:nvPr/>
        </p:nvSpPr>
        <p:spPr>
          <a:xfrm>
            <a:off x="539750" y="3780057"/>
            <a:ext cx="3831192" cy="953868"/>
          </a:xfrm>
          <a:prstGeom prst="rect">
            <a:avLst/>
          </a:prstGeom>
          <a:solidFill>
            <a:srgbClr val="003274"/>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Заголовок 4"/>
          <p:cNvSpPr>
            <a:spLocks noGrp="1"/>
          </p:cNvSpPr>
          <p:nvPr>
            <p:ph type="title"/>
          </p:nvPr>
        </p:nvSpPr>
        <p:spPr>
          <a:xfrm>
            <a:off x="522751" y="419075"/>
            <a:ext cx="7083794" cy="556524"/>
          </a:xfrm>
        </p:spPr>
        <p:txBody>
          <a:bodyPr/>
          <a:lstStyle/>
          <a:p>
            <a:r>
              <a:rPr lang="en-US" altLang="ru-RU" dirty="0"/>
              <a:t>Experimental studies are the basis for solving thermophysical problems in fast reactors</a:t>
            </a:r>
            <a:br>
              <a:rPr kumimoji="1" lang="ru-RU" altLang="ru-RU" dirty="0"/>
            </a:br>
            <a:br>
              <a:rPr kumimoji="1" lang="ru-RU" altLang="ru-RU" dirty="0"/>
            </a:br>
            <a:br>
              <a:rPr kumimoji="1" lang="en-US" altLang="ru-RU" dirty="0"/>
            </a:br>
            <a:br>
              <a:rPr kumimoji="1" lang="en-US" altLang="ru-RU" dirty="0"/>
            </a:br>
            <a:br>
              <a:rPr kumimoji="1" lang="en-US" altLang="ru-RU" dirty="0"/>
            </a:br>
            <a:endParaRPr lang="ru-RU" dirty="0"/>
          </a:p>
        </p:txBody>
      </p:sp>
      <p:sp>
        <p:nvSpPr>
          <p:cNvPr id="8" name="Текст 3"/>
          <p:cNvSpPr>
            <a:spLocks noGrp="1"/>
          </p:cNvSpPr>
          <p:nvPr>
            <p:ph type="body" sz="quarter" idx="10"/>
          </p:nvPr>
        </p:nvSpPr>
        <p:spPr>
          <a:xfrm>
            <a:off x="747095" y="1314992"/>
            <a:ext cx="3645518" cy="556523"/>
          </a:xfrm>
        </p:spPr>
        <p:txBody>
          <a:bodyPr/>
          <a:lstStyle/>
          <a:p>
            <a:pPr>
              <a:spcBef>
                <a:spcPts val="0"/>
              </a:spcBef>
              <a:spcAft>
                <a:spcPts val="600"/>
              </a:spcAft>
            </a:pPr>
            <a:r>
              <a:rPr lang="ru-RU" altLang="ru-RU" sz="1000" dirty="0" err="1">
                <a:solidFill>
                  <a:schemeClr val="tx1"/>
                </a:solidFill>
                <a:latin typeface="Arial" panose="020B0604020202020204" pitchFamily="34" charset="0"/>
                <a:cs typeface="Arial" panose="020B0604020202020204" pitchFamily="34" charset="0"/>
              </a:rPr>
              <a:t>One</a:t>
            </a:r>
            <a:r>
              <a:rPr lang="ru-RU" altLang="ru-RU" sz="1000" dirty="0">
                <a:solidFill>
                  <a:schemeClr val="tx1"/>
                </a:solidFill>
                <a:latin typeface="Arial" panose="020B0604020202020204" pitchFamily="34" charset="0"/>
                <a:cs typeface="Arial" panose="020B0604020202020204" pitchFamily="34" charset="0"/>
              </a:rPr>
              <a:t> </a:t>
            </a:r>
            <a:r>
              <a:rPr lang="ru-RU" altLang="ru-RU" sz="1000" dirty="0" err="1">
                <a:solidFill>
                  <a:schemeClr val="tx1"/>
                </a:solidFill>
                <a:latin typeface="Arial" panose="020B0604020202020204" pitchFamily="34" charset="0"/>
                <a:cs typeface="Arial" panose="020B0604020202020204" pitchFamily="34" charset="0"/>
              </a:rPr>
              <a:t>of</a:t>
            </a:r>
            <a:r>
              <a:rPr lang="ru-RU" altLang="ru-RU" sz="1000" dirty="0">
                <a:solidFill>
                  <a:schemeClr val="tx1"/>
                </a:solidFill>
                <a:latin typeface="Arial" panose="020B0604020202020204" pitchFamily="34" charset="0"/>
                <a:cs typeface="Arial" panose="020B0604020202020204" pitchFamily="34" charset="0"/>
              </a:rPr>
              <a:t> </a:t>
            </a:r>
            <a:r>
              <a:rPr lang="ru-RU" altLang="ru-RU" sz="1000" dirty="0" err="1">
                <a:solidFill>
                  <a:schemeClr val="tx1"/>
                </a:solidFill>
                <a:latin typeface="Arial" panose="020B0604020202020204" pitchFamily="34" charset="0"/>
                <a:cs typeface="Arial" panose="020B0604020202020204" pitchFamily="34" charset="0"/>
              </a:rPr>
              <a:t>the</a:t>
            </a:r>
            <a:r>
              <a:rPr lang="ru-RU" altLang="ru-RU" sz="1000" dirty="0">
                <a:solidFill>
                  <a:schemeClr val="tx1"/>
                </a:solidFill>
                <a:latin typeface="Arial" panose="020B0604020202020204" pitchFamily="34" charset="0"/>
                <a:cs typeface="Arial" panose="020B0604020202020204" pitchFamily="34" charset="0"/>
              </a:rPr>
              <a:t> </a:t>
            </a:r>
            <a:r>
              <a:rPr lang="ru-RU" altLang="ru-RU" sz="1000" dirty="0" err="1">
                <a:solidFill>
                  <a:schemeClr val="tx1"/>
                </a:solidFill>
                <a:latin typeface="Arial" panose="020B0604020202020204" pitchFamily="34" charset="0"/>
                <a:cs typeface="Arial" panose="020B0604020202020204" pitchFamily="34" charset="0"/>
              </a:rPr>
              <a:t>most</a:t>
            </a:r>
            <a:r>
              <a:rPr lang="ru-RU" altLang="ru-RU" sz="1000" dirty="0">
                <a:solidFill>
                  <a:schemeClr val="tx1"/>
                </a:solidFill>
                <a:latin typeface="Arial" panose="020B0604020202020204" pitchFamily="34" charset="0"/>
                <a:cs typeface="Arial" panose="020B0604020202020204" pitchFamily="34" charset="0"/>
              </a:rPr>
              <a:t> </a:t>
            </a:r>
            <a:r>
              <a:rPr lang="ru-RU" altLang="ru-RU" sz="1000" dirty="0" err="1">
                <a:solidFill>
                  <a:schemeClr val="tx1"/>
                </a:solidFill>
                <a:latin typeface="Arial" panose="020B0604020202020204" pitchFamily="34" charset="0"/>
                <a:cs typeface="Arial" panose="020B0604020202020204" pitchFamily="34" charset="0"/>
              </a:rPr>
              <a:t>important</a:t>
            </a:r>
            <a:r>
              <a:rPr lang="ru-RU" altLang="ru-RU" sz="1000" dirty="0">
                <a:solidFill>
                  <a:schemeClr val="tx1"/>
                </a:solidFill>
                <a:latin typeface="Arial" panose="020B0604020202020204" pitchFamily="34" charset="0"/>
                <a:cs typeface="Arial" panose="020B0604020202020204" pitchFamily="34" charset="0"/>
              </a:rPr>
              <a:t> </a:t>
            </a:r>
            <a:r>
              <a:rPr lang="ru-RU" altLang="ru-RU" sz="1000" dirty="0" err="1">
                <a:solidFill>
                  <a:schemeClr val="tx1"/>
                </a:solidFill>
                <a:latin typeface="Arial" panose="020B0604020202020204" pitchFamily="34" charset="0"/>
                <a:cs typeface="Arial" panose="020B0604020202020204" pitchFamily="34" charset="0"/>
              </a:rPr>
              <a:t>problems</a:t>
            </a:r>
            <a:r>
              <a:rPr lang="ru-RU" altLang="ru-RU" sz="1000" dirty="0">
                <a:solidFill>
                  <a:schemeClr val="tx1"/>
                </a:solidFill>
                <a:latin typeface="Arial" panose="020B0604020202020204" pitchFamily="34" charset="0"/>
                <a:cs typeface="Arial" panose="020B0604020202020204" pitchFamily="34" charset="0"/>
              </a:rPr>
              <a:t> </a:t>
            </a:r>
            <a:r>
              <a:rPr lang="en-US" altLang="ru-RU" sz="1000" dirty="0">
                <a:solidFill>
                  <a:schemeClr val="tx1"/>
                </a:solidFill>
                <a:latin typeface="Arial" panose="020B0604020202020204" pitchFamily="34" charset="0"/>
                <a:cs typeface="Arial" panose="020B0604020202020204" pitchFamily="34" charset="0"/>
              </a:rPr>
              <a:t>in design </a:t>
            </a:r>
            <a:r>
              <a:rPr lang="ru-RU" altLang="ru-RU" sz="1000" dirty="0" err="1">
                <a:solidFill>
                  <a:schemeClr val="tx1"/>
                </a:solidFill>
                <a:latin typeface="Arial" panose="020B0604020202020204" pitchFamily="34" charset="0"/>
                <a:cs typeface="Arial" panose="020B0604020202020204" pitchFamily="34" charset="0"/>
              </a:rPr>
              <a:t>and</a:t>
            </a:r>
            <a:r>
              <a:rPr lang="ru-RU" altLang="ru-RU" sz="1000" dirty="0">
                <a:solidFill>
                  <a:schemeClr val="tx1"/>
                </a:solidFill>
                <a:latin typeface="Arial" panose="020B0604020202020204" pitchFamily="34" charset="0"/>
                <a:cs typeface="Arial" panose="020B0604020202020204" pitchFamily="34" charset="0"/>
              </a:rPr>
              <a:t> </a:t>
            </a:r>
            <a:r>
              <a:rPr lang="ru-RU" altLang="ru-RU" sz="1000" dirty="0" err="1">
                <a:solidFill>
                  <a:schemeClr val="tx1"/>
                </a:solidFill>
                <a:latin typeface="Arial" panose="020B0604020202020204" pitchFamily="34" charset="0"/>
                <a:cs typeface="Arial" panose="020B0604020202020204" pitchFamily="34" charset="0"/>
              </a:rPr>
              <a:t>development</a:t>
            </a:r>
            <a:r>
              <a:rPr lang="ru-RU" altLang="ru-RU" sz="1000" dirty="0">
                <a:solidFill>
                  <a:schemeClr val="tx1"/>
                </a:solidFill>
                <a:latin typeface="Arial" panose="020B0604020202020204" pitchFamily="34" charset="0"/>
                <a:cs typeface="Arial" panose="020B0604020202020204" pitchFamily="34" charset="0"/>
              </a:rPr>
              <a:t> </a:t>
            </a:r>
            <a:r>
              <a:rPr lang="ru-RU" altLang="ru-RU" sz="1000" dirty="0" err="1">
                <a:solidFill>
                  <a:schemeClr val="tx1"/>
                </a:solidFill>
                <a:latin typeface="Arial" panose="020B0604020202020204" pitchFamily="34" charset="0"/>
                <a:cs typeface="Arial" panose="020B0604020202020204" pitchFamily="34" charset="0"/>
              </a:rPr>
              <a:t>of</a:t>
            </a:r>
            <a:r>
              <a:rPr lang="ru-RU" altLang="ru-RU" sz="1000" dirty="0">
                <a:solidFill>
                  <a:schemeClr val="tx1"/>
                </a:solidFill>
                <a:latin typeface="Arial" panose="020B0604020202020204" pitchFamily="34" charset="0"/>
                <a:cs typeface="Arial" panose="020B0604020202020204" pitchFamily="34" charset="0"/>
              </a:rPr>
              <a:t> </a:t>
            </a:r>
            <a:r>
              <a:rPr lang="ru-RU" altLang="ru-RU" sz="1000" dirty="0" err="1">
                <a:solidFill>
                  <a:schemeClr val="tx1"/>
                </a:solidFill>
                <a:latin typeface="Arial" panose="020B0604020202020204" pitchFamily="34" charset="0"/>
                <a:cs typeface="Arial" panose="020B0604020202020204" pitchFamily="34" charset="0"/>
              </a:rPr>
              <a:t>new</a:t>
            </a:r>
            <a:r>
              <a:rPr lang="ru-RU" altLang="ru-RU" sz="1000" dirty="0">
                <a:solidFill>
                  <a:schemeClr val="tx1"/>
                </a:solidFill>
                <a:latin typeface="Arial" panose="020B0604020202020204" pitchFamily="34" charset="0"/>
                <a:cs typeface="Arial" panose="020B0604020202020204" pitchFamily="34" charset="0"/>
              </a:rPr>
              <a:t> </a:t>
            </a:r>
            <a:r>
              <a:rPr lang="ru-RU" altLang="ru-RU" sz="1000" dirty="0" err="1">
                <a:solidFill>
                  <a:schemeClr val="tx1"/>
                </a:solidFill>
                <a:latin typeface="Arial" panose="020B0604020202020204" pitchFamily="34" charset="0"/>
                <a:cs typeface="Arial" panose="020B0604020202020204" pitchFamily="34" charset="0"/>
              </a:rPr>
              <a:t>type</a:t>
            </a:r>
            <a:r>
              <a:rPr lang="ru-RU" altLang="ru-RU" sz="1000" dirty="0">
                <a:solidFill>
                  <a:schemeClr val="tx1"/>
                </a:solidFill>
                <a:latin typeface="Arial" panose="020B0604020202020204" pitchFamily="34" charset="0"/>
                <a:cs typeface="Arial" panose="020B0604020202020204" pitchFamily="34" charset="0"/>
              </a:rPr>
              <a:t> </a:t>
            </a:r>
            <a:r>
              <a:rPr lang="en-US" altLang="ru-RU" sz="1000" dirty="0">
                <a:solidFill>
                  <a:schemeClr val="tx1"/>
                </a:solidFill>
                <a:latin typeface="Arial" panose="020B0604020202020204" pitchFamily="34" charset="0"/>
                <a:cs typeface="Arial" panose="020B0604020202020204" pitchFamily="34" charset="0"/>
              </a:rPr>
              <a:t>fast </a:t>
            </a:r>
            <a:r>
              <a:rPr lang="ru-RU" altLang="ru-RU" sz="1000" dirty="0" err="1">
                <a:solidFill>
                  <a:schemeClr val="tx1"/>
                </a:solidFill>
                <a:latin typeface="Arial" panose="020B0604020202020204" pitchFamily="34" charset="0"/>
                <a:cs typeface="Arial" panose="020B0604020202020204" pitchFamily="34" charset="0"/>
              </a:rPr>
              <a:t>reactors</a:t>
            </a:r>
            <a:r>
              <a:rPr lang="en-US" altLang="ru-RU" sz="1000" dirty="0">
                <a:solidFill>
                  <a:schemeClr val="tx1"/>
                </a:solidFill>
                <a:latin typeface="Arial" panose="020B0604020202020204" pitchFamily="34" charset="0"/>
                <a:cs typeface="Arial" panose="020B0604020202020204" pitchFamily="34" charset="0"/>
              </a:rPr>
              <a:t> </a:t>
            </a:r>
            <a:r>
              <a:rPr lang="ru-RU" altLang="ru-RU" sz="1000" dirty="0">
                <a:solidFill>
                  <a:schemeClr val="tx1"/>
                </a:solidFill>
                <a:latin typeface="Arial" panose="020B0604020202020204" pitchFamily="34" charset="0"/>
                <a:cs typeface="Arial" panose="020B0604020202020204" pitchFamily="34" charset="0"/>
              </a:rPr>
              <a:t> </a:t>
            </a:r>
            <a:r>
              <a:rPr lang="ru-RU" altLang="ru-RU" sz="1000" dirty="0" err="1">
                <a:solidFill>
                  <a:schemeClr val="tx1"/>
                </a:solidFill>
                <a:latin typeface="Arial" panose="020B0604020202020204" pitchFamily="34" charset="0"/>
                <a:cs typeface="Arial" panose="020B0604020202020204" pitchFamily="34" charset="0"/>
              </a:rPr>
              <a:t>always</a:t>
            </a:r>
            <a:r>
              <a:rPr lang="ru-RU" altLang="ru-RU" sz="1000" dirty="0">
                <a:solidFill>
                  <a:schemeClr val="tx1"/>
                </a:solidFill>
                <a:latin typeface="Arial" panose="020B0604020202020204" pitchFamily="34" charset="0"/>
                <a:cs typeface="Arial" panose="020B0604020202020204" pitchFamily="34" charset="0"/>
              </a:rPr>
              <a:t> </a:t>
            </a:r>
            <a:r>
              <a:rPr lang="ru-RU" altLang="ru-RU" sz="1000" dirty="0" err="1">
                <a:solidFill>
                  <a:schemeClr val="tx1"/>
                </a:solidFill>
                <a:latin typeface="Arial" panose="020B0604020202020204" pitchFamily="34" charset="0"/>
                <a:cs typeface="Arial" panose="020B0604020202020204" pitchFamily="34" charset="0"/>
              </a:rPr>
              <a:t>has</a:t>
            </a:r>
            <a:r>
              <a:rPr lang="ru-RU" altLang="ru-RU" sz="1000" dirty="0">
                <a:solidFill>
                  <a:schemeClr val="tx1"/>
                </a:solidFill>
                <a:latin typeface="Arial" panose="020B0604020202020204" pitchFamily="34" charset="0"/>
                <a:cs typeface="Arial" panose="020B0604020202020204" pitchFamily="34" charset="0"/>
              </a:rPr>
              <a:t> </a:t>
            </a:r>
            <a:r>
              <a:rPr lang="ru-RU" altLang="ru-RU" sz="1000" dirty="0" err="1">
                <a:solidFill>
                  <a:schemeClr val="tx1"/>
                </a:solidFill>
                <a:latin typeface="Arial" panose="020B0604020202020204" pitchFamily="34" charset="0"/>
                <a:cs typeface="Arial" panose="020B0604020202020204" pitchFamily="34" charset="0"/>
              </a:rPr>
              <a:t>been</a:t>
            </a:r>
            <a:r>
              <a:rPr lang="en-US" altLang="ru-RU" sz="1000" dirty="0">
                <a:solidFill>
                  <a:schemeClr val="tx1"/>
                </a:solidFill>
                <a:latin typeface="Arial" panose="020B0604020202020204" pitchFamily="34" charset="0"/>
                <a:cs typeface="Arial" panose="020B0604020202020204" pitchFamily="34" charset="0"/>
              </a:rPr>
              <a:t> </a:t>
            </a:r>
            <a:r>
              <a:rPr lang="ru-RU" altLang="ru-RU" sz="1000" dirty="0" err="1">
                <a:solidFill>
                  <a:schemeClr val="tx1"/>
                </a:solidFill>
                <a:latin typeface="Arial" panose="020B0604020202020204" pitchFamily="34" charset="0"/>
                <a:cs typeface="Arial" panose="020B0604020202020204" pitchFamily="34" charset="0"/>
              </a:rPr>
              <a:t>the</a:t>
            </a:r>
            <a:r>
              <a:rPr lang="ru-RU" altLang="ru-RU" sz="1000" dirty="0">
                <a:solidFill>
                  <a:schemeClr val="tx1"/>
                </a:solidFill>
                <a:latin typeface="Arial" panose="020B0604020202020204" pitchFamily="34" charset="0"/>
                <a:cs typeface="Arial" panose="020B0604020202020204" pitchFamily="34" charset="0"/>
              </a:rPr>
              <a:t> </a:t>
            </a:r>
            <a:r>
              <a:rPr lang="ru-RU" altLang="ru-RU" sz="1000" dirty="0" err="1">
                <a:solidFill>
                  <a:schemeClr val="tx1"/>
                </a:solidFill>
                <a:latin typeface="Arial" panose="020B0604020202020204" pitchFamily="34" charset="0"/>
                <a:cs typeface="Arial" panose="020B0604020202020204" pitchFamily="34" charset="0"/>
              </a:rPr>
              <a:t>thermophysics</a:t>
            </a:r>
            <a:r>
              <a:rPr lang="en-US" altLang="ru-RU" sz="1000" dirty="0">
                <a:solidFill>
                  <a:schemeClr val="tx1"/>
                </a:solidFill>
                <a:latin typeface="Arial" panose="020B0604020202020204" pitchFamily="34" charset="0"/>
                <a:cs typeface="Arial" panose="020B0604020202020204" pitchFamily="34" charset="0"/>
              </a:rPr>
              <a:t> </a:t>
            </a:r>
            <a:r>
              <a:rPr lang="ru-RU" altLang="ru-RU" sz="1000" dirty="0" err="1">
                <a:solidFill>
                  <a:schemeClr val="tx1"/>
                </a:solidFill>
                <a:latin typeface="Arial" panose="020B0604020202020204" pitchFamily="34" charset="0"/>
                <a:cs typeface="Arial" panose="020B0604020202020204" pitchFamily="34" charset="0"/>
              </a:rPr>
              <a:t>problems</a:t>
            </a:r>
            <a:r>
              <a:rPr lang="ru-RU" altLang="ru-RU" sz="1000" dirty="0">
                <a:solidFill>
                  <a:schemeClr val="tx1"/>
                </a:solidFill>
                <a:latin typeface="Arial" panose="020B0604020202020204" pitchFamily="34" charset="0"/>
                <a:cs typeface="Arial" panose="020B0604020202020204" pitchFamily="34" charset="0"/>
              </a:rPr>
              <a:t>: </a:t>
            </a:r>
            <a:r>
              <a:rPr lang="ru-RU" altLang="ru-RU" sz="1000" dirty="0" err="1">
                <a:solidFill>
                  <a:schemeClr val="tx1"/>
                </a:solidFill>
                <a:latin typeface="Arial" panose="020B0604020202020204" pitchFamily="34" charset="0"/>
                <a:cs typeface="Arial" panose="020B0604020202020204" pitchFamily="34" charset="0"/>
              </a:rPr>
              <a:t>the</a:t>
            </a:r>
            <a:r>
              <a:rPr lang="ru-RU" altLang="ru-RU" sz="1000" dirty="0">
                <a:solidFill>
                  <a:schemeClr val="tx1"/>
                </a:solidFill>
                <a:latin typeface="Arial" panose="020B0604020202020204" pitchFamily="34" charset="0"/>
                <a:cs typeface="Arial" panose="020B0604020202020204" pitchFamily="34" charset="0"/>
              </a:rPr>
              <a:t> </a:t>
            </a:r>
            <a:r>
              <a:rPr lang="ru-RU" altLang="ru-RU" sz="1000" dirty="0" err="1">
                <a:solidFill>
                  <a:schemeClr val="tx1"/>
                </a:solidFill>
                <a:latin typeface="Arial" panose="020B0604020202020204" pitchFamily="34" charset="0"/>
                <a:cs typeface="Arial" panose="020B0604020202020204" pitchFamily="34" charset="0"/>
              </a:rPr>
              <a:t>choice</a:t>
            </a:r>
            <a:r>
              <a:rPr lang="ru-RU" altLang="ru-RU" sz="1000" dirty="0">
                <a:solidFill>
                  <a:schemeClr val="tx1"/>
                </a:solidFill>
                <a:latin typeface="Arial" panose="020B0604020202020204" pitchFamily="34" charset="0"/>
                <a:cs typeface="Arial" panose="020B0604020202020204" pitchFamily="34" charset="0"/>
              </a:rPr>
              <a:t> </a:t>
            </a:r>
            <a:r>
              <a:rPr lang="ru-RU" altLang="ru-RU" sz="1000" dirty="0" err="1">
                <a:solidFill>
                  <a:schemeClr val="tx1"/>
                </a:solidFill>
                <a:latin typeface="Arial" panose="020B0604020202020204" pitchFamily="34" charset="0"/>
                <a:cs typeface="Arial" panose="020B0604020202020204" pitchFamily="34" charset="0"/>
              </a:rPr>
              <a:t>and</a:t>
            </a:r>
            <a:r>
              <a:rPr lang="ru-RU" altLang="ru-RU" sz="1000" dirty="0">
                <a:solidFill>
                  <a:schemeClr val="tx1"/>
                </a:solidFill>
                <a:latin typeface="Arial" panose="020B0604020202020204" pitchFamily="34" charset="0"/>
                <a:cs typeface="Arial" panose="020B0604020202020204" pitchFamily="34" charset="0"/>
              </a:rPr>
              <a:t> </a:t>
            </a:r>
            <a:r>
              <a:rPr lang="ru-RU" altLang="ru-RU" sz="1000" dirty="0" err="1">
                <a:solidFill>
                  <a:schemeClr val="tx1"/>
                </a:solidFill>
                <a:latin typeface="Arial" panose="020B0604020202020204" pitchFamily="34" charset="0"/>
                <a:cs typeface="Arial" panose="020B0604020202020204" pitchFamily="34" charset="0"/>
              </a:rPr>
              <a:t>mastery</a:t>
            </a:r>
            <a:r>
              <a:rPr lang="en-US" altLang="ru-RU" sz="1000" dirty="0">
                <a:solidFill>
                  <a:schemeClr val="tx1"/>
                </a:solidFill>
                <a:latin typeface="Arial" panose="020B0604020202020204" pitchFamily="34" charset="0"/>
                <a:cs typeface="Arial" panose="020B0604020202020204" pitchFamily="34" charset="0"/>
              </a:rPr>
              <a:t> </a:t>
            </a:r>
            <a:r>
              <a:rPr lang="ru-RU" altLang="ru-RU" sz="1000" dirty="0" err="1">
                <a:solidFill>
                  <a:schemeClr val="tx1"/>
                </a:solidFill>
                <a:latin typeface="Arial" panose="020B0604020202020204" pitchFamily="34" charset="0"/>
                <a:cs typeface="Arial" panose="020B0604020202020204" pitchFamily="34" charset="0"/>
              </a:rPr>
              <a:t>of</a:t>
            </a:r>
            <a:r>
              <a:rPr lang="ru-RU" altLang="ru-RU" sz="1000" dirty="0">
                <a:solidFill>
                  <a:schemeClr val="tx1"/>
                </a:solidFill>
                <a:latin typeface="Arial" panose="020B0604020202020204" pitchFamily="34" charset="0"/>
                <a:cs typeface="Arial" panose="020B0604020202020204" pitchFamily="34" charset="0"/>
              </a:rPr>
              <a:t> </a:t>
            </a:r>
            <a:r>
              <a:rPr lang="ru-RU" altLang="ru-RU" sz="1000" dirty="0" err="1">
                <a:solidFill>
                  <a:schemeClr val="tx1"/>
                </a:solidFill>
                <a:latin typeface="Arial" panose="020B0604020202020204" pitchFamily="34" charset="0"/>
                <a:cs typeface="Arial" panose="020B0604020202020204" pitchFamily="34" charset="0"/>
              </a:rPr>
              <a:t>coolants</a:t>
            </a:r>
            <a:r>
              <a:rPr lang="ru-RU" altLang="ru-RU" sz="1000" dirty="0">
                <a:solidFill>
                  <a:schemeClr val="tx1"/>
                </a:solidFill>
                <a:latin typeface="Arial" panose="020B0604020202020204" pitchFamily="34" charset="0"/>
                <a:cs typeface="Arial" panose="020B0604020202020204" pitchFamily="34" charset="0"/>
              </a:rPr>
              <a:t>, </a:t>
            </a:r>
            <a:r>
              <a:rPr lang="ru-RU" altLang="ru-RU" sz="1000" dirty="0" err="1">
                <a:solidFill>
                  <a:schemeClr val="tx1"/>
                </a:solidFill>
                <a:latin typeface="Arial" panose="020B0604020202020204" pitchFamily="34" charset="0"/>
                <a:cs typeface="Arial" panose="020B0604020202020204" pitchFamily="34" charset="0"/>
              </a:rPr>
              <a:t>the</a:t>
            </a:r>
            <a:r>
              <a:rPr lang="ru-RU" altLang="ru-RU" sz="1000" dirty="0">
                <a:solidFill>
                  <a:schemeClr val="tx1"/>
                </a:solidFill>
                <a:latin typeface="Arial" panose="020B0604020202020204" pitchFamily="34" charset="0"/>
                <a:cs typeface="Arial" panose="020B0604020202020204" pitchFamily="34" charset="0"/>
              </a:rPr>
              <a:t> </a:t>
            </a:r>
            <a:r>
              <a:rPr lang="ru-RU" altLang="ru-RU" sz="1000" dirty="0" err="1">
                <a:solidFill>
                  <a:schemeClr val="tx1"/>
                </a:solidFill>
                <a:latin typeface="Arial" panose="020B0604020202020204" pitchFamily="34" charset="0"/>
                <a:cs typeface="Arial" panose="020B0604020202020204" pitchFamily="34" charset="0"/>
              </a:rPr>
              <a:t>heat</a:t>
            </a:r>
            <a:r>
              <a:rPr lang="ru-RU" altLang="ru-RU" sz="1000" dirty="0">
                <a:solidFill>
                  <a:schemeClr val="tx1"/>
                </a:solidFill>
                <a:latin typeface="Arial" panose="020B0604020202020204" pitchFamily="34" charset="0"/>
                <a:cs typeface="Arial" panose="020B0604020202020204" pitchFamily="34" charset="0"/>
              </a:rPr>
              <a:t> </a:t>
            </a:r>
            <a:r>
              <a:rPr lang="en-US" altLang="ru-RU" sz="1000" dirty="0">
                <a:solidFill>
                  <a:schemeClr val="tx1"/>
                </a:solidFill>
                <a:latin typeface="Arial" panose="020B0604020202020204" pitchFamily="34" charset="0"/>
                <a:cs typeface="Arial" panose="020B0604020202020204" pitchFamily="34" charset="0"/>
              </a:rPr>
              <a:t>exchange</a:t>
            </a:r>
            <a:r>
              <a:rPr lang="ru-RU" altLang="ru-RU" sz="1000" dirty="0">
                <a:solidFill>
                  <a:schemeClr val="tx1"/>
                </a:solidFill>
                <a:latin typeface="Arial" panose="020B0604020202020204" pitchFamily="34" charset="0"/>
                <a:cs typeface="Arial" panose="020B0604020202020204" pitchFamily="34" charset="0"/>
              </a:rPr>
              <a:t> </a:t>
            </a:r>
            <a:r>
              <a:rPr lang="ru-RU" altLang="ru-RU" sz="1000" dirty="0" err="1">
                <a:solidFill>
                  <a:schemeClr val="tx1"/>
                </a:solidFill>
                <a:latin typeface="Arial" panose="020B0604020202020204" pitchFamily="34" charset="0"/>
                <a:cs typeface="Arial" panose="020B0604020202020204" pitchFamily="34" charset="0"/>
              </a:rPr>
              <a:t>and</a:t>
            </a:r>
            <a:r>
              <a:rPr lang="ru-RU" altLang="ru-RU" sz="1000" dirty="0">
                <a:solidFill>
                  <a:schemeClr val="tx1"/>
                </a:solidFill>
                <a:latin typeface="Arial" panose="020B0604020202020204" pitchFamily="34" charset="0"/>
                <a:cs typeface="Arial" panose="020B0604020202020204" pitchFamily="34" charset="0"/>
              </a:rPr>
              <a:t> </a:t>
            </a:r>
            <a:r>
              <a:rPr lang="ru-RU" altLang="ru-RU" sz="1000" dirty="0" err="1">
                <a:solidFill>
                  <a:schemeClr val="tx1"/>
                </a:solidFill>
                <a:latin typeface="Arial" panose="020B0604020202020204" pitchFamily="34" charset="0"/>
                <a:cs typeface="Arial" panose="020B0604020202020204" pitchFamily="34" charset="0"/>
              </a:rPr>
              <a:t>hydrodynamics</a:t>
            </a:r>
            <a:r>
              <a:rPr lang="ru-RU" altLang="ru-RU" sz="1000" dirty="0">
                <a:solidFill>
                  <a:schemeClr val="tx1"/>
                </a:solidFill>
                <a:latin typeface="Arial" panose="020B0604020202020204" pitchFamily="34" charset="0"/>
                <a:cs typeface="Arial" panose="020B0604020202020204" pitchFamily="34" charset="0"/>
              </a:rPr>
              <a:t> </a:t>
            </a:r>
            <a:r>
              <a:rPr lang="ru-RU" altLang="ru-RU" sz="1000" dirty="0" err="1">
                <a:solidFill>
                  <a:schemeClr val="tx1"/>
                </a:solidFill>
                <a:latin typeface="Arial" panose="020B0604020202020204" pitchFamily="34" charset="0"/>
                <a:cs typeface="Arial" panose="020B0604020202020204" pitchFamily="34" charset="0"/>
              </a:rPr>
              <a:t>study</a:t>
            </a:r>
            <a:r>
              <a:rPr lang="en-US" altLang="ru-RU" sz="1000" b="1" dirty="0">
                <a:solidFill>
                  <a:schemeClr val="tx1"/>
                </a:solidFill>
                <a:latin typeface="Arial" panose="020B0604020202020204" pitchFamily="34" charset="0"/>
                <a:cs typeface="Arial" panose="020B0604020202020204" pitchFamily="34" charset="0"/>
              </a:rPr>
              <a:t>.</a:t>
            </a:r>
            <a:endParaRPr lang="ru-RU" altLang="ru-RU" sz="1000" b="1" dirty="0">
              <a:solidFill>
                <a:schemeClr val="tx1"/>
              </a:solidFill>
              <a:latin typeface="Arial" panose="020B0604020202020204" pitchFamily="34" charset="0"/>
              <a:cs typeface="Arial" panose="020B0604020202020204" pitchFamily="34" charset="0"/>
            </a:endParaRPr>
          </a:p>
          <a:p>
            <a:pPr>
              <a:spcBef>
                <a:spcPts val="0"/>
              </a:spcBef>
              <a:spcAft>
                <a:spcPts val="600"/>
              </a:spcAft>
            </a:pPr>
            <a:endParaRPr lang="ru-RU" altLang="ru-RU" sz="1000" dirty="0">
              <a:solidFill>
                <a:schemeClr val="tx1"/>
              </a:solidFill>
              <a:latin typeface="Arial" panose="020B0604020202020204" pitchFamily="34" charset="0"/>
              <a:cs typeface="Arial" panose="020B0604020202020204" pitchFamily="34" charset="0"/>
            </a:endParaRPr>
          </a:p>
          <a:p>
            <a:pPr>
              <a:spcBef>
                <a:spcPts val="0"/>
              </a:spcBef>
              <a:spcAft>
                <a:spcPts val="600"/>
              </a:spcAft>
            </a:pPr>
            <a:endParaRPr lang="ru-RU" altLang="ru-RU" sz="1000" dirty="0">
              <a:solidFill>
                <a:schemeClr val="tx1"/>
              </a:solidFill>
              <a:latin typeface="Arial" panose="020B0604020202020204" pitchFamily="34" charset="0"/>
              <a:cs typeface="Arial" panose="020B0604020202020204" pitchFamily="34" charset="0"/>
            </a:endParaRPr>
          </a:p>
        </p:txBody>
      </p:sp>
      <p:pic>
        <p:nvPicPr>
          <p:cNvPr id="9" name="Picture 3" descr="1_1"/>
          <p:cNvPicPr>
            <a:picLocks noChangeAspect="1" noChangeArrowheads="1"/>
          </p:cNvPicPr>
          <p:nvPr/>
        </p:nvPicPr>
        <p:blipFill>
          <a:blip r:embed="rId2" cstate="print">
            <a:extLst>
              <a:ext uri="{28A0092B-C50C-407E-A947-70E740481C1C}">
                <a14:useLocalDpi xmlns:a14="http://schemas.microsoft.com/office/drawing/2010/main" val="0"/>
              </a:ext>
            </a:extLst>
          </a:blip>
          <a:srcRect l="6120" t="6960" r="6120" b="3557"/>
          <a:stretch>
            <a:fillRect/>
          </a:stretch>
        </p:blipFill>
        <p:spPr bwMode="auto">
          <a:xfrm>
            <a:off x="4694513" y="1314992"/>
            <a:ext cx="1651787" cy="13320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5" descr="P101004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5811" y="1314992"/>
            <a:ext cx="1760189" cy="13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Текст 2"/>
          <p:cNvSpPr>
            <a:spLocks noGrp="1"/>
          </p:cNvSpPr>
          <p:nvPr>
            <p:ph type="body" sz="quarter" idx="10"/>
          </p:nvPr>
        </p:nvSpPr>
        <p:spPr>
          <a:xfrm>
            <a:off x="4694513" y="2671441"/>
            <a:ext cx="1299410" cy="295162"/>
          </a:xfrm>
        </p:spPr>
        <p:txBody>
          <a:bodyPr/>
          <a:lstStyle/>
          <a:p>
            <a:pPr>
              <a:lnSpc>
                <a:spcPct val="100000"/>
              </a:lnSpc>
              <a:spcBef>
                <a:spcPct val="0"/>
              </a:spcBef>
              <a:spcAft>
                <a:spcPct val="0"/>
              </a:spcAft>
            </a:pPr>
            <a:r>
              <a:rPr lang="en-US" altLang="ru-RU" sz="1000" dirty="0">
                <a:latin typeface="Arial" panose="020B0604020202020204" pitchFamily="34" charset="0"/>
                <a:cs typeface="Arial" panose="020B0604020202020204" pitchFamily="34" charset="0"/>
              </a:rPr>
              <a:t>First </a:t>
            </a:r>
            <a:r>
              <a:rPr lang="en-US" altLang="ru-RU" sz="1000" dirty="0" err="1">
                <a:latin typeface="Arial" panose="020B0604020202020204" pitchFamily="34" charset="0"/>
                <a:cs typeface="Arial" panose="020B0604020202020204" pitchFamily="34" charset="0"/>
              </a:rPr>
              <a:t>Pb</a:t>
            </a:r>
            <a:r>
              <a:rPr lang="en-US" altLang="ru-RU" sz="1000" dirty="0">
                <a:latin typeface="Arial" panose="020B0604020202020204" pitchFamily="34" charset="0"/>
                <a:cs typeface="Arial" panose="020B0604020202020204" pitchFamily="34" charset="0"/>
              </a:rPr>
              <a:t>-Bi facility</a:t>
            </a:r>
            <a:endParaRPr lang="ru-RU" altLang="ru-RU" sz="1000" dirty="0">
              <a:latin typeface="Arial" panose="020B0604020202020204" pitchFamily="34" charset="0"/>
              <a:cs typeface="Arial" panose="020B0604020202020204" pitchFamily="34" charset="0"/>
            </a:endParaRPr>
          </a:p>
          <a:p>
            <a:pPr>
              <a:lnSpc>
                <a:spcPct val="100000"/>
              </a:lnSpc>
              <a:spcBef>
                <a:spcPct val="0"/>
              </a:spcBef>
              <a:spcAft>
                <a:spcPct val="0"/>
              </a:spcAft>
            </a:pPr>
            <a:r>
              <a:rPr lang="ru-RU" altLang="ru-RU" sz="1000" dirty="0">
                <a:latin typeface="Arial" panose="020B0604020202020204" pitchFamily="34" charset="0"/>
                <a:cs typeface="Arial" panose="020B0604020202020204" pitchFamily="34" charset="0"/>
              </a:rPr>
              <a:t>(1951)</a:t>
            </a:r>
          </a:p>
          <a:p>
            <a:pPr>
              <a:spcBef>
                <a:spcPts val="0"/>
              </a:spcBef>
            </a:pPr>
            <a:endParaRPr lang="ru-RU" altLang="ru-RU" sz="1000" dirty="0">
              <a:latin typeface="Arial" panose="020B0604020202020204" pitchFamily="34" charset="0"/>
              <a:cs typeface="Arial" panose="020B0604020202020204" pitchFamily="34" charset="0"/>
            </a:endParaRPr>
          </a:p>
          <a:p>
            <a:pPr>
              <a:spcBef>
                <a:spcPts val="0"/>
              </a:spcBef>
            </a:pPr>
            <a:endParaRPr lang="ru-RU" sz="1000" dirty="0">
              <a:latin typeface="Arial" panose="020B0604020202020204" pitchFamily="34" charset="0"/>
              <a:cs typeface="Arial" panose="020B0604020202020204" pitchFamily="34" charset="0"/>
            </a:endParaRPr>
          </a:p>
        </p:txBody>
      </p:sp>
      <p:sp>
        <p:nvSpPr>
          <p:cNvPr id="16" name="Текст 2"/>
          <p:cNvSpPr>
            <a:spLocks noGrp="1"/>
          </p:cNvSpPr>
          <p:nvPr>
            <p:ph type="body" sz="quarter" idx="10"/>
          </p:nvPr>
        </p:nvSpPr>
        <p:spPr>
          <a:xfrm>
            <a:off x="6875811" y="2671441"/>
            <a:ext cx="1299410" cy="295162"/>
          </a:xfrm>
        </p:spPr>
        <p:txBody>
          <a:bodyPr/>
          <a:lstStyle/>
          <a:p>
            <a:pPr>
              <a:lnSpc>
                <a:spcPct val="100000"/>
              </a:lnSpc>
              <a:spcBef>
                <a:spcPct val="0"/>
              </a:spcBef>
              <a:spcAft>
                <a:spcPct val="0"/>
              </a:spcAft>
            </a:pPr>
            <a:r>
              <a:rPr lang="ru-RU" altLang="ru-RU" sz="1000" dirty="0" err="1">
                <a:latin typeface="Arial" panose="020B0604020202020204" pitchFamily="34" charset="0"/>
                <a:cs typeface="Arial" panose="020B0604020202020204" pitchFamily="34" charset="0"/>
              </a:rPr>
              <a:t>Aerodynamic</a:t>
            </a:r>
            <a:r>
              <a:rPr lang="ru-RU" altLang="ru-RU" sz="1000" dirty="0">
                <a:latin typeface="Arial" panose="020B0604020202020204" pitchFamily="34" charset="0"/>
                <a:cs typeface="Arial" panose="020B0604020202020204" pitchFamily="34" charset="0"/>
              </a:rPr>
              <a:t> f</a:t>
            </a:r>
            <a:r>
              <a:rPr lang="en-US" altLang="ru-RU" sz="1000" dirty="0" err="1">
                <a:latin typeface="Arial" panose="020B0604020202020204" pitchFamily="34" charset="0"/>
                <a:cs typeface="Arial" panose="020B0604020202020204" pitchFamily="34" charset="0"/>
              </a:rPr>
              <a:t>acility</a:t>
            </a:r>
            <a:r>
              <a:rPr lang="ru-RU" altLang="ru-RU" sz="1000" dirty="0">
                <a:latin typeface="Arial" panose="020B0604020202020204" pitchFamily="34" charset="0"/>
                <a:cs typeface="Arial" panose="020B0604020202020204" pitchFamily="34" charset="0"/>
              </a:rPr>
              <a:t> «SGDI»</a:t>
            </a:r>
          </a:p>
          <a:p>
            <a:pPr>
              <a:lnSpc>
                <a:spcPct val="100000"/>
              </a:lnSpc>
              <a:spcBef>
                <a:spcPct val="0"/>
              </a:spcBef>
              <a:spcAft>
                <a:spcPct val="0"/>
              </a:spcAft>
            </a:pPr>
            <a:endParaRPr lang="ru-RU" altLang="ru-RU" sz="1000" dirty="0">
              <a:latin typeface="Arial" panose="020B0604020202020204" pitchFamily="34" charset="0"/>
              <a:cs typeface="Arial" panose="020B0604020202020204" pitchFamily="34" charset="0"/>
            </a:endParaRPr>
          </a:p>
          <a:p>
            <a:pPr>
              <a:lnSpc>
                <a:spcPct val="100000"/>
              </a:lnSpc>
              <a:spcBef>
                <a:spcPct val="0"/>
              </a:spcBef>
              <a:spcAft>
                <a:spcPct val="0"/>
              </a:spcAft>
            </a:pPr>
            <a:endParaRPr lang="ru-RU" altLang="ru-RU" sz="1000" dirty="0">
              <a:latin typeface="Arial" panose="020B0604020202020204" pitchFamily="34" charset="0"/>
              <a:cs typeface="Arial" panose="020B0604020202020204" pitchFamily="34" charset="0"/>
            </a:endParaRPr>
          </a:p>
          <a:p>
            <a:pPr>
              <a:spcBef>
                <a:spcPts val="0"/>
              </a:spcBef>
            </a:pPr>
            <a:endParaRPr lang="ru-RU" altLang="ru-RU" sz="1000" dirty="0">
              <a:latin typeface="Arial" panose="020B0604020202020204" pitchFamily="34" charset="0"/>
              <a:cs typeface="Arial" panose="020B0604020202020204" pitchFamily="34" charset="0"/>
            </a:endParaRPr>
          </a:p>
          <a:p>
            <a:pPr>
              <a:spcBef>
                <a:spcPts val="0"/>
              </a:spcBef>
            </a:pPr>
            <a:endParaRPr lang="ru-RU" sz="1000" dirty="0">
              <a:latin typeface="Arial" panose="020B0604020202020204" pitchFamily="34" charset="0"/>
              <a:cs typeface="Arial" panose="020B0604020202020204" pitchFamily="34" charset="0"/>
            </a:endParaRPr>
          </a:p>
        </p:txBody>
      </p:sp>
      <p:pic>
        <p:nvPicPr>
          <p:cNvPr id="17" name="Picture 5" descr="ТТ-1М"/>
          <p:cNvPicPr>
            <a:picLocks noChangeAspect="1" noChangeArrowheads="1"/>
          </p:cNvPicPr>
          <p:nvPr/>
        </p:nvPicPr>
        <p:blipFill>
          <a:blip r:embed="rId4" cstate="print">
            <a:lum bright="20000" contrast="10000"/>
            <a:extLst>
              <a:ext uri="{28A0092B-C50C-407E-A947-70E740481C1C}">
                <a14:useLocalDpi xmlns:a14="http://schemas.microsoft.com/office/drawing/2010/main" val="0"/>
              </a:ext>
            </a:extLst>
          </a:blip>
          <a:srcRect/>
          <a:stretch>
            <a:fillRect/>
          </a:stretch>
        </p:blipFill>
        <p:spPr bwMode="auto">
          <a:xfrm>
            <a:off x="4749640" y="3038931"/>
            <a:ext cx="1538237" cy="13320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10" descr="P1010002"/>
          <p:cNvPicPr>
            <a:picLocks noChangeAspect="1" noChangeArrowheads="1"/>
          </p:cNvPicPr>
          <p:nvPr/>
        </p:nvPicPr>
        <p:blipFill>
          <a:blip r:embed="rId5" cstate="print">
            <a:extLst>
              <a:ext uri="{28A0092B-C50C-407E-A947-70E740481C1C}">
                <a14:useLocalDpi xmlns:a14="http://schemas.microsoft.com/office/drawing/2010/main" val="0"/>
              </a:ext>
            </a:extLst>
          </a:blip>
          <a:srcRect l="6454" r="3873"/>
          <a:stretch>
            <a:fillRect/>
          </a:stretch>
        </p:blipFill>
        <p:spPr bwMode="auto">
          <a:xfrm>
            <a:off x="6907027" y="3038931"/>
            <a:ext cx="1661083" cy="13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Текст 2"/>
          <p:cNvSpPr>
            <a:spLocks noGrp="1"/>
          </p:cNvSpPr>
          <p:nvPr>
            <p:ph type="body" sz="quarter" idx="10"/>
          </p:nvPr>
        </p:nvSpPr>
        <p:spPr>
          <a:xfrm>
            <a:off x="4749640" y="4409738"/>
            <a:ext cx="1538237" cy="295162"/>
          </a:xfrm>
        </p:spPr>
        <p:txBody>
          <a:bodyPr/>
          <a:lstStyle/>
          <a:p>
            <a:pPr>
              <a:lnSpc>
                <a:spcPct val="100000"/>
              </a:lnSpc>
              <a:spcBef>
                <a:spcPct val="0"/>
              </a:spcBef>
              <a:spcAft>
                <a:spcPct val="0"/>
              </a:spcAft>
            </a:pPr>
            <a:r>
              <a:rPr lang="ru-RU" altLang="ru-RU" sz="1000" dirty="0">
                <a:latin typeface="Arial" panose="020B0604020202020204" pitchFamily="34" charset="0"/>
                <a:cs typeface="Arial" panose="020B0604020202020204" pitchFamily="34" charset="0"/>
              </a:rPr>
              <a:t>«TT-1M» f</a:t>
            </a:r>
            <a:r>
              <a:rPr lang="en-US" altLang="ru-RU" sz="1000" dirty="0" err="1">
                <a:latin typeface="Arial" panose="020B0604020202020204" pitchFamily="34" charset="0"/>
                <a:cs typeface="Arial" panose="020B0604020202020204" pitchFamily="34" charset="0"/>
              </a:rPr>
              <a:t>acility</a:t>
            </a:r>
            <a:r>
              <a:rPr lang="en-US"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with</a:t>
            </a:r>
            <a:r>
              <a:rPr lang="ru-RU" altLang="ru-RU" sz="1000" dirty="0">
                <a:latin typeface="Arial" panose="020B0604020202020204" pitchFamily="34" charset="0"/>
                <a:cs typeface="Arial" panose="020B0604020202020204" pitchFamily="34" charset="0"/>
              </a:rPr>
              <a:t> Pb </a:t>
            </a:r>
            <a:r>
              <a:rPr lang="ru-RU" altLang="ru-RU" sz="1000" dirty="0" err="1">
                <a:latin typeface="Arial" panose="020B0604020202020204" pitchFamily="34" charset="0"/>
                <a:cs typeface="Arial" panose="020B0604020202020204" pitchFamily="34" charset="0"/>
              </a:rPr>
              <a:t>and</a:t>
            </a:r>
            <a:r>
              <a:rPr lang="ru-RU" altLang="ru-RU" sz="1000" dirty="0">
                <a:latin typeface="Arial" panose="020B0604020202020204" pitchFamily="34" charset="0"/>
                <a:cs typeface="Arial" panose="020B0604020202020204" pitchFamily="34" charset="0"/>
              </a:rPr>
              <a:t> Pb-</a:t>
            </a:r>
            <a:r>
              <a:rPr lang="ru-RU" altLang="ru-RU" sz="1000" dirty="0" err="1">
                <a:latin typeface="Arial" panose="020B0604020202020204" pitchFamily="34" charset="0"/>
                <a:cs typeface="Arial" panose="020B0604020202020204" pitchFamily="34" charset="0"/>
              </a:rPr>
              <a:t>Bi</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for</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technological</a:t>
            </a:r>
            <a:r>
              <a:rPr lang="ru-RU" altLang="ru-RU" sz="1000" dirty="0">
                <a:latin typeface="Arial" panose="020B0604020202020204" pitchFamily="34" charset="0"/>
                <a:cs typeface="Arial" panose="020B0604020202020204" pitchFamily="34" charset="0"/>
              </a:rPr>
              <a:t> </a:t>
            </a:r>
            <a:r>
              <a:rPr lang="en-US" altLang="ru-RU" sz="1000" dirty="0">
                <a:latin typeface="Arial" panose="020B0604020202020204" pitchFamily="34" charset="0"/>
                <a:cs typeface="Arial" panose="020B0604020202020204" pitchFamily="34" charset="0"/>
              </a:rPr>
              <a:t>studies</a:t>
            </a:r>
            <a:endParaRPr lang="ru-RU" altLang="ru-RU" sz="1000" dirty="0">
              <a:latin typeface="Arial" panose="020B0604020202020204" pitchFamily="34" charset="0"/>
              <a:cs typeface="Arial" panose="020B0604020202020204" pitchFamily="34" charset="0"/>
            </a:endParaRPr>
          </a:p>
          <a:p>
            <a:pPr>
              <a:lnSpc>
                <a:spcPct val="100000"/>
              </a:lnSpc>
              <a:spcBef>
                <a:spcPct val="0"/>
              </a:spcBef>
              <a:spcAft>
                <a:spcPct val="0"/>
              </a:spcAft>
            </a:pPr>
            <a:endParaRPr lang="ru-RU" altLang="ru-RU" sz="1000" dirty="0">
              <a:latin typeface="Arial" panose="020B0604020202020204" pitchFamily="34" charset="0"/>
              <a:cs typeface="Arial" panose="020B0604020202020204" pitchFamily="34" charset="0"/>
            </a:endParaRPr>
          </a:p>
          <a:p>
            <a:pPr>
              <a:lnSpc>
                <a:spcPct val="100000"/>
              </a:lnSpc>
              <a:spcBef>
                <a:spcPct val="0"/>
              </a:spcBef>
              <a:spcAft>
                <a:spcPct val="0"/>
              </a:spcAft>
            </a:pPr>
            <a:endParaRPr lang="ru-RU" altLang="ru-RU" sz="1000" dirty="0">
              <a:latin typeface="Arial" panose="020B0604020202020204" pitchFamily="34" charset="0"/>
              <a:cs typeface="Arial" panose="020B0604020202020204" pitchFamily="34" charset="0"/>
            </a:endParaRPr>
          </a:p>
          <a:p>
            <a:pPr>
              <a:lnSpc>
                <a:spcPct val="100000"/>
              </a:lnSpc>
              <a:spcBef>
                <a:spcPct val="0"/>
              </a:spcBef>
              <a:spcAft>
                <a:spcPct val="0"/>
              </a:spcAft>
            </a:pPr>
            <a:endParaRPr lang="ru-RU" altLang="ru-RU" sz="1000" dirty="0">
              <a:latin typeface="Arial" panose="020B0604020202020204" pitchFamily="34" charset="0"/>
              <a:cs typeface="Arial" panose="020B0604020202020204" pitchFamily="34" charset="0"/>
            </a:endParaRPr>
          </a:p>
          <a:p>
            <a:pPr>
              <a:spcBef>
                <a:spcPts val="0"/>
              </a:spcBef>
            </a:pPr>
            <a:endParaRPr lang="ru-RU" altLang="ru-RU" sz="1000" dirty="0">
              <a:latin typeface="Arial" panose="020B0604020202020204" pitchFamily="34" charset="0"/>
              <a:cs typeface="Arial" panose="020B0604020202020204" pitchFamily="34" charset="0"/>
            </a:endParaRPr>
          </a:p>
          <a:p>
            <a:pPr>
              <a:spcBef>
                <a:spcPts val="0"/>
              </a:spcBef>
            </a:pPr>
            <a:endParaRPr lang="ru-RU" sz="1000" dirty="0">
              <a:latin typeface="Arial" panose="020B0604020202020204" pitchFamily="34" charset="0"/>
              <a:cs typeface="Arial" panose="020B0604020202020204" pitchFamily="34" charset="0"/>
            </a:endParaRPr>
          </a:p>
        </p:txBody>
      </p:sp>
      <p:sp>
        <p:nvSpPr>
          <p:cNvPr id="20" name="Текст 2"/>
          <p:cNvSpPr>
            <a:spLocks noGrp="1"/>
          </p:cNvSpPr>
          <p:nvPr>
            <p:ph type="body" sz="quarter" idx="10"/>
          </p:nvPr>
        </p:nvSpPr>
        <p:spPr>
          <a:xfrm>
            <a:off x="6924838" y="4409738"/>
            <a:ext cx="2535057" cy="295162"/>
          </a:xfrm>
        </p:spPr>
        <p:txBody>
          <a:bodyPr/>
          <a:lstStyle/>
          <a:p>
            <a:pPr>
              <a:lnSpc>
                <a:spcPct val="100000"/>
              </a:lnSpc>
              <a:spcBef>
                <a:spcPct val="0"/>
              </a:spcBef>
              <a:spcAft>
                <a:spcPct val="0"/>
              </a:spcAft>
            </a:pPr>
            <a:r>
              <a:rPr lang="ru-RU" altLang="ru-RU" sz="1000" dirty="0">
                <a:latin typeface="Arial" panose="020B0604020202020204" pitchFamily="34" charset="0"/>
                <a:cs typeface="Arial" panose="020B0604020202020204" pitchFamily="34" charset="0"/>
              </a:rPr>
              <a:t>«6B»</a:t>
            </a:r>
            <a:r>
              <a:rPr lang="en-US" altLang="ru-RU" sz="1000" dirty="0">
                <a:latin typeface="Arial" panose="020B0604020202020204" pitchFamily="34" charset="0"/>
                <a:cs typeface="Arial" panose="020B0604020202020204" pitchFamily="34" charset="0"/>
              </a:rPr>
              <a:t> </a:t>
            </a:r>
            <a:r>
              <a:rPr lang="ru-RU" altLang="ru-RU" sz="1000" dirty="0">
                <a:latin typeface="Arial" panose="020B0604020202020204" pitchFamily="34" charset="0"/>
                <a:cs typeface="Arial" panose="020B0604020202020204" pitchFamily="34" charset="0"/>
              </a:rPr>
              <a:t>f</a:t>
            </a:r>
            <a:r>
              <a:rPr lang="en-US" altLang="ru-RU" sz="1000" dirty="0" err="1">
                <a:latin typeface="Arial" panose="020B0604020202020204" pitchFamily="34" charset="0"/>
                <a:cs typeface="Arial" panose="020B0604020202020204" pitchFamily="34" charset="0"/>
              </a:rPr>
              <a:t>acility</a:t>
            </a:r>
            <a:r>
              <a:rPr lang="en-US" altLang="ru-RU" sz="1000" dirty="0">
                <a:latin typeface="Arial" panose="020B0604020202020204" pitchFamily="34" charset="0"/>
                <a:cs typeface="Arial" panose="020B0604020202020204" pitchFamily="34" charset="0"/>
              </a:rPr>
              <a:t> with Na and Na-K </a:t>
            </a:r>
            <a:br>
              <a:rPr lang="en-US" altLang="ru-RU" sz="1000" dirty="0">
                <a:latin typeface="Arial" panose="020B0604020202020204" pitchFamily="34" charset="0"/>
                <a:cs typeface="Arial" panose="020B0604020202020204" pitchFamily="34" charset="0"/>
              </a:rPr>
            </a:br>
            <a:r>
              <a:rPr lang="ru-RU" altLang="ru-RU" sz="1000" dirty="0" err="1">
                <a:latin typeface="Arial" panose="020B0604020202020204" pitchFamily="34" charset="0"/>
                <a:cs typeface="Arial" panose="020B0604020202020204" pitchFamily="34" charset="0"/>
              </a:rPr>
              <a:t>for</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thermohydraulic</a:t>
            </a:r>
            <a:r>
              <a:rPr lang="en-US" altLang="ru-RU" sz="1000" dirty="0">
                <a:latin typeface="Arial" panose="020B0604020202020204" pitchFamily="34" charset="0"/>
                <a:cs typeface="Arial" panose="020B0604020202020204" pitchFamily="34" charset="0"/>
              </a:rPr>
              <a:t> studies</a:t>
            </a:r>
            <a:endParaRPr lang="ru-RU" altLang="ru-RU" sz="1000" dirty="0">
              <a:latin typeface="Arial" panose="020B0604020202020204" pitchFamily="34" charset="0"/>
              <a:cs typeface="Arial" panose="020B0604020202020204" pitchFamily="34" charset="0"/>
            </a:endParaRPr>
          </a:p>
          <a:p>
            <a:pPr>
              <a:lnSpc>
                <a:spcPct val="100000"/>
              </a:lnSpc>
              <a:spcBef>
                <a:spcPct val="0"/>
              </a:spcBef>
              <a:spcAft>
                <a:spcPct val="0"/>
              </a:spcAft>
            </a:pPr>
            <a:endParaRPr lang="ru-RU" altLang="ru-RU" sz="1000" dirty="0">
              <a:latin typeface="Arial" panose="020B0604020202020204" pitchFamily="34" charset="0"/>
              <a:cs typeface="Arial" panose="020B0604020202020204" pitchFamily="34" charset="0"/>
            </a:endParaRPr>
          </a:p>
          <a:p>
            <a:pPr>
              <a:lnSpc>
                <a:spcPct val="100000"/>
              </a:lnSpc>
              <a:spcBef>
                <a:spcPct val="0"/>
              </a:spcBef>
              <a:spcAft>
                <a:spcPct val="0"/>
              </a:spcAft>
            </a:pPr>
            <a:endParaRPr lang="ru-RU" altLang="ru-RU" sz="1000" dirty="0">
              <a:latin typeface="Arial" panose="020B0604020202020204" pitchFamily="34" charset="0"/>
              <a:cs typeface="Arial" panose="020B0604020202020204" pitchFamily="34" charset="0"/>
            </a:endParaRPr>
          </a:p>
          <a:p>
            <a:pPr>
              <a:spcBef>
                <a:spcPts val="0"/>
              </a:spcBef>
            </a:pPr>
            <a:endParaRPr lang="ru-RU" altLang="ru-RU" sz="1000" dirty="0">
              <a:latin typeface="Arial" panose="020B0604020202020204" pitchFamily="34" charset="0"/>
              <a:cs typeface="Arial" panose="020B0604020202020204" pitchFamily="34" charset="0"/>
            </a:endParaRPr>
          </a:p>
          <a:p>
            <a:pPr>
              <a:spcBef>
                <a:spcPts val="0"/>
              </a:spcBef>
            </a:pPr>
            <a:endParaRPr lang="ru-RU" sz="1000" dirty="0">
              <a:latin typeface="Arial" panose="020B0604020202020204" pitchFamily="34" charset="0"/>
              <a:cs typeface="Arial" panose="020B0604020202020204" pitchFamily="34" charset="0"/>
            </a:endParaRPr>
          </a:p>
        </p:txBody>
      </p:sp>
      <p:sp>
        <p:nvSpPr>
          <p:cNvPr id="21" name="Текст 3"/>
          <p:cNvSpPr>
            <a:spLocks noGrp="1"/>
          </p:cNvSpPr>
          <p:nvPr>
            <p:ph type="body" sz="quarter" idx="10"/>
          </p:nvPr>
        </p:nvSpPr>
        <p:spPr>
          <a:xfrm>
            <a:off x="611490" y="2053978"/>
            <a:ext cx="3599113" cy="274320"/>
          </a:xfrm>
        </p:spPr>
        <p:txBody>
          <a:bodyPr/>
          <a:lstStyle/>
          <a:p>
            <a:pPr>
              <a:spcBef>
                <a:spcPts val="0"/>
              </a:spcBef>
              <a:spcAft>
                <a:spcPts val="600"/>
              </a:spcAft>
            </a:pPr>
            <a:r>
              <a:rPr lang="ru-RU" sz="1000" dirty="0" err="1">
                <a:latin typeface="Arial" panose="020B0604020202020204" pitchFamily="34" charset="0"/>
                <a:cs typeface="Arial" panose="020B0604020202020204" pitchFamily="34" charset="0"/>
              </a:rPr>
              <a:t>The</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needs</a:t>
            </a:r>
            <a:r>
              <a:rPr lang="ru-RU"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to</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develop</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methods</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for</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numerical</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simulation</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of</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hydrodynamics</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and</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heat</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transfer</a:t>
            </a:r>
            <a:r>
              <a:rPr lang="en-US"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require</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experimental</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studies</a:t>
            </a:r>
            <a:endParaRPr lang="ru-RU" altLang="ru-RU" sz="1000" dirty="0">
              <a:latin typeface="Arial" panose="020B0604020202020204" pitchFamily="34" charset="0"/>
              <a:cs typeface="Arial" panose="020B0604020202020204" pitchFamily="34" charset="0"/>
            </a:endParaRPr>
          </a:p>
        </p:txBody>
      </p:sp>
      <p:sp>
        <p:nvSpPr>
          <p:cNvPr id="13" name="Текст 3">
            <a:extLst>
              <a:ext uri="{FF2B5EF4-FFF2-40B4-BE49-F238E27FC236}">
                <a16:creationId xmlns:a16="http://schemas.microsoft.com/office/drawing/2014/main" id="{967A9581-60E7-BD4C-922F-0EB0D91FD6C7}"/>
              </a:ext>
            </a:extLst>
          </p:cNvPr>
          <p:cNvSpPr txBox="1">
            <a:spLocks/>
          </p:cNvSpPr>
          <p:nvPr/>
        </p:nvSpPr>
        <p:spPr>
          <a:xfrm>
            <a:off x="576877" y="2447062"/>
            <a:ext cx="3599113" cy="416857"/>
          </a:xfrm>
          <a:prstGeom prst="rect">
            <a:avLst/>
          </a:prstGeom>
        </p:spPr>
        <p:txBody>
          <a:bodyPr lIns="0" tIns="0" rIns="0" bIns="0"/>
          <a:lstStyle>
            <a:lvl1pPr marL="0" indent="0" algn="l" defTabSz="914400" rtl="0" eaLnBrk="1" latinLnBrk="0" hangingPunct="1">
              <a:lnSpc>
                <a:spcPct val="90000"/>
              </a:lnSpc>
              <a:spcBef>
                <a:spcPts val="1000"/>
              </a:spcBef>
              <a:buFont typeface="Arial" pitchFamily="34" charset="0"/>
              <a:buNone/>
              <a:defRPr sz="1200" kern="120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6213" indent="-176213">
              <a:spcBef>
                <a:spcPts val="0"/>
              </a:spcBef>
              <a:spcAft>
                <a:spcPts val="600"/>
              </a:spcAft>
              <a:buClr>
                <a:srgbClr val="003274"/>
              </a:buClr>
              <a:buSzPct val="150000"/>
              <a:buFont typeface="Arial" pitchFamily="34" charset="0"/>
              <a:buChar char="•"/>
            </a:pPr>
            <a:r>
              <a:rPr lang="ru-RU" sz="1000" dirty="0" err="1">
                <a:latin typeface="Arial" panose="020B0604020202020204" pitchFamily="34" charset="0"/>
                <a:cs typeface="Arial" panose="020B0604020202020204" pitchFamily="34" charset="0"/>
              </a:rPr>
              <a:t>to</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obtain</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data</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on</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the</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physical</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laws</a:t>
            </a:r>
            <a:r>
              <a:rPr lang="ru-RU" sz="1000" dirty="0">
                <a:latin typeface="Arial" panose="020B0604020202020204" pitchFamily="34" charset="0"/>
                <a:cs typeface="Arial" panose="020B0604020202020204" pitchFamily="34" charset="0"/>
              </a:rPr>
              <a:t> </a:t>
            </a:r>
            <a:br>
              <a:rPr lang="en-US" sz="1000" dirty="0">
                <a:latin typeface="Arial" panose="020B0604020202020204" pitchFamily="34" charset="0"/>
                <a:cs typeface="Arial" panose="020B0604020202020204" pitchFamily="34" charset="0"/>
              </a:rPr>
            </a:br>
            <a:r>
              <a:rPr lang="ru-RU" sz="1000" dirty="0" err="1">
                <a:latin typeface="Arial" panose="020B0604020202020204" pitchFamily="34" charset="0"/>
                <a:cs typeface="Arial" panose="020B0604020202020204" pitchFamily="34" charset="0"/>
              </a:rPr>
              <a:t>of</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thermophysical</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processes</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characteristics</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of</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hydrodynamics</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and</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heat</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transfer</a:t>
            </a:r>
            <a:r>
              <a:rPr lang="ru-RU"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in reactor facilities</a:t>
            </a:r>
            <a:endParaRPr lang="ru-RU" altLang="ru-RU" sz="1000" dirty="0">
              <a:latin typeface="Arial" panose="020B0604020202020204" pitchFamily="34" charset="0"/>
              <a:cs typeface="Arial" panose="020B0604020202020204" pitchFamily="34" charset="0"/>
            </a:endParaRPr>
          </a:p>
          <a:p>
            <a:pPr>
              <a:spcBef>
                <a:spcPts val="0"/>
              </a:spcBef>
              <a:spcAft>
                <a:spcPts val="600"/>
              </a:spcAft>
            </a:pPr>
            <a:endParaRPr lang="ru-RU" altLang="ru-RU" sz="1000" dirty="0">
              <a:latin typeface="Arial" panose="020B0604020202020204" pitchFamily="34" charset="0"/>
              <a:cs typeface="Arial" panose="020B0604020202020204" pitchFamily="34" charset="0"/>
            </a:endParaRPr>
          </a:p>
        </p:txBody>
      </p:sp>
      <p:sp>
        <p:nvSpPr>
          <p:cNvPr id="22" name="Текст 3">
            <a:extLst>
              <a:ext uri="{FF2B5EF4-FFF2-40B4-BE49-F238E27FC236}">
                <a16:creationId xmlns:a16="http://schemas.microsoft.com/office/drawing/2014/main" id="{DC3F730D-A90D-5641-B9F6-7080676FE765}"/>
              </a:ext>
            </a:extLst>
          </p:cNvPr>
          <p:cNvSpPr txBox="1">
            <a:spLocks/>
          </p:cNvSpPr>
          <p:nvPr/>
        </p:nvSpPr>
        <p:spPr>
          <a:xfrm>
            <a:off x="576877" y="2982683"/>
            <a:ext cx="3599113" cy="295163"/>
          </a:xfrm>
          <a:prstGeom prst="rect">
            <a:avLst/>
          </a:prstGeom>
        </p:spPr>
        <p:txBody>
          <a:bodyPr lIns="0" tIns="0" rIns="0" bIns="0"/>
          <a:lstStyle>
            <a:lvl1pPr marL="0" indent="0" algn="l" defTabSz="914400" rtl="0" eaLnBrk="1" latinLnBrk="0" hangingPunct="1">
              <a:lnSpc>
                <a:spcPct val="90000"/>
              </a:lnSpc>
              <a:spcBef>
                <a:spcPts val="1000"/>
              </a:spcBef>
              <a:buFont typeface="Arial" pitchFamily="34" charset="0"/>
              <a:buNone/>
              <a:defRPr sz="1200" kern="120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6213" indent="-176213">
              <a:spcBef>
                <a:spcPts val="0"/>
              </a:spcBef>
              <a:spcAft>
                <a:spcPts val="600"/>
              </a:spcAft>
              <a:buClr>
                <a:srgbClr val="003274"/>
              </a:buClr>
              <a:buSzPct val="150000"/>
              <a:buFont typeface="Arial" pitchFamily="34" charset="0"/>
              <a:buChar char="•"/>
            </a:pPr>
            <a:r>
              <a:rPr lang="en-US" sz="1000" dirty="0">
                <a:latin typeface="Arial" panose="020B0604020202020204" pitchFamily="34" charset="0"/>
                <a:cs typeface="Arial" panose="020B0604020202020204" pitchFamily="34" charset="0"/>
              </a:rPr>
              <a:t>the </a:t>
            </a:r>
            <a:r>
              <a:rPr lang="ru-RU" sz="1000" dirty="0" err="1">
                <a:latin typeface="Arial" panose="020B0604020202020204" pitchFamily="34" charset="0"/>
                <a:cs typeface="Arial" panose="020B0604020202020204" pitchFamily="34" charset="0"/>
              </a:rPr>
              <a:t>relations</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for</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closing</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the</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equations</a:t>
            </a:r>
            <a:r>
              <a:rPr lang="ru-RU" sz="1000" dirty="0">
                <a:latin typeface="Arial" panose="020B0604020202020204" pitchFamily="34" charset="0"/>
                <a:cs typeface="Arial" panose="020B0604020202020204" pitchFamily="34" charset="0"/>
              </a:rPr>
              <a:t> </a:t>
            </a:r>
            <a:br>
              <a:rPr lang="en-US" sz="1000" dirty="0">
                <a:latin typeface="Arial" panose="020B0604020202020204" pitchFamily="34" charset="0"/>
                <a:cs typeface="Arial" panose="020B0604020202020204" pitchFamily="34" charset="0"/>
              </a:rPr>
            </a:br>
            <a:r>
              <a:rPr lang="ru-RU" sz="1000" dirty="0" err="1">
                <a:latin typeface="Arial" panose="020B0604020202020204" pitchFamily="34" charset="0"/>
                <a:cs typeface="Arial" panose="020B0604020202020204" pitchFamily="34" charset="0"/>
              </a:rPr>
              <a:t>of</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numerical</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models</a:t>
            </a:r>
            <a:endParaRPr lang="ru-RU" altLang="ru-RU" sz="1000" dirty="0">
              <a:latin typeface="Arial" panose="020B0604020202020204" pitchFamily="34" charset="0"/>
              <a:cs typeface="Arial" panose="020B0604020202020204" pitchFamily="34" charset="0"/>
            </a:endParaRPr>
          </a:p>
          <a:p>
            <a:pPr>
              <a:spcBef>
                <a:spcPts val="0"/>
              </a:spcBef>
              <a:spcAft>
                <a:spcPts val="600"/>
              </a:spcAft>
            </a:pPr>
            <a:endParaRPr lang="ru-RU" altLang="ru-RU" sz="1000" dirty="0">
              <a:latin typeface="Arial" panose="020B0604020202020204" pitchFamily="34" charset="0"/>
              <a:cs typeface="Arial" panose="020B0604020202020204" pitchFamily="34" charset="0"/>
            </a:endParaRPr>
          </a:p>
        </p:txBody>
      </p:sp>
      <p:sp>
        <p:nvSpPr>
          <p:cNvPr id="23" name="Текст 3">
            <a:extLst>
              <a:ext uri="{FF2B5EF4-FFF2-40B4-BE49-F238E27FC236}">
                <a16:creationId xmlns:a16="http://schemas.microsoft.com/office/drawing/2014/main" id="{D9848352-4A49-5E44-841A-3469F243357F}"/>
              </a:ext>
            </a:extLst>
          </p:cNvPr>
          <p:cNvSpPr txBox="1">
            <a:spLocks/>
          </p:cNvSpPr>
          <p:nvPr/>
        </p:nvSpPr>
        <p:spPr>
          <a:xfrm>
            <a:off x="593875" y="3417490"/>
            <a:ext cx="3599113" cy="150328"/>
          </a:xfrm>
          <a:prstGeom prst="rect">
            <a:avLst/>
          </a:prstGeom>
        </p:spPr>
        <p:txBody>
          <a:bodyPr lIns="0" tIns="0" rIns="0" bIns="0"/>
          <a:lstStyle>
            <a:lvl1pPr marL="0" indent="0" algn="l" defTabSz="914400" rtl="0" eaLnBrk="1" latinLnBrk="0" hangingPunct="1">
              <a:lnSpc>
                <a:spcPct val="90000"/>
              </a:lnSpc>
              <a:spcBef>
                <a:spcPts val="1000"/>
              </a:spcBef>
              <a:buFont typeface="Arial" pitchFamily="34" charset="0"/>
              <a:buNone/>
              <a:defRPr sz="1200" kern="120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6213" indent="-176213">
              <a:spcBef>
                <a:spcPts val="0"/>
              </a:spcBef>
              <a:spcAft>
                <a:spcPts val="600"/>
              </a:spcAft>
              <a:buClr>
                <a:srgbClr val="003274"/>
              </a:buClr>
              <a:buSzPct val="150000"/>
              <a:buFont typeface="Arial" pitchFamily="34" charset="0"/>
              <a:buChar char="•"/>
            </a:pPr>
            <a:r>
              <a:rPr lang="ru-RU" sz="1000" dirty="0" err="1">
                <a:latin typeface="Arial" panose="020B0604020202020204" pitchFamily="34" charset="0"/>
                <a:cs typeface="Arial" panose="020B0604020202020204" pitchFamily="34" charset="0"/>
              </a:rPr>
              <a:t>verification</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of</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computational</a:t>
            </a:r>
            <a:r>
              <a:rPr lang="ru-RU" sz="1000" dirty="0">
                <a:latin typeface="Arial" panose="020B0604020202020204" pitchFamily="34" charset="0"/>
                <a:cs typeface="Arial" panose="020B0604020202020204" pitchFamily="34" charset="0"/>
              </a:rPr>
              <a:t> </a:t>
            </a:r>
            <a:r>
              <a:rPr lang="ru-RU" sz="1000" dirty="0" err="1">
                <a:latin typeface="Arial" panose="020B0604020202020204" pitchFamily="34" charset="0"/>
                <a:cs typeface="Arial" panose="020B0604020202020204" pitchFamily="34" charset="0"/>
              </a:rPr>
              <a:t>codes</a:t>
            </a:r>
            <a:r>
              <a:rPr lang="en-US" sz="1000" dirty="0">
                <a:latin typeface="Arial" panose="020B0604020202020204" pitchFamily="34" charset="0"/>
                <a:cs typeface="Arial" panose="020B0604020202020204" pitchFamily="34" charset="0"/>
              </a:rPr>
              <a:t>.</a:t>
            </a:r>
            <a:endParaRPr lang="ru-RU" altLang="ru-RU" sz="1000" dirty="0">
              <a:latin typeface="Arial" panose="020B0604020202020204" pitchFamily="34" charset="0"/>
              <a:cs typeface="Arial" panose="020B0604020202020204" pitchFamily="34" charset="0"/>
            </a:endParaRPr>
          </a:p>
          <a:p>
            <a:pPr>
              <a:spcBef>
                <a:spcPts val="0"/>
              </a:spcBef>
              <a:spcAft>
                <a:spcPts val="600"/>
              </a:spcAft>
            </a:pPr>
            <a:endParaRPr lang="ru-RU" altLang="ru-RU" sz="1000" dirty="0">
              <a:latin typeface="Arial" panose="020B0604020202020204" pitchFamily="34" charset="0"/>
              <a:cs typeface="Arial" panose="020B0604020202020204" pitchFamily="34" charset="0"/>
            </a:endParaRPr>
          </a:p>
        </p:txBody>
      </p:sp>
      <p:sp>
        <p:nvSpPr>
          <p:cNvPr id="24" name="Текст 3">
            <a:extLst>
              <a:ext uri="{FF2B5EF4-FFF2-40B4-BE49-F238E27FC236}">
                <a16:creationId xmlns:a16="http://schemas.microsoft.com/office/drawing/2014/main" id="{E7947A3E-1507-9D43-BE09-BC761FE52D05}"/>
              </a:ext>
            </a:extLst>
          </p:cNvPr>
          <p:cNvSpPr txBox="1">
            <a:spLocks/>
          </p:cNvSpPr>
          <p:nvPr/>
        </p:nvSpPr>
        <p:spPr>
          <a:xfrm>
            <a:off x="689851" y="3853347"/>
            <a:ext cx="3596400" cy="807287"/>
          </a:xfrm>
          <a:prstGeom prst="rect">
            <a:avLst/>
          </a:prstGeom>
        </p:spPr>
        <p:txBody>
          <a:bodyPr lIns="0" tIns="0" rIns="0" bIns="0"/>
          <a:lstStyle>
            <a:lvl1pPr marL="0" indent="0" algn="l" defTabSz="914400" rtl="0" eaLnBrk="1" latinLnBrk="0" hangingPunct="1">
              <a:lnSpc>
                <a:spcPct val="90000"/>
              </a:lnSpc>
              <a:spcBef>
                <a:spcPts val="1000"/>
              </a:spcBef>
              <a:buFont typeface="Arial" pitchFamily="34" charset="0"/>
              <a:buNone/>
              <a:defRPr sz="1200" kern="120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0"/>
              </a:spcBef>
              <a:spcAft>
                <a:spcPts val="600"/>
              </a:spcAft>
            </a:pPr>
            <a:r>
              <a:rPr lang="ru-RU" sz="1000" dirty="0" err="1">
                <a:solidFill>
                  <a:schemeClr val="bg1"/>
                </a:solidFill>
                <a:latin typeface="Arial" panose="020B0604020202020204" pitchFamily="34" charset="0"/>
                <a:cs typeface="Arial" panose="020B0604020202020204" pitchFamily="34" charset="0"/>
              </a:rPr>
              <a:t>To</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solve</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these</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problems</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a</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complex</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of</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experimental</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liquid-metal</a:t>
            </a:r>
            <a:r>
              <a:rPr lang="ru-RU" sz="1000" dirty="0">
                <a:solidFill>
                  <a:schemeClr val="bg1"/>
                </a:solidFill>
                <a:latin typeface="Arial" panose="020B0604020202020204" pitchFamily="34" charset="0"/>
                <a:cs typeface="Arial" panose="020B0604020202020204" pitchFamily="34" charset="0"/>
              </a:rPr>
              <a:t> </a:t>
            </a:r>
            <a:r>
              <a:rPr lang="en-US" sz="1000" dirty="0">
                <a:solidFill>
                  <a:schemeClr val="bg1"/>
                </a:solidFill>
                <a:latin typeface="Arial" panose="020B0604020202020204" pitchFamily="34" charset="0"/>
                <a:cs typeface="Arial" panose="020B0604020202020204" pitchFamily="34" charset="0"/>
              </a:rPr>
              <a:t>test </a:t>
            </a:r>
            <a:r>
              <a:rPr lang="en-US" sz="1000" dirty="0" err="1">
                <a:solidFill>
                  <a:schemeClr val="bg1"/>
                </a:solidFill>
                <a:latin typeface="Arial" panose="020B0604020202020204" pitchFamily="34" charset="0"/>
                <a:cs typeface="Arial" panose="020B0604020202020204" pitchFamily="34" charset="0"/>
              </a:rPr>
              <a:t>facilitie</a:t>
            </a:r>
            <a:r>
              <a:rPr lang="ru-RU" sz="1000" dirty="0" err="1">
                <a:solidFill>
                  <a:schemeClr val="bg1"/>
                </a:solidFill>
                <a:latin typeface="Arial" panose="020B0604020202020204" pitchFamily="34" charset="0"/>
                <a:cs typeface="Arial" panose="020B0604020202020204" pitchFamily="34" charset="0"/>
              </a:rPr>
              <a:t>s</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was</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c</a:t>
            </a:r>
            <a:r>
              <a:rPr lang="en-US" sz="1000" dirty="0" err="1">
                <a:solidFill>
                  <a:schemeClr val="bg1"/>
                </a:solidFill>
                <a:latin typeface="Arial" panose="020B0604020202020204" pitchFamily="34" charset="0"/>
                <a:cs typeface="Arial" panose="020B0604020202020204" pitchFamily="34" charset="0"/>
              </a:rPr>
              <a:t>onstructed</a:t>
            </a:r>
            <a:r>
              <a:rPr lang="ru-RU" sz="1000" dirty="0">
                <a:solidFill>
                  <a:schemeClr val="bg1"/>
                </a:solidFill>
                <a:latin typeface="Arial" panose="020B0604020202020204" pitchFamily="34" charset="0"/>
                <a:cs typeface="Arial" panose="020B0604020202020204" pitchFamily="34" charset="0"/>
              </a:rPr>
              <a:t>, </a:t>
            </a:r>
            <a:r>
              <a:rPr lang="en-US" sz="1000" dirty="0">
                <a:solidFill>
                  <a:schemeClr val="bg1"/>
                </a:solidFill>
                <a:latin typeface="Arial" panose="020B0604020202020204" pitchFamily="34" charset="0"/>
                <a:cs typeface="Arial" panose="020B0604020202020204" pitchFamily="34" charset="0"/>
              </a:rPr>
              <a:t>the </a:t>
            </a:r>
            <a:r>
              <a:rPr lang="ru-RU" sz="1000" dirty="0" err="1">
                <a:solidFill>
                  <a:schemeClr val="bg1"/>
                </a:solidFill>
                <a:latin typeface="Arial" panose="020B0604020202020204" pitchFamily="34" charset="0"/>
                <a:cs typeface="Arial" panose="020B0604020202020204" pitchFamily="34" charset="0"/>
              </a:rPr>
              <a:t>equipment</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modeling</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methods</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experimental</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techniques</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and</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measurement</a:t>
            </a:r>
            <a:r>
              <a:rPr lang="ru-RU" sz="1000" dirty="0">
                <a:solidFill>
                  <a:schemeClr val="bg1"/>
                </a:solidFill>
                <a:latin typeface="Arial" panose="020B0604020202020204" pitchFamily="34" charset="0"/>
                <a:cs typeface="Arial" panose="020B0604020202020204" pitchFamily="34" charset="0"/>
              </a:rPr>
              <a:t> </a:t>
            </a:r>
            <a:r>
              <a:rPr lang="en-US" sz="1000" dirty="0">
                <a:solidFill>
                  <a:schemeClr val="bg1"/>
                </a:solidFill>
                <a:latin typeface="Arial" panose="020B0604020202020204" pitchFamily="34" charset="0"/>
                <a:cs typeface="Arial" panose="020B0604020202020204" pitchFamily="34" charset="0"/>
              </a:rPr>
              <a:t>procedure</a:t>
            </a:r>
            <a:r>
              <a:rPr lang="ru-RU" sz="1000" dirty="0" err="1">
                <a:solidFill>
                  <a:schemeClr val="bg1"/>
                </a:solidFill>
                <a:latin typeface="Arial" panose="020B0604020202020204" pitchFamily="34" charset="0"/>
                <a:cs typeface="Arial" panose="020B0604020202020204" pitchFamily="34" charset="0"/>
              </a:rPr>
              <a:t>s</a:t>
            </a:r>
            <a:r>
              <a:rPr lang="ru-RU" sz="1000" dirty="0">
                <a:solidFill>
                  <a:schemeClr val="bg1"/>
                </a:solidFill>
                <a:latin typeface="Arial" panose="020B0604020202020204" pitchFamily="34" charset="0"/>
                <a:cs typeface="Arial" panose="020B0604020202020204" pitchFamily="34" charset="0"/>
              </a:rPr>
              <a:t>, </a:t>
            </a:r>
            <a:r>
              <a:rPr lang="en-US" sz="1000" dirty="0">
                <a:solidFill>
                  <a:schemeClr val="bg1"/>
                </a:solidFill>
                <a:latin typeface="Arial" panose="020B0604020202020204" pitchFamily="34" charset="0"/>
                <a:cs typeface="Arial" panose="020B0604020202020204" pitchFamily="34" charset="0"/>
              </a:rPr>
              <a:t>as well as </a:t>
            </a:r>
            <a:r>
              <a:rPr lang="ru-RU" sz="1000" dirty="0" err="1">
                <a:solidFill>
                  <a:schemeClr val="bg1"/>
                </a:solidFill>
                <a:latin typeface="Arial" panose="020B0604020202020204" pitchFamily="34" charset="0"/>
                <a:cs typeface="Arial" panose="020B0604020202020204" pitchFamily="34" charset="0"/>
              </a:rPr>
              <a:t>sensors</a:t>
            </a:r>
            <a:r>
              <a:rPr lang="ru-RU" sz="1000" dirty="0">
                <a:solidFill>
                  <a:schemeClr val="bg1"/>
                </a:solidFill>
                <a:latin typeface="Arial" panose="020B0604020202020204" pitchFamily="34" charset="0"/>
                <a:cs typeface="Arial" panose="020B0604020202020204" pitchFamily="34" charset="0"/>
              </a:rPr>
              <a:t> </a:t>
            </a:r>
            <a:r>
              <a:rPr lang="en-US" sz="1000" dirty="0">
                <a:solidFill>
                  <a:schemeClr val="bg1"/>
                </a:solidFill>
                <a:latin typeface="Arial" panose="020B0604020202020204" pitchFamily="34" charset="0"/>
                <a:cs typeface="Arial" panose="020B0604020202020204" pitchFamily="34" charset="0"/>
              </a:rPr>
              <a:t>and</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automation</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tools</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for</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the</a:t>
            </a:r>
            <a:r>
              <a:rPr lang="ru-RU" sz="1000" dirty="0">
                <a:solidFill>
                  <a:schemeClr val="bg1"/>
                </a:solidFill>
                <a:latin typeface="Arial" panose="020B0604020202020204" pitchFamily="34" charset="0"/>
                <a:cs typeface="Arial" panose="020B0604020202020204" pitchFamily="34" charset="0"/>
              </a:rPr>
              <a:t> </a:t>
            </a:r>
            <a:r>
              <a:rPr lang="en-US" sz="1000" dirty="0">
                <a:solidFill>
                  <a:schemeClr val="bg1"/>
                </a:solidFill>
                <a:latin typeface="Arial" panose="020B0604020202020204" pitchFamily="34" charset="0"/>
                <a:cs typeface="Arial" panose="020B0604020202020204" pitchFamily="34" charset="0"/>
              </a:rPr>
              <a:t>acquisition</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and</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processing</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of</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experimental</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information</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were</a:t>
            </a:r>
            <a:r>
              <a:rPr lang="ru-RU" sz="1000" dirty="0">
                <a:solidFill>
                  <a:schemeClr val="bg1"/>
                </a:solidFill>
                <a:latin typeface="Arial" panose="020B0604020202020204" pitchFamily="34" charset="0"/>
                <a:cs typeface="Arial" panose="020B0604020202020204" pitchFamily="34" charset="0"/>
              </a:rPr>
              <a:t> </a:t>
            </a:r>
            <a:r>
              <a:rPr lang="ru-RU" sz="1000" dirty="0" err="1">
                <a:solidFill>
                  <a:schemeClr val="bg1"/>
                </a:solidFill>
                <a:latin typeface="Arial" panose="020B0604020202020204" pitchFamily="34" charset="0"/>
                <a:cs typeface="Arial" panose="020B0604020202020204" pitchFamily="34" charset="0"/>
              </a:rPr>
              <a:t>developed</a:t>
            </a:r>
            <a:r>
              <a:rPr lang="en-US" sz="1000" dirty="0">
                <a:solidFill>
                  <a:schemeClr val="bg1"/>
                </a:solidFill>
                <a:latin typeface="Arial" panose="020B0604020202020204" pitchFamily="34" charset="0"/>
                <a:cs typeface="Arial" panose="020B0604020202020204" pitchFamily="34" charset="0"/>
              </a:rPr>
              <a:t>.</a:t>
            </a:r>
            <a:endParaRPr lang="ru-RU" altLang="ru-RU" sz="1000" dirty="0">
              <a:solidFill>
                <a:schemeClr val="bg1"/>
              </a:solidFill>
              <a:latin typeface="Arial" panose="020B0604020202020204" pitchFamily="34" charset="0"/>
              <a:cs typeface="Arial" panose="020B0604020202020204" pitchFamily="34" charset="0"/>
            </a:endParaRPr>
          </a:p>
          <a:p>
            <a:pPr>
              <a:spcBef>
                <a:spcPts val="0"/>
              </a:spcBef>
              <a:spcAft>
                <a:spcPts val="600"/>
              </a:spcAft>
            </a:pPr>
            <a:endParaRPr lang="ru-RU" altLang="ru-RU" sz="1000" dirty="0">
              <a:solidFill>
                <a:schemeClr val="bg1"/>
              </a:solidFill>
              <a:latin typeface="Arial" panose="020B0604020202020204" pitchFamily="34" charset="0"/>
              <a:cs typeface="Arial" panose="020B0604020202020204" pitchFamily="34" charset="0"/>
            </a:endParaRPr>
          </a:p>
          <a:p>
            <a:pPr>
              <a:spcBef>
                <a:spcPts val="0"/>
              </a:spcBef>
              <a:spcAft>
                <a:spcPts val="600"/>
              </a:spcAft>
            </a:pPr>
            <a:endParaRPr lang="ru-RU" altLang="ru-RU" sz="1000" dirty="0">
              <a:solidFill>
                <a:schemeClr val="bg1"/>
              </a:solidFill>
              <a:latin typeface="Arial" panose="020B0604020202020204" pitchFamily="34" charset="0"/>
              <a:cs typeface="Arial" panose="020B0604020202020204" pitchFamily="34" charset="0"/>
            </a:endParaRPr>
          </a:p>
        </p:txBody>
      </p:sp>
      <p:sp>
        <p:nvSpPr>
          <p:cNvPr id="29" name="Rectangle 9">
            <a:extLst>
              <a:ext uri="{FF2B5EF4-FFF2-40B4-BE49-F238E27FC236}">
                <a16:creationId xmlns:a16="http://schemas.microsoft.com/office/drawing/2014/main" id="{D8BEEB4C-C56C-4E84-BE8B-DCA829901F6C}"/>
              </a:ext>
            </a:extLst>
          </p:cNvPr>
          <p:cNvSpPr/>
          <p:nvPr/>
        </p:nvSpPr>
        <p:spPr>
          <a:xfrm>
            <a:off x="541152" y="1280627"/>
            <a:ext cx="70338" cy="576000"/>
          </a:xfrm>
          <a:prstGeom prst="rect">
            <a:avLst/>
          </a:prstGeom>
          <a:solidFill>
            <a:srgbClr val="00327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6144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39750" y="419099"/>
            <a:ext cx="7445301" cy="270845"/>
          </a:xfrm>
        </p:spPr>
        <p:txBody>
          <a:bodyPr/>
          <a:lstStyle/>
          <a:p>
            <a:r>
              <a:rPr lang="ru-RU" altLang="ru-RU" dirty="0" err="1"/>
              <a:t>The</a:t>
            </a:r>
            <a:r>
              <a:rPr lang="ru-RU" altLang="ru-RU" dirty="0"/>
              <a:t> </a:t>
            </a:r>
            <a:r>
              <a:rPr lang="ru-RU" altLang="ru-RU" dirty="0" err="1"/>
              <a:t>problems</a:t>
            </a:r>
            <a:r>
              <a:rPr lang="ru-RU" altLang="ru-RU" dirty="0"/>
              <a:t> </a:t>
            </a:r>
            <a:r>
              <a:rPr lang="ru-RU" altLang="ru-RU" dirty="0" err="1"/>
              <a:t>of</a:t>
            </a:r>
            <a:r>
              <a:rPr lang="ru-RU" altLang="ru-RU" dirty="0"/>
              <a:t> </a:t>
            </a:r>
            <a:r>
              <a:rPr lang="ru-RU" altLang="ru-RU" dirty="0" err="1"/>
              <a:t>the</a:t>
            </a:r>
            <a:r>
              <a:rPr lang="ru-RU" altLang="ru-RU" dirty="0"/>
              <a:t> </a:t>
            </a:r>
            <a:r>
              <a:rPr lang="ru-RU" altLang="ru-RU" dirty="0" err="1"/>
              <a:t>modeling</a:t>
            </a:r>
            <a:r>
              <a:rPr lang="ru-RU" altLang="ru-RU" dirty="0"/>
              <a:t> </a:t>
            </a:r>
            <a:r>
              <a:rPr lang="ru-RU" altLang="ru-RU" dirty="0" err="1"/>
              <a:t>theory</a:t>
            </a:r>
            <a:r>
              <a:rPr lang="en-US" altLang="ru-RU" dirty="0"/>
              <a:t> </a:t>
            </a:r>
            <a:r>
              <a:rPr lang="ru-RU" altLang="ru-RU" dirty="0" err="1"/>
              <a:t>for</a:t>
            </a:r>
            <a:r>
              <a:rPr lang="ru-RU" altLang="ru-RU" dirty="0"/>
              <a:t> </a:t>
            </a:r>
            <a:r>
              <a:rPr lang="ru-RU" altLang="ru-RU" dirty="0" err="1"/>
              <a:t>thermophysical</a:t>
            </a:r>
            <a:r>
              <a:rPr lang="ru-RU" altLang="ru-RU" dirty="0"/>
              <a:t> </a:t>
            </a:r>
            <a:r>
              <a:rPr lang="ru-RU" altLang="ru-RU" dirty="0" err="1"/>
              <a:t>processes</a:t>
            </a:r>
            <a:endParaRPr lang="ru-RU" dirty="0"/>
          </a:p>
        </p:txBody>
      </p:sp>
      <p:sp>
        <p:nvSpPr>
          <p:cNvPr id="14" name="Текст 8"/>
          <p:cNvSpPr>
            <a:spLocks noGrp="1"/>
          </p:cNvSpPr>
          <p:nvPr>
            <p:ph type="body" sz="quarter" idx="15"/>
          </p:nvPr>
        </p:nvSpPr>
        <p:spPr>
          <a:xfrm>
            <a:off x="539750" y="1217091"/>
            <a:ext cx="8193897" cy="924447"/>
          </a:xfrm>
        </p:spPr>
        <p:txBody>
          <a:bodyPr/>
          <a:lstStyle/>
          <a:p>
            <a:pPr marL="0" indent="0">
              <a:lnSpc>
                <a:spcPct val="100000"/>
              </a:lnSpc>
              <a:spcBef>
                <a:spcPct val="0"/>
              </a:spcBef>
              <a:spcAft>
                <a:spcPct val="50000"/>
              </a:spcAft>
              <a:buNone/>
            </a:pPr>
            <a:r>
              <a:rPr lang="ru-RU" dirty="0" err="1"/>
              <a:t>When</a:t>
            </a:r>
            <a:r>
              <a:rPr lang="ru-RU" dirty="0"/>
              <a:t> thermophysical experiments </a:t>
            </a:r>
            <a:r>
              <a:rPr lang="en-US" dirty="0"/>
              <a:t>are </a:t>
            </a:r>
            <a:r>
              <a:rPr lang="ru-RU" dirty="0"/>
              <a:t>prepar</a:t>
            </a:r>
            <a:r>
              <a:rPr lang="en-US" dirty="0"/>
              <a:t>ed</a:t>
            </a:r>
            <a:r>
              <a:rPr lang="ru-RU" dirty="0"/>
              <a:t> and conduct</a:t>
            </a:r>
            <a:r>
              <a:rPr lang="en-US" dirty="0"/>
              <a:t>ed</a:t>
            </a:r>
            <a:r>
              <a:rPr lang="ru-RU" dirty="0"/>
              <a:t>, one of the most important </a:t>
            </a:r>
            <a:r>
              <a:rPr lang="ru-RU" dirty="0" err="1"/>
              <a:t>issues</a:t>
            </a:r>
            <a:r>
              <a:rPr lang="ru-RU" dirty="0"/>
              <a:t> </a:t>
            </a:r>
            <a:r>
              <a:rPr lang="ru-RU" dirty="0" err="1"/>
              <a:t>is</a:t>
            </a:r>
            <a:r>
              <a:rPr lang="ru-RU" dirty="0"/>
              <a:t> fulfillment of the conditions of mechanical, thermal and thermodynamic similarity, which establishes the dependence of the physical properties of a moving heat-conducting medium on </a:t>
            </a:r>
            <a:r>
              <a:rPr lang="en-US" dirty="0"/>
              <a:t>the</a:t>
            </a:r>
            <a:r>
              <a:rPr lang="ru-RU" dirty="0"/>
              <a:t> </a:t>
            </a:r>
            <a:r>
              <a:rPr lang="ru-RU" dirty="0" err="1"/>
              <a:t>parameters</a:t>
            </a:r>
            <a:r>
              <a:rPr lang="ru-RU" dirty="0"/>
              <a:t> </a:t>
            </a:r>
            <a:r>
              <a:rPr lang="en-US" dirty="0"/>
              <a:t>of the state </a:t>
            </a:r>
            <a:r>
              <a:rPr lang="ru-RU" dirty="0"/>
              <a:t>and the most general dependences for describing heat transfer in various liquids </a:t>
            </a:r>
            <a:r>
              <a:rPr lang="ru-RU" dirty="0" err="1"/>
              <a:t>under</a:t>
            </a:r>
            <a:r>
              <a:rPr lang="ru-RU" dirty="0"/>
              <a:t> </a:t>
            </a:r>
            <a:r>
              <a:rPr lang="ru-RU" dirty="0" err="1"/>
              <a:t>a</a:t>
            </a:r>
            <a:r>
              <a:rPr lang="ru-RU" dirty="0"/>
              <a:t> wide variety of conditions of hydrodynamics and heat transfer in the objects under </a:t>
            </a:r>
            <a:r>
              <a:rPr lang="ru-RU" dirty="0" err="1"/>
              <a:t>study</a:t>
            </a:r>
            <a:r>
              <a:rPr lang="ru-RU" dirty="0"/>
              <a:t>.</a:t>
            </a:r>
          </a:p>
        </p:txBody>
      </p:sp>
      <p:sp>
        <p:nvSpPr>
          <p:cNvPr id="4" name="Текст 8">
            <a:extLst>
              <a:ext uri="{FF2B5EF4-FFF2-40B4-BE49-F238E27FC236}">
                <a16:creationId xmlns:a16="http://schemas.microsoft.com/office/drawing/2014/main" id="{B5217E3B-E7AA-C24C-8439-0FF6E8547957}"/>
              </a:ext>
            </a:extLst>
          </p:cNvPr>
          <p:cNvSpPr txBox="1">
            <a:spLocks/>
          </p:cNvSpPr>
          <p:nvPr/>
        </p:nvSpPr>
        <p:spPr>
          <a:xfrm>
            <a:off x="719514" y="3018051"/>
            <a:ext cx="8193897" cy="697845"/>
          </a:xfrm>
          <a:prstGeom prst="rect">
            <a:avLst/>
          </a:prstGeom>
        </p:spPr>
        <p:txBody>
          <a:bodyPr lIns="0" tIns="0" rIns="0" bIns="0"/>
          <a:lstStyle>
            <a:lvl1pPr marL="171450" indent="-171450" algn="l" defTabSz="914400" rtl="0" eaLnBrk="1" latinLnBrk="0" hangingPunct="1">
              <a:lnSpc>
                <a:spcPct val="90000"/>
              </a:lnSpc>
              <a:spcBef>
                <a:spcPts val="1000"/>
              </a:spcBef>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82563" indent="-182563">
              <a:lnSpc>
                <a:spcPct val="100000"/>
              </a:lnSpc>
              <a:spcBef>
                <a:spcPct val="0"/>
              </a:spcBef>
              <a:spcAft>
                <a:spcPct val="50000"/>
              </a:spcAft>
              <a:buClr>
                <a:srgbClr val="003274"/>
              </a:buClr>
              <a:buSzPct val="150000"/>
            </a:pPr>
            <a:r>
              <a:rPr lang="en-US" dirty="0"/>
              <a:t>Over the past decades, many monographs and textbooks have been written on this topic. </a:t>
            </a:r>
            <a:br>
              <a:rPr lang="en-US" dirty="0"/>
            </a:br>
            <a:r>
              <a:rPr lang="en-US" dirty="0"/>
              <a:t>At the same time, S.S. </a:t>
            </a:r>
            <a:r>
              <a:rPr lang="en-US" dirty="0" err="1"/>
              <a:t>Kutateladze</a:t>
            </a:r>
            <a:r>
              <a:rPr lang="en-US" dirty="0"/>
              <a:t> notes that the external simplicity of the basic analysis and the ever-increasing multiparametric nature of the problems of physical and mathematical modeling lead to a lot of misunderstanding and direct errors.</a:t>
            </a:r>
          </a:p>
        </p:txBody>
      </p:sp>
      <p:sp>
        <p:nvSpPr>
          <p:cNvPr id="6" name="Текст 8">
            <a:extLst>
              <a:ext uri="{FF2B5EF4-FFF2-40B4-BE49-F238E27FC236}">
                <a16:creationId xmlns:a16="http://schemas.microsoft.com/office/drawing/2014/main" id="{32F0364C-68E9-E64E-A6C4-ED4854031837}"/>
              </a:ext>
            </a:extLst>
          </p:cNvPr>
          <p:cNvSpPr txBox="1">
            <a:spLocks/>
          </p:cNvSpPr>
          <p:nvPr/>
        </p:nvSpPr>
        <p:spPr>
          <a:xfrm>
            <a:off x="719514" y="2283554"/>
            <a:ext cx="8193897" cy="592481"/>
          </a:xfrm>
          <a:prstGeom prst="rect">
            <a:avLst/>
          </a:prstGeom>
        </p:spPr>
        <p:txBody>
          <a:bodyPr lIns="0" tIns="0" rIns="0" bIns="0"/>
          <a:lstStyle>
            <a:lvl1pPr marL="171450" indent="-171450" algn="l" defTabSz="914400" rtl="0" eaLnBrk="1" latinLnBrk="0" hangingPunct="1">
              <a:lnSpc>
                <a:spcPct val="90000"/>
              </a:lnSpc>
              <a:spcBef>
                <a:spcPts val="1000"/>
              </a:spcBef>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82563" indent="-182563">
              <a:lnSpc>
                <a:spcPct val="100000"/>
              </a:lnSpc>
              <a:spcBef>
                <a:spcPct val="0"/>
              </a:spcBef>
              <a:spcAft>
                <a:spcPct val="50000"/>
              </a:spcAft>
              <a:buClr>
                <a:srgbClr val="003274"/>
              </a:buClr>
              <a:buSzPct val="150000"/>
            </a:pPr>
            <a:r>
              <a:rPr lang="en-US" altLang="ru-RU" dirty="0"/>
              <a:t>The similarity analysis and the following criteria and asymptotic solutions should be applied in full. </a:t>
            </a:r>
            <a:br>
              <a:rPr lang="en-US" altLang="ru-RU" dirty="0"/>
            </a:br>
            <a:r>
              <a:rPr lang="en-US" altLang="ru-RU" dirty="0"/>
              <a:t>In the event that a sufficiently complete analytical solution or numerical study of a mathematical model is possible, the purpose of the experiments is to test its basic premises and also to refine the calculated coefficients.</a:t>
            </a:r>
            <a:endParaRPr lang="en-US" dirty="0"/>
          </a:p>
        </p:txBody>
      </p:sp>
      <p:sp>
        <p:nvSpPr>
          <p:cNvPr id="7" name="Текст 8">
            <a:extLst>
              <a:ext uri="{FF2B5EF4-FFF2-40B4-BE49-F238E27FC236}">
                <a16:creationId xmlns:a16="http://schemas.microsoft.com/office/drawing/2014/main" id="{EDC46A24-1C1B-044F-9745-DD38D078396B}"/>
              </a:ext>
            </a:extLst>
          </p:cNvPr>
          <p:cNvSpPr txBox="1">
            <a:spLocks/>
          </p:cNvSpPr>
          <p:nvPr/>
        </p:nvSpPr>
        <p:spPr>
          <a:xfrm>
            <a:off x="539750" y="3857912"/>
            <a:ext cx="8193897" cy="697845"/>
          </a:xfrm>
          <a:prstGeom prst="rect">
            <a:avLst/>
          </a:prstGeom>
        </p:spPr>
        <p:txBody>
          <a:bodyPr lIns="0" tIns="0" rIns="0" bIns="0"/>
          <a:lstStyle>
            <a:lvl1pPr marL="171450" indent="-171450" algn="l" defTabSz="914400" rtl="0" eaLnBrk="1" latinLnBrk="0" hangingPunct="1">
              <a:lnSpc>
                <a:spcPct val="90000"/>
              </a:lnSpc>
              <a:spcBef>
                <a:spcPts val="1000"/>
              </a:spcBef>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ct val="0"/>
              </a:spcBef>
              <a:spcAft>
                <a:spcPct val="50000"/>
              </a:spcAft>
              <a:buFont typeface="Arial" pitchFamily="34" charset="0"/>
              <a:buNone/>
            </a:pPr>
            <a:r>
              <a:rPr lang="en-US" dirty="0"/>
              <a:t>The aim of this work is to analyze the application of the principles of modeling the processes of hydrodynamics and heat transfer in liquid metal coolants and the theory of the similarity of thermophysical processes when experimental studies are conducted on the models with the use of other media to substantiate hydrodynamics and heat transfer in reactors with liquid metal coolants and to transfer data to the reactor conditions.</a:t>
            </a:r>
          </a:p>
        </p:txBody>
      </p:sp>
    </p:spTree>
    <p:extLst>
      <p:ext uri="{BB962C8B-B14F-4D97-AF65-F5344CB8AC3E}">
        <p14:creationId xmlns:p14="http://schemas.microsoft.com/office/powerpoint/2010/main" val="777544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39750" y="409034"/>
            <a:ext cx="7445301" cy="270845"/>
          </a:xfrm>
        </p:spPr>
        <p:txBody>
          <a:bodyPr/>
          <a:lstStyle/>
          <a:p>
            <a:r>
              <a:rPr lang="en-US" altLang="ru-RU" dirty="0"/>
              <a:t>F</a:t>
            </a:r>
            <a:r>
              <a:rPr lang="ru-RU" altLang="ru-RU" dirty="0" err="1"/>
              <a:t>eatures</a:t>
            </a:r>
            <a:r>
              <a:rPr lang="ru-RU" altLang="ru-RU" dirty="0"/>
              <a:t> </a:t>
            </a:r>
            <a:r>
              <a:rPr lang="ru-RU" altLang="ru-RU" dirty="0" err="1"/>
              <a:t>of</a:t>
            </a:r>
            <a:r>
              <a:rPr lang="ru-RU" altLang="ru-RU" dirty="0"/>
              <a:t> </a:t>
            </a:r>
            <a:r>
              <a:rPr lang="ru-RU" altLang="ru-RU" dirty="0" err="1"/>
              <a:t>liquid</a:t>
            </a:r>
            <a:r>
              <a:rPr lang="ru-RU" altLang="ru-RU" dirty="0"/>
              <a:t> </a:t>
            </a:r>
            <a:r>
              <a:rPr lang="en-US" altLang="ru-RU" dirty="0"/>
              <a:t>(molten) </a:t>
            </a:r>
            <a:r>
              <a:rPr lang="ru-RU" altLang="ru-RU" dirty="0" err="1"/>
              <a:t>metals</a:t>
            </a:r>
            <a:endParaRPr lang="ru-RU" dirty="0"/>
          </a:p>
        </p:txBody>
      </p:sp>
      <p:sp>
        <p:nvSpPr>
          <p:cNvPr id="14" name="Текст 8"/>
          <p:cNvSpPr>
            <a:spLocks noGrp="1"/>
          </p:cNvSpPr>
          <p:nvPr>
            <p:ph type="body" sz="quarter" idx="15"/>
          </p:nvPr>
        </p:nvSpPr>
        <p:spPr>
          <a:xfrm>
            <a:off x="539750" y="1708090"/>
            <a:ext cx="8208964" cy="715995"/>
          </a:xfrm>
        </p:spPr>
        <p:txBody>
          <a:bodyPr/>
          <a:lstStyle/>
          <a:p>
            <a:pPr marL="0" indent="0">
              <a:lnSpc>
                <a:spcPct val="100000"/>
              </a:lnSpc>
              <a:spcBef>
                <a:spcPct val="0"/>
              </a:spcBef>
              <a:spcAft>
                <a:spcPct val="50000"/>
              </a:spcAft>
              <a:buNone/>
            </a:pPr>
            <a:r>
              <a:rPr lang="en-US" altLang="ru-RU" dirty="0"/>
              <a:t>In liquid metal </a:t>
            </a:r>
            <a:r>
              <a:rPr lang="ru-RU" dirty="0" err="1"/>
              <a:t>thermal</a:t>
            </a:r>
            <a:r>
              <a:rPr lang="ru-RU" dirty="0"/>
              <a:t> perturbations associated with molecular thermal conductivity propagate deep into the flow at a much greater distance than perturbations of the velocity fields caused by the action of molecular </a:t>
            </a:r>
            <a:r>
              <a:rPr lang="ru-RU" dirty="0" err="1"/>
              <a:t>friction</a:t>
            </a:r>
            <a:r>
              <a:rPr lang="ru-RU" dirty="0"/>
              <a:t>.</a:t>
            </a:r>
            <a:r>
              <a:rPr lang="en-US" dirty="0"/>
              <a:t> </a:t>
            </a:r>
            <a:r>
              <a:rPr lang="ru-RU" altLang="ru-RU" dirty="0" err="1"/>
              <a:t>The</a:t>
            </a:r>
            <a:r>
              <a:rPr lang="ru-RU" altLang="ru-RU" dirty="0"/>
              <a:t> </a:t>
            </a:r>
            <a:r>
              <a:rPr lang="ru-RU" altLang="ru-RU" dirty="0" err="1"/>
              <a:t>dynamic</a:t>
            </a:r>
            <a:r>
              <a:rPr lang="ru-RU" altLang="ru-RU" dirty="0"/>
              <a:t> </a:t>
            </a:r>
            <a:r>
              <a:rPr lang="ru-RU" altLang="ru-RU" dirty="0" err="1"/>
              <a:t>boundary</a:t>
            </a:r>
            <a:r>
              <a:rPr lang="ru-RU" altLang="ru-RU" dirty="0"/>
              <a:t> </a:t>
            </a:r>
            <a:r>
              <a:rPr lang="ru-RU" altLang="ru-RU" dirty="0" err="1"/>
              <a:t>layer</a:t>
            </a:r>
            <a:r>
              <a:rPr lang="ru-RU" altLang="ru-RU" dirty="0"/>
              <a:t> "</a:t>
            </a:r>
            <a:r>
              <a:rPr lang="ru-RU" altLang="ru-RU" dirty="0" err="1"/>
              <a:t>drowns</a:t>
            </a:r>
            <a:r>
              <a:rPr lang="ru-RU" altLang="ru-RU" dirty="0"/>
              <a:t>" </a:t>
            </a:r>
            <a:r>
              <a:rPr lang="ru-RU" altLang="ru-RU" dirty="0" err="1"/>
              <a:t>in</a:t>
            </a:r>
            <a:r>
              <a:rPr lang="ru-RU" altLang="ru-RU" dirty="0"/>
              <a:t> </a:t>
            </a:r>
            <a:r>
              <a:rPr lang="ru-RU" altLang="ru-RU" dirty="0" err="1"/>
              <a:t>the</a:t>
            </a:r>
            <a:r>
              <a:rPr lang="ru-RU" altLang="ru-RU" dirty="0"/>
              <a:t> </a:t>
            </a:r>
            <a:r>
              <a:rPr lang="ru-RU" altLang="ru-RU" dirty="0" err="1"/>
              <a:t>thermal</a:t>
            </a:r>
            <a:r>
              <a:rPr lang="ru-RU" altLang="ru-RU" dirty="0"/>
              <a:t> </a:t>
            </a:r>
            <a:r>
              <a:rPr lang="ru-RU" altLang="ru-RU" dirty="0" err="1"/>
              <a:t>boundary</a:t>
            </a:r>
            <a:r>
              <a:rPr lang="ru-RU" altLang="ru-RU" dirty="0"/>
              <a:t> </a:t>
            </a:r>
            <a:r>
              <a:rPr lang="ru-RU" altLang="ru-RU" dirty="0" err="1"/>
              <a:t>layer</a:t>
            </a:r>
            <a:r>
              <a:rPr lang="ru-RU" altLang="ru-RU" dirty="0"/>
              <a:t>, </a:t>
            </a:r>
            <a:r>
              <a:rPr lang="ru-RU" altLang="ru-RU" dirty="0" err="1"/>
              <a:t>and</a:t>
            </a:r>
            <a:r>
              <a:rPr lang="ru-RU" altLang="ru-RU" dirty="0"/>
              <a:t> </a:t>
            </a:r>
            <a:r>
              <a:rPr lang="ru-RU" altLang="ru-RU" dirty="0" err="1"/>
              <a:t>the</a:t>
            </a:r>
            <a:r>
              <a:rPr lang="ru-RU" altLang="ru-RU" dirty="0"/>
              <a:t> </a:t>
            </a:r>
            <a:r>
              <a:rPr lang="ru-RU" altLang="ru-RU" dirty="0" err="1"/>
              <a:t>notion</a:t>
            </a:r>
            <a:r>
              <a:rPr lang="ru-RU" altLang="ru-RU" dirty="0"/>
              <a:t> </a:t>
            </a:r>
            <a:r>
              <a:rPr lang="ru-RU" altLang="ru-RU" dirty="0" err="1"/>
              <a:t>of</a:t>
            </a:r>
            <a:r>
              <a:rPr lang="ru-RU" altLang="ru-RU" dirty="0"/>
              <a:t> a </a:t>
            </a:r>
            <a:r>
              <a:rPr lang="ru-RU" altLang="ru-RU" dirty="0" err="1"/>
              <a:t>thermal</a:t>
            </a:r>
            <a:r>
              <a:rPr lang="ru-RU" altLang="ru-RU" dirty="0"/>
              <a:t> </a:t>
            </a:r>
            <a:r>
              <a:rPr lang="ru-RU" altLang="ru-RU" dirty="0" err="1"/>
              <a:t>boundary</a:t>
            </a:r>
            <a:r>
              <a:rPr lang="ru-RU" altLang="ru-RU" dirty="0"/>
              <a:t> </a:t>
            </a:r>
            <a:r>
              <a:rPr lang="ru-RU" altLang="ru-RU" dirty="0" err="1"/>
              <a:t>layer</a:t>
            </a:r>
            <a:r>
              <a:rPr lang="ru-RU" altLang="ru-RU" dirty="0"/>
              <a:t> </a:t>
            </a:r>
            <a:r>
              <a:rPr lang="ru-RU" altLang="ru-RU" dirty="0" err="1"/>
              <a:t>that</a:t>
            </a:r>
            <a:r>
              <a:rPr lang="ru-RU" altLang="ru-RU" dirty="0"/>
              <a:t> </a:t>
            </a:r>
            <a:r>
              <a:rPr lang="ru-RU" altLang="ru-RU" dirty="0" err="1"/>
              <a:t>extends</a:t>
            </a:r>
            <a:r>
              <a:rPr lang="ru-RU" altLang="ru-RU" dirty="0"/>
              <a:t> </a:t>
            </a:r>
            <a:r>
              <a:rPr lang="ru-RU" altLang="ru-RU" dirty="0" err="1"/>
              <a:t>to</a:t>
            </a:r>
            <a:r>
              <a:rPr lang="ru-RU" altLang="ru-RU" dirty="0"/>
              <a:t> </a:t>
            </a:r>
            <a:r>
              <a:rPr lang="ru-RU" altLang="ru-RU" dirty="0" err="1"/>
              <a:t>the</a:t>
            </a:r>
            <a:r>
              <a:rPr lang="ru-RU" altLang="ru-RU" dirty="0"/>
              <a:t> </a:t>
            </a:r>
            <a:r>
              <a:rPr lang="ru-RU" altLang="ru-RU" dirty="0" err="1"/>
              <a:t>channel</a:t>
            </a:r>
            <a:r>
              <a:rPr lang="ru-RU" altLang="ru-RU" dirty="0"/>
              <a:t> </a:t>
            </a:r>
            <a:r>
              <a:rPr lang="ru-RU" altLang="ru-RU" dirty="0" err="1"/>
              <a:t>center</a:t>
            </a:r>
            <a:r>
              <a:rPr lang="ru-RU" altLang="ru-RU" dirty="0"/>
              <a:t> </a:t>
            </a:r>
            <a:r>
              <a:rPr lang="ru-RU" altLang="ru-RU" dirty="0" err="1"/>
              <a:t>loses</a:t>
            </a:r>
            <a:r>
              <a:rPr lang="ru-RU" altLang="ru-RU" dirty="0"/>
              <a:t> </a:t>
            </a:r>
            <a:r>
              <a:rPr lang="ru-RU" altLang="ru-RU" dirty="0" err="1"/>
              <a:t>its</a:t>
            </a:r>
            <a:r>
              <a:rPr lang="ru-RU" altLang="ru-RU" dirty="0"/>
              <a:t> </a:t>
            </a:r>
            <a:r>
              <a:rPr lang="ru-RU" altLang="ru-RU" dirty="0" err="1"/>
              <a:t>meaning</a:t>
            </a:r>
            <a:r>
              <a:rPr lang="ru-RU" altLang="ru-RU" dirty="0"/>
              <a:t>.</a:t>
            </a:r>
          </a:p>
        </p:txBody>
      </p:sp>
      <p:sp>
        <p:nvSpPr>
          <p:cNvPr id="4" name="Текст 8">
            <a:extLst>
              <a:ext uri="{FF2B5EF4-FFF2-40B4-BE49-F238E27FC236}">
                <a16:creationId xmlns:a16="http://schemas.microsoft.com/office/drawing/2014/main" id="{1862B8AA-4A90-184B-A5FF-72CF0C9FD45D}"/>
              </a:ext>
            </a:extLst>
          </p:cNvPr>
          <p:cNvSpPr txBox="1">
            <a:spLocks/>
          </p:cNvSpPr>
          <p:nvPr/>
        </p:nvSpPr>
        <p:spPr>
          <a:xfrm>
            <a:off x="539749" y="875644"/>
            <a:ext cx="8208964" cy="715995"/>
          </a:xfrm>
          <a:prstGeom prst="rect">
            <a:avLst/>
          </a:prstGeom>
        </p:spPr>
        <p:txBody>
          <a:bodyPr lIns="0" tIns="0" rIns="0" bIns="0"/>
          <a:lstStyle>
            <a:lvl1pPr marL="171450" indent="-171450" algn="l" defTabSz="914400" rtl="0" eaLnBrk="1" latinLnBrk="0" hangingPunct="1">
              <a:lnSpc>
                <a:spcPct val="90000"/>
              </a:lnSpc>
              <a:spcBef>
                <a:spcPts val="1000"/>
              </a:spcBef>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ct val="0"/>
              </a:spcBef>
              <a:spcAft>
                <a:spcPct val="50000"/>
              </a:spcAft>
              <a:buFont typeface="Arial" pitchFamily="34" charset="0"/>
              <a:buNone/>
            </a:pPr>
            <a:r>
              <a:rPr lang="en-US" dirty="0"/>
              <a:t>Liquid (molten) metals (Li, Na, K, Cs, Pb, Bi, Hg, Ga, In, and their alloys (Na–K, Pb–Bi, Pb–Li in terms of heat transfer form a special class of coolants with significant volumetric heat capacity and high thermal conductivity. Their coefficient of kinematic viscosity is much lower than the coefficient of thermal diffusivity or, which is the same, the Prandtl number is much lower than one (</a:t>
            </a:r>
            <a:r>
              <a:rPr lang="en-US" dirty="0" err="1"/>
              <a:t>Pr</a:t>
            </a:r>
            <a:r>
              <a:rPr lang="en-US" dirty="0"/>
              <a:t> &lt;&lt; 1).</a:t>
            </a:r>
            <a:endParaRPr lang="en-US" altLang="ru-RU" dirty="0"/>
          </a:p>
        </p:txBody>
      </p:sp>
      <p:sp>
        <p:nvSpPr>
          <p:cNvPr id="6" name="Текст 8">
            <a:extLst>
              <a:ext uri="{FF2B5EF4-FFF2-40B4-BE49-F238E27FC236}">
                <a16:creationId xmlns:a16="http://schemas.microsoft.com/office/drawing/2014/main" id="{A85FD741-1A6F-234C-B494-4D1B52C49DA5}"/>
              </a:ext>
            </a:extLst>
          </p:cNvPr>
          <p:cNvSpPr txBox="1">
            <a:spLocks/>
          </p:cNvSpPr>
          <p:nvPr/>
        </p:nvSpPr>
        <p:spPr>
          <a:xfrm>
            <a:off x="539750" y="2540536"/>
            <a:ext cx="8208964" cy="540079"/>
          </a:xfrm>
          <a:prstGeom prst="rect">
            <a:avLst/>
          </a:prstGeom>
        </p:spPr>
        <p:txBody>
          <a:bodyPr lIns="0" tIns="0" rIns="0" bIns="0"/>
          <a:lstStyle>
            <a:lvl1pPr marL="171450" indent="-171450" algn="l" defTabSz="914400" rtl="0" eaLnBrk="1" latinLnBrk="0" hangingPunct="1">
              <a:lnSpc>
                <a:spcPct val="90000"/>
              </a:lnSpc>
              <a:spcBef>
                <a:spcPts val="1000"/>
              </a:spcBef>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ct val="0"/>
              </a:spcBef>
              <a:spcAft>
                <a:spcPct val="50000"/>
              </a:spcAft>
              <a:buFont typeface="Arial" pitchFamily="34" charset="0"/>
              <a:buNone/>
            </a:pPr>
            <a:r>
              <a:rPr lang="en-US" dirty="0"/>
              <a:t>Due to a good thermal conductivity induced by electronic conductivity, they are characterized by a high heat transfer coefficient, thus ensuring temperature conditions acceptable for operation of heat transfer surfaces at a high heat flux density.</a:t>
            </a:r>
            <a:endParaRPr lang="en-US" altLang="ru-RU" dirty="0"/>
          </a:p>
        </p:txBody>
      </p:sp>
      <p:sp>
        <p:nvSpPr>
          <p:cNvPr id="7" name="Текст 8">
            <a:extLst>
              <a:ext uri="{FF2B5EF4-FFF2-40B4-BE49-F238E27FC236}">
                <a16:creationId xmlns:a16="http://schemas.microsoft.com/office/drawing/2014/main" id="{FAB84A45-64D9-AC40-9188-D0A5DAFAB78C}"/>
              </a:ext>
            </a:extLst>
          </p:cNvPr>
          <p:cNvSpPr txBox="1">
            <a:spLocks/>
          </p:cNvSpPr>
          <p:nvPr/>
        </p:nvSpPr>
        <p:spPr>
          <a:xfrm>
            <a:off x="539750" y="3197066"/>
            <a:ext cx="8208964" cy="200982"/>
          </a:xfrm>
          <a:prstGeom prst="rect">
            <a:avLst/>
          </a:prstGeom>
        </p:spPr>
        <p:txBody>
          <a:bodyPr lIns="0" tIns="0" rIns="0" bIns="0"/>
          <a:lstStyle>
            <a:lvl1pPr marL="171450" indent="-171450" algn="l" defTabSz="914400" rtl="0" eaLnBrk="1" latinLnBrk="0" hangingPunct="1">
              <a:lnSpc>
                <a:spcPct val="90000"/>
              </a:lnSpc>
              <a:spcBef>
                <a:spcPts val="1000"/>
              </a:spcBef>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ct val="0"/>
              </a:spcBef>
              <a:spcAft>
                <a:spcPct val="50000"/>
              </a:spcAft>
              <a:buFont typeface="Arial" pitchFamily="34" charset="0"/>
              <a:buNone/>
            </a:pPr>
            <a:r>
              <a:rPr lang="en-US" dirty="0"/>
              <a:t>Liquid metals have a high boiling point and do not require a lot of pressure to prevent boiling.</a:t>
            </a:r>
            <a:endParaRPr lang="en-US" altLang="ru-RU" dirty="0"/>
          </a:p>
        </p:txBody>
      </p:sp>
      <p:sp>
        <p:nvSpPr>
          <p:cNvPr id="8" name="Текст 8">
            <a:extLst>
              <a:ext uri="{FF2B5EF4-FFF2-40B4-BE49-F238E27FC236}">
                <a16:creationId xmlns:a16="http://schemas.microsoft.com/office/drawing/2014/main" id="{6BCC526F-707F-2A43-B825-6BBD1467B0A0}"/>
              </a:ext>
            </a:extLst>
          </p:cNvPr>
          <p:cNvSpPr txBox="1">
            <a:spLocks/>
          </p:cNvSpPr>
          <p:nvPr/>
        </p:nvSpPr>
        <p:spPr>
          <a:xfrm>
            <a:off x="539749" y="3514499"/>
            <a:ext cx="8208964" cy="384156"/>
          </a:xfrm>
          <a:prstGeom prst="rect">
            <a:avLst/>
          </a:prstGeom>
        </p:spPr>
        <p:txBody>
          <a:bodyPr lIns="0" tIns="0" rIns="0" bIns="0"/>
          <a:lstStyle>
            <a:lvl1pPr marL="171450" indent="-171450" algn="l" defTabSz="914400" rtl="0" eaLnBrk="1" latinLnBrk="0" hangingPunct="1">
              <a:lnSpc>
                <a:spcPct val="90000"/>
              </a:lnSpc>
              <a:spcBef>
                <a:spcPts val="1000"/>
              </a:spcBef>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ct val="0"/>
              </a:spcBef>
              <a:spcAft>
                <a:spcPct val="50000"/>
              </a:spcAft>
              <a:buFont typeface="Arial" pitchFamily="34" charset="0"/>
              <a:buNone/>
            </a:pPr>
            <a:r>
              <a:rPr lang="en-US" dirty="0"/>
              <a:t>For most liquid metals, the disadvantage is their high reactivity when they interact with atmospheric oxygen, water, and structural materials. Under certain conditions, this fact will impair heat transfer.</a:t>
            </a:r>
            <a:endParaRPr lang="en-US" altLang="ru-RU" dirty="0"/>
          </a:p>
        </p:txBody>
      </p:sp>
      <p:sp>
        <p:nvSpPr>
          <p:cNvPr id="9" name="Текст 8">
            <a:extLst>
              <a:ext uri="{FF2B5EF4-FFF2-40B4-BE49-F238E27FC236}">
                <a16:creationId xmlns:a16="http://schemas.microsoft.com/office/drawing/2014/main" id="{88034745-D7AF-6B40-8315-DEB0F636AA48}"/>
              </a:ext>
            </a:extLst>
          </p:cNvPr>
          <p:cNvSpPr txBox="1">
            <a:spLocks/>
          </p:cNvSpPr>
          <p:nvPr/>
        </p:nvSpPr>
        <p:spPr>
          <a:xfrm>
            <a:off x="539750" y="4015106"/>
            <a:ext cx="8208964" cy="531231"/>
          </a:xfrm>
          <a:prstGeom prst="rect">
            <a:avLst/>
          </a:prstGeom>
        </p:spPr>
        <p:txBody>
          <a:bodyPr lIns="0" tIns="0" rIns="0" bIns="0"/>
          <a:lstStyle>
            <a:lvl1pPr marL="171450" indent="-171450" algn="l" defTabSz="914400" rtl="0" eaLnBrk="1" latinLnBrk="0" hangingPunct="1">
              <a:lnSpc>
                <a:spcPct val="90000"/>
              </a:lnSpc>
              <a:spcBef>
                <a:spcPts val="1000"/>
              </a:spcBef>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ct val="0"/>
              </a:spcBef>
              <a:spcAft>
                <a:spcPct val="50000"/>
              </a:spcAft>
              <a:buFont typeface="Arial" pitchFamily="34" charset="0"/>
              <a:buNone/>
            </a:pPr>
            <a:r>
              <a:rPr lang="en-US" dirty="0"/>
              <a:t>A feature that should be taken into account during heat transfer in liquid metals in the region of the heat-release surface is the state of the impurity composition of the liquid-metal coolant during its circulation close to the heat transfer surface under nominal conditions and in case of deviations from the normal operation conditions.</a:t>
            </a:r>
            <a:endParaRPr lang="en-US" altLang="ru-RU" dirty="0"/>
          </a:p>
        </p:txBody>
      </p:sp>
    </p:spTree>
    <p:extLst>
      <p:ext uri="{BB962C8B-B14F-4D97-AF65-F5344CB8AC3E}">
        <p14:creationId xmlns:p14="http://schemas.microsoft.com/office/powerpoint/2010/main" val="4075290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39750" y="415924"/>
            <a:ext cx="7445301" cy="623278"/>
          </a:xfrm>
        </p:spPr>
        <p:txBody>
          <a:bodyPr/>
          <a:lstStyle/>
          <a:p>
            <a:r>
              <a:rPr lang="ru-RU" altLang="ru-RU" dirty="0" err="1"/>
              <a:t>Principles</a:t>
            </a:r>
            <a:r>
              <a:rPr lang="ru-RU" altLang="ru-RU" dirty="0"/>
              <a:t> </a:t>
            </a:r>
            <a:r>
              <a:rPr lang="ru-RU" altLang="ru-RU" dirty="0" err="1"/>
              <a:t>and</a:t>
            </a:r>
            <a:r>
              <a:rPr lang="ru-RU" altLang="ru-RU" dirty="0"/>
              <a:t> </a:t>
            </a:r>
            <a:r>
              <a:rPr lang="ru-RU" altLang="ru-RU" dirty="0" err="1"/>
              <a:t>conditions</a:t>
            </a:r>
            <a:r>
              <a:rPr lang="ru-RU" altLang="ru-RU" dirty="0"/>
              <a:t> </a:t>
            </a:r>
            <a:r>
              <a:rPr lang="ru-RU" altLang="ru-RU" dirty="0" err="1"/>
              <a:t>for</a:t>
            </a:r>
            <a:r>
              <a:rPr lang="ru-RU" altLang="ru-RU" dirty="0"/>
              <a:t> </a:t>
            </a:r>
            <a:r>
              <a:rPr lang="ru-RU" altLang="ru-RU" dirty="0" err="1"/>
              <a:t>physical</a:t>
            </a:r>
            <a:r>
              <a:rPr lang="ru-RU" altLang="ru-RU" dirty="0"/>
              <a:t> </a:t>
            </a:r>
            <a:r>
              <a:rPr lang="en-US" altLang="ru-RU" dirty="0"/>
              <a:t>modeling</a:t>
            </a:r>
            <a:br>
              <a:rPr lang="ru-RU" altLang="ru-RU" dirty="0"/>
            </a:br>
            <a:r>
              <a:rPr lang="ru-RU" altLang="ru-RU" dirty="0" err="1"/>
              <a:t>of</a:t>
            </a:r>
            <a:r>
              <a:rPr lang="ru-RU" altLang="ru-RU" dirty="0"/>
              <a:t> </a:t>
            </a:r>
            <a:r>
              <a:rPr lang="ru-RU" altLang="ru-RU" dirty="0" err="1"/>
              <a:t>hydrodynamics</a:t>
            </a:r>
            <a:r>
              <a:rPr lang="ru-RU" altLang="ru-RU" dirty="0"/>
              <a:t> </a:t>
            </a:r>
            <a:r>
              <a:rPr lang="ru-RU" altLang="ru-RU" dirty="0" err="1"/>
              <a:t>and</a:t>
            </a:r>
            <a:r>
              <a:rPr lang="ru-RU" altLang="ru-RU" dirty="0"/>
              <a:t> </a:t>
            </a:r>
            <a:r>
              <a:rPr lang="ru-RU" altLang="ru-RU" dirty="0" err="1"/>
              <a:t>heat</a:t>
            </a:r>
            <a:r>
              <a:rPr lang="ru-RU" altLang="ru-RU" dirty="0"/>
              <a:t> </a:t>
            </a:r>
            <a:r>
              <a:rPr lang="ru-RU" altLang="ru-RU" dirty="0" err="1"/>
              <a:t>exchange</a:t>
            </a:r>
            <a:r>
              <a:rPr lang="en-US" altLang="ru-RU" dirty="0"/>
              <a:t> </a:t>
            </a:r>
            <a:r>
              <a:rPr lang="ru-RU" altLang="ru-RU" dirty="0" err="1"/>
              <a:t>processes</a:t>
            </a:r>
            <a:endParaRPr lang="ru-RU" dirty="0"/>
          </a:p>
        </p:txBody>
      </p:sp>
      <p:sp>
        <p:nvSpPr>
          <p:cNvPr id="14" name="Текст 8"/>
          <p:cNvSpPr>
            <a:spLocks noGrp="1"/>
          </p:cNvSpPr>
          <p:nvPr>
            <p:ph type="body" sz="quarter" idx="15"/>
          </p:nvPr>
        </p:nvSpPr>
        <p:spPr>
          <a:xfrm>
            <a:off x="539749" y="1306197"/>
            <a:ext cx="8208964" cy="517842"/>
          </a:xfrm>
        </p:spPr>
        <p:txBody>
          <a:bodyPr/>
          <a:lstStyle/>
          <a:p>
            <a:pPr marL="0" indent="0">
              <a:spcBef>
                <a:spcPts val="0"/>
              </a:spcBef>
              <a:spcAft>
                <a:spcPts val="900"/>
              </a:spcAft>
              <a:buNone/>
            </a:pPr>
            <a:r>
              <a:rPr lang="ru-RU" dirty="0" err="1"/>
              <a:t>Direct</a:t>
            </a:r>
            <a:r>
              <a:rPr lang="ru-RU" dirty="0"/>
              <a:t> physical modeling consists in the fact that the process of the same physical nature as in a full-scale s</a:t>
            </a:r>
            <a:r>
              <a:rPr lang="en-US" dirty="0"/>
              <a:t>pecimen</a:t>
            </a:r>
            <a:r>
              <a:rPr lang="ru-RU" dirty="0"/>
              <a:t> is reproduced, but the characteristics of the same name are changed (reduced or increased) </a:t>
            </a:r>
            <a:r>
              <a:rPr lang="ru-RU" dirty="0" err="1"/>
              <a:t>by</a:t>
            </a:r>
            <a:r>
              <a:rPr lang="ru-RU" dirty="0"/>
              <a:t> some constant factors. In other words, any two physically similar phenomena can form a pair: </a:t>
            </a:r>
            <a:r>
              <a:rPr lang="ru-RU" dirty="0" err="1"/>
              <a:t>a</a:t>
            </a:r>
            <a:r>
              <a:rPr lang="ru-RU" dirty="0"/>
              <a:t> full-scale s</a:t>
            </a:r>
            <a:r>
              <a:rPr lang="en-US" dirty="0"/>
              <a:t>pecimen</a:t>
            </a:r>
            <a:r>
              <a:rPr lang="ru-RU" dirty="0"/>
              <a:t> – a </a:t>
            </a:r>
            <a:r>
              <a:rPr lang="ru-RU" dirty="0" err="1"/>
              <a:t>model</a:t>
            </a:r>
            <a:r>
              <a:rPr lang="ru-RU" dirty="0"/>
              <a:t>.</a:t>
            </a:r>
            <a:endParaRPr lang="ru-RU" altLang="ru-RU" dirty="0"/>
          </a:p>
        </p:txBody>
      </p:sp>
      <p:sp>
        <p:nvSpPr>
          <p:cNvPr id="4" name="Текст 8">
            <a:extLst>
              <a:ext uri="{FF2B5EF4-FFF2-40B4-BE49-F238E27FC236}">
                <a16:creationId xmlns:a16="http://schemas.microsoft.com/office/drawing/2014/main" id="{CD55A493-0D2F-5F46-8F72-2EE295F4AC02}"/>
              </a:ext>
            </a:extLst>
          </p:cNvPr>
          <p:cNvSpPr txBox="1">
            <a:spLocks/>
          </p:cNvSpPr>
          <p:nvPr/>
        </p:nvSpPr>
        <p:spPr>
          <a:xfrm>
            <a:off x="539749" y="2058248"/>
            <a:ext cx="8208964" cy="517842"/>
          </a:xfrm>
          <a:prstGeom prst="rect">
            <a:avLst/>
          </a:prstGeom>
        </p:spPr>
        <p:txBody>
          <a:bodyPr lIns="0" tIns="0" rIns="0" bIns="0"/>
          <a:lstStyle>
            <a:lvl1pPr marL="171450" indent="-171450" algn="l" defTabSz="914400" rtl="0" eaLnBrk="1" latinLnBrk="0" hangingPunct="1">
              <a:lnSpc>
                <a:spcPct val="90000"/>
              </a:lnSpc>
              <a:spcBef>
                <a:spcPts val="1000"/>
              </a:spcBef>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spcAft>
                <a:spcPts val="900"/>
              </a:spcAft>
              <a:buFont typeface="Arial" pitchFamily="34" charset="0"/>
              <a:buNone/>
            </a:pPr>
            <a:r>
              <a:rPr lang="en-US" dirty="0"/>
              <a:t>Hence the fundamental rule of modeling formulated by M.V. </a:t>
            </a:r>
            <a:r>
              <a:rPr lang="en-US" dirty="0" err="1"/>
              <a:t>Kirpichev</a:t>
            </a:r>
            <a:r>
              <a:rPr lang="en-US" dirty="0"/>
              <a:t> and A.A. </a:t>
            </a:r>
            <a:r>
              <a:rPr lang="en-US" dirty="0" err="1"/>
              <a:t>Gukhman</a:t>
            </a:r>
            <a:r>
              <a:rPr lang="en-US" dirty="0"/>
              <a:t> is the following: the systems of the same physical nature are similar if their single-</a:t>
            </a:r>
            <a:r>
              <a:rPr lang="en-US" dirty="0" err="1"/>
              <a:t>valuedness</a:t>
            </a:r>
            <a:r>
              <a:rPr lang="en-US" dirty="0"/>
              <a:t> conditions are similar, and the criteria of the same name, composed of the conditions of single-</a:t>
            </a:r>
            <a:r>
              <a:rPr lang="en-US" dirty="0" err="1"/>
              <a:t>valuedness</a:t>
            </a:r>
            <a:r>
              <a:rPr lang="en-US" dirty="0"/>
              <a:t>, are numerically the same.</a:t>
            </a:r>
            <a:endParaRPr lang="en-US" altLang="ru-RU" dirty="0"/>
          </a:p>
        </p:txBody>
      </p:sp>
      <p:grpSp>
        <p:nvGrpSpPr>
          <p:cNvPr id="2" name="Группа 1">
            <a:extLst>
              <a:ext uri="{FF2B5EF4-FFF2-40B4-BE49-F238E27FC236}">
                <a16:creationId xmlns:a16="http://schemas.microsoft.com/office/drawing/2014/main" id="{42EA1A88-4F6A-4D66-875E-D60072660877}"/>
              </a:ext>
            </a:extLst>
          </p:cNvPr>
          <p:cNvGrpSpPr/>
          <p:nvPr/>
        </p:nvGrpSpPr>
        <p:grpSpPr>
          <a:xfrm>
            <a:off x="539750" y="2810299"/>
            <a:ext cx="8361364" cy="1411605"/>
            <a:chOff x="539750" y="2757488"/>
            <a:chExt cx="8361364" cy="1411605"/>
          </a:xfrm>
        </p:grpSpPr>
        <p:sp>
          <p:nvSpPr>
            <p:cNvPr id="6" name="Текст 8">
              <a:extLst>
                <a:ext uri="{FF2B5EF4-FFF2-40B4-BE49-F238E27FC236}">
                  <a16:creationId xmlns:a16="http://schemas.microsoft.com/office/drawing/2014/main" id="{91FAF53F-F7ED-1943-A7DC-7F992C9D3A84}"/>
                </a:ext>
              </a:extLst>
            </p:cNvPr>
            <p:cNvSpPr txBox="1">
              <a:spLocks/>
            </p:cNvSpPr>
            <p:nvPr/>
          </p:nvSpPr>
          <p:spPr>
            <a:xfrm>
              <a:off x="539750" y="2757488"/>
              <a:ext cx="8208964" cy="180657"/>
            </a:xfrm>
            <a:prstGeom prst="rect">
              <a:avLst/>
            </a:prstGeom>
          </p:spPr>
          <p:txBody>
            <a:bodyPr lIns="0" tIns="0" rIns="0" bIns="0"/>
            <a:lstStyle>
              <a:lvl1pPr marL="171450" indent="-171450" algn="l" defTabSz="914400" rtl="0" eaLnBrk="1" latinLnBrk="0" hangingPunct="1">
                <a:lnSpc>
                  <a:spcPct val="90000"/>
                </a:lnSpc>
                <a:spcBef>
                  <a:spcPts val="1000"/>
                </a:spcBef>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0"/>
                </a:spcBef>
                <a:spcAft>
                  <a:spcPts val="900"/>
                </a:spcAft>
                <a:buFont typeface="Arial" pitchFamily="34" charset="0"/>
                <a:buNone/>
              </a:pPr>
              <a:r>
                <a:rPr lang="en-US" dirty="0"/>
                <a:t>For complete similarity of the model to a full-scale specimen, the following conditions must be fulfilled:</a:t>
              </a:r>
              <a:endParaRPr lang="en-US" altLang="ru-RU" dirty="0"/>
            </a:p>
          </p:txBody>
        </p:sp>
        <p:sp>
          <p:nvSpPr>
            <p:cNvPr id="7" name="Текст 8">
              <a:extLst>
                <a:ext uri="{FF2B5EF4-FFF2-40B4-BE49-F238E27FC236}">
                  <a16:creationId xmlns:a16="http://schemas.microsoft.com/office/drawing/2014/main" id="{38D338B1-28D2-DC49-AFCF-9BDCB9F6F50E}"/>
                </a:ext>
              </a:extLst>
            </p:cNvPr>
            <p:cNvSpPr txBox="1">
              <a:spLocks/>
            </p:cNvSpPr>
            <p:nvPr/>
          </p:nvSpPr>
          <p:spPr>
            <a:xfrm>
              <a:off x="692150" y="2986961"/>
              <a:ext cx="8208964" cy="351472"/>
            </a:xfrm>
            <a:prstGeom prst="rect">
              <a:avLst/>
            </a:prstGeom>
          </p:spPr>
          <p:txBody>
            <a:bodyPr lIns="0" tIns="0" rIns="0" bIns="0"/>
            <a:lstStyle>
              <a:lvl1pPr marL="171450" indent="-171450" algn="l" defTabSz="914400" rtl="0" eaLnBrk="1" latinLnBrk="0" hangingPunct="1">
                <a:lnSpc>
                  <a:spcPct val="90000"/>
                </a:lnSpc>
                <a:spcBef>
                  <a:spcPts val="1000"/>
                </a:spcBef>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0"/>
                </a:spcBef>
                <a:spcAft>
                  <a:spcPts val="900"/>
                </a:spcAft>
                <a:buClr>
                  <a:srgbClr val="003274"/>
                </a:buClr>
                <a:buSzPct val="150000"/>
              </a:pPr>
              <a:r>
                <a:rPr lang="en-US" dirty="0"/>
                <a:t>The process reproduced in the model belongs to the same class of physical phenomena as the process in a full-scale specimen both processes obey the same equations and are characterized by the same physical quantities.</a:t>
              </a:r>
              <a:endParaRPr lang="en-US" altLang="ru-RU" dirty="0"/>
            </a:p>
          </p:txBody>
        </p:sp>
        <p:sp>
          <p:nvSpPr>
            <p:cNvPr id="8" name="Текст 8">
              <a:extLst>
                <a:ext uri="{FF2B5EF4-FFF2-40B4-BE49-F238E27FC236}">
                  <a16:creationId xmlns:a16="http://schemas.microsoft.com/office/drawing/2014/main" id="{35E945B2-36BA-6B4F-97FF-F4C7D96168F5}"/>
                </a:ext>
              </a:extLst>
            </p:cNvPr>
            <p:cNvSpPr txBox="1">
              <a:spLocks/>
            </p:cNvSpPr>
            <p:nvPr/>
          </p:nvSpPr>
          <p:spPr>
            <a:xfrm>
              <a:off x="692150" y="3387249"/>
              <a:ext cx="8208964" cy="188912"/>
            </a:xfrm>
            <a:prstGeom prst="rect">
              <a:avLst/>
            </a:prstGeom>
          </p:spPr>
          <p:txBody>
            <a:bodyPr lIns="0" tIns="0" rIns="0" bIns="0"/>
            <a:lstStyle>
              <a:lvl1pPr marL="171450" indent="-171450" algn="l" defTabSz="914400" rtl="0" eaLnBrk="1" latinLnBrk="0" hangingPunct="1">
                <a:lnSpc>
                  <a:spcPct val="90000"/>
                </a:lnSpc>
                <a:spcBef>
                  <a:spcPts val="1000"/>
                </a:spcBef>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0"/>
                </a:spcBef>
                <a:spcAft>
                  <a:spcPts val="900"/>
                </a:spcAft>
                <a:buClr>
                  <a:srgbClr val="003274"/>
                </a:buClr>
                <a:buSzPct val="150000"/>
              </a:pPr>
              <a:r>
                <a:rPr lang="en-US" dirty="0"/>
                <a:t>The model is geometrically similar to a full-scale specimen.</a:t>
              </a:r>
              <a:endParaRPr lang="en-US" altLang="ru-RU" dirty="0"/>
            </a:p>
          </p:txBody>
        </p:sp>
        <p:sp>
          <p:nvSpPr>
            <p:cNvPr id="9" name="Текст 8">
              <a:extLst>
                <a:ext uri="{FF2B5EF4-FFF2-40B4-BE49-F238E27FC236}">
                  <a16:creationId xmlns:a16="http://schemas.microsoft.com/office/drawing/2014/main" id="{E8081632-124F-4243-9B6C-97C901C07039}"/>
                </a:ext>
              </a:extLst>
            </p:cNvPr>
            <p:cNvSpPr txBox="1">
              <a:spLocks/>
            </p:cNvSpPr>
            <p:nvPr/>
          </p:nvSpPr>
          <p:spPr>
            <a:xfrm>
              <a:off x="692150" y="3624977"/>
              <a:ext cx="8208964" cy="188912"/>
            </a:xfrm>
            <a:prstGeom prst="rect">
              <a:avLst/>
            </a:prstGeom>
          </p:spPr>
          <p:txBody>
            <a:bodyPr lIns="0" tIns="0" rIns="0" bIns="0"/>
            <a:lstStyle>
              <a:lvl1pPr marL="171450" indent="-171450" algn="l" defTabSz="914400" rtl="0" eaLnBrk="1" latinLnBrk="0" hangingPunct="1">
                <a:lnSpc>
                  <a:spcPct val="90000"/>
                </a:lnSpc>
                <a:spcBef>
                  <a:spcPts val="1000"/>
                </a:spcBef>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0"/>
                </a:spcBef>
                <a:spcAft>
                  <a:spcPts val="900"/>
                </a:spcAft>
                <a:buClr>
                  <a:srgbClr val="003274"/>
                </a:buClr>
                <a:buSzPct val="150000"/>
              </a:pPr>
              <a:r>
                <a:rPr lang="en-US" dirty="0"/>
                <a:t>Dimensionless boundary conditions in a full-scale specimen and the model are the same qualitatively and numerically.</a:t>
              </a:r>
              <a:endParaRPr lang="en-US" altLang="ru-RU" dirty="0"/>
            </a:p>
          </p:txBody>
        </p:sp>
        <p:sp>
          <p:nvSpPr>
            <p:cNvPr id="10" name="Текст 8">
              <a:extLst>
                <a:ext uri="{FF2B5EF4-FFF2-40B4-BE49-F238E27FC236}">
                  <a16:creationId xmlns:a16="http://schemas.microsoft.com/office/drawing/2014/main" id="{2CFE1126-810E-BE45-8625-66EEA35A886F}"/>
                </a:ext>
              </a:extLst>
            </p:cNvPr>
            <p:cNvSpPr txBox="1">
              <a:spLocks/>
            </p:cNvSpPr>
            <p:nvPr/>
          </p:nvSpPr>
          <p:spPr>
            <a:xfrm>
              <a:off x="692150" y="3862706"/>
              <a:ext cx="8208964" cy="306387"/>
            </a:xfrm>
            <a:prstGeom prst="rect">
              <a:avLst/>
            </a:prstGeom>
          </p:spPr>
          <p:txBody>
            <a:bodyPr lIns="0" tIns="0" rIns="0" bIns="0"/>
            <a:lstStyle>
              <a:lvl1pPr marL="171450" indent="-171450" algn="l" defTabSz="914400" rtl="0" eaLnBrk="1" latinLnBrk="0" hangingPunct="1">
                <a:lnSpc>
                  <a:spcPct val="90000"/>
                </a:lnSpc>
                <a:spcBef>
                  <a:spcPts val="1000"/>
                </a:spcBef>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0"/>
                </a:spcBef>
                <a:spcAft>
                  <a:spcPts val="900"/>
                </a:spcAft>
                <a:buClr>
                  <a:srgbClr val="003274"/>
                </a:buClr>
                <a:buSzPct val="150000"/>
              </a:pPr>
              <a:r>
                <a:rPr lang="en-US" dirty="0"/>
                <a:t>Dimensionless independent variables (determining criteria), variables in a full-scale specimen and a model in pairs have the same numerical value.</a:t>
              </a:r>
              <a:endParaRPr lang="en-US" altLang="ru-RU" dirty="0"/>
            </a:p>
          </p:txBody>
        </p:sp>
      </p:grpSp>
      <p:sp>
        <p:nvSpPr>
          <p:cNvPr id="11" name="Текст 8">
            <a:extLst>
              <a:ext uri="{FF2B5EF4-FFF2-40B4-BE49-F238E27FC236}">
                <a16:creationId xmlns:a16="http://schemas.microsoft.com/office/drawing/2014/main" id="{04AD6814-8E2F-3D42-8601-4486F1476E82}"/>
              </a:ext>
            </a:extLst>
          </p:cNvPr>
          <p:cNvSpPr txBox="1">
            <a:spLocks/>
          </p:cNvSpPr>
          <p:nvPr/>
        </p:nvSpPr>
        <p:spPr>
          <a:xfrm>
            <a:off x="539750" y="4456113"/>
            <a:ext cx="8208964" cy="188912"/>
          </a:xfrm>
          <a:prstGeom prst="rect">
            <a:avLst/>
          </a:prstGeom>
        </p:spPr>
        <p:txBody>
          <a:bodyPr lIns="0" tIns="0" rIns="0" bIns="0"/>
          <a:lstStyle>
            <a:lvl1pPr marL="171450" indent="-171450" algn="l" defTabSz="914400" rtl="0" eaLnBrk="1" latinLnBrk="0" hangingPunct="1">
              <a:lnSpc>
                <a:spcPct val="90000"/>
              </a:lnSpc>
              <a:spcBef>
                <a:spcPts val="1000"/>
              </a:spcBef>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0"/>
              </a:spcBef>
              <a:spcAft>
                <a:spcPts val="900"/>
              </a:spcAft>
              <a:buFont typeface="Arial" pitchFamily="34" charset="0"/>
              <a:buNone/>
            </a:pPr>
            <a:r>
              <a:rPr lang="en-US" dirty="0"/>
              <a:t>When these conditions are fulfilled, the simulation is direct and complete.</a:t>
            </a:r>
            <a:endParaRPr lang="en-US" altLang="ru-RU" dirty="0"/>
          </a:p>
        </p:txBody>
      </p:sp>
    </p:spTree>
    <p:extLst>
      <p:ext uri="{BB962C8B-B14F-4D97-AF65-F5344CB8AC3E}">
        <p14:creationId xmlns:p14="http://schemas.microsoft.com/office/powerpoint/2010/main" val="366288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39749" y="409574"/>
            <a:ext cx="7445301" cy="648322"/>
          </a:xfrm>
        </p:spPr>
        <p:txBody>
          <a:bodyPr/>
          <a:lstStyle/>
          <a:p>
            <a:r>
              <a:rPr lang="en-US" dirty="0"/>
              <a:t>Fulfillment of conditions for physical modeling </a:t>
            </a:r>
            <a:br>
              <a:rPr lang="en-US" dirty="0"/>
            </a:br>
            <a:r>
              <a:rPr lang="en-US" dirty="0"/>
              <a:t>of hydrodynamic and heat transfer processes</a:t>
            </a:r>
            <a:endParaRPr lang="ru-RU" dirty="0"/>
          </a:p>
        </p:txBody>
      </p:sp>
      <p:sp>
        <p:nvSpPr>
          <p:cNvPr id="14" name="Текст 8"/>
          <p:cNvSpPr>
            <a:spLocks noGrp="1"/>
          </p:cNvSpPr>
          <p:nvPr>
            <p:ph type="body" sz="quarter" idx="15"/>
          </p:nvPr>
        </p:nvSpPr>
        <p:spPr>
          <a:xfrm>
            <a:off x="539749" y="1280238"/>
            <a:ext cx="8208964" cy="427200"/>
          </a:xfrm>
        </p:spPr>
        <p:txBody>
          <a:bodyPr/>
          <a:lstStyle/>
          <a:p>
            <a:pPr marL="0" indent="0">
              <a:spcBef>
                <a:spcPts val="0"/>
              </a:spcBef>
              <a:spcAft>
                <a:spcPts val="600"/>
              </a:spcAft>
              <a:buNone/>
            </a:pPr>
            <a:r>
              <a:rPr lang="ru-RU" sz="1000" dirty="0" err="1"/>
              <a:t>Direct</a:t>
            </a:r>
            <a:r>
              <a:rPr lang="ru-RU" sz="1000" dirty="0"/>
              <a:t> physical modeling consists in the fact that the process of the same physical </a:t>
            </a:r>
            <a:r>
              <a:rPr lang="ru-RU" sz="1000" dirty="0" err="1"/>
              <a:t>nature</a:t>
            </a:r>
            <a:r>
              <a:rPr lang="ru-RU" sz="1000" dirty="0"/>
              <a:t> </a:t>
            </a:r>
            <a:r>
              <a:rPr lang="ru-RU" sz="1000" dirty="0" err="1"/>
              <a:t>as</a:t>
            </a:r>
            <a:r>
              <a:rPr lang="ru-RU" sz="1000" dirty="0"/>
              <a:t> in a full-scale s</a:t>
            </a:r>
            <a:r>
              <a:rPr lang="en-US" sz="1000" dirty="0" err="1"/>
              <a:t>pecimen</a:t>
            </a:r>
            <a:r>
              <a:rPr lang="en-US" sz="1000" dirty="0"/>
              <a:t> </a:t>
            </a:r>
            <a:r>
              <a:rPr lang="ru-RU" sz="1000" dirty="0" err="1"/>
              <a:t>is</a:t>
            </a:r>
            <a:r>
              <a:rPr lang="ru-RU" sz="1000" dirty="0"/>
              <a:t> reproduced, but the characteristics of the same name are </a:t>
            </a:r>
            <a:r>
              <a:rPr lang="ru-RU" sz="1000" dirty="0" err="1"/>
              <a:t>changed</a:t>
            </a:r>
            <a:r>
              <a:rPr lang="ru-RU" sz="1000" dirty="0"/>
              <a:t> (reduced or </a:t>
            </a:r>
            <a:r>
              <a:rPr lang="ru-RU" sz="1000" dirty="0" err="1"/>
              <a:t>increased</a:t>
            </a:r>
            <a:r>
              <a:rPr lang="ru-RU" sz="1000" dirty="0"/>
              <a:t>)</a:t>
            </a:r>
            <a:r>
              <a:rPr lang="en-US" sz="1000" dirty="0"/>
              <a:t> </a:t>
            </a:r>
            <a:r>
              <a:rPr lang="ru-RU" sz="1000" dirty="0" err="1"/>
              <a:t>by</a:t>
            </a:r>
            <a:r>
              <a:rPr lang="ru-RU" sz="1000" dirty="0"/>
              <a:t> some constant factors. In other words, any two physically similar phenomena can form a </a:t>
            </a:r>
            <a:r>
              <a:rPr lang="ru-RU" sz="1000" dirty="0" err="1"/>
              <a:t>pair</a:t>
            </a:r>
            <a:r>
              <a:rPr lang="ru-RU" sz="1000" dirty="0"/>
              <a:t>:</a:t>
            </a:r>
            <a:r>
              <a:rPr lang="en-US" sz="1000" dirty="0"/>
              <a:t> </a:t>
            </a:r>
            <a:r>
              <a:rPr lang="ru-RU" sz="1000" dirty="0"/>
              <a:t>a full-scale s</a:t>
            </a:r>
            <a:r>
              <a:rPr lang="en-US" sz="1000" dirty="0"/>
              <a:t>pecimen</a:t>
            </a:r>
            <a:r>
              <a:rPr lang="ru-RU" sz="1000" dirty="0"/>
              <a:t> – a </a:t>
            </a:r>
            <a:r>
              <a:rPr lang="ru-RU" sz="1000" dirty="0" err="1"/>
              <a:t>model</a:t>
            </a:r>
            <a:r>
              <a:rPr lang="ru-RU" sz="1000" dirty="0"/>
              <a:t>.</a:t>
            </a:r>
            <a:endParaRPr lang="ru-RU" altLang="ru-RU" sz="1000" dirty="0"/>
          </a:p>
        </p:txBody>
      </p:sp>
      <p:sp>
        <p:nvSpPr>
          <p:cNvPr id="4" name="Текст 8">
            <a:extLst>
              <a:ext uri="{FF2B5EF4-FFF2-40B4-BE49-F238E27FC236}">
                <a16:creationId xmlns:a16="http://schemas.microsoft.com/office/drawing/2014/main" id="{08008C16-96A3-0049-BBD9-2BA7FFD1CB51}"/>
              </a:ext>
            </a:extLst>
          </p:cNvPr>
          <p:cNvSpPr txBox="1">
            <a:spLocks/>
          </p:cNvSpPr>
          <p:nvPr/>
        </p:nvSpPr>
        <p:spPr>
          <a:xfrm>
            <a:off x="539749" y="1849486"/>
            <a:ext cx="8208964" cy="301416"/>
          </a:xfrm>
          <a:prstGeom prst="rect">
            <a:avLst/>
          </a:prstGeom>
        </p:spPr>
        <p:txBody>
          <a:bodyPr lIns="0" tIns="0" rIns="0" bIns="0"/>
          <a:lstStyle>
            <a:lvl1pPr marL="171450" indent="-171450" algn="l" defTabSz="914400" rtl="0" eaLnBrk="1" latinLnBrk="0" hangingPunct="1">
              <a:lnSpc>
                <a:spcPct val="90000"/>
              </a:lnSpc>
              <a:spcBef>
                <a:spcPts val="1000"/>
              </a:spcBef>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spcAft>
                <a:spcPts val="600"/>
              </a:spcAft>
              <a:buFont typeface="Arial" pitchFamily="34" charset="0"/>
              <a:buNone/>
            </a:pPr>
            <a:r>
              <a:rPr lang="en-US" sz="1000" dirty="0"/>
              <a:t>Physical modeling with fairly well-defined confidence boundaries of the results obtained with its help is possible only on the basis of some pre-selected mathematical model.</a:t>
            </a:r>
            <a:endParaRPr lang="en-US" altLang="ru-RU" sz="1000" dirty="0"/>
          </a:p>
        </p:txBody>
      </p:sp>
      <p:sp>
        <p:nvSpPr>
          <p:cNvPr id="6" name="Текст 8">
            <a:extLst>
              <a:ext uri="{FF2B5EF4-FFF2-40B4-BE49-F238E27FC236}">
                <a16:creationId xmlns:a16="http://schemas.microsoft.com/office/drawing/2014/main" id="{4FCA54D0-7A41-C34C-8644-979818B0FAC3}"/>
              </a:ext>
            </a:extLst>
          </p:cNvPr>
          <p:cNvSpPr txBox="1">
            <a:spLocks/>
          </p:cNvSpPr>
          <p:nvPr/>
        </p:nvSpPr>
        <p:spPr>
          <a:xfrm>
            <a:off x="539749" y="2292950"/>
            <a:ext cx="8208964" cy="554735"/>
          </a:xfrm>
          <a:prstGeom prst="rect">
            <a:avLst/>
          </a:prstGeom>
        </p:spPr>
        <p:txBody>
          <a:bodyPr lIns="0" tIns="0" rIns="0" bIns="0"/>
          <a:lstStyle>
            <a:lvl1pPr marL="171450" indent="-171450" algn="l" defTabSz="914400" rtl="0" eaLnBrk="1" latinLnBrk="0" hangingPunct="1">
              <a:lnSpc>
                <a:spcPct val="90000"/>
              </a:lnSpc>
              <a:spcBef>
                <a:spcPts val="1000"/>
              </a:spcBef>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spcAft>
                <a:spcPts val="600"/>
              </a:spcAft>
              <a:buFont typeface="Arial" pitchFamily="34" charset="0"/>
              <a:buNone/>
            </a:pPr>
            <a:r>
              <a:rPr lang="en-US" sz="1000" dirty="0"/>
              <a:t>In practice, direct modeling can be unlimitedly applied only to the processes, whose determined similarity numbers are functions of only the geometric simplices of the system and one determining criterion. The presence of two defining criteria, such as the Re and </a:t>
            </a:r>
            <a:r>
              <a:rPr lang="en-US" sz="1000" dirty="0" err="1"/>
              <a:t>Pr</a:t>
            </a:r>
            <a:r>
              <a:rPr lang="en-US" sz="1000" dirty="0"/>
              <a:t> numbers during heat transfer, significantly complicates the simulation. With three defining criteria, direct modeling is usually not feasible. In such cases, it is necessary to set up systematic multivariate experiments.</a:t>
            </a:r>
            <a:endParaRPr lang="en-US" altLang="ru-RU" sz="1000" dirty="0"/>
          </a:p>
        </p:txBody>
      </p:sp>
      <p:sp>
        <p:nvSpPr>
          <p:cNvPr id="7" name="Текст 8">
            <a:extLst>
              <a:ext uri="{FF2B5EF4-FFF2-40B4-BE49-F238E27FC236}">
                <a16:creationId xmlns:a16="http://schemas.microsoft.com/office/drawing/2014/main" id="{BC51219A-7798-B04A-8ABF-1EB495A7CCDC}"/>
              </a:ext>
            </a:extLst>
          </p:cNvPr>
          <p:cNvSpPr txBox="1">
            <a:spLocks/>
          </p:cNvSpPr>
          <p:nvPr/>
        </p:nvSpPr>
        <p:spPr>
          <a:xfrm>
            <a:off x="539749" y="2989733"/>
            <a:ext cx="8208964" cy="423238"/>
          </a:xfrm>
          <a:prstGeom prst="rect">
            <a:avLst/>
          </a:prstGeom>
        </p:spPr>
        <p:txBody>
          <a:bodyPr lIns="0" tIns="0" rIns="0" bIns="0"/>
          <a:lstStyle>
            <a:lvl1pPr marL="171450" indent="-171450" algn="l" defTabSz="914400" rtl="0" eaLnBrk="1" latinLnBrk="0" hangingPunct="1">
              <a:lnSpc>
                <a:spcPct val="90000"/>
              </a:lnSpc>
              <a:spcBef>
                <a:spcPts val="1000"/>
              </a:spcBef>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spcAft>
                <a:spcPts val="600"/>
              </a:spcAft>
              <a:buFont typeface="Arial" pitchFamily="34" charset="0"/>
              <a:buNone/>
            </a:pPr>
            <a:r>
              <a:rPr lang="en-US" sz="1000" dirty="0"/>
              <a:t>The purpose of such modeling experiments is to actually reveal the effects permitted by a very general mathematical model, but not reproducible at the modern level of mathematical technologies, neither analytically or in numerical studies. For example, elucidation of complex vortex structures in viscous fluid flows, correlation functions of specific turbulent flows, etc.</a:t>
            </a:r>
            <a:endParaRPr lang="en-US" altLang="ru-RU" sz="1000" dirty="0"/>
          </a:p>
        </p:txBody>
      </p:sp>
      <p:grpSp>
        <p:nvGrpSpPr>
          <p:cNvPr id="2" name="Группа 1">
            <a:extLst>
              <a:ext uri="{FF2B5EF4-FFF2-40B4-BE49-F238E27FC236}">
                <a16:creationId xmlns:a16="http://schemas.microsoft.com/office/drawing/2014/main" id="{1EB94FC7-950C-44B9-90F0-002105ECABBE}"/>
              </a:ext>
            </a:extLst>
          </p:cNvPr>
          <p:cNvGrpSpPr/>
          <p:nvPr/>
        </p:nvGrpSpPr>
        <p:grpSpPr>
          <a:xfrm>
            <a:off x="539749" y="3555019"/>
            <a:ext cx="8393113" cy="961362"/>
            <a:chOff x="539750" y="3555019"/>
            <a:chExt cx="8393113" cy="961362"/>
          </a:xfrm>
        </p:grpSpPr>
        <p:sp>
          <p:nvSpPr>
            <p:cNvPr id="8" name="Текст 8">
              <a:extLst>
                <a:ext uri="{FF2B5EF4-FFF2-40B4-BE49-F238E27FC236}">
                  <a16:creationId xmlns:a16="http://schemas.microsoft.com/office/drawing/2014/main" id="{16DAA446-53BF-CC41-B648-87431C0F9AD2}"/>
                </a:ext>
              </a:extLst>
            </p:cNvPr>
            <p:cNvSpPr txBox="1">
              <a:spLocks/>
            </p:cNvSpPr>
            <p:nvPr/>
          </p:nvSpPr>
          <p:spPr>
            <a:xfrm>
              <a:off x="539750" y="3555019"/>
              <a:ext cx="8208964" cy="285720"/>
            </a:xfrm>
            <a:prstGeom prst="rect">
              <a:avLst/>
            </a:prstGeom>
          </p:spPr>
          <p:txBody>
            <a:bodyPr lIns="0" tIns="0" rIns="0" bIns="0"/>
            <a:lstStyle>
              <a:lvl1pPr marL="171450" indent="-171450" algn="l" defTabSz="914400" rtl="0" eaLnBrk="1" latinLnBrk="0" hangingPunct="1">
                <a:lnSpc>
                  <a:spcPct val="90000"/>
                </a:lnSpc>
                <a:spcBef>
                  <a:spcPts val="1000"/>
                </a:spcBef>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spcAft>
                  <a:spcPts val="600"/>
                </a:spcAft>
                <a:buFont typeface="Arial" pitchFamily="34" charset="0"/>
                <a:buNone/>
              </a:pPr>
              <a:r>
                <a:rPr lang="en-US" altLang="ru-RU" sz="1000" dirty="0"/>
                <a:t>In this paper, we present the results of an analysis of the features of the application of the similarity theory of thermophysical processes to modeling:</a:t>
              </a:r>
            </a:p>
          </p:txBody>
        </p:sp>
        <p:sp>
          <p:nvSpPr>
            <p:cNvPr id="9" name="Текст 8">
              <a:extLst>
                <a:ext uri="{FF2B5EF4-FFF2-40B4-BE49-F238E27FC236}">
                  <a16:creationId xmlns:a16="http://schemas.microsoft.com/office/drawing/2014/main" id="{1629B182-ED48-C64E-983E-AB1B23CB8465}"/>
                </a:ext>
              </a:extLst>
            </p:cNvPr>
            <p:cNvSpPr txBox="1">
              <a:spLocks/>
            </p:cNvSpPr>
            <p:nvPr/>
          </p:nvSpPr>
          <p:spPr>
            <a:xfrm>
              <a:off x="723899" y="3899993"/>
              <a:ext cx="8208964" cy="165960"/>
            </a:xfrm>
            <a:prstGeom prst="rect">
              <a:avLst/>
            </a:prstGeom>
          </p:spPr>
          <p:txBody>
            <a:bodyPr lIns="0" tIns="0" rIns="0" bIns="0"/>
            <a:lstStyle>
              <a:lvl1pPr marL="171450" indent="-171450" algn="l" defTabSz="914400" rtl="0" eaLnBrk="1" latinLnBrk="0" hangingPunct="1">
                <a:lnSpc>
                  <a:spcPct val="90000"/>
                </a:lnSpc>
                <a:spcBef>
                  <a:spcPts val="1000"/>
                </a:spcBef>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0"/>
                </a:spcBef>
                <a:spcAft>
                  <a:spcPts val="600"/>
                </a:spcAft>
                <a:buClr>
                  <a:srgbClr val="003274"/>
                </a:buClr>
                <a:buSzPct val="150000"/>
              </a:pPr>
              <a:r>
                <a:rPr lang="en-US" sz="1000" dirty="0"/>
                <a:t>Hydrodynamics and heat transfer in liquid metals are presented for channels of a complex shape.</a:t>
              </a:r>
              <a:endParaRPr lang="en-US" altLang="ru-RU" sz="1000" dirty="0"/>
            </a:p>
          </p:txBody>
        </p:sp>
        <p:sp>
          <p:nvSpPr>
            <p:cNvPr id="10" name="Текст 8">
              <a:extLst>
                <a:ext uri="{FF2B5EF4-FFF2-40B4-BE49-F238E27FC236}">
                  <a16:creationId xmlns:a16="http://schemas.microsoft.com/office/drawing/2014/main" id="{8434D644-514A-0444-9212-9186AF03AE35}"/>
                </a:ext>
              </a:extLst>
            </p:cNvPr>
            <p:cNvSpPr txBox="1">
              <a:spLocks/>
            </p:cNvSpPr>
            <p:nvPr/>
          </p:nvSpPr>
          <p:spPr>
            <a:xfrm>
              <a:off x="723899" y="4125207"/>
              <a:ext cx="8208964" cy="165960"/>
            </a:xfrm>
            <a:prstGeom prst="rect">
              <a:avLst/>
            </a:prstGeom>
          </p:spPr>
          <p:txBody>
            <a:bodyPr lIns="0" tIns="0" rIns="0" bIns="0"/>
            <a:lstStyle>
              <a:lvl1pPr marL="171450" indent="-171450" algn="l" defTabSz="914400" rtl="0" eaLnBrk="1" latinLnBrk="0" hangingPunct="1">
                <a:lnSpc>
                  <a:spcPct val="90000"/>
                </a:lnSpc>
                <a:spcBef>
                  <a:spcPts val="1000"/>
                </a:spcBef>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0"/>
                </a:spcBef>
                <a:spcAft>
                  <a:spcPts val="600"/>
                </a:spcAft>
                <a:buClr>
                  <a:srgbClr val="003274"/>
                </a:buClr>
                <a:buSzPct val="150000"/>
              </a:pPr>
              <a:r>
                <a:rPr lang="en-US" altLang="ru-RU" sz="1000" dirty="0"/>
                <a:t>Thermal hydraulics in rod systems with liquid-metal coolants </a:t>
              </a:r>
              <a:r>
                <a:rPr lang="en-US" sz="1000" dirty="0"/>
                <a:t>(core and heat exchangers of fast reactors).</a:t>
              </a:r>
              <a:endParaRPr lang="en-US" altLang="ru-RU" sz="1000" dirty="0"/>
            </a:p>
          </p:txBody>
        </p:sp>
        <p:sp>
          <p:nvSpPr>
            <p:cNvPr id="11" name="Текст 8">
              <a:extLst>
                <a:ext uri="{FF2B5EF4-FFF2-40B4-BE49-F238E27FC236}">
                  <a16:creationId xmlns:a16="http://schemas.microsoft.com/office/drawing/2014/main" id="{55BB539A-62C8-3C47-A86F-319C6D818AC4}"/>
                </a:ext>
              </a:extLst>
            </p:cNvPr>
            <p:cNvSpPr txBox="1">
              <a:spLocks/>
            </p:cNvSpPr>
            <p:nvPr/>
          </p:nvSpPr>
          <p:spPr>
            <a:xfrm>
              <a:off x="723899" y="4350421"/>
              <a:ext cx="8208964" cy="165960"/>
            </a:xfrm>
            <a:prstGeom prst="rect">
              <a:avLst/>
            </a:prstGeom>
          </p:spPr>
          <p:txBody>
            <a:bodyPr lIns="0" tIns="0" rIns="0" bIns="0"/>
            <a:lstStyle>
              <a:lvl1pPr marL="171450" indent="-171450" algn="l" defTabSz="914400" rtl="0" eaLnBrk="1" latinLnBrk="0" hangingPunct="1">
                <a:lnSpc>
                  <a:spcPct val="90000"/>
                </a:lnSpc>
                <a:spcBef>
                  <a:spcPts val="1000"/>
                </a:spcBef>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0"/>
                </a:spcBef>
                <a:spcAft>
                  <a:spcPts val="600"/>
                </a:spcAft>
                <a:buClr>
                  <a:srgbClr val="003274"/>
                </a:buClr>
                <a:buSzPct val="150000"/>
              </a:pPr>
              <a:r>
                <a:rPr lang="en-US" altLang="ru-RU" sz="1000" dirty="0"/>
                <a:t>Temperature and velocity fields in hot chamber of the reactor in various operating modes.</a:t>
              </a:r>
            </a:p>
          </p:txBody>
        </p:sp>
      </p:grpSp>
    </p:spTree>
    <p:extLst>
      <p:ext uri="{BB962C8B-B14F-4D97-AF65-F5344CB8AC3E}">
        <p14:creationId xmlns:p14="http://schemas.microsoft.com/office/powerpoint/2010/main" val="2947593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14350" y="419099"/>
            <a:ext cx="7470701" cy="598104"/>
          </a:xfrm>
        </p:spPr>
        <p:txBody>
          <a:bodyPr/>
          <a:lstStyle/>
          <a:p>
            <a:r>
              <a:rPr lang="en-US" dirty="0"/>
              <a:t>Basic definitions in modeling of the thermophysical processes</a:t>
            </a:r>
            <a:endParaRPr lang="ru-RU" dirty="0"/>
          </a:p>
        </p:txBody>
      </p:sp>
      <p:sp>
        <p:nvSpPr>
          <p:cNvPr id="14" name="Текст 8"/>
          <p:cNvSpPr>
            <a:spLocks noGrp="1"/>
          </p:cNvSpPr>
          <p:nvPr>
            <p:ph type="body" sz="quarter" idx="15"/>
          </p:nvPr>
        </p:nvSpPr>
        <p:spPr>
          <a:xfrm>
            <a:off x="539750" y="1141750"/>
            <a:ext cx="8208964" cy="431044"/>
          </a:xfrm>
        </p:spPr>
        <p:txBody>
          <a:bodyPr/>
          <a:lstStyle/>
          <a:p>
            <a:pPr marL="0" indent="0">
              <a:spcBef>
                <a:spcPts val="0"/>
              </a:spcBef>
              <a:spcAft>
                <a:spcPts val="600"/>
              </a:spcAft>
              <a:buNone/>
            </a:pPr>
            <a:r>
              <a:rPr lang="ru-RU" altLang="ru-RU" sz="1000" dirty="0" err="1">
                <a:latin typeface="Arial" panose="020B0604020202020204" pitchFamily="34" charset="0"/>
                <a:cs typeface="Arial" panose="020B0604020202020204" pitchFamily="34" charset="0"/>
              </a:rPr>
              <a:t>The</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motion</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of</a:t>
            </a:r>
            <a:r>
              <a:rPr lang="ru-RU" altLang="ru-RU" sz="1000" dirty="0">
                <a:latin typeface="Arial" panose="020B0604020202020204" pitchFamily="34" charset="0"/>
                <a:cs typeface="Arial" panose="020B0604020202020204" pitchFamily="34" charset="0"/>
              </a:rPr>
              <a:t> a </a:t>
            </a:r>
            <a:r>
              <a:rPr lang="ru-RU" altLang="ru-RU" sz="1000" dirty="0" err="1">
                <a:latin typeface="Arial" panose="020B0604020202020204" pitchFamily="34" charset="0"/>
                <a:cs typeface="Arial" panose="020B0604020202020204" pitchFamily="34" charset="0"/>
              </a:rPr>
              <a:t>viscous</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and</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heat-conducting</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liquid</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is</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described</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by</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the</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Navier-Stokes</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equations</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continuity</a:t>
            </a:r>
            <a:r>
              <a:rPr lang="ru-RU" altLang="ru-RU" sz="1000" dirty="0">
                <a:latin typeface="Arial" panose="020B0604020202020204" pitchFamily="34" charset="0"/>
                <a:cs typeface="Arial" panose="020B0604020202020204" pitchFamily="34" charset="0"/>
              </a:rPr>
              <a:t>,</a:t>
            </a:r>
            <a:r>
              <a:rPr lang="en-US"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heat</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transfer</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and</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thermodynamic</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equations</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equations</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of</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state</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and</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expressions</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for</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the</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specific</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enthalpy</a:t>
            </a:r>
            <a:r>
              <a:rPr lang="ru-RU" altLang="ru-RU" sz="1000" dirty="0">
                <a:latin typeface="Arial" panose="020B0604020202020204" pitchFamily="34" charset="0"/>
                <a:cs typeface="Arial" panose="020B0604020202020204" pitchFamily="34" charset="0"/>
              </a:rPr>
              <a:t> </a:t>
            </a:r>
            <a:r>
              <a:rPr lang="ru-RU" altLang="ru-RU" sz="1000" i="1" dirty="0">
                <a:latin typeface="Arial" panose="020B0604020202020204" pitchFamily="34" charset="0"/>
                <a:cs typeface="Arial" panose="020B0604020202020204" pitchFamily="34" charset="0"/>
              </a:rPr>
              <a:t>i</a:t>
            </a:r>
            <a:r>
              <a:rPr lang="en-US" altLang="ru-RU" sz="1000" i="1"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or</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entropy</a:t>
            </a:r>
            <a:r>
              <a:rPr lang="ru-RU" altLang="ru-RU" sz="1000" dirty="0">
                <a:latin typeface="Arial" panose="020B0604020202020204" pitchFamily="34" charset="0"/>
                <a:cs typeface="Arial" panose="020B0604020202020204" pitchFamily="34" charset="0"/>
              </a:rPr>
              <a:t> </a:t>
            </a:r>
            <a:r>
              <a:rPr lang="ru-RU" altLang="ru-RU" sz="1000" i="1" dirty="0">
                <a:latin typeface="Arial" panose="020B0604020202020204" pitchFamily="34" charset="0"/>
                <a:cs typeface="Arial" panose="020B0604020202020204" pitchFamily="34" charset="0"/>
              </a:rPr>
              <a:t>s</a:t>
            </a:r>
            <a:r>
              <a:rPr lang="ru-RU" altLang="ru-RU" sz="1000" dirty="0">
                <a:latin typeface="Arial" panose="020B0604020202020204" pitchFamily="34" charset="0"/>
                <a:cs typeface="Arial" panose="020B0604020202020204" pitchFamily="34" charset="0"/>
              </a:rPr>
              <a:t> </a:t>
            </a:r>
            <a:r>
              <a:rPr lang="ru-RU" sz="1000" dirty="0">
                <a:latin typeface="Arial" panose="020B0604020202020204" pitchFamily="34" charset="0"/>
                <a:cs typeface="Arial" panose="020B0604020202020204" pitchFamily="34" charset="0"/>
              </a:rPr>
              <a:t>in </a:t>
            </a:r>
            <a:r>
              <a:rPr lang="ru-RU" sz="1000" dirty="0" err="1">
                <a:latin typeface="Arial" panose="020B0604020202020204" pitchFamily="34" charset="0"/>
                <a:cs typeface="Arial" panose="020B0604020202020204" pitchFamily="34" charset="0"/>
              </a:rPr>
              <a:t>terms</a:t>
            </a:r>
            <a:r>
              <a:rPr 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the</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thermodynamic</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parameters</a:t>
            </a:r>
            <a:r>
              <a:rPr lang="ru-RU" altLang="ru-RU" sz="1000" dirty="0">
                <a:latin typeface="Arial" panose="020B0604020202020204" pitchFamily="34" charset="0"/>
                <a:cs typeface="Arial" panose="020B0604020202020204" pitchFamily="34" charset="0"/>
              </a:rPr>
              <a:t> </a:t>
            </a:r>
            <a:r>
              <a:rPr lang="ru-RU" altLang="ru-RU" sz="1000" i="1" dirty="0">
                <a:latin typeface="Arial" panose="020B0604020202020204" pitchFamily="34" charset="0"/>
                <a:cs typeface="Arial" panose="020B0604020202020204" pitchFamily="34" charset="0"/>
              </a:rPr>
              <a:t>p, T</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In</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most</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cases</a:t>
            </a:r>
            <a:r>
              <a:rPr lang="en-US" altLang="ru-RU" sz="1000" dirty="0">
                <a:latin typeface="Arial" panose="020B0604020202020204" pitchFamily="34" charset="0"/>
                <a:cs typeface="Arial" panose="020B0604020202020204" pitchFamily="34" charset="0"/>
              </a:rPr>
              <a:t>,</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the</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motion</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parameters</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velocity</a:t>
            </a:r>
            <a:r>
              <a:rPr lang="ru-RU" altLang="ru-RU" sz="1000" dirty="0">
                <a:latin typeface="Arial" panose="020B0604020202020204" pitchFamily="34" charset="0"/>
                <a:cs typeface="Arial" panose="020B0604020202020204" pitchFamily="34" charset="0"/>
              </a:rPr>
              <a:t> </a:t>
            </a:r>
            <a:r>
              <a:rPr lang="en-US" altLang="ru-RU" sz="1000" i="1" dirty="0">
                <a:latin typeface="Arial" panose="020B0604020202020204" pitchFamily="34" charset="0"/>
                <a:cs typeface="Arial" panose="020B0604020202020204" pitchFamily="34" charset="0"/>
              </a:rPr>
              <a:t>w</a:t>
            </a:r>
            <a:r>
              <a:rPr lang="ru-RU" altLang="ru-RU" sz="1000" dirty="0">
                <a:latin typeface="Arial" panose="020B0604020202020204" pitchFamily="34" charset="0"/>
                <a:cs typeface="Arial" panose="020B0604020202020204" pitchFamily="34" charset="0"/>
              </a:rPr>
              <a:t>,</a:t>
            </a:r>
            <a:r>
              <a:rPr lang="en-US"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pressure</a:t>
            </a:r>
            <a:r>
              <a:rPr lang="ru-RU" altLang="ru-RU" sz="1000" dirty="0">
                <a:latin typeface="Arial" panose="020B0604020202020204" pitchFamily="34" charset="0"/>
                <a:cs typeface="Arial" panose="020B0604020202020204" pitchFamily="34" charset="0"/>
              </a:rPr>
              <a:t> </a:t>
            </a:r>
            <a:r>
              <a:rPr lang="en-US" altLang="ru-RU" sz="1000" i="1" dirty="0">
                <a:latin typeface="Arial" panose="020B0604020202020204" pitchFamily="34" charset="0"/>
                <a:cs typeface="Arial" panose="020B0604020202020204" pitchFamily="34" charset="0"/>
              </a:rPr>
              <a:t>p</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density</a:t>
            </a:r>
            <a:r>
              <a:rPr lang="ru-RU" altLang="ru-RU" sz="1000" dirty="0">
                <a:latin typeface="Arial" panose="020B0604020202020204" pitchFamily="34" charset="0"/>
                <a:cs typeface="Arial" panose="020B0604020202020204" pitchFamily="34" charset="0"/>
              </a:rPr>
              <a:t> ρ,</a:t>
            </a:r>
            <a:r>
              <a:rPr lang="en-US"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liquid</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temperature</a:t>
            </a:r>
            <a:r>
              <a:rPr lang="ru-RU" altLang="ru-RU" sz="1000" dirty="0">
                <a:latin typeface="Arial" panose="020B0604020202020204" pitchFamily="34" charset="0"/>
                <a:cs typeface="Arial" panose="020B0604020202020204" pitchFamily="34" charset="0"/>
              </a:rPr>
              <a:t> </a:t>
            </a:r>
            <a:r>
              <a:rPr lang="en-US" altLang="ru-RU" sz="1000" i="1" dirty="0">
                <a:latin typeface="Arial" panose="020B0604020202020204" pitchFamily="34" charset="0"/>
                <a:cs typeface="Arial" panose="020B0604020202020204" pitchFamily="34" charset="0"/>
              </a:rPr>
              <a:t>T</a:t>
            </a:r>
            <a:r>
              <a:rPr lang="en-US" altLang="ru-RU" sz="1000" dirty="0">
                <a:latin typeface="Arial" panose="020B0604020202020204" pitchFamily="34" charset="0"/>
                <a:cs typeface="Arial" panose="020B0604020202020204" pitchFamily="34" charset="0"/>
              </a:rPr>
              <a:t>) </a:t>
            </a:r>
            <a:r>
              <a:rPr lang="ru-RU" sz="1000" dirty="0">
                <a:latin typeface="Arial" panose="020B0604020202020204" pitchFamily="34" charset="0"/>
                <a:cs typeface="Arial" panose="020B0604020202020204" pitchFamily="34" charset="0"/>
              </a:rPr>
              <a:t>vary</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continuously</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over</a:t>
            </a:r>
            <a:r>
              <a:rPr lang="ru-RU" altLang="ru-RU" sz="1000" dirty="0">
                <a:latin typeface="Arial" panose="020B0604020202020204" pitchFamily="34" charset="0"/>
                <a:cs typeface="Arial" panose="020B0604020202020204" pitchFamily="34" charset="0"/>
              </a:rPr>
              <a:t> </a:t>
            </a:r>
            <a:r>
              <a:rPr lang="ru-RU" altLang="ru-RU" sz="1000" dirty="0" err="1">
                <a:latin typeface="Arial" panose="020B0604020202020204" pitchFamily="34" charset="0"/>
                <a:cs typeface="Arial" panose="020B0604020202020204" pitchFamily="34" charset="0"/>
              </a:rPr>
              <a:t>time</a:t>
            </a:r>
            <a:r>
              <a:rPr lang="ru-RU" altLang="ru-RU" sz="1000" i="1" dirty="0">
                <a:latin typeface="Arial" panose="020B0604020202020204" pitchFamily="34" charset="0"/>
                <a:cs typeface="Arial" panose="020B0604020202020204" pitchFamily="34" charset="0"/>
              </a:rPr>
              <a:t> </a:t>
            </a:r>
            <a:r>
              <a:rPr lang="ru-RU" altLang="ru-RU" sz="1000" dirty="0">
                <a:latin typeface="Arial" panose="020B0604020202020204" pitchFamily="34" charset="0"/>
                <a:cs typeface="Arial" panose="020B0604020202020204" pitchFamily="34" charset="0"/>
              </a:rPr>
              <a:t>τ</a:t>
            </a:r>
            <a:r>
              <a:rPr lang="en-US" altLang="ru-RU" sz="1000" dirty="0">
                <a:latin typeface="Arial" panose="020B0604020202020204" pitchFamily="34" charset="0"/>
                <a:cs typeface="Arial" panose="020B0604020202020204" pitchFamily="34" charset="0"/>
              </a:rPr>
              <a:t>.</a:t>
            </a:r>
            <a:r>
              <a:rPr lang="ru-RU" altLang="ru-RU" sz="1000" dirty="0">
                <a:latin typeface="Arial" panose="020B0604020202020204" pitchFamily="34" charset="0"/>
                <a:cs typeface="Arial" panose="020B0604020202020204" pitchFamily="34" charset="0"/>
              </a:rPr>
              <a:t> </a:t>
            </a:r>
          </a:p>
        </p:txBody>
      </p:sp>
      <p:sp>
        <p:nvSpPr>
          <p:cNvPr id="4" name="Текст 8">
            <a:extLst>
              <a:ext uri="{FF2B5EF4-FFF2-40B4-BE49-F238E27FC236}">
                <a16:creationId xmlns:a16="http://schemas.microsoft.com/office/drawing/2014/main" id="{AF2F78F2-CB56-864A-ABEE-414BB32FD1E3}"/>
              </a:ext>
            </a:extLst>
          </p:cNvPr>
          <p:cNvSpPr txBox="1">
            <a:spLocks/>
          </p:cNvSpPr>
          <p:nvPr/>
        </p:nvSpPr>
        <p:spPr>
          <a:xfrm>
            <a:off x="539750" y="1659549"/>
            <a:ext cx="8208964" cy="836978"/>
          </a:xfrm>
          <a:prstGeom prst="rect">
            <a:avLst/>
          </a:prstGeom>
        </p:spPr>
        <p:txBody>
          <a:bodyPr lIns="0" tIns="0" rIns="0" bIns="0"/>
          <a:lstStyle>
            <a:lvl1pPr marL="171450" indent="-171450" algn="l" defTabSz="914400" rtl="0" eaLnBrk="1" latinLnBrk="0" hangingPunct="1">
              <a:lnSpc>
                <a:spcPct val="90000"/>
              </a:lnSpc>
              <a:spcBef>
                <a:spcPts val="1000"/>
              </a:spcBef>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spcAft>
                <a:spcPts val="600"/>
              </a:spcAft>
              <a:buFont typeface="Arial" pitchFamily="34" charset="0"/>
              <a:buNone/>
            </a:pPr>
            <a:r>
              <a:rPr lang="en-US" altLang="ru-RU" sz="1000" dirty="0">
                <a:latin typeface="Arial" panose="020B0604020202020204" pitchFamily="34" charset="0"/>
                <a:cs typeface="Arial" panose="020B0604020202020204" pitchFamily="34" charset="0"/>
              </a:rPr>
              <a:t>The equations of motion and heat transfer for a viscous and heat-conducting liquid are reduced to a dimensionless form with introduction of dimensionless variables determined by the following conditions:</a:t>
            </a:r>
          </a:p>
          <a:p>
            <a:pPr marL="0" indent="0">
              <a:spcBef>
                <a:spcPts val="0"/>
              </a:spcBef>
              <a:spcAft>
                <a:spcPts val="600"/>
              </a:spcAft>
              <a:buFont typeface="Arial" pitchFamily="34" charset="0"/>
              <a:buNone/>
            </a:pPr>
            <a:r>
              <a:rPr lang="en-US" altLang="ru-RU" sz="1000" dirty="0">
                <a:latin typeface="Arial" panose="020B0604020202020204" pitchFamily="34" charset="0"/>
                <a:cs typeface="Arial" panose="020B0604020202020204" pitchFamily="34" charset="0"/>
              </a:rPr>
              <a:t>                                                         </a:t>
            </a:r>
            <a:r>
              <a:rPr lang="en-US" altLang="ru-RU" sz="1000" b="1" i="1" dirty="0">
                <a:solidFill>
                  <a:srgbClr val="003274"/>
                </a:solidFill>
                <a:latin typeface="Arial" panose="020B0604020202020204" pitchFamily="34" charset="0"/>
                <a:cs typeface="Arial" panose="020B0604020202020204" pitchFamily="34" charset="0"/>
              </a:rPr>
              <a:t>x</a:t>
            </a:r>
            <a:r>
              <a:rPr lang="en-US" altLang="ru-RU" sz="1000" b="1" dirty="0">
                <a:solidFill>
                  <a:srgbClr val="003274"/>
                </a:solidFill>
                <a:latin typeface="Arial" panose="020B0604020202020204" pitchFamily="34" charset="0"/>
                <a:cs typeface="Arial" panose="020B0604020202020204" pitchFamily="34" charset="0"/>
              </a:rPr>
              <a:t>*=</a:t>
            </a:r>
            <a:r>
              <a:rPr lang="en-US" altLang="ru-RU" sz="1000" b="1" i="1" dirty="0">
                <a:solidFill>
                  <a:srgbClr val="003274"/>
                </a:solidFill>
                <a:latin typeface="Arial" panose="020B0604020202020204" pitchFamily="34" charset="0"/>
                <a:cs typeface="Arial" panose="020B0604020202020204" pitchFamily="34" charset="0"/>
              </a:rPr>
              <a:t>x</a:t>
            </a:r>
            <a:r>
              <a:rPr lang="en-US" altLang="ru-RU" sz="1000" b="1" dirty="0">
                <a:solidFill>
                  <a:srgbClr val="003274"/>
                </a:solidFill>
                <a:latin typeface="Arial" panose="020B0604020202020204" pitchFamily="34" charset="0"/>
                <a:cs typeface="Arial" panose="020B0604020202020204" pitchFamily="34" charset="0"/>
              </a:rPr>
              <a:t>/</a:t>
            </a:r>
            <a:r>
              <a:rPr lang="en-US" altLang="ru-RU" sz="1000" b="1" i="1" dirty="0">
                <a:solidFill>
                  <a:srgbClr val="003274"/>
                </a:solidFill>
                <a:latin typeface="Arial" panose="020B0604020202020204" pitchFamily="34" charset="0"/>
                <a:cs typeface="Arial" panose="020B0604020202020204" pitchFamily="34" charset="0"/>
              </a:rPr>
              <a:t>l</a:t>
            </a:r>
            <a:r>
              <a:rPr lang="en-US" altLang="ru-RU" sz="1000" b="1" dirty="0">
                <a:solidFill>
                  <a:srgbClr val="003274"/>
                </a:solidFill>
                <a:latin typeface="Arial" panose="020B0604020202020204" pitchFamily="34" charset="0"/>
                <a:cs typeface="Arial" panose="020B0604020202020204" pitchFamily="34" charset="0"/>
              </a:rPr>
              <a:t>;</a:t>
            </a:r>
            <a:r>
              <a:rPr lang="en-US" altLang="ru-RU" sz="1000" b="1" i="1" dirty="0">
                <a:solidFill>
                  <a:srgbClr val="003274"/>
                </a:solidFill>
                <a:latin typeface="Arial" panose="020B0604020202020204" pitchFamily="34" charset="0"/>
                <a:cs typeface="Arial" panose="020B0604020202020204" pitchFamily="34" charset="0"/>
              </a:rPr>
              <a:t> z</a:t>
            </a:r>
            <a:r>
              <a:rPr lang="en-US" altLang="ru-RU" sz="1000" b="1" dirty="0">
                <a:solidFill>
                  <a:srgbClr val="003274"/>
                </a:solidFill>
                <a:latin typeface="Arial" panose="020B0604020202020204" pitchFamily="34" charset="0"/>
                <a:cs typeface="Arial" panose="020B0604020202020204" pitchFamily="34" charset="0"/>
              </a:rPr>
              <a:t>*=</a:t>
            </a:r>
            <a:r>
              <a:rPr lang="en-US" altLang="ru-RU" sz="1000" b="1" i="1" dirty="0">
                <a:solidFill>
                  <a:srgbClr val="003274"/>
                </a:solidFill>
                <a:latin typeface="Arial" panose="020B0604020202020204" pitchFamily="34" charset="0"/>
                <a:cs typeface="Arial" panose="020B0604020202020204" pitchFamily="34" charset="0"/>
              </a:rPr>
              <a:t>z/l</a:t>
            </a:r>
            <a:r>
              <a:rPr lang="en-US" altLang="ru-RU" sz="1000" b="1" dirty="0">
                <a:solidFill>
                  <a:srgbClr val="003274"/>
                </a:solidFill>
                <a:latin typeface="Arial" panose="020B0604020202020204" pitchFamily="34" charset="0"/>
                <a:cs typeface="Arial" panose="020B0604020202020204" pitchFamily="34" charset="0"/>
              </a:rPr>
              <a:t>;</a:t>
            </a:r>
            <a:r>
              <a:rPr lang="en-US" altLang="ru-RU" sz="1000" b="1" i="1" dirty="0">
                <a:solidFill>
                  <a:srgbClr val="003274"/>
                </a:solidFill>
                <a:latin typeface="Arial" panose="020B0604020202020204" pitchFamily="34" charset="0"/>
                <a:cs typeface="Arial" panose="020B0604020202020204" pitchFamily="34" charset="0"/>
              </a:rPr>
              <a:t> </a:t>
            </a:r>
            <a:r>
              <a:rPr lang="el-GR" altLang="ru-RU" sz="1000" b="1" dirty="0">
                <a:solidFill>
                  <a:srgbClr val="003274"/>
                </a:solidFill>
                <a:latin typeface="Arial" panose="020B0604020202020204" pitchFamily="34" charset="0"/>
                <a:cs typeface="Arial" panose="020B0604020202020204" pitchFamily="34" charset="0"/>
              </a:rPr>
              <a:t>τ=(τ</a:t>
            </a:r>
            <a:r>
              <a:rPr lang="en-US" altLang="ru-RU" sz="1000" b="1" i="1" dirty="0">
                <a:solidFill>
                  <a:srgbClr val="003274"/>
                </a:solidFill>
                <a:latin typeface="Arial" panose="020B0604020202020204" pitchFamily="34" charset="0"/>
                <a:cs typeface="Arial" panose="020B0604020202020204" pitchFamily="34" charset="0"/>
              </a:rPr>
              <a:t>w</a:t>
            </a:r>
            <a:r>
              <a:rPr lang="en-US" altLang="ru-RU" sz="1000" b="1" baseline="-25000" dirty="0">
                <a:solidFill>
                  <a:srgbClr val="003274"/>
                </a:solidFill>
                <a:latin typeface="Arial" panose="020B0604020202020204" pitchFamily="34" charset="0"/>
                <a:cs typeface="Arial" panose="020B0604020202020204" pitchFamily="34" charset="0"/>
              </a:rPr>
              <a:t>0</a:t>
            </a:r>
            <a:r>
              <a:rPr lang="en-US" altLang="ru-RU" sz="1000" b="1" dirty="0">
                <a:solidFill>
                  <a:srgbClr val="003274"/>
                </a:solidFill>
                <a:latin typeface="Arial" panose="020B0604020202020204" pitchFamily="34" charset="0"/>
                <a:cs typeface="Arial" panose="020B0604020202020204" pitchFamily="34" charset="0"/>
              </a:rPr>
              <a:t>)/</a:t>
            </a:r>
            <a:r>
              <a:rPr lang="en-US" altLang="ru-RU" sz="1000" b="1" i="1" dirty="0">
                <a:solidFill>
                  <a:srgbClr val="003274"/>
                </a:solidFill>
                <a:latin typeface="Arial" panose="020B0604020202020204" pitchFamily="34" charset="0"/>
                <a:cs typeface="Arial" panose="020B0604020202020204" pitchFamily="34" charset="0"/>
              </a:rPr>
              <a:t>l</a:t>
            </a:r>
            <a:r>
              <a:rPr lang="en-US" altLang="ru-RU" sz="1000" b="1" dirty="0">
                <a:solidFill>
                  <a:srgbClr val="003274"/>
                </a:solidFill>
                <a:latin typeface="Arial" panose="020B0604020202020204" pitchFamily="34" charset="0"/>
                <a:cs typeface="Arial" panose="020B0604020202020204" pitchFamily="34" charset="0"/>
              </a:rPr>
              <a:t>; </a:t>
            </a:r>
            <a:r>
              <a:rPr lang="en-US" altLang="ru-RU" sz="1000" b="1" i="1" dirty="0" err="1">
                <a:solidFill>
                  <a:srgbClr val="003274"/>
                </a:solidFill>
                <a:latin typeface="Arial" panose="020B0604020202020204" pitchFamily="34" charset="0"/>
                <a:cs typeface="Arial" panose="020B0604020202020204" pitchFamily="34" charset="0"/>
              </a:rPr>
              <a:t>w</a:t>
            </a:r>
            <a:r>
              <a:rPr lang="en-US" altLang="ru-RU" sz="1000" b="1" i="1" baseline="-25000" dirty="0" err="1">
                <a:solidFill>
                  <a:srgbClr val="003274"/>
                </a:solidFill>
                <a:latin typeface="Arial" panose="020B0604020202020204" pitchFamily="34" charset="0"/>
                <a:cs typeface="Arial" panose="020B0604020202020204" pitchFamily="34" charset="0"/>
              </a:rPr>
              <a:t>x</a:t>
            </a:r>
            <a:r>
              <a:rPr lang="en-US" altLang="ru-RU" sz="1000" b="1" i="1" dirty="0">
                <a:solidFill>
                  <a:srgbClr val="003274"/>
                </a:solidFill>
                <a:latin typeface="Arial" panose="020B0604020202020204" pitchFamily="34" charset="0"/>
                <a:cs typeface="Arial" panose="020B0604020202020204" pitchFamily="34" charset="0"/>
              </a:rPr>
              <a:t>*</a:t>
            </a:r>
            <a:r>
              <a:rPr lang="en-US" altLang="ru-RU" sz="1000" b="1" dirty="0">
                <a:solidFill>
                  <a:srgbClr val="003274"/>
                </a:solidFill>
                <a:latin typeface="Arial" panose="020B0604020202020204" pitchFamily="34" charset="0"/>
                <a:cs typeface="Arial" panose="020B0604020202020204" pitchFamily="34" charset="0"/>
              </a:rPr>
              <a:t>= </a:t>
            </a:r>
            <a:r>
              <a:rPr lang="en-US" altLang="ru-RU" sz="1000" b="1" i="1" dirty="0" err="1">
                <a:solidFill>
                  <a:srgbClr val="003274"/>
                </a:solidFill>
                <a:latin typeface="Arial" panose="020B0604020202020204" pitchFamily="34" charset="0"/>
                <a:cs typeface="Arial" panose="020B0604020202020204" pitchFamily="34" charset="0"/>
              </a:rPr>
              <a:t>w</a:t>
            </a:r>
            <a:r>
              <a:rPr lang="en-US" altLang="ru-RU" sz="1000" b="1" i="1" baseline="-25000" dirty="0" err="1">
                <a:solidFill>
                  <a:srgbClr val="003274"/>
                </a:solidFill>
                <a:latin typeface="Arial" panose="020B0604020202020204" pitchFamily="34" charset="0"/>
                <a:cs typeface="Arial" panose="020B0604020202020204" pitchFamily="34" charset="0"/>
              </a:rPr>
              <a:t>x</a:t>
            </a:r>
            <a:r>
              <a:rPr lang="en-US" altLang="ru-RU" sz="1000" b="1" dirty="0">
                <a:solidFill>
                  <a:srgbClr val="003274"/>
                </a:solidFill>
                <a:latin typeface="Arial" panose="020B0604020202020204" pitchFamily="34" charset="0"/>
                <a:cs typeface="Arial" panose="020B0604020202020204" pitchFamily="34" charset="0"/>
              </a:rPr>
              <a:t>/</a:t>
            </a:r>
            <a:r>
              <a:rPr lang="en-US" altLang="ru-RU" sz="1000" b="1" i="1" dirty="0">
                <a:solidFill>
                  <a:srgbClr val="003274"/>
                </a:solidFill>
                <a:latin typeface="Arial" panose="020B0604020202020204" pitchFamily="34" charset="0"/>
                <a:cs typeface="Arial" panose="020B0604020202020204" pitchFamily="34" charset="0"/>
              </a:rPr>
              <a:t>w</a:t>
            </a:r>
            <a:r>
              <a:rPr lang="en-US" altLang="ru-RU" sz="1000" b="1" baseline="-25000" dirty="0">
                <a:solidFill>
                  <a:srgbClr val="003274"/>
                </a:solidFill>
                <a:latin typeface="Arial" panose="020B0604020202020204" pitchFamily="34" charset="0"/>
                <a:cs typeface="Arial" panose="020B0604020202020204" pitchFamily="34" charset="0"/>
              </a:rPr>
              <a:t>0</a:t>
            </a:r>
            <a:r>
              <a:rPr lang="en-US" altLang="ru-RU" sz="1000" b="1" dirty="0">
                <a:solidFill>
                  <a:srgbClr val="003274"/>
                </a:solidFill>
                <a:latin typeface="Arial" panose="020B0604020202020204" pitchFamily="34" charset="0"/>
                <a:cs typeface="Arial" panose="020B0604020202020204" pitchFamily="34" charset="0"/>
              </a:rPr>
              <a:t>,</a:t>
            </a:r>
          </a:p>
          <a:p>
            <a:pPr marL="0" indent="0">
              <a:spcBef>
                <a:spcPts val="0"/>
              </a:spcBef>
              <a:spcAft>
                <a:spcPts val="600"/>
              </a:spcAft>
              <a:buFont typeface="Arial" pitchFamily="34" charset="0"/>
              <a:buNone/>
            </a:pPr>
            <a:r>
              <a:rPr lang="en-US" altLang="ru-RU" sz="1000" dirty="0">
                <a:latin typeface="Arial" panose="020B0604020202020204" pitchFamily="34" charset="0"/>
                <a:cs typeface="Arial" panose="020B0604020202020204" pitchFamily="34" charset="0"/>
              </a:rPr>
              <a:t>where </a:t>
            </a:r>
            <a:r>
              <a:rPr lang="en-US" altLang="ru-RU" sz="1000" i="1" dirty="0">
                <a:latin typeface="Arial" panose="020B0604020202020204" pitchFamily="34" charset="0"/>
                <a:cs typeface="Arial" panose="020B0604020202020204" pitchFamily="34" charset="0"/>
              </a:rPr>
              <a:t>l </a:t>
            </a:r>
            <a:r>
              <a:rPr lang="en-US" altLang="ru-RU" sz="1000" dirty="0">
                <a:latin typeface="Arial" panose="020B0604020202020204" pitchFamily="34" charset="0"/>
                <a:cs typeface="Arial" panose="020B0604020202020204" pitchFamily="34" charset="0"/>
              </a:rPr>
              <a:t>is characteristic size, m; </a:t>
            </a:r>
            <a:r>
              <a:rPr lang="en-US" altLang="ru-RU" sz="1000" i="1" dirty="0">
                <a:latin typeface="Arial" panose="020B0604020202020204" pitchFamily="34" charset="0"/>
                <a:cs typeface="Arial" panose="020B0604020202020204" pitchFamily="34" charset="0"/>
              </a:rPr>
              <a:t>w</a:t>
            </a:r>
            <a:r>
              <a:rPr lang="en-US" altLang="ru-RU" sz="1000" baseline="-25000" dirty="0">
                <a:latin typeface="Arial" panose="020B0604020202020204" pitchFamily="34" charset="0"/>
                <a:cs typeface="Arial" panose="020B0604020202020204" pitchFamily="34" charset="0"/>
              </a:rPr>
              <a:t>0</a:t>
            </a:r>
            <a:r>
              <a:rPr lang="en-US" altLang="ru-RU" sz="1000" dirty="0">
                <a:latin typeface="Arial" panose="020B0604020202020204" pitchFamily="34" charset="0"/>
                <a:cs typeface="Arial" panose="020B0604020202020204" pitchFamily="34" charset="0"/>
              </a:rPr>
              <a:t> is characteristic velocity, m/s; </a:t>
            </a:r>
            <a:r>
              <a:rPr lang="en-US" altLang="ru-RU" sz="1000" i="1" dirty="0">
                <a:latin typeface="Arial" panose="020B0604020202020204" pitchFamily="34" charset="0"/>
                <a:cs typeface="Arial" panose="020B0604020202020204" pitchFamily="34" charset="0"/>
              </a:rPr>
              <a:t>T</a:t>
            </a:r>
            <a:r>
              <a:rPr lang="en-US" altLang="ru-RU" sz="1000" i="1" baseline="-25000" dirty="0">
                <a:latin typeface="Arial" panose="020B0604020202020204" pitchFamily="34" charset="0"/>
                <a:cs typeface="Arial" panose="020B0604020202020204" pitchFamily="34" charset="0"/>
              </a:rPr>
              <a:t>w</a:t>
            </a:r>
            <a:r>
              <a:rPr lang="en-US" altLang="ru-RU" sz="1000" dirty="0">
                <a:latin typeface="Arial" panose="020B0604020202020204" pitchFamily="34" charset="0"/>
                <a:cs typeface="Arial" panose="020B0604020202020204" pitchFamily="34" charset="0"/>
              </a:rPr>
              <a:t> – </a:t>
            </a:r>
            <a:r>
              <a:rPr lang="en-US" altLang="ru-RU" sz="1000" i="1" dirty="0">
                <a:latin typeface="Arial" panose="020B0604020202020204" pitchFamily="34" charset="0"/>
                <a:cs typeface="Arial" panose="020B0604020202020204" pitchFamily="34" charset="0"/>
              </a:rPr>
              <a:t>T</a:t>
            </a:r>
            <a:r>
              <a:rPr lang="en-US" altLang="ru-RU" sz="1000" baseline="-25000" dirty="0">
                <a:latin typeface="Arial" panose="020B0604020202020204" pitchFamily="34" charset="0"/>
                <a:cs typeface="Arial" panose="020B0604020202020204" pitchFamily="34" charset="0"/>
              </a:rPr>
              <a:t>0</a:t>
            </a:r>
            <a:r>
              <a:rPr lang="en-US" altLang="ru-RU" sz="1000" dirty="0">
                <a:latin typeface="Arial" panose="020B0604020202020204" pitchFamily="34" charset="0"/>
                <a:cs typeface="Arial" panose="020B0604020202020204" pitchFamily="34" charset="0"/>
              </a:rPr>
              <a:t> is characteristic temperature difference,°</a:t>
            </a:r>
            <a:r>
              <a:rPr lang="ru-RU" altLang="ru-RU" sz="1000" dirty="0">
                <a:latin typeface="Arial" panose="020B0604020202020204" pitchFamily="34" charset="0"/>
                <a:cs typeface="Arial" panose="020B0604020202020204" pitchFamily="34" charset="0"/>
              </a:rPr>
              <a:t>С; </a:t>
            </a:r>
            <a:r>
              <a:rPr lang="en-US" altLang="ru-RU" sz="1000" i="1" dirty="0">
                <a:latin typeface="Arial" panose="020B0604020202020204" pitchFamily="34" charset="0"/>
                <a:cs typeface="Arial" panose="020B0604020202020204" pitchFamily="34" charset="0"/>
              </a:rPr>
              <a:t>p</a:t>
            </a:r>
            <a:r>
              <a:rPr lang="en-US" altLang="ru-RU" sz="1000" baseline="-25000" dirty="0">
                <a:latin typeface="Arial" panose="020B0604020202020204" pitchFamily="34" charset="0"/>
                <a:cs typeface="Arial" panose="020B0604020202020204" pitchFamily="34" charset="0"/>
              </a:rPr>
              <a:t>0</a:t>
            </a:r>
            <a:r>
              <a:rPr lang="en-US" altLang="ru-RU" sz="1000" dirty="0">
                <a:latin typeface="Arial" panose="020B0604020202020204" pitchFamily="34" charset="0"/>
                <a:cs typeface="Arial" panose="020B0604020202020204" pitchFamily="34" charset="0"/>
              </a:rPr>
              <a:t> is characteristic pressure, P</a:t>
            </a:r>
            <a:r>
              <a:rPr lang="ru-RU" altLang="ru-RU" sz="1000" dirty="0">
                <a:latin typeface="Arial" panose="020B0604020202020204" pitchFamily="34" charset="0"/>
                <a:cs typeface="Arial" panose="020B0604020202020204" pitchFamily="34" charset="0"/>
              </a:rPr>
              <a:t>а. </a:t>
            </a:r>
            <a:r>
              <a:rPr lang="en-US" altLang="ru-RU" sz="1000" dirty="0">
                <a:latin typeface="Arial" panose="020B0604020202020204" pitchFamily="34" charset="0"/>
                <a:cs typeface="Arial" panose="020B0604020202020204" pitchFamily="34" charset="0"/>
              </a:rPr>
              <a:t>For </a:t>
            </a:r>
            <a:r>
              <a:rPr lang="en-US" sz="1000" dirty="0">
                <a:latin typeface="Arial" panose="020B0604020202020204" pitchFamily="34" charset="0"/>
                <a:cs typeface="Arial" panose="020B0604020202020204" pitchFamily="34" charset="0"/>
              </a:rPr>
              <a:t> transient </a:t>
            </a:r>
            <a:r>
              <a:rPr lang="en-US" altLang="ru-RU" sz="1000" dirty="0">
                <a:latin typeface="Arial" panose="020B0604020202020204" pitchFamily="34" charset="0"/>
                <a:cs typeface="Arial" panose="020B0604020202020204" pitchFamily="34" charset="0"/>
              </a:rPr>
              <a:t>processes, the number of dimensionless parameters </a:t>
            </a:r>
            <a:r>
              <a:rPr lang="en-US" sz="1000" dirty="0">
                <a:latin typeface="Arial" panose="020B0604020202020204" pitchFamily="34" charset="0"/>
                <a:cs typeface="Arial" panose="020B0604020202020204" pitchFamily="34" charset="0"/>
              </a:rPr>
              <a:t>includes </a:t>
            </a:r>
            <a:r>
              <a:rPr lang="en-US" altLang="ru-RU" sz="1000" dirty="0" err="1">
                <a:latin typeface="Arial" panose="020B0604020202020204" pitchFamily="34" charset="0"/>
                <a:cs typeface="Arial" panose="020B0604020202020204" pitchFamily="34" charset="0"/>
              </a:rPr>
              <a:t>Fo</a:t>
            </a:r>
            <a:r>
              <a:rPr lang="en-US" altLang="ru-RU" sz="1000" dirty="0">
                <a:latin typeface="Arial" panose="020B0604020202020204" pitchFamily="34" charset="0"/>
                <a:cs typeface="Arial" panose="020B0604020202020204" pitchFamily="34" charset="0"/>
              </a:rPr>
              <a:t> = </a:t>
            </a:r>
            <a:r>
              <a:rPr lang="en-US" altLang="ru-RU" sz="1000" i="1" dirty="0">
                <a:latin typeface="Arial" panose="020B0604020202020204" pitchFamily="34" charset="0"/>
                <a:cs typeface="Arial" panose="020B0604020202020204" pitchFamily="34" charset="0"/>
              </a:rPr>
              <a:t>at</a:t>
            </a:r>
            <a:r>
              <a:rPr lang="en-US" altLang="ru-RU" sz="1000" baseline="-25000" dirty="0">
                <a:latin typeface="Arial" panose="020B0604020202020204" pitchFamily="34" charset="0"/>
                <a:cs typeface="Arial" panose="020B0604020202020204" pitchFamily="34" charset="0"/>
              </a:rPr>
              <a:t>0</a:t>
            </a:r>
            <a:r>
              <a:rPr lang="en-US" altLang="ru-RU" sz="1000" dirty="0">
                <a:latin typeface="Arial" panose="020B0604020202020204" pitchFamily="34" charset="0"/>
                <a:cs typeface="Arial" panose="020B0604020202020204" pitchFamily="34" charset="0"/>
              </a:rPr>
              <a:t>/</a:t>
            </a:r>
            <a:r>
              <a:rPr lang="en-US" altLang="ru-RU" sz="1000" i="1" dirty="0">
                <a:latin typeface="Arial" panose="020B0604020202020204" pitchFamily="34" charset="0"/>
                <a:cs typeface="Arial" panose="020B0604020202020204" pitchFamily="34" charset="0"/>
              </a:rPr>
              <a:t>l</a:t>
            </a:r>
            <a:r>
              <a:rPr lang="en-US" altLang="ru-RU" sz="1000" baseline="30000" dirty="0">
                <a:latin typeface="Arial" panose="020B0604020202020204" pitchFamily="34" charset="0"/>
                <a:cs typeface="Arial" panose="020B0604020202020204" pitchFamily="34" charset="0"/>
              </a:rPr>
              <a:t>2</a:t>
            </a:r>
            <a:r>
              <a:rPr lang="en-US" altLang="ru-RU" sz="1000" dirty="0">
                <a:latin typeface="Arial" panose="020B0604020202020204" pitchFamily="34" charset="0"/>
                <a:cs typeface="Arial" panose="020B0604020202020204" pitchFamily="34" charset="0"/>
              </a:rPr>
              <a:t> – the Fourier number.</a:t>
            </a:r>
          </a:p>
          <a:p>
            <a:pPr marL="0" indent="0">
              <a:spcBef>
                <a:spcPts val="0"/>
              </a:spcBef>
              <a:spcAft>
                <a:spcPts val="600"/>
              </a:spcAft>
              <a:buFont typeface="Arial" pitchFamily="34" charset="0"/>
              <a:buNone/>
            </a:pPr>
            <a:endParaRPr lang="en-US" altLang="ru-RU" sz="1000" dirty="0">
              <a:latin typeface="Arial" panose="020B0604020202020204" pitchFamily="34" charset="0"/>
              <a:cs typeface="Arial" panose="020B0604020202020204" pitchFamily="34" charset="0"/>
            </a:endParaRPr>
          </a:p>
        </p:txBody>
      </p:sp>
      <p:sp>
        <p:nvSpPr>
          <p:cNvPr id="6" name="Текст 8">
            <a:extLst>
              <a:ext uri="{FF2B5EF4-FFF2-40B4-BE49-F238E27FC236}">
                <a16:creationId xmlns:a16="http://schemas.microsoft.com/office/drawing/2014/main" id="{6A98BD37-9FB4-5848-8761-3CEF7490AE8C}"/>
              </a:ext>
            </a:extLst>
          </p:cNvPr>
          <p:cNvSpPr txBox="1">
            <a:spLocks/>
          </p:cNvSpPr>
          <p:nvPr/>
        </p:nvSpPr>
        <p:spPr>
          <a:xfrm>
            <a:off x="539749" y="2617308"/>
            <a:ext cx="8208964" cy="529555"/>
          </a:xfrm>
          <a:prstGeom prst="rect">
            <a:avLst/>
          </a:prstGeom>
        </p:spPr>
        <p:txBody>
          <a:bodyPr lIns="0" tIns="0" rIns="0" bIns="0"/>
          <a:lstStyle>
            <a:lvl1pPr marL="171450" indent="-171450" algn="l" defTabSz="914400" rtl="0" eaLnBrk="1" latinLnBrk="0" hangingPunct="1">
              <a:lnSpc>
                <a:spcPct val="90000"/>
              </a:lnSpc>
              <a:spcBef>
                <a:spcPts val="1000"/>
              </a:spcBef>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spcAft>
                <a:spcPts val="600"/>
              </a:spcAft>
              <a:buFont typeface="Arial" pitchFamily="34" charset="0"/>
              <a:buNone/>
            </a:pPr>
            <a:r>
              <a:rPr lang="en-US" sz="1000" dirty="0">
                <a:latin typeface="Arial" panose="020B0604020202020204" pitchFamily="34" charset="0"/>
                <a:cs typeface="Arial" panose="020B0604020202020204" pitchFamily="34" charset="0"/>
              </a:rPr>
              <a:t>The quantities </a:t>
            </a:r>
            <a:r>
              <a:rPr lang="en-US" sz="1000" i="1" dirty="0">
                <a:latin typeface="Arial" panose="020B0604020202020204" pitchFamily="34" charset="0"/>
                <a:cs typeface="Arial" panose="020B0604020202020204" pitchFamily="34" charset="0"/>
              </a:rPr>
              <a:t>l</a:t>
            </a:r>
            <a:r>
              <a:rPr lang="en-US" sz="1000" dirty="0">
                <a:latin typeface="Arial" panose="020B0604020202020204" pitchFamily="34" charset="0"/>
                <a:cs typeface="Arial" panose="020B0604020202020204" pitchFamily="34" charset="0"/>
              </a:rPr>
              <a:t>, </a:t>
            </a:r>
            <a:r>
              <a:rPr lang="en-US" sz="1000" i="1" dirty="0">
                <a:latin typeface="Arial" panose="020B0604020202020204" pitchFamily="34" charset="0"/>
                <a:cs typeface="Arial" panose="020B0604020202020204" pitchFamily="34" charset="0"/>
              </a:rPr>
              <a:t>w</a:t>
            </a:r>
            <a:r>
              <a:rPr lang="en-US" sz="1000" baseline="-25000" dirty="0">
                <a:latin typeface="Arial" panose="020B0604020202020204" pitchFamily="34" charset="0"/>
                <a:cs typeface="Arial" panose="020B0604020202020204" pitchFamily="34" charset="0"/>
              </a:rPr>
              <a:t>0</a:t>
            </a:r>
            <a:r>
              <a:rPr lang="en-US" sz="1000" dirty="0">
                <a:latin typeface="Arial" panose="020B0604020202020204" pitchFamily="34" charset="0"/>
                <a:cs typeface="Arial" panose="020B0604020202020204" pitchFamily="34" charset="0"/>
              </a:rPr>
              <a:t>, </a:t>
            </a:r>
            <a:r>
              <a:rPr lang="en-US" sz="1000" i="1" dirty="0">
                <a:latin typeface="Arial" panose="020B0604020202020204" pitchFamily="34" charset="0"/>
                <a:cs typeface="Arial" panose="020B0604020202020204" pitchFamily="34" charset="0"/>
              </a:rPr>
              <a:t>T</a:t>
            </a:r>
            <a:r>
              <a:rPr lang="en-US" sz="1000" i="1" baseline="-25000" dirty="0">
                <a:latin typeface="Arial" panose="020B0604020202020204" pitchFamily="34" charset="0"/>
                <a:cs typeface="Arial" panose="020B0604020202020204" pitchFamily="34" charset="0"/>
              </a:rPr>
              <a:t>w</a:t>
            </a:r>
            <a:r>
              <a:rPr lang="en-US" sz="1000" dirty="0">
                <a:latin typeface="Arial" panose="020B0604020202020204" pitchFamily="34" charset="0"/>
                <a:cs typeface="Arial" panose="020B0604020202020204" pitchFamily="34" charset="0"/>
              </a:rPr>
              <a:t> – </a:t>
            </a:r>
            <a:r>
              <a:rPr lang="en-US" sz="1000" i="1" dirty="0">
                <a:latin typeface="Arial" panose="020B0604020202020204" pitchFamily="34" charset="0"/>
                <a:cs typeface="Arial" panose="020B0604020202020204" pitchFamily="34" charset="0"/>
              </a:rPr>
              <a:t>T</a:t>
            </a:r>
            <a:r>
              <a:rPr lang="en-US" sz="1000" baseline="-25000" dirty="0">
                <a:latin typeface="Arial" panose="020B0604020202020204" pitchFamily="34" charset="0"/>
                <a:cs typeface="Arial" panose="020B0604020202020204" pitchFamily="34" charset="0"/>
              </a:rPr>
              <a:t>0</a:t>
            </a:r>
            <a:r>
              <a:rPr lang="en-US" sz="1000" dirty="0">
                <a:latin typeface="Arial" panose="020B0604020202020204" pitchFamily="34" charset="0"/>
                <a:cs typeface="Arial" panose="020B0604020202020204" pitchFamily="34" charset="0"/>
              </a:rPr>
              <a:t>, </a:t>
            </a:r>
            <a:r>
              <a:rPr lang="el-GR" sz="1000" dirty="0">
                <a:latin typeface="Arial" panose="020B0604020202020204" pitchFamily="34" charset="0"/>
                <a:cs typeface="Arial" panose="020B0604020202020204" pitchFamily="34" charset="0"/>
              </a:rPr>
              <a:t>ν, </a:t>
            </a:r>
            <a:r>
              <a:rPr lang="en-US" sz="1000" i="1" dirty="0">
                <a:latin typeface="Arial" panose="020B0604020202020204" pitchFamily="34" charset="0"/>
                <a:cs typeface="Arial" panose="020B0604020202020204" pitchFamily="34" charset="0"/>
              </a:rPr>
              <a:t>a</a:t>
            </a:r>
            <a:r>
              <a:rPr lang="en-US" sz="1000" dirty="0">
                <a:latin typeface="Arial" panose="020B0604020202020204" pitchFamily="34" charset="0"/>
                <a:cs typeface="Arial" panose="020B0604020202020204" pitchFamily="34" charset="0"/>
              </a:rPr>
              <a:t> are called characteristic, since they determine the conditions under which the fluid moves. In this case,</a:t>
            </a:r>
            <a:r>
              <a:rPr lang="en-US" sz="1000" i="1" dirty="0">
                <a:latin typeface="Arial" panose="020B0604020202020204" pitchFamily="34" charset="0"/>
                <a:cs typeface="Arial" panose="020B0604020202020204" pitchFamily="34" charset="0"/>
              </a:rPr>
              <a:t> l</a:t>
            </a:r>
            <a:r>
              <a:rPr lang="en-US" sz="1000" dirty="0">
                <a:latin typeface="Arial" panose="020B0604020202020204" pitchFamily="34" charset="0"/>
                <a:cs typeface="Arial" panose="020B0604020202020204" pitchFamily="34" charset="0"/>
              </a:rPr>
              <a:t>, </a:t>
            </a:r>
            <a:r>
              <a:rPr lang="en-US" sz="1000" i="1" dirty="0">
                <a:latin typeface="Arial" panose="020B0604020202020204" pitchFamily="34" charset="0"/>
                <a:cs typeface="Arial" panose="020B0604020202020204" pitchFamily="34" charset="0"/>
              </a:rPr>
              <a:t>w</a:t>
            </a:r>
            <a:r>
              <a:rPr lang="en-US" sz="1000" baseline="-25000" dirty="0">
                <a:latin typeface="Arial" panose="020B0604020202020204" pitchFamily="34" charset="0"/>
                <a:cs typeface="Arial" panose="020B0604020202020204" pitchFamily="34" charset="0"/>
              </a:rPr>
              <a:t>0</a:t>
            </a:r>
            <a:r>
              <a:rPr lang="en-US" sz="1000" dirty="0">
                <a:latin typeface="Arial" panose="020B0604020202020204" pitchFamily="34" charset="0"/>
                <a:cs typeface="Arial" panose="020B0604020202020204" pitchFamily="34" charset="0"/>
              </a:rPr>
              <a:t>, </a:t>
            </a:r>
            <a:r>
              <a:rPr lang="en-US" sz="1000" i="1" dirty="0">
                <a:latin typeface="Arial" panose="020B0604020202020204" pitchFamily="34" charset="0"/>
                <a:cs typeface="Arial" panose="020B0604020202020204" pitchFamily="34" charset="0"/>
              </a:rPr>
              <a:t>T</a:t>
            </a:r>
            <a:r>
              <a:rPr lang="en-US" sz="1000" i="1" baseline="-25000" dirty="0">
                <a:latin typeface="Arial" panose="020B0604020202020204" pitchFamily="34" charset="0"/>
                <a:cs typeface="Arial" panose="020B0604020202020204" pitchFamily="34" charset="0"/>
              </a:rPr>
              <a:t>w</a:t>
            </a:r>
            <a:r>
              <a:rPr lang="en-US" sz="1000" i="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 </a:t>
            </a:r>
            <a:r>
              <a:rPr lang="en-US" sz="1000" i="1" dirty="0">
                <a:latin typeface="Arial" panose="020B0604020202020204" pitchFamily="34" charset="0"/>
                <a:cs typeface="Arial" panose="020B0604020202020204" pitchFamily="34" charset="0"/>
              </a:rPr>
              <a:t>T</a:t>
            </a:r>
            <a:r>
              <a:rPr lang="en-US" sz="1000" baseline="-25000" dirty="0">
                <a:latin typeface="Arial" panose="020B0604020202020204" pitchFamily="34" charset="0"/>
                <a:cs typeface="Arial" panose="020B0604020202020204" pitchFamily="34" charset="0"/>
              </a:rPr>
              <a:t>0</a:t>
            </a:r>
            <a:r>
              <a:rPr lang="en-US" sz="1000" dirty="0">
                <a:latin typeface="Arial" panose="020B0604020202020204" pitchFamily="34" charset="0"/>
                <a:cs typeface="Arial" panose="020B0604020202020204" pitchFamily="34" charset="0"/>
              </a:rPr>
              <a:t> are set arbitrarily, and </a:t>
            </a:r>
            <a:r>
              <a:rPr lang="el-GR" sz="1000" i="1" dirty="0">
                <a:latin typeface="Arial" panose="020B0604020202020204" pitchFamily="34" charset="0"/>
                <a:cs typeface="Arial" panose="020B0604020202020204" pitchFamily="34" charset="0"/>
              </a:rPr>
              <a:t>ν</a:t>
            </a:r>
            <a:r>
              <a:rPr lang="el-GR" sz="1000" dirty="0">
                <a:latin typeface="Arial" panose="020B0604020202020204" pitchFamily="34" charset="0"/>
                <a:cs typeface="Arial" panose="020B0604020202020204" pitchFamily="34" charset="0"/>
              </a:rPr>
              <a:t>, </a:t>
            </a:r>
            <a:r>
              <a:rPr lang="en-US" sz="1000" i="1" dirty="0">
                <a:latin typeface="Arial" panose="020B0604020202020204" pitchFamily="34" charset="0"/>
                <a:cs typeface="Arial" panose="020B0604020202020204" pitchFamily="34" charset="0"/>
              </a:rPr>
              <a:t>a</a:t>
            </a:r>
            <a:r>
              <a:rPr lang="en-US" sz="1000" dirty="0">
                <a:latin typeface="Arial" panose="020B0604020202020204" pitchFamily="34" charset="0"/>
                <a:cs typeface="Arial" panose="020B0604020202020204" pitchFamily="34" charset="0"/>
              </a:rPr>
              <a:t> characterize the properties of the liquid. The thermal diffusivity coefficient characterizes the ability of the medium to react to passage of the heat flux by changing the temperature. The kinematic viscosity coefficient characterizes the ability to react to passage of the momentum flux by changing the velocity.</a:t>
            </a:r>
            <a:endParaRPr lang="en-US" altLang="ru-RU" sz="1000" dirty="0">
              <a:latin typeface="Arial" panose="020B0604020202020204" pitchFamily="34" charset="0"/>
              <a:cs typeface="Arial" panose="020B0604020202020204" pitchFamily="34" charset="0"/>
            </a:endParaRPr>
          </a:p>
          <a:p>
            <a:pPr marL="0" indent="0">
              <a:spcBef>
                <a:spcPts val="0"/>
              </a:spcBef>
              <a:spcAft>
                <a:spcPts val="600"/>
              </a:spcAft>
              <a:buFont typeface="Arial" pitchFamily="34" charset="0"/>
              <a:buNone/>
            </a:pPr>
            <a:endParaRPr lang="en-US" altLang="ru-RU" sz="1000" dirty="0">
              <a:latin typeface="Arial" panose="020B0604020202020204" pitchFamily="34" charset="0"/>
              <a:cs typeface="Arial" panose="020B0604020202020204" pitchFamily="34" charset="0"/>
            </a:endParaRPr>
          </a:p>
          <a:p>
            <a:pPr marL="0" indent="0">
              <a:spcBef>
                <a:spcPts val="0"/>
              </a:spcBef>
              <a:spcAft>
                <a:spcPts val="600"/>
              </a:spcAft>
              <a:buFont typeface="Arial" pitchFamily="34" charset="0"/>
              <a:buNone/>
            </a:pPr>
            <a:endParaRPr lang="en-US" altLang="ru-RU" sz="1000" dirty="0">
              <a:latin typeface="Arial" panose="020B0604020202020204" pitchFamily="34" charset="0"/>
              <a:cs typeface="Arial" panose="020B0604020202020204" pitchFamily="34" charset="0"/>
            </a:endParaRPr>
          </a:p>
        </p:txBody>
      </p:sp>
      <p:sp>
        <p:nvSpPr>
          <p:cNvPr id="7" name="Текст 8">
            <a:extLst>
              <a:ext uri="{FF2B5EF4-FFF2-40B4-BE49-F238E27FC236}">
                <a16:creationId xmlns:a16="http://schemas.microsoft.com/office/drawing/2014/main" id="{0598219E-8FEE-7140-861F-02BD8E504912}"/>
              </a:ext>
            </a:extLst>
          </p:cNvPr>
          <p:cNvSpPr txBox="1">
            <a:spLocks/>
          </p:cNvSpPr>
          <p:nvPr/>
        </p:nvSpPr>
        <p:spPr>
          <a:xfrm>
            <a:off x="539750" y="3267644"/>
            <a:ext cx="8208964" cy="679921"/>
          </a:xfrm>
          <a:prstGeom prst="rect">
            <a:avLst/>
          </a:prstGeom>
        </p:spPr>
        <p:txBody>
          <a:bodyPr lIns="0" tIns="0" rIns="0" bIns="0"/>
          <a:lstStyle>
            <a:lvl1pPr marL="171450" indent="-171450" algn="l" defTabSz="914400" rtl="0" eaLnBrk="1" latinLnBrk="0" hangingPunct="1">
              <a:lnSpc>
                <a:spcPct val="90000"/>
              </a:lnSpc>
              <a:spcBef>
                <a:spcPts val="1000"/>
              </a:spcBef>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spcAft>
                <a:spcPts val="600"/>
              </a:spcAft>
              <a:buFont typeface="Arial" pitchFamily="34" charset="0"/>
              <a:buNone/>
            </a:pPr>
            <a:r>
              <a:rPr lang="en-US" altLang="ru-RU" sz="1000" dirty="0">
                <a:latin typeface="Arial" panose="020B0604020202020204" pitchFamily="34" charset="0"/>
                <a:cs typeface="Arial" panose="020B0604020202020204" pitchFamily="34" charset="0"/>
              </a:rPr>
              <a:t>The </a:t>
            </a:r>
            <a:r>
              <a:rPr lang="en-US" sz="1000" dirty="0">
                <a:latin typeface="Arial" panose="020B0604020202020204" pitchFamily="34" charset="0"/>
                <a:cs typeface="Arial" panose="020B0604020202020204" pitchFamily="34" charset="0"/>
              </a:rPr>
              <a:t> sets of parameters </a:t>
            </a:r>
            <a:r>
              <a:rPr lang="en-US" altLang="ru-RU" sz="1000" dirty="0">
                <a:latin typeface="Arial" panose="020B0604020202020204" pitchFamily="34" charset="0"/>
                <a:cs typeface="Arial" panose="020B0604020202020204" pitchFamily="34" charset="0"/>
              </a:rPr>
              <a:t>in the equations are dimensionless and are called similarity criteria:</a:t>
            </a:r>
          </a:p>
          <a:p>
            <a:pPr marL="0" indent="0">
              <a:spcBef>
                <a:spcPts val="0"/>
              </a:spcBef>
              <a:buFont typeface="Arial" pitchFamily="34" charset="0"/>
              <a:buNone/>
            </a:pPr>
            <a:r>
              <a:rPr lang="en-US" altLang="ru-RU" sz="1000" dirty="0">
                <a:latin typeface="Arial" panose="020B0604020202020204" pitchFamily="34" charset="0"/>
                <a:cs typeface="Arial" panose="020B0604020202020204" pitchFamily="34" charset="0"/>
              </a:rPr>
              <a:t>Re = </a:t>
            </a:r>
            <a:r>
              <a:rPr lang="en-US" altLang="ru-RU" sz="1000" i="1" dirty="0">
                <a:latin typeface="Arial" panose="020B0604020202020204" pitchFamily="34" charset="0"/>
                <a:cs typeface="Arial" panose="020B0604020202020204" pitchFamily="34" charset="0"/>
              </a:rPr>
              <a:t>w</a:t>
            </a:r>
            <a:r>
              <a:rPr lang="en-US" altLang="ru-RU" sz="1000" baseline="-25000" dirty="0">
                <a:latin typeface="Arial" panose="020B0604020202020204" pitchFamily="34" charset="0"/>
                <a:cs typeface="Arial" panose="020B0604020202020204" pitchFamily="34" charset="0"/>
              </a:rPr>
              <a:t>0</a:t>
            </a:r>
            <a:r>
              <a:rPr lang="en-US" altLang="ru-RU" sz="1000" i="1" dirty="0">
                <a:latin typeface="Arial" panose="020B0604020202020204" pitchFamily="34" charset="0"/>
                <a:cs typeface="Arial" panose="020B0604020202020204" pitchFamily="34" charset="0"/>
              </a:rPr>
              <a:t>l</a:t>
            </a:r>
            <a:r>
              <a:rPr lang="en-US" altLang="ru-RU" sz="1000" dirty="0">
                <a:latin typeface="Arial" panose="020B0604020202020204" pitchFamily="34" charset="0"/>
                <a:cs typeface="Arial" panose="020B0604020202020204" pitchFamily="34" charset="0"/>
              </a:rPr>
              <a:t>/</a:t>
            </a:r>
            <a:r>
              <a:rPr lang="el-GR" altLang="ru-RU" sz="1000" dirty="0">
                <a:latin typeface="Arial" panose="020B0604020202020204" pitchFamily="34" charset="0"/>
                <a:cs typeface="Arial" panose="020B0604020202020204" pitchFamily="34" charset="0"/>
              </a:rPr>
              <a:t>ν </a:t>
            </a:r>
            <a:r>
              <a:rPr lang="en-US" altLang="ru-RU" sz="1000" dirty="0">
                <a:latin typeface="Arial" panose="020B0604020202020204" pitchFamily="34" charset="0"/>
                <a:cs typeface="Arial" panose="020B0604020202020204" pitchFamily="34" charset="0"/>
              </a:rPr>
              <a:t>is Reynolds number, Pe = </a:t>
            </a:r>
            <a:r>
              <a:rPr lang="en-US" altLang="ru-RU" sz="1000" i="1" dirty="0">
                <a:latin typeface="Arial" panose="020B0604020202020204" pitchFamily="34" charset="0"/>
                <a:cs typeface="Arial" panose="020B0604020202020204" pitchFamily="34" charset="0"/>
              </a:rPr>
              <a:t>w</a:t>
            </a:r>
            <a:r>
              <a:rPr lang="en-US" altLang="ru-RU" sz="1000" baseline="-25000" dirty="0">
                <a:latin typeface="Arial" panose="020B0604020202020204" pitchFamily="34" charset="0"/>
                <a:cs typeface="Arial" panose="020B0604020202020204" pitchFamily="34" charset="0"/>
              </a:rPr>
              <a:t>0</a:t>
            </a:r>
            <a:r>
              <a:rPr lang="en-US" altLang="ru-RU" sz="1000" i="1" dirty="0">
                <a:latin typeface="Arial" panose="020B0604020202020204" pitchFamily="34" charset="0"/>
                <a:cs typeface="Arial" panose="020B0604020202020204" pitchFamily="34" charset="0"/>
              </a:rPr>
              <a:t>l</a:t>
            </a:r>
            <a:r>
              <a:rPr lang="en-US" altLang="ru-RU" sz="1000" dirty="0">
                <a:latin typeface="Arial" panose="020B0604020202020204" pitchFamily="34" charset="0"/>
                <a:cs typeface="Arial" panose="020B0604020202020204" pitchFamily="34" charset="0"/>
              </a:rPr>
              <a:t>/</a:t>
            </a:r>
            <a:r>
              <a:rPr lang="en-US" altLang="ru-RU" sz="1000" i="1" dirty="0">
                <a:latin typeface="Arial" panose="020B0604020202020204" pitchFamily="34" charset="0"/>
                <a:cs typeface="Arial" panose="020B0604020202020204" pitchFamily="34" charset="0"/>
              </a:rPr>
              <a:t>a</a:t>
            </a:r>
            <a:r>
              <a:rPr lang="en-US" altLang="ru-RU" sz="1000" dirty="0">
                <a:latin typeface="Arial" panose="020B0604020202020204" pitchFamily="34" charset="0"/>
                <a:cs typeface="Arial" panose="020B0604020202020204" pitchFamily="34" charset="0"/>
              </a:rPr>
              <a:t> is Peclet number, </a:t>
            </a:r>
            <a:r>
              <a:rPr lang="en-US" altLang="ru-RU" sz="1000" dirty="0" err="1">
                <a:latin typeface="Arial" panose="020B0604020202020204" pitchFamily="34" charset="0"/>
                <a:cs typeface="Arial" panose="020B0604020202020204" pitchFamily="34" charset="0"/>
              </a:rPr>
              <a:t>Pr</a:t>
            </a:r>
            <a:r>
              <a:rPr lang="en-US" altLang="ru-RU" sz="1000" dirty="0">
                <a:latin typeface="Arial" panose="020B0604020202020204" pitchFamily="34" charset="0"/>
                <a:cs typeface="Arial" panose="020B0604020202020204" pitchFamily="34" charset="0"/>
              </a:rPr>
              <a:t> = Pe/Re = </a:t>
            </a:r>
            <a:r>
              <a:rPr lang="el-GR" altLang="ru-RU" sz="1000" dirty="0">
                <a:latin typeface="Arial" panose="020B0604020202020204" pitchFamily="34" charset="0"/>
                <a:cs typeface="Arial" panose="020B0604020202020204" pitchFamily="34" charset="0"/>
              </a:rPr>
              <a:t>ν/</a:t>
            </a:r>
            <a:r>
              <a:rPr lang="en-US" altLang="ru-RU" sz="1000" i="1" dirty="0">
                <a:latin typeface="Arial" panose="020B0604020202020204" pitchFamily="34" charset="0"/>
                <a:cs typeface="Arial" panose="020B0604020202020204" pitchFamily="34" charset="0"/>
              </a:rPr>
              <a:t>a</a:t>
            </a:r>
            <a:r>
              <a:rPr lang="en-US" altLang="ru-RU" sz="1000" dirty="0">
                <a:latin typeface="Arial" panose="020B0604020202020204" pitchFamily="34" charset="0"/>
                <a:cs typeface="Arial" panose="020B0604020202020204" pitchFamily="34" charset="0"/>
              </a:rPr>
              <a:t> is Prandtl number, Nu = </a:t>
            </a:r>
            <a:r>
              <a:rPr lang="en-US" altLang="ru-RU" sz="1000" i="1" dirty="0">
                <a:latin typeface="Arial" panose="020B0604020202020204" pitchFamily="34" charset="0"/>
                <a:cs typeface="Arial" panose="020B0604020202020204" pitchFamily="34" charset="0"/>
              </a:rPr>
              <a:t>al</a:t>
            </a:r>
            <a:r>
              <a:rPr lang="en-US" altLang="ru-RU" sz="1000" dirty="0">
                <a:latin typeface="Arial" panose="020B0604020202020204" pitchFamily="34" charset="0"/>
                <a:cs typeface="Arial" panose="020B0604020202020204" pitchFamily="34" charset="0"/>
              </a:rPr>
              <a:t>/</a:t>
            </a:r>
            <a:r>
              <a:rPr lang="el-GR" altLang="ru-RU" sz="1000" dirty="0">
                <a:latin typeface="Arial" panose="020B0604020202020204" pitchFamily="34" charset="0"/>
                <a:cs typeface="Arial" panose="020B0604020202020204" pitchFamily="34" charset="0"/>
              </a:rPr>
              <a:t>λ </a:t>
            </a:r>
            <a:r>
              <a:rPr lang="en-US" altLang="ru-RU" sz="1000" dirty="0">
                <a:latin typeface="Arial" panose="020B0604020202020204" pitchFamily="34" charset="0"/>
                <a:cs typeface="Arial" panose="020B0604020202020204" pitchFamily="34" charset="0"/>
              </a:rPr>
              <a:t>is Nusselt number, </a:t>
            </a:r>
          </a:p>
          <a:p>
            <a:pPr marL="0" indent="0">
              <a:spcBef>
                <a:spcPts val="0"/>
              </a:spcBef>
              <a:buFont typeface="Arial" pitchFamily="34" charset="0"/>
              <a:buNone/>
            </a:pPr>
            <a:r>
              <a:rPr lang="en-US" altLang="ru-RU" sz="1000" dirty="0">
                <a:latin typeface="Arial" panose="020B0604020202020204" pitchFamily="34" charset="0"/>
                <a:cs typeface="Arial" panose="020B0604020202020204" pitchFamily="34" charset="0"/>
              </a:rPr>
              <a:t>Ma = </a:t>
            </a:r>
            <a:r>
              <a:rPr lang="en-US" altLang="ru-RU" sz="1000" i="1" dirty="0">
                <a:latin typeface="Arial" panose="020B0604020202020204" pitchFamily="34" charset="0"/>
                <a:cs typeface="Arial" panose="020B0604020202020204" pitchFamily="34" charset="0"/>
              </a:rPr>
              <a:t>w</a:t>
            </a:r>
            <a:r>
              <a:rPr lang="en-US" altLang="ru-RU" sz="1000" baseline="-25000" dirty="0">
                <a:latin typeface="Arial" panose="020B0604020202020204" pitchFamily="34" charset="0"/>
                <a:cs typeface="Arial" panose="020B0604020202020204" pitchFamily="34" charset="0"/>
              </a:rPr>
              <a:t>0</a:t>
            </a:r>
            <a:r>
              <a:rPr lang="en-US" altLang="ru-RU" sz="1000" dirty="0">
                <a:latin typeface="Arial" panose="020B0604020202020204" pitchFamily="34" charset="0"/>
                <a:cs typeface="Arial" panose="020B0604020202020204" pitchFamily="34" charset="0"/>
              </a:rPr>
              <a:t>/</a:t>
            </a:r>
            <a:r>
              <a:rPr lang="en-US" altLang="ru-RU" sz="1000" i="1" dirty="0">
                <a:latin typeface="Arial" panose="020B0604020202020204" pitchFamily="34" charset="0"/>
                <a:cs typeface="Arial" panose="020B0604020202020204" pitchFamily="34" charset="0"/>
              </a:rPr>
              <a:t>c</a:t>
            </a:r>
            <a:r>
              <a:rPr lang="en-US" altLang="ru-RU" sz="1000" dirty="0">
                <a:latin typeface="Arial" panose="020B0604020202020204" pitchFamily="34" charset="0"/>
                <a:cs typeface="Arial" panose="020B0604020202020204" pitchFamily="34" charset="0"/>
              </a:rPr>
              <a:t> is Mach number, Eu = </a:t>
            </a:r>
            <a:r>
              <a:rPr lang="el-GR" altLang="ru-RU" sz="1000" dirty="0">
                <a:latin typeface="Arial" panose="020B0604020202020204" pitchFamily="34" charset="0"/>
                <a:cs typeface="Arial" panose="020B0604020202020204" pitchFamily="34" charset="0"/>
              </a:rPr>
              <a:t>ρ</a:t>
            </a:r>
            <a:r>
              <a:rPr lang="el-GR" altLang="ru-RU" sz="1000" baseline="-25000" dirty="0">
                <a:latin typeface="Arial" panose="020B0604020202020204" pitchFamily="34" charset="0"/>
                <a:cs typeface="Arial" panose="020B0604020202020204" pitchFamily="34" charset="0"/>
              </a:rPr>
              <a:t>0</a:t>
            </a:r>
            <a:r>
              <a:rPr lang="el-GR" altLang="ru-RU" sz="1000" dirty="0">
                <a:latin typeface="Arial" panose="020B0604020202020204" pitchFamily="34" charset="0"/>
                <a:cs typeface="Arial" panose="020B0604020202020204" pitchFamily="34" charset="0"/>
              </a:rPr>
              <a:t>/(ρ</a:t>
            </a:r>
            <a:r>
              <a:rPr lang="en-US" altLang="ru-RU" sz="1000" i="1" dirty="0">
                <a:latin typeface="Arial" panose="020B0604020202020204" pitchFamily="34" charset="0"/>
                <a:cs typeface="Arial" panose="020B0604020202020204" pitchFamily="34" charset="0"/>
              </a:rPr>
              <a:t>w</a:t>
            </a:r>
            <a:r>
              <a:rPr lang="en-US" altLang="ru-RU" sz="1000" baseline="-25000" dirty="0">
                <a:latin typeface="Arial" panose="020B0604020202020204" pitchFamily="34" charset="0"/>
                <a:cs typeface="Arial" panose="020B0604020202020204" pitchFamily="34" charset="0"/>
              </a:rPr>
              <a:t>0</a:t>
            </a:r>
            <a:r>
              <a:rPr lang="en-US" altLang="ru-RU" sz="1000" baseline="30000" dirty="0">
                <a:latin typeface="Arial" panose="020B0604020202020204" pitchFamily="34" charset="0"/>
                <a:cs typeface="Arial" panose="020B0604020202020204" pitchFamily="34" charset="0"/>
              </a:rPr>
              <a:t>2</a:t>
            </a:r>
            <a:r>
              <a:rPr lang="en-US" altLang="ru-RU" sz="1000" dirty="0">
                <a:latin typeface="Arial" panose="020B0604020202020204" pitchFamily="34" charset="0"/>
                <a:cs typeface="Arial" panose="020B0604020202020204" pitchFamily="34" charset="0"/>
              </a:rPr>
              <a:t>) is Euler's number, Ga = (</a:t>
            </a:r>
            <a:r>
              <a:rPr lang="en-US" altLang="ru-RU" sz="1000" i="1" dirty="0">
                <a:latin typeface="Arial" panose="020B0604020202020204" pitchFamily="34" charset="0"/>
                <a:cs typeface="Arial" panose="020B0604020202020204" pitchFamily="34" charset="0"/>
              </a:rPr>
              <a:t>gl</a:t>
            </a:r>
            <a:r>
              <a:rPr lang="en-US" altLang="ru-RU" sz="1000" baseline="30000" dirty="0">
                <a:latin typeface="Arial" panose="020B0604020202020204" pitchFamily="34" charset="0"/>
                <a:cs typeface="Arial" panose="020B0604020202020204" pitchFamily="34" charset="0"/>
              </a:rPr>
              <a:t>3</a:t>
            </a:r>
            <a:r>
              <a:rPr lang="en-US" altLang="ru-RU" sz="1000" dirty="0">
                <a:latin typeface="Arial" panose="020B0604020202020204" pitchFamily="34" charset="0"/>
                <a:cs typeface="Arial" panose="020B0604020202020204" pitchFamily="34" charset="0"/>
              </a:rPr>
              <a:t>)/</a:t>
            </a:r>
            <a:r>
              <a:rPr lang="el-GR" altLang="ru-RU" sz="1000" i="1" dirty="0">
                <a:latin typeface="Arial" panose="020B0604020202020204" pitchFamily="34" charset="0"/>
                <a:cs typeface="Arial" panose="020B0604020202020204" pitchFamily="34" charset="0"/>
              </a:rPr>
              <a:t>ν</a:t>
            </a:r>
            <a:r>
              <a:rPr lang="el-GR" altLang="ru-RU" sz="1000" baseline="30000" dirty="0">
                <a:latin typeface="Arial" panose="020B0604020202020204" pitchFamily="34" charset="0"/>
                <a:cs typeface="Arial" panose="020B0604020202020204" pitchFamily="34" charset="0"/>
              </a:rPr>
              <a:t>2</a:t>
            </a:r>
            <a:r>
              <a:rPr lang="el-GR" altLang="ru-RU" sz="1000" dirty="0">
                <a:latin typeface="Arial" panose="020B0604020202020204" pitchFamily="34" charset="0"/>
                <a:cs typeface="Arial" panose="020B0604020202020204" pitchFamily="34" charset="0"/>
              </a:rPr>
              <a:t> </a:t>
            </a:r>
            <a:r>
              <a:rPr lang="en-US" altLang="ru-RU" sz="1000" dirty="0">
                <a:latin typeface="Arial" panose="020B0604020202020204" pitchFamily="34" charset="0"/>
                <a:cs typeface="Arial" panose="020B0604020202020204" pitchFamily="34" charset="0"/>
              </a:rPr>
              <a:t>is Galileo number, </a:t>
            </a:r>
          </a:p>
          <a:p>
            <a:pPr marL="0" indent="0">
              <a:spcBef>
                <a:spcPts val="0"/>
              </a:spcBef>
              <a:buFont typeface="Arial" pitchFamily="34" charset="0"/>
              <a:buNone/>
            </a:pPr>
            <a:r>
              <a:rPr lang="en-US" altLang="ru-RU" sz="1000" dirty="0" err="1">
                <a:latin typeface="Arial" panose="020B0604020202020204" pitchFamily="34" charset="0"/>
                <a:cs typeface="Arial" panose="020B0604020202020204" pitchFamily="34" charset="0"/>
              </a:rPr>
              <a:t>Ar</a:t>
            </a:r>
            <a:r>
              <a:rPr lang="en-US" altLang="ru-RU" sz="1000" dirty="0">
                <a:latin typeface="Arial" panose="020B0604020202020204" pitchFamily="34" charset="0"/>
                <a:cs typeface="Arial" panose="020B0604020202020204" pitchFamily="34" charset="0"/>
              </a:rPr>
              <a:t> = (</a:t>
            </a:r>
            <a:r>
              <a:rPr lang="en-US" altLang="ru-RU" sz="1000" i="1" dirty="0">
                <a:latin typeface="Arial" panose="020B0604020202020204" pitchFamily="34" charset="0"/>
                <a:cs typeface="Arial" panose="020B0604020202020204" pitchFamily="34" charset="0"/>
              </a:rPr>
              <a:t>gl</a:t>
            </a:r>
            <a:r>
              <a:rPr lang="en-US" altLang="ru-RU" sz="1000" baseline="30000" dirty="0">
                <a:latin typeface="Arial" panose="020B0604020202020204" pitchFamily="34" charset="0"/>
                <a:cs typeface="Arial" panose="020B0604020202020204" pitchFamily="34" charset="0"/>
              </a:rPr>
              <a:t>3</a:t>
            </a:r>
            <a:r>
              <a:rPr lang="el-GR" altLang="ru-RU" sz="1000" dirty="0" err="1">
                <a:latin typeface="Arial" panose="020B0604020202020204" pitchFamily="34" charset="0"/>
                <a:cs typeface="Arial" panose="020B0604020202020204" pitchFamily="34" charset="0"/>
              </a:rPr>
              <a:t>Δδ</a:t>
            </a:r>
            <a:r>
              <a:rPr lang="el-GR" altLang="ru-RU" sz="1000" dirty="0">
                <a:latin typeface="Arial" panose="020B0604020202020204" pitchFamily="34" charset="0"/>
                <a:cs typeface="Arial" panose="020B0604020202020204" pitchFamily="34" charset="0"/>
              </a:rPr>
              <a:t>)/(</a:t>
            </a:r>
            <a:r>
              <a:rPr lang="el-GR" altLang="ru-RU" sz="1000" i="1" dirty="0">
                <a:latin typeface="Arial" panose="020B0604020202020204" pitchFamily="34" charset="0"/>
                <a:cs typeface="Arial" panose="020B0604020202020204" pitchFamily="34" charset="0"/>
              </a:rPr>
              <a:t>ν</a:t>
            </a:r>
            <a:r>
              <a:rPr lang="el-GR" altLang="ru-RU" sz="1000" baseline="30000" dirty="0">
                <a:latin typeface="Arial" panose="020B0604020202020204" pitchFamily="34" charset="0"/>
                <a:cs typeface="Arial" panose="020B0604020202020204" pitchFamily="34" charset="0"/>
              </a:rPr>
              <a:t>2</a:t>
            </a:r>
            <a:r>
              <a:rPr lang="el-GR" altLang="ru-RU" sz="1000" dirty="0">
                <a:latin typeface="Arial" panose="020B0604020202020204" pitchFamily="34" charset="0"/>
                <a:cs typeface="Arial" panose="020B0604020202020204" pitchFamily="34" charset="0"/>
              </a:rPr>
              <a:t>ρ) </a:t>
            </a:r>
            <a:r>
              <a:rPr lang="en-US" altLang="ru-RU" sz="1000" dirty="0">
                <a:latin typeface="Arial" panose="020B0604020202020204" pitchFamily="34" charset="0"/>
                <a:cs typeface="Arial" panose="020B0604020202020204" pitchFamily="34" charset="0"/>
              </a:rPr>
              <a:t>is Archimedes number, Fr = </a:t>
            </a:r>
            <a:r>
              <a:rPr lang="en-US" altLang="ru-RU" sz="1000" i="1" dirty="0">
                <a:latin typeface="Arial" panose="020B0604020202020204" pitchFamily="34" charset="0"/>
                <a:cs typeface="Arial" panose="020B0604020202020204" pitchFamily="34" charset="0"/>
              </a:rPr>
              <a:t>w</a:t>
            </a:r>
            <a:r>
              <a:rPr lang="en-US" altLang="ru-RU" sz="1000" baseline="-25000" dirty="0">
                <a:latin typeface="Arial" panose="020B0604020202020204" pitchFamily="34" charset="0"/>
                <a:cs typeface="Arial" panose="020B0604020202020204" pitchFamily="34" charset="0"/>
              </a:rPr>
              <a:t>0</a:t>
            </a:r>
            <a:r>
              <a:rPr lang="en-US" altLang="ru-RU" sz="1000" baseline="30000" dirty="0">
                <a:latin typeface="Arial" panose="020B0604020202020204" pitchFamily="34" charset="0"/>
                <a:cs typeface="Arial" panose="020B0604020202020204" pitchFamily="34" charset="0"/>
              </a:rPr>
              <a:t>2</a:t>
            </a:r>
            <a:r>
              <a:rPr lang="en-US" altLang="ru-RU" sz="1000" dirty="0">
                <a:latin typeface="Arial" panose="020B0604020202020204" pitchFamily="34" charset="0"/>
                <a:cs typeface="Arial" panose="020B0604020202020204" pitchFamily="34" charset="0"/>
              </a:rPr>
              <a:t>/(</a:t>
            </a:r>
            <a:r>
              <a:rPr lang="en-US" altLang="ru-RU" sz="1000" i="1" dirty="0" err="1">
                <a:latin typeface="Arial" panose="020B0604020202020204" pitchFamily="34" charset="0"/>
                <a:cs typeface="Arial" panose="020B0604020202020204" pitchFamily="34" charset="0"/>
              </a:rPr>
              <a:t>gl</a:t>
            </a:r>
            <a:r>
              <a:rPr lang="en-US" altLang="ru-RU" sz="1000" dirty="0">
                <a:latin typeface="Arial" panose="020B0604020202020204" pitchFamily="34" charset="0"/>
                <a:cs typeface="Arial" panose="020B0604020202020204" pitchFamily="34" charset="0"/>
              </a:rPr>
              <a:t>)</a:t>
            </a:r>
            <a:r>
              <a:rPr lang="en-US" altLang="ru-RU" sz="1000" i="1" dirty="0">
                <a:latin typeface="Arial" panose="020B0604020202020204" pitchFamily="34" charset="0"/>
                <a:cs typeface="Arial" panose="020B0604020202020204" pitchFamily="34" charset="0"/>
              </a:rPr>
              <a:t> is </a:t>
            </a:r>
            <a:r>
              <a:rPr lang="en-US" altLang="ru-RU" sz="1000" dirty="0">
                <a:latin typeface="Arial" panose="020B0604020202020204" pitchFamily="34" charset="0"/>
                <a:cs typeface="Arial" panose="020B0604020202020204" pitchFamily="34" charset="0"/>
              </a:rPr>
              <a:t>Froude number.</a:t>
            </a:r>
          </a:p>
          <a:p>
            <a:pPr marL="0" indent="0">
              <a:spcBef>
                <a:spcPts val="0"/>
              </a:spcBef>
              <a:spcAft>
                <a:spcPts val="600"/>
              </a:spcAft>
              <a:buFont typeface="Arial" pitchFamily="34" charset="0"/>
              <a:buNone/>
            </a:pPr>
            <a:endParaRPr lang="en-US" altLang="ru-RU" sz="1000" dirty="0">
              <a:latin typeface="Arial" panose="020B0604020202020204" pitchFamily="34" charset="0"/>
              <a:cs typeface="Arial" panose="020B0604020202020204" pitchFamily="34" charset="0"/>
            </a:endParaRPr>
          </a:p>
          <a:p>
            <a:pPr marL="0" indent="0">
              <a:spcBef>
                <a:spcPts val="0"/>
              </a:spcBef>
              <a:spcAft>
                <a:spcPts val="600"/>
              </a:spcAft>
              <a:buFont typeface="Arial" pitchFamily="34" charset="0"/>
              <a:buNone/>
            </a:pPr>
            <a:endParaRPr lang="en-US" altLang="ru-RU" sz="1000" dirty="0">
              <a:latin typeface="Arial" panose="020B0604020202020204" pitchFamily="34" charset="0"/>
              <a:cs typeface="Arial" panose="020B0604020202020204" pitchFamily="34" charset="0"/>
            </a:endParaRPr>
          </a:p>
        </p:txBody>
      </p:sp>
      <p:sp>
        <p:nvSpPr>
          <p:cNvPr id="8" name="Текст 8">
            <a:extLst>
              <a:ext uri="{FF2B5EF4-FFF2-40B4-BE49-F238E27FC236}">
                <a16:creationId xmlns:a16="http://schemas.microsoft.com/office/drawing/2014/main" id="{B57716C5-3ADF-BC4F-8029-8A9076271D8B}"/>
              </a:ext>
            </a:extLst>
          </p:cNvPr>
          <p:cNvSpPr txBox="1">
            <a:spLocks/>
          </p:cNvSpPr>
          <p:nvPr/>
        </p:nvSpPr>
        <p:spPr>
          <a:xfrm>
            <a:off x="539749" y="4102373"/>
            <a:ext cx="8208964" cy="548804"/>
          </a:xfrm>
          <a:prstGeom prst="rect">
            <a:avLst/>
          </a:prstGeom>
        </p:spPr>
        <p:txBody>
          <a:bodyPr lIns="0" tIns="0" rIns="0" bIns="0"/>
          <a:lstStyle>
            <a:lvl1pPr marL="171450" indent="-171450" algn="l" defTabSz="914400" rtl="0" eaLnBrk="1" latinLnBrk="0" hangingPunct="1">
              <a:lnSpc>
                <a:spcPct val="90000"/>
              </a:lnSpc>
              <a:spcBef>
                <a:spcPts val="1000"/>
              </a:spcBef>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spcAft>
                <a:spcPts val="600"/>
              </a:spcAft>
              <a:buFont typeface="Arial" pitchFamily="34" charset="0"/>
              <a:buNone/>
            </a:pPr>
            <a:r>
              <a:rPr lang="en-US" sz="1000" dirty="0">
                <a:latin typeface="Arial" panose="020B0604020202020204" pitchFamily="34" charset="0"/>
                <a:cs typeface="Arial" panose="020B0604020202020204" pitchFamily="34" charset="0"/>
              </a:rPr>
              <a:t>Similarity criteria set up a dynamic or kinematic similarity, the essence of which is that with the same value of the criteria, the ratios of two physical characteristics (for example, forces) with the same geometry of flows have the same value. Similarity criteria determine the relative influence of both the forces acting in the flow and the transfer processes occurring in the flow (momentum transfer due to viscosity and heat transfer due to thermal conductivity).</a:t>
            </a:r>
            <a:endParaRPr lang="en-US" altLang="ru-RU" sz="1000" dirty="0">
              <a:latin typeface="Arial" panose="020B0604020202020204" pitchFamily="34" charset="0"/>
              <a:cs typeface="Arial" panose="020B0604020202020204" pitchFamily="34" charset="0"/>
            </a:endParaRPr>
          </a:p>
          <a:p>
            <a:pPr marL="0" indent="0">
              <a:spcBef>
                <a:spcPts val="0"/>
              </a:spcBef>
              <a:spcAft>
                <a:spcPts val="600"/>
              </a:spcAft>
              <a:buFont typeface="Arial" pitchFamily="34" charset="0"/>
              <a:buNone/>
            </a:pPr>
            <a:endParaRPr lang="en-US" altLang="ru-RU" sz="1000" dirty="0">
              <a:latin typeface="Arial" panose="020B0604020202020204" pitchFamily="34" charset="0"/>
              <a:cs typeface="Arial" panose="020B0604020202020204" pitchFamily="34" charset="0"/>
            </a:endParaRPr>
          </a:p>
          <a:p>
            <a:pPr marL="0" indent="0">
              <a:spcBef>
                <a:spcPts val="0"/>
              </a:spcBef>
              <a:spcAft>
                <a:spcPts val="600"/>
              </a:spcAft>
              <a:buFont typeface="Arial" pitchFamily="34" charset="0"/>
              <a:buNone/>
            </a:pPr>
            <a:endParaRPr lang="en-US" altLang="ru-RU" sz="1000" dirty="0">
              <a:latin typeface="Arial" panose="020B0604020202020204" pitchFamily="34" charset="0"/>
              <a:cs typeface="Arial" panose="020B0604020202020204" pitchFamily="34" charset="0"/>
            </a:endParaRPr>
          </a:p>
          <a:p>
            <a:pPr marL="0" indent="0">
              <a:spcBef>
                <a:spcPts val="0"/>
              </a:spcBef>
              <a:spcAft>
                <a:spcPts val="600"/>
              </a:spcAft>
              <a:buFont typeface="Arial" pitchFamily="34" charset="0"/>
              <a:buNone/>
            </a:pPr>
            <a:endParaRPr lang="en-US" altLang="ru-R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805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85517B27-9ED4-4844-B6BC-D64685059B99}"/>
              </a:ext>
            </a:extLst>
          </p:cNvPr>
          <p:cNvSpPr/>
          <p:nvPr/>
        </p:nvSpPr>
        <p:spPr>
          <a:xfrm>
            <a:off x="5042702" y="2501901"/>
            <a:ext cx="3562349" cy="2165350"/>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Заголовок 4"/>
          <p:cNvSpPr>
            <a:spLocks noGrp="1"/>
          </p:cNvSpPr>
          <p:nvPr>
            <p:ph type="title"/>
          </p:nvPr>
        </p:nvSpPr>
        <p:spPr>
          <a:xfrm>
            <a:off x="512506" y="412749"/>
            <a:ext cx="7472545" cy="290096"/>
          </a:xfrm>
        </p:spPr>
        <p:txBody>
          <a:bodyPr/>
          <a:lstStyle/>
          <a:p>
            <a:r>
              <a:rPr lang="ru-RU" altLang="ru-RU" dirty="0" err="1"/>
              <a:t>Modeling</a:t>
            </a:r>
            <a:r>
              <a:rPr lang="ru-RU" altLang="ru-RU" dirty="0"/>
              <a:t> </a:t>
            </a:r>
            <a:r>
              <a:rPr lang="ru-RU" altLang="ru-RU" dirty="0" err="1"/>
              <a:t>of</a:t>
            </a:r>
            <a:r>
              <a:rPr lang="ru-RU" altLang="ru-RU" dirty="0"/>
              <a:t> </a:t>
            </a:r>
            <a:r>
              <a:rPr lang="ru-RU" altLang="ru-RU" dirty="0" err="1"/>
              <a:t>liquid</a:t>
            </a:r>
            <a:r>
              <a:rPr lang="ru-RU" altLang="ru-RU" dirty="0"/>
              <a:t> </a:t>
            </a:r>
            <a:r>
              <a:rPr lang="ru-RU" altLang="ru-RU" dirty="0" err="1"/>
              <a:t>metals</a:t>
            </a:r>
            <a:r>
              <a:rPr lang="ru-RU" altLang="ru-RU" dirty="0"/>
              <a:t> </a:t>
            </a:r>
            <a:r>
              <a:rPr lang="ru-RU" altLang="ru-RU" dirty="0" err="1"/>
              <a:t>hydrodynamics</a:t>
            </a:r>
            <a:r>
              <a:rPr lang="en-US" altLang="ru-RU" dirty="0"/>
              <a:t> </a:t>
            </a:r>
            <a:r>
              <a:rPr lang="en-US" altLang="ru-RU" dirty="0" err="1"/>
              <a:t>i</a:t>
            </a:r>
            <a:r>
              <a:rPr lang="ru-RU" altLang="ru-RU" dirty="0" err="1"/>
              <a:t>n</a:t>
            </a:r>
            <a:r>
              <a:rPr lang="ru-RU" altLang="ru-RU" dirty="0"/>
              <a:t> </a:t>
            </a:r>
            <a:r>
              <a:rPr lang="ru-RU" altLang="ru-RU" dirty="0" err="1"/>
              <a:t>channels</a:t>
            </a:r>
            <a:br>
              <a:rPr lang="ru-RU" altLang="ru-RU" dirty="0"/>
            </a:br>
            <a:endParaRPr lang="ru-RU" dirty="0"/>
          </a:p>
        </p:txBody>
      </p:sp>
      <p:sp>
        <p:nvSpPr>
          <p:cNvPr id="14" name="Текст 8"/>
          <p:cNvSpPr>
            <a:spLocks noGrp="1"/>
          </p:cNvSpPr>
          <p:nvPr>
            <p:ph type="body" sz="quarter" idx="15"/>
          </p:nvPr>
        </p:nvSpPr>
        <p:spPr>
          <a:xfrm>
            <a:off x="539750" y="922984"/>
            <a:ext cx="8199989" cy="558096"/>
          </a:xfrm>
        </p:spPr>
        <p:txBody>
          <a:bodyPr/>
          <a:lstStyle/>
          <a:p>
            <a:pPr marL="0" indent="0">
              <a:spcBef>
                <a:spcPts val="0"/>
              </a:spcBef>
              <a:spcAft>
                <a:spcPts val="600"/>
              </a:spcAft>
              <a:buNone/>
            </a:pPr>
            <a:r>
              <a:rPr lang="ru-RU" altLang="ru-RU" sz="1000" dirty="0" err="1"/>
              <a:t>It</a:t>
            </a:r>
            <a:r>
              <a:rPr lang="ru-RU" altLang="ru-RU" sz="1000" dirty="0"/>
              <a:t> </a:t>
            </a:r>
            <a:r>
              <a:rPr lang="ru-RU" altLang="ru-RU" sz="1000" dirty="0" err="1"/>
              <a:t>should</a:t>
            </a:r>
            <a:r>
              <a:rPr lang="ru-RU" altLang="ru-RU" sz="1000" dirty="0"/>
              <a:t> </a:t>
            </a:r>
            <a:r>
              <a:rPr lang="ru-RU" altLang="ru-RU" sz="1000" dirty="0" err="1"/>
              <a:t>be</a:t>
            </a:r>
            <a:r>
              <a:rPr lang="ru-RU" altLang="ru-RU" sz="1000" dirty="0"/>
              <a:t> </a:t>
            </a:r>
            <a:r>
              <a:rPr lang="ru-RU" altLang="ru-RU" sz="1000" dirty="0" err="1"/>
              <a:t>noted</a:t>
            </a:r>
            <a:r>
              <a:rPr lang="ru-RU" altLang="ru-RU" sz="1000" dirty="0"/>
              <a:t> </a:t>
            </a:r>
            <a:r>
              <a:rPr lang="ru-RU" altLang="ru-RU" sz="1000" dirty="0" err="1"/>
              <a:t>that</a:t>
            </a:r>
            <a:r>
              <a:rPr lang="ru-RU" altLang="ru-RU" sz="1000" dirty="0"/>
              <a:t> </a:t>
            </a:r>
            <a:r>
              <a:rPr lang="ru-RU" sz="1000" dirty="0" err="1"/>
              <a:t>in</a:t>
            </a:r>
            <a:r>
              <a:rPr lang="ru-RU" sz="1000" dirty="0"/>
              <a:t> </a:t>
            </a:r>
            <a:r>
              <a:rPr lang="ru-RU" sz="1000" dirty="0" err="1"/>
              <a:t>the</a:t>
            </a:r>
            <a:r>
              <a:rPr lang="ru-RU" sz="1000" dirty="0"/>
              <a:t> 1930s, </a:t>
            </a:r>
            <a:r>
              <a:rPr lang="ru-RU" sz="1000" dirty="0" err="1"/>
              <a:t>the</a:t>
            </a:r>
            <a:r>
              <a:rPr lang="ru-RU" sz="1000" dirty="0"/>
              <a:t> </a:t>
            </a:r>
            <a:r>
              <a:rPr lang="ru-RU" sz="1000" dirty="0" err="1"/>
              <a:t>first</a:t>
            </a:r>
            <a:r>
              <a:rPr lang="ru-RU" sz="1000" dirty="0"/>
              <a:t> </a:t>
            </a:r>
            <a:r>
              <a:rPr lang="en-US" sz="1000" dirty="0" err="1"/>
              <a:t>activitie</a:t>
            </a:r>
            <a:r>
              <a:rPr lang="ru-RU" sz="1000" dirty="0"/>
              <a:t>s </a:t>
            </a:r>
            <a:r>
              <a:rPr lang="ru-RU" sz="1000" dirty="0" err="1"/>
              <a:t>were</a:t>
            </a:r>
            <a:r>
              <a:rPr lang="ru-RU" sz="1000" dirty="0"/>
              <a:t> </a:t>
            </a:r>
            <a:r>
              <a:rPr lang="ru-RU" sz="1000" dirty="0" err="1"/>
              <a:t>carried</a:t>
            </a:r>
            <a:r>
              <a:rPr lang="ru-RU" sz="1000" dirty="0"/>
              <a:t> </a:t>
            </a:r>
            <a:r>
              <a:rPr lang="ru-RU" sz="1000" dirty="0" err="1"/>
              <a:t>out</a:t>
            </a:r>
            <a:r>
              <a:rPr lang="ru-RU" sz="1000" dirty="0"/>
              <a:t> </a:t>
            </a:r>
            <a:r>
              <a:rPr lang="en-US" sz="1000" dirty="0"/>
              <a:t>that </a:t>
            </a:r>
            <a:r>
              <a:rPr lang="ru-RU" sz="1000" dirty="0" err="1"/>
              <a:t>show</a:t>
            </a:r>
            <a:r>
              <a:rPr lang="en-US" sz="1000" dirty="0" err="1"/>
              <a:t>ed</a:t>
            </a:r>
            <a:r>
              <a:rPr lang="ru-RU" sz="1000" dirty="0"/>
              <a:t> </a:t>
            </a:r>
            <a:r>
              <a:rPr lang="ru-RU" sz="1000" dirty="0" err="1"/>
              <a:t>that</a:t>
            </a:r>
            <a:r>
              <a:rPr lang="ru-RU" sz="1000" dirty="0"/>
              <a:t> </a:t>
            </a:r>
            <a:r>
              <a:rPr lang="en-US" sz="1000" dirty="0"/>
              <a:t>liquid</a:t>
            </a:r>
            <a:r>
              <a:rPr lang="ru-RU" sz="1000" dirty="0"/>
              <a:t> </a:t>
            </a:r>
            <a:r>
              <a:rPr lang="ru-RU" sz="1000" dirty="0" err="1"/>
              <a:t>metals</a:t>
            </a:r>
            <a:r>
              <a:rPr lang="ru-RU" sz="1000" dirty="0"/>
              <a:t> </a:t>
            </a:r>
            <a:r>
              <a:rPr lang="ru-RU" sz="1000" dirty="0" err="1"/>
              <a:t>belong</a:t>
            </a:r>
            <a:r>
              <a:rPr lang="ru-RU" sz="1000" dirty="0"/>
              <a:t> </a:t>
            </a:r>
            <a:r>
              <a:rPr lang="ru-RU" sz="1000" dirty="0" err="1"/>
              <a:t>to</a:t>
            </a:r>
            <a:r>
              <a:rPr lang="ru-RU" sz="1000" dirty="0"/>
              <a:t> </a:t>
            </a:r>
            <a:r>
              <a:rPr lang="ru-RU" sz="1000" dirty="0" err="1"/>
              <a:t>Newtonian</a:t>
            </a:r>
            <a:r>
              <a:rPr lang="ru-RU" sz="1000" dirty="0"/>
              <a:t> </a:t>
            </a:r>
            <a:r>
              <a:rPr lang="ru-RU" sz="1000" dirty="0" err="1"/>
              <a:t>fluids</a:t>
            </a:r>
            <a:r>
              <a:rPr lang="ru-RU" sz="1000" dirty="0"/>
              <a:t>. </a:t>
            </a:r>
            <a:r>
              <a:rPr lang="ru-RU" sz="1000" dirty="0" err="1"/>
              <a:t>The</a:t>
            </a:r>
            <a:r>
              <a:rPr lang="ru-RU" sz="1000" dirty="0"/>
              <a:t> </a:t>
            </a:r>
            <a:r>
              <a:rPr lang="en-US" sz="1000" dirty="0"/>
              <a:t>characteristic</a:t>
            </a:r>
            <a:r>
              <a:rPr lang="ru-RU" sz="1000" dirty="0"/>
              <a:t> </a:t>
            </a:r>
            <a:r>
              <a:rPr lang="ru-RU" sz="1000" dirty="0" err="1"/>
              <a:t>criterion</a:t>
            </a:r>
            <a:r>
              <a:rPr lang="ru-RU" sz="1000" dirty="0"/>
              <a:t> </a:t>
            </a:r>
            <a:r>
              <a:rPr lang="ru-RU" sz="1000" dirty="0" err="1"/>
              <a:t>for</a:t>
            </a:r>
            <a:r>
              <a:rPr lang="ru-RU" sz="1000" dirty="0"/>
              <a:t> </a:t>
            </a:r>
            <a:r>
              <a:rPr lang="ru-RU" sz="1000" dirty="0" err="1"/>
              <a:t>modeling</a:t>
            </a:r>
            <a:r>
              <a:rPr lang="ru-RU" sz="1000" dirty="0"/>
              <a:t> </a:t>
            </a:r>
            <a:r>
              <a:rPr lang="ru-RU" sz="1000" dirty="0" err="1"/>
              <a:t>hydrodynamic</a:t>
            </a:r>
            <a:r>
              <a:rPr lang="ru-RU" sz="1000" dirty="0"/>
              <a:t> </a:t>
            </a:r>
            <a:r>
              <a:rPr lang="ru-RU" sz="1000" dirty="0" err="1"/>
              <a:t>processes</a:t>
            </a:r>
            <a:r>
              <a:rPr lang="ru-RU" sz="1000" dirty="0"/>
              <a:t> </a:t>
            </a:r>
            <a:r>
              <a:rPr lang="ru-RU" sz="1000" dirty="0" err="1"/>
              <a:t>in</a:t>
            </a:r>
            <a:r>
              <a:rPr lang="ru-RU" sz="1000" dirty="0"/>
              <a:t> </a:t>
            </a:r>
            <a:r>
              <a:rPr lang="ru-RU" sz="1000" dirty="0" err="1"/>
              <a:t>channels</a:t>
            </a:r>
            <a:r>
              <a:rPr lang="ru-RU" sz="1000" dirty="0"/>
              <a:t> </a:t>
            </a:r>
            <a:r>
              <a:rPr lang="ru-RU" sz="1000" dirty="0" err="1"/>
              <a:t>of</a:t>
            </a:r>
            <a:r>
              <a:rPr lang="ru-RU" sz="1000" dirty="0"/>
              <a:t> </a:t>
            </a:r>
            <a:r>
              <a:rPr lang="en-US" sz="1000" dirty="0"/>
              <a:t>a </a:t>
            </a:r>
            <a:r>
              <a:rPr lang="ru-RU" sz="1000" dirty="0" err="1"/>
              <a:t>complex</a:t>
            </a:r>
            <a:r>
              <a:rPr lang="ru-RU" sz="1000" dirty="0"/>
              <a:t> </a:t>
            </a:r>
            <a:r>
              <a:rPr lang="ru-RU" sz="1000" dirty="0" err="1"/>
              <a:t>shape</a:t>
            </a:r>
            <a:r>
              <a:rPr lang="ru-RU" sz="1000" dirty="0"/>
              <a:t> </a:t>
            </a:r>
            <a:r>
              <a:rPr lang="ru-RU" sz="1000" dirty="0" err="1"/>
              <a:t>is</a:t>
            </a:r>
            <a:r>
              <a:rPr lang="ru-RU" sz="1000" dirty="0"/>
              <a:t> </a:t>
            </a:r>
            <a:r>
              <a:rPr lang="ru-RU" sz="1000" dirty="0" err="1"/>
              <a:t>the</a:t>
            </a:r>
            <a:r>
              <a:rPr lang="ru-RU" sz="1000" dirty="0"/>
              <a:t> </a:t>
            </a:r>
            <a:r>
              <a:rPr lang="ru-RU" sz="1000" dirty="0" err="1"/>
              <a:t>Reynolds</a:t>
            </a:r>
            <a:r>
              <a:rPr lang="ru-RU" sz="1000" dirty="0"/>
              <a:t> </a:t>
            </a:r>
            <a:r>
              <a:rPr lang="ru-RU" sz="1000" dirty="0" err="1"/>
              <a:t>criterion</a:t>
            </a:r>
            <a:r>
              <a:rPr lang="ru-RU" sz="1000" dirty="0"/>
              <a:t>. </a:t>
            </a:r>
            <a:r>
              <a:rPr lang="ru-RU" sz="1000" dirty="0" err="1"/>
              <a:t>In</a:t>
            </a:r>
            <a:r>
              <a:rPr lang="ru-RU" sz="1000" dirty="0"/>
              <a:t> </a:t>
            </a:r>
            <a:r>
              <a:rPr lang="ru-RU" sz="1000" dirty="0" err="1"/>
              <a:t>the</a:t>
            </a:r>
            <a:r>
              <a:rPr lang="ru-RU" sz="1000" dirty="0"/>
              <a:t> 1940s, </a:t>
            </a:r>
            <a:r>
              <a:rPr lang="ru-RU" sz="1000" dirty="0" err="1"/>
              <a:t>the</a:t>
            </a:r>
            <a:r>
              <a:rPr lang="ru-RU" sz="1000" dirty="0"/>
              <a:t> </a:t>
            </a:r>
            <a:r>
              <a:rPr lang="ru-RU" sz="1000" dirty="0" err="1"/>
              <a:t>identity</a:t>
            </a:r>
            <a:r>
              <a:rPr lang="ru-RU" sz="1000" dirty="0"/>
              <a:t> </a:t>
            </a:r>
            <a:r>
              <a:rPr lang="ru-RU" sz="1000" dirty="0" err="1"/>
              <a:t>of</a:t>
            </a:r>
            <a:r>
              <a:rPr lang="ru-RU" sz="1000" dirty="0"/>
              <a:t> </a:t>
            </a:r>
            <a:r>
              <a:rPr lang="ru-RU" sz="1000" dirty="0" err="1"/>
              <a:t>the</a:t>
            </a:r>
            <a:r>
              <a:rPr lang="ru-RU" sz="1000" dirty="0"/>
              <a:t> </a:t>
            </a:r>
            <a:r>
              <a:rPr lang="ru-RU" sz="1000" dirty="0" err="1"/>
              <a:t>velocity</a:t>
            </a:r>
            <a:r>
              <a:rPr lang="ru-RU" sz="1000" dirty="0"/>
              <a:t> </a:t>
            </a:r>
            <a:r>
              <a:rPr lang="ru-RU" sz="1000" dirty="0" err="1"/>
              <a:t>profiles</a:t>
            </a:r>
            <a:r>
              <a:rPr lang="ru-RU" sz="1000" dirty="0"/>
              <a:t> </a:t>
            </a:r>
            <a:r>
              <a:rPr lang="ru-RU" sz="1000" dirty="0" err="1"/>
              <a:t>for</a:t>
            </a:r>
            <a:r>
              <a:rPr lang="ru-RU" sz="1000" dirty="0"/>
              <a:t> </a:t>
            </a:r>
            <a:r>
              <a:rPr lang="en-US" sz="1000" dirty="0"/>
              <a:t>the </a:t>
            </a:r>
            <a:r>
              <a:rPr lang="ru-RU" sz="1000" dirty="0" err="1"/>
              <a:t>flow</a:t>
            </a:r>
            <a:r>
              <a:rPr lang="ru-RU" sz="1000" dirty="0"/>
              <a:t> </a:t>
            </a:r>
            <a:r>
              <a:rPr lang="en-US" sz="1000" dirty="0"/>
              <a:t>of </a:t>
            </a:r>
            <a:r>
              <a:rPr lang="ru-RU" sz="1000" dirty="0" err="1"/>
              <a:t>mercury</a:t>
            </a:r>
            <a:r>
              <a:rPr lang="ru-RU" sz="1000" dirty="0"/>
              <a:t> </a:t>
            </a:r>
            <a:r>
              <a:rPr lang="ru-RU" sz="1000" dirty="0" err="1"/>
              <a:t>and</a:t>
            </a:r>
            <a:r>
              <a:rPr lang="ru-RU" sz="1000" dirty="0"/>
              <a:t> </a:t>
            </a:r>
            <a:r>
              <a:rPr lang="ru-RU" sz="1000" dirty="0" err="1"/>
              <a:t>ordinary</a:t>
            </a:r>
            <a:r>
              <a:rPr lang="ru-RU" sz="1000" dirty="0"/>
              <a:t> </a:t>
            </a:r>
            <a:r>
              <a:rPr lang="ru-RU" sz="1000" dirty="0" err="1"/>
              <a:t>liquids</a:t>
            </a:r>
            <a:r>
              <a:rPr lang="ru-RU" sz="1000" dirty="0"/>
              <a:t> </a:t>
            </a:r>
            <a:r>
              <a:rPr lang="ru-RU" sz="1000" dirty="0" err="1"/>
              <a:t>in</a:t>
            </a:r>
            <a:r>
              <a:rPr lang="ru-RU" sz="1000" dirty="0"/>
              <a:t> </a:t>
            </a:r>
            <a:r>
              <a:rPr lang="ru-RU" sz="1000" dirty="0" err="1"/>
              <a:t>pipes</a:t>
            </a:r>
            <a:r>
              <a:rPr lang="ru-RU" sz="1000" dirty="0"/>
              <a:t> </a:t>
            </a:r>
            <a:r>
              <a:rPr lang="ru-RU" sz="1000" dirty="0" err="1"/>
              <a:t>was</a:t>
            </a:r>
            <a:r>
              <a:rPr lang="ru-RU" sz="1000" dirty="0"/>
              <a:t> </a:t>
            </a:r>
            <a:r>
              <a:rPr lang="ru-RU" sz="1000" dirty="0" err="1"/>
              <a:t>shown</a:t>
            </a:r>
            <a:r>
              <a:rPr lang="en-US" sz="1000" dirty="0"/>
              <a:t> </a:t>
            </a:r>
            <a:r>
              <a:rPr lang="ru-RU" altLang="ru-RU" sz="1000" dirty="0" err="1"/>
              <a:t>in</a:t>
            </a:r>
            <a:r>
              <a:rPr lang="ru-RU" altLang="ru-RU" sz="1000" dirty="0"/>
              <a:t> M.A. S</a:t>
            </a:r>
            <a:r>
              <a:rPr lang="en-US" altLang="ru-RU" sz="1000" dirty="0" err="1"/>
              <a:t>tyrikovich</a:t>
            </a:r>
            <a:r>
              <a:rPr lang="en-US" altLang="ru-RU" sz="1000" dirty="0"/>
              <a:t> </a:t>
            </a:r>
            <a:r>
              <a:rPr lang="ru-RU" altLang="ru-RU" sz="1000" dirty="0" err="1"/>
              <a:t>wor</a:t>
            </a:r>
            <a:r>
              <a:rPr lang="en-US" altLang="ru-RU" sz="1000" dirty="0"/>
              <a:t>k.</a:t>
            </a:r>
            <a:r>
              <a:rPr lang="ru-RU" sz="1000" dirty="0"/>
              <a:t> </a:t>
            </a:r>
            <a:r>
              <a:rPr lang="en-US" sz="1000" dirty="0"/>
              <a:t>L</a:t>
            </a:r>
            <a:r>
              <a:rPr lang="ru-RU" sz="1000" dirty="0" err="1"/>
              <a:t>ater</a:t>
            </a:r>
            <a:r>
              <a:rPr lang="ru-RU" sz="1000" dirty="0"/>
              <a:t> </a:t>
            </a:r>
            <a:r>
              <a:rPr lang="ru-RU" altLang="ru-RU" sz="1000" dirty="0" err="1"/>
              <a:t>it</a:t>
            </a:r>
            <a:r>
              <a:rPr lang="ru-RU" altLang="ru-RU" sz="1000" dirty="0"/>
              <a:t> </a:t>
            </a:r>
            <a:r>
              <a:rPr lang="ru-RU" altLang="ru-RU" sz="1000" dirty="0" err="1"/>
              <a:t>was</a:t>
            </a:r>
            <a:r>
              <a:rPr lang="ru-RU" altLang="ru-RU" sz="1000" dirty="0"/>
              <a:t> </a:t>
            </a:r>
            <a:r>
              <a:rPr lang="ru-RU" altLang="ru-RU" sz="1000" dirty="0" err="1"/>
              <a:t>confirmed</a:t>
            </a:r>
            <a:r>
              <a:rPr lang="ru-RU" altLang="ru-RU" sz="1000" dirty="0"/>
              <a:t> </a:t>
            </a:r>
            <a:r>
              <a:rPr lang="ru-RU" altLang="ru-RU" sz="1000" dirty="0" err="1"/>
              <a:t>by</a:t>
            </a:r>
            <a:r>
              <a:rPr lang="ru-RU" altLang="ru-RU" sz="1000" dirty="0"/>
              <a:t> </a:t>
            </a:r>
            <a:r>
              <a:rPr lang="ru-RU" altLang="ru-RU" sz="1000" dirty="0" err="1"/>
              <a:t>studies</a:t>
            </a:r>
            <a:r>
              <a:rPr lang="ru-RU" altLang="ru-RU" sz="1000" dirty="0"/>
              <a:t> V.</a:t>
            </a:r>
            <a:r>
              <a:rPr lang="en-US" altLang="ru-RU" sz="1000" dirty="0"/>
              <a:t>M</a:t>
            </a:r>
            <a:r>
              <a:rPr lang="ru-RU" altLang="ru-RU" sz="1000" dirty="0"/>
              <a:t>. </a:t>
            </a:r>
            <a:r>
              <a:rPr lang="en-US" altLang="ru-RU" sz="1000" dirty="0" err="1"/>
              <a:t>Borishansky</a:t>
            </a:r>
            <a:r>
              <a:rPr lang="en-US" altLang="ru-RU" sz="1000" dirty="0"/>
              <a:t> and</a:t>
            </a:r>
            <a:r>
              <a:rPr lang="ru-RU" altLang="ru-RU" sz="1000" dirty="0"/>
              <a:t> </a:t>
            </a:r>
            <a:r>
              <a:rPr lang="en-US" altLang="ru-RU" sz="1000" dirty="0"/>
              <a:t>C.C</a:t>
            </a:r>
            <a:r>
              <a:rPr lang="ru-RU" altLang="ru-RU" sz="1000" dirty="0"/>
              <a:t>. </a:t>
            </a:r>
            <a:r>
              <a:rPr lang="en-US" altLang="ru-RU" sz="1000" dirty="0" err="1"/>
              <a:t>Kutateladze</a:t>
            </a:r>
            <a:r>
              <a:rPr lang="en-US" altLang="ru-RU" sz="1000" dirty="0"/>
              <a:t>.</a:t>
            </a:r>
            <a:endParaRPr lang="ru-RU" altLang="ru-RU" sz="1000" dirty="0"/>
          </a:p>
          <a:p>
            <a:pPr marL="0" indent="0">
              <a:spcBef>
                <a:spcPts val="0"/>
              </a:spcBef>
              <a:spcAft>
                <a:spcPts val="600"/>
              </a:spcAft>
              <a:buNone/>
            </a:pPr>
            <a:endParaRPr lang="ru-RU" altLang="ru-RU" sz="1000" dirty="0"/>
          </a:p>
        </p:txBody>
      </p:sp>
      <p:pic>
        <p:nvPicPr>
          <p:cNvPr id="4" name="Рисунок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4273" y="2636671"/>
            <a:ext cx="2908279" cy="1588608"/>
          </a:xfrm>
          <a:prstGeom prst="rect">
            <a:avLst/>
          </a:prstGeom>
          <a:noFill/>
          <a:ln>
            <a:noFill/>
          </a:ln>
        </p:spPr>
      </p:pic>
      <p:sp>
        <p:nvSpPr>
          <p:cNvPr id="6" name="Текст 2"/>
          <p:cNvSpPr>
            <a:spLocks noGrp="1"/>
          </p:cNvSpPr>
          <p:nvPr>
            <p:ph type="body" sz="quarter" idx="10"/>
          </p:nvPr>
        </p:nvSpPr>
        <p:spPr>
          <a:xfrm>
            <a:off x="5281444" y="4297830"/>
            <a:ext cx="3196607" cy="242396"/>
          </a:xfrm>
        </p:spPr>
        <p:txBody>
          <a:bodyPr/>
          <a:lstStyle/>
          <a:p>
            <a:pPr marL="0" indent="0">
              <a:lnSpc>
                <a:spcPct val="100000"/>
              </a:lnSpc>
              <a:spcBef>
                <a:spcPct val="0"/>
              </a:spcBef>
              <a:spcAft>
                <a:spcPct val="0"/>
              </a:spcAft>
              <a:buNone/>
            </a:pPr>
            <a:r>
              <a:rPr lang="ru-RU" sz="700" dirty="0" err="1"/>
              <a:t>Comparison</a:t>
            </a:r>
            <a:r>
              <a:rPr lang="ru-RU" sz="700" dirty="0"/>
              <a:t> of dependences for the hydraulic frictional resistance coefficients ξ on the </a:t>
            </a:r>
            <a:r>
              <a:rPr lang="ru-RU" sz="700" dirty="0" err="1"/>
              <a:t>movement</a:t>
            </a:r>
            <a:r>
              <a:rPr lang="ru-RU" sz="700" dirty="0"/>
              <a:t> </a:t>
            </a:r>
            <a:r>
              <a:rPr lang="ru-RU" sz="700" dirty="0" err="1"/>
              <a:t>condition</a:t>
            </a:r>
            <a:r>
              <a:rPr lang="en-US" sz="700" dirty="0"/>
              <a:t> </a:t>
            </a:r>
            <a:r>
              <a:rPr lang="ru-RU" sz="700" dirty="0" err="1"/>
              <a:t>for</a:t>
            </a:r>
            <a:r>
              <a:rPr lang="ru-RU" sz="700" dirty="0"/>
              <a:t> water, mercury and </a:t>
            </a:r>
            <a:r>
              <a:rPr lang="ru-RU" sz="700" dirty="0" err="1"/>
              <a:t>mercury-magnesium</a:t>
            </a:r>
            <a:r>
              <a:rPr lang="ru-RU" sz="700" dirty="0"/>
              <a:t> </a:t>
            </a:r>
            <a:r>
              <a:rPr lang="ru-RU" sz="700" dirty="0" err="1"/>
              <a:t>amalgam</a:t>
            </a:r>
            <a:endParaRPr lang="ru-RU" altLang="ru-RU" sz="700" dirty="0"/>
          </a:p>
        </p:txBody>
      </p:sp>
      <p:sp>
        <p:nvSpPr>
          <p:cNvPr id="7" name="Текст 2"/>
          <p:cNvSpPr>
            <a:spLocks noGrp="1"/>
          </p:cNvSpPr>
          <p:nvPr>
            <p:ph type="body" sz="quarter" idx="10"/>
          </p:nvPr>
        </p:nvSpPr>
        <p:spPr>
          <a:xfrm>
            <a:off x="538949" y="2629521"/>
            <a:ext cx="4032250" cy="404586"/>
          </a:xfrm>
        </p:spPr>
        <p:txBody>
          <a:bodyPr/>
          <a:lstStyle/>
          <a:p>
            <a:pPr marL="0" indent="0">
              <a:spcBef>
                <a:spcPts val="0"/>
              </a:spcBef>
              <a:spcAft>
                <a:spcPts val="600"/>
              </a:spcAft>
              <a:buNone/>
            </a:pPr>
            <a:r>
              <a:rPr lang="ru-RU" altLang="ru-RU" sz="1000" dirty="0" err="1"/>
              <a:t>The</a:t>
            </a:r>
            <a:r>
              <a:rPr lang="ru-RU" altLang="ru-RU" sz="1000" dirty="0"/>
              <a:t> </a:t>
            </a:r>
            <a:r>
              <a:rPr lang="ru-RU" altLang="ru-RU" sz="1000" dirty="0" err="1"/>
              <a:t>experiments</a:t>
            </a:r>
            <a:r>
              <a:rPr lang="ru-RU" altLang="ru-RU" sz="1000" dirty="0"/>
              <a:t> </a:t>
            </a:r>
            <a:r>
              <a:rPr lang="ru-RU" altLang="ru-RU" sz="1000" dirty="0" err="1"/>
              <a:t>showed</a:t>
            </a:r>
            <a:r>
              <a:rPr lang="ru-RU" altLang="ru-RU" sz="1000" dirty="0"/>
              <a:t> </a:t>
            </a:r>
            <a:r>
              <a:rPr lang="ru-RU" altLang="ru-RU" sz="1000" dirty="0" err="1"/>
              <a:t>that</a:t>
            </a:r>
            <a:r>
              <a:rPr lang="ru-RU" altLang="ru-RU" sz="1000" dirty="0"/>
              <a:t> </a:t>
            </a:r>
            <a:r>
              <a:rPr lang="ru-RU" altLang="ru-RU" sz="1000" dirty="0" err="1"/>
              <a:t>the</a:t>
            </a:r>
            <a:r>
              <a:rPr lang="ru-RU" altLang="ru-RU" sz="1000" dirty="0"/>
              <a:t> </a:t>
            </a:r>
            <a:r>
              <a:rPr lang="ru-RU" altLang="ru-RU" sz="1000" dirty="0" err="1"/>
              <a:t>numerical</a:t>
            </a:r>
            <a:r>
              <a:rPr lang="ru-RU" altLang="ru-RU" sz="1000" dirty="0"/>
              <a:t> </a:t>
            </a:r>
            <a:r>
              <a:rPr lang="ru-RU" altLang="ru-RU" sz="1000" dirty="0" err="1"/>
              <a:t>values</a:t>
            </a:r>
            <a:r>
              <a:rPr lang="en-US" altLang="ru-RU" sz="1000" dirty="0"/>
              <a:t> </a:t>
            </a:r>
            <a:r>
              <a:rPr lang="ru-RU" altLang="ru-RU" sz="1000" dirty="0"/>
              <a:t> </a:t>
            </a:r>
            <a:r>
              <a:rPr lang="ru-RU" altLang="ru-RU" sz="1000" dirty="0" err="1"/>
              <a:t>of</a:t>
            </a:r>
            <a:r>
              <a:rPr lang="ru-RU" altLang="ru-RU" sz="1000" dirty="0"/>
              <a:t> </a:t>
            </a:r>
            <a:r>
              <a:rPr lang="ru-RU" altLang="ru-RU" sz="1000" dirty="0" err="1"/>
              <a:t>the</a:t>
            </a:r>
            <a:r>
              <a:rPr lang="ru-RU" altLang="ru-RU" sz="1000" dirty="0"/>
              <a:t> </a:t>
            </a:r>
            <a:r>
              <a:rPr lang="ru-RU" altLang="ru-RU" sz="1000" dirty="0" err="1"/>
              <a:t>friction</a:t>
            </a:r>
            <a:r>
              <a:rPr lang="ru-RU" altLang="ru-RU" sz="1000" dirty="0"/>
              <a:t> </a:t>
            </a:r>
            <a:r>
              <a:rPr lang="ru-RU" altLang="ru-RU" sz="1000" dirty="0" err="1"/>
              <a:t>coefficients</a:t>
            </a:r>
            <a:r>
              <a:rPr lang="en-US" altLang="ru-RU" sz="1000" dirty="0"/>
              <a:t> </a:t>
            </a:r>
            <a:r>
              <a:rPr lang="ru-RU" altLang="ru-RU" sz="1000" dirty="0" err="1"/>
              <a:t>for</a:t>
            </a:r>
            <a:r>
              <a:rPr lang="ru-RU" altLang="ru-RU" sz="1000" dirty="0"/>
              <a:t> </a:t>
            </a:r>
            <a:r>
              <a:rPr lang="ru-RU" altLang="ru-RU" sz="1000" dirty="0" err="1"/>
              <a:t>mercury</a:t>
            </a:r>
            <a:r>
              <a:rPr lang="ru-RU" altLang="ru-RU" sz="1000" dirty="0"/>
              <a:t> </a:t>
            </a:r>
            <a:r>
              <a:rPr lang="ru-RU" altLang="ru-RU" sz="1000" dirty="0" err="1"/>
              <a:t>and</a:t>
            </a:r>
            <a:r>
              <a:rPr lang="ru-RU" altLang="ru-RU" sz="1000" dirty="0"/>
              <a:t> </a:t>
            </a:r>
            <a:r>
              <a:rPr lang="ru-RU" altLang="ru-RU" sz="1000" dirty="0" err="1"/>
              <a:t>mercury-magnesium</a:t>
            </a:r>
            <a:r>
              <a:rPr lang="ru-RU" altLang="ru-RU" sz="1000" dirty="0"/>
              <a:t> </a:t>
            </a:r>
            <a:r>
              <a:rPr lang="ru-RU" altLang="ru-RU" sz="1000" dirty="0" err="1"/>
              <a:t>amalgam</a:t>
            </a:r>
            <a:r>
              <a:rPr lang="en-US" altLang="ru-RU" sz="1000" dirty="0"/>
              <a:t> </a:t>
            </a:r>
            <a:r>
              <a:rPr lang="ru-RU" altLang="ru-RU" sz="1000" dirty="0" err="1"/>
              <a:t>in</a:t>
            </a:r>
            <a:r>
              <a:rPr lang="ru-RU" altLang="ru-RU" sz="1000" dirty="0"/>
              <a:t> </a:t>
            </a:r>
            <a:r>
              <a:rPr lang="ru-RU" altLang="ru-RU" sz="1000" dirty="0" err="1"/>
              <a:t>the</a:t>
            </a:r>
            <a:r>
              <a:rPr lang="ru-RU" altLang="ru-RU" sz="1000" dirty="0"/>
              <a:t> </a:t>
            </a:r>
            <a:r>
              <a:rPr lang="ru-RU" altLang="ru-RU" sz="1000" dirty="0" err="1"/>
              <a:t>pipes</a:t>
            </a:r>
            <a:r>
              <a:rPr lang="ru-RU" altLang="ru-RU" sz="1000" dirty="0"/>
              <a:t> </a:t>
            </a:r>
            <a:r>
              <a:rPr lang="ru-RU" altLang="ru-RU" sz="1000" dirty="0" err="1"/>
              <a:t>is</a:t>
            </a:r>
            <a:r>
              <a:rPr lang="ru-RU" altLang="ru-RU" sz="1000" dirty="0"/>
              <a:t> </a:t>
            </a:r>
            <a:r>
              <a:rPr lang="ru-RU" altLang="ru-RU" sz="1000" dirty="0" err="1"/>
              <a:t>the</a:t>
            </a:r>
            <a:r>
              <a:rPr lang="ru-RU" altLang="ru-RU" sz="1000" dirty="0"/>
              <a:t> </a:t>
            </a:r>
            <a:r>
              <a:rPr lang="ru-RU" altLang="ru-RU" sz="1000" dirty="0" err="1"/>
              <a:t>same</a:t>
            </a:r>
            <a:r>
              <a:rPr lang="ru-RU" altLang="ru-RU" sz="1000" dirty="0"/>
              <a:t> </a:t>
            </a:r>
            <a:r>
              <a:rPr lang="ru-RU" altLang="ru-RU" sz="1000" dirty="0" err="1"/>
              <a:t>as</a:t>
            </a:r>
            <a:r>
              <a:rPr lang="ru-RU" altLang="ru-RU" sz="1000" dirty="0"/>
              <a:t> </a:t>
            </a:r>
            <a:r>
              <a:rPr lang="ru-RU" altLang="ru-RU" sz="1000" dirty="0" err="1"/>
              <a:t>for</a:t>
            </a:r>
            <a:r>
              <a:rPr lang="ru-RU" altLang="ru-RU" sz="1000" dirty="0"/>
              <a:t> </a:t>
            </a:r>
            <a:r>
              <a:rPr lang="ru-RU" altLang="ru-RU" sz="1000" dirty="0" err="1"/>
              <a:t>the</a:t>
            </a:r>
            <a:r>
              <a:rPr lang="ru-RU" altLang="ru-RU" sz="1000" dirty="0"/>
              <a:t> </a:t>
            </a:r>
            <a:r>
              <a:rPr lang="ru-RU" altLang="ru-RU" sz="1000" dirty="0" err="1"/>
              <a:t>motion</a:t>
            </a:r>
            <a:r>
              <a:rPr lang="ru-RU" altLang="ru-RU" sz="1000" dirty="0"/>
              <a:t> </a:t>
            </a:r>
            <a:r>
              <a:rPr lang="ru-RU" altLang="ru-RU" sz="1000" dirty="0" err="1"/>
              <a:t>of</a:t>
            </a:r>
            <a:r>
              <a:rPr lang="ru-RU" altLang="ru-RU" sz="1000" dirty="0"/>
              <a:t> </a:t>
            </a:r>
            <a:r>
              <a:rPr lang="ru-RU" altLang="ru-RU" sz="1000" dirty="0" err="1"/>
              <a:t>ordinary</a:t>
            </a:r>
            <a:r>
              <a:rPr lang="ru-RU" altLang="ru-RU" sz="1000" dirty="0"/>
              <a:t> </a:t>
            </a:r>
            <a:r>
              <a:rPr lang="ru-RU" altLang="ru-RU" sz="1000" dirty="0" err="1"/>
              <a:t>liquids</a:t>
            </a:r>
            <a:r>
              <a:rPr lang="ru-RU" altLang="ru-RU" sz="1000" dirty="0"/>
              <a:t>.</a:t>
            </a:r>
          </a:p>
          <a:p>
            <a:pPr marL="0" indent="0">
              <a:spcBef>
                <a:spcPts val="0"/>
              </a:spcBef>
              <a:spcAft>
                <a:spcPts val="600"/>
              </a:spcAft>
              <a:buNone/>
            </a:pPr>
            <a:endParaRPr lang="ru-RU" altLang="ru-RU" sz="1000" dirty="0"/>
          </a:p>
          <a:p>
            <a:pPr marL="0" indent="0">
              <a:spcBef>
                <a:spcPts val="0"/>
              </a:spcBef>
              <a:spcAft>
                <a:spcPts val="600"/>
              </a:spcAft>
              <a:buNone/>
            </a:pPr>
            <a:br>
              <a:rPr lang="ru-RU" altLang="ru-RU" sz="1000" dirty="0"/>
            </a:br>
            <a:endParaRPr lang="ru-RU" altLang="ru-RU" sz="1000" dirty="0">
              <a:cs typeface="Times New Roman" panose="02020603050405020304" pitchFamily="18" charset="0"/>
            </a:endParaRPr>
          </a:p>
          <a:p>
            <a:pPr marL="0" indent="0">
              <a:spcBef>
                <a:spcPts val="0"/>
              </a:spcBef>
              <a:spcAft>
                <a:spcPts val="600"/>
              </a:spcAft>
              <a:buNone/>
            </a:pPr>
            <a:endParaRPr lang="ru-RU" sz="1000" dirty="0">
              <a:cs typeface="Arial" pitchFamily="34" charset="0"/>
            </a:endParaRPr>
          </a:p>
        </p:txBody>
      </p:sp>
      <p:sp>
        <p:nvSpPr>
          <p:cNvPr id="8" name="Текст 8">
            <a:extLst>
              <a:ext uri="{FF2B5EF4-FFF2-40B4-BE49-F238E27FC236}">
                <a16:creationId xmlns:a16="http://schemas.microsoft.com/office/drawing/2014/main" id="{8A55BB78-3387-FA45-971C-EE9D65152D80}"/>
              </a:ext>
            </a:extLst>
          </p:cNvPr>
          <p:cNvSpPr txBox="1">
            <a:spLocks/>
          </p:cNvSpPr>
          <p:nvPr/>
        </p:nvSpPr>
        <p:spPr>
          <a:xfrm>
            <a:off x="548724" y="1595222"/>
            <a:ext cx="8199989" cy="279048"/>
          </a:xfrm>
          <a:prstGeom prst="rect">
            <a:avLst/>
          </a:prstGeom>
        </p:spPr>
        <p:txBody>
          <a:bodyPr lIns="0" tIns="0" rIns="0" bIns="0"/>
          <a:lstStyle>
            <a:lvl1pPr marL="171450" indent="-171450" algn="l" defTabSz="914400" rtl="0" eaLnBrk="1" latinLnBrk="0" hangingPunct="1">
              <a:lnSpc>
                <a:spcPct val="90000"/>
              </a:lnSpc>
              <a:spcBef>
                <a:spcPts val="1000"/>
              </a:spcBef>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spcAft>
                <a:spcPts val="600"/>
              </a:spcAft>
              <a:buFont typeface="Arial" pitchFamily="34" charset="0"/>
              <a:buNone/>
            </a:pPr>
            <a:r>
              <a:rPr lang="en-US" sz="1000" dirty="0"/>
              <a:t>The NPO CKTI (Joint Stock Company “</a:t>
            </a:r>
            <a:r>
              <a:rPr lang="en-US" sz="1000" dirty="0" err="1"/>
              <a:t>Polzunov</a:t>
            </a:r>
            <a:r>
              <a:rPr lang="en-US" sz="1000" dirty="0"/>
              <a:t> Central Boiler and Turbine Institute”) obtained the data on the mercury flow in glass tubes. No deviations from the Blasius formula were noted.</a:t>
            </a:r>
            <a:endParaRPr lang="en-US" altLang="ru-RU" sz="1000" dirty="0"/>
          </a:p>
        </p:txBody>
      </p:sp>
      <p:sp>
        <p:nvSpPr>
          <p:cNvPr id="9" name="Текст 8">
            <a:extLst>
              <a:ext uri="{FF2B5EF4-FFF2-40B4-BE49-F238E27FC236}">
                <a16:creationId xmlns:a16="http://schemas.microsoft.com/office/drawing/2014/main" id="{0F4A9DCC-01A4-194A-91FB-4227CA7702B7}"/>
              </a:ext>
            </a:extLst>
          </p:cNvPr>
          <p:cNvSpPr txBox="1">
            <a:spLocks/>
          </p:cNvSpPr>
          <p:nvPr/>
        </p:nvSpPr>
        <p:spPr>
          <a:xfrm>
            <a:off x="548724" y="1988412"/>
            <a:ext cx="8199989" cy="526967"/>
          </a:xfrm>
          <a:prstGeom prst="rect">
            <a:avLst/>
          </a:prstGeom>
        </p:spPr>
        <p:txBody>
          <a:bodyPr lIns="0" tIns="0" rIns="0" bIns="0"/>
          <a:lstStyle>
            <a:lvl1pPr marL="171450" indent="-171450" algn="l" defTabSz="914400" rtl="0" eaLnBrk="1" latinLnBrk="0" hangingPunct="1">
              <a:lnSpc>
                <a:spcPct val="90000"/>
              </a:lnSpc>
              <a:spcBef>
                <a:spcPts val="1000"/>
              </a:spcBef>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spcAft>
                <a:spcPts val="600"/>
              </a:spcAft>
              <a:buFont typeface="Arial" pitchFamily="34" charset="0"/>
              <a:buNone/>
            </a:pPr>
            <a:r>
              <a:rPr lang="en-US" altLang="ru-RU" sz="1000" dirty="0"/>
              <a:t>In the 1950s, similar results were obtained for mercury and tin flowing in smooth steel pipes. Similar experiments were performed with molten iron and cast iron in ceramic pipes. </a:t>
            </a:r>
            <a:r>
              <a:rPr lang="en-US" sz="1000" dirty="0"/>
              <a:t>Tolstoy D.M. theoretically and experimentally found out that sliding occurs during the movement of mercury, but it affects only in case of its movement in pipes of a very small diameter. For example, for a pipe with a diameter of </a:t>
            </a:r>
            <a:r>
              <a:rPr lang="en-US" sz="1000" i="1" dirty="0"/>
              <a:t>d</a:t>
            </a:r>
            <a:r>
              <a:rPr lang="en-US" sz="1000" dirty="0"/>
              <a:t> = 7 microns, the volumetric sliding effect is about 28 %, and for </a:t>
            </a:r>
            <a:r>
              <a:rPr lang="en-US" sz="1000" i="1" dirty="0"/>
              <a:t>d</a:t>
            </a:r>
            <a:r>
              <a:rPr lang="en-US" sz="1000" dirty="0"/>
              <a:t> = 26.6 microns, it is about 6 %.</a:t>
            </a:r>
            <a:endParaRPr lang="en-US" altLang="ru-RU" sz="1000" dirty="0"/>
          </a:p>
        </p:txBody>
      </p:sp>
      <p:sp>
        <p:nvSpPr>
          <p:cNvPr id="10" name="Текст 2">
            <a:extLst>
              <a:ext uri="{FF2B5EF4-FFF2-40B4-BE49-F238E27FC236}">
                <a16:creationId xmlns:a16="http://schemas.microsoft.com/office/drawing/2014/main" id="{CA1060D7-1DA9-E047-8340-702217D229CD}"/>
              </a:ext>
            </a:extLst>
          </p:cNvPr>
          <p:cNvSpPr txBox="1">
            <a:spLocks/>
          </p:cNvSpPr>
          <p:nvPr/>
        </p:nvSpPr>
        <p:spPr>
          <a:xfrm>
            <a:off x="538949" y="3148249"/>
            <a:ext cx="4032250" cy="961917"/>
          </a:xfrm>
          <a:prstGeom prst="rect">
            <a:avLst/>
          </a:prstGeom>
        </p:spPr>
        <p:txBody>
          <a:bodyPr lIns="0" tIns="0" rIns="0" bIns="0"/>
          <a:lstStyle>
            <a:lvl1pPr marL="171450" indent="-171450" algn="l" defTabSz="914400" rtl="0" eaLnBrk="1" latinLnBrk="0" hangingPunct="1">
              <a:lnSpc>
                <a:spcPct val="90000"/>
              </a:lnSpc>
              <a:spcBef>
                <a:spcPts val="1000"/>
              </a:spcBef>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spcAft>
                <a:spcPts val="600"/>
              </a:spcAft>
              <a:buFont typeface="Arial" pitchFamily="34" charset="0"/>
              <a:buNone/>
            </a:pPr>
            <a:r>
              <a:rPr lang="en-US" sz="1000" dirty="0"/>
              <a:t>High thermal conductivity and weak dependence of thermophysical characteristics of liquid metals on temperature results in a weak dependence of the temperature profile in the liquid flow on the heat flux magnitude. Therefore, the heat flux has little effect on hydraulic resistance of liquid metals flow. The data</a:t>
            </a:r>
            <a:r>
              <a:rPr lang="en-US" altLang="ru-RU" sz="1000" dirty="0"/>
              <a:t> by M.A. </a:t>
            </a:r>
            <a:r>
              <a:rPr lang="en-US" altLang="ru-RU" sz="1000" dirty="0" err="1"/>
              <a:t>Stirikovich</a:t>
            </a:r>
            <a:r>
              <a:rPr lang="en-US" altLang="ru-RU" sz="1000" dirty="0"/>
              <a:t> et al</a:t>
            </a:r>
            <a:r>
              <a:rPr lang="en-US" sz="1000" dirty="0"/>
              <a:t> for rough pipes did not demonstrate any specific features of liquid metals flow either.</a:t>
            </a:r>
            <a:endParaRPr lang="en-US" altLang="ru-RU" sz="1000" dirty="0"/>
          </a:p>
          <a:p>
            <a:pPr marL="0" indent="0">
              <a:spcBef>
                <a:spcPts val="0"/>
              </a:spcBef>
              <a:spcAft>
                <a:spcPts val="600"/>
              </a:spcAft>
              <a:buFont typeface="Arial" pitchFamily="34" charset="0"/>
              <a:buNone/>
            </a:pPr>
            <a:endParaRPr lang="en-US" altLang="ru-RU" sz="1000" dirty="0"/>
          </a:p>
          <a:p>
            <a:pPr marL="0" indent="0">
              <a:spcBef>
                <a:spcPts val="0"/>
              </a:spcBef>
              <a:spcAft>
                <a:spcPts val="600"/>
              </a:spcAft>
              <a:buFont typeface="Arial" pitchFamily="34" charset="0"/>
              <a:buNone/>
            </a:pPr>
            <a:endParaRPr lang="en-US" altLang="ru-RU" sz="1000" dirty="0"/>
          </a:p>
          <a:p>
            <a:pPr marL="0" indent="0">
              <a:spcBef>
                <a:spcPts val="0"/>
              </a:spcBef>
              <a:spcAft>
                <a:spcPts val="600"/>
              </a:spcAft>
              <a:buFont typeface="Arial" pitchFamily="34" charset="0"/>
              <a:buNone/>
            </a:pPr>
            <a:br>
              <a:rPr lang="en-US" altLang="ru-RU" sz="1000" dirty="0"/>
            </a:br>
            <a:endParaRPr lang="en-US" altLang="ru-RU" sz="1000" dirty="0">
              <a:cs typeface="Times New Roman" panose="02020603050405020304" pitchFamily="18" charset="0"/>
            </a:endParaRPr>
          </a:p>
          <a:p>
            <a:pPr marL="0" indent="0">
              <a:spcBef>
                <a:spcPts val="0"/>
              </a:spcBef>
              <a:spcAft>
                <a:spcPts val="600"/>
              </a:spcAft>
              <a:buFont typeface="Arial" pitchFamily="34" charset="0"/>
              <a:buNone/>
            </a:pPr>
            <a:endParaRPr lang="en-US" sz="1000" dirty="0">
              <a:cs typeface="Arial" pitchFamily="34" charset="0"/>
            </a:endParaRPr>
          </a:p>
        </p:txBody>
      </p:sp>
      <p:sp>
        <p:nvSpPr>
          <p:cNvPr id="11" name="Текст 2">
            <a:extLst>
              <a:ext uri="{FF2B5EF4-FFF2-40B4-BE49-F238E27FC236}">
                <a16:creationId xmlns:a16="http://schemas.microsoft.com/office/drawing/2014/main" id="{E7E6E18A-EC00-3A46-B6A4-138E0758BBDD}"/>
              </a:ext>
            </a:extLst>
          </p:cNvPr>
          <p:cNvSpPr txBox="1">
            <a:spLocks/>
          </p:cNvSpPr>
          <p:nvPr/>
        </p:nvSpPr>
        <p:spPr>
          <a:xfrm>
            <a:off x="538949" y="4224309"/>
            <a:ext cx="4032250" cy="334297"/>
          </a:xfrm>
          <a:prstGeom prst="rect">
            <a:avLst/>
          </a:prstGeom>
        </p:spPr>
        <p:txBody>
          <a:bodyPr lIns="0" tIns="0" rIns="0" bIns="0"/>
          <a:lstStyle>
            <a:lvl1pPr marL="171450" indent="-171450" algn="l" defTabSz="914400" rtl="0" eaLnBrk="1" latinLnBrk="0" hangingPunct="1">
              <a:lnSpc>
                <a:spcPct val="90000"/>
              </a:lnSpc>
              <a:spcBef>
                <a:spcPts val="1000"/>
              </a:spcBef>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spcAft>
                <a:spcPts val="600"/>
              </a:spcAft>
              <a:buFont typeface="Arial" pitchFamily="34" charset="0"/>
              <a:buNone/>
            </a:pPr>
            <a:r>
              <a:rPr lang="en-US" sz="1000" dirty="0"/>
              <a:t>This fact makes it possible to simulate the dynamics of liquid metals with water and gases.</a:t>
            </a:r>
            <a:endParaRPr lang="en-US" altLang="ru-RU" sz="1000" dirty="0"/>
          </a:p>
          <a:p>
            <a:pPr marL="0" indent="0">
              <a:spcBef>
                <a:spcPts val="0"/>
              </a:spcBef>
              <a:spcAft>
                <a:spcPts val="600"/>
              </a:spcAft>
              <a:buFont typeface="Arial" pitchFamily="34" charset="0"/>
              <a:buNone/>
            </a:pPr>
            <a:endParaRPr lang="en-US" altLang="ru-RU" sz="1000" dirty="0"/>
          </a:p>
          <a:p>
            <a:pPr marL="0" indent="0">
              <a:spcBef>
                <a:spcPts val="0"/>
              </a:spcBef>
              <a:spcAft>
                <a:spcPts val="600"/>
              </a:spcAft>
              <a:buFont typeface="Arial" pitchFamily="34" charset="0"/>
              <a:buNone/>
            </a:pPr>
            <a:endParaRPr lang="en-US" altLang="ru-RU" sz="1000" dirty="0"/>
          </a:p>
          <a:p>
            <a:pPr marL="0" indent="0">
              <a:spcBef>
                <a:spcPts val="0"/>
              </a:spcBef>
              <a:spcAft>
                <a:spcPts val="600"/>
              </a:spcAft>
              <a:buFont typeface="Arial" pitchFamily="34" charset="0"/>
              <a:buNone/>
            </a:pPr>
            <a:endParaRPr lang="en-US" altLang="ru-RU" sz="1000" dirty="0"/>
          </a:p>
          <a:p>
            <a:pPr marL="0" indent="0">
              <a:spcBef>
                <a:spcPts val="0"/>
              </a:spcBef>
              <a:spcAft>
                <a:spcPts val="600"/>
              </a:spcAft>
              <a:buFont typeface="Arial" pitchFamily="34" charset="0"/>
              <a:buNone/>
            </a:pPr>
            <a:br>
              <a:rPr lang="en-US" altLang="ru-RU" sz="1000" dirty="0"/>
            </a:br>
            <a:endParaRPr lang="en-US" altLang="ru-RU" sz="1000" dirty="0">
              <a:cs typeface="Times New Roman" panose="02020603050405020304" pitchFamily="18" charset="0"/>
            </a:endParaRPr>
          </a:p>
          <a:p>
            <a:pPr marL="0" indent="0">
              <a:spcBef>
                <a:spcPts val="0"/>
              </a:spcBef>
              <a:spcAft>
                <a:spcPts val="600"/>
              </a:spcAft>
              <a:buFont typeface="Arial" pitchFamily="34" charset="0"/>
              <a:buNone/>
            </a:pPr>
            <a:endParaRPr lang="en-US" sz="1000" dirty="0">
              <a:cs typeface="Arial" pitchFamily="34" charset="0"/>
            </a:endParaRPr>
          </a:p>
        </p:txBody>
      </p:sp>
    </p:spTree>
    <p:extLst>
      <p:ext uri="{BB962C8B-B14F-4D97-AF65-F5344CB8AC3E}">
        <p14:creationId xmlns:p14="http://schemas.microsoft.com/office/powerpoint/2010/main" val="2945973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230FF3B2-A0B6-41DD-8312-25E8617C5CA8}"/>
              </a:ext>
            </a:extLst>
          </p:cNvPr>
          <p:cNvSpPr/>
          <p:nvPr/>
        </p:nvSpPr>
        <p:spPr>
          <a:xfrm>
            <a:off x="547089" y="1095516"/>
            <a:ext cx="3039390" cy="3838434"/>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Заголовок 4"/>
          <p:cNvSpPr>
            <a:spLocks noGrp="1"/>
          </p:cNvSpPr>
          <p:nvPr>
            <p:ph type="title"/>
          </p:nvPr>
        </p:nvSpPr>
        <p:spPr>
          <a:xfrm>
            <a:off x="539750" y="416159"/>
            <a:ext cx="7324091" cy="583812"/>
          </a:xfrm>
        </p:spPr>
        <p:txBody>
          <a:bodyPr/>
          <a:lstStyle/>
          <a:p>
            <a:r>
              <a:rPr lang="en-US" altLang="ru-RU" dirty="0"/>
              <a:t>Modeling of liquid metal hydrodynamics in rod bundles</a:t>
            </a:r>
            <a:br>
              <a:rPr lang="ru-RU" altLang="ru-RU" dirty="0"/>
            </a:br>
            <a:endParaRPr lang="ru-RU" dirty="0"/>
          </a:p>
        </p:txBody>
      </p:sp>
      <p:pic>
        <p:nvPicPr>
          <p:cNvPr id="8" name="Picture 3" descr="рис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769" y="1124284"/>
            <a:ext cx="1781224" cy="2539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л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0159" y="1119952"/>
            <a:ext cx="1828710" cy="11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л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24615" y="1260001"/>
            <a:ext cx="2724098" cy="97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л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82241" y="2850616"/>
            <a:ext cx="1474460" cy="15905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4" descr="л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39534" y="2871978"/>
            <a:ext cx="1162459" cy="15432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Текст 2"/>
          <p:cNvSpPr>
            <a:spLocks noGrp="1"/>
          </p:cNvSpPr>
          <p:nvPr>
            <p:ph type="body" sz="quarter" idx="10"/>
          </p:nvPr>
        </p:nvSpPr>
        <p:spPr>
          <a:xfrm>
            <a:off x="4100159" y="2447904"/>
            <a:ext cx="4626692" cy="323684"/>
          </a:xfrm>
        </p:spPr>
        <p:txBody>
          <a:bodyPr/>
          <a:lstStyle/>
          <a:p>
            <a:pPr marL="0" indent="0">
              <a:spcBef>
                <a:spcPct val="0"/>
              </a:spcBef>
              <a:spcAft>
                <a:spcPct val="0"/>
              </a:spcAft>
              <a:buNone/>
            </a:pPr>
            <a:r>
              <a:rPr lang="en-US" altLang="ru-RU" sz="1000" b="1" dirty="0"/>
              <a:t>Distribution of velocity and shear stresses in the cross section of a smooth rod bundle with lattice deformation</a:t>
            </a:r>
            <a:endParaRPr lang="ru-RU" sz="900" b="1" dirty="0">
              <a:cs typeface="Arial" pitchFamily="34" charset="0"/>
            </a:endParaRPr>
          </a:p>
        </p:txBody>
      </p:sp>
      <p:sp>
        <p:nvSpPr>
          <p:cNvPr id="16" name="Текст 2"/>
          <p:cNvSpPr>
            <a:spLocks noGrp="1"/>
          </p:cNvSpPr>
          <p:nvPr>
            <p:ph type="body" sz="quarter" idx="10"/>
          </p:nvPr>
        </p:nvSpPr>
        <p:spPr>
          <a:xfrm>
            <a:off x="4100159" y="4594349"/>
            <a:ext cx="4860758" cy="212601"/>
          </a:xfrm>
        </p:spPr>
        <p:txBody>
          <a:bodyPr/>
          <a:lstStyle/>
          <a:p>
            <a:pPr marL="0" indent="0">
              <a:lnSpc>
                <a:spcPct val="100000"/>
              </a:lnSpc>
              <a:spcBef>
                <a:spcPct val="0"/>
              </a:spcBef>
              <a:spcAft>
                <a:spcPct val="0"/>
              </a:spcAft>
              <a:buNone/>
            </a:pPr>
            <a:r>
              <a:rPr lang="en-US" altLang="ru-RU" sz="1000" b="1" dirty="0"/>
              <a:t>Coolant velocity distribution in the FA model with wire wrap spacing</a:t>
            </a:r>
            <a:endParaRPr lang="ru-RU" altLang="ru-RU" sz="1000" b="1" dirty="0"/>
          </a:p>
          <a:p>
            <a:pPr marL="0" indent="0" algn="ctr">
              <a:lnSpc>
                <a:spcPct val="100000"/>
              </a:lnSpc>
              <a:spcBef>
                <a:spcPct val="0"/>
              </a:spcBef>
              <a:spcAft>
                <a:spcPct val="0"/>
              </a:spcAft>
              <a:buNone/>
            </a:pPr>
            <a:endParaRPr lang="ru-RU" altLang="ru-RU" sz="1000" b="1" dirty="0"/>
          </a:p>
          <a:p>
            <a:pPr algn="ctr">
              <a:spcBef>
                <a:spcPct val="0"/>
              </a:spcBef>
              <a:spcAft>
                <a:spcPct val="0"/>
              </a:spcAft>
              <a:buNone/>
            </a:pPr>
            <a:endParaRPr lang="ru-RU" altLang="ru-RU" sz="900" b="1" dirty="0"/>
          </a:p>
          <a:p>
            <a:pPr algn="ctr">
              <a:lnSpc>
                <a:spcPct val="100000"/>
              </a:lnSpc>
              <a:spcBef>
                <a:spcPct val="0"/>
              </a:spcBef>
              <a:spcAft>
                <a:spcPct val="0"/>
              </a:spcAft>
              <a:buNone/>
            </a:pPr>
            <a:r>
              <a:rPr lang="ru-RU" altLang="ru-RU" sz="900" b="1" dirty="0"/>
              <a:t> </a:t>
            </a:r>
          </a:p>
          <a:p>
            <a:pPr marL="0" indent="0" algn="ctr">
              <a:spcBef>
                <a:spcPts val="0"/>
              </a:spcBef>
              <a:spcAft>
                <a:spcPts val="600"/>
              </a:spcAft>
              <a:buNone/>
            </a:pPr>
            <a:endParaRPr lang="ru-RU" altLang="ru-RU" sz="900" b="1" dirty="0"/>
          </a:p>
          <a:p>
            <a:pPr marL="0" indent="0" algn="ctr">
              <a:spcBef>
                <a:spcPts val="0"/>
              </a:spcBef>
              <a:spcAft>
                <a:spcPts val="600"/>
              </a:spcAft>
              <a:buNone/>
            </a:pPr>
            <a:endParaRPr lang="ru-RU" altLang="ru-RU" sz="900" b="1" dirty="0"/>
          </a:p>
          <a:p>
            <a:pPr marL="0" indent="0" algn="ctr">
              <a:spcBef>
                <a:spcPts val="0"/>
              </a:spcBef>
              <a:spcAft>
                <a:spcPts val="600"/>
              </a:spcAft>
              <a:buNone/>
            </a:pPr>
            <a:br>
              <a:rPr lang="ru-RU" altLang="ru-RU" sz="900" b="1" dirty="0"/>
            </a:br>
            <a:endParaRPr lang="ru-RU" altLang="ru-RU" sz="900" b="1" dirty="0">
              <a:cs typeface="Times New Roman" panose="02020603050405020304" pitchFamily="18" charset="0"/>
            </a:endParaRPr>
          </a:p>
          <a:p>
            <a:pPr marL="0" indent="0" algn="ctr">
              <a:buNone/>
            </a:pPr>
            <a:endParaRPr lang="ru-RU" sz="900" b="1" dirty="0">
              <a:cs typeface="Arial" pitchFamily="34" charset="0"/>
            </a:endParaRPr>
          </a:p>
        </p:txBody>
      </p:sp>
      <p:sp>
        <p:nvSpPr>
          <p:cNvPr id="17" name="Текст 2"/>
          <p:cNvSpPr>
            <a:spLocks noGrp="1"/>
          </p:cNvSpPr>
          <p:nvPr>
            <p:ph type="body" sz="quarter" idx="10"/>
          </p:nvPr>
        </p:nvSpPr>
        <p:spPr>
          <a:xfrm>
            <a:off x="722956" y="3621984"/>
            <a:ext cx="2845605" cy="527592"/>
          </a:xfrm>
        </p:spPr>
        <p:txBody>
          <a:bodyPr/>
          <a:lstStyle/>
          <a:p>
            <a:pPr marL="0" indent="0">
              <a:lnSpc>
                <a:spcPct val="100000"/>
              </a:lnSpc>
              <a:spcBef>
                <a:spcPct val="0"/>
              </a:spcBef>
              <a:spcAft>
                <a:spcPct val="0"/>
              </a:spcAft>
              <a:buNone/>
            </a:pPr>
            <a:r>
              <a:rPr lang="ru-RU" altLang="ru-RU" sz="1000" dirty="0" err="1"/>
              <a:t>The</a:t>
            </a:r>
            <a:r>
              <a:rPr lang="ru-RU" altLang="ru-RU" sz="1000" dirty="0"/>
              <a:t> </a:t>
            </a:r>
            <a:r>
              <a:rPr lang="ru-RU" altLang="ru-RU" sz="1000" dirty="0" err="1"/>
              <a:t>velocity</a:t>
            </a:r>
            <a:r>
              <a:rPr lang="ru-RU" altLang="ru-RU" sz="1000" dirty="0"/>
              <a:t> </a:t>
            </a:r>
            <a:r>
              <a:rPr lang="ru-RU" altLang="ru-RU" sz="1000" dirty="0" err="1"/>
              <a:t>profiles</a:t>
            </a:r>
            <a:r>
              <a:rPr lang="ru-RU" altLang="ru-RU" sz="1000" dirty="0"/>
              <a:t> </a:t>
            </a:r>
            <a:r>
              <a:rPr lang="ru-RU" altLang="ru-RU" sz="1000" dirty="0" err="1"/>
              <a:t>on</a:t>
            </a:r>
            <a:r>
              <a:rPr lang="ru-RU" altLang="ru-RU" sz="1000" dirty="0"/>
              <a:t> </a:t>
            </a:r>
            <a:r>
              <a:rPr lang="ru-RU" altLang="ru-RU" sz="1000" dirty="0" err="1"/>
              <a:t>the</a:t>
            </a:r>
            <a:r>
              <a:rPr lang="ru-RU" altLang="ru-RU" sz="1000" dirty="0"/>
              <a:t> </a:t>
            </a:r>
            <a:r>
              <a:rPr lang="ru-RU" altLang="ru-RU" sz="1000" dirty="0" err="1"/>
              <a:t>normal</a:t>
            </a:r>
            <a:r>
              <a:rPr lang="en-US" altLang="ru-RU" sz="1000" dirty="0"/>
              <a:t> </a:t>
            </a:r>
            <a:r>
              <a:rPr lang="ru-RU" altLang="ru-RU" sz="1000" dirty="0" err="1"/>
              <a:t>to</a:t>
            </a:r>
            <a:r>
              <a:rPr lang="ru-RU" altLang="ru-RU" sz="1000" dirty="0"/>
              <a:t> </a:t>
            </a:r>
            <a:r>
              <a:rPr lang="ru-RU" altLang="ru-RU" sz="1000" dirty="0" err="1"/>
              <a:t>the</a:t>
            </a:r>
            <a:r>
              <a:rPr lang="ru-RU" altLang="ru-RU" sz="1000" dirty="0"/>
              <a:t> </a:t>
            </a:r>
            <a:r>
              <a:rPr lang="ru-RU" altLang="ru-RU" sz="1000" dirty="0" err="1"/>
              <a:t>channel</a:t>
            </a:r>
            <a:r>
              <a:rPr lang="en-US" altLang="ru-RU" sz="1000" dirty="0"/>
              <a:t> </a:t>
            </a:r>
            <a:r>
              <a:rPr lang="ru-RU" altLang="ru-RU" sz="1000" dirty="0" err="1"/>
              <a:t>walls</a:t>
            </a:r>
            <a:r>
              <a:rPr lang="en-US" altLang="ru-RU" sz="1000" dirty="0"/>
              <a:t> for </a:t>
            </a:r>
            <a:r>
              <a:rPr lang="ru-RU" altLang="ru-RU" sz="1000" dirty="0" err="1"/>
              <a:t>liquid</a:t>
            </a:r>
            <a:r>
              <a:rPr lang="ru-RU" altLang="ru-RU" sz="1000" dirty="0"/>
              <a:t> </a:t>
            </a:r>
            <a:r>
              <a:rPr lang="ru-RU" altLang="ru-RU" sz="1000" dirty="0" err="1"/>
              <a:t>metal</a:t>
            </a:r>
            <a:r>
              <a:rPr lang="en-US" altLang="ru-RU" sz="1000" dirty="0"/>
              <a:t> </a:t>
            </a:r>
            <a:r>
              <a:rPr lang="ru-RU" altLang="ru-RU" sz="1000" dirty="0" err="1"/>
              <a:t>flow</a:t>
            </a:r>
            <a:r>
              <a:rPr lang="ru-RU" altLang="ru-RU" sz="1000" dirty="0"/>
              <a:t> </a:t>
            </a:r>
            <a:r>
              <a:rPr lang="ru-RU" altLang="ru-RU" sz="1000" dirty="0" err="1"/>
              <a:t>described</a:t>
            </a:r>
            <a:r>
              <a:rPr lang="ru-RU" altLang="ru-RU" sz="1000" dirty="0"/>
              <a:t> </a:t>
            </a:r>
            <a:r>
              <a:rPr lang="ru-RU" altLang="ru-RU" sz="1000" dirty="0" err="1"/>
              <a:t>by</a:t>
            </a:r>
            <a:r>
              <a:rPr lang="ru-RU" altLang="ru-RU" sz="1000" dirty="0"/>
              <a:t> </a:t>
            </a:r>
            <a:r>
              <a:rPr lang="ru-RU" altLang="ru-RU" sz="1000" dirty="0" err="1"/>
              <a:t>the</a:t>
            </a:r>
            <a:r>
              <a:rPr lang="ru-RU" altLang="ru-RU" sz="1000" dirty="0"/>
              <a:t> </a:t>
            </a:r>
            <a:r>
              <a:rPr lang="ru-RU" altLang="ru-RU" sz="1000" dirty="0" err="1"/>
              <a:t>universal</a:t>
            </a:r>
            <a:r>
              <a:rPr lang="ru-RU" altLang="ru-RU" sz="1000" dirty="0"/>
              <a:t> </a:t>
            </a:r>
            <a:r>
              <a:rPr lang="ru-RU" altLang="ru-RU" sz="1000" dirty="0" err="1"/>
              <a:t>Prandtl-Karman</a:t>
            </a:r>
            <a:r>
              <a:rPr lang="ru-RU" altLang="ru-RU" sz="1000" dirty="0"/>
              <a:t> </a:t>
            </a:r>
            <a:r>
              <a:rPr lang="ru-RU" altLang="ru-RU" sz="1000" dirty="0" err="1"/>
              <a:t>law</a:t>
            </a:r>
            <a:endParaRPr lang="ru-RU" dirty="0">
              <a:cs typeface="Arial" pitchFamily="34" charset="0"/>
            </a:endParaRPr>
          </a:p>
        </p:txBody>
      </p:sp>
      <p:graphicFrame>
        <p:nvGraphicFramePr>
          <p:cNvPr id="19" name="Object 2"/>
          <p:cNvGraphicFramePr>
            <a:graphicFrameLocks noChangeAspect="1"/>
          </p:cNvGraphicFramePr>
          <p:nvPr>
            <p:extLst>
              <p:ext uri="{D42A27DB-BD31-4B8C-83A1-F6EECF244321}">
                <p14:modId xmlns:p14="http://schemas.microsoft.com/office/powerpoint/2010/main" val="1962657221"/>
              </p:ext>
            </p:extLst>
          </p:nvPr>
        </p:nvGraphicFramePr>
        <p:xfrm>
          <a:off x="864985" y="4124126"/>
          <a:ext cx="2218597" cy="637163"/>
        </p:xfrm>
        <a:graphic>
          <a:graphicData uri="http://schemas.openxmlformats.org/presentationml/2006/ole">
            <mc:AlternateContent xmlns:mc="http://schemas.openxmlformats.org/markup-compatibility/2006">
              <mc:Choice xmlns:v="urn:schemas-microsoft-com:vml" Requires="v">
                <p:oleObj spid="_x0000_s1026" name="Формула" r:id="rId8" imgW="2476500" imgH="711200" progId="Equation.3">
                  <p:embed/>
                </p:oleObj>
              </mc:Choice>
              <mc:Fallback>
                <p:oleObj name="Формула" r:id="rId8" imgW="2476500" imgH="711200" progId="Equation.3">
                  <p:embed/>
                  <p:pic>
                    <p:nvPicPr>
                      <p:cNvPr id="19"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4985" y="4124126"/>
                        <a:ext cx="2218597" cy="63716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939661926"/>
      </p:ext>
    </p:extLst>
  </p:cSld>
  <p:clrMapOvr>
    <a:masterClrMapping/>
  </p:clrMapOvr>
</p:sld>
</file>

<file path=ppt/theme/theme1.xml><?xml version="1.0" encoding="utf-8"?>
<a:theme xmlns:a="http://schemas.openxmlformats.org/drawingml/2006/main" name="Титульный слайд">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Росатом">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16x9_white_template" id="{815E4B3B-8E01-5242-B9F1-F7029D6381FB}" vid="{541B8C7B-4633-2E45-B746-A05B8E1543F8}"/>
    </a:ext>
  </a:extLst>
</a:theme>
</file>

<file path=ppt/theme/theme2.xml><?xml version="1.0" encoding="utf-8"?>
<a:theme xmlns:a="http://schemas.openxmlformats.org/drawingml/2006/main" name="Перебивочный слайд">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Росатом">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16x9_white_template" id="{815E4B3B-8E01-5242-B9F1-F7029D6381FB}" vid="{6BE6B458-93C6-814D-A81B-47849E6A55A1}"/>
    </a:ext>
  </a:extLst>
</a:theme>
</file>

<file path=ppt/theme/theme3.xml><?xml version="1.0" encoding="utf-8"?>
<a:theme xmlns:a="http://schemas.openxmlformats.org/drawingml/2006/main" name="Текст картинка">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Росатом">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16x9_white_template" id="{815E4B3B-8E01-5242-B9F1-F7029D6381FB}" vid="{7389C019-FE70-D24D-871A-DAD941594136}"/>
    </a:ext>
  </a:extLst>
</a:theme>
</file>

<file path=ppt/theme/theme4.xml><?xml version="1.0" encoding="utf-8"?>
<a:theme xmlns:a="http://schemas.openxmlformats.org/drawingml/2006/main" name="Текст">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Росатом">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16x9_white_template" id="{815E4B3B-8E01-5242-B9F1-F7029D6381FB}" vid="{7389C019-FE70-D24D-871A-DAD941594136}"/>
    </a:ext>
  </a:extLst>
</a:theme>
</file>

<file path=ppt/theme/theme5.xml><?xml version="1.0" encoding="utf-8"?>
<a:theme xmlns:a="http://schemas.openxmlformats.org/drawingml/2006/main" name="Диаграммы">
  <a:themeElements>
    <a:clrScheme name="тема для слайдов с диаграммами">
      <a:dk1>
        <a:srgbClr val="414042"/>
      </a:dk1>
      <a:lt1>
        <a:sysClr val="window" lastClr="FFFFFF"/>
      </a:lt1>
      <a:dk2>
        <a:srgbClr val="FFFFFF"/>
      </a:dk2>
      <a:lt2>
        <a:srgbClr val="FFFFFF"/>
      </a:lt2>
      <a:accent1>
        <a:srgbClr val="293D6D"/>
      </a:accent1>
      <a:accent2>
        <a:srgbClr val="456EA9"/>
      </a:accent2>
      <a:accent3>
        <a:srgbClr val="68B0E0"/>
      </a:accent3>
      <a:accent4>
        <a:srgbClr val="ACC44D"/>
      </a:accent4>
      <a:accent5>
        <a:srgbClr val="4C9D8D"/>
      </a:accent5>
      <a:accent6>
        <a:srgbClr val="7F7F7F"/>
      </a:accent6>
      <a:hlink>
        <a:srgbClr val="414042"/>
      </a:hlink>
      <a:folHlink>
        <a:srgbClr val="414042"/>
      </a:folHlink>
    </a:clrScheme>
    <a:fontScheme name="Росатом">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16x9_white_template" id="{815E4B3B-8E01-5242-B9F1-F7029D6381FB}" vid="{7389C019-FE70-D24D-871A-DAD941594136}"/>
    </a:ext>
  </a:extLst>
</a:theme>
</file>

<file path=ppt/theme/theme6.xml><?xml version="1.0" encoding="utf-8"?>
<a:theme xmlns:a="http://schemas.openxmlformats.org/drawingml/2006/main" name="Текст диаграмма">
  <a:themeElements>
    <a:clrScheme name="тема для слайдов текст-диаграмма">
      <a:dk1>
        <a:srgbClr val="414042"/>
      </a:dk1>
      <a:lt1>
        <a:sysClr val="window" lastClr="FFFFFF"/>
      </a:lt1>
      <a:dk2>
        <a:srgbClr val="FFFFFF"/>
      </a:dk2>
      <a:lt2>
        <a:srgbClr val="FFFFFF"/>
      </a:lt2>
      <a:accent1>
        <a:srgbClr val="EBA444"/>
      </a:accent1>
      <a:accent2>
        <a:srgbClr val="F06942"/>
      </a:accent2>
      <a:accent3>
        <a:srgbClr val="AD5483"/>
      </a:accent3>
      <a:accent4>
        <a:srgbClr val="456EA9"/>
      </a:accent4>
      <a:accent5>
        <a:srgbClr val="68B0E0"/>
      </a:accent5>
      <a:accent6>
        <a:srgbClr val="259789"/>
      </a:accent6>
      <a:hlink>
        <a:srgbClr val="414042"/>
      </a:hlink>
      <a:folHlink>
        <a:srgbClr val="414042"/>
      </a:folHlink>
    </a:clrScheme>
    <a:fontScheme name="Росатом">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16x9_white_template" id="{815E4B3B-8E01-5242-B9F1-F7029D6381FB}" vid="{7389C019-FE70-D24D-871A-DAD941594136}"/>
    </a:ext>
  </a:extLst>
</a:theme>
</file>

<file path=ppt/theme/theme7.xml><?xml version="1.0" encoding="utf-8"?>
<a:theme xmlns:a="http://schemas.openxmlformats.org/drawingml/2006/main" name="Заключительный слайд">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Росатом">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0DAE905-2894-9645-87E8-4A089C61D1E7}" vid="{BB001172-481D-5B4F-A54A-4F845D4C8301}"/>
    </a:ext>
  </a:ext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Presentation_16x9_white_template</Template>
  <TotalTime>1894</TotalTime>
  <Words>4235</Words>
  <Application>Microsoft Macintosh PowerPoint</Application>
  <PresentationFormat>Custom</PresentationFormat>
  <Paragraphs>176</Paragraphs>
  <Slides>19</Slides>
  <Notes>0</Notes>
  <HiddenSlides>0</HiddenSlides>
  <MMClips>0</MMClips>
  <ScaleCrop>false</ScaleCrop>
  <HeadingPairs>
    <vt:vector size="8" baseType="variant">
      <vt:variant>
        <vt:lpstr>Fonts Used</vt:lpstr>
      </vt:variant>
      <vt:variant>
        <vt:i4>4</vt:i4>
      </vt:variant>
      <vt:variant>
        <vt:lpstr>Theme</vt:lpstr>
      </vt:variant>
      <vt:variant>
        <vt:i4>7</vt:i4>
      </vt:variant>
      <vt:variant>
        <vt:lpstr>Embedded OLE Servers</vt:lpstr>
      </vt:variant>
      <vt:variant>
        <vt:i4>2</vt:i4>
      </vt:variant>
      <vt:variant>
        <vt:lpstr>Slide Titles</vt:lpstr>
      </vt:variant>
      <vt:variant>
        <vt:i4>19</vt:i4>
      </vt:variant>
    </vt:vector>
  </HeadingPairs>
  <TitlesOfParts>
    <vt:vector size="32" baseType="lpstr">
      <vt:lpstr>Arial</vt:lpstr>
      <vt:lpstr>Calibri</vt:lpstr>
      <vt:lpstr>Cambria Math</vt:lpstr>
      <vt:lpstr>Times New Roman</vt:lpstr>
      <vt:lpstr>Титульный слайд</vt:lpstr>
      <vt:lpstr>Перебивочный слайд</vt:lpstr>
      <vt:lpstr>Текст картинка</vt:lpstr>
      <vt:lpstr>Текст</vt:lpstr>
      <vt:lpstr>Диаграммы</vt:lpstr>
      <vt:lpstr>Текст диаграмма</vt:lpstr>
      <vt:lpstr>Заключительный слайд</vt:lpstr>
      <vt:lpstr>Формула</vt:lpstr>
      <vt:lpstr>Точечный рисунок</vt:lpstr>
      <vt:lpstr>Physical modeling of hydrodynamics  and heat exechange in fast reactors with liquid metal coolants</vt:lpstr>
      <vt:lpstr>Experimental studies are the basis for solving thermophysical problems in fast reactors     </vt:lpstr>
      <vt:lpstr>The problems of the modeling theory for thermophysical processes</vt:lpstr>
      <vt:lpstr>Features of liquid (molten) metals</vt:lpstr>
      <vt:lpstr>Principles and conditions for physical modeling of hydrodynamics and heat exchange processes</vt:lpstr>
      <vt:lpstr>Fulfillment of conditions for physical modeling  of hydrodynamic and heat transfer processes</vt:lpstr>
      <vt:lpstr>Basic definitions in modeling of the thermophysical processes</vt:lpstr>
      <vt:lpstr>Modeling of liquid metals hydrodynamics in channels </vt:lpstr>
      <vt:lpstr>Modeling of liquid metal hydrodynamics in rod bundles </vt:lpstr>
      <vt:lpstr>Modeling of liquid metal heat transfer in pipes</vt:lpstr>
      <vt:lpstr>Modeling of thermal hydraulics in fast reactor fuel assemblies </vt:lpstr>
      <vt:lpstr>Heat transfer in triangular lattices of cylindrical fuel elements</vt:lpstr>
      <vt:lpstr>Convective Inter-channel exchange in fuel assemblies</vt:lpstr>
      <vt:lpstr>Modeling of thermohydraulic processes in fast reactors vessel</vt:lpstr>
      <vt:lpstr>Modeling of thermohydraulic processes in fast reactors vessel</vt:lpstr>
      <vt:lpstr>Pool-type fast reactor model on the water facility «V-200»</vt:lpstr>
      <vt:lpstr>Cartogram of thermohydraulic processes in the reactor vessel in the nominal and steady statecondition of natural convection         </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Анна Хомякова</dc:creator>
  <cp:lastModifiedBy>Мария Прохорова</cp:lastModifiedBy>
  <cp:revision>276</cp:revision>
  <dcterms:created xsi:type="dcterms:W3CDTF">2019-09-24T12:37:05Z</dcterms:created>
  <dcterms:modified xsi:type="dcterms:W3CDTF">2022-04-14T11:03:37Z</dcterms:modified>
</cp:coreProperties>
</file>