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6" r:id="rId1"/>
    <p:sldMasterId id="2147483769" r:id="rId2"/>
    <p:sldMasterId id="2147483772" r:id="rId3"/>
    <p:sldMasterId id="2147483794" r:id="rId4"/>
    <p:sldMasterId id="2147483803" r:id="rId5"/>
    <p:sldMasterId id="2147483811" r:id="rId6"/>
    <p:sldMasterId id="2147483780" r:id="rId7"/>
  </p:sldMasterIdLst>
  <p:notesMasterIdLst>
    <p:notesMasterId r:id="rId20"/>
  </p:notesMasterIdLst>
  <p:handoutMasterIdLst>
    <p:handoutMasterId r:id="rId21"/>
  </p:handoutMasterIdLst>
  <p:sldIdLst>
    <p:sldId id="264" r:id="rId8"/>
    <p:sldId id="273" r:id="rId9"/>
    <p:sldId id="279" r:id="rId10"/>
    <p:sldId id="280" r:id="rId11"/>
    <p:sldId id="281" r:id="rId12"/>
    <p:sldId id="282" r:id="rId13"/>
    <p:sldId id="283" r:id="rId14"/>
    <p:sldId id="284" r:id="rId15"/>
    <p:sldId id="285" r:id="rId16"/>
    <p:sldId id="286" r:id="rId17"/>
    <p:sldId id="287" r:id="rId18"/>
    <p:sldId id="278" r:id="rId19"/>
  </p:sldIdLst>
  <p:sldSz cx="9144000" cy="5148263"/>
  <p:notesSz cx="6858000" cy="91440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2" orient="horz" pos="2982" userDrawn="1">
          <p15:clr>
            <a:srgbClr val="A4A3A4"/>
          </p15:clr>
        </p15:guide>
        <p15:guide id="3" orient="horz" pos="941" userDrawn="1">
          <p15:clr>
            <a:srgbClr val="A4A3A4"/>
          </p15:clr>
        </p15:guide>
        <p15:guide id="4" orient="horz" pos="1349" userDrawn="1">
          <p15:clr>
            <a:srgbClr val="A4A3A4"/>
          </p15:clr>
        </p15:guide>
        <p15:guide id="5" orient="horz" pos="2098" userDrawn="1">
          <p15:clr>
            <a:srgbClr val="A4A3A4"/>
          </p15:clr>
        </p15:guide>
        <p15:guide id="6" orient="horz" pos="34" userDrawn="1">
          <p15:clr>
            <a:srgbClr val="A4A3A4"/>
          </p15:clr>
        </p15:guide>
        <p15:guide id="7" orient="horz" pos="11" userDrawn="1">
          <p15:clr>
            <a:srgbClr val="A4A3A4"/>
          </p15:clr>
        </p15:guide>
        <p15:guide id="8" orient="horz" pos="283" userDrawn="1">
          <p15:clr>
            <a:srgbClr val="A4A3A4"/>
          </p15:clr>
        </p15:guide>
        <p15:guide id="9" pos="2331">
          <p15:clr>
            <a:srgbClr val="A4A3A4"/>
          </p15:clr>
        </p15:guide>
        <p15:guide id="10" pos="5511">
          <p15:clr>
            <a:srgbClr val="A4A3A4"/>
          </p15:clr>
        </p15:guide>
        <p15:guide id="11" pos="726">
          <p15:clr>
            <a:srgbClr val="A4A3A4"/>
          </p15:clr>
        </p15:guide>
        <p15:guide id="12" pos="875">
          <p15:clr>
            <a:srgbClr val="A4A3A4"/>
          </p15:clr>
        </p15:guide>
        <p15:guide id="13" pos="1260">
          <p15:clr>
            <a:srgbClr val="A4A3A4"/>
          </p15:clr>
        </p15:guide>
        <p15:guide id="14" pos="1410">
          <p15:clr>
            <a:srgbClr val="A4A3A4"/>
          </p15:clr>
        </p15:guide>
        <p15:guide id="15" pos="1796">
          <p15:clr>
            <a:srgbClr val="A4A3A4"/>
          </p15:clr>
        </p15:guide>
        <p15:guide id="16" pos="1944">
          <p15:clr>
            <a:srgbClr val="A4A3A4"/>
          </p15:clr>
        </p15:guide>
        <p15:guide id="17" pos="3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74"/>
    <a:srgbClr val="025EA1"/>
    <a:srgbClr val="333333"/>
    <a:srgbClr val="404040"/>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1679B-1281-46D6-B0F5-8C37282BB31E}" v="191" dt="2022-04-08T15:06:08.764"/>
    <p1510:client id="{2173F417-535F-4D71-819A-13027E17965D}" v="1" dt="2022-04-07T15:29:25.524"/>
  </p1510:revLst>
</p1510:revInfo>
</file>

<file path=ppt/tableStyles.xml><?xml version="1.0" encoding="utf-8"?>
<a:tblStyleLst xmlns:a="http://schemas.openxmlformats.org/drawingml/2006/main" def="{5C22544A-7EE6-4342-B048-85BDC9FD1C3A}">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422" autoAdjust="0"/>
    <p:restoredTop sz="95126" autoAdjust="0"/>
  </p:normalViewPr>
  <p:slideViewPr>
    <p:cSldViewPr snapToGrid="0">
      <p:cViewPr varScale="1">
        <p:scale>
          <a:sx n="120" d="100"/>
          <a:sy n="120" d="100"/>
        </p:scale>
        <p:origin x="176" y="496"/>
      </p:cViewPr>
      <p:guideLst>
        <p:guide orient="horz" pos="2982"/>
        <p:guide orient="horz" pos="941"/>
        <p:guide orient="horz" pos="1349"/>
        <p:guide orient="horz" pos="2098"/>
        <p:guide orient="horz" pos="34"/>
        <p:guide orient="horz" pos="11"/>
        <p:guide orient="horz" pos="283"/>
        <p:guide pos="2331"/>
        <p:guide pos="5511"/>
        <p:guide pos="726"/>
        <p:guide pos="875"/>
        <p:guide pos="1260"/>
        <p:guide pos="1410"/>
        <p:guide pos="1796"/>
        <p:guide pos="1944"/>
        <p:guide pos="3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72" d="100"/>
          <a:sy n="172" d="100"/>
        </p:scale>
        <p:origin x="6552" y="208"/>
      </p:cViewPr>
      <p:guideLst>
        <p:guide orient="horz" pos="2880"/>
        <p:guide pos="2160"/>
      </p:guideLst>
    </p:cSldViewPr>
  </p:notesViewPr>
  <p:gridSpacing cx="1080136" cy="1080136"/>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ladislav Shuvalov" userId="474cf1bd15ce3829" providerId="LiveId" clId="{1BE1679B-1281-46D6-B0F5-8C37282BB31E}"/>
    <pc:docChg chg="undo custSel modSld">
      <pc:chgData name="Vladislav Shuvalov" userId="474cf1bd15ce3829" providerId="LiveId" clId="{1BE1679B-1281-46D6-B0F5-8C37282BB31E}" dt="2022-04-08T15:06:23.192" v="534" actId="1076"/>
      <pc:docMkLst>
        <pc:docMk/>
      </pc:docMkLst>
      <pc:sldChg chg="addSp delSp modSp mod">
        <pc:chgData name="Vladislav Shuvalov" userId="474cf1bd15ce3829" providerId="LiveId" clId="{1BE1679B-1281-46D6-B0F5-8C37282BB31E}" dt="2022-04-08T14:24:11.080" v="164" actId="478"/>
        <pc:sldMkLst>
          <pc:docMk/>
          <pc:sldMk cId="0" sldId="264"/>
        </pc:sldMkLst>
        <pc:spChg chg="add del mod">
          <ac:chgData name="Vladislav Shuvalov" userId="474cf1bd15ce3829" providerId="LiveId" clId="{1BE1679B-1281-46D6-B0F5-8C37282BB31E}" dt="2022-04-08T14:24:11.080" v="164" actId="478"/>
          <ac:spMkLst>
            <pc:docMk/>
            <pc:sldMk cId="0" sldId="264"/>
            <ac:spMk id="2" creationId="{F7535C37-7671-4547-8BF6-274E11C356C0}"/>
          </ac:spMkLst>
        </pc:spChg>
        <pc:picChg chg="mod">
          <ac:chgData name="Vladislav Shuvalov" userId="474cf1bd15ce3829" providerId="LiveId" clId="{1BE1679B-1281-46D6-B0F5-8C37282BB31E}" dt="2022-04-08T13:53:19.560" v="3" actId="14100"/>
          <ac:picMkLst>
            <pc:docMk/>
            <pc:sldMk cId="0" sldId="264"/>
            <ac:picMk id="5" creationId="{00000000-0000-0000-0000-000000000000}"/>
          </ac:picMkLst>
        </pc:picChg>
      </pc:sldChg>
      <pc:sldChg chg="addSp delSp modSp mod">
        <pc:chgData name="Vladislav Shuvalov" userId="474cf1bd15ce3829" providerId="LiveId" clId="{1BE1679B-1281-46D6-B0F5-8C37282BB31E}" dt="2022-04-08T14:29:08.895" v="228" actId="166"/>
        <pc:sldMkLst>
          <pc:docMk/>
          <pc:sldMk cId="0" sldId="273"/>
        </pc:sldMkLst>
        <pc:spChg chg="mod">
          <ac:chgData name="Vladislav Shuvalov" userId="474cf1bd15ce3829" providerId="LiveId" clId="{1BE1679B-1281-46D6-B0F5-8C37282BB31E}" dt="2022-04-08T14:23:01.942" v="145" actId="1076"/>
          <ac:spMkLst>
            <pc:docMk/>
            <pc:sldMk cId="0" sldId="273"/>
            <ac:spMk id="6" creationId="{C6505024-009A-D747-ADDA-EB167BF56E03}"/>
          </ac:spMkLst>
        </pc:spChg>
        <pc:spChg chg="mod">
          <ac:chgData name="Vladislav Shuvalov" userId="474cf1bd15ce3829" providerId="LiveId" clId="{1BE1679B-1281-46D6-B0F5-8C37282BB31E}" dt="2022-04-08T14:23:01.942" v="145" actId="1076"/>
          <ac:spMkLst>
            <pc:docMk/>
            <pc:sldMk cId="0" sldId="273"/>
            <ac:spMk id="7" creationId="{ADF22EE4-A3D1-3C47-88CB-AC6122C73D24}"/>
          </ac:spMkLst>
        </pc:spChg>
        <pc:spChg chg="mod">
          <ac:chgData name="Vladislav Shuvalov" userId="474cf1bd15ce3829" providerId="LiveId" clId="{1BE1679B-1281-46D6-B0F5-8C37282BB31E}" dt="2022-04-08T14:23:01.942" v="145" actId="1076"/>
          <ac:spMkLst>
            <pc:docMk/>
            <pc:sldMk cId="0" sldId="273"/>
            <ac:spMk id="10" creationId="{6B10DF3A-2B04-9F4C-A210-AF95017C5F3C}"/>
          </ac:spMkLst>
        </pc:spChg>
        <pc:spChg chg="mod">
          <ac:chgData name="Vladislav Shuvalov" userId="474cf1bd15ce3829" providerId="LiveId" clId="{1BE1679B-1281-46D6-B0F5-8C37282BB31E}" dt="2022-04-08T14:23:01.942" v="145" actId="1076"/>
          <ac:spMkLst>
            <pc:docMk/>
            <pc:sldMk cId="0" sldId="273"/>
            <ac:spMk id="11" creationId="{027894DA-5224-F94E-A9D8-2CD5188F9708}"/>
          </ac:spMkLst>
        </pc:spChg>
        <pc:spChg chg="mod">
          <ac:chgData name="Vladislav Shuvalov" userId="474cf1bd15ce3829" providerId="LiveId" clId="{1BE1679B-1281-46D6-B0F5-8C37282BB31E}" dt="2022-04-08T14:23:01.942" v="145" actId="1076"/>
          <ac:spMkLst>
            <pc:docMk/>
            <pc:sldMk cId="0" sldId="273"/>
            <ac:spMk id="12" creationId="{E44C3550-2F29-8045-ADB0-07B508E03290}"/>
          </ac:spMkLst>
        </pc:spChg>
        <pc:spChg chg="mod">
          <ac:chgData name="Vladislav Shuvalov" userId="474cf1bd15ce3829" providerId="LiveId" clId="{1BE1679B-1281-46D6-B0F5-8C37282BB31E}" dt="2022-04-08T14:23:01.942" v="145" actId="1076"/>
          <ac:spMkLst>
            <pc:docMk/>
            <pc:sldMk cId="0" sldId="273"/>
            <ac:spMk id="13" creationId="{1C0E8E2C-6A5D-6144-B5CE-B1BD2419C94A}"/>
          </ac:spMkLst>
        </pc:spChg>
        <pc:spChg chg="mod">
          <ac:chgData name="Vladislav Shuvalov" userId="474cf1bd15ce3829" providerId="LiveId" clId="{1BE1679B-1281-46D6-B0F5-8C37282BB31E}" dt="2022-04-08T14:23:58.913" v="163" actId="1076"/>
          <ac:spMkLst>
            <pc:docMk/>
            <pc:sldMk cId="0" sldId="273"/>
            <ac:spMk id="14" creationId="{57FDEBF5-2805-4B49-92EB-C5F30334263F}"/>
          </ac:spMkLst>
        </pc:spChg>
        <pc:spChg chg="mod">
          <ac:chgData name="Vladislav Shuvalov" userId="474cf1bd15ce3829" providerId="LiveId" clId="{1BE1679B-1281-46D6-B0F5-8C37282BB31E}" dt="2022-04-08T14:23:53.959" v="162" actId="1076"/>
          <ac:spMkLst>
            <pc:docMk/>
            <pc:sldMk cId="0" sldId="273"/>
            <ac:spMk id="15" creationId="{74184BCC-5A0A-0D41-828F-91FCFEB3AD71}"/>
          </ac:spMkLst>
        </pc:spChg>
        <pc:spChg chg="add mod">
          <ac:chgData name="Vladislav Shuvalov" userId="474cf1bd15ce3829" providerId="LiveId" clId="{1BE1679B-1281-46D6-B0F5-8C37282BB31E}" dt="2022-04-08T14:23:01.942" v="145" actId="1076"/>
          <ac:spMkLst>
            <pc:docMk/>
            <pc:sldMk cId="0" sldId="273"/>
            <ac:spMk id="16" creationId="{68D053F5-7BA3-4961-A2BF-880F35FBA7B8}"/>
          </ac:spMkLst>
        </pc:spChg>
        <pc:spChg chg="add mod">
          <ac:chgData name="Vladislav Shuvalov" userId="474cf1bd15ce3829" providerId="LiveId" clId="{1BE1679B-1281-46D6-B0F5-8C37282BB31E}" dt="2022-04-08T14:23:01.942" v="145" actId="1076"/>
          <ac:spMkLst>
            <pc:docMk/>
            <pc:sldMk cId="0" sldId="273"/>
            <ac:spMk id="17" creationId="{6C5CD945-2E7A-4972-B5FD-CD1706995B4B}"/>
          </ac:spMkLst>
        </pc:spChg>
        <pc:spChg chg="add mod">
          <ac:chgData name="Vladislav Shuvalov" userId="474cf1bd15ce3829" providerId="LiveId" clId="{1BE1679B-1281-46D6-B0F5-8C37282BB31E}" dt="2022-04-08T14:23:01.942" v="145" actId="1076"/>
          <ac:spMkLst>
            <pc:docMk/>
            <pc:sldMk cId="0" sldId="273"/>
            <ac:spMk id="18" creationId="{861CC63B-B2AA-41D4-A6EF-954853C9B814}"/>
          </ac:spMkLst>
        </pc:spChg>
        <pc:spChg chg="add mod">
          <ac:chgData name="Vladislav Shuvalov" userId="474cf1bd15ce3829" providerId="LiveId" clId="{1BE1679B-1281-46D6-B0F5-8C37282BB31E}" dt="2022-04-08T14:23:01.942" v="145" actId="1076"/>
          <ac:spMkLst>
            <pc:docMk/>
            <pc:sldMk cId="0" sldId="273"/>
            <ac:spMk id="19" creationId="{3ADD0243-7290-4F87-87BF-FB84CDDFDD2E}"/>
          </ac:spMkLst>
        </pc:spChg>
        <pc:spChg chg="add mod">
          <ac:chgData name="Vladislav Shuvalov" userId="474cf1bd15ce3829" providerId="LiveId" clId="{1BE1679B-1281-46D6-B0F5-8C37282BB31E}" dt="2022-04-08T14:23:01.942" v="145" actId="1076"/>
          <ac:spMkLst>
            <pc:docMk/>
            <pc:sldMk cId="0" sldId="273"/>
            <ac:spMk id="20" creationId="{D985C5F0-98A7-4DF0-B39E-AFDC6E53D6F1}"/>
          </ac:spMkLst>
        </pc:spChg>
        <pc:spChg chg="add mod">
          <ac:chgData name="Vladislav Shuvalov" userId="474cf1bd15ce3829" providerId="LiveId" clId="{1BE1679B-1281-46D6-B0F5-8C37282BB31E}" dt="2022-04-08T14:23:01.942" v="145" actId="1076"/>
          <ac:spMkLst>
            <pc:docMk/>
            <pc:sldMk cId="0" sldId="273"/>
            <ac:spMk id="21" creationId="{03AB3370-626A-4386-8FC3-3159972A0945}"/>
          </ac:spMkLst>
        </pc:spChg>
        <pc:spChg chg="add mod">
          <ac:chgData name="Vladislav Shuvalov" userId="474cf1bd15ce3829" providerId="LiveId" clId="{1BE1679B-1281-46D6-B0F5-8C37282BB31E}" dt="2022-04-08T14:23:01.942" v="145" actId="1076"/>
          <ac:spMkLst>
            <pc:docMk/>
            <pc:sldMk cId="0" sldId="273"/>
            <ac:spMk id="22" creationId="{F3B14783-F9CF-4080-9C5F-B49CE8DCC89B}"/>
          </ac:spMkLst>
        </pc:spChg>
        <pc:spChg chg="add del mod">
          <ac:chgData name="Vladislav Shuvalov" userId="474cf1bd15ce3829" providerId="LiveId" clId="{1BE1679B-1281-46D6-B0F5-8C37282BB31E}" dt="2022-04-08T14:23:07.670" v="148" actId="478"/>
          <ac:spMkLst>
            <pc:docMk/>
            <pc:sldMk cId="0" sldId="273"/>
            <ac:spMk id="23" creationId="{5040C004-A2E8-407E-9217-317748C93D9E}"/>
          </ac:spMkLst>
        </pc:spChg>
        <pc:spChg chg="add mod">
          <ac:chgData name="Vladislav Shuvalov" userId="474cf1bd15ce3829" providerId="LiveId" clId="{1BE1679B-1281-46D6-B0F5-8C37282BB31E}" dt="2022-04-08T14:23:53.959" v="162" actId="1076"/>
          <ac:spMkLst>
            <pc:docMk/>
            <pc:sldMk cId="0" sldId="273"/>
            <ac:spMk id="24" creationId="{DB61EB17-B45D-4B36-A5C9-C4F072349A33}"/>
          </ac:spMkLst>
        </pc:spChg>
        <pc:spChg chg="add del">
          <ac:chgData name="Vladislav Shuvalov" userId="474cf1bd15ce3829" providerId="LiveId" clId="{1BE1679B-1281-46D6-B0F5-8C37282BB31E}" dt="2022-04-08T14:28:18.670" v="215" actId="22"/>
          <ac:spMkLst>
            <pc:docMk/>
            <pc:sldMk cId="0" sldId="273"/>
            <ac:spMk id="25" creationId="{D5FBF534-175E-4AAB-96CB-D03F0D993932}"/>
          </ac:spMkLst>
        </pc:spChg>
        <pc:spChg chg="add mod ord">
          <ac:chgData name="Vladislav Shuvalov" userId="474cf1bd15ce3829" providerId="LiveId" clId="{1BE1679B-1281-46D6-B0F5-8C37282BB31E}" dt="2022-04-08T14:29:01.880" v="227" actId="14100"/>
          <ac:spMkLst>
            <pc:docMk/>
            <pc:sldMk cId="0" sldId="273"/>
            <ac:spMk id="26" creationId="{03F27C32-0114-46C3-97B4-253B2CC40BC4}"/>
          </ac:spMkLst>
        </pc:spChg>
        <pc:spChg chg="add mod ord">
          <ac:chgData name="Vladislav Shuvalov" userId="474cf1bd15ce3829" providerId="LiveId" clId="{1BE1679B-1281-46D6-B0F5-8C37282BB31E}" dt="2022-04-08T14:28:56.616" v="226" actId="167"/>
          <ac:spMkLst>
            <pc:docMk/>
            <pc:sldMk cId="0" sldId="273"/>
            <ac:spMk id="27" creationId="{E02218B7-5BC9-4CC6-B026-9AC5A12A14FE}"/>
          </ac:spMkLst>
        </pc:spChg>
        <pc:spChg chg="mod">
          <ac:chgData name="Vladislav Shuvalov" userId="474cf1bd15ce3829" providerId="LiveId" clId="{1BE1679B-1281-46D6-B0F5-8C37282BB31E}" dt="2022-04-08T14:23:01.942" v="145" actId="1076"/>
          <ac:spMkLst>
            <pc:docMk/>
            <pc:sldMk cId="0" sldId="273"/>
            <ac:spMk id="15364" creationId="{00000000-0000-0000-0000-000000000000}"/>
          </ac:spMkLst>
        </pc:spChg>
        <pc:picChg chg="mod">
          <ac:chgData name="Vladislav Shuvalov" userId="474cf1bd15ce3829" providerId="LiveId" clId="{1BE1679B-1281-46D6-B0F5-8C37282BB31E}" dt="2022-04-08T14:13:25.960" v="22" actId="1076"/>
          <ac:picMkLst>
            <pc:docMk/>
            <pc:sldMk cId="0" sldId="273"/>
            <ac:picMk id="8" creationId="{268DC363-6C0B-49AA-95B9-105A11343FF6}"/>
          </ac:picMkLst>
        </pc:picChg>
        <pc:picChg chg="mod ord">
          <ac:chgData name="Vladislav Shuvalov" userId="474cf1bd15ce3829" providerId="LiveId" clId="{1BE1679B-1281-46D6-B0F5-8C37282BB31E}" dt="2022-04-08T14:29:08.895" v="228" actId="166"/>
          <ac:picMkLst>
            <pc:docMk/>
            <pc:sldMk cId="0" sldId="273"/>
            <ac:picMk id="9" creationId="{13373B5C-5BA7-4614-B7A8-1D0C9E715779}"/>
          </ac:picMkLst>
        </pc:picChg>
      </pc:sldChg>
      <pc:sldChg chg="addSp modSp mod">
        <pc:chgData name="Vladislav Shuvalov" userId="474cf1bd15ce3829" providerId="LiveId" clId="{1BE1679B-1281-46D6-B0F5-8C37282BB31E}" dt="2022-04-08T14:25:49.268" v="178" actId="14100"/>
        <pc:sldMkLst>
          <pc:docMk/>
          <pc:sldMk cId="566160731" sldId="279"/>
        </pc:sldMkLst>
        <pc:spChg chg="add mod ord">
          <ac:chgData name="Vladislav Shuvalov" userId="474cf1bd15ce3829" providerId="LiveId" clId="{1BE1679B-1281-46D6-B0F5-8C37282BB31E}" dt="2022-04-08T14:24:46.773" v="175" actId="1076"/>
          <ac:spMkLst>
            <pc:docMk/>
            <pc:sldMk cId="566160731" sldId="279"/>
            <ac:spMk id="5" creationId="{21C4762C-162D-47EB-990E-51809A06A41E}"/>
          </ac:spMkLst>
        </pc:spChg>
        <pc:spChg chg="mod">
          <ac:chgData name="Vladislav Shuvalov" userId="474cf1bd15ce3829" providerId="LiveId" clId="{1BE1679B-1281-46D6-B0F5-8C37282BB31E}" dt="2022-04-08T14:25:49.268" v="178" actId="14100"/>
          <ac:spMkLst>
            <pc:docMk/>
            <pc:sldMk cId="566160731" sldId="279"/>
            <ac:spMk id="17414" creationId="{862C9D9D-9219-4A50-9576-D872957C461F}"/>
          </ac:spMkLst>
        </pc:spChg>
        <pc:picChg chg="mod">
          <ac:chgData name="Vladislav Shuvalov" userId="474cf1bd15ce3829" providerId="LiveId" clId="{1BE1679B-1281-46D6-B0F5-8C37282BB31E}" dt="2022-04-08T14:24:48.754" v="176" actId="1076"/>
          <ac:picMkLst>
            <pc:docMk/>
            <pc:sldMk cId="566160731" sldId="279"/>
            <ac:picMk id="11" creationId="{3DC00592-C345-4379-A86C-F039A0911777}"/>
          </ac:picMkLst>
        </pc:picChg>
      </pc:sldChg>
      <pc:sldChg chg="addSp modSp mod">
        <pc:chgData name="Vladislav Shuvalov" userId="474cf1bd15ce3829" providerId="LiveId" clId="{1BE1679B-1281-46D6-B0F5-8C37282BB31E}" dt="2022-04-08T14:28:16.372" v="213"/>
        <pc:sldMkLst>
          <pc:docMk/>
          <pc:sldMk cId="4155370531" sldId="280"/>
        </pc:sldMkLst>
        <pc:spChg chg="mod">
          <ac:chgData name="Vladislav Shuvalov" userId="474cf1bd15ce3829" providerId="LiveId" clId="{1BE1679B-1281-46D6-B0F5-8C37282BB31E}" dt="2022-04-08T14:28:01.856" v="212" actId="1076"/>
          <ac:spMkLst>
            <pc:docMk/>
            <pc:sldMk cId="4155370531" sldId="280"/>
            <ac:spMk id="12" creationId="{4F5BAA10-3EA9-CC44-B5CF-065F49A365E2}"/>
          </ac:spMkLst>
        </pc:spChg>
        <pc:spChg chg="mod">
          <ac:chgData name="Vladislav Shuvalov" userId="474cf1bd15ce3829" providerId="LiveId" clId="{1BE1679B-1281-46D6-B0F5-8C37282BB31E}" dt="2022-04-08T14:28:01.856" v="212" actId="1076"/>
          <ac:spMkLst>
            <pc:docMk/>
            <pc:sldMk cId="4155370531" sldId="280"/>
            <ac:spMk id="13" creationId="{2B341538-A8B9-1040-A527-BC0C70E306B9}"/>
          </ac:spMkLst>
        </pc:spChg>
        <pc:spChg chg="mod">
          <ac:chgData name="Vladislav Shuvalov" userId="474cf1bd15ce3829" providerId="LiveId" clId="{1BE1679B-1281-46D6-B0F5-8C37282BB31E}" dt="2022-04-08T14:28:01.856" v="212" actId="1076"/>
          <ac:spMkLst>
            <pc:docMk/>
            <pc:sldMk cId="4155370531" sldId="280"/>
            <ac:spMk id="14" creationId="{FE457A95-F63A-304A-BB4C-C2057C084824}"/>
          </ac:spMkLst>
        </pc:spChg>
        <pc:spChg chg="mod">
          <ac:chgData name="Vladislav Shuvalov" userId="474cf1bd15ce3829" providerId="LiveId" clId="{1BE1679B-1281-46D6-B0F5-8C37282BB31E}" dt="2022-04-08T14:28:01.856" v="212" actId="1076"/>
          <ac:spMkLst>
            <pc:docMk/>
            <pc:sldMk cId="4155370531" sldId="280"/>
            <ac:spMk id="15" creationId="{30F67121-CC7F-4C46-838C-EE2C7242596D}"/>
          </ac:spMkLst>
        </pc:spChg>
        <pc:spChg chg="mod">
          <ac:chgData name="Vladislav Shuvalov" userId="474cf1bd15ce3829" providerId="LiveId" clId="{1BE1679B-1281-46D6-B0F5-8C37282BB31E}" dt="2022-04-08T14:28:01.856" v="212" actId="1076"/>
          <ac:spMkLst>
            <pc:docMk/>
            <pc:sldMk cId="4155370531" sldId="280"/>
            <ac:spMk id="16" creationId="{BAA18D09-0CD6-1042-AA41-2B943BEC3D24}"/>
          </ac:spMkLst>
        </pc:spChg>
        <pc:spChg chg="mod">
          <ac:chgData name="Vladislav Shuvalov" userId="474cf1bd15ce3829" providerId="LiveId" clId="{1BE1679B-1281-46D6-B0F5-8C37282BB31E}" dt="2022-04-08T14:28:01.856" v="212" actId="1076"/>
          <ac:spMkLst>
            <pc:docMk/>
            <pc:sldMk cId="4155370531" sldId="280"/>
            <ac:spMk id="17" creationId="{B0085FB7-06AF-8048-BC42-4D39BEBBBB17}"/>
          </ac:spMkLst>
        </pc:spChg>
        <pc:spChg chg="add mod ord">
          <ac:chgData name="Vladislav Shuvalov" userId="474cf1bd15ce3829" providerId="LiveId" clId="{1BE1679B-1281-46D6-B0F5-8C37282BB31E}" dt="2022-04-08T14:28:16.372" v="213"/>
          <ac:spMkLst>
            <pc:docMk/>
            <pc:sldMk cId="4155370531" sldId="280"/>
            <ac:spMk id="18" creationId="{4751E85E-EE1E-4E9B-8E75-C7286A0D1CC7}"/>
          </ac:spMkLst>
        </pc:spChg>
        <pc:spChg chg="mod">
          <ac:chgData name="Vladislav Shuvalov" userId="474cf1bd15ce3829" providerId="LiveId" clId="{1BE1679B-1281-46D6-B0F5-8C37282BB31E}" dt="2022-04-08T14:28:01.856" v="212" actId="1076"/>
          <ac:spMkLst>
            <pc:docMk/>
            <pc:sldMk cId="4155370531" sldId="280"/>
            <ac:spMk id="42" creationId="{BEEDBFDD-8153-44CD-BB73-5C11C996CADA}"/>
          </ac:spMkLst>
        </pc:spChg>
        <pc:picChg chg="mod">
          <ac:chgData name="Vladislav Shuvalov" userId="474cf1bd15ce3829" providerId="LiveId" clId="{1BE1679B-1281-46D6-B0F5-8C37282BB31E}" dt="2022-04-08T14:27:42.228" v="210" actId="14100"/>
          <ac:picMkLst>
            <pc:docMk/>
            <pc:sldMk cId="4155370531" sldId="280"/>
            <ac:picMk id="6" creationId="{7FC98CB9-C123-446D-A593-7CE6E554FAE2}"/>
          </ac:picMkLst>
        </pc:picChg>
        <pc:picChg chg="mod">
          <ac:chgData name="Vladislav Shuvalov" userId="474cf1bd15ce3829" providerId="LiveId" clId="{1BE1679B-1281-46D6-B0F5-8C37282BB31E}" dt="2022-04-08T14:28:01.856" v="212" actId="1076"/>
          <ac:picMkLst>
            <pc:docMk/>
            <pc:sldMk cId="4155370531" sldId="280"/>
            <ac:picMk id="31" creationId="{E94EDF38-5683-4664-ADBA-92C872660569}"/>
          </ac:picMkLst>
        </pc:picChg>
        <pc:picChg chg="mod">
          <ac:chgData name="Vladislav Shuvalov" userId="474cf1bd15ce3829" providerId="LiveId" clId="{1BE1679B-1281-46D6-B0F5-8C37282BB31E}" dt="2022-04-08T14:28:01.856" v="212" actId="1076"/>
          <ac:picMkLst>
            <pc:docMk/>
            <pc:sldMk cId="4155370531" sldId="280"/>
            <ac:picMk id="33" creationId="{2D0ACFDF-8442-434F-940B-C297A7FA48E3}"/>
          </ac:picMkLst>
        </pc:picChg>
        <pc:picChg chg="mod">
          <ac:chgData name="Vladislav Shuvalov" userId="474cf1bd15ce3829" providerId="LiveId" clId="{1BE1679B-1281-46D6-B0F5-8C37282BB31E}" dt="2022-04-08T14:28:01.856" v="212" actId="1076"/>
          <ac:picMkLst>
            <pc:docMk/>
            <pc:sldMk cId="4155370531" sldId="280"/>
            <ac:picMk id="35" creationId="{B9B31692-E3CE-491C-A382-CE55E3FD3305}"/>
          </ac:picMkLst>
        </pc:picChg>
        <pc:picChg chg="mod">
          <ac:chgData name="Vladislav Shuvalov" userId="474cf1bd15ce3829" providerId="LiveId" clId="{1BE1679B-1281-46D6-B0F5-8C37282BB31E}" dt="2022-04-08T14:28:01.856" v="212" actId="1076"/>
          <ac:picMkLst>
            <pc:docMk/>
            <pc:sldMk cId="4155370531" sldId="280"/>
            <ac:picMk id="37" creationId="{E102F974-05E6-420F-899D-08B777AA70E7}"/>
          </ac:picMkLst>
        </pc:picChg>
        <pc:picChg chg="mod">
          <ac:chgData name="Vladislav Shuvalov" userId="474cf1bd15ce3829" providerId="LiveId" clId="{1BE1679B-1281-46D6-B0F5-8C37282BB31E}" dt="2022-04-08T14:28:01.856" v="212" actId="1076"/>
          <ac:picMkLst>
            <pc:docMk/>
            <pc:sldMk cId="4155370531" sldId="280"/>
            <ac:picMk id="39" creationId="{635D4867-EC2D-4AEA-AB3F-D9675A337C45}"/>
          </ac:picMkLst>
        </pc:picChg>
        <pc:picChg chg="mod">
          <ac:chgData name="Vladislav Shuvalov" userId="474cf1bd15ce3829" providerId="LiveId" clId="{1BE1679B-1281-46D6-B0F5-8C37282BB31E}" dt="2022-04-08T14:28:01.856" v="212" actId="1076"/>
          <ac:picMkLst>
            <pc:docMk/>
            <pc:sldMk cId="4155370531" sldId="280"/>
            <ac:picMk id="41" creationId="{ADF33756-4401-46F4-B879-2DAB8FFBFFB7}"/>
          </ac:picMkLst>
        </pc:picChg>
        <pc:picChg chg="mod">
          <ac:chgData name="Vladislav Shuvalov" userId="474cf1bd15ce3829" providerId="LiveId" clId="{1BE1679B-1281-46D6-B0F5-8C37282BB31E}" dt="2022-04-08T14:28:01.856" v="212" actId="1076"/>
          <ac:picMkLst>
            <pc:docMk/>
            <pc:sldMk cId="4155370531" sldId="280"/>
            <ac:picMk id="44" creationId="{BC87EB66-B690-422C-9954-8CE2CCB9823F}"/>
          </ac:picMkLst>
        </pc:picChg>
      </pc:sldChg>
      <pc:sldChg chg="addSp modSp mod">
        <pc:chgData name="Vladislav Shuvalov" userId="474cf1bd15ce3829" providerId="LiveId" clId="{1BE1679B-1281-46D6-B0F5-8C37282BB31E}" dt="2022-04-08T14:29:30.065" v="234" actId="14100"/>
        <pc:sldMkLst>
          <pc:docMk/>
          <pc:sldMk cId="391593425" sldId="281"/>
        </pc:sldMkLst>
        <pc:spChg chg="add mod ord">
          <ac:chgData name="Vladislav Shuvalov" userId="474cf1bd15ce3829" providerId="LiveId" clId="{1BE1679B-1281-46D6-B0F5-8C37282BB31E}" dt="2022-04-08T14:29:30.065" v="234" actId="14100"/>
          <ac:spMkLst>
            <pc:docMk/>
            <pc:sldMk cId="391593425" sldId="281"/>
            <ac:spMk id="4" creationId="{1C529211-2561-470E-80CB-D2768B72AF5C}"/>
          </ac:spMkLst>
        </pc:spChg>
        <pc:graphicFrameChg chg="modGraphic">
          <ac:chgData name="Vladislav Shuvalov" userId="474cf1bd15ce3829" providerId="LiveId" clId="{1BE1679B-1281-46D6-B0F5-8C37282BB31E}" dt="2022-04-08T14:11:58.694" v="8" actId="14734"/>
          <ac:graphicFrameMkLst>
            <pc:docMk/>
            <pc:sldMk cId="391593425" sldId="281"/>
            <ac:graphicFrameMk id="6" creationId="{08BB7B05-8E45-4355-93A6-823447CF013A}"/>
          </ac:graphicFrameMkLst>
        </pc:graphicFrameChg>
      </pc:sldChg>
      <pc:sldChg chg="addSp delSp modSp mod">
        <pc:chgData name="Vladislav Shuvalov" userId="474cf1bd15ce3829" providerId="LiveId" clId="{1BE1679B-1281-46D6-B0F5-8C37282BB31E}" dt="2022-04-08T14:30:19.048" v="250" actId="1076"/>
        <pc:sldMkLst>
          <pc:docMk/>
          <pc:sldMk cId="4157207921" sldId="282"/>
        </pc:sldMkLst>
        <pc:spChg chg="add mod">
          <ac:chgData name="Vladislav Shuvalov" userId="474cf1bd15ce3829" providerId="LiveId" clId="{1BE1679B-1281-46D6-B0F5-8C37282BB31E}" dt="2022-04-08T14:30:10.540" v="249" actId="14100"/>
          <ac:spMkLst>
            <pc:docMk/>
            <pc:sldMk cId="4157207921" sldId="282"/>
            <ac:spMk id="6" creationId="{8D334303-789D-42DF-87A9-86B1A5A34504}"/>
          </ac:spMkLst>
        </pc:spChg>
        <pc:spChg chg="mod">
          <ac:chgData name="Vladislav Shuvalov" userId="474cf1bd15ce3829" providerId="LiveId" clId="{1BE1679B-1281-46D6-B0F5-8C37282BB31E}" dt="2022-04-08T14:30:19.048" v="250" actId="1076"/>
          <ac:spMkLst>
            <pc:docMk/>
            <pc:sldMk cId="4157207921" sldId="282"/>
            <ac:spMk id="19458" creationId="{855BADBB-00E2-4917-8709-FDEDA742F1CF}"/>
          </ac:spMkLst>
        </pc:spChg>
        <pc:picChg chg="add del mod">
          <ac:chgData name="Vladislav Shuvalov" userId="474cf1bd15ce3829" providerId="LiveId" clId="{1BE1679B-1281-46D6-B0F5-8C37282BB31E}" dt="2022-04-08T14:29:42.971" v="238"/>
          <ac:picMkLst>
            <pc:docMk/>
            <pc:sldMk cId="4157207921" sldId="282"/>
            <ac:picMk id="5" creationId="{0C858537-2651-4B83-9E07-8DD7ED197388}"/>
          </ac:picMkLst>
        </pc:picChg>
        <pc:picChg chg="mod">
          <ac:chgData name="Vladislav Shuvalov" userId="474cf1bd15ce3829" providerId="LiveId" clId="{1BE1679B-1281-46D6-B0F5-8C37282BB31E}" dt="2022-04-08T14:30:06.496" v="247" actId="1076"/>
          <ac:picMkLst>
            <pc:docMk/>
            <pc:sldMk cId="4157207921" sldId="282"/>
            <ac:picMk id="7" creationId="{9A7F06F0-F3FF-4A18-A2C8-62017757C270}"/>
          </ac:picMkLst>
        </pc:picChg>
      </pc:sldChg>
      <pc:sldChg chg="addSp modSp mod">
        <pc:chgData name="Vladislav Shuvalov" userId="474cf1bd15ce3829" providerId="LiveId" clId="{1BE1679B-1281-46D6-B0F5-8C37282BB31E}" dt="2022-04-08T14:30:56.279" v="264" actId="167"/>
        <pc:sldMkLst>
          <pc:docMk/>
          <pc:sldMk cId="2224357256" sldId="283"/>
        </pc:sldMkLst>
        <pc:spChg chg="add mod ord">
          <ac:chgData name="Vladislav Shuvalov" userId="474cf1bd15ce3829" providerId="LiveId" clId="{1BE1679B-1281-46D6-B0F5-8C37282BB31E}" dt="2022-04-08T14:30:56.279" v="264" actId="167"/>
          <ac:spMkLst>
            <pc:docMk/>
            <pc:sldMk cId="2224357256" sldId="283"/>
            <ac:spMk id="4" creationId="{255D3A98-F480-48F7-89F6-8B8633D5E401}"/>
          </ac:spMkLst>
        </pc:spChg>
        <pc:graphicFrameChg chg="mod modGraphic">
          <ac:chgData name="Vladislav Shuvalov" userId="474cf1bd15ce3829" providerId="LiveId" clId="{1BE1679B-1281-46D6-B0F5-8C37282BB31E}" dt="2022-04-08T14:30:38.696" v="256" actId="14100"/>
          <ac:graphicFrameMkLst>
            <pc:docMk/>
            <pc:sldMk cId="2224357256" sldId="283"/>
            <ac:graphicFrameMk id="6" creationId="{03476540-E4D6-4FE7-8101-8941E0397E9B}"/>
          </ac:graphicFrameMkLst>
        </pc:graphicFrameChg>
      </pc:sldChg>
      <pc:sldChg chg="addSp modSp mod">
        <pc:chgData name="Vladislav Shuvalov" userId="474cf1bd15ce3829" providerId="LiveId" clId="{1BE1679B-1281-46D6-B0F5-8C37282BB31E}" dt="2022-04-08T15:04:24.233" v="488" actId="1076"/>
        <pc:sldMkLst>
          <pc:docMk/>
          <pc:sldMk cId="430518768" sldId="284"/>
        </pc:sldMkLst>
        <pc:spChg chg="mod">
          <ac:chgData name="Vladislav Shuvalov" userId="474cf1bd15ce3829" providerId="LiveId" clId="{1BE1679B-1281-46D6-B0F5-8C37282BB31E}" dt="2022-04-08T15:02:43.995" v="457" actId="465"/>
          <ac:spMkLst>
            <pc:docMk/>
            <pc:sldMk cId="430518768" sldId="284"/>
            <ac:spMk id="5" creationId="{ACFBFD05-2222-F94F-B580-4DE8F3A45B40}"/>
          </ac:spMkLst>
        </pc:spChg>
        <pc:spChg chg="mod">
          <ac:chgData name="Vladislav Shuvalov" userId="474cf1bd15ce3829" providerId="LiveId" clId="{1BE1679B-1281-46D6-B0F5-8C37282BB31E}" dt="2022-04-08T15:02:43.995" v="457" actId="465"/>
          <ac:spMkLst>
            <pc:docMk/>
            <pc:sldMk cId="430518768" sldId="284"/>
            <ac:spMk id="6" creationId="{457E7162-F25E-FA48-AF02-BB449AC4407D}"/>
          </ac:spMkLst>
        </pc:spChg>
        <pc:spChg chg="mod">
          <ac:chgData name="Vladislav Shuvalov" userId="474cf1bd15ce3829" providerId="LiveId" clId="{1BE1679B-1281-46D6-B0F5-8C37282BB31E}" dt="2022-04-08T15:03:30.196" v="473" actId="1076"/>
          <ac:spMkLst>
            <pc:docMk/>
            <pc:sldMk cId="430518768" sldId="284"/>
            <ac:spMk id="7" creationId="{7231B762-7F82-8E4D-886B-F4D67E1BF4C4}"/>
          </ac:spMkLst>
        </pc:spChg>
        <pc:spChg chg="mod">
          <ac:chgData name="Vladislav Shuvalov" userId="474cf1bd15ce3829" providerId="LiveId" clId="{1BE1679B-1281-46D6-B0F5-8C37282BB31E}" dt="2022-04-08T15:01:41.029" v="435" actId="14100"/>
          <ac:spMkLst>
            <pc:docMk/>
            <pc:sldMk cId="430518768" sldId="284"/>
            <ac:spMk id="8" creationId="{FDF5F641-0E52-6D46-A325-BC3AC683EC07}"/>
          </ac:spMkLst>
        </pc:spChg>
        <pc:spChg chg="mod">
          <ac:chgData name="Vladislav Shuvalov" userId="474cf1bd15ce3829" providerId="LiveId" clId="{1BE1679B-1281-46D6-B0F5-8C37282BB31E}" dt="2022-04-08T15:01:41.029" v="435" actId="14100"/>
          <ac:spMkLst>
            <pc:docMk/>
            <pc:sldMk cId="430518768" sldId="284"/>
            <ac:spMk id="9" creationId="{F2F06B7A-83A2-0348-86AD-E574DE84BA98}"/>
          </ac:spMkLst>
        </pc:spChg>
        <pc:spChg chg="mod">
          <ac:chgData name="Vladislav Shuvalov" userId="474cf1bd15ce3829" providerId="LiveId" clId="{1BE1679B-1281-46D6-B0F5-8C37282BB31E}" dt="2022-04-08T15:01:41.029" v="435" actId="14100"/>
          <ac:spMkLst>
            <pc:docMk/>
            <pc:sldMk cId="430518768" sldId="284"/>
            <ac:spMk id="10" creationId="{F45DD27D-779D-AD43-9C04-E8A022882713}"/>
          </ac:spMkLst>
        </pc:spChg>
        <pc:spChg chg="mod">
          <ac:chgData name="Vladislav Shuvalov" userId="474cf1bd15ce3829" providerId="LiveId" clId="{1BE1679B-1281-46D6-B0F5-8C37282BB31E}" dt="2022-04-08T15:01:41.029" v="435" actId="14100"/>
          <ac:spMkLst>
            <pc:docMk/>
            <pc:sldMk cId="430518768" sldId="284"/>
            <ac:spMk id="11" creationId="{EC366437-5001-1343-B08D-97454DC50127}"/>
          </ac:spMkLst>
        </pc:spChg>
        <pc:spChg chg="mod">
          <ac:chgData name="Vladislav Shuvalov" userId="474cf1bd15ce3829" providerId="LiveId" clId="{1BE1679B-1281-46D6-B0F5-8C37282BB31E}" dt="2022-04-08T15:01:41.029" v="435" actId="14100"/>
          <ac:spMkLst>
            <pc:docMk/>
            <pc:sldMk cId="430518768" sldId="284"/>
            <ac:spMk id="12" creationId="{365DD931-376E-C548-85A2-706CA31209BB}"/>
          </ac:spMkLst>
        </pc:spChg>
        <pc:spChg chg="mod">
          <ac:chgData name="Vladislav Shuvalov" userId="474cf1bd15ce3829" providerId="LiveId" clId="{1BE1679B-1281-46D6-B0F5-8C37282BB31E}" dt="2022-04-08T15:01:41.029" v="435" actId="14100"/>
          <ac:spMkLst>
            <pc:docMk/>
            <pc:sldMk cId="430518768" sldId="284"/>
            <ac:spMk id="13" creationId="{1AAF5A89-BC7E-E540-9DA8-22F7E0331D80}"/>
          </ac:spMkLst>
        </pc:spChg>
        <pc:spChg chg="add mod ord">
          <ac:chgData name="Vladislav Shuvalov" userId="474cf1bd15ce3829" providerId="LiveId" clId="{1BE1679B-1281-46D6-B0F5-8C37282BB31E}" dt="2022-04-08T15:01:47.869" v="436" actId="14100"/>
          <ac:spMkLst>
            <pc:docMk/>
            <pc:sldMk cId="430518768" sldId="284"/>
            <ac:spMk id="14" creationId="{2B656BB6-9ED0-469F-AF53-CD8E8D6EE783}"/>
          </ac:spMkLst>
        </pc:spChg>
        <pc:spChg chg="add mod ord">
          <ac:chgData name="Vladislav Shuvalov" userId="474cf1bd15ce3829" providerId="LiveId" clId="{1BE1679B-1281-46D6-B0F5-8C37282BB31E}" dt="2022-04-08T15:02:11.900" v="444" actId="170"/>
          <ac:spMkLst>
            <pc:docMk/>
            <pc:sldMk cId="430518768" sldId="284"/>
            <ac:spMk id="15" creationId="{1C3863DD-0E1E-47A8-B502-C8937389AD5B}"/>
          </ac:spMkLst>
        </pc:spChg>
        <pc:spChg chg="add mod">
          <ac:chgData name="Vladislav Shuvalov" userId="474cf1bd15ce3829" providerId="LiveId" clId="{1BE1679B-1281-46D6-B0F5-8C37282BB31E}" dt="2022-04-08T15:03:04.097" v="463" actId="1076"/>
          <ac:spMkLst>
            <pc:docMk/>
            <pc:sldMk cId="430518768" sldId="284"/>
            <ac:spMk id="16" creationId="{65159482-C44A-40E6-9B86-94A3FF2B7836}"/>
          </ac:spMkLst>
        </pc:spChg>
        <pc:spChg chg="add mod">
          <ac:chgData name="Vladislav Shuvalov" userId="474cf1bd15ce3829" providerId="LiveId" clId="{1BE1679B-1281-46D6-B0F5-8C37282BB31E}" dt="2022-04-08T15:03:00.547" v="462" actId="1076"/>
          <ac:spMkLst>
            <pc:docMk/>
            <pc:sldMk cId="430518768" sldId="284"/>
            <ac:spMk id="17" creationId="{CA0C0858-4596-4811-AF47-E8A63946E469}"/>
          </ac:spMkLst>
        </pc:spChg>
        <pc:spChg chg="add mod">
          <ac:chgData name="Vladislav Shuvalov" userId="474cf1bd15ce3829" providerId="LiveId" clId="{1BE1679B-1281-46D6-B0F5-8C37282BB31E}" dt="2022-04-08T15:03:14.848" v="467" actId="1076"/>
          <ac:spMkLst>
            <pc:docMk/>
            <pc:sldMk cId="430518768" sldId="284"/>
            <ac:spMk id="18" creationId="{64B9DF56-53D0-4914-97DE-D0BED35D701A}"/>
          </ac:spMkLst>
        </pc:spChg>
        <pc:spChg chg="add mod">
          <ac:chgData name="Vladislav Shuvalov" userId="474cf1bd15ce3829" providerId="LiveId" clId="{1BE1679B-1281-46D6-B0F5-8C37282BB31E}" dt="2022-04-08T15:03:27.727" v="472" actId="1076"/>
          <ac:spMkLst>
            <pc:docMk/>
            <pc:sldMk cId="430518768" sldId="284"/>
            <ac:spMk id="19" creationId="{F28A802B-2D72-4C03-B0C5-EAA6FBFD038B}"/>
          </ac:spMkLst>
        </pc:spChg>
        <pc:spChg chg="add mod">
          <ac:chgData name="Vladislav Shuvalov" userId="474cf1bd15ce3829" providerId="LiveId" clId="{1BE1679B-1281-46D6-B0F5-8C37282BB31E}" dt="2022-04-08T15:03:42.749" v="477" actId="1076"/>
          <ac:spMkLst>
            <pc:docMk/>
            <pc:sldMk cId="430518768" sldId="284"/>
            <ac:spMk id="20" creationId="{08B60B0E-3927-4B53-A737-CC050DE94A6D}"/>
          </ac:spMkLst>
        </pc:spChg>
        <pc:spChg chg="add mod">
          <ac:chgData name="Vladislav Shuvalov" userId="474cf1bd15ce3829" providerId="LiveId" clId="{1BE1679B-1281-46D6-B0F5-8C37282BB31E}" dt="2022-04-08T15:03:50.914" v="480" actId="1076"/>
          <ac:spMkLst>
            <pc:docMk/>
            <pc:sldMk cId="430518768" sldId="284"/>
            <ac:spMk id="21" creationId="{497AFB7F-DB9D-4877-B782-A2BC05904F6A}"/>
          </ac:spMkLst>
        </pc:spChg>
        <pc:spChg chg="add mod">
          <ac:chgData name="Vladislav Shuvalov" userId="474cf1bd15ce3829" providerId="LiveId" clId="{1BE1679B-1281-46D6-B0F5-8C37282BB31E}" dt="2022-04-08T15:03:56.572" v="482" actId="1076"/>
          <ac:spMkLst>
            <pc:docMk/>
            <pc:sldMk cId="430518768" sldId="284"/>
            <ac:spMk id="22" creationId="{32772709-AF90-447B-8E91-1DE8A375C749}"/>
          </ac:spMkLst>
        </pc:spChg>
        <pc:spChg chg="add mod">
          <ac:chgData name="Vladislav Shuvalov" userId="474cf1bd15ce3829" providerId="LiveId" clId="{1BE1679B-1281-46D6-B0F5-8C37282BB31E}" dt="2022-04-08T15:03:59.682" v="484" actId="1076"/>
          <ac:spMkLst>
            <pc:docMk/>
            <pc:sldMk cId="430518768" sldId="284"/>
            <ac:spMk id="23" creationId="{7B092970-7ECC-4EAA-A43F-DFF1C654269F}"/>
          </ac:spMkLst>
        </pc:spChg>
        <pc:spChg chg="add mod">
          <ac:chgData name="Vladislav Shuvalov" userId="474cf1bd15ce3829" providerId="LiveId" clId="{1BE1679B-1281-46D6-B0F5-8C37282BB31E}" dt="2022-04-08T15:04:05.257" v="486" actId="1076"/>
          <ac:spMkLst>
            <pc:docMk/>
            <pc:sldMk cId="430518768" sldId="284"/>
            <ac:spMk id="24" creationId="{21759862-453B-44C4-9256-22613519CA20}"/>
          </ac:spMkLst>
        </pc:spChg>
        <pc:spChg chg="add mod">
          <ac:chgData name="Vladislav Shuvalov" userId="474cf1bd15ce3829" providerId="LiveId" clId="{1BE1679B-1281-46D6-B0F5-8C37282BB31E}" dt="2022-04-08T15:04:24.233" v="488" actId="1076"/>
          <ac:spMkLst>
            <pc:docMk/>
            <pc:sldMk cId="430518768" sldId="284"/>
            <ac:spMk id="25" creationId="{BF040708-9541-4E5D-A6C7-68AFAAFEAD4B}"/>
          </ac:spMkLst>
        </pc:spChg>
        <pc:spChg chg="mod">
          <ac:chgData name="Vladislav Shuvalov" userId="474cf1bd15ce3829" providerId="LiveId" clId="{1BE1679B-1281-46D6-B0F5-8C37282BB31E}" dt="2022-04-08T15:03:06.049" v="464" actId="1076"/>
          <ac:spMkLst>
            <pc:docMk/>
            <pc:sldMk cId="430518768" sldId="284"/>
            <ac:spMk id="16388" creationId="{F1B97573-8DBE-4808-A551-A79E6C7AB023}"/>
          </ac:spMkLst>
        </pc:spChg>
        <pc:spChg chg="mod">
          <ac:chgData name="Vladislav Shuvalov" userId="474cf1bd15ce3829" providerId="LiveId" clId="{1BE1679B-1281-46D6-B0F5-8C37282BB31E}" dt="2022-04-08T15:03:38.448" v="475" actId="14100"/>
          <ac:spMkLst>
            <pc:docMk/>
            <pc:sldMk cId="430518768" sldId="284"/>
            <ac:spMk id="16389" creationId="{2E9F25BB-547F-47EB-8611-278B87BD3B1D}"/>
          </ac:spMkLst>
        </pc:spChg>
      </pc:sldChg>
      <pc:sldChg chg="addSp delSp modSp mod">
        <pc:chgData name="Vladislav Shuvalov" userId="474cf1bd15ce3829" providerId="LiveId" clId="{1BE1679B-1281-46D6-B0F5-8C37282BB31E}" dt="2022-04-08T15:06:23.192" v="534" actId="1076"/>
        <pc:sldMkLst>
          <pc:docMk/>
          <pc:sldMk cId="1512413386" sldId="285"/>
        </pc:sldMkLst>
        <pc:spChg chg="mod">
          <ac:chgData name="Vladislav Shuvalov" userId="474cf1bd15ce3829" providerId="LiveId" clId="{1BE1679B-1281-46D6-B0F5-8C37282BB31E}" dt="2022-04-08T14:55:35.914" v="397" actId="12"/>
          <ac:spMkLst>
            <pc:docMk/>
            <pc:sldMk cId="1512413386" sldId="285"/>
            <ac:spMk id="3" creationId="{00064053-0CAB-4476-A9C7-107D477290DD}"/>
          </ac:spMkLst>
        </pc:spChg>
        <pc:spChg chg="mod">
          <ac:chgData name="Vladislav Shuvalov" userId="474cf1bd15ce3829" providerId="LiveId" clId="{1BE1679B-1281-46D6-B0F5-8C37282BB31E}" dt="2022-04-08T14:55:35.914" v="397" actId="12"/>
          <ac:spMkLst>
            <pc:docMk/>
            <pc:sldMk cId="1512413386" sldId="285"/>
            <ac:spMk id="4" creationId="{9FA57603-DB5F-4640-A948-933128534D3B}"/>
          </ac:spMkLst>
        </pc:spChg>
        <pc:spChg chg="mod">
          <ac:chgData name="Vladislav Shuvalov" userId="474cf1bd15ce3829" providerId="LiveId" clId="{1BE1679B-1281-46D6-B0F5-8C37282BB31E}" dt="2022-04-08T14:55:35.914" v="397" actId="12"/>
          <ac:spMkLst>
            <pc:docMk/>
            <pc:sldMk cId="1512413386" sldId="285"/>
            <ac:spMk id="6" creationId="{C346A17C-0DED-5341-BF93-987E3CFFCA85}"/>
          </ac:spMkLst>
        </pc:spChg>
        <pc:spChg chg="mod">
          <ac:chgData name="Vladislav Shuvalov" userId="474cf1bd15ce3829" providerId="LiveId" clId="{1BE1679B-1281-46D6-B0F5-8C37282BB31E}" dt="2022-04-08T14:55:35.914" v="397" actId="12"/>
          <ac:spMkLst>
            <pc:docMk/>
            <pc:sldMk cId="1512413386" sldId="285"/>
            <ac:spMk id="7" creationId="{17D9D619-59B6-6D45-8C0D-BD413BC1D415}"/>
          </ac:spMkLst>
        </pc:spChg>
        <pc:spChg chg="mod">
          <ac:chgData name="Vladislav Shuvalov" userId="474cf1bd15ce3829" providerId="LiveId" clId="{1BE1679B-1281-46D6-B0F5-8C37282BB31E}" dt="2022-04-08T14:55:35.914" v="397" actId="12"/>
          <ac:spMkLst>
            <pc:docMk/>
            <pc:sldMk cId="1512413386" sldId="285"/>
            <ac:spMk id="8" creationId="{56AB7373-D3EF-6346-B4C6-4C3BE249A121}"/>
          </ac:spMkLst>
        </pc:spChg>
        <pc:spChg chg="mod">
          <ac:chgData name="Vladislav Shuvalov" userId="474cf1bd15ce3829" providerId="LiveId" clId="{1BE1679B-1281-46D6-B0F5-8C37282BB31E}" dt="2022-04-08T14:55:35.914" v="397" actId="12"/>
          <ac:spMkLst>
            <pc:docMk/>
            <pc:sldMk cId="1512413386" sldId="285"/>
            <ac:spMk id="9" creationId="{980ABA30-E992-4340-851B-20F856E166E0}"/>
          </ac:spMkLst>
        </pc:spChg>
        <pc:spChg chg="mod">
          <ac:chgData name="Vladislav Shuvalov" userId="474cf1bd15ce3829" providerId="LiveId" clId="{1BE1679B-1281-46D6-B0F5-8C37282BB31E}" dt="2022-04-08T14:55:35.914" v="397" actId="12"/>
          <ac:spMkLst>
            <pc:docMk/>
            <pc:sldMk cId="1512413386" sldId="285"/>
            <ac:spMk id="10" creationId="{6ACBAF8A-CCE8-3140-A412-A1B7B6D61288}"/>
          </ac:spMkLst>
        </pc:spChg>
        <pc:spChg chg="mod">
          <ac:chgData name="Vladislav Shuvalov" userId="474cf1bd15ce3829" providerId="LiveId" clId="{1BE1679B-1281-46D6-B0F5-8C37282BB31E}" dt="2022-04-08T14:55:35.914" v="397" actId="12"/>
          <ac:spMkLst>
            <pc:docMk/>
            <pc:sldMk cId="1512413386" sldId="285"/>
            <ac:spMk id="11" creationId="{BB397BED-25CD-A049-99AD-D978E7BF4FE3}"/>
          </ac:spMkLst>
        </pc:spChg>
        <pc:spChg chg="mod">
          <ac:chgData name="Vladislav Shuvalov" userId="474cf1bd15ce3829" providerId="LiveId" clId="{1BE1679B-1281-46D6-B0F5-8C37282BB31E}" dt="2022-04-08T14:55:35.914" v="397" actId="12"/>
          <ac:spMkLst>
            <pc:docMk/>
            <pc:sldMk cId="1512413386" sldId="285"/>
            <ac:spMk id="12" creationId="{EA5D089B-4EF1-194D-85CB-5A044DD6BD2D}"/>
          </ac:spMkLst>
        </pc:spChg>
        <pc:spChg chg="mod">
          <ac:chgData name="Vladislav Shuvalov" userId="474cf1bd15ce3829" providerId="LiveId" clId="{1BE1679B-1281-46D6-B0F5-8C37282BB31E}" dt="2022-04-08T15:05:49.483" v="518" actId="1076"/>
          <ac:spMkLst>
            <pc:docMk/>
            <pc:sldMk cId="1512413386" sldId="285"/>
            <ac:spMk id="13" creationId="{BE10E75E-8311-8743-BC4B-2596257B400D}"/>
          </ac:spMkLst>
        </pc:spChg>
        <pc:spChg chg="add mod">
          <ac:chgData name="Vladislav Shuvalov" userId="474cf1bd15ce3829" providerId="LiveId" clId="{1BE1679B-1281-46D6-B0F5-8C37282BB31E}" dt="2022-04-08T14:55:51.535" v="399" actId="1076"/>
          <ac:spMkLst>
            <pc:docMk/>
            <pc:sldMk cId="1512413386" sldId="285"/>
            <ac:spMk id="14" creationId="{50BB125E-4EAB-4508-92D2-30AB05A63324}"/>
          </ac:spMkLst>
        </pc:spChg>
        <pc:spChg chg="add mod">
          <ac:chgData name="Vladislav Shuvalov" userId="474cf1bd15ce3829" providerId="LiveId" clId="{1BE1679B-1281-46D6-B0F5-8C37282BB31E}" dt="2022-04-08T14:55:54.097" v="400" actId="1076"/>
          <ac:spMkLst>
            <pc:docMk/>
            <pc:sldMk cId="1512413386" sldId="285"/>
            <ac:spMk id="15" creationId="{38CEFF1D-B23E-4A25-BB3F-AA719EDF790F}"/>
          </ac:spMkLst>
        </pc:spChg>
        <pc:spChg chg="add mod">
          <ac:chgData name="Vladislav Shuvalov" userId="474cf1bd15ce3829" providerId="LiveId" clId="{1BE1679B-1281-46D6-B0F5-8C37282BB31E}" dt="2022-04-08T14:55:57.643" v="402" actId="1076"/>
          <ac:spMkLst>
            <pc:docMk/>
            <pc:sldMk cId="1512413386" sldId="285"/>
            <ac:spMk id="16" creationId="{A59C49A6-9297-4A52-8791-B4DEA8F10124}"/>
          </ac:spMkLst>
        </pc:spChg>
        <pc:spChg chg="add mod">
          <ac:chgData name="Vladislav Shuvalov" userId="474cf1bd15ce3829" providerId="LiveId" clId="{1BE1679B-1281-46D6-B0F5-8C37282BB31E}" dt="2022-04-08T14:56:00.855" v="404" actId="1076"/>
          <ac:spMkLst>
            <pc:docMk/>
            <pc:sldMk cId="1512413386" sldId="285"/>
            <ac:spMk id="17" creationId="{13AE7B2B-D3F4-4173-AB0E-D16750246465}"/>
          </ac:spMkLst>
        </pc:spChg>
        <pc:spChg chg="add mod">
          <ac:chgData name="Vladislav Shuvalov" userId="474cf1bd15ce3829" providerId="LiveId" clId="{1BE1679B-1281-46D6-B0F5-8C37282BB31E}" dt="2022-04-08T14:56:04.431" v="406" actId="1076"/>
          <ac:spMkLst>
            <pc:docMk/>
            <pc:sldMk cId="1512413386" sldId="285"/>
            <ac:spMk id="18" creationId="{8AA7E78F-7B63-4A30-A814-F2EE2B63A352}"/>
          </ac:spMkLst>
        </pc:spChg>
        <pc:spChg chg="add mod">
          <ac:chgData name="Vladislav Shuvalov" userId="474cf1bd15ce3829" providerId="LiveId" clId="{1BE1679B-1281-46D6-B0F5-8C37282BB31E}" dt="2022-04-08T14:56:07.819" v="408" actId="1076"/>
          <ac:spMkLst>
            <pc:docMk/>
            <pc:sldMk cId="1512413386" sldId="285"/>
            <ac:spMk id="19" creationId="{4D43DF13-6876-4213-8BF8-06E6747A0D41}"/>
          </ac:spMkLst>
        </pc:spChg>
        <pc:spChg chg="add mod">
          <ac:chgData name="Vladislav Shuvalov" userId="474cf1bd15ce3829" providerId="LiveId" clId="{1BE1679B-1281-46D6-B0F5-8C37282BB31E}" dt="2022-04-08T14:56:11.822" v="410" actId="1076"/>
          <ac:spMkLst>
            <pc:docMk/>
            <pc:sldMk cId="1512413386" sldId="285"/>
            <ac:spMk id="20" creationId="{D5DFAF3A-636A-43D2-BE04-B4A83706B763}"/>
          </ac:spMkLst>
        </pc:spChg>
        <pc:spChg chg="add mod">
          <ac:chgData name="Vladislav Shuvalov" userId="474cf1bd15ce3829" providerId="LiveId" clId="{1BE1679B-1281-46D6-B0F5-8C37282BB31E}" dt="2022-04-08T14:56:16.149" v="412" actId="1076"/>
          <ac:spMkLst>
            <pc:docMk/>
            <pc:sldMk cId="1512413386" sldId="285"/>
            <ac:spMk id="21" creationId="{AEE1497A-E156-4C54-A5B6-704B7A8D9CFB}"/>
          </ac:spMkLst>
        </pc:spChg>
        <pc:spChg chg="add mod">
          <ac:chgData name="Vladislav Shuvalov" userId="474cf1bd15ce3829" providerId="LiveId" clId="{1BE1679B-1281-46D6-B0F5-8C37282BB31E}" dt="2022-04-08T14:56:19.294" v="414" actId="1076"/>
          <ac:spMkLst>
            <pc:docMk/>
            <pc:sldMk cId="1512413386" sldId="285"/>
            <ac:spMk id="22" creationId="{08F0F49B-34F7-45E6-A46D-A7A7418E902D}"/>
          </ac:spMkLst>
        </pc:spChg>
        <pc:spChg chg="add del mod">
          <ac:chgData name="Vladislav Shuvalov" userId="474cf1bd15ce3829" providerId="LiveId" clId="{1BE1679B-1281-46D6-B0F5-8C37282BB31E}" dt="2022-04-08T15:04:47.759" v="490" actId="478"/>
          <ac:spMkLst>
            <pc:docMk/>
            <pc:sldMk cId="1512413386" sldId="285"/>
            <ac:spMk id="23" creationId="{4A5E86D4-B585-4107-9AE1-772503A14A33}"/>
          </ac:spMkLst>
        </pc:spChg>
        <pc:spChg chg="add del mod">
          <ac:chgData name="Vladislav Shuvalov" userId="474cf1bd15ce3829" providerId="LiveId" clId="{1BE1679B-1281-46D6-B0F5-8C37282BB31E}" dt="2022-04-08T15:05:09.713" v="497" actId="478"/>
          <ac:spMkLst>
            <pc:docMk/>
            <pc:sldMk cId="1512413386" sldId="285"/>
            <ac:spMk id="24" creationId="{4568A61E-28CE-4913-96D0-478D1ED45A90}"/>
          </ac:spMkLst>
        </pc:spChg>
        <pc:spChg chg="mod">
          <ac:chgData name="Vladislav Shuvalov" userId="474cf1bd15ce3829" providerId="LiveId" clId="{1BE1679B-1281-46D6-B0F5-8C37282BB31E}" dt="2022-04-08T15:05:33.727" v="509" actId="207"/>
          <ac:spMkLst>
            <pc:docMk/>
            <pc:sldMk cId="1512413386" sldId="285"/>
            <ac:spMk id="26" creationId="{3689A01A-4AB6-4B94-945D-B71B10BA58C5}"/>
          </ac:spMkLst>
        </pc:spChg>
        <pc:spChg chg="mod">
          <ac:chgData name="Vladislav Shuvalov" userId="474cf1bd15ce3829" providerId="LiveId" clId="{1BE1679B-1281-46D6-B0F5-8C37282BB31E}" dt="2022-04-08T15:05:33.727" v="509" actId="207"/>
          <ac:spMkLst>
            <pc:docMk/>
            <pc:sldMk cId="1512413386" sldId="285"/>
            <ac:spMk id="27" creationId="{9D69A017-0B12-4BD6-A25B-6CEAFD0E5317}"/>
          </ac:spMkLst>
        </pc:spChg>
        <pc:spChg chg="mod">
          <ac:chgData name="Vladislav Shuvalov" userId="474cf1bd15ce3829" providerId="LiveId" clId="{1BE1679B-1281-46D6-B0F5-8C37282BB31E}" dt="2022-04-08T15:05:35.710" v="512"/>
          <ac:spMkLst>
            <pc:docMk/>
            <pc:sldMk cId="1512413386" sldId="285"/>
            <ac:spMk id="29" creationId="{D056D10C-4022-4161-A743-7645BBCBDF69}"/>
          </ac:spMkLst>
        </pc:spChg>
        <pc:spChg chg="mod">
          <ac:chgData name="Vladislav Shuvalov" userId="474cf1bd15ce3829" providerId="LiveId" clId="{1BE1679B-1281-46D6-B0F5-8C37282BB31E}" dt="2022-04-08T15:05:35.710" v="512"/>
          <ac:spMkLst>
            <pc:docMk/>
            <pc:sldMk cId="1512413386" sldId="285"/>
            <ac:spMk id="30" creationId="{26F993F5-05F9-4CD3-9156-57545B7EDAE3}"/>
          </ac:spMkLst>
        </pc:spChg>
        <pc:spChg chg="mod">
          <ac:chgData name="Vladislav Shuvalov" userId="474cf1bd15ce3829" providerId="LiveId" clId="{1BE1679B-1281-46D6-B0F5-8C37282BB31E}" dt="2022-04-08T15:06:08.764" v="528"/>
          <ac:spMkLst>
            <pc:docMk/>
            <pc:sldMk cId="1512413386" sldId="285"/>
            <ac:spMk id="32" creationId="{DE4C446F-36F2-4415-834C-671F5176AEB1}"/>
          </ac:spMkLst>
        </pc:spChg>
        <pc:spChg chg="mod">
          <ac:chgData name="Vladislav Shuvalov" userId="474cf1bd15ce3829" providerId="LiveId" clId="{1BE1679B-1281-46D6-B0F5-8C37282BB31E}" dt="2022-04-08T15:06:08.764" v="528"/>
          <ac:spMkLst>
            <pc:docMk/>
            <pc:sldMk cId="1512413386" sldId="285"/>
            <ac:spMk id="33" creationId="{4D1D0922-CF52-4C85-8065-A8E31858CE52}"/>
          </ac:spMkLst>
        </pc:spChg>
        <pc:grpChg chg="add del mod">
          <ac:chgData name="Vladislav Shuvalov" userId="474cf1bd15ce3829" providerId="LiveId" clId="{1BE1679B-1281-46D6-B0F5-8C37282BB31E}" dt="2022-04-08T15:05:34.464" v="511"/>
          <ac:grpSpMkLst>
            <pc:docMk/>
            <pc:sldMk cId="1512413386" sldId="285"/>
            <ac:grpSpMk id="25" creationId="{D9908900-575C-4E7A-9A94-EB9E5F8B0C27}"/>
          </ac:grpSpMkLst>
        </pc:grpChg>
        <pc:grpChg chg="add del mod ord">
          <ac:chgData name="Vladislav Shuvalov" userId="474cf1bd15ce3829" providerId="LiveId" clId="{1BE1679B-1281-46D6-B0F5-8C37282BB31E}" dt="2022-04-08T15:05:55.836" v="519" actId="478"/>
          <ac:grpSpMkLst>
            <pc:docMk/>
            <pc:sldMk cId="1512413386" sldId="285"/>
            <ac:grpSpMk id="28" creationId="{A4222E9C-A49A-4731-B5AC-9924442FEA07}"/>
          </ac:grpSpMkLst>
        </pc:grpChg>
        <pc:grpChg chg="add mod ord">
          <ac:chgData name="Vladislav Shuvalov" userId="474cf1bd15ce3829" providerId="LiveId" clId="{1BE1679B-1281-46D6-B0F5-8C37282BB31E}" dt="2022-04-08T15:06:23.192" v="534" actId="1076"/>
          <ac:grpSpMkLst>
            <pc:docMk/>
            <pc:sldMk cId="1512413386" sldId="285"/>
            <ac:grpSpMk id="31" creationId="{00A491A6-A096-4ED9-9488-5DF76D655053}"/>
          </ac:grpSpMkLst>
        </pc:grpChg>
      </pc:sldChg>
      <pc:sldChg chg="addSp modSp mod">
        <pc:chgData name="Vladislav Shuvalov" userId="474cf1bd15ce3829" providerId="LiveId" clId="{1BE1679B-1281-46D6-B0F5-8C37282BB31E}" dt="2022-04-08T14:53:56.234" v="392" actId="12"/>
        <pc:sldMkLst>
          <pc:docMk/>
          <pc:sldMk cId="2629371071" sldId="286"/>
        </pc:sldMkLst>
        <pc:spChg chg="mod">
          <ac:chgData name="Vladislav Shuvalov" userId="474cf1bd15ce3829" providerId="LiveId" clId="{1BE1679B-1281-46D6-B0F5-8C37282BB31E}" dt="2022-04-08T14:50:19.351" v="356" actId="14100"/>
          <ac:spMkLst>
            <pc:docMk/>
            <pc:sldMk cId="2629371071" sldId="286"/>
            <ac:spMk id="3" creationId="{CB95AC7B-A505-4D39-B836-43D3C3387888}"/>
          </ac:spMkLst>
        </pc:spChg>
        <pc:spChg chg="mod">
          <ac:chgData name="Vladislav Shuvalov" userId="474cf1bd15ce3829" providerId="LiveId" clId="{1BE1679B-1281-46D6-B0F5-8C37282BB31E}" dt="2022-04-08T14:51:35.951" v="370" actId="1076"/>
          <ac:spMkLst>
            <pc:docMk/>
            <pc:sldMk cId="2629371071" sldId="286"/>
            <ac:spMk id="6" creationId="{E12895DA-6DE0-9C48-8CAD-1711E91E758F}"/>
          </ac:spMkLst>
        </pc:spChg>
        <pc:spChg chg="mod">
          <ac:chgData name="Vladislav Shuvalov" userId="474cf1bd15ce3829" providerId="LiveId" clId="{1BE1679B-1281-46D6-B0F5-8C37282BB31E}" dt="2022-04-08T14:51:35.951" v="370" actId="1076"/>
          <ac:spMkLst>
            <pc:docMk/>
            <pc:sldMk cId="2629371071" sldId="286"/>
            <ac:spMk id="8" creationId="{A2BAD3A1-8200-454C-BB10-E734ADF84192}"/>
          </ac:spMkLst>
        </pc:spChg>
        <pc:spChg chg="mod">
          <ac:chgData name="Vladislav Shuvalov" userId="474cf1bd15ce3829" providerId="LiveId" clId="{1BE1679B-1281-46D6-B0F5-8C37282BB31E}" dt="2022-04-08T14:51:35.951" v="370" actId="1076"/>
          <ac:spMkLst>
            <pc:docMk/>
            <pc:sldMk cId="2629371071" sldId="286"/>
            <ac:spMk id="9" creationId="{06A8A4DF-A9E0-0F45-9AE5-9FC70216EFE4}"/>
          </ac:spMkLst>
        </pc:spChg>
        <pc:spChg chg="mod">
          <ac:chgData name="Vladislav Shuvalov" userId="474cf1bd15ce3829" providerId="LiveId" clId="{1BE1679B-1281-46D6-B0F5-8C37282BB31E}" dt="2022-04-08T14:51:35.951" v="370" actId="1076"/>
          <ac:spMkLst>
            <pc:docMk/>
            <pc:sldMk cId="2629371071" sldId="286"/>
            <ac:spMk id="10" creationId="{E2457944-9FD5-D04C-ABDB-3BB5B307CE7E}"/>
          </ac:spMkLst>
        </pc:spChg>
        <pc:spChg chg="mod">
          <ac:chgData name="Vladislav Shuvalov" userId="474cf1bd15ce3829" providerId="LiveId" clId="{1BE1679B-1281-46D6-B0F5-8C37282BB31E}" dt="2022-04-08T14:51:35.951" v="370" actId="1076"/>
          <ac:spMkLst>
            <pc:docMk/>
            <pc:sldMk cId="2629371071" sldId="286"/>
            <ac:spMk id="11" creationId="{F628A7C1-44F1-F342-8D55-9602ABD40CF8}"/>
          </ac:spMkLst>
        </pc:spChg>
        <pc:spChg chg="mod">
          <ac:chgData name="Vladislav Shuvalov" userId="474cf1bd15ce3829" providerId="LiveId" clId="{1BE1679B-1281-46D6-B0F5-8C37282BB31E}" dt="2022-04-08T14:51:35.951" v="370" actId="1076"/>
          <ac:spMkLst>
            <pc:docMk/>
            <pc:sldMk cId="2629371071" sldId="286"/>
            <ac:spMk id="12" creationId="{38524406-C5AC-8445-9F7D-3C177E58CE84}"/>
          </ac:spMkLst>
        </pc:spChg>
        <pc:spChg chg="mod">
          <ac:chgData name="Vladislav Shuvalov" userId="474cf1bd15ce3829" providerId="LiveId" clId="{1BE1679B-1281-46D6-B0F5-8C37282BB31E}" dt="2022-04-08T14:51:35.951" v="370" actId="1076"/>
          <ac:spMkLst>
            <pc:docMk/>
            <pc:sldMk cId="2629371071" sldId="286"/>
            <ac:spMk id="13" creationId="{692D323A-36CF-214C-AC10-07276843388E}"/>
          </ac:spMkLst>
        </pc:spChg>
        <pc:spChg chg="mod">
          <ac:chgData name="Vladislav Shuvalov" userId="474cf1bd15ce3829" providerId="LiveId" clId="{1BE1679B-1281-46D6-B0F5-8C37282BB31E}" dt="2022-04-08T14:53:56.234" v="392" actId="12"/>
          <ac:spMkLst>
            <pc:docMk/>
            <pc:sldMk cId="2629371071" sldId="286"/>
            <ac:spMk id="14" creationId="{FC725C2E-1A0A-3944-9C12-91B79DE40E85}"/>
          </ac:spMkLst>
        </pc:spChg>
        <pc:spChg chg="add mod">
          <ac:chgData name="Vladislav Shuvalov" userId="474cf1bd15ce3829" providerId="LiveId" clId="{1BE1679B-1281-46D6-B0F5-8C37282BB31E}" dt="2022-04-08T14:50:33.272" v="358" actId="1076"/>
          <ac:spMkLst>
            <pc:docMk/>
            <pc:sldMk cId="2629371071" sldId="286"/>
            <ac:spMk id="15" creationId="{AB3AC7E8-0BAB-48E9-A056-4297EFA8931A}"/>
          </ac:spMkLst>
        </pc:spChg>
        <pc:spChg chg="add mod">
          <ac:chgData name="Vladislav Shuvalov" userId="474cf1bd15ce3829" providerId="LiveId" clId="{1BE1679B-1281-46D6-B0F5-8C37282BB31E}" dt="2022-04-08T14:53:17.764" v="389" actId="552"/>
          <ac:spMkLst>
            <pc:docMk/>
            <pc:sldMk cId="2629371071" sldId="286"/>
            <ac:spMk id="16" creationId="{EA18CC39-4C7E-4CE8-8AD0-76248872BA8D}"/>
          </ac:spMkLst>
        </pc:spChg>
        <pc:spChg chg="add mod">
          <ac:chgData name="Vladislav Shuvalov" userId="474cf1bd15ce3829" providerId="LiveId" clId="{1BE1679B-1281-46D6-B0F5-8C37282BB31E}" dt="2022-04-08T14:53:17.764" v="389" actId="552"/>
          <ac:spMkLst>
            <pc:docMk/>
            <pc:sldMk cId="2629371071" sldId="286"/>
            <ac:spMk id="17" creationId="{D4304B11-0C5D-4C5D-A932-C1BD1BCFD523}"/>
          </ac:spMkLst>
        </pc:spChg>
        <pc:spChg chg="add mod">
          <ac:chgData name="Vladislav Shuvalov" userId="474cf1bd15ce3829" providerId="LiveId" clId="{1BE1679B-1281-46D6-B0F5-8C37282BB31E}" dt="2022-04-08T14:53:17.764" v="389" actId="552"/>
          <ac:spMkLst>
            <pc:docMk/>
            <pc:sldMk cId="2629371071" sldId="286"/>
            <ac:spMk id="18" creationId="{02405A08-9B58-47F9-B54E-531951AEED8C}"/>
          </ac:spMkLst>
        </pc:spChg>
        <pc:spChg chg="add mod">
          <ac:chgData name="Vladislav Shuvalov" userId="474cf1bd15ce3829" providerId="LiveId" clId="{1BE1679B-1281-46D6-B0F5-8C37282BB31E}" dt="2022-04-08T14:53:17.764" v="389" actId="552"/>
          <ac:spMkLst>
            <pc:docMk/>
            <pc:sldMk cId="2629371071" sldId="286"/>
            <ac:spMk id="19" creationId="{DCB2887A-DF87-46F7-855C-35E0E23F0895}"/>
          </ac:spMkLst>
        </pc:spChg>
        <pc:spChg chg="add mod">
          <ac:chgData name="Vladislav Shuvalov" userId="474cf1bd15ce3829" providerId="LiveId" clId="{1BE1679B-1281-46D6-B0F5-8C37282BB31E}" dt="2022-04-08T14:53:17.764" v="389" actId="552"/>
          <ac:spMkLst>
            <pc:docMk/>
            <pc:sldMk cId="2629371071" sldId="286"/>
            <ac:spMk id="20" creationId="{3F5D8169-52FD-43FE-A29B-E42EC92F860A}"/>
          </ac:spMkLst>
        </pc:spChg>
        <pc:spChg chg="add mod">
          <ac:chgData name="Vladislav Shuvalov" userId="474cf1bd15ce3829" providerId="LiveId" clId="{1BE1679B-1281-46D6-B0F5-8C37282BB31E}" dt="2022-04-08T14:53:17.764" v="389" actId="552"/>
          <ac:spMkLst>
            <pc:docMk/>
            <pc:sldMk cId="2629371071" sldId="286"/>
            <ac:spMk id="21" creationId="{BBED80E0-F441-4D3D-9326-DC31E6FCC759}"/>
          </ac:spMkLst>
        </pc:spChg>
        <pc:spChg chg="add mod">
          <ac:chgData name="Vladislav Shuvalov" userId="474cf1bd15ce3829" providerId="LiveId" clId="{1BE1679B-1281-46D6-B0F5-8C37282BB31E}" dt="2022-04-08T14:53:17.764" v="389" actId="552"/>
          <ac:spMkLst>
            <pc:docMk/>
            <pc:sldMk cId="2629371071" sldId="286"/>
            <ac:spMk id="22" creationId="{D766FEB2-14ED-44B6-BACB-B809FD620691}"/>
          </ac:spMkLst>
        </pc:spChg>
        <pc:spChg chg="add mod">
          <ac:chgData name="Vladislav Shuvalov" userId="474cf1bd15ce3829" providerId="LiveId" clId="{1BE1679B-1281-46D6-B0F5-8C37282BB31E}" dt="2022-04-08T14:53:17.764" v="389" actId="552"/>
          <ac:spMkLst>
            <pc:docMk/>
            <pc:sldMk cId="2629371071" sldId="286"/>
            <ac:spMk id="23" creationId="{426DC15A-8464-44D9-9D08-14766F6E0481}"/>
          </ac:spMkLst>
        </pc:spChg>
      </pc:sldChg>
      <pc:sldChg chg="addSp delSp modSp mod">
        <pc:chgData name="Vladislav Shuvalov" userId="474cf1bd15ce3829" providerId="LiveId" clId="{1BE1679B-1281-46D6-B0F5-8C37282BB31E}" dt="2022-04-08T15:06:06.400" v="527" actId="1076"/>
        <pc:sldMkLst>
          <pc:docMk/>
          <pc:sldMk cId="581124519" sldId="287"/>
        </pc:sldMkLst>
        <pc:spChg chg="mod">
          <ac:chgData name="Vladislav Shuvalov" userId="474cf1bd15ce3829" providerId="LiveId" clId="{1BE1679B-1281-46D6-B0F5-8C37282BB31E}" dt="2022-04-08T14:45:09.187" v="343" actId="14100"/>
          <ac:spMkLst>
            <pc:docMk/>
            <pc:sldMk cId="581124519" sldId="287"/>
            <ac:spMk id="3" creationId="{7163BC6E-0B1E-4B37-BF03-0C712EE01113}"/>
          </ac:spMkLst>
        </pc:spChg>
        <pc:spChg chg="mod">
          <ac:chgData name="Vladislav Shuvalov" userId="474cf1bd15ce3829" providerId="LiveId" clId="{1BE1679B-1281-46D6-B0F5-8C37282BB31E}" dt="2022-04-08T14:45:28.456" v="350" actId="1076"/>
          <ac:spMkLst>
            <pc:docMk/>
            <pc:sldMk cId="581124519" sldId="287"/>
            <ac:spMk id="4" creationId="{8DBF0A01-7618-1B47-A1E3-93BCEB97BA13}"/>
          </ac:spMkLst>
        </pc:spChg>
        <pc:spChg chg="mod">
          <ac:chgData name="Vladislav Shuvalov" userId="474cf1bd15ce3829" providerId="LiveId" clId="{1BE1679B-1281-46D6-B0F5-8C37282BB31E}" dt="2022-04-08T14:45:13.902" v="345" actId="14100"/>
          <ac:spMkLst>
            <pc:docMk/>
            <pc:sldMk cId="581124519" sldId="287"/>
            <ac:spMk id="6" creationId="{137C264D-F7DA-E94F-9768-53B5B45A5BCE}"/>
          </ac:spMkLst>
        </pc:spChg>
        <pc:spChg chg="mod">
          <ac:chgData name="Vladislav Shuvalov" userId="474cf1bd15ce3829" providerId="LiveId" clId="{1BE1679B-1281-46D6-B0F5-8C37282BB31E}" dt="2022-04-08T14:44:24.984" v="318"/>
          <ac:spMkLst>
            <pc:docMk/>
            <pc:sldMk cId="581124519" sldId="287"/>
            <ac:spMk id="8" creationId="{30893B2B-753B-4213-9C21-029CD623D387}"/>
          </ac:spMkLst>
        </pc:spChg>
        <pc:spChg chg="mod">
          <ac:chgData name="Vladislav Shuvalov" userId="474cf1bd15ce3829" providerId="LiveId" clId="{1BE1679B-1281-46D6-B0F5-8C37282BB31E}" dt="2022-04-08T14:44:24.984" v="318"/>
          <ac:spMkLst>
            <pc:docMk/>
            <pc:sldMk cId="581124519" sldId="287"/>
            <ac:spMk id="9" creationId="{BFB8AAF0-E5E0-4D87-9371-C5516891E6C5}"/>
          </ac:spMkLst>
        </pc:spChg>
        <pc:spChg chg="add del mod">
          <ac:chgData name="Vladislav Shuvalov" userId="474cf1bd15ce3829" providerId="LiveId" clId="{1BE1679B-1281-46D6-B0F5-8C37282BB31E}" dt="2022-04-08T14:44:35.362" v="325"/>
          <ac:spMkLst>
            <pc:docMk/>
            <pc:sldMk cId="581124519" sldId="287"/>
            <ac:spMk id="10" creationId="{EF35AB15-C742-4857-B420-02F53530644E}"/>
          </ac:spMkLst>
        </pc:spChg>
        <pc:spChg chg="mod">
          <ac:chgData name="Vladislav Shuvalov" userId="474cf1bd15ce3829" providerId="LiveId" clId="{1BE1679B-1281-46D6-B0F5-8C37282BB31E}" dt="2022-04-08T14:44:37.873" v="326"/>
          <ac:spMkLst>
            <pc:docMk/>
            <pc:sldMk cId="581124519" sldId="287"/>
            <ac:spMk id="12" creationId="{AC366111-FF1D-4AE0-912D-B535EFFBBA39}"/>
          </ac:spMkLst>
        </pc:spChg>
        <pc:spChg chg="mod">
          <ac:chgData name="Vladislav Shuvalov" userId="474cf1bd15ce3829" providerId="LiveId" clId="{1BE1679B-1281-46D6-B0F5-8C37282BB31E}" dt="2022-04-08T14:44:37.873" v="326"/>
          <ac:spMkLst>
            <pc:docMk/>
            <pc:sldMk cId="581124519" sldId="287"/>
            <ac:spMk id="13" creationId="{AE8C8099-A019-4F2F-A685-C45055C84DF0}"/>
          </ac:spMkLst>
        </pc:spChg>
        <pc:spChg chg="add del mod">
          <ac:chgData name="Vladislav Shuvalov" userId="474cf1bd15ce3829" providerId="LiveId" clId="{1BE1679B-1281-46D6-B0F5-8C37282BB31E}" dt="2022-04-08T14:44:43.850" v="331"/>
          <ac:spMkLst>
            <pc:docMk/>
            <pc:sldMk cId="581124519" sldId="287"/>
            <ac:spMk id="14" creationId="{BC6E588C-2DBB-4FD4-9220-7B313088F351}"/>
          </ac:spMkLst>
        </pc:spChg>
        <pc:spChg chg="mod">
          <ac:chgData name="Vladislav Shuvalov" userId="474cf1bd15ce3829" providerId="LiveId" clId="{1BE1679B-1281-46D6-B0F5-8C37282BB31E}" dt="2022-04-08T15:06:01.762" v="523" actId="1076"/>
          <ac:spMkLst>
            <pc:docMk/>
            <pc:sldMk cId="581124519" sldId="287"/>
            <ac:spMk id="16" creationId="{3BF4BE29-D9A9-4E6A-A68F-73DE4BDE1EC5}"/>
          </ac:spMkLst>
        </pc:spChg>
        <pc:spChg chg="mod">
          <ac:chgData name="Vladislav Shuvalov" userId="474cf1bd15ce3829" providerId="LiveId" clId="{1BE1679B-1281-46D6-B0F5-8C37282BB31E}" dt="2022-04-08T14:44:47.019" v="334"/>
          <ac:spMkLst>
            <pc:docMk/>
            <pc:sldMk cId="581124519" sldId="287"/>
            <ac:spMk id="17" creationId="{22452B9D-83FA-41FE-8AE1-E8DA2F89C131}"/>
          </ac:spMkLst>
        </pc:spChg>
        <pc:spChg chg="mod">
          <ac:chgData name="Vladislav Shuvalov" userId="474cf1bd15ce3829" providerId="LiveId" clId="{1BE1679B-1281-46D6-B0F5-8C37282BB31E}" dt="2022-04-08T15:05:58.188" v="520"/>
          <ac:spMkLst>
            <pc:docMk/>
            <pc:sldMk cId="581124519" sldId="287"/>
            <ac:spMk id="19" creationId="{0992D62B-75CC-41AC-B9D3-62698CA598C6}"/>
          </ac:spMkLst>
        </pc:spChg>
        <pc:spChg chg="mod">
          <ac:chgData name="Vladislav Shuvalov" userId="474cf1bd15ce3829" providerId="LiveId" clId="{1BE1679B-1281-46D6-B0F5-8C37282BB31E}" dt="2022-04-08T15:05:58.188" v="520"/>
          <ac:spMkLst>
            <pc:docMk/>
            <pc:sldMk cId="581124519" sldId="287"/>
            <ac:spMk id="20" creationId="{700EE870-D7C6-4442-AAD8-BD8DE3708798}"/>
          </ac:spMkLst>
        </pc:spChg>
        <pc:grpChg chg="add mod ord">
          <ac:chgData name="Vladislav Shuvalov" userId="474cf1bd15ce3829" providerId="LiveId" clId="{1BE1679B-1281-46D6-B0F5-8C37282BB31E}" dt="2022-04-08T14:45:25.024" v="349" actId="1076"/>
          <ac:grpSpMkLst>
            <pc:docMk/>
            <pc:sldMk cId="581124519" sldId="287"/>
            <ac:grpSpMk id="7" creationId="{CFB7CBE4-47D6-49A0-B019-4CC52D3B0B49}"/>
          </ac:grpSpMkLst>
        </pc:grpChg>
        <pc:grpChg chg="add mod ord">
          <ac:chgData name="Vladislav Shuvalov" userId="474cf1bd15ce3829" providerId="LiveId" clId="{1BE1679B-1281-46D6-B0F5-8C37282BB31E}" dt="2022-04-08T14:45:25.024" v="349" actId="1076"/>
          <ac:grpSpMkLst>
            <pc:docMk/>
            <pc:sldMk cId="581124519" sldId="287"/>
            <ac:grpSpMk id="11" creationId="{AB60B71D-A40D-458E-9E71-639DFEC5B2F7}"/>
          </ac:grpSpMkLst>
        </pc:grpChg>
        <pc:grpChg chg="add mod ord">
          <ac:chgData name="Vladislav Shuvalov" userId="474cf1bd15ce3829" providerId="LiveId" clId="{1BE1679B-1281-46D6-B0F5-8C37282BB31E}" dt="2022-04-08T15:06:06.400" v="527" actId="1076"/>
          <ac:grpSpMkLst>
            <pc:docMk/>
            <pc:sldMk cId="581124519" sldId="287"/>
            <ac:grpSpMk id="15" creationId="{546F3447-BBE1-4ED1-B909-D5C8358EAD15}"/>
          </ac:grpSpMkLst>
        </pc:grpChg>
        <pc:grpChg chg="add del mod">
          <ac:chgData name="Vladislav Shuvalov" userId="474cf1bd15ce3829" providerId="LiveId" clId="{1BE1679B-1281-46D6-B0F5-8C37282BB31E}" dt="2022-04-08T15:05:58.788" v="521"/>
          <ac:grpSpMkLst>
            <pc:docMk/>
            <pc:sldMk cId="581124519" sldId="287"/>
            <ac:grpSpMk id="18" creationId="{C3B4F612-4547-487C-A4CC-B93098701EBD}"/>
          </ac:grpSpMkLst>
        </pc:grpChg>
      </pc:sldChg>
    </pc:docChg>
  </pc:docChgLst>
  <pc:docChgLst>
    <pc:chgData name="Alyatina Julia" userId="bb02dc5847ccc4a5" providerId="Windows Live" clId="Web-{2173F417-535F-4D71-819A-13027E17965D}"/>
    <pc:docChg chg="modSld">
      <pc:chgData name="Alyatina Julia" userId="bb02dc5847ccc4a5" providerId="Windows Live" clId="Web-{2173F417-535F-4D71-819A-13027E17965D}" dt="2022-04-07T15:29:25.524" v="0"/>
      <pc:docMkLst>
        <pc:docMk/>
      </pc:docMkLst>
      <pc:sldChg chg="delSp">
        <pc:chgData name="Alyatina Julia" userId="bb02dc5847ccc4a5" providerId="Windows Live" clId="Web-{2173F417-535F-4D71-819A-13027E17965D}" dt="2022-04-07T15:29:25.524" v="0"/>
        <pc:sldMkLst>
          <pc:docMk/>
          <pc:sldMk cId="0" sldId="264"/>
        </pc:sldMkLst>
        <pc:picChg chg="del">
          <ac:chgData name="Alyatina Julia" userId="bb02dc5847ccc4a5" providerId="Windows Live" clId="Web-{2173F417-535F-4D71-819A-13027E17965D}" dt="2022-04-07T15:29:25.524" v="0"/>
          <ac:picMkLst>
            <pc:docMk/>
            <pc:sldMk cId="0" sldId="264"/>
            <ac:picMk id="6"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1596DDE-BD7F-4166-B323-8F9CC42F7B8E}" type="datetimeFigureOut">
              <a:rPr lang="ru-RU"/>
              <a:pPr>
                <a:defRPr/>
              </a:pPr>
              <a:t>11.04.2022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6CD6B67-1B0C-4CD7-8FAA-1A686404FB64}" type="slidenum">
              <a:rPr lang="ru-RU"/>
              <a:pPr>
                <a:defRPr/>
              </a:pPr>
              <a:t>‹#›</a:t>
            </a:fld>
            <a:endParaRPr lang="ru-RU"/>
          </a:p>
        </p:txBody>
      </p:sp>
    </p:spTree>
    <p:extLst>
      <p:ext uri="{BB962C8B-B14F-4D97-AF65-F5344CB8AC3E}">
        <p14:creationId xmlns:p14="http://schemas.microsoft.com/office/powerpoint/2010/main" val="37192047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0C2D922-4A9E-49D1-BD9A-1A5FEB1B2726}" type="datetimeFigureOut">
              <a:rPr lang="ru-RU"/>
              <a:pPr>
                <a:defRPr/>
              </a:pPr>
              <a:t>11.04.2022</a:t>
            </a:fld>
            <a:endParaRPr lang="ru-RU"/>
          </a:p>
        </p:txBody>
      </p:sp>
      <p:sp>
        <p:nvSpPr>
          <p:cNvPr id="4" name="Образ слайда 3"/>
          <p:cNvSpPr>
            <a:spLocks noGrp="1" noRot="1" noChangeAspect="1"/>
          </p:cNvSpPr>
          <p:nvPr>
            <p:ph type="sldImg" idx="2"/>
          </p:nvPr>
        </p:nvSpPr>
        <p:spPr>
          <a:xfrm>
            <a:off x="384175" y="685800"/>
            <a:ext cx="608965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968A161-D9AC-4CC0-85C4-DBD9C032D954}" type="slidenum">
              <a:rPr lang="ru-RU"/>
              <a:pPr>
                <a:defRPr/>
              </a:pPr>
              <a:t>‹#›</a:t>
            </a:fld>
            <a:endParaRPr lang="ru-RU"/>
          </a:p>
        </p:txBody>
      </p:sp>
    </p:spTree>
    <p:extLst>
      <p:ext uri="{BB962C8B-B14F-4D97-AF65-F5344CB8AC3E}">
        <p14:creationId xmlns:p14="http://schemas.microsoft.com/office/powerpoint/2010/main" val="227143870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539749" y="2122487"/>
            <a:ext cx="5711825" cy="1189037"/>
          </a:xfrm>
          <a:prstGeom prst="rect">
            <a:avLst/>
          </a:prstGeom>
        </p:spPr>
        <p:txBody>
          <a:bodyPr lIns="0" tIns="0" rIns="0" bIns="0"/>
          <a:lstStyle>
            <a:lvl1pPr>
              <a:defRPr sz="2700" b="1">
                <a:solidFill>
                  <a:srgbClr val="404040"/>
                </a:solidFill>
                <a:latin typeface="+mn-lt"/>
              </a:defRPr>
            </a:lvl1pPr>
          </a:lstStyle>
          <a:p>
            <a:pPr lvl="0"/>
            <a:r>
              <a:rPr lang="ru-RU" noProof="0"/>
              <a:t>Образец заголовка</a:t>
            </a:r>
            <a:endParaRPr lang="en-US" noProof="0" dirty="0"/>
          </a:p>
        </p:txBody>
      </p:sp>
      <p:sp>
        <p:nvSpPr>
          <p:cNvPr id="8" name="Text Placeholder 2"/>
          <p:cNvSpPr>
            <a:spLocks noGrp="1"/>
          </p:cNvSpPr>
          <p:nvPr>
            <p:ph type="body" sz="quarter" idx="10"/>
          </p:nvPr>
        </p:nvSpPr>
        <p:spPr>
          <a:xfrm>
            <a:off x="539749" y="3798267"/>
            <a:ext cx="5711825" cy="284683"/>
          </a:xfrm>
          <a:prstGeom prst="rect">
            <a:avLst/>
          </a:prstGeom>
        </p:spPr>
        <p:txBody>
          <a:bodyPr lIns="0" tIns="0" rIns="0" bIns="0"/>
          <a:lstStyle>
            <a:lvl1pPr marL="0" indent="0">
              <a:buNone/>
              <a:defRPr sz="1400">
                <a:solidFill>
                  <a:schemeClr val="tx1">
                    <a:lumMod val="75000"/>
                    <a:lumOff val="25000"/>
                  </a:schemeClr>
                </a:solidFill>
                <a:latin typeface="+mn-lt"/>
              </a:defRPr>
            </a:lvl1pPr>
          </a:lstStyle>
          <a:p>
            <a:pPr lvl="0"/>
            <a:r>
              <a:rPr lang="ru-RU"/>
              <a:t>Образец текста</a:t>
            </a:r>
          </a:p>
        </p:txBody>
      </p:sp>
      <p:sp>
        <p:nvSpPr>
          <p:cNvPr id="6" name="Text Placeholder 3"/>
          <p:cNvSpPr>
            <a:spLocks noGrp="1"/>
          </p:cNvSpPr>
          <p:nvPr>
            <p:ph type="body" sz="quarter" idx="11"/>
          </p:nvPr>
        </p:nvSpPr>
        <p:spPr>
          <a:xfrm>
            <a:off x="539749" y="4212000"/>
            <a:ext cx="5711825" cy="218486"/>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400" b="1" baseline="0">
                <a:solidFill>
                  <a:schemeClr val="tx1">
                    <a:lumMod val="75000"/>
                    <a:lumOff val="25000"/>
                  </a:schemeClr>
                </a:solidFill>
                <a:latin typeface="+mn-lt"/>
              </a:defRPr>
            </a:lvl1pPr>
          </a:lstStyle>
          <a:p>
            <a:pPr lvl="0"/>
            <a:r>
              <a:rPr lang="ru-RU"/>
              <a:t>Образец текста</a:t>
            </a:r>
          </a:p>
        </p:txBody>
      </p:sp>
      <p:sp>
        <p:nvSpPr>
          <p:cNvPr id="11" name="Text Placeholder 4"/>
          <p:cNvSpPr>
            <a:spLocks noGrp="1"/>
          </p:cNvSpPr>
          <p:nvPr>
            <p:ph type="body" sz="quarter" idx="12"/>
          </p:nvPr>
        </p:nvSpPr>
        <p:spPr>
          <a:xfrm>
            <a:off x="539749" y="4428000"/>
            <a:ext cx="5711825" cy="284683"/>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400">
                <a:solidFill>
                  <a:schemeClr val="tx1">
                    <a:lumMod val="75000"/>
                    <a:lumOff val="25000"/>
                  </a:schemeClr>
                </a:solidFill>
                <a:latin typeface="+mn-lt"/>
              </a:defRPr>
            </a:lvl1pPr>
          </a:lstStyle>
          <a:p>
            <a:pPr lvl="0"/>
            <a:r>
              <a:rPr lang="ru-RU"/>
              <a:t>Образец текста</a:t>
            </a:r>
          </a:p>
        </p:txBody>
      </p:sp>
    </p:spTree>
    <p:extLst>
      <p:ext uri="{BB962C8B-B14F-4D97-AF65-F5344CB8AC3E}">
        <p14:creationId xmlns:p14="http://schemas.microsoft.com/office/powerpoint/2010/main" val="3418776692"/>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chart">
    <p:spTree>
      <p:nvGrpSpPr>
        <p:cNvPr id="1" name=""/>
        <p:cNvGrpSpPr/>
        <p:nvPr/>
      </p:nvGrpSpPr>
      <p:grpSpPr>
        <a:xfrm>
          <a:off x="0" y="0"/>
          <a:ext cx="0" cy="0"/>
          <a:chOff x="0" y="0"/>
          <a:chExt cx="0" cy="0"/>
        </a:xfrm>
      </p:grpSpPr>
      <p:sp>
        <p:nvSpPr>
          <p:cNvPr id="6" name="Slide Number Placeholder 5"/>
          <p:cNvSpPr txBox="1">
            <a:spLocks/>
          </p:cNvSpPr>
          <p:nvPr userDrawn="1"/>
        </p:nvSpPr>
        <p:spPr>
          <a:xfrm>
            <a:off x="8186738" y="4579938"/>
            <a:ext cx="561975" cy="136525"/>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9BD2FF30-2074-475F-AEDB-4FF0DBCA7F05}" type="slidenum">
              <a:rPr lang="en-US" sz="700" smtClean="0">
                <a:latin typeface="Arial" charset="0"/>
                <a:ea typeface="Arial" charset="0"/>
                <a:cs typeface="Arial" charset="0"/>
              </a:rPr>
              <a:pPr algn="r" fontAlgn="auto">
                <a:spcBef>
                  <a:spcPts val="0"/>
                </a:spcBef>
                <a:spcAft>
                  <a:spcPts val="0"/>
                </a:spcAft>
                <a:defRPr/>
              </a:pPr>
              <a:t>‹#›</a:t>
            </a:fld>
            <a:endParaRPr lang="en-US" sz="700" dirty="0">
              <a:latin typeface="Arial" charset="0"/>
              <a:ea typeface="Arial" charset="0"/>
              <a:cs typeface="Arial" charset="0"/>
            </a:endParaRPr>
          </a:p>
        </p:txBody>
      </p:sp>
      <p:sp>
        <p:nvSpPr>
          <p:cNvPr id="10" name="Chart Placeholder 4"/>
          <p:cNvSpPr>
            <a:spLocks noGrp="1"/>
          </p:cNvSpPr>
          <p:nvPr>
            <p:ph type="chart" sz="quarter" idx="17"/>
          </p:nvPr>
        </p:nvSpPr>
        <p:spPr>
          <a:xfrm>
            <a:off x="4808537" y="1476375"/>
            <a:ext cx="3940175" cy="2507870"/>
          </a:xfrm>
          <a:prstGeom prst="rect">
            <a:avLst/>
          </a:prstGeom>
        </p:spPr>
        <p:txBody>
          <a:bodyPr lIns="0" tIns="0" rIns="0" bIns="0"/>
          <a:lstStyle>
            <a:lvl1pPr marL="0" indent="0">
              <a:buFontTx/>
              <a:buNone/>
              <a:defRPr lang="en-US" sz="700" kern="1200" dirty="0">
                <a:solidFill>
                  <a:srgbClr val="333333"/>
                </a:solidFill>
                <a:latin typeface="Arial" charset="0"/>
                <a:ea typeface="Arial" charset="0"/>
                <a:cs typeface="Arial" charset="0"/>
              </a:defRPr>
            </a:lvl1pPr>
          </a:lstStyle>
          <a:p>
            <a:pPr lvl="0"/>
            <a:r>
              <a:rPr lang="ru-RU" noProof="0"/>
              <a:t>Вставка диаграммы</a:t>
            </a:r>
            <a:endParaRPr lang="en-US" noProof="0" dirty="0"/>
          </a:p>
        </p:txBody>
      </p:sp>
      <p:sp>
        <p:nvSpPr>
          <p:cNvPr id="11" name="Text Placeholder 7"/>
          <p:cNvSpPr>
            <a:spLocks noGrp="1"/>
          </p:cNvSpPr>
          <p:nvPr>
            <p:ph type="body" sz="quarter" idx="10"/>
          </p:nvPr>
        </p:nvSpPr>
        <p:spPr>
          <a:xfrm>
            <a:off x="539750" y="1476375"/>
            <a:ext cx="4014788" cy="2458451"/>
          </a:xfrm>
          <a:prstGeom prst="rect">
            <a:avLst/>
          </a:prstGeom>
        </p:spPr>
        <p:txBody>
          <a:bodyPr lIns="0" tIns="0" rIns="0" bIns="0"/>
          <a:lstStyle>
            <a:lvl1pPr marL="0" indent="0">
              <a:buFont typeface="Arial" charset="0"/>
              <a:buNone/>
              <a:defRPr lang="en-US" sz="1200" kern="1200" dirty="0">
                <a:solidFill>
                  <a:srgbClr val="333333"/>
                </a:solidFill>
                <a:latin typeface="Arial" charset="0"/>
                <a:ea typeface="Arial" charset="0"/>
                <a:cs typeface="Arial" charset="0"/>
              </a:defRPr>
            </a:lvl1pPr>
          </a:lstStyle>
          <a:p>
            <a:pPr lvl="0"/>
            <a:r>
              <a:rPr lang="ru-RU"/>
              <a:t>Образец текста</a:t>
            </a:r>
          </a:p>
        </p:txBody>
      </p:sp>
      <p:sp>
        <p:nvSpPr>
          <p:cNvPr id="9" name="Text Placeholder 7"/>
          <p:cNvSpPr>
            <a:spLocks noGrp="1"/>
          </p:cNvSpPr>
          <p:nvPr>
            <p:ph type="body" sz="quarter" idx="14"/>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lvl="0"/>
            <a:r>
              <a:rPr lang="ru-RU"/>
              <a:t>Образец текста</a:t>
            </a:r>
          </a:p>
        </p:txBody>
      </p:sp>
      <p:sp>
        <p:nvSpPr>
          <p:cNvPr id="14" name="Title 1"/>
          <p:cNvSpPr>
            <a:spLocks noGrp="1"/>
          </p:cNvSpPr>
          <p:nvPr>
            <p:ph type="title"/>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a:t>Образец заголовка</a:t>
            </a:r>
            <a:endParaRPr lang="en-US" dirty="0"/>
          </a:p>
        </p:txBody>
      </p:sp>
    </p:spTree>
    <p:extLst>
      <p:ext uri="{BB962C8B-B14F-4D97-AF65-F5344CB8AC3E}">
        <p14:creationId xmlns:p14="http://schemas.microsoft.com/office/powerpoint/2010/main" val="375635089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sp>
        <p:nvSpPr>
          <p:cNvPr id="7" name="Text Placeholder 7"/>
          <p:cNvSpPr>
            <a:spLocks noGrp="1"/>
          </p:cNvSpPr>
          <p:nvPr>
            <p:ph type="body" sz="quarter" idx="11"/>
          </p:nvPr>
        </p:nvSpPr>
        <p:spPr>
          <a:xfrm>
            <a:off x="539749" y="1476375"/>
            <a:ext cx="4860925" cy="1274082"/>
          </a:xfrm>
          <a:prstGeom prst="rect">
            <a:avLst/>
          </a:prstGeom>
        </p:spPr>
        <p:txBody>
          <a:bodyPr lIns="0" tIns="0" rIns="0" bIns="0"/>
          <a:lstStyle>
            <a:lvl1pPr marL="0" indent="0">
              <a:lnSpc>
                <a:spcPts val="3780"/>
              </a:lnSpc>
              <a:buFontTx/>
              <a:buNone/>
              <a:defRPr sz="4100" b="1">
                <a:solidFill>
                  <a:sysClr val="windowText" lastClr="000000"/>
                </a:solidFill>
                <a:latin typeface="Arial" charset="0"/>
                <a:ea typeface="Arial" charset="0"/>
                <a:cs typeface="Arial" charset="0"/>
              </a:defRPr>
            </a:lvl1pPr>
          </a:lstStyle>
          <a:p>
            <a:pPr lvl="0"/>
            <a:r>
              <a:rPr lang="ru-RU"/>
              <a:t>Образец текста</a:t>
            </a:r>
          </a:p>
        </p:txBody>
      </p:sp>
      <p:sp>
        <p:nvSpPr>
          <p:cNvPr id="5" name="Текст 4"/>
          <p:cNvSpPr>
            <a:spLocks noGrp="1"/>
          </p:cNvSpPr>
          <p:nvPr>
            <p:ph type="body" sz="quarter" idx="12"/>
          </p:nvPr>
        </p:nvSpPr>
        <p:spPr>
          <a:xfrm>
            <a:off x="539750" y="4488543"/>
            <a:ext cx="4860925" cy="227920"/>
          </a:xfrm>
          <a:prstGeom prst="rect">
            <a:avLst/>
          </a:prstGeom>
        </p:spPr>
        <p:txBody>
          <a:bodyPr lIns="0" tIns="0" rIns="0" bIns="0" anchor="b"/>
          <a:lstStyle>
            <a:lvl1pPr marL="0" indent="0">
              <a:lnSpc>
                <a:spcPct val="100000"/>
              </a:lnSpc>
              <a:spcBef>
                <a:spcPts val="0"/>
              </a:spcBef>
              <a:buNone/>
              <a:defRPr sz="1050" b="1">
                <a:solidFill>
                  <a:sysClr val="windowText" lastClr="000000"/>
                </a:solidFill>
                <a:latin typeface="Arial" pitchFamily="34" charset="0"/>
                <a:cs typeface="Arial" pitchFamily="34" charset="0"/>
              </a:defRPr>
            </a:lvl1pPr>
          </a:lstStyle>
          <a:p>
            <a:pPr lvl="0"/>
            <a:r>
              <a:rPr lang="ru-RU"/>
              <a:t>Образец текста</a:t>
            </a:r>
          </a:p>
        </p:txBody>
      </p:sp>
      <p:sp>
        <p:nvSpPr>
          <p:cNvPr id="4" name="Текст 4"/>
          <p:cNvSpPr>
            <a:spLocks noGrp="1"/>
          </p:cNvSpPr>
          <p:nvPr>
            <p:ph type="body" sz="quarter" idx="13"/>
          </p:nvPr>
        </p:nvSpPr>
        <p:spPr>
          <a:xfrm>
            <a:off x="539750" y="3537857"/>
            <a:ext cx="4860925" cy="946377"/>
          </a:xfrm>
          <a:prstGeom prst="rect">
            <a:avLst/>
          </a:prstGeom>
        </p:spPr>
        <p:txBody>
          <a:bodyPr lIns="0" tIns="0" rIns="0" bIns="0" anchor="ctr"/>
          <a:lstStyle>
            <a:lvl1pPr marL="0" indent="0">
              <a:lnSpc>
                <a:spcPct val="100000"/>
              </a:lnSpc>
              <a:spcBef>
                <a:spcPts val="0"/>
              </a:spcBef>
              <a:buNone/>
              <a:defRPr sz="1100">
                <a:solidFill>
                  <a:sysClr val="windowText" lastClr="000000"/>
                </a:solidFill>
                <a:latin typeface="Arial" pitchFamily="34" charset="0"/>
                <a:cs typeface="Arial" pitchFamily="34" charset="0"/>
              </a:defRPr>
            </a:lvl1pPr>
          </a:lstStyle>
          <a:p>
            <a:pPr lvl="0"/>
            <a:r>
              <a:rPr lang="ru-RU"/>
              <a:t>Образец текста</a:t>
            </a:r>
          </a:p>
        </p:txBody>
      </p:sp>
      <p:sp>
        <p:nvSpPr>
          <p:cNvPr id="6" name="Текст 4"/>
          <p:cNvSpPr>
            <a:spLocks noGrp="1"/>
          </p:cNvSpPr>
          <p:nvPr>
            <p:ph type="body" sz="quarter" idx="14"/>
          </p:nvPr>
        </p:nvSpPr>
        <p:spPr>
          <a:xfrm>
            <a:off x="539750" y="3083605"/>
            <a:ext cx="4860925" cy="227920"/>
          </a:xfrm>
          <a:prstGeom prst="rect">
            <a:avLst/>
          </a:prstGeom>
        </p:spPr>
        <p:txBody>
          <a:bodyPr lIns="0" tIns="0" rIns="0" bIns="0"/>
          <a:lstStyle>
            <a:lvl1pPr marL="0" indent="0">
              <a:lnSpc>
                <a:spcPct val="100000"/>
              </a:lnSpc>
              <a:spcBef>
                <a:spcPts val="0"/>
              </a:spcBef>
              <a:buNone/>
              <a:defRPr sz="1400" b="1" baseline="0">
                <a:solidFill>
                  <a:sysClr val="windowText" lastClr="000000"/>
                </a:solidFill>
                <a:latin typeface="Arial" pitchFamily="34" charset="0"/>
                <a:cs typeface="Arial" pitchFamily="34" charset="0"/>
              </a:defRPr>
            </a:lvl1pPr>
          </a:lstStyle>
          <a:p>
            <a:pPr lvl="0"/>
            <a:r>
              <a:rPr lang="ru-RU"/>
              <a:t>Образец текста</a:t>
            </a:r>
          </a:p>
        </p:txBody>
      </p:sp>
      <p:sp>
        <p:nvSpPr>
          <p:cNvPr id="8" name="Текст 4"/>
          <p:cNvSpPr>
            <a:spLocks noGrp="1"/>
          </p:cNvSpPr>
          <p:nvPr>
            <p:ph type="body" sz="quarter" idx="15"/>
          </p:nvPr>
        </p:nvSpPr>
        <p:spPr>
          <a:xfrm>
            <a:off x="539750" y="3311525"/>
            <a:ext cx="4860925" cy="227920"/>
          </a:xfrm>
          <a:prstGeom prst="rect">
            <a:avLst/>
          </a:prstGeom>
        </p:spPr>
        <p:txBody>
          <a:bodyPr lIns="0" tIns="0" rIns="0" bIns="0"/>
          <a:lstStyle>
            <a:lvl1pPr marL="0" indent="0">
              <a:lnSpc>
                <a:spcPct val="100000"/>
              </a:lnSpc>
              <a:spcBef>
                <a:spcPts val="0"/>
              </a:spcBef>
              <a:buNone/>
              <a:defRPr sz="1400">
                <a:solidFill>
                  <a:sysClr val="windowText" lastClr="000000"/>
                </a:solidFill>
                <a:latin typeface="Arial" pitchFamily="34" charset="0"/>
                <a:cs typeface="Arial" pitchFamily="34" charset="0"/>
              </a:defRPr>
            </a:lvl1pPr>
          </a:lstStyle>
          <a:p>
            <a:pPr lvl="0"/>
            <a:r>
              <a:rPr lang="ru-RU"/>
              <a:t>Образец текста</a:t>
            </a:r>
          </a:p>
        </p:txBody>
      </p:sp>
    </p:spTree>
    <p:extLst>
      <p:ext uri="{BB962C8B-B14F-4D97-AF65-F5344CB8AC3E}">
        <p14:creationId xmlns:p14="http://schemas.microsoft.com/office/powerpoint/2010/main" val="399197502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180B850-599C-E6F0-A830-813F159B23FD}"/>
              </a:ext>
            </a:extLst>
          </p:cNvPr>
          <p:cNvSpPr>
            <a:spLocks noGrp="1"/>
          </p:cNvSpPr>
          <p:nvPr>
            <p:ph type="ctrTitle"/>
          </p:nvPr>
        </p:nvSpPr>
        <p:spPr>
          <a:xfrm>
            <a:off x="1143000" y="842963"/>
            <a:ext cx="6858000" cy="1792287"/>
          </a:xfrm>
          <a:prstGeom prst="rect">
            <a:avLst/>
          </a:prstGeo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27994F59-492E-E843-5A68-E3FA1D2A80B9}"/>
              </a:ext>
            </a:extLst>
          </p:cNvPr>
          <p:cNvSpPr>
            <a:spLocks noGrp="1"/>
          </p:cNvSpPr>
          <p:nvPr>
            <p:ph type="subTitle" idx="1"/>
          </p:nvPr>
        </p:nvSpPr>
        <p:spPr>
          <a:xfrm>
            <a:off x="1143000" y="2703513"/>
            <a:ext cx="6858000" cy="124301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Tree>
    <p:extLst>
      <p:ext uri="{BB962C8B-B14F-4D97-AF65-F5344CB8AC3E}">
        <p14:creationId xmlns:p14="http://schemas.microsoft.com/office/powerpoint/2010/main" val="776457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icture">
    <p:spTree>
      <p:nvGrpSpPr>
        <p:cNvPr id="1" name=""/>
        <p:cNvGrpSpPr/>
        <p:nvPr/>
      </p:nvGrpSpPr>
      <p:grpSpPr>
        <a:xfrm>
          <a:off x="0" y="0"/>
          <a:ext cx="0" cy="0"/>
          <a:chOff x="0" y="0"/>
          <a:chExt cx="0" cy="0"/>
        </a:xfrm>
      </p:grpSpPr>
      <p:sp>
        <p:nvSpPr>
          <p:cNvPr id="6" name="Slide Number Placeholder 5"/>
          <p:cNvSpPr txBox="1">
            <a:spLocks/>
          </p:cNvSpPr>
          <p:nvPr userDrawn="1"/>
        </p:nvSpPr>
        <p:spPr>
          <a:xfrm>
            <a:off x="8186738" y="4579938"/>
            <a:ext cx="561975" cy="136525"/>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6AC629EF-F67F-4AE4-A6E5-09649DD555C4}" type="slidenum">
              <a:rPr lang="en-US" sz="700" smtClean="0">
                <a:latin typeface="Arial" charset="0"/>
                <a:ea typeface="Arial" charset="0"/>
                <a:cs typeface="Arial" charset="0"/>
              </a:rPr>
              <a:pPr algn="r" fontAlgn="auto">
                <a:spcBef>
                  <a:spcPts val="0"/>
                </a:spcBef>
                <a:spcAft>
                  <a:spcPts val="0"/>
                </a:spcAft>
                <a:defRPr/>
              </a:pPr>
              <a:t>‹#›</a:t>
            </a:fld>
            <a:endParaRPr lang="en-US" sz="700" dirty="0">
              <a:latin typeface="Arial" charset="0"/>
              <a:ea typeface="Arial" charset="0"/>
              <a:cs typeface="Arial" charset="0"/>
            </a:endParaRPr>
          </a:p>
        </p:txBody>
      </p:sp>
      <p:sp>
        <p:nvSpPr>
          <p:cNvPr id="11" name="Text Placeholder 7"/>
          <p:cNvSpPr>
            <a:spLocks noGrp="1"/>
          </p:cNvSpPr>
          <p:nvPr>
            <p:ph type="body" sz="quarter" idx="14"/>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lvl="0"/>
            <a:r>
              <a:rPr lang="ru-RU"/>
              <a:t>Образец текста</a:t>
            </a:r>
          </a:p>
        </p:txBody>
      </p:sp>
      <p:sp>
        <p:nvSpPr>
          <p:cNvPr id="14" name="Title 1"/>
          <p:cNvSpPr>
            <a:spLocks noGrp="1"/>
          </p:cNvSpPr>
          <p:nvPr>
            <p:ph type="title"/>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a:t>Образец заголовка</a:t>
            </a:r>
            <a:endParaRPr lang="en-US" dirty="0"/>
          </a:p>
        </p:txBody>
      </p:sp>
      <p:sp>
        <p:nvSpPr>
          <p:cNvPr id="15" name="Text Placeholder 7"/>
          <p:cNvSpPr>
            <a:spLocks noGrp="1"/>
          </p:cNvSpPr>
          <p:nvPr>
            <p:ph type="body" sz="quarter" idx="10"/>
          </p:nvPr>
        </p:nvSpPr>
        <p:spPr>
          <a:xfrm>
            <a:off x="539750" y="1476376"/>
            <a:ext cx="4014788" cy="2465908"/>
          </a:xfrm>
          <a:prstGeom prst="rect">
            <a:avLst/>
          </a:prstGeom>
        </p:spPr>
        <p:txBody>
          <a:bodyPr lIns="0" tIns="0" rIns="0" bIns="0"/>
          <a:lstStyle>
            <a:lvl1pPr marL="0" indent="0">
              <a:buFont typeface="Arial" pitchFamily="34" charset="0"/>
              <a:buNone/>
              <a:defRPr sz="1200">
                <a:solidFill>
                  <a:srgbClr val="333333"/>
                </a:solidFill>
                <a:latin typeface="Arial" charset="0"/>
                <a:ea typeface="Arial" charset="0"/>
                <a:cs typeface="Arial" charset="0"/>
              </a:defRPr>
            </a:lvl1pPr>
          </a:lstStyle>
          <a:p>
            <a:pPr lvl="0"/>
            <a:r>
              <a:rPr lang="ru-RU"/>
              <a:t>Образец текста</a:t>
            </a:r>
          </a:p>
        </p:txBody>
      </p:sp>
      <p:sp>
        <p:nvSpPr>
          <p:cNvPr id="3" name="Рисунок 2"/>
          <p:cNvSpPr>
            <a:spLocks noGrp="1"/>
          </p:cNvSpPr>
          <p:nvPr>
            <p:ph type="pic" sz="quarter" idx="15"/>
          </p:nvPr>
        </p:nvSpPr>
        <p:spPr>
          <a:xfrm>
            <a:off x="4808538" y="1476375"/>
            <a:ext cx="3940175" cy="2456996"/>
          </a:xfrm>
          <a:prstGeom prst="rect">
            <a:avLst/>
          </a:prstGeom>
        </p:spPr>
        <p:txBody>
          <a:bodyPr/>
          <a:lstStyle>
            <a:lvl1pPr marL="0" indent="0">
              <a:buNone/>
              <a:defRPr sz="700">
                <a:latin typeface="Arial" pitchFamily="34" charset="0"/>
                <a:cs typeface="Arial" pitchFamily="34" charset="0"/>
              </a:defRPr>
            </a:lvl1pPr>
          </a:lstStyle>
          <a:p>
            <a:pPr lvl="0"/>
            <a:r>
              <a:rPr lang="ru-RU" noProof="0"/>
              <a:t>Вставка рисунка</a:t>
            </a:r>
            <a:endParaRPr lang="ru-RU" noProof="0" dirty="0"/>
          </a:p>
        </p:txBody>
      </p:sp>
    </p:spTree>
    <p:extLst>
      <p:ext uri="{BB962C8B-B14F-4D97-AF65-F5344CB8AC3E}">
        <p14:creationId xmlns:p14="http://schemas.microsoft.com/office/powerpoint/2010/main" val="1696374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Диаграммы 1">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3FA734BF-1743-4B8D-B07B-4F7AB3A5E914}"/>
              </a:ext>
            </a:extLst>
          </p:cNvPr>
          <p:cNvSpPr txBox="1">
            <a:spLocks/>
          </p:cNvSpPr>
          <p:nvPr userDrawn="1"/>
        </p:nvSpPr>
        <p:spPr>
          <a:xfrm>
            <a:off x="8186738" y="4579938"/>
            <a:ext cx="561975" cy="136525"/>
          </a:xfrm>
          <a:prstGeom prst="rect">
            <a:avLst/>
          </a:prstGeom>
        </p:spPr>
        <p:txBody>
          <a:bodyPr lIns="0" tIns="0" rIns="0" bIns="0"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BCFC1C27-A0E0-48E1-82FA-C065D48C7D75}" type="slidenum">
              <a:rPr lang="en-US" altLang="en-US" sz="700"/>
              <a:pPr algn="r" eaLnBrk="1" hangingPunct="1"/>
              <a:t>‹#›</a:t>
            </a:fld>
            <a:endParaRPr lang="en-US" altLang="en-US" sz="700"/>
          </a:p>
        </p:txBody>
      </p:sp>
      <p:sp>
        <p:nvSpPr>
          <p:cNvPr id="15" name="Chart Placeholder 4"/>
          <p:cNvSpPr>
            <a:spLocks noGrp="1"/>
          </p:cNvSpPr>
          <p:nvPr>
            <p:ph type="chart" sz="quarter" idx="16"/>
          </p:nvPr>
        </p:nvSpPr>
        <p:spPr>
          <a:xfrm>
            <a:off x="539750" y="1476375"/>
            <a:ext cx="4014788" cy="1835150"/>
          </a:xfrm>
          <a:prstGeom prst="rect">
            <a:avLst/>
          </a:prstGeom>
        </p:spPr>
        <p:txBody>
          <a:bodyPr/>
          <a:lstStyle>
            <a:lvl1pPr marL="0" indent="0">
              <a:buFontTx/>
              <a:buNone/>
              <a:defRPr sz="700">
                <a:latin typeface="Arial" charset="0"/>
                <a:ea typeface="Arial" charset="0"/>
                <a:cs typeface="Arial" charset="0"/>
              </a:defRPr>
            </a:lvl1pPr>
          </a:lstStyle>
          <a:p>
            <a:pPr lvl="0"/>
            <a:endParaRPr lang="en-US" noProof="0" dirty="0"/>
          </a:p>
        </p:txBody>
      </p:sp>
      <p:sp>
        <p:nvSpPr>
          <p:cNvPr id="16" name="Chart Placeholder 4"/>
          <p:cNvSpPr>
            <a:spLocks noGrp="1"/>
          </p:cNvSpPr>
          <p:nvPr>
            <p:ph type="chart" sz="quarter" idx="17"/>
          </p:nvPr>
        </p:nvSpPr>
        <p:spPr>
          <a:xfrm>
            <a:off x="4808538" y="1476375"/>
            <a:ext cx="3940175" cy="1835150"/>
          </a:xfrm>
          <a:prstGeom prst="rect">
            <a:avLst/>
          </a:prstGeom>
        </p:spPr>
        <p:txBody>
          <a:bodyPr/>
          <a:lstStyle>
            <a:lvl1pPr marL="0" indent="0">
              <a:buFontTx/>
              <a:buNone/>
              <a:defRPr sz="700">
                <a:latin typeface="Arial" charset="0"/>
                <a:ea typeface="Arial" charset="0"/>
                <a:cs typeface="Arial" charset="0"/>
              </a:defRPr>
            </a:lvl1pPr>
          </a:lstStyle>
          <a:p>
            <a:pPr lvl="0"/>
            <a:endParaRPr lang="en-US" noProof="0" dirty="0"/>
          </a:p>
        </p:txBody>
      </p:sp>
      <p:sp>
        <p:nvSpPr>
          <p:cNvPr id="9" name="Text Placeholder 7"/>
          <p:cNvSpPr>
            <a:spLocks noGrp="1"/>
          </p:cNvSpPr>
          <p:nvPr>
            <p:ph type="body" sz="quarter" idx="14"/>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lvl="0"/>
            <a:r>
              <a:rPr lang="ru-RU"/>
              <a:t>Образец текста</a:t>
            </a:r>
          </a:p>
        </p:txBody>
      </p:sp>
      <p:sp>
        <p:nvSpPr>
          <p:cNvPr id="18" name="Title 1"/>
          <p:cNvSpPr>
            <a:spLocks noGrp="1"/>
          </p:cNvSpPr>
          <p:nvPr>
            <p:ph type="title"/>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a:t>Образец заголовка</a:t>
            </a:r>
            <a:endParaRPr lang="en-US" dirty="0"/>
          </a:p>
        </p:txBody>
      </p:sp>
      <p:sp>
        <p:nvSpPr>
          <p:cNvPr id="3" name="Текст 2"/>
          <p:cNvSpPr>
            <a:spLocks noGrp="1"/>
          </p:cNvSpPr>
          <p:nvPr>
            <p:ph type="body" sz="quarter" idx="18"/>
          </p:nvPr>
        </p:nvSpPr>
        <p:spPr>
          <a:xfrm>
            <a:off x="539750" y="3482975"/>
            <a:ext cx="4014788" cy="762000"/>
          </a:xfrm>
          <a:prstGeom prst="rect">
            <a:avLst/>
          </a:prstGeom>
        </p:spPr>
        <p:txBody>
          <a:bodyPr lIns="0" tIns="0" rIns="0" bIns="0"/>
          <a:lstStyle>
            <a:lvl1pPr marL="0" indent="0">
              <a:buNone/>
              <a:defRPr sz="1200">
                <a:latin typeface="Arial" pitchFamily="34" charset="0"/>
                <a:cs typeface="Arial" pitchFamily="34" charset="0"/>
              </a:defRPr>
            </a:lvl1pPr>
          </a:lstStyle>
          <a:p>
            <a:pPr lvl="0"/>
            <a:r>
              <a:rPr lang="ru-RU"/>
              <a:t>Образец текста</a:t>
            </a:r>
          </a:p>
        </p:txBody>
      </p:sp>
      <p:sp>
        <p:nvSpPr>
          <p:cNvPr id="19" name="Текст 2"/>
          <p:cNvSpPr>
            <a:spLocks noGrp="1"/>
          </p:cNvSpPr>
          <p:nvPr>
            <p:ph type="body" sz="quarter" idx="19"/>
          </p:nvPr>
        </p:nvSpPr>
        <p:spPr>
          <a:xfrm>
            <a:off x="4808538" y="3479346"/>
            <a:ext cx="3940174" cy="762000"/>
          </a:xfrm>
          <a:prstGeom prst="rect">
            <a:avLst/>
          </a:prstGeom>
        </p:spPr>
        <p:txBody>
          <a:bodyPr lIns="0" tIns="0" rIns="0" bIns="0"/>
          <a:lstStyle>
            <a:lvl1pPr marL="0" indent="0">
              <a:buNone/>
              <a:defRPr sz="1200">
                <a:latin typeface="Arial" pitchFamily="34" charset="0"/>
                <a:cs typeface="Arial" pitchFamily="34" charset="0"/>
              </a:defRPr>
            </a:lvl1pPr>
          </a:lstStyle>
          <a:p>
            <a:pPr lvl="0"/>
            <a:r>
              <a:rPr lang="ru-RU"/>
              <a:t>Образец текста</a:t>
            </a:r>
          </a:p>
        </p:txBody>
      </p:sp>
    </p:spTree>
    <p:extLst>
      <p:ext uri="{BB962C8B-B14F-4D97-AF65-F5344CB8AC3E}">
        <p14:creationId xmlns:p14="http://schemas.microsoft.com/office/powerpoint/2010/main" val="202714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Диаграммы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AC9B31-24D1-494D-A96E-C2A458A9B919}"/>
              </a:ext>
            </a:extLst>
          </p:cNvPr>
          <p:cNvSpPr txBox="1">
            <a:spLocks/>
          </p:cNvSpPr>
          <p:nvPr userDrawn="1"/>
        </p:nvSpPr>
        <p:spPr>
          <a:xfrm>
            <a:off x="8186738" y="4579938"/>
            <a:ext cx="561975" cy="136525"/>
          </a:xfrm>
          <a:prstGeom prst="rect">
            <a:avLst/>
          </a:prstGeom>
        </p:spPr>
        <p:txBody>
          <a:bodyPr lIns="0" tIns="0" rIns="0" bIns="0"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3CB9E94D-F7F7-4D92-9AB5-D6216BC3A3A0}" type="slidenum">
              <a:rPr lang="en-US" altLang="en-US" sz="700"/>
              <a:pPr algn="r" eaLnBrk="1" hangingPunct="1"/>
              <a:t>‹#›</a:t>
            </a:fld>
            <a:endParaRPr lang="en-US" altLang="en-US" sz="700"/>
          </a:p>
        </p:txBody>
      </p:sp>
      <p:sp>
        <p:nvSpPr>
          <p:cNvPr id="8" name="Content Placeholder 2"/>
          <p:cNvSpPr>
            <a:spLocks noGrp="1"/>
          </p:cNvSpPr>
          <p:nvPr>
            <p:ph idx="18"/>
          </p:nvPr>
        </p:nvSpPr>
        <p:spPr>
          <a:xfrm>
            <a:off x="539750" y="1476375"/>
            <a:ext cx="4014788" cy="2801334"/>
          </a:xfrm>
          <a:prstGeom prst="rect">
            <a:avLst/>
          </a:prstGeom>
        </p:spPr>
        <p:txBody>
          <a:bodyPr lIns="0" tIns="0" rIns="0" bIns="0"/>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ru-RU"/>
              <a:t>Образец текста</a:t>
            </a:r>
          </a:p>
        </p:txBody>
      </p:sp>
      <p:sp>
        <p:nvSpPr>
          <p:cNvPr id="9" name="Content Placeholder 2"/>
          <p:cNvSpPr>
            <a:spLocks noGrp="1"/>
          </p:cNvSpPr>
          <p:nvPr>
            <p:ph idx="19"/>
          </p:nvPr>
        </p:nvSpPr>
        <p:spPr>
          <a:xfrm>
            <a:off x="4808539" y="1476375"/>
            <a:ext cx="3940174" cy="2801334"/>
          </a:xfrm>
          <a:prstGeom prst="rect">
            <a:avLst/>
          </a:prstGeom>
        </p:spPr>
        <p:txBody>
          <a:bodyPr lIns="0" tIns="0" rIns="0" bIns="0"/>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ru-RU"/>
              <a:t>Образец текста</a:t>
            </a:r>
          </a:p>
        </p:txBody>
      </p:sp>
      <p:sp>
        <p:nvSpPr>
          <p:cNvPr id="11" name="Text Placeholder 7"/>
          <p:cNvSpPr>
            <a:spLocks noGrp="1"/>
          </p:cNvSpPr>
          <p:nvPr>
            <p:ph type="body" sz="quarter" idx="14"/>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lvl="0"/>
            <a:r>
              <a:rPr lang="ru-RU"/>
              <a:t>Образец текста</a:t>
            </a:r>
          </a:p>
        </p:txBody>
      </p:sp>
      <p:sp>
        <p:nvSpPr>
          <p:cNvPr id="13" name="Title 1"/>
          <p:cNvSpPr>
            <a:spLocks noGrp="1"/>
          </p:cNvSpPr>
          <p:nvPr>
            <p:ph type="title"/>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a:t>Образец заголовка</a:t>
            </a:r>
            <a:endParaRPr lang="en-US" dirty="0"/>
          </a:p>
        </p:txBody>
      </p:sp>
    </p:spTree>
    <p:extLst>
      <p:ext uri="{BB962C8B-B14F-4D97-AF65-F5344CB8AC3E}">
        <p14:creationId xmlns:p14="http://schemas.microsoft.com/office/powerpoint/2010/main" val="9771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Текст диаграмма">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511EDEF-13BC-4DF6-B42F-2F3BC30A796D}"/>
              </a:ext>
            </a:extLst>
          </p:cNvPr>
          <p:cNvSpPr txBox="1">
            <a:spLocks/>
          </p:cNvSpPr>
          <p:nvPr userDrawn="1"/>
        </p:nvSpPr>
        <p:spPr>
          <a:xfrm>
            <a:off x="8186738" y="4579938"/>
            <a:ext cx="561975" cy="136525"/>
          </a:xfrm>
          <a:prstGeom prst="rect">
            <a:avLst/>
          </a:prstGeom>
        </p:spPr>
        <p:txBody>
          <a:bodyPr lIns="0" tIns="0" rIns="0" bIns="0"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80B12EB-BB04-44C2-AEC6-06491231E7F1}" type="slidenum">
              <a:rPr lang="en-US" altLang="en-US" sz="700"/>
              <a:pPr algn="r" eaLnBrk="1" hangingPunct="1"/>
              <a:t>‹#›</a:t>
            </a:fld>
            <a:endParaRPr lang="en-US" altLang="en-US" sz="700"/>
          </a:p>
        </p:txBody>
      </p:sp>
      <p:sp>
        <p:nvSpPr>
          <p:cNvPr id="10" name="Chart Placeholder 4"/>
          <p:cNvSpPr>
            <a:spLocks noGrp="1"/>
          </p:cNvSpPr>
          <p:nvPr>
            <p:ph type="chart" sz="quarter" idx="17"/>
          </p:nvPr>
        </p:nvSpPr>
        <p:spPr>
          <a:xfrm>
            <a:off x="4808537" y="1476375"/>
            <a:ext cx="3940175" cy="2507870"/>
          </a:xfrm>
          <a:prstGeom prst="rect">
            <a:avLst/>
          </a:prstGeom>
        </p:spPr>
        <p:txBody>
          <a:bodyPr lIns="0" tIns="0" rIns="0" bIns="0"/>
          <a:lstStyle>
            <a:lvl1pPr marL="0" indent="0">
              <a:buFontTx/>
              <a:buNone/>
              <a:defRPr lang="en-US" sz="700" kern="1200" dirty="0">
                <a:solidFill>
                  <a:srgbClr val="333333"/>
                </a:solidFill>
                <a:latin typeface="Arial" charset="0"/>
                <a:ea typeface="Arial" charset="0"/>
                <a:cs typeface="Arial" charset="0"/>
              </a:defRPr>
            </a:lvl1pPr>
          </a:lstStyle>
          <a:p>
            <a:pPr lvl="0"/>
            <a:endParaRPr lang="en-US" noProof="0" dirty="0"/>
          </a:p>
        </p:txBody>
      </p:sp>
      <p:sp>
        <p:nvSpPr>
          <p:cNvPr id="11" name="Text Placeholder 7"/>
          <p:cNvSpPr>
            <a:spLocks noGrp="1"/>
          </p:cNvSpPr>
          <p:nvPr>
            <p:ph type="body" sz="quarter" idx="10"/>
          </p:nvPr>
        </p:nvSpPr>
        <p:spPr>
          <a:xfrm>
            <a:off x="539750" y="1476375"/>
            <a:ext cx="4014788" cy="2458451"/>
          </a:xfrm>
          <a:prstGeom prst="rect">
            <a:avLst/>
          </a:prstGeom>
        </p:spPr>
        <p:txBody>
          <a:bodyPr lIns="0" tIns="0" rIns="0" bIns="0"/>
          <a:lstStyle>
            <a:lvl1pPr marL="0" indent="0">
              <a:buFont typeface="Arial" charset="0"/>
              <a:buNone/>
              <a:defRPr lang="en-US" sz="1200" kern="1200" dirty="0">
                <a:solidFill>
                  <a:srgbClr val="333333"/>
                </a:solidFill>
                <a:latin typeface="Arial" charset="0"/>
                <a:ea typeface="Arial" charset="0"/>
                <a:cs typeface="Arial" charset="0"/>
              </a:defRPr>
            </a:lvl1pPr>
          </a:lstStyle>
          <a:p>
            <a:pPr lvl="0"/>
            <a:r>
              <a:rPr lang="ru-RU"/>
              <a:t>Образец текста</a:t>
            </a:r>
          </a:p>
        </p:txBody>
      </p:sp>
      <p:sp>
        <p:nvSpPr>
          <p:cNvPr id="9" name="Text Placeholder 7"/>
          <p:cNvSpPr>
            <a:spLocks noGrp="1"/>
          </p:cNvSpPr>
          <p:nvPr>
            <p:ph type="body" sz="quarter" idx="14"/>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lvl="0"/>
            <a:r>
              <a:rPr lang="ru-RU"/>
              <a:t>Образец текста</a:t>
            </a:r>
          </a:p>
        </p:txBody>
      </p:sp>
      <p:sp>
        <p:nvSpPr>
          <p:cNvPr id="14" name="Title 1"/>
          <p:cNvSpPr>
            <a:spLocks noGrp="1"/>
          </p:cNvSpPr>
          <p:nvPr>
            <p:ph type="title"/>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a:t>Образец заголовка</a:t>
            </a:r>
            <a:endParaRPr lang="en-US" dirty="0"/>
          </a:p>
        </p:txBody>
      </p:sp>
    </p:spTree>
    <p:extLst>
      <p:ext uri="{BB962C8B-B14F-4D97-AF65-F5344CB8AC3E}">
        <p14:creationId xmlns:p14="http://schemas.microsoft.com/office/powerpoint/2010/main" val="268885715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Текст">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480C64BF-68AE-4220-A44D-50AACBAA02A6}"/>
              </a:ext>
            </a:extLst>
          </p:cNvPr>
          <p:cNvSpPr txBox="1">
            <a:spLocks/>
          </p:cNvSpPr>
          <p:nvPr userDrawn="1"/>
        </p:nvSpPr>
        <p:spPr>
          <a:xfrm>
            <a:off x="8186738" y="4579938"/>
            <a:ext cx="561975" cy="136525"/>
          </a:xfrm>
          <a:prstGeom prst="rect">
            <a:avLst/>
          </a:prstGeom>
        </p:spPr>
        <p:txBody>
          <a:bodyPr lIns="0" tIns="0" rIns="0" bIns="0" anchor="b"/>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88AB5573-BCAD-40E5-A4D1-AB5F59F773C1}" type="slidenum">
              <a:rPr lang="en-US" altLang="en-US" sz="700"/>
              <a:pPr algn="r" eaLnBrk="1" hangingPunct="1"/>
              <a:t>‹#›</a:t>
            </a:fld>
            <a:endParaRPr lang="en-US" altLang="en-US" sz="700"/>
          </a:p>
        </p:txBody>
      </p:sp>
      <p:sp>
        <p:nvSpPr>
          <p:cNvPr id="10" name="Text Placeholder 7"/>
          <p:cNvSpPr>
            <a:spLocks noGrp="1"/>
          </p:cNvSpPr>
          <p:nvPr>
            <p:ph type="body" sz="quarter" idx="14"/>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lvl="0"/>
            <a:r>
              <a:rPr lang="ru-RU"/>
              <a:t>Образец текста</a:t>
            </a:r>
          </a:p>
        </p:txBody>
      </p:sp>
      <p:sp>
        <p:nvSpPr>
          <p:cNvPr id="14" name="Title 1"/>
          <p:cNvSpPr>
            <a:spLocks noGrp="1"/>
          </p:cNvSpPr>
          <p:nvPr>
            <p:ph type="title"/>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a:t>Образец заголовка</a:t>
            </a:r>
            <a:endParaRPr lang="en-US" dirty="0"/>
          </a:p>
        </p:txBody>
      </p:sp>
      <p:sp>
        <p:nvSpPr>
          <p:cNvPr id="7" name="Text Placeholder 7"/>
          <p:cNvSpPr>
            <a:spLocks noGrp="1"/>
          </p:cNvSpPr>
          <p:nvPr>
            <p:ph type="body" sz="quarter" idx="10"/>
          </p:nvPr>
        </p:nvSpPr>
        <p:spPr>
          <a:xfrm>
            <a:off x="539750" y="1476375"/>
            <a:ext cx="4014788"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a:t>Образец текста</a:t>
            </a:r>
          </a:p>
        </p:txBody>
      </p:sp>
      <p:sp>
        <p:nvSpPr>
          <p:cNvPr id="8" name="Text Placeholder 7"/>
          <p:cNvSpPr>
            <a:spLocks noGrp="1"/>
          </p:cNvSpPr>
          <p:nvPr>
            <p:ph type="body" sz="quarter" idx="15"/>
          </p:nvPr>
        </p:nvSpPr>
        <p:spPr>
          <a:xfrm>
            <a:off x="4808538" y="1476375"/>
            <a:ext cx="3940175"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a:t>Образец текста</a:t>
            </a:r>
          </a:p>
        </p:txBody>
      </p:sp>
      <p:sp>
        <p:nvSpPr>
          <p:cNvPr id="12" name="Text Placeholder 7"/>
          <p:cNvSpPr>
            <a:spLocks noGrp="1"/>
          </p:cNvSpPr>
          <p:nvPr>
            <p:ph type="body" sz="quarter" idx="16"/>
          </p:nvPr>
        </p:nvSpPr>
        <p:spPr>
          <a:xfrm>
            <a:off x="539750" y="2815318"/>
            <a:ext cx="4014788"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a:t>Образец текста</a:t>
            </a:r>
          </a:p>
        </p:txBody>
      </p:sp>
      <p:sp>
        <p:nvSpPr>
          <p:cNvPr id="15" name="Text Placeholder 7"/>
          <p:cNvSpPr>
            <a:spLocks noGrp="1"/>
          </p:cNvSpPr>
          <p:nvPr>
            <p:ph type="body" sz="quarter" idx="17"/>
          </p:nvPr>
        </p:nvSpPr>
        <p:spPr>
          <a:xfrm>
            <a:off x="4808538" y="2815318"/>
            <a:ext cx="3940175" cy="1230539"/>
          </a:xfrm>
          <a:prstGeom prst="rect">
            <a:avLst/>
          </a:prstGeom>
        </p:spPr>
        <p:txBody>
          <a:bodyPr lIns="0" tIns="0" rIns="0" bIns="0"/>
          <a:lstStyle>
            <a:lvl1pPr marL="171450" indent="-171450">
              <a:buFont typeface="Arial" pitchFamily="34" charset="0"/>
              <a:buChar char="•"/>
              <a:defRPr lang="en-US" sz="1200" kern="1200" dirty="0">
                <a:solidFill>
                  <a:srgbClr val="333333"/>
                </a:solidFill>
                <a:latin typeface="Arial" charset="0"/>
                <a:ea typeface="Arial" charset="0"/>
                <a:cs typeface="Arial" charset="0"/>
              </a:defRPr>
            </a:lvl1pPr>
          </a:lstStyle>
          <a:p>
            <a:pPr lvl="0"/>
            <a:r>
              <a:rPr lang="ru-RU"/>
              <a:t>Образец текста</a:t>
            </a:r>
          </a:p>
        </p:txBody>
      </p:sp>
    </p:spTree>
    <p:extLst>
      <p:ext uri="{BB962C8B-B14F-4D97-AF65-F5344CB8AC3E}">
        <p14:creationId xmlns:p14="http://schemas.microsoft.com/office/powerpoint/2010/main" val="232995727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1">
    <p:spTree>
      <p:nvGrpSpPr>
        <p:cNvPr id="1" name=""/>
        <p:cNvGrpSpPr/>
        <p:nvPr/>
      </p:nvGrpSpPr>
      <p:grpSpPr>
        <a:xfrm>
          <a:off x="0" y="0"/>
          <a:ext cx="0" cy="0"/>
          <a:chOff x="0" y="0"/>
          <a:chExt cx="0" cy="0"/>
        </a:xfrm>
      </p:grpSpPr>
      <p:sp>
        <p:nvSpPr>
          <p:cNvPr id="8" name="Slide Number Placeholder 5"/>
          <p:cNvSpPr txBox="1">
            <a:spLocks/>
          </p:cNvSpPr>
          <p:nvPr userDrawn="1"/>
        </p:nvSpPr>
        <p:spPr>
          <a:xfrm>
            <a:off x="8186738" y="4579938"/>
            <a:ext cx="561975" cy="136525"/>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C744E5C0-D3C3-4F70-9CF9-642E5C147E24}" type="slidenum">
              <a:rPr lang="en-US" sz="700" smtClean="0">
                <a:latin typeface="Arial" charset="0"/>
                <a:ea typeface="Arial" charset="0"/>
                <a:cs typeface="Arial" charset="0"/>
              </a:rPr>
              <a:pPr algn="r" fontAlgn="auto">
                <a:spcBef>
                  <a:spcPts val="0"/>
                </a:spcBef>
                <a:spcAft>
                  <a:spcPts val="0"/>
                </a:spcAft>
                <a:defRPr/>
              </a:pPr>
              <a:t>‹#›</a:t>
            </a:fld>
            <a:endParaRPr lang="en-US" sz="700" dirty="0">
              <a:latin typeface="Arial" charset="0"/>
              <a:ea typeface="Arial" charset="0"/>
              <a:cs typeface="Arial" charset="0"/>
            </a:endParaRPr>
          </a:p>
        </p:txBody>
      </p:sp>
      <p:sp>
        <p:nvSpPr>
          <p:cNvPr id="15" name="Chart Placeholder 4"/>
          <p:cNvSpPr>
            <a:spLocks noGrp="1"/>
          </p:cNvSpPr>
          <p:nvPr>
            <p:ph type="chart" sz="quarter" idx="16"/>
          </p:nvPr>
        </p:nvSpPr>
        <p:spPr>
          <a:xfrm>
            <a:off x="539750" y="1476375"/>
            <a:ext cx="4014788" cy="1835150"/>
          </a:xfrm>
          <a:prstGeom prst="rect">
            <a:avLst/>
          </a:prstGeom>
        </p:spPr>
        <p:txBody>
          <a:bodyPr/>
          <a:lstStyle>
            <a:lvl1pPr marL="0" indent="0">
              <a:buFontTx/>
              <a:buNone/>
              <a:defRPr sz="700">
                <a:latin typeface="Arial" charset="0"/>
                <a:ea typeface="Arial" charset="0"/>
                <a:cs typeface="Arial" charset="0"/>
              </a:defRPr>
            </a:lvl1pPr>
          </a:lstStyle>
          <a:p>
            <a:pPr lvl="0"/>
            <a:r>
              <a:rPr lang="ru-RU" noProof="0"/>
              <a:t>Вставка диаграммы</a:t>
            </a:r>
            <a:endParaRPr lang="en-US" noProof="0" dirty="0"/>
          </a:p>
        </p:txBody>
      </p:sp>
      <p:sp>
        <p:nvSpPr>
          <p:cNvPr id="16" name="Chart Placeholder 4"/>
          <p:cNvSpPr>
            <a:spLocks noGrp="1"/>
          </p:cNvSpPr>
          <p:nvPr>
            <p:ph type="chart" sz="quarter" idx="17"/>
          </p:nvPr>
        </p:nvSpPr>
        <p:spPr>
          <a:xfrm>
            <a:off x="4808538" y="1476375"/>
            <a:ext cx="3940175" cy="1835150"/>
          </a:xfrm>
          <a:prstGeom prst="rect">
            <a:avLst/>
          </a:prstGeom>
        </p:spPr>
        <p:txBody>
          <a:bodyPr/>
          <a:lstStyle>
            <a:lvl1pPr marL="0" indent="0">
              <a:buFontTx/>
              <a:buNone/>
              <a:defRPr sz="700">
                <a:latin typeface="Arial" charset="0"/>
                <a:ea typeface="Arial" charset="0"/>
                <a:cs typeface="Arial" charset="0"/>
              </a:defRPr>
            </a:lvl1pPr>
          </a:lstStyle>
          <a:p>
            <a:pPr lvl="0"/>
            <a:r>
              <a:rPr lang="ru-RU" noProof="0"/>
              <a:t>Вставка диаграммы</a:t>
            </a:r>
            <a:endParaRPr lang="en-US" noProof="0" dirty="0"/>
          </a:p>
        </p:txBody>
      </p:sp>
      <p:sp>
        <p:nvSpPr>
          <p:cNvPr id="9" name="Text Placeholder 7"/>
          <p:cNvSpPr>
            <a:spLocks noGrp="1"/>
          </p:cNvSpPr>
          <p:nvPr>
            <p:ph type="body" sz="quarter" idx="14"/>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lvl="0"/>
            <a:r>
              <a:rPr lang="ru-RU"/>
              <a:t>Образец текста</a:t>
            </a:r>
          </a:p>
        </p:txBody>
      </p:sp>
      <p:sp>
        <p:nvSpPr>
          <p:cNvPr id="18" name="Title 1"/>
          <p:cNvSpPr>
            <a:spLocks noGrp="1"/>
          </p:cNvSpPr>
          <p:nvPr>
            <p:ph type="title"/>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a:t>Образец заголовка</a:t>
            </a:r>
            <a:endParaRPr lang="en-US" dirty="0"/>
          </a:p>
        </p:txBody>
      </p:sp>
      <p:sp>
        <p:nvSpPr>
          <p:cNvPr id="3" name="Текст 2"/>
          <p:cNvSpPr>
            <a:spLocks noGrp="1"/>
          </p:cNvSpPr>
          <p:nvPr>
            <p:ph type="body" sz="quarter" idx="18"/>
          </p:nvPr>
        </p:nvSpPr>
        <p:spPr>
          <a:xfrm>
            <a:off x="539750" y="3482975"/>
            <a:ext cx="4014788" cy="762000"/>
          </a:xfrm>
          <a:prstGeom prst="rect">
            <a:avLst/>
          </a:prstGeom>
        </p:spPr>
        <p:txBody>
          <a:bodyPr lIns="0" tIns="0" rIns="0" bIns="0"/>
          <a:lstStyle>
            <a:lvl1pPr marL="0" indent="0">
              <a:buNone/>
              <a:defRPr sz="1200">
                <a:latin typeface="Arial" pitchFamily="34" charset="0"/>
                <a:cs typeface="Arial" pitchFamily="34" charset="0"/>
              </a:defRPr>
            </a:lvl1pPr>
          </a:lstStyle>
          <a:p>
            <a:pPr lvl="0"/>
            <a:r>
              <a:rPr lang="ru-RU"/>
              <a:t>Образец текста</a:t>
            </a:r>
          </a:p>
        </p:txBody>
      </p:sp>
      <p:sp>
        <p:nvSpPr>
          <p:cNvPr id="19" name="Текст 2"/>
          <p:cNvSpPr>
            <a:spLocks noGrp="1"/>
          </p:cNvSpPr>
          <p:nvPr>
            <p:ph type="body" sz="quarter" idx="19"/>
          </p:nvPr>
        </p:nvSpPr>
        <p:spPr>
          <a:xfrm>
            <a:off x="4808538" y="3479346"/>
            <a:ext cx="3940174" cy="762000"/>
          </a:xfrm>
          <a:prstGeom prst="rect">
            <a:avLst/>
          </a:prstGeom>
        </p:spPr>
        <p:txBody>
          <a:bodyPr lIns="0" tIns="0" rIns="0" bIns="0"/>
          <a:lstStyle>
            <a:lvl1pPr marL="0" indent="0">
              <a:buNone/>
              <a:defRPr sz="1200">
                <a:latin typeface="Arial" pitchFamily="34" charset="0"/>
                <a:cs typeface="Arial" pitchFamily="34" charset="0"/>
              </a:defRPr>
            </a:lvl1pPr>
          </a:lstStyle>
          <a:p>
            <a:pPr lvl="0"/>
            <a:r>
              <a:rPr lang="ru-RU"/>
              <a:t>Образец текста</a:t>
            </a:r>
          </a:p>
        </p:txBody>
      </p:sp>
    </p:spTree>
    <p:extLst>
      <p:ext uri="{BB962C8B-B14F-4D97-AF65-F5344CB8AC3E}">
        <p14:creationId xmlns:p14="http://schemas.microsoft.com/office/powerpoint/2010/main" val="3954947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6" name="Slide Number Placeholder 5"/>
          <p:cNvSpPr txBox="1">
            <a:spLocks/>
          </p:cNvSpPr>
          <p:nvPr userDrawn="1"/>
        </p:nvSpPr>
        <p:spPr>
          <a:xfrm>
            <a:off x="8186738" y="4579938"/>
            <a:ext cx="561975" cy="136525"/>
          </a:xfrm>
          <a:prstGeom prst="rect">
            <a:avLst/>
          </a:prstGeom>
        </p:spPr>
        <p:txBody>
          <a:bodyPr lIns="0" tIns="0" rIns="0" bIns="0" anchor="b"/>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DE1B87C2-3527-4E53-83E5-95E29B2F7FDE}" type="slidenum">
              <a:rPr lang="en-US" sz="700" smtClean="0">
                <a:latin typeface="Arial" charset="0"/>
                <a:ea typeface="Arial" charset="0"/>
                <a:cs typeface="Arial" charset="0"/>
              </a:rPr>
              <a:pPr algn="r" fontAlgn="auto">
                <a:spcBef>
                  <a:spcPts val="0"/>
                </a:spcBef>
                <a:spcAft>
                  <a:spcPts val="0"/>
                </a:spcAft>
                <a:defRPr/>
              </a:pPr>
              <a:t>‹#›</a:t>
            </a:fld>
            <a:endParaRPr lang="en-US" sz="700" dirty="0">
              <a:latin typeface="Arial" charset="0"/>
              <a:ea typeface="Arial" charset="0"/>
              <a:cs typeface="Arial" charset="0"/>
            </a:endParaRPr>
          </a:p>
        </p:txBody>
      </p:sp>
      <p:sp>
        <p:nvSpPr>
          <p:cNvPr id="8" name="Content Placeholder 2"/>
          <p:cNvSpPr>
            <a:spLocks noGrp="1"/>
          </p:cNvSpPr>
          <p:nvPr>
            <p:ph idx="18"/>
          </p:nvPr>
        </p:nvSpPr>
        <p:spPr>
          <a:xfrm>
            <a:off x="539750" y="1476375"/>
            <a:ext cx="4014788" cy="2801334"/>
          </a:xfrm>
          <a:prstGeom prst="rect">
            <a:avLst/>
          </a:prstGeom>
        </p:spPr>
        <p:txBody>
          <a:bodyPr lIns="0" tIns="0" rIns="0" bIns="0"/>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ru-RU"/>
              <a:t>Образец текста</a:t>
            </a:r>
          </a:p>
        </p:txBody>
      </p:sp>
      <p:sp>
        <p:nvSpPr>
          <p:cNvPr id="9" name="Content Placeholder 2"/>
          <p:cNvSpPr>
            <a:spLocks noGrp="1"/>
          </p:cNvSpPr>
          <p:nvPr>
            <p:ph idx="19"/>
          </p:nvPr>
        </p:nvSpPr>
        <p:spPr>
          <a:xfrm>
            <a:off x="4808539" y="1476375"/>
            <a:ext cx="3940174" cy="2801334"/>
          </a:xfrm>
          <a:prstGeom prst="rect">
            <a:avLst/>
          </a:prstGeom>
        </p:spPr>
        <p:txBody>
          <a:bodyPr lIns="0" tIns="0" rIns="0" bIns="0"/>
          <a:lstStyle>
            <a:lvl1pPr marL="0" indent="0">
              <a:buNone/>
              <a:defRPr lang="en-US" sz="700" kern="1200" dirty="0" smtClean="0">
                <a:solidFill>
                  <a:srgbClr val="333333"/>
                </a:solidFill>
                <a:latin typeface="Arial" charset="0"/>
                <a:ea typeface="Arial" charset="0"/>
                <a:cs typeface="Arial" charset="0"/>
              </a:defRPr>
            </a:lvl1pPr>
            <a:lvl2pPr>
              <a:defRPr lang="en-US" sz="1200" kern="1200" dirty="0" smtClean="0">
                <a:solidFill>
                  <a:srgbClr val="333333"/>
                </a:solidFill>
                <a:latin typeface="Arial" charset="0"/>
                <a:ea typeface="Arial" charset="0"/>
                <a:cs typeface="Arial" charset="0"/>
              </a:defRPr>
            </a:lvl2pPr>
            <a:lvl3pPr>
              <a:defRPr lang="en-US" sz="1200" kern="1200" dirty="0" smtClean="0">
                <a:solidFill>
                  <a:srgbClr val="333333"/>
                </a:solidFill>
                <a:latin typeface="Arial" charset="0"/>
                <a:ea typeface="Arial" charset="0"/>
                <a:cs typeface="Arial" charset="0"/>
              </a:defRPr>
            </a:lvl3pPr>
            <a:lvl4pPr>
              <a:defRPr lang="en-US" sz="1200" kern="1200" dirty="0" smtClean="0">
                <a:solidFill>
                  <a:srgbClr val="333333"/>
                </a:solidFill>
                <a:latin typeface="Arial" charset="0"/>
                <a:ea typeface="Arial" charset="0"/>
                <a:cs typeface="Arial" charset="0"/>
              </a:defRPr>
            </a:lvl4pPr>
            <a:lvl5pPr>
              <a:defRPr lang="en-US" sz="1200" kern="1200" dirty="0">
                <a:solidFill>
                  <a:srgbClr val="333333"/>
                </a:solidFill>
                <a:latin typeface="Arial" charset="0"/>
                <a:ea typeface="Arial" charset="0"/>
                <a:cs typeface="Arial" charset="0"/>
              </a:defRPr>
            </a:lvl5pPr>
          </a:lstStyle>
          <a:p>
            <a:pPr lvl="0"/>
            <a:r>
              <a:rPr lang="ru-RU"/>
              <a:t>Образец текста</a:t>
            </a:r>
          </a:p>
        </p:txBody>
      </p:sp>
      <p:sp>
        <p:nvSpPr>
          <p:cNvPr id="11" name="Text Placeholder 7"/>
          <p:cNvSpPr>
            <a:spLocks noGrp="1"/>
          </p:cNvSpPr>
          <p:nvPr>
            <p:ph type="body" sz="quarter" idx="14"/>
          </p:nvPr>
        </p:nvSpPr>
        <p:spPr>
          <a:xfrm>
            <a:off x="539750" y="4568371"/>
            <a:ext cx="4014788" cy="148092"/>
          </a:xfrm>
          <a:prstGeom prst="rect">
            <a:avLst/>
          </a:prstGeom>
        </p:spPr>
        <p:txBody>
          <a:bodyPr lIns="0" tIns="0" rIns="0" bIns="0" anchor="b"/>
          <a:lstStyle>
            <a:lvl1pPr marL="0" marR="0" indent="0" algn="l" defTabSz="914400" rtl="0" eaLnBrk="1" fontAlgn="auto" latinLnBrk="0" hangingPunct="1">
              <a:lnSpc>
                <a:spcPct val="90000"/>
              </a:lnSpc>
              <a:spcBef>
                <a:spcPts val="1000"/>
              </a:spcBef>
              <a:spcAft>
                <a:spcPts val="0"/>
              </a:spcAft>
              <a:buClrTx/>
              <a:buSzTx/>
              <a:buFontTx/>
              <a:buNone/>
              <a:tabLst/>
              <a:defRPr sz="700">
                <a:solidFill>
                  <a:srgbClr val="333333"/>
                </a:solidFill>
                <a:latin typeface="Arial" charset="0"/>
                <a:ea typeface="Arial" charset="0"/>
                <a:cs typeface="Arial" charset="0"/>
              </a:defRPr>
            </a:lvl1pPr>
          </a:lstStyle>
          <a:p>
            <a:pPr lvl="0"/>
            <a:r>
              <a:rPr lang="ru-RU"/>
              <a:t>Образец текста</a:t>
            </a:r>
          </a:p>
        </p:txBody>
      </p:sp>
      <p:sp>
        <p:nvSpPr>
          <p:cNvPr id="13" name="Title 1"/>
          <p:cNvSpPr>
            <a:spLocks noGrp="1"/>
          </p:cNvSpPr>
          <p:nvPr>
            <p:ph type="title"/>
          </p:nvPr>
        </p:nvSpPr>
        <p:spPr>
          <a:xfrm>
            <a:off x="539750" y="431800"/>
            <a:ext cx="6561138" cy="330200"/>
          </a:xfrm>
          <a:prstGeom prst="rect">
            <a:avLst/>
          </a:prstGeom>
        </p:spPr>
        <p:txBody>
          <a:bodyPr lIns="0" tIns="0" rIns="0" bIns="0"/>
          <a:lstStyle>
            <a:lvl1pPr>
              <a:defRPr sz="2300" b="1">
                <a:solidFill>
                  <a:srgbClr val="333333"/>
                </a:solidFill>
                <a:latin typeface="Arial" charset="0"/>
                <a:ea typeface="Arial" charset="0"/>
                <a:cs typeface="Arial" charset="0"/>
              </a:defRPr>
            </a:lvl1pPr>
          </a:lstStyle>
          <a:p>
            <a:r>
              <a:rPr lang="ru-RU"/>
              <a:t>Образец заголовка</a:t>
            </a:r>
            <a:endParaRPr lang="en-US" dirty="0"/>
          </a:p>
        </p:txBody>
      </p:sp>
    </p:spTree>
    <p:extLst>
      <p:ext uri="{BB962C8B-B14F-4D97-AF65-F5344CB8AC3E}">
        <p14:creationId xmlns:p14="http://schemas.microsoft.com/office/powerpoint/2010/main" val="4063329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3.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354013"/>
            <a:ext cx="1741487"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0" r:id="rId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itchFamily="34" charset="0"/>
        </a:defRPr>
      </a:lvl2pPr>
      <a:lvl3pPr algn="l" defTabSz="685800" rtl="0" eaLnBrk="0" fontAlgn="base" hangingPunct="0">
        <a:lnSpc>
          <a:spcPct val="90000"/>
        </a:lnSpc>
        <a:spcBef>
          <a:spcPct val="0"/>
        </a:spcBef>
        <a:spcAft>
          <a:spcPct val="0"/>
        </a:spcAft>
        <a:defRPr sz="3300">
          <a:solidFill>
            <a:schemeClr val="tx1"/>
          </a:solidFill>
          <a:latin typeface="Arial" pitchFamily="34" charset="0"/>
        </a:defRPr>
      </a:lvl3pPr>
      <a:lvl4pPr algn="l" defTabSz="685800" rtl="0" eaLnBrk="0" fontAlgn="base" hangingPunct="0">
        <a:lnSpc>
          <a:spcPct val="90000"/>
        </a:lnSpc>
        <a:spcBef>
          <a:spcPct val="0"/>
        </a:spcBef>
        <a:spcAft>
          <a:spcPct val="0"/>
        </a:spcAft>
        <a:defRPr sz="3300">
          <a:solidFill>
            <a:schemeClr val="tx1"/>
          </a:solidFill>
          <a:latin typeface="Arial" pitchFamily="34" charset="0"/>
        </a:defRPr>
      </a:lvl4pPr>
      <a:lvl5pPr algn="l" defTabSz="685800" rtl="0" eaLnBrk="0" fontAlgn="base" hangingPunct="0">
        <a:lnSpc>
          <a:spcPct val="90000"/>
        </a:lnSpc>
        <a:spcBef>
          <a:spcPct val="0"/>
        </a:spcBef>
        <a:spcAft>
          <a:spcPct val="0"/>
        </a:spcAft>
        <a:defRPr sz="3300">
          <a:solidFill>
            <a:schemeClr val="tx1"/>
          </a:solidFill>
          <a:latin typeface="Arial" pitchFamily="34" charset="0"/>
        </a:defRPr>
      </a:lvl5pPr>
      <a:lvl6pPr marL="457200" algn="l" defTabSz="685800" rtl="0" fontAlgn="base">
        <a:lnSpc>
          <a:spcPct val="90000"/>
        </a:lnSpc>
        <a:spcBef>
          <a:spcPct val="0"/>
        </a:spcBef>
        <a:spcAft>
          <a:spcPct val="0"/>
        </a:spcAft>
        <a:defRPr sz="3300">
          <a:solidFill>
            <a:schemeClr val="tx1"/>
          </a:solidFill>
          <a:latin typeface="Arial" pitchFamily="34" charset="0"/>
        </a:defRPr>
      </a:lvl6pPr>
      <a:lvl7pPr marL="914400" algn="l" defTabSz="685800" rtl="0" fontAlgn="base">
        <a:lnSpc>
          <a:spcPct val="90000"/>
        </a:lnSpc>
        <a:spcBef>
          <a:spcPct val="0"/>
        </a:spcBef>
        <a:spcAft>
          <a:spcPct val="0"/>
        </a:spcAft>
        <a:defRPr sz="3300">
          <a:solidFill>
            <a:schemeClr val="tx1"/>
          </a:solidFill>
          <a:latin typeface="Arial" pitchFamily="34" charset="0"/>
        </a:defRPr>
      </a:lvl7pPr>
      <a:lvl8pPr marL="1371600" algn="l" defTabSz="685800" rtl="0" fontAlgn="base">
        <a:lnSpc>
          <a:spcPct val="90000"/>
        </a:lnSpc>
        <a:spcBef>
          <a:spcPct val="0"/>
        </a:spcBef>
        <a:spcAft>
          <a:spcPct val="0"/>
        </a:spcAft>
        <a:defRPr sz="3300">
          <a:solidFill>
            <a:schemeClr val="tx1"/>
          </a:solidFill>
          <a:latin typeface="Arial" pitchFamily="34" charset="0"/>
        </a:defRPr>
      </a:lvl8pPr>
      <a:lvl9pPr marL="1828800" algn="l" defTabSz="685800" rtl="0" fontAlgn="base">
        <a:lnSpc>
          <a:spcPct val="90000"/>
        </a:lnSpc>
        <a:spcBef>
          <a:spcPct val="0"/>
        </a:spcBef>
        <a:spcAft>
          <a:spcPct val="0"/>
        </a:spcAft>
        <a:defRPr sz="3300">
          <a:solidFill>
            <a:schemeClr val="tx1"/>
          </a:solidFill>
          <a:latin typeface="Arial"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52"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912100" y="317500"/>
            <a:ext cx="876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3" r:id="rId1"/>
    <p:sldLayoutId id="2147483848" r:id="rId2"/>
    <p:sldLayoutId id="2147483849" r:id="rId3"/>
    <p:sldLayoutId id="2147483850" r:id="rId4"/>
    <p:sldLayoutId id="2147483851"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12100" y="315913"/>
            <a:ext cx="8763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12100" y="317500"/>
            <a:ext cx="876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5" r:id="rId1"/>
    <p:sldLayoutId id="2147483846"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12100" y="317500"/>
            <a:ext cx="8763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6"/>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2" r:id="rId1"/>
  </p:sldLayoutIdLst>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mailto:adm@niiar.ru"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emf"/><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bwMode="auto">
          <a:xfrm>
            <a:off x="539750" y="2103107"/>
            <a:ext cx="6376205" cy="113074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a:solidFill>
                  <a:srgbClr val="333333"/>
                </a:solidFill>
                <a:latin typeface="Arial" panose="020B0604020202020204" pitchFamily="34" charset="0"/>
                <a:cs typeface="Arial" panose="020B0604020202020204" pitchFamily="34" charset="0"/>
              </a:rPr>
              <a:t>BOR-60 reactor operating experience, work on improving safety and extending lifetime </a:t>
            </a:r>
          </a:p>
        </p:txBody>
      </p:sp>
      <p:sp>
        <p:nvSpPr>
          <p:cNvPr id="17" name="Текст 2"/>
          <p:cNvSpPr>
            <a:spLocks noGrp="1"/>
          </p:cNvSpPr>
          <p:nvPr>
            <p:ph type="body" sz="quarter" idx="10"/>
          </p:nvPr>
        </p:nvSpPr>
        <p:spPr>
          <a:xfrm>
            <a:off x="539750" y="4383100"/>
            <a:ext cx="7013710" cy="350825"/>
          </a:xfrm>
        </p:spPr>
        <p:txBody>
          <a:bodyPr/>
          <a:lstStyle/>
          <a:p>
            <a:r>
              <a:rPr lang="en-US" dirty="0">
                <a:solidFill>
                  <a:srgbClr val="333333"/>
                </a:solidFill>
                <a:latin typeface="Arial" panose="020B0604020202020204" pitchFamily="34" charset="0"/>
                <a:cs typeface="Arial" panose="020B0604020202020204" pitchFamily="34" charset="0"/>
              </a:rPr>
              <a:t>Research Institute of Nuclear Reactors, State Scientific Centre, Joint-Stock Company </a:t>
            </a:r>
            <a:r>
              <a:rPr lang="ru-RU" dirty="0">
                <a:solidFill>
                  <a:srgbClr val="333333"/>
                </a:solidFill>
                <a:latin typeface="Arial" panose="020B0604020202020204" pitchFamily="34" charset="0"/>
                <a:cs typeface="Arial" panose="020B0604020202020204" pitchFamily="34" charset="0"/>
              </a:rPr>
              <a:t>(</a:t>
            </a:r>
            <a:r>
              <a:rPr lang="en-US" dirty="0">
                <a:solidFill>
                  <a:srgbClr val="333333"/>
                </a:solidFill>
                <a:latin typeface="Arial" panose="020B0604020202020204" pitchFamily="34" charset="0"/>
                <a:cs typeface="Arial" panose="020B0604020202020204" pitchFamily="34" charset="0"/>
              </a:rPr>
              <a:t>RIAR JSC</a:t>
            </a:r>
            <a:r>
              <a:rPr lang="ru-RU" dirty="0">
                <a:solidFill>
                  <a:srgbClr val="333333"/>
                </a:solidFill>
                <a:latin typeface="Arial" panose="020B0604020202020204" pitchFamily="34" charset="0"/>
                <a:cs typeface="Arial" panose="020B0604020202020204" pitchFamily="34" charset="0"/>
              </a:rPr>
              <a:t>)</a:t>
            </a:r>
            <a:endParaRPr lang="en-US" dirty="0">
              <a:solidFill>
                <a:srgbClr val="333333"/>
              </a:solidFill>
              <a:latin typeface="Arial" panose="020B0604020202020204" pitchFamily="34" charset="0"/>
              <a:cs typeface="Arial" panose="020B0604020202020204" pitchFamily="34" charset="0"/>
            </a:endParaRPr>
          </a:p>
        </p:txBody>
      </p:sp>
      <p:sp>
        <p:nvSpPr>
          <p:cNvPr id="18" name="Текст 3"/>
          <p:cNvSpPr>
            <a:spLocks noGrp="1"/>
          </p:cNvSpPr>
          <p:nvPr>
            <p:ph type="body" sz="quarter" idx="11"/>
          </p:nvPr>
        </p:nvSpPr>
        <p:spPr>
          <a:xfrm>
            <a:off x="539750" y="4076150"/>
            <a:ext cx="6604837" cy="242676"/>
          </a:xfrm>
        </p:spPr>
        <p:txBody>
          <a:bodyPr/>
          <a:lstStyle/>
          <a:p>
            <a:pPr>
              <a:defRPr/>
            </a:pPr>
            <a:r>
              <a:rPr lang="en-US" u="sng" dirty="0">
                <a:solidFill>
                  <a:srgbClr val="333333"/>
                </a:solidFill>
                <a:latin typeface="Arial" panose="020B0604020202020204" pitchFamily="34" charset="0"/>
                <a:cs typeface="Arial" panose="020B0604020202020204" pitchFamily="34" charset="0"/>
              </a:rPr>
              <a:t>A.L. </a:t>
            </a:r>
            <a:r>
              <a:rPr lang="en-US" u="sng" dirty="0" err="1">
                <a:solidFill>
                  <a:srgbClr val="333333"/>
                </a:solidFill>
                <a:latin typeface="Arial" panose="020B0604020202020204" pitchFamily="34" charset="0"/>
                <a:cs typeface="Arial" panose="020B0604020202020204" pitchFamily="34" charset="0"/>
              </a:rPr>
              <a:t>Izhutov</a:t>
            </a:r>
            <a:r>
              <a:rPr lang="en-US" dirty="0">
                <a:solidFill>
                  <a:srgbClr val="333333"/>
                </a:solidFill>
                <a:latin typeface="Arial" panose="020B0604020202020204" pitchFamily="34" charset="0"/>
                <a:cs typeface="Arial" panose="020B0604020202020204" pitchFamily="34" charset="0"/>
              </a:rPr>
              <a:t>, A.L. </a:t>
            </a:r>
            <a:r>
              <a:rPr lang="en-US" dirty="0" err="1">
                <a:solidFill>
                  <a:srgbClr val="333333"/>
                </a:solidFill>
                <a:latin typeface="Arial" panose="020B0604020202020204" pitchFamily="34" charset="0"/>
                <a:cs typeface="Arial" panose="020B0604020202020204" pitchFamily="34" charset="0"/>
              </a:rPr>
              <a:t>Petelin</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Yu.M</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Krasheninnikov</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I.Yu</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Zhemkov</a:t>
            </a:r>
            <a:r>
              <a:rPr lang="en-US" dirty="0">
                <a:solidFill>
                  <a:srgbClr val="333333"/>
                </a:solidFill>
                <a:latin typeface="Arial" panose="020B0604020202020204" pitchFamily="34" charset="0"/>
                <a:cs typeface="Arial" panose="020B0604020202020204" pitchFamily="34" charset="0"/>
              </a:rPr>
              <a:t>, V.B. </a:t>
            </a:r>
            <a:r>
              <a:rPr lang="en-US" dirty="0" err="1">
                <a:solidFill>
                  <a:srgbClr val="333333"/>
                </a:solidFill>
                <a:latin typeface="Arial" panose="020B0604020202020204" pitchFamily="34" charset="0"/>
                <a:cs typeface="Arial" panose="020B0604020202020204" pitchFamily="34" charset="0"/>
              </a:rPr>
              <a:t>Kharlov</a:t>
            </a:r>
            <a:endParaRPr lang="ru-RU" dirty="0">
              <a:solidFill>
                <a:srgbClr val="333333"/>
              </a:solidFill>
              <a:latin typeface="Arial" panose="020B0604020202020204" pitchFamily="34" charset="0"/>
              <a:cs typeface="Arial" panose="020B0604020202020204" pitchFamily="34" charset="0"/>
            </a:endParaRPr>
          </a:p>
        </p:txBody>
      </p:sp>
      <p:pic>
        <p:nvPicPr>
          <p:cNvPr id="5" name="Picture 10" descr="72f4a74240d24b48bb115b136557888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329" y="379230"/>
            <a:ext cx="611844" cy="75715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p:cNvSpPr>
            <a:spLocks noChangeArrowheads="1"/>
          </p:cNvSpPr>
          <p:nvPr/>
        </p:nvSpPr>
        <p:spPr bwMode="auto">
          <a:xfrm>
            <a:off x="539750" y="3526524"/>
            <a:ext cx="7573962" cy="485352"/>
          </a:xfrm>
          <a:prstGeom prst="rect">
            <a:avLst/>
          </a:prstGeom>
        </p:spPr>
        <p:txBody>
          <a:bodyPr lIns="0" tIns="0" rIns="0" bIns="0"/>
          <a:lstStyle/>
          <a:p>
            <a:pPr defTabSz="685800" eaLnBrk="0" hangingPunct="0">
              <a:lnSpc>
                <a:spcPct val="90000"/>
              </a:lnSpc>
              <a:spcBef>
                <a:spcPts val="0"/>
              </a:spcBef>
              <a:buFont typeface="Arial" pitchFamily="34" charset="0"/>
              <a:buNone/>
            </a:pPr>
            <a:r>
              <a:rPr lang="en-US" altLang="ru-RU" sz="1100" dirty="0">
                <a:solidFill>
                  <a:srgbClr val="333333"/>
                </a:solidFill>
              </a:rPr>
              <a:t>International Conference on Fast Reactors and Related Fuel Cycles: </a:t>
            </a:r>
          </a:p>
          <a:p>
            <a:pPr defTabSz="685800" eaLnBrk="0" hangingPunct="0">
              <a:lnSpc>
                <a:spcPct val="90000"/>
              </a:lnSpc>
              <a:spcBef>
                <a:spcPts val="0"/>
              </a:spcBef>
              <a:buFont typeface="Arial" pitchFamily="34" charset="0"/>
              <a:buNone/>
            </a:pPr>
            <a:r>
              <a:rPr lang="en-US" altLang="ru-RU" sz="1100" dirty="0">
                <a:solidFill>
                  <a:srgbClr val="333333"/>
                </a:solidFill>
              </a:rPr>
              <a:t>Sustainable Clean Energy for the Future (FR22),</a:t>
            </a:r>
          </a:p>
          <a:p>
            <a:pPr defTabSz="685800" eaLnBrk="0" hangingPunct="0">
              <a:lnSpc>
                <a:spcPct val="90000"/>
              </a:lnSpc>
              <a:spcBef>
                <a:spcPts val="0"/>
              </a:spcBef>
              <a:buFont typeface="Arial" pitchFamily="34" charset="0"/>
              <a:buNone/>
            </a:pPr>
            <a:r>
              <a:rPr lang="en-US" altLang="ru-RU" sz="1100" dirty="0">
                <a:solidFill>
                  <a:srgbClr val="333333"/>
                </a:solidFill>
              </a:rPr>
              <a:t>19-22 April 2022, Vienna, Austria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a:extLst>
              <a:ext uri="{FF2B5EF4-FFF2-40B4-BE49-F238E27FC236}">
                <a16:creationId xmlns:a16="http://schemas.microsoft.com/office/drawing/2014/main" id="{CB95AC7B-A505-4D39-B836-43D3C3387888}"/>
              </a:ext>
            </a:extLst>
          </p:cNvPr>
          <p:cNvSpPr>
            <a:spLocks noGrp="1"/>
          </p:cNvSpPr>
          <p:nvPr>
            <p:ph type="body" sz="quarter" idx="10"/>
          </p:nvPr>
        </p:nvSpPr>
        <p:spPr>
          <a:xfrm>
            <a:off x="680946" y="1217174"/>
            <a:ext cx="8140326" cy="346307"/>
          </a:xfrm>
        </p:spPr>
        <p:txBody>
          <a:bodyPr/>
          <a:lstStyle/>
          <a:p>
            <a:pPr>
              <a:lnSpc>
                <a:spcPct val="100000"/>
              </a:lnSpc>
              <a:spcBef>
                <a:spcPts val="300"/>
              </a:spcBef>
              <a:spcAft>
                <a:spcPts val="300"/>
              </a:spcAft>
            </a:pPr>
            <a:r>
              <a:rPr lang="en-US" altLang="en-US" dirty="0"/>
              <a:t>It is worth to highlight the following among the most significant activities undertaken in recent years to enhance the reactor safety:</a:t>
            </a:r>
          </a:p>
        </p:txBody>
      </p:sp>
      <p:sp>
        <p:nvSpPr>
          <p:cNvPr id="5" name="Заголовок 4">
            <a:extLst>
              <a:ext uri="{FF2B5EF4-FFF2-40B4-BE49-F238E27FC236}">
                <a16:creationId xmlns:a16="http://schemas.microsoft.com/office/drawing/2014/main" id="{180778CF-17E0-41E4-B262-E837653722C7}"/>
              </a:ext>
            </a:extLst>
          </p:cNvPr>
          <p:cNvSpPr>
            <a:spLocks noGrp="1"/>
          </p:cNvSpPr>
          <p:nvPr>
            <p:ph type="title"/>
          </p:nvPr>
        </p:nvSpPr>
        <p:spPr>
          <a:xfrm>
            <a:off x="539750" y="418134"/>
            <a:ext cx="6965950" cy="625239"/>
          </a:xfrm>
        </p:spPr>
        <p:txBody>
          <a:bodyPr/>
          <a:lstStyle/>
          <a:p>
            <a:r>
              <a:rPr lang="en-US" dirty="0"/>
              <a:t>Work on extending the service life and improving the safety of the BOR-60</a:t>
            </a:r>
          </a:p>
        </p:txBody>
      </p:sp>
      <p:sp>
        <p:nvSpPr>
          <p:cNvPr id="6" name="Текст 2">
            <a:extLst>
              <a:ext uri="{FF2B5EF4-FFF2-40B4-BE49-F238E27FC236}">
                <a16:creationId xmlns:a16="http://schemas.microsoft.com/office/drawing/2014/main" id="{E12895DA-6DE0-9C48-8CAD-1711E91E758F}"/>
              </a:ext>
            </a:extLst>
          </p:cNvPr>
          <p:cNvSpPr txBox="1">
            <a:spLocks/>
          </p:cNvSpPr>
          <p:nvPr/>
        </p:nvSpPr>
        <p:spPr>
          <a:xfrm>
            <a:off x="612307" y="1733170"/>
            <a:ext cx="8208963" cy="171273"/>
          </a:xfrm>
          <a:prstGeom prst="rect">
            <a:avLst/>
          </a:prstGeom>
        </p:spPr>
        <p:txBody>
          <a:bodyPr lIns="0" tIns="0" rIns="0" bIns="0"/>
          <a:lstStyle>
            <a:lvl1pPr marL="0" indent="0" algn="l" rtl="0" eaLnBrk="0" fontAlgn="base" hangingPunct="0">
              <a:lnSpc>
                <a:spcPct val="90000"/>
              </a:lnSpc>
              <a:spcBef>
                <a:spcPts val="1000"/>
              </a:spcBef>
              <a:spcAft>
                <a:spcPct val="0"/>
              </a:spcAft>
              <a:buFont typeface="Arial" charset="0"/>
              <a:buNone/>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a:lnSpc>
                <a:spcPct val="100000"/>
              </a:lnSpc>
              <a:spcBef>
                <a:spcPts val="300"/>
              </a:spcBef>
              <a:spcAft>
                <a:spcPts val="300"/>
              </a:spcAft>
              <a:buClr>
                <a:srgbClr val="003274"/>
              </a:buClr>
              <a:buFont typeface="Arial" panose="020B0604020202020204" pitchFamily="34" charset="0"/>
              <a:buChar char="•"/>
            </a:pPr>
            <a:r>
              <a:rPr lang="en-US" altLang="en-US" dirty="0"/>
              <a:t>Replacement of the obsolete measuring equipment of the process control system;</a:t>
            </a:r>
          </a:p>
        </p:txBody>
      </p:sp>
      <p:sp>
        <p:nvSpPr>
          <p:cNvPr id="8" name="Текст 2">
            <a:extLst>
              <a:ext uri="{FF2B5EF4-FFF2-40B4-BE49-F238E27FC236}">
                <a16:creationId xmlns:a16="http://schemas.microsoft.com/office/drawing/2014/main" id="{A2BAD3A1-8200-454C-BB10-E734ADF84192}"/>
              </a:ext>
            </a:extLst>
          </p:cNvPr>
          <p:cNvSpPr txBox="1">
            <a:spLocks/>
          </p:cNvSpPr>
          <p:nvPr/>
        </p:nvSpPr>
        <p:spPr>
          <a:xfrm>
            <a:off x="612307" y="1941659"/>
            <a:ext cx="8208963" cy="171273"/>
          </a:xfrm>
          <a:prstGeom prst="rect">
            <a:avLst/>
          </a:prstGeom>
        </p:spPr>
        <p:txBody>
          <a:bodyPr lIns="0" tIns="0" rIns="0" bIns="0"/>
          <a:lstStyle>
            <a:lvl1pPr marL="0" indent="0" algn="l" rtl="0" eaLnBrk="0" fontAlgn="base" hangingPunct="0">
              <a:lnSpc>
                <a:spcPct val="90000"/>
              </a:lnSpc>
              <a:spcBef>
                <a:spcPts val="1000"/>
              </a:spcBef>
              <a:spcAft>
                <a:spcPct val="0"/>
              </a:spcAft>
              <a:buFont typeface="Arial" charset="0"/>
              <a:buNone/>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a:lnSpc>
                <a:spcPct val="100000"/>
              </a:lnSpc>
              <a:spcBef>
                <a:spcPts val="300"/>
              </a:spcBef>
              <a:spcAft>
                <a:spcPts val="300"/>
              </a:spcAft>
              <a:buClr>
                <a:srgbClr val="003274"/>
              </a:buClr>
              <a:buFont typeface="Arial" panose="020B0604020202020204" pitchFamily="34" charset="0"/>
              <a:buChar char="•"/>
            </a:pPr>
            <a:r>
              <a:rPr lang="en-US" altLang="en-US" dirty="0"/>
              <a:t>Replacement of the obsolete equipment of the electrical heating control system for sodium circuits;</a:t>
            </a:r>
          </a:p>
        </p:txBody>
      </p:sp>
      <p:sp>
        <p:nvSpPr>
          <p:cNvPr id="9" name="Текст 2">
            <a:extLst>
              <a:ext uri="{FF2B5EF4-FFF2-40B4-BE49-F238E27FC236}">
                <a16:creationId xmlns:a16="http://schemas.microsoft.com/office/drawing/2014/main" id="{06A8A4DF-A9E0-0F45-9AE5-9FC70216EFE4}"/>
              </a:ext>
            </a:extLst>
          </p:cNvPr>
          <p:cNvSpPr txBox="1">
            <a:spLocks/>
          </p:cNvSpPr>
          <p:nvPr/>
        </p:nvSpPr>
        <p:spPr>
          <a:xfrm>
            <a:off x="612307" y="2150148"/>
            <a:ext cx="8208963" cy="177946"/>
          </a:xfrm>
          <a:prstGeom prst="rect">
            <a:avLst/>
          </a:prstGeom>
        </p:spPr>
        <p:txBody>
          <a:bodyPr lIns="0" tIns="0" rIns="0" bIns="0"/>
          <a:lstStyle>
            <a:lvl1pPr marL="0" indent="0" algn="l" rtl="0" eaLnBrk="0" fontAlgn="base" hangingPunct="0">
              <a:lnSpc>
                <a:spcPct val="90000"/>
              </a:lnSpc>
              <a:spcBef>
                <a:spcPts val="1000"/>
              </a:spcBef>
              <a:spcAft>
                <a:spcPct val="0"/>
              </a:spcAft>
              <a:buFont typeface="Arial" charset="0"/>
              <a:buNone/>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a:lnSpc>
                <a:spcPct val="100000"/>
              </a:lnSpc>
              <a:spcBef>
                <a:spcPts val="300"/>
              </a:spcBef>
              <a:spcAft>
                <a:spcPts val="300"/>
              </a:spcAft>
              <a:buClr>
                <a:srgbClr val="003274"/>
              </a:buClr>
              <a:buFont typeface="Arial" panose="020B0604020202020204" pitchFamily="34" charset="0"/>
              <a:buChar char="•"/>
            </a:pPr>
            <a:r>
              <a:rPr lang="en-US" altLang="en-US" dirty="0"/>
              <a:t>The process control system of the III circuit was upgraded;</a:t>
            </a:r>
          </a:p>
        </p:txBody>
      </p:sp>
      <p:sp>
        <p:nvSpPr>
          <p:cNvPr id="10" name="Текст 2">
            <a:extLst>
              <a:ext uri="{FF2B5EF4-FFF2-40B4-BE49-F238E27FC236}">
                <a16:creationId xmlns:a16="http://schemas.microsoft.com/office/drawing/2014/main" id="{E2457944-9FD5-D04C-ABDB-3BB5B307CE7E}"/>
              </a:ext>
            </a:extLst>
          </p:cNvPr>
          <p:cNvSpPr txBox="1">
            <a:spLocks/>
          </p:cNvSpPr>
          <p:nvPr/>
        </p:nvSpPr>
        <p:spPr>
          <a:xfrm>
            <a:off x="612307" y="2365310"/>
            <a:ext cx="8208963" cy="177945"/>
          </a:xfrm>
          <a:prstGeom prst="rect">
            <a:avLst/>
          </a:prstGeom>
        </p:spPr>
        <p:txBody>
          <a:bodyPr lIns="0" tIns="0" rIns="0" bIns="0"/>
          <a:lstStyle>
            <a:lvl1pPr marL="0" indent="0" algn="l" rtl="0" eaLnBrk="0" fontAlgn="base" hangingPunct="0">
              <a:lnSpc>
                <a:spcPct val="90000"/>
              </a:lnSpc>
              <a:spcBef>
                <a:spcPts val="1000"/>
              </a:spcBef>
              <a:spcAft>
                <a:spcPct val="0"/>
              </a:spcAft>
              <a:buFont typeface="Arial" charset="0"/>
              <a:buNone/>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a:lnSpc>
                <a:spcPct val="100000"/>
              </a:lnSpc>
              <a:spcBef>
                <a:spcPts val="300"/>
              </a:spcBef>
              <a:spcAft>
                <a:spcPts val="300"/>
              </a:spcAft>
              <a:buClr>
                <a:srgbClr val="003274"/>
              </a:buClr>
              <a:buFont typeface="Arial" panose="020B0604020202020204" pitchFamily="34" charset="0"/>
              <a:buChar char="•"/>
            </a:pPr>
            <a:r>
              <a:rPr lang="en-US" altLang="en-US" dirty="0"/>
              <a:t>Four power transformers were replaced from 2014 to 2017;</a:t>
            </a:r>
          </a:p>
        </p:txBody>
      </p:sp>
      <p:sp>
        <p:nvSpPr>
          <p:cNvPr id="11" name="Текст 2">
            <a:extLst>
              <a:ext uri="{FF2B5EF4-FFF2-40B4-BE49-F238E27FC236}">
                <a16:creationId xmlns:a16="http://schemas.microsoft.com/office/drawing/2014/main" id="{F628A7C1-44F1-F342-8D55-9602ABD40CF8}"/>
              </a:ext>
            </a:extLst>
          </p:cNvPr>
          <p:cNvSpPr txBox="1">
            <a:spLocks/>
          </p:cNvSpPr>
          <p:nvPr/>
        </p:nvSpPr>
        <p:spPr>
          <a:xfrm>
            <a:off x="612307" y="2580471"/>
            <a:ext cx="8208963" cy="166039"/>
          </a:xfrm>
          <a:prstGeom prst="rect">
            <a:avLst/>
          </a:prstGeom>
        </p:spPr>
        <p:txBody>
          <a:bodyPr lIns="0" tIns="0" rIns="0" bIns="0"/>
          <a:lstStyle>
            <a:lvl1pPr marL="0" indent="0" algn="l" rtl="0" eaLnBrk="0" fontAlgn="base" hangingPunct="0">
              <a:lnSpc>
                <a:spcPct val="90000"/>
              </a:lnSpc>
              <a:spcBef>
                <a:spcPts val="1000"/>
              </a:spcBef>
              <a:spcAft>
                <a:spcPct val="0"/>
              </a:spcAft>
              <a:buFont typeface="Arial" charset="0"/>
              <a:buNone/>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a:lnSpc>
                <a:spcPct val="100000"/>
              </a:lnSpc>
              <a:spcBef>
                <a:spcPts val="300"/>
              </a:spcBef>
              <a:spcAft>
                <a:spcPts val="300"/>
              </a:spcAft>
              <a:buClr>
                <a:srgbClr val="003274"/>
              </a:buClr>
              <a:buFont typeface="Arial" panose="020B0604020202020204" pitchFamily="34" charset="0"/>
              <a:buChar char="•"/>
            </a:pPr>
            <a:r>
              <a:rPr lang="en-US" altLang="en-US" dirty="0"/>
              <a:t>In 2017 an automatic dry chemical fire suppression system was installed in the cable corridor;</a:t>
            </a:r>
          </a:p>
        </p:txBody>
      </p:sp>
      <p:sp>
        <p:nvSpPr>
          <p:cNvPr id="12" name="Текст 2">
            <a:extLst>
              <a:ext uri="{FF2B5EF4-FFF2-40B4-BE49-F238E27FC236}">
                <a16:creationId xmlns:a16="http://schemas.microsoft.com/office/drawing/2014/main" id="{38524406-C5AC-8445-9F7D-3C177E58CE84}"/>
              </a:ext>
            </a:extLst>
          </p:cNvPr>
          <p:cNvSpPr txBox="1">
            <a:spLocks/>
          </p:cNvSpPr>
          <p:nvPr/>
        </p:nvSpPr>
        <p:spPr>
          <a:xfrm>
            <a:off x="612307" y="2783726"/>
            <a:ext cx="8208963" cy="552420"/>
          </a:xfrm>
          <a:prstGeom prst="rect">
            <a:avLst/>
          </a:prstGeom>
        </p:spPr>
        <p:txBody>
          <a:bodyPr lIns="0" tIns="0" rIns="0" bIns="0"/>
          <a:lstStyle>
            <a:lvl1pPr marL="0" indent="0" algn="l" rtl="0" eaLnBrk="0" fontAlgn="base" hangingPunct="0">
              <a:lnSpc>
                <a:spcPct val="90000"/>
              </a:lnSpc>
              <a:spcBef>
                <a:spcPts val="1000"/>
              </a:spcBef>
              <a:spcAft>
                <a:spcPct val="0"/>
              </a:spcAft>
              <a:buFont typeface="Arial" charset="0"/>
              <a:buNone/>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a:lnSpc>
                <a:spcPct val="100000"/>
              </a:lnSpc>
              <a:spcBef>
                <a:spcPts val="300"/>
              </a:spcBef>
              <a:spcAft>
                <a:spcPts val="300"/>
              </a:spcAft>
              <a:buClr>
                <a:srgbClr val="003274"/>
              </a:buClr>
              <a:buFont typeface="Arial" panose="020B0604020202020204" pitchFamily="34" charset="0"/>
              <a:buChar char="•"/>
            </a:pPr>
            <a:r>
              <a:rPr lang="en-US" altLang="en-US" dirty="0"/>
              <a:t>In 2018 the following equipment was installed and put into operation: storage battery with a capacity of 920 </a:t>
            </a:r>
            <a:r>
              <a:rPr lang="en-US" altLang="en-US" dirty="0" err="1"/>
              <a:t>A•h</a:t>
            </a:r>
            <a:r>
              <a:rPr lang="en-US" altLang="en-US" dirty="0"/>
              <a:t>; 108 cells with voltage output of 220 V; two charging units for storage batteries; electric power supply system of the BOR-60 data acquisition and measurement system;</a:t>
            </a:r>
          </a:p>
        </p:txBody>
      </p:sp>
      <p:sp>
        <p:nvSpPr>
          <p:cNvPr id="13" name="Текст 2">
            <a:extLst>
              <a:ext uri="{FF2B5EF4-FFF2-40B4-BE49-F238E27FC236}">
                <a16:creationId xmlns:a16="http://schemas.microsoft.com/office/drawing/2014/main" id="{692D323A-36CF-214C-AC10-07276843388E}"/>
              </a:ext>
            </a:extLst>
          </p:cNvPr>
          <p:cNvSpPr txBox="1">
            <a:spLocks/>
          </p:cNvSpPr>
          <p:nvPr/>
        </p:nvSpPr>
        <p:spPr>
          <a:xfrm>
            <a:off x="612307" y="3373362"/>
            <a:ext cx="8208963" cy="166040"/>
          </a:xfrm>
          <a:prstGeom prst="rect">
            <a:avLst/>
          </a:prstGeom>
        </p:spPr>
        <p:txBody>
          <a:bodyPr lIns="0" tIns="0" rIns="0" bIns="0"/>
          <a:lstStyle>
            <a:lvl1pPr marL="0" indent="0" algn="l" rtl="0" eaLnBrk="0" fontAlgn="base" hangingPunct="0">
              <a:lnSpc>
                <a:spcPct val="90000"/>
              </a:lnSpc>
              <a:spcBef>
                <a:spcPts val="1000"/>
              </a:spcBef>
              <a:spcAft>
                <a:spcPct val="0"/>
              </a:spcAft>
              <a:buFont typeface="Arial" charset="0"/>
              <a:buNone/>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a:lnSpc>
                <a:spcPct val="100000"/>
              </a:lnSpc>
              <a:spcBef>
                <a:spcPts val="300"/>
              </a:spcBef>
              <a:spcAft>
                <a:spcPts val="300"/>
              </a:spcAft>
              <a:buClr>
                <a:srgbClr val="003274"/>
              </a:buClr>
              <a:buFont typeface="Arial" panose="020B0604020202020204" pitchFamily="34" charset="0"/>
              <a:buChar char="•"/>
            </a:pPr>
            <a:r>
              <a:rPr lang="en-US" altLang="en-US" dirty="0"/>
              <a:t>In 2019 ASUZ-22R equipment was put into operation;</a:t>
            </a:r>
          </a:p>
        </p:txBody>
      </p:sp>
      <p:sp>
        <p:nvSpPr>
          <p:cNvPr id="14" name="Текст 2">
            <a:extLst>
              <a:ext uri="{FF2B5EF4-FFF2-40B4-BE49-F238E27FC236}">
                <a16:creationId xmlns:a16="http://schemas.microsoft.com/office/drawing/2014/main" id="{FC725C2E-1A0A-3944-9C12-91B79DE40E85}"/>
              </a:ext>
            </a:extLst>
          </p:cNvPr>
          <p:cNvSpPr txBox="1">
            <a:spLocks/>
          </p:cNvSpPr>
          <p:nvPr/>
        </p:nvSpPr>
        <p:spPr>
          <a:xfrm>
            <a:off x="612307" y="3576615"/>
            <a:ext cx="8208963" cy="1123238"/>
          </a:xfrm>
          <a:prstGeom prst="rect">
            <a:avLst/>
          </a:prstGeom>
        </p:spPr>
        <p:txBody>
          <a:bodyPr lIns="0" tIns="0" rIns="0" bIns="0"/>
          <a:lstStyle>
            <a:lvl1pPr marL="0" indent="0" algn="l" rtl="0" eaLnBrk="0" fontAlgn="base" hangingPunct="0">
              <a:lnSpc>
                <a:spcPct val="90000"/>
              </a:lnSpc>
              <a:spcBef>
                <a:spcPts val="1000"/>
              </a:spcBef>
              <a:spcAft>
                <a:spcPct val="0"/>
              </a:spcAft>
              <a:buFont typeface="Arial" charset="0"/>
              <a:buNone/>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a:lnSpc>
                <a:spcPct val="100000"/>
              </a:lnSpc>
              <a:spcBef>
                <a:spcPts val="300"/>
              </a:spcBef>
              <a:spcAft>
                <a:spcPts val="300"/>
              </a:spcAft>
              <a:buClr>
                <a:srgbClr val="003274"/>
              </a:buClr>
              <a:buFont typeface="Arial" panose="020B0604020202020204" pitchFamily="34" charset="0"/>
              <a:buChar char="•"/>
            </a:pPr>
            <a:r>
              <a:rPr lang="en-US" altLang="en-US" dirty="0"/>
              <a:t>In 2020 the following equipment was replaced and new one was put into operation:</a:t>
            </a:r>
          </a:p>
          <a:p>
            <a:pPr marL="360362" indent="-171450">
              <a:lnSpc>
                <a:spcPct val="100000"/>
              </a:lnSpc>
              <a:spcBef>
                <a:spcPts val="0"/>
              </a:spcBef>
              <a:spcAft>
                <a:spcPts val="0"/>
              </a:spcAft>
              <a:buClr>
                <a:srgbClr val="003274"/>
              </a:buClr>
              <a:buFont typeface="Wingdings" panose="05000000000000000000" pitchFamily="2" charset="2"/>
              <a:buChar char="§"/>
            </a:pPr>
            <a:r>
              <a:rPr lang="en-US" altLang="en-US" dirty="0"/>
              <a:t>Four power transformers;</a:t>
            </a:r>
          </a:p>
          <a:p>
            <a:pPr marL="360362" indent="-171450">
              <a:lnSpc>
                <a:spcPct val="100000"/>
              </a:lnSpc>
              <a:spcBef>
                <a:spcPts val="0"/>
              </a:spcBef>
              <a:spcAft>
                <a:spcPts val="0"/>
              </a:spcAft>
              <a:buClr>
                <a:srgbClr val="003274"/>
              </a:buClr>
              <a:buFont typeface="Wingdings" panose="05000000000000000000" pitchFamily="2" charset="2"/>
              <a:buChar char="§"/>
            </a:pPr>
            <a:r>
              <a:rPr lang="en-US" altLang="en-US" dirty="0"/>
              <a:t>Uninterruptable power supply units of emergency power supply system;</a:t>
            </a:r>
          </a:p>
          <a:p>
            <a:pPr marL="360362" indent="-171450">
              <a:lnSpc>
                <a:spcPct val="100000"/>
              </a:lnSpc>
              <a:spcBef>
                <a:spcPts val="0"/>
              </a:spcBef>
              <a:spcAft>
                <a:spcPts val="0"/>
              </a:spcAft>
              <a:buClr>
                <a:srgbClr val="003274"/>
              </a:buClr>
              <a:buFont typeface="Wingdings" panose="05000000000000000000" pitchFamily="2" charset="2"/>
              <a:buChar char="§"/>
            </a:pPr>
            <a:r>
              <a:rPr lang="en-US" altLang="en-US" dirty="0"/>
              <a:t>Radiation monitoring system of the BOR-60 reactor;</a:t>
            </a:r>
          </a:p>
          <a:p>
            <a:pPr marL="360362" indent="-171450">
              <a:lnSpc>
                <a:spcPct val="100000"/>
              </a:lnSpc>
              <a:spcBef>
                <a:spcPts val="0"/>
              </a:spcBef>
              <a:spcAft>
                <a:spcPts val="0"/>
              </a:spcAft>
              <a:buClr>
                <a:srgbClr val="003274"/>
              </a:buClr>
              <a:buFont typeface="Wingdings" panose="05000000000000000000" pitchFamily="2" charset="2"/>
              <a:buChar char="§"/>
            </a:pPr>
            <a:r>
              <a:rPr lang="en-US" altLang="en-US" dirty="0"/>
              <a:t>Two water heaters for the III circuit;</a:t>
            </a:r>
          </a:p>
          <a:p>
            <a:pPr marL="360362" indent="-171450">
              <a:lnSpc>
                <a:spcPct val="100000"/>
              </a:lnSpc>
              <a:spcBef>
                <a:spcPts val="0"/>
              </a:spcBef>
              <a:spcAft>
                <a:spcPts val="0"/>
              </a:spcAft>
              <a:buClr>
                <a:srgbClr val="003274"/>
              </a:buClr>
              <a:buFont typeface="Wingdings" panose="05000000000000000000" pitchFamily="2" charset="2"/>
              <a:buChar char="§"/>
            </a:pPr>
            <a:r>
              <a:rPr lang="en-US" altLang="en-US" dirty="0"/>
              <a:t>Fittings for the III circuit (18 pcs.).</a:t>
            </a:r>
          </a:p>
        </p:txBody>
      </p:sp>
      <p:sp>
        <p:nvSpPr>
          <p:cNvPr id="15" name="Прямоугольник 14">
            <a:extLst>
              <a:ext uri="{FF2B5EF4-FFF2-40B4-BE49-F238E27FC236}">
                <a16:creationId xmlns:a16="http://schemas.microsoft.com/office/drawing/2014/main" id="{AB3AC7E8-0BAB-48E9-A056-4297EFA8931A}"/>
              </a:ext>
            </a:extLst>
          </p:cNvPr>
          <p:cNvSpPr/>
          <p:nvPr/>
        </p:nvSpPr>
        <p:spPr>
          <a:xfrm>
            <a:off x="539750" y="1192327"/>
            <a:ext cx="45720" cy="396000"/>
          </a:xfrm>
          <a:prstGeom prst="rect">
            <a:avLst/>
          </a:prstGeom>
          <a:solidFill>
            <a:srgbClr val="003274"/>
          </a:solidFill>
          <a:ln>
            <a:solidFill>
              <a:srgbClr val="003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a:extLst>
              <a:ext uri="{FF2B5EF4-FFF2-40B4-BE49-F238E27FC236}">
                <a16:creationId xmlns:a16="http://schemas.microsoft.com/office/drawing/2014/main" id="{EA18CC39-4C7E-4CE8-8AD0-76248872BA8D}"/>
              </a:ext>
            </a:extLst>
          </p:cNvPr>
          <p:cNvSpPr/>
          <p:nvPr/>
        </p:nvSpPr>
        <p:spPr>
          <a:xfrm>
            <a:off x="605064" y="1799728"/>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a:extLst>
              <a:ext uri="{FF2B5EF4-FFF2-40B4-BE49-F238E27FC236}">
                <a16:creationId xmlns:a16="http://schemas.microsoft.com/office/drawing/2014/main" id="{D4304B11-0C5D-4C5D-A932-C1BD1BCFD523}"/>
              </a:ext>
            </a:extLst>
          </p:cNvPr>
          <p:cNvSpPr/>
          <p:nvPr/>
        </p:nvSpPr>
        <p:spPr>
          <a:xfrm>
            <a:off x="605064" y="1989354"/>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a:extLst>
              <a:ext uri="{FF2B5EF4-FFF2-40B4-BE49-F238E27FC236}">
                <a16:creationId xmlns:a16="http://schemas.microsoft.com/office/drawing/2014/main" id="{02405A08-9B58-47F9-B54E-531951AEED8C}"/>
              </a:ext>
            </a:extLst>
          </p:cNvPr>
          <p:cNvSpPr/>
          <p:nvPr/>
        </p:nvSpPr>
        <p:spPr>
          <a:xfrm>
            <a:off x="605064" y="2197248"/>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a:extLst>
              <a:ext uri="{FF2B5EF4-FFF2-40B4-BE49-F238E27FC236}">
                <a16:creationId xmlns:a16="http://schemas.microsoft.com/office/drawing/2014/main" id="{DCB2887A-DF87-46F7-855C-35E0E23F0895}"/>
              </a:ext>
            </a:extLst>
          </p:cNvPr>
          <p:cNvSpPr/>
          <p:nvPr/>
        </p:nvSpPr>
        <p:spPr>
          <a:xfrm>
            <a:off x="605064" y="2411457"/>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a:extLst>
              <a:ext uri="{FF2B5EF4-FFF2-40B4-BE49-F238E27FC236}">
                <a16:creationId xmlns:a16="http://schemas.microsoft.com/office/drawing/2014/main" id="{3F5D8169-52FD-43FE-A29B-E42EC92F860A}"/>
              </a:ext>
            </a:extLst>
          </p:cNvPr>
          <p:cNvSpPr/>
          <p:nvPr/>
        </p:nvSpPr>
        <p:spPr>
          <a:xfrm>
            <a:off x="605064" y="2634492"/>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a:extLst>
              <a:ext uri="{FF2B5EF4-FFF2-40B4-BE49-F238E27FC236}">
                <a16:creationId xmlns:a16="http://schemas.microsoft.com/office/drawing/2014/main" id="{BBED80E0-F441-4D3D-9326-DC31E6FCC759}"/>
              </a:ext>
            </a:extLst>
          </p:cNvPr>
          <p:cNvSpPr/>
          <p:nvPr/>
        </p:nvSpPr>
        <p:spPr>
          <a:xfrm>
            <a:off x="605064" y="2843910"/>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a:extLst>
              <a:ext uri="{FF2B5EF4-FFF2-40B4-BE49-F238E27FC236}">
                <a16:creationId xmlns:a16="http://schemas.microsoft.com/office/drawing/2014/main" id="{D766FEB2-14ED-44B6-BACB-B809FD620691}"/>
              </a:ext>
            </a:extLst>
          </p:cNvPr>
          <p:cNvSpPr/>
          <p:nvPr/>
        </p:nvSpPr>
        <p:spPr>
          <a:xfrm>
            <a:off x="605064" y="3430502"/>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a:extLst>
              <a:ext uri="{FF2B5EF4-FFF2-40B4-BE49-F238E27FC236}">
                <a16:creationId xmlns:a16="http://schemas.microsoft.com/office/drawing/2014/main" id="{426DC15A-8464-44D9-9D08-14766F6E0481}"/>
              </a:ext>
            </a:extLst>
          </p:cNvPr>
          <p:cNvSpPr/>
          <p:nvPr/>
        </p:nvSpPr>
        <p:spPr>
          <a:xfrm>
            <a:off x="605064" y="3640434"/>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29371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10">
            <a:extLst>
              <a:ext uri="{FF2B5EF4-FFF2-40B4-BE49-F238E27FC236}">
                <a16:creationId xmlns:a16="http://schemas.microsoft.com/office/drawing/2014/main" id="{CFB7CBE4-47D6-49A0-B019-4CC52D3B0B49}"/>
              </a:ext>
            </a:extLst>
          </p:cNvPr>
          <p:cNvGrpSpPr/>
          <p:nvPr/>
        </p:nvGrpSpPr>
        <p:grpSpPr>
          <a:xfrm>
            <a:off x="483436" y="1160395"/>
            <a:ext cx="8321586" cy="999554"/>
            <a:chOff x="1019175" y="2457450"/>
            <a:chExt cx="5076825" cy="1752600"/>
          </a:xfrm>
        </p:grpSpPr>
        <p:sp>
          <p:nvSpPr>
            <p:cNvPr id="8" name="Rectangle 8">
              <a:extLst>
                <a:ext uri="{FF2B5EF4-FFF2-40B4-BE49-F238E27FC236}">
                  <a16:creationId xmlns:a16="http://schemas.microsoft.com/office/drawing/2014/main" id="{30893B2B-753B-4213-9C21-029CD623D387}"/>
                </a:ext>
              </a:extLst>
            </p:cNvPr>
            <p:cNvSpPr/>
            <p:nvPr/>
          </p:nvSpPr>
          <p:spPr>
            <a:xfrm>
              <a:off x="1019175" y="2457450"/>
              <a:ext cx="5076825" cy="17526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9">
              <a:extLst>
                <a:ext uri="{FF2B5EF4-FFF2-40B4-BE49-F238E27FC236}">
                  <a16:creationId xmlns:a16="http://schemas.microsoft.com/office/drawing/2014/main" id="{BFB8AAF0-E5E0-4D87-9371-C5516891E6C5}"/>
                </a:ext>
              </a:extLst>
            </p:cNvPr>
            <p:cNvSpPr/>
            <p:nvPr/>
          </p:nvSpPr>
          <p:spPr>
            <a:xfrm>
              <a:off x="1019176" y="2457450"/>
              <a:ext cx="42972" cy="17526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0">
            <a:extLst>
              <a:ext uri="{FF2B5EF4-FFF2-40B4-BE49-F238E27FC236}">
                <a16:creationId xmlns:a16="http://schemas.microsoft.com/office/drawing/2014/main" id="{546F3447-BBE1-4ED1-B909-D5C8358EAD15}"/>
              </a:ext>
            </a:extLst>
          </p:cNvPr>
          <p:cNvGrpSpPr/>
          <p:nvPr/>
        </p:nvGrpSpPr>
        <p:grpSpPr>
          <a:xfrm>
            <a:off x="483436" y="2304334"/>
            <a:ext cx="8321586" cy="744382"/>
            <a:chOff x="1019175" y="2457450"/>
            <a:chExt cx="5076825" cy="1752600"/>
          </a:xfrm>
        </p:grpSpPr>
        <p:sp>
          <p:nvSpPr>
            <p:cNvPr id="16" name="Rectangle 8">
              <a:extLst>
                <a:ext uri="{FF2B5EF4-FFF2-40B4-BE49-F238E27FC236}">
                  <a16:creationId xmlns:a16="http://schemas.microsoft.com/office/drawing/2014/main" id="{3BF4BE29-D9A9-4E6A-A68F-73DE4BDE1EC5}"/>
                </a:ext>
              </a:extLst>
            </p:cNvPr>
            <p:cNvSpPr/>
            <p:nvPr/>
          </p:nvSpPr>
          <p:spPr>
            <a:xfrm>
              <a:off x="1019175" y="2457450"/>
              <a:ext cx="5076825" cy="17526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22452B9D-83FA-41FE-8AE1-E8DA2F89C131}"/>
                </a:ext>
              </a:extLst>
            </p:cNvPr>
            <p:cNvSpPr/>
            <p:nvPr/>
          </p:nvSpPr>
          <p:spPr>
            <a:xfrm>
              <a:off x="1019176" y="2457450"/>
              <a:ext cx="42972" cy="17526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AB60B71D-A40D-458E-9E71-639DFEC5B2F7}"/>
              </a:ext>
            </a:extLst>
          </p:cNvPr>
          <p:cNvGrpSpPr/>
          <p:nvPr/>
        </p:nvGrpSpPr>
        <p:grpSpPr>
          <a:xfrm>
            <a:off x="483436" y="3196600"/>
            <a:ext cx="8321586" cy="1225295"/>
            <a:chOff x="1019175" y="2457450"/>
            <a:chExt cx="5076825" cy="1752600"/>
          </a:xfrm>
        </p:grpSpPr>
        <p:sp>
          <p:nvSpPr>
            <p:cNvPr id="12" name="Rectangle 8">
              <a:extLst>
                <a:ext uri="{FF2B5EF4-FFF2-40B4-BE49-F238E27FC236}">
                  <a16:creationId xmlns:a16="http://schemas.microsoft.com/office/drawing/2014/main" id="{AC366111-FF1D-4AE0-912D-B535EFFBBA39}"/>
                </a:ext>
              </a:extLst>
            </p:cNvPr>
            <p:cNvSpPr/>
            <p:nvPr/>
          </p:nvSpPr>
          <p:spPr>
            <a:xfrm>
              <a:off x="1019175" y="2457450"/>
              <a:ext cx="5076825" cy="17526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9">
              <a:extLst>
                <a:ext uri="{FF2B5EF4-FFF2-40B4-BE49-F238E27FC236}">
                  <a16:creationId xmlns:a16="http://schemas.microsoft.com/office/drawing/2014/main" id="{AE8C8099-A019-4F2F-A685-C45055C84DF0}"/>
                </a:ext>
              </a:extLst>
            </p:cNvPr>
            <p:cNvSpPr/>
            <p:nvPr/>
          </p:nvSpPr>
          <p:spPr>
            <a:xfrm>
              <a:off x="1019176" y="2457450"/>
              <a:ext cx="42972" cy="17526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Текст 2">
            <a:extLst>
              <a:ext uri="{FF2B5EF4-FFF2-40B4-BE49-F238E27FC236}">
                <a16:creationId xmlns:a16="http://schemas.microsoft.com/office/drawing/2014/main" id="{7163BC6E-0B1E-4B37-BF03-0C712EE01113}"/>
              </a:ext>
            </a:extLst>
          </p:cNvPr>
          <p:cNvSpPr>
            <a:spLocks noGrp="1"/>
          </p:cNvSpPr>
          <p:nvPr>
            <p:ph type="body" sz="quarter" idx="10"/>
          </p:nvPr>
        </p:nvSpPr>
        <p:spPr>
          <a:xfrm>
            <a:off x="725380" y="1301038"/>
            <a:ext cx="7951108" cy="773112"/>
          </a:xfrm>
        </p:spPr>
        <p:txBody>
          <a:bodyPr/>
          <a:lstStyle/>
          <a:p>
            <a:pPr algn="just">
              <a:lnSpc>
                <a:spcPct val="114000"/>
              </a:lnSpc>
              <a:spcBef>
                <a:spcPts val="600"/>
              </a:spcBef>
              <a:spcAft>
                <a:spcPts val="600"/>
              </a:spcAft>
            </a:pPr>
            <a:r>
              <a:rPr lang="en-US" dirty="0"/>
              <a:t>From 2018 to 2019 the BOR-60 reactor was inspected holistically. The results of this inspection were used as a basis to make a decision to extend the life of the reactor till December 31, 2025. The documents pertinent to the BOR-60 life extension were submitted to specialized organization for expertize and its conclusion was favorable for granting the license to extend the BOR-60 life till the end of 2025.</a:t>
            </a:r>
          </a:p>
        </p:txBody>
      </p:sp>
      <p:sp>
        <p:nvSpPr>
          <p:cNvPr id="5" name="Заголовок 4">
            <a:extLst>
              <a:ext uri="{FF2B5EF4-FFF2-40B4-BE49-F238E27FC236}">
                <a16:creationId xmlns:a16="http://schemas.microsoft.com/office/drawing/2014/main" id="{0662FD59-B118-477F-869E-FF73201A5FCD}"/>
              </a:ext>
            </a:extLst>
          </p:cNvPr>
          <p:cNvSpPr>
            <a:spLocks noGrp="1"/>
          </p:cNvSpPr>
          <p:nvPr>
            <p:ph type="title"/>
          </p:nvPr>
        </p:nvSpPr>
        <p:spPr/>
        <p:txBody>
          <a:bodyPr/>
          <a:lstStyle/>
          <a:p>
            <a:r>
              <a:rPr lang="en-US" dirty="0"/>
              <a:t>Prospects of the BOR-60 reactor</a:t>
            </a:r>
          </a:p>
        </p:txBody>
      </p:sp>
      <p:sp>
        <p:nvSpPr>
          <p:cNvPr id="4" name="Текст 2">
            <a:extLst>
              <a:ext uri="{FF2B5EF4-FFF2-40B4-BE49-F238E27FC236}">
                <a16:creationId xmlns:a16="http://schemas.microsoft.com/office/drawing/2014/main" id="{8DBF0A01-7618-1B47-A1E3-93BCEB97BA13}"/>
              </a:ext>
            </a:extLst>
          </p:cNvPr>
          <p:cNvSpPr txBox="1">
            <a:spLocks/>
          </p:cNvSpPr>
          <p:nvPr/>
        </p:nvSpPr>
        <p:spPr>
          <a:xfrm>
            <a:off x="725380" y="2587390"/>
            <a:ext cx="8208963" cy="181769"/>
          </a:xfrm>
          <a:prstGeom prst="rect">
            <a:avLst/>
          </a:prstGeom>
        </p:spPr>
        <p:txBody>
          <a:bodyPr lIns="0" tIns="0" rIns="0" bIns="0"/>
          <a:lstStyle>
            <a:lvl1pPr marL="0" indent="0" algn="l" rtl="0" eaLnBrk="0" fontAlgn="base" hangingPunct="0">
              <a:lnSpc>
                <a:spcPct val="90000"/>
              </a:lnSpc>
              <a:spcBef>
                <a:spcPts val="1000"/>
              </a:spcBef>
              <a:spcAft>
                <a:spcPct val="0"/>
              </a:spcAft>
              <a:buFont typeface="Arial" charset="0"/>
              <a:buNone/>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14000"/>
              </a:lnSpc>
              <a:spcBef>
                <a:spcPts val="600"/>
              </a:spcBef>
              <a:spcAft>
                <a:spcPts val="600"/>
              </a:spcAft>
            </a:pPr>
            <a:r>
              <a:rPr lang="en-US" dirty="0"/>
              <a:t>Nowadays the BOR-60 reactor is in great demand to conduct irradiation tests for both Russian and foreign customers.</a:t>
            </a:r>
          </a:p>
        </p:txBody>
      </p:sp>
      <p:sp>
        <p:nvSpPr>
          <p:cNvPr id="6" name="Текст 2">
            <a:extLst>
              <a:ext uri="{FF2B5EF4-FFF2-40B4-BE49-F238E27FC236}">
                <a16:creationId xmlns:a16="http://schemas.microsoft.com/office/drawing/2014/main" id="{137C264D-F7DA-E94F-9768-53B5B45A5BCE}"/>
              </a:ext>
            </a:extLst>
          </p:cNvPr>
          <p:cNvSpPr txBox="1">
            <a:spLocks/>
          </p:cNvSpPr>
          <p:nvPr/>
        </p:nvSpPr>
        <p:spPr>
          <a:xfrm>
            <a:off x="725381" y="3422691"/>
            <a:ext cx="7935182" cy="773112"/>
          </a:xfrm>
          <a:prstGeom prst="rect">
            <a:avLst/>
          </a:prstGeom>
        </p:spPr>
        <p:txBody>
          <a:bodyPr lIns="0" tIns="0" rIns="0" bIns="0"/>
          <a:lstStyle>
            <a:lvl1pPr marL="0" indent="0" algn="l" rtl="0" eaLnBrk="0" fontAlgn="base" hangingPunct="0">
              <a:lnSpc>
                <a:spcPct val="90000"/>
              </a:lnSpc>
              <a:spcBef>
                <a:spcPts val="1000"/>
              </a:spcBef>
              <a:spcAft>
                <a:spcPct val="0"/>
              </a:spcAft>
              <a:buFont typeface="Arial" charset="0"/>
              <a:buNone/>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lnSpc>
                <a:spcPct val="114000"/>
              </a:lnSpc>
              <a:spcBef>
                <a:spcPts val="600"/>
              </a:spcBef>
              <a:spcAft>
                <a:spcPts val="600"/>
              </a:spcAft>
            </a:pPr>
            <a:r>
              <a:rPr lang="en-US" dirty="0"/>
              <a:t>Most of the experiments are long-term. The BOR-60 reactor has secured contracts for the next few years and irradiation tests will continue until it is decommissioning. It is therefore important to ensure its safe and efficient operation during its extended life and to optimize the reactor loading in order to make more rational use of the core to meet the demand for irradiation tests.</a:t>
            </a:r>
          </a:p>
          <a:p>
            <a:pPr algn="just">
              <a:lnSpc>
                <a:spcPct val="100000"/>
              </a:lnSpc>
              <a:spcBef>
                <a:spcPts val="600"/>
              </a:spcBef>
              <a:spcAft>
                <a:spcPts val="600"/>
              </a:spcAft>
            </a:pPr>
            <a:endParaRPr lang="en-US" dirty="0"/>
          </a:p>
        </p:txBody>
      </p:sp>
    </p:spTree>
    <p:extLst>
      <p:ext uri="{BB962C8B-B14F-4D97-AF65-F5344CB8AC3E}">
        <p14:creationId xmlns:p14="http://schemas.microsoft.com/office/powerpoint/2010/main" val="581124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Текст 1"/>
          <p:cNvSpPr>
            <a:spLocks noGrp="1"/>
          </p:cNvSpPr>
          <p:nvPr>
            <p:ph type="body" sz="quarter" idx="11"/>
          </p:nvPr>
        </p:nvSpPr>
        <p:spPr bwMode="auto">
          <a:xfrm>
            <a:off x="539750" y="1133612"/>
            <a:ext cx="4860925" cy="12747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lnSpc>
                <a:spcPts val="3775"/>
              </a:lnSpc>
            </a:pPr>
            <a:r>
              <a:rPr lang="en-US" dirty="0">
                <a:solidFill>
                  <a:srgbClr val="333333"/>
                </a:solidFill>
                <a:latin typeface="Arial" pitchFamily="34" charset="0"/>
                <a:cs typeface="Arial" pitchFamily="34" charset="0"/>
              </a:rPr>
              <a:t>Thank you</a:t>
            </a:r>
            <a:r>
              <a:rPr lang="ru-RU" dirty="0">
                <a:solidFill>
                  <a:srgbClr val="333333"/>
                </a:solidFill>
                <a:latin typeface="Arial" pitchFamily="34" charset="0"/>
                <a:cs typeface="Arial" pitchFamily="34" charset="0"/>
              </a:rPr>
              <a:t> </a:t>
            </a:r>
          </a:p>
          <a:p>
            <a:pPr eaLnBrk="1" hangingPunct="1">
              <a:lnSpc>
                <a:spcPts val="3775"/>
              </a:lnSpc>
            </a:pPr>
            <a:r>
              <a:rPr lang="en-US" dirty="0">
                <a:solidFill>
                  <a:srgbClr val="333333"/>
                </a:solidFill>
                <a:latin typeface="Arial" pitchFamily="34" charset="0"/>
                <a:cs typeface="Arial" pitchFamily="34" charset="0"/>
              </a:rPr>
              <a:t>for your attention</a:t>
            </a:r>
            <a:endParaRPr lang="ru-RU" dirty="0">
              <a:solidFill>
                <a:srgbClr val="333333"/>
              </a:solidFill>
              <a:latin typeface="Arial" pitchFamily="34" charset="0"/>
              <a:cs typeface="Arial" pitchFamily="34" charset="0"/>
            </a:endParaRPr>
          </a:p>
        </p:txBody>
      </p:sp>
      <p:sp>
        <p:nvSpPr>
          <p:cNvPr id="20485" name="Текст 4"/>
          <p:cNvSpPr>
            <a:spLocks noGrp="1"/>
          </p:cNvSpPr>
          <p:nvPr>
            <p:ph type="body" sz="quarter" idx="14"/>
          </p:nvPr>
        </p:nvSpPr>
        <p:spPr bwMode="auto">
          <a:xfrm>
            <a:off x="539750" y="3657600"/>
            <a:ext cx="4860925" cy="2021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spcBef>
                <a:spcPct val="0"/>
              </a:spcBef>
            </a:pPr>
            <a:r>
              <a:rPr lang="en-US" dirty="0">
                <a:solidFill>
                  <a:srgbClr val="333333"/>
                </a:solidFill>
              </a:rPr>
              <a:t>Alexey </a:t>
            </a:r>
            <a:r>
              <a:rPr lang="en-US" dirty="0" err="1">
                <a:solidFill>
                  <a:srgbClr val="333333"/>
                </a:solidFill>
              </a:rPr>
              <a:t>Izhutov</a:t>
            </a:r>
            <a:endParaRPr lang="en-US" dirty="0">
              <a:solidFill>
                <a:srgbClr val="333333"/>
              </a:solidFill>
            </a:endParaRPr>
          </a:p>
        </p:txBody>
      </p:sp>
      <p:sp>
        <p:nvSpPr>
          <p:cNvPr id="4" name="Текст 4">
            <a:extLst>
              <a:ext uri="{FF2B5EF4-FFF2-40B4-BE49-F238E27FC236}">
                <a16:creationId xmlns:a16="http://schemas.microsoft.com/office/drawing/2014/main" id="{795A8C46-85D8-E64F-8DBA-39BC4D423324}"/>
              </a:ext>
            </a:extLst>
          </p:cNvPr>
          <p:cNvSpPr txBox="1">
            <a:spLocks/>
          </p:cNvSpPr>
          <p:nvPr/>
        </p:nvSpPr>
        <p:spPr bwMode="auto">
          <a:xfrm>
            <a:off x="539750" y="3913576"/>
            <a:ext cx="4860925" cy="20214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685800" rtl="0" eaLnBrk="0" fontAlgn="base" hangingPunct="0">
              <a:lnSpc>
                <a:spcPct val="100000"/>
              </a:lnSpc>
              <a:spcBef>
                <a:spcPts val="0"/>
              </a:spcBef>
              <a:spcAft>
                <a:spcPct val="0"/>
              </a:spcAft>
              <a:buFont typeface="Arial" pitchFamily="34" charset="0"/>
              <a:buNone/>
              <a:defRPr sz="1400" b="1" kern="1200" baseline="0">
                <a:solidFill>
                  <a:sysClr val="windowText" lastClr="000000"/>
                </a:solidFill>
                <a:latin typeface="Arial" pitchFamily="34" charset="0"/>
                <a:ea typeface="+mn-ea"/>
                <a:cs typeface="Arial" pitchFamily="34" charset="0"/>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spcBef>
                <a:spcPct val="0"/>
              </a:spcBef>
            </a:pPr>
            <a:r>
              <a:rPr lang="en-US" b="0" dirty="0">
                <a:solidFill>
                  <a:srgbClr val="333333"/>
                </a:solidFill>
              </a:rPr>
              <a:t>Deputy Director, </a:t>
            </a:r>
            <a:r>
              <a:rPr lang="en-US" b="0" dirty="0" err="1">
                <a:solidFill>
                  <a:srgbClr val="333333"/>
                </a:solidFill>
              </a:rPr>
              <a:t>Science&amp;Research</a:t>
            </a:r>
            <a:endParaRPr lang="ru-RU" dirty="0">
              <a:solidFill>
                <a:srgbClr val="333333"/>
              </a:solidFill>
            </a:endParaRPr>
          </a:p>
        </p:txBody>
      </p:sp>
      <p:sp>
        <p:nvSpPr>
          <p:cNvPr id="5" name="Текст 4">
            <a:extLst>
              <a:ext uri="{FF2B5EF4-FFF2-40B4-BE49-F238E27FC236}">
                <a16:creationId xmlns:a16="http://schemas.microsoft.com/office/drawing/2014/main" id="{9DCE6B54-5136-AA4F-8330-97583C07027A}"/>
              </a:ext>
            </a:extLst>
          </p:cNvPr>
          <p:cNvSpPr txBox="1">
            <a:spLocks/>
          </p:cNvSpPr>
          <p:nvPr/>
        </p:nvSpPr>
        <p:spPr bwMode="auto">
          <a:xfrm>
            <a:off x="539750" y="4190999"/>
            <a:ext cx="4860925" cy="5429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defTabSz="685800" rtl="0" eaLnBrk="0" fontAlgn="base" hangingPunct="0">
              <a:lnSpc>
                <a:spcPct val="100000"/>
              </a:lnSpc>
              <a:spcBef>
                <a:spcPts val="0"/>
              </a:spcBef>
              <a:spcAft>
                <a:spcPct val="0"/>
              </a:spcAft>
              <a:buFont typeface="Arial" pitchFamily="34" charset="0"/>
              <a:buNone/>
              <a:defRPr sz="1400" b="1" kern="1200" baseline="0">
                <a:solidFill>
                  <a:sysClr val="windowText" lastClr="000000"/>
                </a:solidFill>
                <a:latin typeface="Arial" pitchFamily="34" charset="0"/>
                <a:ea typeface="+mn-ea"/>
                <a:cs typeface="Arial" pitchFamily="34" charset="0"/>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eaLnBrk="1" hangingPunct="1">
              <a:spcBef>
                <a:spcPct val="0"/>
              </a:spcBef>
            </a:pPr>
            <a:r>
              <a:rPr lang="en-US" sz="1100" b="0" dirty="0">
                <a:solidFill>
                  <a:srgbClr val="333333"/>
                </a:solidFill>
              </a:rPr>
              <a:t>RIAR JSC, </a:t>
            </a:r>
            <a:r>
              <a:rPr lang="en-US" sz="1100" b="0" dirty="0" err="1">
                <a:solidFill>
                  <a:srgbClr val="333333"/>
                </a:solidFill>
              </a:rPr>
              <a:t>Dimitrovgrad</a:t>
            </a:r>
            <a:endParaRPr lang="en-US" sz="1100" b="0" dirty="0">
              <a:solidFill>
                <a:srgbClr val="333333"/>
              </a:solidFill>
            </a:endParaRPr>
          </a:p>
          <a:p>
            <a:pPr eaLnBrk="1" hangingPunct="1">
              <a:spcBef>
                <a:spcPct val="0"/>
              </a:spcBef>
            </a:pPr>
            <a:r>
              <a:rPr lang="en-US" sz="1100" b="0" dirty="0">
                <a:solidFill>
                  <a:srgbClr val="333333"/>
                </a:solidFill>
              </a:rPr>
              <a:t>Tel.: +7 (84235) 7-93-40</a:t>
            </a:r>
          </a:p>
          <a:p>
            <a:pPr eaLnBrk="1" hangingPunct="1">
              <a:spcBef>
                <a:spcPct val="0"/>
              </a:spcBef>
            </a:pPr>
            <a:r>
              <a:rPr lang="ru-RU" sz="1100" b="0" dirty="0" err="1">
                <a:solidFill>
                  <a:srgbClr val="333333"/>
                </a:solidFill>
              </a:rPr>
              <a:t>E-mail</a:t>
            </a:r>
            <a:r>
              <a:rPr lang="ru-RU" sz="1100" b="0" dirty="0">
                <a:solidFill>
                  <a:srgbClr val="333333"/>
                </a:solidFill>
              </a:rPr>
              <a:t>: </a:t>
            </a:r>
            <a:r>
              <a:rPr lang="en-US" altLang="ru-RU" sz="1100" b="0" dirty="0">
                <a:hlinkClick r:id="rId2"/>
              </a:rPr>
              <a:t>adm@niiar.ru</a:t>
            </a:r>
            <a:r>
              <a:rPr lang="en-US" altLang="ru-RU" sz="1100" b="0" dirty="0"/>
              <a:t> </a:t>
            </a:r>
            <a:endParaRPr lang="ru-RU" sz="1100" b="0" dirty="0">
              <a:solidFill>
                <a:srgbClr val="000000"/>
              </a:solidFill>
            </a:endParaRPr>
          </a:p>
          <a:p>
            <a:pPr eaLnBrk="1" hangingPunct="1">
              <a:spcBef>
                <a:spcPct val="0"/>
              </a:spcBef>
            </a:pPr>
            <a:endParaRPr lang="ru-RU" sz="1100"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8">
            <a:extLst>
              <a:ext uri="{FF2B5EF4-FFF2-40B4-BE49-F238E27FC236}">
                <a16:creationId xmlns:a16="http://schemas.microsoft.com/office/drawing/2014/main" id="{E02218B7-5BC9-4CC6-B026-9AC5A12A14FE}"/>
              </a:ext>
            </a:extLst>
          </p:cNvPr>
          <p:cNvSpPr/>
          <p:nvPr/>
        </p:nvSpPr>
        <p:spPr>
          <a:xfrm>
            <a:off x="5822576" y="1015252"/>
            <a:ext cx="2407024" cy="1663569"/>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8">
            <a:extLst>
              <a:ext uri="{FF2B5EF4-FFF2-40B4-BE49-F238E27FC236}">
                <a16:creationId xmlns:a16="http://schemas.microsoft.com/office/drawing/2014/main" id="{03F27C32-0114-46C3-97B4-253B2CC40BC4}"/>
              </a:ext>
            </a:extLst>
          </p:cNvPr>
          <p:cNvSpPr/>
          <p:nvPr/>
        </p:nvSpPr>
        <p:spPr>
          <a:xfrm>
            <a:off x="5822577" y="2843344"/>
            <a:ext cx="2407024" cy="1789198"/>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63" name="Заголовок 2"/>
          <p:cNvSpPr>
            <a:spLocks noGrp="1"/>
          </p:cNvSpPr>
          <p:nvPr>
            <p:ph type="title"/>
          </p:nvPr>
        </p:nvSpPr>
        <p:spPr bwMode="auto">
          <a:xfrm>
            <a:off x="539750" y="412305"/>
            <a:ext cx="7020149"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r>
              <a:rPr lang="en-US" dirty="0"/>
              <a:t>Milestones of the BOR-60 reactor construction:</a:t>
            </a:r>
          </a:p>
        </p:txBody>
      </p:sp>
      <p:sp>
        <p:nvSpPr>
          <p:cNvPr id="15364" name="Текст 3"/>
          <p:cNvSpPr>
            <a:spLocks noGrp="1"/>
          </p:cNvSpPr>
          <p:nvPr>
            <p:ph type="body" sz="quarter" idx="10"/>
          </p:nvPr>
        </p:nvSpPr>
        <p:spPr bwMode="auto">
          <a:xfrm>
            <a:off x="539750" y="956451"/>
            <a:ext cx="4354593" cy="2020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lnSpc>
                <a:spcPct val="100000"/>
              </a:lnSpc>
              <a:spcBef>
                <a:spcPts val="300"/>
              </a:spcBef>
              <a:spcAft>
                <a:spcPts val="300"/>
              </a:spcAft>
              <a:buClr>
                <a:srgbClr val="003274"/>
              </a:buClr>
            </a:pPr>
            <a:r>
              <a:rPr lang="en-US" b="1" dirty="0">
                <a:solidFill>
                  <a:srgbClr val="003274"/>
                </a:solidFill>
                <a:latin typeface="Arial" pitchFamily="34" charset="0"/>
                <a:cs typeface="Arial" pitchFamily="34" charset="0"/>
              </a:rPr>
              <a:t>September 1964</a:t>
            </a:r>
          </a:p>
        </p:txBody>
      </p:sp>
      <p:pic>
        <p:nvPicPr>
          <p:cNvPr id="8" name="Рисунок 7">
            <a:extLst>
              <a:ext uri="{FF2B5EF4-FFF2-40B4-BE49-F238E27FC236}">
                <a16:creationId xmlns:a16="http://schemas.microsoft.com/office/drawing/2014/main" id="{268DC363-6C0B-49AA-95B9-105A11343F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381" t="31638" r="60564" b="25274"/>
          <a:stretch/>
        </p:blipFill>
        <p:spPr>
          <a:xfrm>
            <a:off x="5822576" y="1076077"/>
            <a:ext cx="2407024" cy="1607818"/>
          </a:xfrm>
          <a:prstGeom prst="rect">
            <a:avLst/>
          </a:prstGeom>
        </p:spPr>
      </p:pic>
      <p:sp>
        <p:nvSpPr>
          <p:cNvPr id="6" name="Текст 3">
            <a:extLst>
              <a:ext uri="{FF2B5EF4-FFF2-40B4-BE49-F238E27FC236}">
                <a16:creationId xmlns:a16="http://schemas.microsoft.com/office/drawing/2014/main" id="{C6505024-009A-D747-ADDA-EB167BF56E03}"/>
              </a:ext>
            </a:extLst>
          </p:cNvPr>
          <p:cNvSpPr txBox="1">
            <a:spLocks/>
          </p:cNvSpPr>
          <p:nvPr/>
        </p:nvSpPr>
        <p:spPr bwMode="auto">
          <a:xfrm>
            <a:off x="539750" y="1376979"/>
            <a:ext cx="4354593" cy="1456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itchFamily="34" charset="0"/>
              <a:buNone/>
              <a:defRPr sz="1200" kern="120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lnSpc>
                <a:spcPct val="100000"/>
              </a:lnSpc>
              <a:spcBef>
                <a:spcPts val="300"/>
              </a:spcBef>
              <a:spcAft>
                <a:spcPts val="300"/>
              </a:spcAft>
              <a:buClr>
                <a:srgbClr val="003274"/>
              </a:buClr>
            </a:pPr>
            <a:r>
              <a:rPr lang="en-US" b="1" dirty="0">
                <a:solidFill>
                  <a:srgbClr val="003274"/>
                </a:solidFill>
                <a:latin typeface="Arial" pitchFamily="34" charset="0"/>
                <a:cs typeface="Arial" pitchFamily="34" charset="0"/>
              </a:rPr>
              <a:t>May 1965</a:t>
            </a:r>
          </a:p>
        </p:txBody>
      </p:sp>
      <p:sp>
        <p:nvSpPr>
          <p:cNvPr id="7" name="Текст 3">
            <a:extLst>
              <a:ext uri="{FF2B5EF4-FFF2-40B4-BE49-F238E27FC236}">
                <a16:creationId xmlns:a16="http://schemas.microsoft.com/office/drawing/2014/main" id="{ADF22EE4-A3D1-3C47-88CB-AC6122C73D24}"/>
              </a:ext>
            </a:extLst>
          </p:cNvPr>
          <p:cNvSpPr txBox="1">
            <a:spLocks/>
          </p:cNvSpPr>
          <p:nvPr/>
        </p:nvSpPr>
        <p:spPr bwMode="auto">
          <a:xfrm>
            <a:off x="539750" y="1624817"/>
            <a:ext cx="4354593" cy="17389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itchFamily="34" charset="0"/>
              <a:buNone/>
              <a:defRPr sz="1200" kern="120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lnSpc>
                <a:spcPct val="100000"/>
              </a:lnSpc>
              <a:spcBef>
                <a:spcPts val="300"/>
              </a:spcBef>
              <a:spcAft>
                <a:spcPts val="300"/>
              </a:spcAft>
              <a:buClr>
                <a:srgbClr val="003274"/>
              </a:buClr>
            </a:pPr>
            <a:r>
              <a:rPr lang="en-US" b="1" dirty="0">
                <a:solidFill>
                  <a:srgbClr val="003274"/>
                </a:solidFill>
                <a:latin typeface="Arial" pitchFamily="34" charset="0"/>
                <a:cs typeface="Arial" pitchFamily="34" charset="0"/>
              </a:rPr>
              <a:t>December 1968</a:t>
            </a:r>
          </a:p>
        </p:txBody>
      </p:sp>
      <p:sp>
        <p:nvSpPr>
          <p:cNvPr id="10" name="Текст 3">
            <a:extLst>
              <a:ext uri="{FF2B5EF4-FFF2-40B4-BE49-F238E27FC236}">
                <a16:creationId xmlns:a16="http://schemas.microsoft.com/office/drawing/2014/main" id="{6B10DF3A-2B04-9F4C-A210-AF95017C5F3C}"/>
              </a:ext>
            </a:extLst>
          </p:cNvPr>
          <p:cNvSpPr txBox="1">
            <a:spLocks/>
          </p:cNvSpPr>
          <p:nvPr/>
        </p:nvSpPr>
        <p:spPr bwMode="auto">
          <a:xfrm>
            <a:off x="539750" y="1939984"/>
            <a:ext cx="4354593" cy="20201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itchFamily="34" charset="0"/>
              <a:buNone/>
              <a:defRPr sz="1200" kern="120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lnSpc>
                <a:spcPct val="100000"/>
              </a:lnSpc>
              <a:spcBef>
                <a:spcPts val="300"/>
              </a:spcBef>
              <a:spcAft>
                <a:spcPts val="300"/>
              </a:spcAft>
              <a:buClr>
                <a:srgbClr val="003274"/>
              </a:buClr>
            </a:pPr>
            <a:r>
              <a:rPr lang="en-US" b="1" dirty="0">
                <a:solidFill>
                  <a:srgbClr val="003274"/>
                </a:solidFill>
                <a:latin typeface="Arial" pitchFamily="34" charset="0"/>
                <a:cs typeface="Arial" pitchFamily="34" charset="0"/>
              </a:rPr>
              <a:t>30 December 1968</a:t>
            </a:r>
          </a:p>
        </p:txBody>
      </p:sp>
      <p:sp>
        <p:nvSpPr>
          <p:cNvPr id="11" name="Текст 3">
            <a:extLst>
              <a:ext uri="{FF2B5EF4-FFF2-40B4-BE49-F238E27FC236}">
                <a16:creationId xmlns:a16="http://schemas.microsoft.com/office/drawing/2014/main" id="{027894DA-5224-F94E-A9D8-2CD5188F9708}"/>
              </a:ext>
            </a:extLst>
          </p:cNvPr>
          <p:cNvSpPr txBox="1">
            <a:spLocks/>
          </p:cNvSpPr>
          <p:nvPr/>
        </p:nvSpPr>
        <p:spPr bwMode="auto">
          <a:xfrm>
            <a:off x="539750" y="2354465"/>
            <a:ext cx="4354593" cy="1456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itchFamily="34" charset="0"/>
              <a:buNone/>
              <a:defRPr sz="1200" kern="120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lnSpc>
                <a:spcPct val="100000"/>
              </a:lnSpc>
              <a:spcBef>
                <a:spcPts val="300"/>
              </a:spcBef>
              <a:spcAft>
                <a:spcPts val="300"/>
              </a:spcAft>
              <a:buClr>
                <a:srgbClr val="003274"/>
              </a:buClr>
            </a:pPr>
            <a:r>
              <a:rPr lang="en-US" b="1" dirty="0">
                <a:solidFill>
                  <a:srgbClr val="003274"/>
                </a:solidFill>
                <a:latin typeface="Arial" pitchFamily="34" charset="0"/>
                <a:cs typeface="Arial" pitchFamily="34" charset="0"/>
              </a:rPr>
              <a:t>14 December 1969</a:t>
            </a:r>
          </a:p>
        </p:txBody>
      </p:sp>
      <p:sp>
        <p:nvSpPr>
          <p:cNvPr id="12" name="Текст 3">
            <a:extLst>
              <a:ext uri="{FF2B5EF4-FFF2-40B4-BE49-F238E27FC236}">
                <a16:creationId xmlns:a16="http://schemas.microsoft.com/office/drawing/2014/main" id="{E44C3550-2F29-8045-ADB0-07B508E03290}"/>
              </a:ext>
            </a:extLst>
          </p:cNvPr>
          <p:cNvSpPr txBox="1">
            <a:spLocks/>
          </p:cNvSpPr>
          <p:nvPr/>
        </p:nvSpPr>
        <p:spPr bwMode="auto">
          <a:xfrm>
            <a:off x="539750" y="2581954"/>
            <a:ext cx="4354593" cy="1928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itchFamily="34" charset="0"/>
              <a:buNone/>
              <a:defRPr sz="1200" kern="120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lnSpc>
                <a:spcPct val="100000"/>
              </a:lnSpc>
              <a:spcBef>
                <a:spcPts val="300"/>
              </a:spcBef>
              <a:spcAft>
                <a:spcPts val="300"/>
              </a:spcAft>
              <a:buClr>
                <a:srgbClr val="003274"/>
              </a:buClr>
            </a:pPr>
            <a:r>
              <a:rPr lang="en-US" b="1" dirty="0">
                <a:solidFill>
                  <a:srgbClr val="003274"/>
                </a:solidFill>
                <a:latin typeface="Arial" pitchFamily="34" charset="0"/>
                <a:cs typeface="Arial" pitchFamily="34" charset="0"/>
              </a:rPr>
              <a:t>28 December 1969</a:t>
            </a:r>
          </a:p>
        </p:txBody>
      </p:sp>
      <p:sp>
        <p:nvSpPr>
          <p:cNvPr id="13" name="Текст 3">
            <a:extLst>
              <a:ext uri="{FF2B5EF4-FFF2-40B4-BE49-F238E27FC236}">
                <a16:creationId xmlns:a16="http://schemas.microsoft.com/office/drawing/2014/main" id="{1C0E8E2C-6A5D-6144-B5CE-B1BD2419C94A}"/>
              </a:ext>
            </a:extLst>
          </p:cNvPr>
          <p:cNvSpPr txBox="1">
            <a:spLocks/>
          </p:cNvSpPr>
          <p:nvPr/>
        </p:nvSpPr>
        <p:spPr bwMode="auto">
          <a:xfrm>
            <a:off x="539750" y="3081391"/>
            <a:ext cx="4354593" cy="1928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itchFamily="34" charset="0"/>
              <a:buNone/>
              <a:defRPr sz="1200" kern="120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lnSpc>
                <a:spcPct val="100000"/>
              </a:lnSpc>
              <a:spcBef>
                <a:spcPts val="300"/>
              </a:spcBef>
              <a:spcAft>
                <a:spcPts val="300"/>
              </a:spcAft>
              <a:buClr>
                <a:srgbClr val="003274"/>
              </a:buClr>
            </a:pPr>
            <a:r>
              <a:rPr lang="en-US" b="1" dirty="0">
                <a:solidFill>
                  <a:srgbClr val="003274"/>
                </a:solidFill>
                <a:latin typeface="Arial" pitchFamily="34" charset="0"/>
                <a:cs typeface="Arial" pitchFamily="34" charset="0"/>
              </a:rPr>
              <a:t>28 December 1970</a:t>
            </a:r>
          </a:p>
        </p:txBody>
      </p:sp>
      <p:sp>
        <p:nvSpPr>
          <p:cNvPr id="14" name="Текст 3">
            <a:extLst>
              <a:ext uri="{FF2B5EF4-FFF2-40B4-BE49-F238E27FC236}">
                <a16:creationId xmlns:a16="http://schemas.microsoft.com/office/drawing/2014/main" id="{57FDEBF5-2805-4B49-92EB-C5F30334263F}"/>
              </a:ext>
            </a:extLst>
          </p:cNvPr>
          <p:cNvSpPr txBox="1">
            <a:spLocks/>
          </p:cNvSpPr>
          <p:nvPr/>
        </p:nvSpPr>
        <p:spPr bwMode="auto">
          <a:xfrm>
            <a:off x="539750" y="3725824"/>
            <a:ext cx="5202144" cy="37767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itchFamily="34" charset="0"/>
              <a:buNone/>
              <a:defRPr sz="1200" kern="120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lnSpc>
                <a:spcPct val="100000"/>
              </a:lnSpc>
              <a:spcBef>
                <a:spcPts val="300"/>
              </a:spcBef>
              <a:spcAft>
                <a:spcPts val="300"/>
              </a:spcAft>
            </a:pPr>
            <a:r>
              <a:rPr lang="en-US" dirty="0">
                <a:latin typeface="Arial" pitchFamily="34" charset="0"/>
                <a:cs typeface="Arial" pitchFamily="34" charset="0"/>
              </a:rPr>
              <a:t>In </a:t>
            </a:r>
            <a:r>
              <a:rPr lang="en-US" b="1" dirty="0">
                <a:solidFill>
                  <a:srgbClr val="003274"/>
                </a:solidFill>
                <a:latin typeface="Arial" pitchFamily="34" charset="0"/>
                <a:cs typeface="Arial" pitchFamily="34" charset="0"/>
              </a:rPr>
              <a:t>December 2020 </a:t>
            </a:r>
            <a:r>
              <a:rPr lang="en-US" dirty="0">
                <a:latin typeface="Arial" pitchFamily="34" charset="0"/>
                <a:cs typeface="Arial" pitchFamily="34" charset="0"/>
              </a:rPr>
              <a:t>reactor celebrated 51-year anniversary of its power startup.</a:t>
            </a:r>
          </a:p>
        </p:txBody>
      </p:sp>
      <p:sp>
        <p:nvSpPr>
          <p:cNvPr id="15" name="Текст 3">
            <a:extLst>
              <a:ext uri="{FF2B5EF4-FFF2-40B4-BE49-F238E27FC236}">
                <a16:creationId xmlns:a16="http://schemas.microsoft.com/office/drawing/2014/main" id="{74184BCC-5A0A-0D41-828F-91FCFEB3AD71}"/>
              </a:ext>
            </a:extLst>
          </p:cNvPr>
          <p:cNvSpPr txBox="1">
            <a:spLocks/>
          </p:cNvSpPr>
          <p:nvPr/>
        </p:nvSpPr>
        <p:spPr bwMode="auto">
          <a:xfrm>
            <a:off x="711872" y="4262025"/>
            <a:ext cx="4984302" cy="3776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itchFamily="34" charset="0"/>
              <a:buNone/>
              <a:defRPr sz="1200" kern="120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lnSpc>
                <a:spcPct val="100000"/>
              </a:lnSpc>
              <a:spcBef>
                <a:spcPts val="300"/>
              </a:spcBef>
              <a:spcAft>
                <a:spcPts val="300"/>
              </a:spcAft>
            </a:pPr>
            <a:r>
              <a:rPr lang="en-US" dirty="0">
                <a:latin typeface="Arial" pitchFamily="34" charset="0"/>
                <a:cs typeface="Arial" pitchFamily="34" charset="0"/>
              </a:rPr>
              <a:t>Despite its honorable age</a:t>
            </a:r>
            <a:r>
              <a:rPr lang="ru-RU" dirty="0">
                <a:latin typeface="Arial" pitchFamily="34" charset="0"/>
                <a:cs typeface="Arial" pitchFamily="34" charset="0"/>
              </a:rPr>
              <a:t> (</a:t>
            </a:r>
            <a:r>
              <a:rPr lang="en-US" dirty="0">
                <a:latin typeface="Times New Roman" panose="02020603050405020304" pitchFamily="18" charset="0"/>
                <a:cs typeface="Times New Roman" panose="02020603050405020304" pitchFamily="18" charset="0"/>
              </a:rPr>
              <a:t>&gt;51 y.)</a:t>
            </a:r>
            <a:r>
              <a:rPr lang="en-US" dirty="0">
                <a:latin typeface="Arial" pitchFamily="34" charset="0"/>
                <a:cs typeface="Arial" pitchFamily="34" charset="0"/>
              </a:rPr>
              <a:t>, the reactor remains in demand to this day.</a:t>
            </a:r>
          </a:p>
        </p:txBody>
      </p:sp>
      <p:sp>
        <p:nvSpPr>
          <p:cNvPr id="16" name="Текст 3">
            <a:extLst>
              <a:ext uri="{FF2B5EF4-FFF2-40B4-BE49-F238E27FC236}">
                <a16:creationId xmlns:a16="http://schemas.microsoft.com/office/drawing/2014/main" id="{68D053F5-7BA3-4961-A2BF-880F35FBA7B8}"/>
              </a:ext>
            </a:extLst>
          </p:cNvPr>
          <p:cNvSpPr txBox="1">
            <a:spLocks/>
          </p:cNvSpPr>
          <p:nvPr/>
        </p:nvSpPr>
        <p:spPr bwMode="auto">
          <a:xfrm>
            <a:off x="2008082" y="945753"/>
            <a:ext cx="3579171"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itchFamily="34" charset="0"/>
              <a:buNone/>
              <a:defRPr sz="1200" kern="120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lnSpc>
                <a:spcPct val="100000"/>
              </a:lnSpc>
              <a:spcBef>
                <a:spcPts val="300"/>
              </a:spcBef>
              <a:spcAft>
                <a:spcPts val="300"/>
              </a:spcAft>
              <a:buClr>
                <a:srgbClr val="003274"/>
              </a:buClr>
            </a:pPr>
            <a:r>
              <a:rPr lang="en-US" dirty="0">
                <a:latin typeface="Arial" pitchFamily="34" charset="0"/>
                <a:cs typeface="Arial" pitchFamily="34" charset="0"/>
              </a:rPr>
              <a:t>the USSR Council of Ministers issued a decree on the BOR-60 reactor construction;</a:t>
            </a:r>
          </a:p>
        </p:txBody>
      </p:sp>
      <p:sp>
        <p:nvSpPr>
          <p:cNvPr id="17" name="Текст 3">
            <a:extLst>
              <a:ext uri="{FF2B5EF4-FFF2-40B4-BE49-F238E27FC236}">
                <a16:creationId xmlns:a16="http://schemas.microsoft.com/office/drawing/2014/main" id="{6C5CD945-2E7A-4972-B5FD-CD1706995B4B}"/>
              </a:ext>
            </a:extLst>
          </p:cNvPr>
          <p:cNvSpPr txBox="1">
            <a:spLocks/>
          </p:cNvSpPr>
          <p:nvPr/>
        </p:nvSpPr>
        <p:spPr bwMode="auto">
          <a:xfrm>
            <a:off x="2008082" y="1369973"/>
            <a:ext cx="3579171" cy="1456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itchFamily="34" charset="0"/>
              <a:buNone/>
              <a:defRPr sz="1200" kern="120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lnSpc>
                <a:spcPct val="100000"/>
              </a:lnSpc>
              <a:spcBef>
                <a:spcPts val="300"/>
              </a:spcBef>
              <a:spcAft>
                <a:spcPts val="300"/>
              </a:spcAft>
              <a:buClr>
                <a:srgbClr val="003274"/>
              </a:buClr>
            </a:pPr>
            <a:r>
              <a:rPr lang="en-US" dirty="0">
                <a:latin typeface="Arial" pitchFamily="34" charset="0"/>
                <a:cs typeface="Arial" pitchFamily="34" charset="0"/>
              </a:rPr>
              <a:t>beginning of earth construction;</a:t>
            </a:r>
          </a:p>
        </p:txBody>
      </p:sp>
      <p:sp>
        <p:nvSpPr>
          <p:cNvPr id="18" name="Текст 3">
            <a:extLst>
              <a:ext uri="{FF2B5EF4-FFF2-40B4-BE49-F238E27FC236}">
                <a16:creationId xmlns:a16="http://schemas.microsoft.com/office/drawing/2014/main" id="{861CC63B-B2AA-41D4-A6EF-954853C9B814}"/>
              </a:ext>
            </a:extLst>
          </p:cNvPr>
          <p:cNvSpPr txBox="1">
            <a:spLocks/>
          </p:cNvSpPr>
          <p:nvPr/>
        </p:nvSpPr>
        <p:spPr bwMode="auto">
          <a:xfrm>
            <a:off x="2008082" y="1609599"/>
            <a:ext cx="3579171" cy="2266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itchFamily="34" charset="0"/>
              <a:buNone/>
              <a:defRPr sz="1200" kern="120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lnSpc>
                <a:spcPct val="100000"/>
              </a:lnSpc>
              <a:spcBef>
                <a:spcPts val="300"/>
              </a:spcBef>
              <a:spcAft>
                <a:spcPts val="300"/>
              </a:spcAft>
              <a:buClr>
                <a:srgbClr val="003274"/>
              </a:buClr>
            </a:pPr>
            <a:r>
              <a:rPr lang="en-US" dirty="0">
                <a:latin typeface="Arial" pitchFamily="34" charset="0"/>
                <a:cs typeface="Arial" pitchFamily="34" charset="0"/>
              </a:rPr>
              <a:t>pre-nuclear commissioning of the BOR-60 reactor;</a:t>
            </a:r>
          </a:p>
        </p:txBody>
      </p:sp>
      <p:sp>
        <p:nvSpPr>
          <p:cNvPr id="19" name="Текст 3">
            <a:extLst>
              <a:ext uri="{FF2B5EF4-FFF2-40B4-BE49-F238E27FC236}">
                <a16:creationId xmlns:a16="http://schemas.microsoft.com/office/drawing/2014/main" id="{3ADD0243-7290-4F87-87BF-FB84CDDFDD2E}"/>
              </a:ext>
            </a:extLst>
          </p:cNvPr>
          <p:cNvSpPr txBox="1">
            <a:spLocks/>
          </p:cNvSpPr>
          <p:nvPr/>
        </p:nvSpPr>
        <p:spPr bwMode="auto">
          <a:xfrm>
            <a:off x="2008082" y="1930246"/>
            <a:ext cx="3579171" cy="3301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itchFamily="34" charset="0"/>
              <a:buNone/>
              <a:defRPr sz="1200" kern="120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lnSpc>
                <a:spcPct val="100000"/>
              </a:lnSpc>
              <a:spcBef>
                <a:spcPts val="300"/>
              </a:spcBef>
              <a:spcAft>
                <a:spcPts val="300"/>
              </a:spcAft>
              <a:buClr>
                <a:srgbClr val="003274"/>
              </a:buClr>
            </a:pPr>
            <a:r>
              <a:rPr lang="en-US" dirty="0">
                <a:latin typeface="Arial" pitchFamily="34" charset="0"/>
                <a:cs typeface="Arial" pitchFamily="34" charset="0"/>
              </a:rPr>
              <a:t>commissioning of the start-up facilities at phase 1 construction work;</a:t>
            </a:r>
          </a:p>
        </p:txBody>
      </p:sp>
      <p:sp>
        <p:nvSpPr>
          <p:cNvPr id="20" name="Текст 3">
            <a:extLst>
              <a:ext uri="{FF2B5EF4-FFF2-40B4-BE49-F238E27FC236}">
                <a16:creationId xmlns:a16="http://schemas.microsoft.com/office/drawing/2014/main" id="{D985C5F0-98A7-4DF0-B39E-AFDC6E53D6F1}"/>
              </a:ext>
            </a:extLst>
          </p:cNvPr>
          <p:cNvSpPr txBox="1">
            <a:spLocks/>
          </p:cNvSpPr>
          <p:nvPr/>
        </p:nvSpPr>
        <p:spPr bwMode="auto">
          <a:xfrm>
            <a:off x="2008082" y="2354465"/>
            <a:ext cx="3579171" cy="1456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itchFamily="34" charset="0"/>
              <a:buNone/>
              <a:defRPr sz="1200" kern="120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lnSpc>
                <a:spcPct val="100000"/>
              </a:lnSpc>
              <a:spcBef>
                <a:spcPts val="300"/>
              </a:spcBef>
              <a:spcAft>
                <a:spcPts val="300"/>
              </a:spcAft>
              <a:buClr>
                <a:srgbClr val="003274"/>
              </a:buClr>
            </a:pPr>
            <a:r>
              <a:rPr lang="en-US" dirty="0">
                <a:latin typeface="Arial" pitchFamily="34" charset="0"/>
                <a:cs typeface="Arial" pitchFamily="34" charset="0"/>
              </a:rPr>
              <a:t>BOR-60 attained its first criticality;</a:t>
            </a:r>
          </a:p>
        </p:txBody>
      </p:sp>
      <p:sp>
        <p:nvSpPr>
          <p:cNvPr id="21" name="Текст 3">
            <a:extLst>
              <a:ext uri="{FF2B5EF4-FFF2-40B4-BE49-F238E27FC236}">
                <a16:creationId xmlns:a16="http://schemas.microsoft.com/office/drawing/2014/main" id="{03AB3370-626A-4386-8FC3-3159972A0945}"/>
              </a:ext>
            </a:extLst>
          </p:cNvPr>
          <p:cNvSpPr txBox="1">
            <a:spLocks/>
          </p:cNvSpPr>
          <p:nvPr/>
        </p:nvSpPr>
        <p:spPr bwMode="auto">
          <a:xfrm>
            <a:off x="2008082" y="2594091"/>
            <a:ext cx="3579171" cy="3773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itchFamily="34" charset="0"/>
              <a:buNone/>
              <a:defRPr sz="1200" kern="120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lnSpc>
                <a:spcPct val="100000"/>
              </a:lnSpc>
              <a:spcBef>
                <a:spcPts val="300"/>
              </a:spcBef>
              <a:spcAft>
                <a:spcPts val="300"/>
              </a:spcAft>
              <a:buClr>
                <a:srgbClr val="003274"/>
              </a:buClr>
            </a:pPr>
            <a:r>
              <a:rPr lang="en-US" dirty="0">
                <a:latin typeface="Arial" pitchFamily="34" charset="0"/>
                <a:cs typeface="Arial" pitchFamily="34" charset="0"/>
              </a:rPr>
              <a:t>BOR-60 power start-up with heat removal to the air heat exchanger;</a:t>
            </a:r>
          </a:p>
        </p:txBody>
      </p:sp>
      <p:sp>
        <p:nvSpPr>
          <p:cNvPr id="22" name="Текст 3">
            <a:extLst>
              <a:ext uri="{FF2B5EF4-FFF2-40B4-BE49-F238E27FC236}">
                <a16:creationId xmlns:a16="http://schemas.microsoft.com/office/drawing/2014/main" id="{F3B14783-F9CF-4080-9C5F-B49CE8DCC89B}"/>
              </a:ext>
            </a:extLst>
          </p:cNvPr>
          <p:cNvSpPr txBox="1">
            <a:spLocks/>
          </p:cNvSpPr>
          <p:nvPr/>
        </p:nvSpPr>
        <p:spPr bwMode="auto">
          <a:xfrm>
            <a:off x="2008082" y="3065461"/>
            <a:ext cx="3579171" cy="5030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0" indent="0" algn="l" rtl="0" eaLnBrk="0" fontAlgn="base" hangingPunct="0">
              <a:lnSpc>
                <a:spcPct val="90000"/>
              </a:lnSpc>
              <a:spcBef>
                <a:spcPts val="1000"/>
              </a:spcBef>
              <a:spcAft>
                <a:spcPct val="0"/>
              </a:spcAft>
              <a:buFont typeface="Arial" pitchFamily="34" charset="0"/>
              <a:buNone/>
              <a:defRPr sz="1200" kern="120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lnSpc>
                <a:spcPct val="100000"/>
              </a:lnSpc>
              <a:spcBef>
                <a:spcPts val="300"/>
              </a:spcBef>
              <a:spcAft>
                <a:spcPts val="300"/>
              </a:spcAft>
              <a:buClr>
                <a:srgbClr val="003274"/>
              </a:buClr>
            </a:pPr>
            <a:r>
              <a:rPr lang="en-US" dirty="0">
                <a:latin typeface="Arial" pitchFamily="34" charset="0"/>
                <a:cs typeface="Arial" pitchFamily="34" charset="0"/>
              </a:rPr>
              <a:t>commissioning of the BOR-60 plant on a full scale, output of generated electrical power into the </a:t>
            </a:r>
            <a:r>
              <a:rPr lang="en-US" dirty="0" err="1">
                <a:latin typeface="Arial" pitchFamily="34" charset="0"/>
                <a:cs typeface="Arial" pitchFamily="34" charset="0"/>
              </a:rPr>
              <a:t>Ulyanovskenergo</a:t>
            </a:r>
            <a:r>
              <a:rPr lang="en-US" dirty="0">
                <a:latin typeface="Arial" pitchFamily="34" charset="0"/>
                <a:cs typeface="Arial" pitchFamily="34" charset="0"/>
              </a:rPr>
              <a:t> system.</a:t>
            </a:r>
          </a:p>
        </p:txBody>
      </p:sp>
      <p:sp>
        <p:nvSpPr>
          <p:cNvPr id="24" name="Прямоугольник 23">
            <a:extLst>
              <a:ext uri="{FF2B5EF4-FFF2-40B4-BE49-F238E27FC236}">
                <a16:creationId xmlns:a16="http://schemas.microsoft.com/office/drawing/2014/main" id="{DB61EB17-B45D-4B36-A5C9-C4F072349A33}"/>
              </a:ext>
            </a:extLst>
          </p:cNvPr>
          <p:cNvSpPr/>
          <p:nvPr/>
        </p:nvSpPr>
        <p:spPr>
          <a:xfrm>
            <a:off x="539750" y="4225261"/>
            <a:ext cx="45720" cy="396000"/>
          </a:xfrm>
          <a:prstGeom prst="rect">
            <a:avLst/>
          </a:prstGeom>
          <a:solidFill>
            <a:srgbClr val="003274"/>
          </a:solidFill>
          <a:ln>
            <a:solidFill>
              <a:srgbClr val="0032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a:extLst>
              <a:ext uri="{FF2B5EF4-FFF2-40B4-BE49-F238E27FC236}">
                <a16:creationId xmlns:a16="http://schemas.microsoft.com/office/drawing/2014/main" id="{13373B5C-5BA7-4614-B7A8-1D0C9E71577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042" t="22567" r="10493" b="14313"/>
          <a:stretch/>
        </p:blipFill>
        <p:spPr>
          <a:xfrm>
            <a:off x="5822576" y="2843344"/>
            <a:ext cx="2407024" cy="17891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8">
            <a:extLst>
              <a:ext uri="{FF2B5EF4-FFF2-40B4-BE49-F238E27FC236}">
                <a16:creationId xmlns:a16="http://schemas.microsoft.com/office/drawing/2014/main" id="{21C4762C-162D-47EB-990E-51809A06A41E}"/>
              </a:ext>
            </a:extLst>
          </p:cNvPr>
          <p:cNvSpPr/>
          <p:nvPr/>
        </p:nvSpPr>
        <p:spPr>
          <a:xfrm>
            <a:off x="677254" y="1032874"/>
            <a:ext cx="2959721" cy="3657076"/>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13" name="Заголовок 4">
            <a:extLst>
              <a:ext uri="{FF2B5EF4-FFF2-40B4-BE49-F238E27FC236}">
                <a16:creationId xmlns:a16="http://schemas.microsoft.com/office/drawing/2014/main" id="{75D1C878-CD0A-40E5-A362-9A8FF045A11E}"/>
              </a:ext>
            </a:extLst>
          </p:cNvPr>
          <p:cNvSpPr>
            <a:spLocks noGrp="1"/>
          </p:cNvSpPr>
          <p:nvPr>
            <p:ph type="title"/>
          </p:nvPr>
        </p:nvSpPr>
        <p:spPr bwMode="auto">
          <a:xfrm>
            <a:off x="517525" y="431800"/>
            <a:ext cx="6561138"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Arial" panose="020B0604020202020204" pitchFamily="34" charset="0"/>
                <a:cs typeface="Arial" panose="020B0604020202020204" pitchFamily="34" charset="0"/>
              </a:rPr>
              <a:t>BOR-60</a:t>
            </a:r>
            <a:r>
              <a:rPr lang="ru-RU" altLang="en-US" dirty="0">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design configuration</a:t>
            </a:r>
            <a:endParaRPr lang="ru-RU" altLang="en-US" dirty="0">
              <a:latin typeface="Arial" panose="020B0604020202020204" pitchFamily="34" charset="0"/>
              <a:cs typeface="Arial" panose="020B0604020202020204" pitchFamily="34" charset="0"/>
            </a:endParaRPr>
          </a:p>
        </p:txBody>
      </p:sp>
      <p:sp>
        <p:nvSpPr>
          <p:cNvPr id="17414" name="Текст 5">
            <a:extLst>
              <a:ext uri="{FF2B5EF4-FFF2-40B4-BE49-F238E27FC236}">
                <a16:creationId xmlns:a16="http://schemas.microsoft.com/office/drawing/2014/main" id="{862C9D9D-9219-4A50-9576-D872957C461F}"/>
              </a:ext>
            </a:extLst>
          </p:cNvPr>
          <p:cNvSpPr>
            <a:spLocks noGrp="1"/>
          </p:cNvSpPr>
          <p:nvPr>
            <p:ph type="body" sz="quarter" idx="18"/>
          </p:nvPr>
        </p:nvSpPr>
        <p:spPr bwMode="auto">
          <a:xfrm>
            <a:off x="4259855" y="1052736"/>
            <a:ext cx="4257630" cy="36372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lnSpc>
                <a:spcPct val="100000"/>
              </a:lnSpc>
              <a:spcBef>
                <a:spcPct val="0"/>
              </a:spcBef>
              <a:spcAft>
                <a:spcPts val="600"/>
              </a:spcAft>
            </a:pPr>
            <a:r>
              <a:rPr lang="ru-RU" altLang="en-US" dirty="0">
                <a:solidFill>
                  <a:srgbClr val="333333"/>
                </a:solidFill>
              </a:rPr>
              <a:t>1 – </a:t>
            </a:r>
            <a:r>
              <a:rPr lang="en-US" dirty="0">
                <a:solidFill>
                  <a:srgbClr val="333333"/>
                </a:solidFill>
              </a:rPr>
              <a:t>coolant inlet nozzle</a:t>
            </a:r>
            <a:r>
              <a:rPr lang="ru-RU" altLang="en-US" dirty="0">
                <a:solidFill>
                  <a:srgbClr val="333333"/>
                </a:solidFill>
              </a:rPr>
              <a:t>; </a:t>
            </a:r>
          </a:p>
          <a:p>
            <a:pPr eaLnBrk="1" hangingPunct="1">
              <a:lnSpc>
                <a:spcPct val="100000"/>
              </a:lnSpc>
              <a:spcBef>
                <a:spcPct val="0"/>
              </a:spcBef>
              <a:spcAft>
                <a:spcPts val="600"/>
              </a:spcAft>
            </a:pPr>
            <a:r>
              <a:rPr lang="ru-RU" altLang="en-US" dirty="0">
                <a:solidFill>
                  <a:srgbClr val="333333"/>
                </a:solidFill>
              </a:rPr>
              <a:t>2 – </a:t>
            </a:r>
            <a:r>
              <a:rPr lang="en-US" dirty="0">
                <a:solidFill>
                  <a:srgbClr val="333333"/>
                </a:solidFill>
              </a:rPr>
              <a:t>high-pressure device</a:t>
            </a:r>
            <a:r>
              <a:rPr lang="ru-RU" altLang="en-US" dirty="0">
                <a:solidFill>
                  <a:srgbClr val="333333"/>
                </a:solidFill>
              </a:rPr>
              <a:t>;</a:t>
            </a:r>
          </a:p>
          <a:p>
            <a:pPr eaLnBrk="1" hangingPunct="1">
              <a:lnSpc>
                <a:spcPct val="100000"/>
              </a:lnSpc>
              <a:spcBef>
                <a:spcPct val="0"/>
              </a:spcBef>
              <a:spcAft>
                <a:spcPts val="600"/>
              </a:spcAft>
            </a:pPr>
            <a:r>
              <a:rPr lang="ru-RU" altLang="en-US" dirty="0">
                <a:solidFill>
                  <a:srgbClr val="333333"/>
                </a:solidFill>
              </a:rPr>
              <a:t>3 – </a:t>
            </a:r>
            <a:r>
              <a:rPr lang="en-US" dirty="0">
                <a:solidFill>
                  <a:srgbClr val="333333"/>
                </a:solidFill>
              </a:rPr>
              <a:t>basket</a:t>
            </a:r>
            <a:r>
              <a:rPr lang="ru-RU" altLang="en-US" dirty="0">
                <a:solidFill>
                  <a:srgbClr val="333333"/>
                </a:solidFill>
              </a:rPr>
              <a:t>;</a:t>
            </a:r>
          </a:p>
          <a:p>
            <a:pPr eaLnBrk="1" hangingPunct="1">
              <a:lnSpc>
                <a:spcPct val="100000"/>
              </a:lnSpc>
              <a:spcBef>
                <a:spcPct val="0"/>
              </a:spcBef>
              <a:spcAft>
                <a:spcPts val="600"/>
              </a:spcAft>
            </a:pPr>
            <a:r>
              <a:rPr lang="ru-RU" altLang="en-US" dirty="0">
                <a:solidFill>
                  <a:srgbClr val="333333"/>
                </a:solidFill>
              </a:rPr>
              <a:t>4 – </a:t>
            </a:r>
            <a:r>
              <a:rPr lang="en-US" dirty="0">
                <a:solidFill>
                  <a:srgbClr val="333333"/>
                </a:solidFill>
              </a:rPr>
              <a:t>thermal protection and neutron shielding of the reactor vessel</a:t>
            </a:r>
            <a:r>
              <a:rPr lang="ru-RU" altLang="en-US" dirty="0">
                <a:solidFill>
                  <a:srgbClr val="333333"/>
                </a:solidFill>
              </a:rPr>
              <a:t>; </a:t>
            </a:r>
          </a:p>
          <a:p>
            <a:pPr eaLnBrk="1" hangingPunct="1">
              <a:lnSpc>
                <a:spcPct val="100000"/>
              </a:lnSpc>
              <a:spcBef>
                <a:spcPct val="0"/>
              </a:spcBef>
              <a:spcAft>
                <a:spcPts val="600"/>
              </a:spcAft>
            </a:pPr>
            <a:r>
              <a:rPr lang="ru-RU" altLang="en-US" dirty="0">
                <a:solidFill>
                  <a:srgbClr val="333333"/>
                </a:solidFill>
              </a:rPr>
              <a:t>5 – </a:t>
            </a:r>
            <a:r>
              <a:rPr lang="en-US" dirty="0">
                <a:solidFill>
                  <a:srgbClr val="333333"/>
                </a:solidFill>
              </a:rPr>
              <a:t>containment vessel</a:t>
            </a:r>
            <a:r>
              <a:rPr lang="ru-RU" altLang="en-US" dirty="0">
                <a:solidFill>
                  <a:srgbClr val="333333"/>
                </a:solidFill>
              </a:rPr>
              <a:t>; </a:t>
            </a:r>
          </a:p>
          <a:p>
            <a:pPr eaLnBrk="1" hangingPunct="1">
              <a:lnSpc>
                <a:spcPct val="100000"/>
              </a:lnSpc>
              <a:spcBef>
                <a:spcPct val="0"/>
              </a:spcBef>
              <a:spcAft>
                <a:spcPts val="600"/>
              </a:spcAft>
            </a:pPr>
            <a:r>
              <a:rPr lang="ru-RU" altLang="en-US" dirty="0">
                <a:solidFill>
                  <a:srgbClr val="333333"/>
                </a:solidFill>
              </a:rPr>
              <a:t>6 – </a:t>
            </a:r>
            <a:r>
              <a:rPr lang="en-US" dirty="0">
                <a:solidFill>
                  <a:srgbClr val="333333"/>
                </a:solidFill>
              </a:rPr>
              <a:t>outlet nozzle</a:t>
            </a:r>
            <a:r>
              <a:rPr lang="ru-RU" altLang="en-US" dirty="0">
                <a:solidFill>
                  <a:srgbClr val="333333"/>
                </a:solidFill>
              </a:rPr>
              <a:t>; </a:t>
            </a:r>
          </a:p>
          <a:p>
            <a:pPr eaLnBrk="1" hangingPunct="1">
              <a:lnSpc>
                <a:spcPct val="100000"/>
              </a:lnSpc>
              <a:spcBef>
                <a:spcPct val="0"/>
              </a:spcBef>
              <a:spcAft>
                <a:spcPts val="600"/>
              </a:spcAft>
            </a:pPr>
            <a:r>
              <a:rPr lang="ru-RU" altLang="en-US" dirty="0">
                <a:solidFill>
                  <a:srgbClr val="333333"/>
                </a:solidFill>
              </a:rPr>
              <a:t>7 – </a:t>
            </a:r>
            <a:r>
              <a:rPr lang="en-US" dirty="0">
                <a:solidFill>
                  <a:srgbClr val="333333"/>
                </a:solidFill>
              </a:rPr>
              <a:t>vessel flange</a:t>
            </a:r>
            <a:r>
              <a:rPr lang="ru-RU" altLang="en-US" dirty="0">
                <a:solidFill>
                  <a:srgbClr val="333333"/>
                </a:solidFill>
              </a:rPr>
              <a:t>; </a:t>
            </a:r>
          </a:p>
          <a:p>
            <a:pPr eaLnBrk="1" hangingPunct="1">
              <a:lnSpc>
                <a:spcPct val="100000"/>
              </a:lnSpc>
              <a:spcBef>
                <a:spcPct val="0"/>
              </a:spcBef>
              <a:spcAft>
                <a:spcPts val="600"/>
              </a:spcAft>
            </a:pPr>
            <a:r>
              <a:rPr lang="ru-RU" altLang="en-US" dirty="0">
                <a:solidFill>
                  <a:srgbClr val="333333"/>
                </a:solidFill>
              </a:rPr>
              <a:t>8 – </a:t>
            </a:r>
            <a:r>
              <a:rPr lang="en-US" dirty="0">
                <a:solidFill>
                  <a:srgbClr val="333333"/>
                </a:solidFill>
              </a:rPr>
              <a:t>in-core FAs and FAs in the lateral blanket</a:t>
            </a:r>
            <a:r>
              <a:rPr lang="ru-RU" altLang="en-US" dirty="0">
                <a:solidFill>
                  <a:srgbClr val="333333"/>
                </a:solidFill>
              </a:rPr>
              <a:t>; </a:t>
            </a:r>
          </a:p>
          <a:p>
            <a:pPr eaLnBrk="1" hangingPunct="1">
              <a:lnSpc>
                <a:spcPct val="100000"/>
              </a:lnSpc>
              <a:spcBef>
                <a:spcPct val="0"/>
              </a:spcBef>
              <a:spcAft>
                <a:spcPts val="600"/>
              </a:spcAft>
            </a:pPr>
            <a:r>
              <a:rPr lang="ru-RU" altLang="en-US" dirty="0">
                <a:solidFill>
                  <a:srgbClr val="333333"/>
                </a:solidFill>
              </a:rPr>
              <a:t>9 – </a:t>
            </a:r>
            <a:r>
              <a:rPr lang="en-US" dirty="0">
                <a:solidFill>
                  <a:srgbClr val="333333"/>
                </a:solidFill>
              </a:rPr>
              <a:t>control rod drive mechanism</a:t>
            </a:r>
            <a:r>
              <a:rPr lang="ru-RU" altLang="en-US" dirty="0">
                <a:solidFill>
                  <a:srgbClr val="333333"/>
                </a:solidFill>
              </a:rPr>
              <a:t>; </a:t>
            </a:r>
          </a:p>
          <a:p>
            <a:pPr eaLnBrk="1" hangingPunct="1">
              <a:lnSpc>
                <a:spcPct val="100000"/>
              </a:lnSpc>
              <a:spcBef>
                <a:spcPct val="0"/>
              </a:spcBef>
              <a:spcAft>
                <a:spcPts val="600"/>
              </a:spcAft>
            </a:pPr>
            <a:r>
              <a:rPr lang="ru-RU" altLang="en-US" dirty="0">
                <a:solidFill>
                  <a:srgbClr val="333333"/>
                </a:solidFill>
              </a:rPr>
              <a:t>10 – </a:t>
            </a:r>
            <a:r>
              <a:rPr lang="en-US" dirty="0">
                <a:solidFill>
                  <a:srgbClr val="333333"/>
                </a:solidFill>
              </a:rPr>
              <a:t>fuel loading duct</a:t>
            </a:r>
            <a:r>
              <a:rPr lang="ru-RU" altLang="en-US" dirty="0">
                <a:solidFill>
                  <a:srgbClr val="333333"/>
                </a:solidFill>
              </a:rPr>
              <a:t>; </a:t>
            </a:r>
          </a:p>
          <a:p>
            <a:pPr eaLnBrk="1" hangingPunct="1">
              <a:lnSpc>
                <a:spcPct val="100000"/>
              </a:lnSpc>
              <a:spcBef>
                <a:spcPct val="0"/>
              </a:spcBef>
              <a:spcAft>
                <a:spcPts val="600"/>
              </a:spcAft>
            </a:pPr>
            <a:r>
              <a:rPr lang="ru-RU" altLang="en-US" dirty="0">
                <a:solidFill>
                  <a:srgbClr val="333333"/>
                </a:solidFill>
              </a:rPr>
              <a:t>11 – </a:t>
            </a:r>
            <a:r>
              <a:rPr lang="en-US" dirty="0">
                <a:solidFill>
                  <a:srgbClr val="333333"/>
                </a:solidFill>
              </a:rPr>
              <a:t>supporting flange</a:t>
            </a:r>
            <a:r>
              <a:rPr lang="ru-RU" altLang="en-US" dirty="0">
                <a:solidFill>
                  <a:srgbClr val="333333"/>
                </a:solidFill>
              </a:rPr>
              <a:t>; </a:t>
            </a:r>
          </a:p>
          <a:p>
            <a:pPr eaLnBrk="1" hangingPunct="1">
              <a:lnSpc>
                <a:spcPct val="100000"/>
              </a:lnSpc>
              <a:spcBef>
                <a:spcPct val="0"/>
              </a:spcBef>
              <a:spcAft>
                <a:spcPts val="600"/>
              </a:spcAft>
            </a:pPr>
            <a:r>
              <a:rPr lang="ru-RU" altLang="en-US" dirty="0">
                <a:solidFill>
                  <a:srgbClr val="333333"/>
                </a:solidFill>
              </a:rPr>
              <a:t>12 – </a:t>
            </a:r>
            <a:r>
              <a:rPr lang="en-US" dirty="0">
                <a:solidFill>
                  <a:srgbClr val="333333"/>
                </a:solidFill>
              </a:rPr>
              <a:t>large rotating flat plug</a:t>
            </a:r>
            <a:r>
              <a:rPr lang="ru-RU" altLang="en-US" dirty="0">
                <a:solidFill>
                  <a:srgbClr val="333333"/>
                </a:solidFill>
              </a:rPr>
              <a:t>; </a:t>
            </a:r>
          </a:p>
          <a:p>
            <a:pPr eaLnBrk="1" hangingPunct="1">
              <a:lnSpc>
                <a:spcPct val="100000"/>
              </a:lnSpc>
              <a:spcBef>
                <a:spcPct val="0"/>
              </a:spcBef>
              <a:spcAft>
                <a:spcPts val="600"/>
              </a:spcAft>
            </a:pPr>
            <a:r>
              <a:rPr lang="ru-RU" altLang="en-US" dirty="0">
                <a:solidFill>
                  <a:srgbClr val="333333"/>
                </a:solidFill>
              </a:rPr>
              <a:t>13 – </a:t>
            </a:r>
            <a:r>
              <a:rPr lang="en-US" dirty="0">
                <a:solidFill>
                  <a:srgbClr val="333333"/>
                </a:solidFill>
              </a:rPr>
              <a:t>small rotating flat plug</a:t>
            </a:r>
            <a:r>
              <a:rPr lang="ru-RU" altLang="en-US" dirty="0">
                <a:solidFill>
                  <a:srgbClr val="333333"/>
                </a:solidFill>
              </a:rPr>
              <a:t>.</a:t>
            </a:r>
          </a:p>
        </p:txBody>
      </p:sp>
      <p:pic>
        <p:nvPicPr>
          <p:cNvPr id="11" name="Picture 3">
            <a:extLst>
              <a:ext uri="{FF2B5EF4-FFF2-40B4-BE49-F238E27FC236}">
                <a16:creationId xmlns:a16="http://schemas.microsoft.com/office/drawing/2014/main" id="{3DC00592-C345-4379-A86C-F039A09117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56288" y="1052736"/>
            <a:ext cx="2201651" cy="354790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616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4751E85E-EE1E-4E9B-8E75-C7286A0D1CC7}"/>
              </a:ext>
            </a:extLst>
          </p:cNvPr>
          <p:cNvSpPr/>
          <p:nvPr/>
        </p:nvSpPr>
        <p:spPr>
          <a:xfrm>
            <a:off x="550631" y="930811"/>
            <a:ext cx="3780000" cy="37800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i="0">
                <a:solidFill>
                  <a:srgbClr val="000000"/>
                </a:solidFill>
                <a:effectLst/>
                <a:latin typeface="Roboto" panose="02000000000000000000" pitchFamily="2" charset="0"/>
              </a:rPr>
              <a:t>I heard you threw your gamepad</a:t>
            </a:r>
            <a:endParaRPr lang="en-US" dirty="0"/>
          </a:p>
        </p:txBody>
      </p:sp>
      <p:sp>
        <p:nvSpPr>
          <p:cNvPr id="18435" name="Заголовок 4">
            <a:extLst>
              <a:ext uri="{FF2B5EF4-FFF2-40B4-BE49-F238E27FC236}">
                <a16:creationId xmlns:a16="http://schemas.microsoft.com/office/drawing/2014/main" id="{4B5A2AF8-0229-40E4-9DBC-B89FD7532E5F}"/>
              </a:ext>
            </a:extLst>
          </p:cNvPr>
          <p:cNvSpPr>
            <a:spLocks noGrp="1"/>
          </p:cNvSpPr>
          <p:nvPr>
            <p:ph type="title"/>
          </p:nvPr>
        </p:nvSpPr>
        <p:spPr bwMode="auto">
          <a:xfrm>
            <a:off x="539750" y="423279"/>
            <a:ext cx="6826965"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dirty="0"/>
              <a:t>BOR-60 core arrangement</a:t>
            </a:r>
            <a:endParaRPr lang="ru-RU" altLang="en-US" dirty="0">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7FC98CB9-C123-446D-A593-7CE6E554FAE2}"/>
              </a:ext>
            </a:extLst>
          </p:cNvPr>
          <p:cNvPicPr>
            <a:picLocks noChangeAspect="1"/>
          </p:cNvPicPr>
          <p:nvPr/>
        </p:nvPicPr>
        <p:blipFill>
          <a:blip r:embed="rId2"/>
          <a:stretch>
            <a:fillRect/>
          </a:stretch>
        </p:blipFill>
        <p:spPr>
          <a:xfrm>
            <a:off x="725316" y="1156447"/>
            <a:ext cx="3421625" cy="3413143"/>
          </a:xfrm>
          <a:prstGeom prst="rect">
            <a:avLst/>
          </a:prstGeom>
        </p:spPr>
      </p:pic>
      <p:pic>
        <p:nvPicPr>
          <p:cNvPr id="31" name="Рисунок 30">
            <a:extLst>
              <a:ext uri="{FF2B5EF4-FFF2-40B4-BE49-F238E27FC236}">
                <a16:creationId xmlns:a16="http://schemas.microsoft.com/office/drawing/2014/main" id="{E94EDF38-5683-4664-ADBA-92C8726605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3891" y="3403675"/>
            <a:ext cx="360000" cy="432727"/>
          </a:xfrm>
          <a:prstGeom prst="rect">
            <a:avLst/>
          </a:prstGeom>
        </p:spPr>
      </p:pic>
      <p:pic>
        <p:nvPicPr>
          <p:cNvPr id="33" name="Рисунок 32">
            <a:extLst>
              <a:ext uri="{FF2B5EF4-FFF2-40B4-BE49-F238E27FC236}">
                <a16:creationId xmlns:a16="http://schemas.microsoft.com/office/drawing/2014/main" id="{2D0ACFDF-8442-434F-940B-C297A7FA48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3891" y="2984676"/>
            <a:ext cx="360000" cy="432000"/>
          </a:xfrm>
          <a:prstGeom prst="rect">
            <a:avLst/>
          </a:prstGeom>
        </p:spPr>
      </p:pic>
      <p:pic>
        <p:nvPicPr>
          <p:cNvPr id="35" name="Рисунок 34">
            <a:extLst>
              <a:ext uri="{FF2B5EF4-FFF2-40B4-BE49-F238E27FC236}">
                <a16:creationId xmlns:a16="http://schemas.microsoft.com/office/drawing/2014/main" id="{B9B31692-E3CE-491C-A382-CE55E3FD33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3891" y="1703566"/>
            <a:ext cx="360000" cy="431288"/>
          </a:xfrm>
          <a:prstGeom prst="rect">
            <a:avLst/>
          </a:prstGeom>
        </p:spPr>
      </p:pic>
      <p:pic>
        <p:nvPicPr>
          <p:cNvPr id="37" name="Рисунок 36">
            <a:extLst>
              <a:ext uri="{FF2B5EF4-FFF2-40B4-BE49-F238E27FC236}">
                <a16:creationId xmlns:a16="http://schemas.microsoft.com/office/drawing/2014/main" id="{E102F974-05E6-420F-899D-08B777AA70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3891" y="2137583"/>
            <a:ext cx="360000" cy="418846"/>
          </a:xfrm>
          <a:prstGeom prst="rect">
            <a:avLst/>
          </a:prstGeom>
        </p:spPr>
      </p:pic>
      <p:pic>
        <p:nvPicPr>
          <p:cNvPr id="39" name="Рисунок 38">
            <a:extLst>
              <a:ext uri="{FF2B5EF4-FFF2-40B4-BE49-F238E27FC236}">
                <a16:creationId xmlns:a16="http://schemas.microsoft.com/office/drawing/2014/main" id="{635D4867-EC2D-4AEA-AB3F-D9675A337C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13891" y="1265237"/>
            <a:ext cx="360000" cy="435600"/>
          </a:xfrm>
          <a:prstGeom prst="rect">
            <a:avLst/>
          </a:prstGeom>
        </p:spPr>
      </p:pic>
      <p:pic>
        <p:nvPicPr>
          <p:cNvPr id="41" name="Рисунок 40">
            <a:extLst>
              <a:ext uri="{FF2B5EF4-FFF2-40B4-BE49-F238E27FC236}">
                <a16:creationId xmlns:a16="http://schemas.microsoft.com/office/drawing/2014/main" id="{ADF33756-4401-46F4-B879-2DAB8FFBFF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13891" y="2556429"/>
            <a:ext cx="360000" cy="428400"/>
          </a:xfrm>
          <a:prstGeom prst="rect">
            <a:avLst/>
          </a:prstGeom>
        </p:spPr>
      </p:pic>
      <p:sp>
        <p:nvSpPr>
          <p:cNvPr id="42" name="TextBox 41">
            <a:extLst>
              <a:ext uri="{FF2B5EF4-FFF2-40B4-BE49-F238E27FC236}">
                <a16:creationId xmlns:a16="http://schemas.microsoft.com/office/drawing/2014/main" id="{BEEDBFDD-8153-44CD-BB73-5C11C996CADA}"/>
              </a:ext>
            </a:extLst>
          </p:cNvPr>
          <p:cNvSpPr txBox="1"/>
          <p:nvPr/>
        </p:nvSpPr>
        <p:spPr>
          <a:xfrm>
            <a:off x="5373891" y="1344537"/>
            <a:ext cx="3985648" cy="276999"/>
          </a:xfrm>
          <a:prstGeom prst="rect">
            <a:avLst/>
          </a:prstGeom>
          <a:noFill/>
        </p:spPr>
        <p:txBody>
          <a:bodyPr wrap="square" rtlCol="0">
            <a:spAutoFit/>
          </a:bodyPr>
          <a:lstStyle/>
          <a:p>
            <a:pPr>
              <a:spcBef>
                <a:spcPts val="600"/>
              </a:spcBef>
              <a:spcAft>
                <a:spcPts val="600"/>
              </a:spcAft>
            </a:pPr>
            <a:r>
              <a:rPr lang="en-US" sz="1200" dirty="0">
                <a:solidFill>
                  <a:srgbClr val="333333"/>
                </a:solidFill>
              </a:rPr>
              <a:t>Control road</a:t>
            </a:r>
          </a:p>
        </p:txBody>
      </p:sp>
      <p:pic>
        <p:nvPicPr>
          <p:cNvPr id="44" name="Рисунок 43">
            <a:extLst>
              <a:ext uri="{FF2B5EF4-FFF2-40B4-BE49-F238E27FC236}">
                <a16:creationId xmlns:a16="http://schemas.microsoft.com/office/drawing/2014/main" id="{BC87EB66-B690-422C-9954-8CE2CCB9823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13891" y="3844923"/>
            <a:ext cx="360000" cy="426408"/>
          </a:xfrm>
          <a:prstGeom prst="rect">
            <a:avLst/>
          </a:prstGeom>
        </p:spPr>
      </p:pic>
      <p:sp>
        <p:nvSpPr>
          <p:cNvPr id="12" name="TextBox 11">
            <a:extLst>
              <a:ext uri="{FF2B5EF4-FFF2-40B4-BE49-F238E27FC236}">
                <a16:creationId xmlns:a16="http://schemas.microsoft.com/office/drawing/2014/main" id="{4F5BAA10-3EA9-CC44-B5CF-065F49A365E2}"/>
              </a:ext>
            </a:extLst>
          </p:cNvPr>
          <p:cNvSpPr txBox="1"/>
          <p:nvPr/>
        </p:nvSpPr>
        <p:spPr>
          <a:xfrm>
            <a:off x="5373891" y="1775113"/>
            <a:ext cx="3985648" cy="276999"/>
          </a:xfrm>
          <a:prstGeom prst="rect">
            <a:avLst/>
          </a:prstGeom>
          <a:noFill/>
        </p:spPr>
        <p:txBody>
          <a:bodyPr wrap="square" rtlCol="0">
            <a:spAutoFit/>
          </a:bodyPr>
          <a:lstStyle/>
          <a:p>
            <a:pPr>
              <a:spcBef>
                <a:spcPts val="600"/>
              </a:spcBef>
              <a:spcAft>
                <a:spcPts val="600"/>
              </a:spcAft>
            </a:pPr>
            <a:r>
              <a:rPr lang="en-US" sz="1200" dirty="0">
                <a:solidFill>
                  <a:srgbClr val="333333"/>
                </a:solidFill>
              </a:rPr>
              <a:t>Standard fuel assembly</a:t>
            </a:r>
          </a:p>
        </p:txBody>
      </p:sp>
      <p:sp>
        <p:nvSpPr>
          <p:cNvPr id="13" name="TextBox 12">
            <a:extLst>
              <a:ext uri="{FF2B5EF4-FFF2-40B4-BE49-F238E27FC236}">
                <a16:creationId xmlns:a16="http://schemas.microsoft.com/office/drawing/2014/main" id="{2B341538-A8B9-1040-A527-BC0C70E306B9}"/>
              </a:ext>
            </a:extLst>
          </p:cNvPr>
          <p:cNvSpPr txBox="1"/>
          <p:nvPr/>
        </p:nvSpPr>
        <p:spPr>
          <a:xfrm>
            <a:off x="5373891" y="2203360"/>
            <a:ext cx="3985648" cy="276999"/>
          </a:xfrm>
          <a:prstGeom prst="rect">
            <a:avLst/>
          </a:prstGeom>
          <a:noFill/>
        </p:spPr>
        <p:txBody>
          <a:bodyPr wrap="square" rtlCol="0">
            <a:spAutoFit/>
          </a:bodyPr>
          <a:lstStyle/>
          <a:p>
            <a:pPr>
              <a:spcBef>
                <a:spcPts val="600"/>
              </a:spcBef>
              <a:spcAft>
                <a:spcPts val="600"/>
              </a:spcAft>
            </a:pPr>
            <a:r>
              <a:rPr lang="en-US" sz="1200" dirty="0">
                <a:solidFill>
                  <a:srgbClr val="333333"/>
                </a:solidFill>
              </a:rPr>
              <a:t>Experimental fuel assembly</a:t>
            </a:r>
          </a:p>
        </p:txBody>
      </p:sp>
      <p:sp>
        <p:nvSpPr>
          <p:cNvPr id="14" name="TextBox 13">
            <a:extLst>
              <a:ext uri="{FF2B5EF4-FFF2-40B4-BE49-F238E27FC236}">
                <a16:creationId xmlns:a16="http://schemas.microsoft.com/office/drawing/2014/main" id="{FE457A95-F63A-304A-BB4C-C2057C084824}"/>
              </a:ext>
            </a:extLst>
          </p:cNvPr>
          <p:cNvSpPr txBox="1"/>
          <p:nvPr/>
        </p:nvSpPr>
        <p:spPr>
          <a:xfrm>
            <a:off x="5373891" y="2632129"/>
            <a:ext cx="3985648" cy="276999"/>
          </a:xfrm>
          <a:prstGeom prst="rect">
            <a:avLst/>
          </a:prstGeom>
          <a:noFill/>
        </p:spPr>
        <p:txBody>
          <a:bodyPr wrap="square" rtlCol="0">
            <a:spAutoFit/>
          </a:bodyPr>
          <a:lstStyle/>
          <a:p>
            <a:pPr>
              <a:spcBef>
                <a:spcPts val="600"/>
              </a:spcBef>
              <a:spcAft>
                <a:spcPts val="600"/>
              </a:spcAft>
            </a:pPr>
            <a:r>
              <a:rPr lang="en-US" sz="1200" dirty="0">
                <a:solidFill>
                  <a:srgbClr val="333333"/>
                </a:solidFill>
              </a:rPr>
              <a:t>Experimental non-fuel assembly</a:t>
            </a:r>
          </a:p>
        </p:txBody>
      </p:sp>
      <p:sp>
        <p:nvSpPr>
          <p:cNvPr id="15" name="TextBox 14">
            <a:extLst>
              <a:ext uri="{FF2B5EF4-FFF2-40B4-BE49-F238E27FC236}">
                <a16:creationId xmlns:a16="http://schemas.microsoft.com/office/drawing/2014/main" id="{30F67121-CC7F-4C46-838C-EE2C7242596D}"/>
              </a:ext>
            </a:extLst>
          </p:cNvPr>
          <p:cNvSpPr txBox="1"/>
          <p:nvPr/>
        </p:nvSpPr>
        <p:spPr>
          <a:xfrm>
            <a:off x="5373891" y="3057664"/>
            <a:ext cx="3985648" cy="276999"/>
          </a:xfrm>
          <a:prstGeom prst="rect">
            <a:avLst/>
          </a:prstGeom>
          <a:noFill/>
        </p:spPr>
        <p:txBody>
          <a:bodyPr wrap="square" rtlCol="0">
            <a:spAutoFit/>
          </a:bodyPr>
          <a:lstStyle/>
          <a:p>
            <a:pPr>
              <a:spcBef>
                <a:spcPts val="600"/>
              </a:spcBef>
              <a:spcAft>
                <a:spcPts val="600"/>
              </a:spcAft>
            </a:pPr>
            <a:r>
              <a:rPr lang="en-US" sz="1200" dirty="0">
                <a:solidFill>
                  <a:srgbClr val="333333"/>
                </a:solidFill>
              </a:rPr>
              <a:t>Neutron source</a:t>
            </a:r>
          </a:p>
        </p:txBody>
      </p:sp>
      <p:sp>
        <p:nvSpPr>
          <p:cNvPr id="16" name="TextBox 15">
            <a:extLst>
              <a:ext uri="{FF2B5EF4-FFF2-40B4-BE49-F238E27FC236}">
                <a16:creationId xmlns:a16="http://schemas.microsoft.com/office/drawing/2014/main" id="{BAA18D09-0CD6-1042-AA41-2B943BEC3D24}"/>
              </a:ext>
            </a:extLst>
          </p:cNvPr>
          <p:cNvSpPr txBox="1"/>
          <p:nvPr/>
        </p:nvSpPr>
        <p:spPr>
          <a:xfrm>
            <a:off x="5373891" y="3483980"/>
            <a:ext cx="3985648" cy="276999"/>
          </a:xfrm>
          <a:prstGeom prst="rect">
            <a:avLst/>
          </a:prstGeom>
          <a:noFill/>
        </p:spPr>
        <p:txBody>
          <a:bodyPr wrap="square" rtlCol="0">
            <a:spAutoFit/>
          </a:bodyPr>
          <a:lstStyle/>
          <a:p>
            <a:pPr>
              <a:spcBef>
                <a:spcPts val="600"/>
              </a:spcBef>
              <a:spcAft>
                <a:spcPts val="600"/>
              </a:spcAft>
            </a:pPr>
            <a:r>
              <a:rPr lang="en-US" sz="1200" dirty="0">
                <a:solidFill>
                  <a:srgbClr val="333333"/>
                </a:solidFill>
              </a:rPr>
              <a:t>Blanket assembly (steel)</a:t>
            </a:r>
          </a:p>
        </p:txBody>
      </p:sp>
      <p:sp>
        <p:nvSpPr>
          <p:cNvPr id="17" name="TextBox 16">
            <a:extLst>
              <a:ext uri="{FF2B5EF4-FFF2-40B4-BE49-F238E27FC236}">
                <a16:creationId xmlns:a16="http://schemas.microsoft.com/office/drawing/2014/main" id="{B0085FB7-06AF-8048-BC42-4D39BEBBBB17}"/>
              </a:ext>
            </a:extLst>
          </p:cNvPr>
          <p:cNvSpPr txBox="1"/>
          <p:nvPr/>
        </p:nvSpPr>
        <p:spPr>
          <a:xfrm>
            <a:off x="5373891" y="3919627"/>
            <a:ext cx="3985648" cy="276999"/>
          </a:xfrm>
          <a:prstGeom prst="rect">
            <a:avLst/>
          </a:prstGeom>
          <a:noFill/>
        </p:spPr>
        <p:txBody>
          <a:bodyPr wrap="square" rtlCol="0">
            <a:spAutoFit/>
          </a:bodyPr>
          <a:lstStyle/>
          <a:p>
            <a:pPr>
              <a:spcBef>
                <a:spcPts val="600"/>
              </a:spcBef>
              <a:spcAft>
                <a:spcPts val="600"/>
              </a:spcAft>
            </a:pPr>
            <a:r>
              <a:rPr lang="en-US" sz="1200" dirty="0">
                <a:solidFill>
                  <a:srgbClr val="333333"/>
                </a:solidFill>
              </a:rPr>
              <a:t>Instrumented irradiation position D23</a:t>
            </a:r>
          </a:p>
        </p:txBody>
      </p:sp>
    </p:spTree>
    <p:extLst>
      <p:ext uri="{BB962C8B-B14F-4D97-AF65-F5344CB8AC3E}">
        <p14:creationId xmlns:p14="http://schemas.microsoft.com/office/powerpoint/2010/main" val="4155370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1C529211-2561-470E-80CB-D2768B72AF5C}"/>
              </a:ext>
            </a:extLst>
          </p:cNvPr>
          <p:cNvSpPr/>
          <p:nvPr/>
        </p:nvSpPr>
        <p:spPr>
          <a:xfrm>
            <a:off x="517525" y="1004553"/>
            <a:ext cx="8041528" cy="34128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Заголовок 4">
            <a:extLst>
              <a:ext uri="{FF2B5EF4-FFF2-40B4-BE49-F238E27FC236}">
                <a16:creationId xmlns:a16="http://schemas.microsoft.com/office/drawing/2014/main" id="{3451826C-7BF0-429A-A295-9759CC5DDF6B}"/>
              </a:ext>
            </a:extLst>
          </p:cNvPr>
          <p:cNvSpPr>
            <a:spLocks noGrp="1"/>
          </p:cNvSpPr>
          <p:nvPr>
            <p:ph type="title"/>
          </p:nvPr>
        </p:nvSpPr>
        <p:spPr>
          <a:xfrm>
            <a:off x="517525" y="419936"/>
            <a:ext cx="7071479" cy="330200"/>
          </a:xfrm>
        </p:spPr>
        <p:txBody>
          <a:bodyPr/>
          <a:lstStyle/>
          <a:p>
            <a:r>
              <a:rPr lang="en-US" dirty="0"/>
              <a:t>Main operational parameters of the BOR-60 reactor</a:t>
            </a:r>
          </a:p>
        </p:txBody>
      </p:sp>
      <p:graphicFrame>
        <p:nvGraphicFramePr>
          <p:cNvPr id="6" name="Таблица 5">
            <a:extLst>
              <a:ext uri="{FF2B5EF4-FFF2-40B4-BE49-F238E27FC236}">
                <a16:creationId xmlns:a16="http://schemas.microsoft.com/office/drawing/2014/main" id="{08BB7B05-8E45-4355-93A6-823447CF013A}"/>
              </a:ext>
            </a:extLst>
          </p:cNvPr>
          <p:cNvGraphicFramePr>
            <a:graphicFrameLocks noGrp="1"/>
          </p:cNvGraphicFramePr>
          <p:nvPr>
            <p:extLst>
              <p:ext uri="{D42A27DB-BD31-4B8C-83A1-F6EECF244321}">
                <p14:modId xmlns:p14="http://schemas.microsoft.com/office/powerpoint/2010/main" val="3616375319"/>
              </p:ext>
            </p:extLst>
          </p:nvPr>
        </p:nvGraphicFramePr>
        <p:xfrm>
          <a:off x="539750" y="1004553"/>
          <a:ext cx="8019303" cy="3412800"/>
        </p:xfrm>
        <a:graphic>
          <a:graphicData uri="http://schemas.openxmlformats.org/drawingml/2006/table">
            <a:tbl>
              <a:tblPr firstCol="1" bandRow="1">
                <a:tableStyleId>{7DF18680-E054-41AD-8BC1-D1AEF772440D}</a:tableStyleId>
              </a:tblPr>
              <a:tblGrid>
                <a:gridCol w="5521416">
                  <a:extLst>
                    <a:ext uri="{9D8B030D-6E8A-4147-A177-3AD203B41FA5}">
                      <a16:colId xmlns:a16="http://schemas.microsoft.com/office/drawing/2014/main" val="3721484707"/>
                    </a:ext>
                  </a:extLst>
                </a:gridCol>
                <a:gridCol w="2497887">
                  <a:extLst>
                    <a:ext uri="{9D8B030D-6E8A-4147-A177-3AD203B41FA5}">
                      <a16:colId xmlns:a16="http://schemas.microsoft.com/office/drawing/2014/main" val="1228976717"/>
                    </a:ext>
                  </a:extLst>
                </a:gridCol>
              </a:tblGrid>
              <a:tr h="215545">
                <a:tc>
                  <a:txBody>
                    <a:bodyPr/>
                    <a:lstStyle/>
                    <a:p>
                      <a:pPr algn="just">
                        <a:spcBef>
                          <a:spcPts val="300"/>
                        </a:spcBef>
                        <a:spcAft>
                          <a:spcPts val="300"/>
                        </a:spcAft>
                      </a:pPr>
                      <a:r>
                        <a:rPr lang="en-US" sz="1200" b="0" dirty="0">
                          <a:effectLst/>
                          <a:latin typeface="Arial" panose="020B0604020202020204" pitchFamily="34" charset="0"/>
                          <a:cs typeface="Arial" panose="020B0604020202020204" pitchFamily="34" charset="0"/>
                        </a:rPr>
                        <a:t>Thermal power output</a:t>
                      </a:r>
                      <a:r>
                        <a:rPr lang="ru-RU" sz="1200" b="0"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MW</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solidFill>
                      <a:srgbClr val="025EA1"/>
                    </a:solidFill>
                  </a:tcPr>
                </a:tc>
                <a:tc>
                  <a:txBody>
                    <a:bodyPr/>
                    <a:lstStyle/>
                    <a:p>
                      <a:pPr algn="ctr">
                        <a:spcBef>
                          <a:spcPts val="300"/>
                        </a:spcBef>
                        <a:spcAft>
                          <a:spcPts val="300"/>
                        </a:spcAft>
                        <a:tabLst>
                          <a:tab pos="1079500" algn="ctr"/>
                        </a:tabLst>
                      </a:pPr>
                      <a:r>
                        <a:rPr lang="en-US" sz="1200" b="1" dirty="0">
                          <a:solidFill>
                            <a:srgbClr val="333333"/>
                          </a:solidFill>
                          <a:effectLst/>
                          <a:latin typeface="Arial" panose="020B0604020202020204" pitchFamily="34" charset="0"/>
                          <a:cs typeface="Arial" panose="020B0604020202020204" pitchFamily="34" charset="0"/>
                        </a:rPr>
                        <a:t>Up to</a:t>
                      </a:r>
                      <a:r>
                        <a:rPr lang="ru-RU" sz="1200" b="1" dirty="0">
                          <a:solidFill>
                            <a:srgbClr val="333333"/>
                          </a:solidFill>
                          <a:effectLst/>
                          <a:latin typeface="Arial" panose="020B0604020202020204" pitchFamily="34" charset="0"/>
                          <a:cs typeface="Arial" panose="020B0604020202020204" pitchFamily="34" charset="0"/>
                        </a:rPr>
                        <a:t> 60 </a:t>
                      </a:r>
                      <a:endParaRPr lang="en-US" sz="1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nchor="ctr"/>
                </a:tc>
                <a:extLst>
                  <a:ext uri="{0D108BD9-81ED-4DB2-BD59-A6C34878D82A}">
                    <a16:rowId xmlns:a16="http://schemas.microsoft.com/office/drawing/2014/main" val="4091015778"/>
                  </a:ext>
                </a:extLst>
              </a:tr>
              <a:tr h="215545">
                <a:tc>
                  <a:txBody>
                    <a:bodyPr/>
                    <a:lstStyle/>
                    <a:p>
                      <a:pPr algn="just">
                        <a:spcBef>
                          <a:spcPts val="300"/>
                        </a:spcBef>
                        <a:spcAft>
                          <a:spcPts val="300"/>
                        </a:spcAft>
                      </a:pPr>
                      <a:r>
                        <a:rPr lang="en-US" sz="1200" b="0" dirty="0">
                          <a:effectLst/>
                          <a:latin typeface="Arial" panose="020B0604020202020204" pitchFamily="34" charset="0"/>
                          <a:cs typeface="Arial" panose="020B0604020202020204" pitchFamily="34" charset="0"/>
                        </a:rPr>
                        <a:t>Electrical power output</a:t>
                      </a:r>
                      <a:r>
                        <a:rPr lang="ru-RU" sz="1200" b="0"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MW</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solidFill>
                      <a:srgbClr val="025EA1"/>
                    </a:solidFill>
                  </a:tcPr>
                </a:tc>
                <a:tc>
                  <a:txBody>
                    <a:bodyPr/>
                    <a:lstStyle/>
                    <a:p>
                      <a:pPr algn="ctr">
                        <a:spcBef>
                          <a:spcPts val="300"/>
                        </a:spcBef>
                        <a:spcAft>
                          <a:spcPts val="300"/>
                        </a:spcAft>
                      </a:pPr>
                      <a:r>
                        <a:rPr lang="ru-RU" sz="1200" b="1" dirty="0">
                          <a:solidFill>
                            <a:srgbClr val="333333"/>
                          </a:solidFill>
                          <a:effectLst/>
                          <a:latin typeface="Arial" panose="020B0604020202020204" pitchFamily="34" charset="0"/>
                          <a:cs typeface="Arial" panose="020B0604020202020204" pitchFamily="34" charset="0"/>
                        </a:rPr>
                        <a:t>12 </a:t>
                      </a:r>
                      <a:endParaRPr lang="en-US" sz="1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nchor="ctr"/>
                </a:tc>
                <a:extLst>
                  <a:ext uri="{0D108BD9-81ED-4DB2-BD59-A6C34878D82A}">
                    <a16:rowId xmlns:a16="http://schemas.microsoft.com/office/drawing/2014/main" val="133827002"/>
                  </a:ext>
                </a:extLst>
              </a:tr>
              <a:tr h="215545">
                <a:tc>
                  <a:txBody>
                    <a:bodyPr/>
                    <a:lstStyle/>
                    <a:p>
                      <a:pPr algn="just">
                        <a:spcBef>
                          <a:spcPts val="300"/>
                        </a:spcBef>
                        <a:spcAft>
                          <a:spcPts val="300"/>
                        </a:spcAft>
                      </a:pPr>
                      <a:r>
                        <a:rPr lang="en-US" sz="1200" b="0" dirty="0">
                          <a:effectLst/>
                          <a:latin typeface="Arial" panose="020B0604020202020204" pitchFamily="34" charset="0"/>
                          <a:cs typeface="Arial" panose="020B0604020202020204" pitchFamily="34" charset="0"/>
                        </a:rPr>
                        <a:t>Cogeneration plant capacity, </a:t>
                      </a:r>
                      <a:r>
                        <a:rPr lang="en-US" sz="1200" b="0" dirty="0" err="1">
                          <a:effectLst/>
                          <a:latin typeface="Arial" panose="020B0604020202020204" pitchFamily="34" charset="0"/>
                          <a:cs typeface="Arial" panose="020B0604020202020204" pitchFamily="34" charset="0"/>
                        </a:rPr>
                        <a:t>Gcal</a:t>
                      </a:r>
                      <a:r>
                        <a:rPr lang="en-US" sz="1200" b="0" dirty="0">
                          <a:effectLst/>
                          <a:latin typeface="Arial" panose="020B0604020202020204" pitchFamily="34" charset="0"/>
                          <a:cs typeface="Arial" panose="020B0604020202020204" pitchFamily="34" charset="0"/>
                        </a:rPr>
                        <a:t>/h</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solidFill>
                      <a:srgbClr val="025EA1"/>
                    </a:solidFill>
                  </a:tcPr>
                </a:tc>
                <a:tc>
                  <a:txBody>
                    <a:bodyPr/>
                    <a:lstStyle/>
                    <a:p>
                      <a:pPr algn="ctr">
                        <a:spcBef>
                          <a:spcPts val="300"/>
                        </a:spcBef>
                        <a:spcAft>
                          <a:spcPts val="300"/>
                        </a:spcAft>
                      </a:pPr>
                      <a:r>
                        <a:rPr lang="ru-RU" sz="1200" b="1" dirty="0">
                          <a:solidFill>
                            <a:srgbClr val="333333"/>
                          </a:solidFill>
                          <a:effectLst/>
                          <a:latin typeface="Arial" panose="020B0604020202020204" pitchFamily="34" charset="0"/>
                          <a:cs typeface="Arial" panose="020B0604020202020204" pitchFamily="34" charset="0"/>
                        </a:rPr>
                        <a:t>25 </a:t>
                      </a:r>
                      <a:endParaRPr lang="en-US" sz="1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nchor="ctr"/>
                </a:tc>
                <a:extLst>
                  <a:ext uri="{0D108BD9-81ED-4DB2-BD59-A6C34878D82A}">
                    <a16:rowId xmlns:a16="http://schemas.microsoft.com/office/drawing/2014/main" val="1996418408"/>
                  </a:ext>
                </a:extLst>
              </a:tr>
              <a:tr h="215545">
                <a:tc>
                  <a:txBody>
                    <a:bodyPr/>
                    <a:lstStyle/>
                    <a:p>
                      <a:pPr algn="just">
                        <a:spcBef>
                          <a:spcPts val="300"/>
                        </a:spcBef>
                        <a:spcAft>
                          <a:spcPts val="300"/>
                        </a:spcAft>
                      </a:pPr>
                      <a:r>
                        <a:rPr lang="en-US" sz="1200" b="0" dirty="0">
                          <a:effectLst/>
                          <a:latin typeface="Arial" panose="020B0604020202020204" pitchFamily="34" charset="0"/>
                          <a:cs typeface="Arial" panose="020B0604020202020204" pitchFamily="34" charset="0"/>
                        </a:rPr>
                        <a:t>Maximal neutron flux density, cm</a:t>
                      </a:r>
                      <a:r>
                        <a:rPr lang="en-US" sz="1200" b="0" baseline="30000" dirty="0">
                          <a:effectLst/>
                          <a:latin typeface="Arial" panose="020B0604020202020204" pitchFamily="34" charset="0"/>
                          <a:cs typeface="Arial" panose="020B0604020202020204" pitchFamily="34" charset="0"/>
                        </a:rPr>
                        <a:t>-2</a:t>
                      </a:r>
                      <a:r>
                        <a:rPr lang="en-US" sz="1200" b="0" dirty="0">
                          <a:effectLst/>
                          <a:latin typeface="Arial" panose="020B0604020202020204" pitchFamily="34" charset="0"/>
                          <a:cs typeface="Arial" panose="020B0604020202020204" pitchFamily="34" charset="0"/>
                        </a:rPr>
                        <a:t>·s</a:t>
                      </a:r>
                      <a:r>
                        <a:rPr lang="en-US" sz="1200" b="0" baseline="30000" dirty="0">
                          <a:effectLst/>
                          <a:latin typeface="Arial" panose="020B0604020202020204" pitchFamily="34" charset="0"/>
                          <a:cs typeface="Arial" panose="020B0604020202020204" pitchFamily="34" charset="0"/>
                        </a:rPr>
                        <a:t>-1</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solidFill>
                      <a:srgbClr val="025EA1"/>
                    </a:solidFill>
                  </a:tcPr>
                </a:tc>
                <a:tc>
                  <a:txBody>
                    <a:bodyPr/>
                    <a:lstStyle/>
                    <a:p>
                      <a:pPr algn="ctr">
                        <a:spcBef>
                          <a:spcPts val="300"/>
                        </a:spcBef>
                        <a:spcAft>
                          <a:spcPts val="300"/>
                        </a:spcAft>
                      </a:pPr>
                      <a:r>
                        <a:rPr lang="ru-RU" sz="1200" b="1" dirty="0">
                          <a:solidFill>
                            <a:srgbClr val="333333"/>
                          </a:solidFill>
                          <a:effectLst/>
                          <a:latin typeface="Arial" panose="020B0604020202020204" pitchFamily="34" charset="0"/>
                          <a:cs typeface="Arial" panose="020B0604020202020204" pitchFamily="34" charset="0"/>
                        </a:rPr>
                        <a:t>3</a:t>
                      </a:r>
                      <a:r>
                        <a:rPr lang="en-US" sz="1200" b="1" dirty="0">
                          <a:solidFill>
                            <a:srgbClr val="333333"/>
                          </a:solidFill>
                          <a:effectLst/>
                          <a:latin typeface="Arial" panose="020B0604020202020204" pitchFamily="34" charset="0"/>
                          <a:cs typeface="Arial" panose="020B0604020202020204" pitchFamily="34" charset="0"/>
                        </a:rPr>
                        <a:t>.</a:t>
                      </a:r>
                      <a:r>
                        <a:rPr lang="ru-RU" sz="1200" b="1" dirty="0">
                          <a:solidFill>
                            <a:srgbClr val="333333"/>
                          </a:solidFill>
                          <a:effectLst/>
                          <a:latin typeface="Arial" panose="020B0604020202020204" pitchFamily="34" charset="0"/>
                          <a:cs typeface="Arial" panose="020B0604020202020204" pitchFamily="34" charset="0"/>
                        </a:rPr>
                        <a:t>7</a:t>
                      </a:r>
                      <a:r>
                        <a:rPr lang="ru-RU" sz="1200" b="1" dirty="0">
                          <a:solidFill>
                            <a:srgbClr val="333333"/>
                          </a:solidFill>
                          <a:effectLst/>
                          <a:latin typeface="Arial" panose="020B0604020202020204" pitchFamily="34" charset="0"/>
                          <a:cs typeface="Arial" panose="020B0604020202020204" pitchFamily="34" charset="0"/>
                          <a:sym typeface="Symbol" panose="05050102010706020507" pitchFamily="18" charset="2"/>
                        </a:rPr>
                        <a:t></a:t>
                      </a:r>
                      <a:r>
                        <a:rPr lang="ru-RU" sz="1200" b="1" dirty="0">
                          <a:solidFill>
                            <a:srgbClr val="333333"/>
                          </a:solidFill>
                          <a:effectLst/>
                          <a:latin typeface="Arial" panose="020B0604020202020204" pitchFamily="34" charset="0"/>
                          <a:cs typeface="Arial" panose="020B0604020202020204" pitchFamily="34" charset="0"/>
                        </a:rPr>
                        <a:t>10</a:t>
                      </a:r>
                      <a:r>
                        <a:rPr lang="ru-RU" sz="1200" b="1" baseline="30000" dirty="0">
                          <a:solidFill>
                            <a:srgbClr val="333333"/>
                          </a:solidFill>
                          <a:effectLst/>
                          <a:latin typeface="Arial" panose="020B0604020202020204" pitchFamily="34" charset="0"/>
                          <a:cs typeface="Arial" panose="020B0604020202020204" pitchFamily="34" charset="0"/>
                        </a:rPr>
                        <a:t>15</a:t>
                      </a:r>
                      <a:r>
                        <a:rPr lang="ru-RU" sz="1200" b="1" dirty="0">
                          <a:solidFill>
                            <a:srgbClr val="333333"/>
                          </a:solidFill>
                          <a:effectLst/>
                          <a:latin typeface="Arial" panose="020B0604020202020204" pitchFamily="34" charset="0"/>
                          <a:cs typeface="Arial" panose="020B0604020202020204" pitchFamily="34" charset="0"/>
                        </a:rPr>
                        <a:t> </a:t>
                      </a:r>
                      <a:endParaRPr lang="en-US" sz="1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nchor="ctr"/>
                </a:tc>
                <a:extLst>
                  <a:ext uri="{0D108BD9-81ED-4DB2-BD59-A6C34878D82A}">
                    <a16:rowId xmlns:a16="http://schemas.microsoft.com/office/drawing/2014/main" val="2923996465"/>
                  </a:ext>
                </a:extLst>
              </a:tr>
              <a:tr h="215545">
                <a:tc>
                  <a:txBody>
                    <a:bodyPr/>
                    <a:lstStyle/>
                    <a:p>
                      <a:pPr algn="just">
                        <a:spcBef>
                          <a:spcPts val="300"/>
                        </a:spcBef>
                        <a:spcAft>
                          <a:spcPts val="300"/>
                        </a:spcAft>
                      </a:pPr>
                      <a:r>
                        <a:rPr lang="en-US" sz="1200" b="0" dirty="0">
                          <a:effectLst/>
                          <a:latin typeface="Arial" panose="020B0604020202020204" pitchFamily="34" charset="0"/>
                          <a:cs typeface="Arial" panose="020B0604020202020204" pitchFamily="34" charset="0"/>
                        </a:rPr>
                        <a:t>Coolant</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solidFill>
                      <a:srgbClr val="025EA1"/>
                    </a:solidFill>
                  </a:tcPr>
                </a:tc>
                <a:tc>
                  <a:txBody>
                    <a:bodyPr/>
                    <a:lstStyle/>
                    <a:p>
                      <a:pPr algn="ctr">
                        <a:spcBef>
                          <a:spcPts val="300"/>
                        </a:spcBef>
                        <a:spcAft>
                          <a:spcPts val="300"/>
                        </a:spcAft>
                      </a:pPr>
                      <a:r>
                        <a:rPr lang="en-US" sz="1200" b="1" dirty="0">
                          <a:solidFill>
                            <a:srgbClr val="333333"/>
                          </a:solidFill>
                          <a:effectLst/>
                          <a:latin typeface="Arial" panose="020B0604020202020204" pitchFamily="34" charset="0"/>
                          <a:cs typeface="Arial" panose="020B0604020202020204" pitchFamily="34" charset="0"/>
                        </a:rPr>
                        <a:t>sodium</a:t>
                      </a:r>
                      <a:endParaRPr lang="en-US" sz="1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nchor="ctr"/>
                </a:tc>
                <a:extLst>
                  <a:ext uri="{0D108BD9-81ED-4DB2-BD59-A6C34878D82A}">
                    <a16:rowId xmlns:a16="http://schemas.microsoft.com/office/drawing/2014/main" val="2330066234"/>
                  </a:ext>
                </a:extLst>
              </a:tr>
              <a:tr h="215545">
                <a:tc>
                  <a:txBody>
                    <a:bodyPr/>
                    <a:lstStyle/>
                    <a:p>
                      <a:pPr algn="just">
                        <a:spcBef>
                          <a:spcPts val="300"/>
                        </a:spcBef>
                        <a:spcAft>
                          <a:spcPts val="300"/>
                        </a:spcAft>
                      </a:pPr>
                      <a:r>
                        <a:rPr lang="en-US" sz="1200" b="0" dirty="0">
                          <a:effectLst/>
                          <a:latin typeface="Arial" panose="020B0604020202020204" pitchFamily="34" charset="0"/>
                          <a:cs typeface="Arial" panose="020B0604020202020204" pitchFamily="34" charset="0"/>
                        </a:rPr>
                        <a:t>Sodium flow rate through the reactor, m</a:t>
                      </a:r>
                      <a:r>
                        <a:rPr lang="en-US" sz="1200" b="0" baseline="30000" dirty="0">
                          <a:effectLst/>
                          <a:latin typeface="Arial" panose="020B0604020202020204" pitchFamily="34" charset="0"/>
                          <a:cs typeface="Arial" panose="020B0604020202020204" pitchFamily="34" charset="0"/>
                        </a:rPr>
                        <a:t>3</a:t>
                      </a:r>
                      <a:r>
                        <a:rPr lang="en-US" sz="1200" b="0" dirty="0">
                          <a:effectLst/>
                          <a:latin typeface="Arial" panose="020B0604020202020204" pitchFamily="34" charset="0"/>
                          <a:cs typeface="Arial" panose="020B0604020202020204" pitchFamily="34" charset="0"/>
                        </a:rPr>
                        <a:t>/h</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solidFill>
                      <a:srgbClr val="025EA1"/>
                    </a:solidFill>
                  </a:tcPr>
                </a:tc>
                <a:tc>
                  <a:txBody>
                    <a:bodyPr/>
                    <a:lstStyle/>
                    <a:p>
                      <a:pPr algn="ctr">
                        <a:spcBef>
                          <a:spcPts val="300"/>
                        </a:spcBef>
                        <a:spcAft>
                          <a:spcPts val="300"/>
                        </a:spcAft>
                      </a:pPr>
                      <a:r>
                        <a:rPr lang="en-US" sz="1200" b="1" dirty="0">
                          <a:solidFill>
                            <a:srgbClr val="333333"/>
                          </a:solidFill>
                          <a:effectLst/>
                          <a:latin typeface="Arial" panose="020B0604020202020204" pitchFamily="34" charset="0"/>
                          <a:cs typeface="Arial" panose="020B0604020202020204" pitchFamily="34" charset="0"/>
                        </a:rPr>
                        <a:t>Up to</a:t>
                      </a:r>
                      <a:r>
                        <a:rPr lang="ru-RU" sz="1200" b="1" dirty="0">
                          <a:solidFill>
                            <a:srgbClr val="333333"/>
                          </a:solidFill>
                          <a:effectLst/>
                          <a:latin typeface="Arial" panose="020B0604020202020204" pitchFamily="34" charset="0"/>
                          <a:cs typeface="Arial" panose="020B0604020202020204" pitchFamily="34" charset="0"/>
                        </a:rPr>
                        <a:t> 1100 </a:t>
                      </a:r>
                      <a:endParaRPr lang="en-US" sz="1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nchor="ctr"/>
                </a:tc>
                <a:extLst>
                  <a:ext uri="{0D108BD9-81ED-4DB2-BD59-A6C34878D82A}">
                    <a16:rowId xmlns:a16="http://schemas.microsoft.com/office/drawing/2014/main" val="3538041620"/>
                  </a:ext>
                </a:extLst>
              </a:tr>
              <a:tr h="826260">
                <a:tc>
                  <a:txBody>
                    <a:bodyPr/>
                    <a:lstStyle/>
                    <a:p>
                      <a:pPr>
                        <a:spcBef>
                          <a:spcPts val="300"/>
                        </a:spcBef>
                        <a:spcAft>
                          <a:spcPts val="300"/>
                        </a:spcAft>
                      </a:pPr>
                      <a:r>
                        <a:rPr lang="en-US" sz="1200" b="0" dirty="0">
                          <a:effectLst/>
                          <a:latin typeface="Arial" panose="020B0604020202020204" pitchFamily="34" charset="0"/>
                          <a:cs typeface="Arial" panose="020B0604020202020204" pitchFamily="34" charset="0"/>
                        </a:rPr>
                        <a:t>Coolant temperature, º</a:t>
                      </a:r>
                      <a:r>
                        <a:rPr lang="ru-RU" sz="1200" b="0" dirty="0">
                          <a:effectLst/>
                          <a:latin typeface="Arial" panose="020B0604020202020204" pitchFamily="34" charset="0"/>
                          <a:cs typeface="Arial" panose="020B0604020202020204" pitchFamily="34" charset="0"/>
                        </a:rPr>
                        <a:t>С</a:t>
                      </a:r>
                      <a:r>
                        <a:rPr lang="en-US" sz="1200" b="0" dirty="0">
                          <a:effectLst/>
                          <a:latin typeface="Arial" panose="020B0604020202020204" pitchFamily="34" charset="0"/>
                          <a:cs typeface="Arial" panose="020B0604020202020204" pitchFamily="34" charset="0"/>
                        </a:rPr>
                        <a:t>:</a:t>
                      </a:r>
                    </a:p>
                    <a:p>
                      <a:pPr marL="171450" indent="-171450">
                        <a:spcBef>
                          <a:spcPts val="300"/>
                        </a:spcBef>
                        <a:spcAft>
                          <a:spcPts val="300"/>
                        </a:spcAft>
                        <a:buFont typeface="Arial" panose="020B0604020202020204" pitchFamily="34" charset="0"/>
                        <a:buChar char="•"/>
                      </a:pPr>
                      <a:r>
                        <a:rPr lang="en-US" sz="1200" b="0" dirty="0">
                          <a:effectLst/>
                          <a:latin typeface="Arial" panose="020B0604020202020204" pitchFamily="34" charset="0"/>
                          <a:cs typeface="Arial" panose="020B0604020202020204" pitchFamily="34" charset="0"/>
                        </a:rPr>
                        <a:t>at the reactor inlet, </a:t>
                      </a:r>
                    </a:p>
                    <a:p>
                      <a:pPr marL="171450" indent="-171450" algn="just">
                        <a:spcBef>
                          <a:spcPts val="300"/>
                        </a:spcBef>
                        <a:spcAft>
                          <a:spcPts val="300"/>
                        </a:spcAft>
                        <a:buFont typeface="Arial" panose="020B0604020202020204" pitchFamily="34" charset="0"/>
                        <a:buChar char="•"/>
                      </a:pPr>
                      <a:r>
                        <a:rPr lang="en-US" sz="1200" b="0" dirty="0">
                          <a:effectLst/>
                          <a:latin typeface="Arial" panose="020B0604020202020204" pitchFamily="34" charset="0"/>
                          <a:cs typeface="Arial" panose="020B0604020202020204" pitchFamily="34" charset="0"/>
                        </a:rPr>
                        <a:t>at the reactor outlet</a:t>
                      </a:r>
                      <a:r>
                        <a:rPr lang="ru-RU" sz="1200" b="0" dirty="0">
                          <a:effectLst/>
                          <a:latin typeface="Arial" panose="020B0604020202020204" pitchFamily="34" charset="0"/>
                          <a:cs typeface="Arial" panose="020B0604020202020204" pitchFamily="34" charset="0"/>
                        </a:rPr>
                        <a:t>,</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solidFill>
                      <a:srgbClr val="025EA1"/>
                    </a:solidFill>
                  </a:tcPr>
                </a:tc>
                <a:tc>
                  <a:txBody>
                    <a:bodyPr/>
                    <a:lstStyle/>
                    <a:p>
                      <a:pPr algn="ctr">
                        <a:spcBef>
                          <a:spcPts val="300"/>
                        </a:spcBef>
                        <a:spcAft>
                          <a:spcPts val="300"/>
                        </a:spcAft>
                      </a:pPr>
                      <a:r>
                        <a:rPr lang="ru-RU" sz="1200" b="1" dirty="0">
                          <a:solidFill>
                            <a:srgbClr val="333333"/>
                          </a:solidFill>
                          <a:effectLst/>
                          <a:latin typeface="Arial" panose="020B0604020202020204" pitchFamily="34" charset="0"/>
                          <a:cs typeface="Arial" panose="020B0604020202020204" pitchFamily="34" charset="0"/>
                        </a:rPr>
                        <a:t> </a:t>
                      </a:r>
                      <a:endParaRPr lang="en-US" sz="1200" b="1" dirty="0">
                        <a:solidFill>
                          <a:srgbClr val="333333"/>
                        </a:solidFill>
                        <a:effectLst/>
                        <a:latin typeface="Arial" panose="020B0604020202020204" pitchFamily="34" charset="0"/>
                        <a:cs typeface="Arial" panose="020B0604020202020204" pitchFamily="34" charset="0"/>
                      </a:endParaRPr>
                    </a:p>
                    <a:p>
                      <a:pPr algn="ctr">
                        <a:spcBef>
                          <a:spcPts val="300"/>
                        </a:spcBef>
                        <a:spcAft>
                          <a:spcPts val="300"/>
                        </a:spcAft>
                      </a:pPr>
                      <a:r>
                        <a:rPr lang="ru-RU" sz="1200" b="1" dirty="0">
                          <a:solidFill>
                            <a:srgbClr val="333333"/>
                          </a:solidFill>
                          <a:effectLst/>
                          <a:latin typeface="Arial" panose="020B0604020202020204" pitchFamily="34" charset="0"/>
                          <a:cs typeface="Arial" panose="020B0604020202020204" pitchFamily="34" charset="0"/>
                        </a:rPr>
                        <a:t>360</a:t>
                      </a:r>
                      <a:endParaRPr lang="en-US" sz="1200" b="1" dirty="0">
                        <a:solidFill>
                          <a:srgbClr val="333333"/>
                        </a:solidFill>
                        <a:effectLst/>
                        <a:latin typeface="Arial" panose="020B0604020202020204" pitchFamily="34" charset="0"/>
                        <a:cs typeface="Arial" panose="020B0604020202020204" pitchFamily="34" charset="0"/>
                      </a:endParaRPr>
                    </a:p>
                    <a:p>
                      <a:pPr algn="ctr">
                        <a:spcBef>
                          <a:spcPts val="300"/>
                        </a:spcBef>
                        <a:spcAft>
                          <a:spcPts val="300"/>
                        </a:spcAft>
                      </a:pPr>
                      <a:r>
                        <a:rPr lang="ru-RU" sz="1200" b="1" dirty="0">
                          <a:solidFill>
                            <a:srgbClr val="333333"/>
                          </a:solidFill>
                          <a:effectLst/>
                          <a:latin typeface="Arial" panose="020B0604020202020204" pitchFamily="34" charset="0"/>
                          <a:cs typeface="Arial" panose="020B0604020202020204" pitchFamily="34" charset="0"/>
                        </a:rPr>
                        <a:t>515</a:t>
                      </a:r>
                      <a:endParaRPr lang="en-US" sz="1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tc>
                <a:extLst>
                  <a:ext uri="{0D108BD9-81ED-4DB2-BD59-A6C34878D82A}">
                    <a16:rowId xmlns:a16="http://schemas.microsoft.com/office/drawing/2014/main" val="3127629649"/>
                  </a:ext>
                </a:extLst>
              </a:tr>
              <a:tr h="215545">
                <a:tc>
                  <a:txBody>
                    <a:bodyPr/>
                    <a:lstStyle/>
                    <a:p>
                      <a:pPr algn="just">
                        <a:spcBef>
                          <a:spcPts val="300"/>
                        </a:spcBef>
                        <a:spcAft>
                          <a:spcPts val="300"/>
                        </a:spcAft>
                      </a:pPr>
                      <a:r>
                        <a:rPr lang="en-US" sz="1200" b="0" dirty="0">
                          <a:effectLst/>
                          <a:latin typeface="Arial" panose="020B0604020202020204" pitchFamily="34" charset="0"/>
                          <a:cs typeface="Arial" panose="020B0604020202020204" pitchFamily="34" charset="0"/>
                        </a:rPr>
                        <a:t>Sodium velocity in the core, m/s</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solidFill>
                      <a:srgbClr val="025EA1"/>
                    </a:solidFill>
                  </a:tcPr>
                </a:tc>
                <a:tc>
                  <a:txBody>
                    <a:bodyPr/>
                    <a:lstStyle/>
                    <a:p>
                      <a:pPr algn="ctr">
                        <a:spcBef>
                          <a:spcPts val="300"/>
                        </a:spcBef>
                        <a:spcAft>
                          <a:spcPts val="300"/>
                        </a:spcAft>
                      </a:pPr>
                      <a:r>
                        <a:rPr lang="en-US" sz="1200" b="1" dirty="0">
                          <a:solidFill>
                            <a:srgbClr val="333333"/>
                          </a:solidFill>
                          <a:effectLst/>
                          <a:latin typeface="Arial" panose="020B0604020202020204" pitchFamily="34" charset="0"/>
                          <a:cs typeface="Arial" panose="020B0604020202020204" pitchFamily="34" charset="0"/>
                        </a:rPr>
                        <a:t>Up to</a:t>
                      </a:r>
                      <a:r>
                        <a:rPr lang="ru-RU" sz="1200" b="1" dirty="0">
                          <a:solidFill>
                            <a:srgbClr val="333333"/>
                          </a:solidFill>
                          <a:effectLst/>
                          <a:latin typeface="Arial" panose="020B0604020202020204" pitchFamily="34" charset="0"/>
                          <a:cs typeface="Arial" panose="020B0604020202020204" pitchFamily="34" charset="0"/>
                        </a:rPr>
                        <a:t> 8 </a:t>
                      </a:r>
                      <a:endParaRPr lang="en-US" sz="1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nchor="ctr"/>
                </a:tc>
                <a:extLst>
                  <a:ext uri="{0D108BD9-81ED-4DB2-BD59-A6C34878D82A}">
                    <a16:rowId xmlns:a16="http://schemas.microsoft.com/office/drawing/2014/main" val="1686256245"/>
                  </a:ext>
                </a:extLst>
              </a:tr>
              <a:tr h="215545">
                <a:tc>
                  <a:txBody>
                    <a:bodyPr/>
                    <a:lstStyle/>
                    <a:p>
                      <a:pPr algn="just">
                        <a:spcBef>
                          <a:spcPts val="300"/>
                        </a:spcBef>
                        <a:spcAft>
                          <a:spcPts val="300"/>
                        </a:spcAft>
                      </a:pPr>
                      <a:r>
                        <a:rPr lang="en-US" sz="1200" b="0" dirty="0">
                          <a:effectLst/>
                          <a:latin typeface="Arial" panose="020B0604020202020204" pitchFamily="34" charset="0"/>
                          <a:cs typeface="Arial" panose="020B0604020202020204" pitchFamily="34" charset="0"/>
                        </a:rPr>
                        <a:t>Sodium flow rate in two secondary loops, m</a:t>
                      </a:r>
                      <a:r>
                        <a:rPr lang="en-US" sz="1200" b="0" baseline="30000" dirty="0">
                          <a:effectLst/>
                          <a:latin typeface="Arial" panose="020B0604020202020204" pitchFamily="34" charset="0"/>
                          <a:cs typeface="Arial" panose="020B0604020202020204" pitchFamily="34" charset="0"/>
                        </a:rPr>
                        <a:t>3</a:t>
                      </a:r>
                      <a:r>
                        <a:rPr lang="en-US" sz="1200" b="0" dirty="0">
                          <a:effectLst/>
                          <a:latin typeface="Arial" panose="020B0604020202020204" pitchFamily="34" charset="0"/>
                          <a:cs typeface="Arial" panose="020B0604020202020204" pitchFamily="34" charset="0"/>
                        </a:rPr>
                        <a:t>/h</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solidFill>
                      <a:srgbClr val="025EA1"/>
                    </a:solidFill>
                  </a:tcPr>
                </a:tc>
                <a:tc>
                  <a:txBody>
                    <a:bodyPr/>
                    <a:lstStyle/>
                    <a:p>
                      <a:pPr algn="ctr">
                        <a:spcBef>
                          <a:spcPts val="300"/>
                        </a:spcBef>
                        <a:spcAft>
                          <a:spcPts val="300"/>
                        </a:spcAft>
                      </a:pPr>
                      <a:r>
                        <a:rPr lang="en-US" sz="1200" b="1" dirty="0">
                          <a:solidFill>
                            <a:srgbClr val="333333"/>
                          </a:solidFill>
                          <a:effectLst/>
                          <a:latin typeface="Arial" panose="020B0604020202020204" pitchFamily="34" charset="0"/>
                          <a:cs typeface="Arial" panose="020B0604020202020204" pitchFamily="34" charset="0"/>
                        </a:rPr>
                        <a:t>Up to</a:t>
                      </a:r>
                      <a:r>
                        <a:rPr lang="ru-RU" sz="1200" b="1" dirty="0">
                          <a:solidFill>
                            <a:srgbClr val="333333"/>
                          </a:solidFill>
                          <a:effectLst/>
                          <a:latin typeface="Arial" panose="020B0604020202020204" pitchFamily="34" charset="0"/>
                          <a:cs typeface="Arial" panose="020B0604020202020204" pitchFamily="34" charset="0"/>
                        </a:rPr>
                        <a:t> 1400 </a:t>
                      </a:r>
                      <a:endParaRPr lang="en-US" sz="1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nchor="ctr"/>
                </a:tc>
                <a:extLst>
                  <a:ext uri="{0D108BD9-81ED-4DB2-BD59-A6C34878D82A}">
                    <a16:rowId xmlns:a16="http://schemas.microsoft.com/office/drawing/2014/main" val="2622911304"/>
                  </a:ext>
                </a:extLst>
              </a:tr>
              <a:tr h="215545">
                <a:tc>
                  <a:txBody>
                    <a:bodyPr/>
                    <a:lstStyle/>
                    <a:p>
                      <a:pPr algn="just">
                        <a:spcBef>
                          <a:spcPts val="300"/>
                        </a:spcBef>
                        <a:spcAft>
                          <a:spcPts val="300"/>
                        </a:spcAft>
                      </a:pPr>
                      <a:r>
                        <a:rPr lang="en-US" sz="1200" b="0" dirty="0">
                          <a:effectLst/>
                          <a:latin typeface="Arial" panose="020B0604020202020204" pitchFamily="34" charset="0"/>
                          <a:cs typeface="Arial" panose="020B0604020202020204" pitchFamily="34" charset="0"/>
                        </a:rPr>
                        <a:t>Output of the sodium-to-air heat exchanger, MW</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solidFill>
                      <a:srgbClr val="025EA1"/>
                    </a:solidFill>
                  </a:tcPr>
                </a:tc>
                <a:tc>
                  <a:txBody>
                    <a:bodyPr/>
                    <a:lstStyle/>
                    <a:p>
                      <a:pPr algn="ctr">
                        <a:spcBef>
                          <a:spcPts val="300"/>
                        </a:spcBef>
                        <a:spcAft>
                          <a:spcPts val="300"/>
                        </a:spcAft>
                      </a:pPr>
                      <a:r>
                        <a:rPr lang="ru-RU" sz="1200" b="1" dirty="0">
                          <a:solidFill>
                            <a:srgbClr val="333333"/>
                          </a:solidFill>
                          <a:effectLst/>
                          <a:latin typeface="Arial" panose="020B0604020202020204" pitchFamily="34" charset="0"/>
                          <a:cs typeface="Arial" panose="020B0604020202020204" pitchFamily="34" charset="0"/>
                        </a:rPr>
                        <a:t>30 </a:t>
                      </a:r>
                      <a:endParaRPr lang="en-US" sz="1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nchor="ctr"/>
                </a:tc>
                <a:extLst>
                  <a:ext uri="{0D108BD9-81ED-4DB2-BD59-A6C34878D82A}">
                    <a16:rowId xmlns:a16="http://schemas.microsoft.com/office/drawing/2014/main" val="2138212359"/>
                  </a:ext>
                </a:extLst>
              </a:tr>
              <a:tr h="215545">
                <a:tc>
                  <a:txBody>
                    <a:bodyPr/>
                    <a:lstStyle/>
                    <a:p>
                      <a:pPr algn="just">
                        <a:spcBef>
                          <a:spcPts val="300"/>
                        </a:spcBef>
                        <a:spcAft>
                          <a:spcPts val="300"/>
                        </a:spcAft>
                      </a:pPr>
                      <a:r>
                        <a:rPr lang="en-US" sz="1200" b="0" dirty="0">
                          <a:effectLst/>
                          <a:latin typeface="Arial" panose="020B0604020202020204" pitchFamily="34" charset="0"/>
                          <a:cs typeface="Arial" panose="020B0604020202020204" pitchFamily="34" charset="0"/>
                        </a:rPr>
                        <a:t>Reactor operation cycle</a:t>
                      </a:r>
                      <a:r>
                        <a:rPr lang="ru-RU" sz="1200" b="0" dirty="0">
                          <a:effectLst/>
                          <a:latin typeface="Arial" panose="020B0604020202020204" pitchFamily="34" charset="0"/>
                          <a:cs typeface="Arial" panose="020B0604020202020204" pitchFamily="34" charset="0"/>
                        </a:rPr>
                        <a:t>, </a:t>
                      </a:r>
                      <a:r>
                        <a:rPr lang="en-US" sz="1200" b="0" dirty="0">
                          <a:effectLst/>
                          <a:latin typeface="Arial" panose="020B0604020202020204" pitchFamily="34" charset="0"/>
                          <a:cs typeface="Arial" panose="020B0604020202020204" pitchFamily="34" charset="0"/>
                        </a:rPr>
                        <a:t>days</a:t>
                      </a:r>
                      <a:r>
                        <a:rPr lang="ru-RU" sz="1200" b="0" dirty="0">
                          <a:effectLst/>
                          <a:latin typeface="Arial" panose="020B0604020202020204" pitchFamily="34" charset="0"/>
                          <a:cs typeface="Arial" panose="020B0604020202020204" pitchFamily="34" charset="0"/>
                        </a:rPr>
                        <a:t> </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solidFill>
                      <a:srgbClr val="025EA1"/>
                    </a:solidFill>
                  </a:tcPr>
                </a:tc>
                <a:tc>
                  <a:txBody>
                    <a:bodyPr/>
                    <a:lstStyle/>
                    <a:p>
                      <a:pPr algn="ctr">
                        <a:spcBef>
                          <a:spcPts val="300"/>
                        </a:spcBef>
                        <a:spcAft>
                          <a:spcPts val="300"/>
                        </a:spcAft>
                      </a:pPr>
                      <a:r>
                        <a:rPr lang="en-US" sz="1200" b="1" dirty="0">
                          <a:solidFill>
                            <a:srgbClr val="333333"/>
                          </a:solidFill>
                          <a:effectLst/>
                          <a:latin typeface="Arial" panose="020B0604020202020204" pitchFamily="34" charset="0"/>
                          <a:cs typeface="Arial" panose="020B0604020202020204" pitchFamily="34" charset="0"/>
                        </a:rPr>
                        <a:t>Up to </a:t>
                      </a:r>
                      <a:r>
                        <a:rPr lang="ru-RU" sz="1200" b="1" dirty="0">
                          <a:solidFill>
                            <a:srgbClr val="333333"/>
                          </a:solidFill>
                          <a:effectLst/>
                          <a:latin typeface="Arial" panose="020B0604020202020204" pitchFamily="34" charset="0"/>
                          <a:cs typeface="Arial" panose="020B0604020202020204" pitchFamily="34" charset="0"/>
                        </a:rPr>
                        <a:t>90 </a:t>
                      </a:r>
                      <a:endParaRPr lang="en-US" sz="1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nchor="ctr"/>
                </a:tc>
                <a:extLst>
                  <a:ext uri="{0D108BD9-81ED-4DB2-BD59-A6C34878D82A}">
                    <a16:rowId xmlns:a16="http://schemas.microsoft.com/office/drawing/2014/main" val="4245429780"/>
                  </a:ext>
                </a:extLst>
              </a:tr>
              <a:tr h="215545">
                <a:tc>
                  <a:txBody>
                    <a:bodyPr/>
                    <a:lstStyle/>
                    <a:p>
                      <a:pPr algn="just">
                        <a:spcBef>
                          <a:spcPts val="300"/>
                        </a:spcBef>
                        <a:spcAft>
                          <a:spcPts val="300"/>
                        </a:spcAft>
                      </a:pPr>
                      <a:r>
                        <a:rPr lang="en-US" sz="1200" b="0" dirty="0">
                          <a:effectLst/>
                          <a:latin typeface="Arial" panose="020B0604020202020204" pitchFamily="34" charset="0"/>
                          <a:cs typeface="Arial" panose="020B0604020202020204" pitchFamily="34" charset="0"/>
                        </a:rPr>
                        <a:t>Shutdown time between the reactor operation cycles, days</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solidFill>
                      <a:srgbClr val="025EA1"/>
                    </a:solidFill>
                  </a:tcPr>
                </a:tc>
                <a:tc>
                  <a:txBody>
                    <a:bodyPr/>
                    <a:lstStyle/>
                    <a:p>
                      <a:pPr algn="ctr">
                        <a:spcBef>
                          <a:spcPts val="300"/>
                        </a:spcBef>
                        <a:spcAft>
                          <a:spcPts val="300"/>
                        </a:spcAft>
                      </a:pPr>
                      <a:r>
                        <a:rPr lang="ru-RU" sz="1200" b="1" dirty="0">
                          <a:solidFill>
                            <a:srgbClr val="333333"/>
                          </a:solidFill>
                          <a:effectLst/>
                          <a:latin typeface="Arial" panose="020B0604020202020204" pitchFamily="34" charset="0"/>
                          <a:cs typeface="Arial" panose="020B0604020202020204" pitchFamily="34" charset="0"/>
                        </a:rPr>
                        <a:t>20 </a:t>
                      </a:r>
                      <a:r>
                        <a:rPr lang="en-US" sz="1200" b="1" dirty="0">
                          <a:solidFill>
                            <a:srgbClr val="333333"/>
                          </a:solidFill>
                          <a:effectLst/>
                          <a:latin typeface="Arial" panose="020B0604020202020204" pitchFamily="34" charset="0"/>
                          <a:cs typeface="Arial" panose="020B0604020202020204" pitchFamily="34" charset="0"/>
                        </a:rPr>
                        <a:t>and </a:t>
                      </a:r>
                      <a:r>
                        <a:rPr lang="ru-RU" sz="1200" b="1" dirty="0">
                          <a:solidFill>
                            <a:srgbClr val="333333"/>
                          </a:solidFill>
                          <a:effectLst/>
                          <a:latin typeface="Arial" panose="020B0604020202020204" pitchFamily="34" charset="0"/>
                          <a:cs typeface="Arial" panose="020B0604020202020204" pitchFamily="34" charset="0"/>
                        </a:rPr>
                        <a:t>45 </a:t>
                      </a:r>
                      <a:endParaRPr lang="en-US" sz="1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nchor="ctr"/>
                </a:tc>
                <a:extLst>
                  <a:ext uri="{0D108BD9-81ED-4DB2-BD59-A6C34878D82A}">
                    <a16:rowId xmlns:a16="http://schemas.microsoft.com/office/drawing/2014/main" val="2345108972"/>
                  </a:ext>
                </a:extLst>
              </a:tr>
              <a:tr h="215545">
                <a:tc>
                  <a:txBody>
                    <a:bodyPr/>
                    <a:lstStyle/>
                    <a:p>
                      <a:pPr algn="just">
                        <a:spcBef>
                          <a:spcPts val="300"/>
                        </a:spcBef>
                        <a:spcAft>
                          <a:spcPts val="300"/>
                        </a:spcAft>
                      </a:pPr>
                      <a:r>
                        <a:rPr lang="en-US" sz="1200" b="0" dirty="0">
                          <a:effectLst/>
                          <a:latin typeface="Arial" panose="020B0604020202020204" pitchFamily="34" charset="0"/>
                          <a:cs typeface="Arial" panose="020B0604020202020204" pitchFamily="34" charset="0"/>
                        </a:rPr>
                        <a:t>Damage dose rate, </a:t>
                      </a:r>
                      <a:r>
                        <a:rPr lang="en-US" sz="1200" b="0" dirty="0" err="1">
                          <a:effectLst/>
                          <a:latin typeface="Arial" panose="020B0604020202020204" pitchFamily="34" charset="0"/>
                          <a:cs typeface="Arial" panose="020B0604020202020204" pitchFamily="34" charset="0"/>
                        </a:rPr>
                        <a:t>dpa</a:t>
                      </a:r>
                      <a:r>
                        <a:rPr lang="en-US" sz="1200" b="0" dirty="0">
                          <a:effectLst/>
                          <a:latin typeface="Arial" panose="020B0604020202020204" pitchFamily="34" charset="0"/>
                          <a:cs typeface="Arial" panose="020B0604020202020204" pitchFamily="34" charset="0"/>
                        </a:rPr>
                        <a:t>/</a:t>
                      </a:r>
                      <a:r>
                        <a:rPr lang="en-US" sz="1200" b="0" dirty="0" err="1">
                          <a:effectLst/>
                          <a:latin typeface="Arial" panose="020B0604020202020204" pitchFamily="34" charset="0"/>
                          <a:cs typeface="Arial" panose="020B0604020202020204" pitchFamily="34" charset="0"/>
                        </a:rPr>
                        <a:t>yr</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solidFill>
                      <a:srgbClr val="025EA1"/>
                    </a:solidFill>
                  </a:tcPr>
                </a:tc>
                <a:tc>
                  <a:txBody>
                    <a:bodyPr/>
                    <a:lstStyle/>
                    <a:p>
                      <a:pPr algn="ctr">
                        <a:spcBef>
                          <a:spcPts val="300"/>
                        </a:spcBef>
                        <a:spcAft>
                          <a:spcPts val="300"/>
                        </a:spcAft>
                      </a:pPr>
                      <a:r>
                        <a:rPr lang="en-US" sz="1200" b="1" dirty="0">
                          <a:solidFill>
                            <a:srgbClr val="333333"/>
                          </a:solidFill>
                          <a:effectLst/>
                          <a:latin typeface="Arial" panose="020B0604020202020204" pitchFamily="34" charset="0"/>
                          <a:cs typeface="Arial" panose="020B0604020202020204" pitchFamily="34" charset="0"/>
                        </a:rPr>
                        <a:t>Up to</a:t>
                      </a:r>
                      <a:r>
                        <a:rPr lang="ru-RU" sz="1200" b="1" dirty="0">
                          <a:solidFill>
                            <a:srgbClr val="333333"/>
                          </a:solidFill>
                          <a:effectLst/>
                          <a:latin typeface="Arial" panose="020B0604020202020204" pitchFamily="34" charset="0"/>
                          <a:cs typeface="Arial" panose="020B0604020202020204" pitchFamily="34" charset="0"/>
                        </a:rPr>
                        <a:t> 20</a:t>
                      </a:r>
                      <a:endParaRPr lang="en-US" sz="1200" b="1" dirty="0">
                        <a:solidFill>
                          <a:srgbClr val="333333"/>
                        </a:solidFill>
                        <a:effectLst/>
                        <a:latin typeface="Arial" panose="020B0604020202020204" pitchFamily="34" charset="0"/>
                        <a:ea typeface="Times New Roman" panose="02020603050405020304" pitchFamily="18" charset="0"/>
                        <a:cs typeface="Arial" panose="020B0604020202020204" pitchFamily="34" charset="0"/>
                      </a:endParaRPr>
                    </a:p>
                  </a:txBody>
                  <a:tcPr marL="65052" marR="65052" marT="0" marB="0" anchor="ctr"/>
                </a:tc>
                <a:extLst>
                  <a:ext uri="{0D108BD9-81ED-4DB2-BD59-A6C34878D82A}">
                    <a16:rowId xmlns:a16="http://schemas.microsoft.com/office/drawing/2014/main" val="802145629"/>
                  </a:ext>
                </a:extLst>
              </a:tr>
            </a:tbl>
          </a:graphicData>
        </a:graphic>
      </p:graphicFrame>
    </p:spTree>
    <p:extLst>
      <p:ext uri="{BB962C8B-B14F-4D97-AF65-F5344CB8AC3E}">
        <p14:creationId xmlns:p14="http://schemas.microsoft.com/office/powerpoint/2010/main" val="391593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Текст 2">
            <a:extLst>
              <a:ext uri="{FF2B5EF4-FFF2-40B4-BE49-F238E27FC236}">
                <a16:creationId xmlns:a16="http://schemas.microsoft.com/office/drawing/2014/main" id="{855BADBB-00E2-4917-8709-FDEDA742F1CF}"/>
              </a:ext>
            </a:extLst>
          </p:cNvPr>
          <p:cNvSpPr>
            <a:spLocks noGrp="1"/>
          </p:cNvSpPr>
          <p:nvPr>
            <p:ph type="body" sz="quarter" idx="10"/>
          </p:nvPr>
        </p:nvSpPr>
        <p:spPr bwMode="auto">
          <a:xfrm>
            <a:off x="6183508" y="1435685"/>
            <a:ext cx="1687877" cy="26789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lnSpc>
                <a:spcPct val="100000"/>
              </a:lnSpc>
              <a:spcBef>
                <a:spcPct val="0"/>
              </a:spcBef>
              <a:spcAft>
                <a:spcPts val="600"/>
              </a:spcAft>
            </a:pPr>
            <a:r>
              <a:rPr lang="ru-RU" altLang="en-US" dirty="0">
                <a:latin typeface="Arial" panose="020B0604020202020204" pitchFamily="34" charset="0"/>
                <a:cs typeface="Arial" panose="020B0604020202020204" pitchFamily="34" charset="0"/>
              </a:rPr>
              <a:t>1 – </a:t>
            </a:r>
            <a:r>
              <a:rPr lang="en-US" dirty="0"/>
              <a:t>reactor</a:t>
            </a:r>
            <a:r>
              <a:rPr lang="ru-RU" altLang="en-US" dirty="0">
                <a:latin typeface="Arial" panose="020B0604020202020204" pitchFamily="34" charset="0"/>
                <a:cs typeface="Arial" panose="020B0604020202020204" pitchFamily="34" charset="0"/>
              </a:rPr>
              <a:t>; </a:t>
            </a:r>
          </a:p>
          <a:p>
            <a:pPr eaLnBrk="1" hangingPunct="1">
              <a:lnSpc>
                <a:spcPct val="100000"/>
              </a:lnSpc>
              <a:spcBef>
                <a:spcPct val="0"/>
              </a:spcBef>
              <a:spcAft>
                <a:spcPts val="600"/>
              </a:spcAft>
            </a:pPr>
            <a:r>
              <a:rPr lang="ru-RU" altLang="en-US" dirty="0">
                <a:latin typeface="Arial" panose="020B0604020202020204" pitchFamily="34" charset="0"/>
                <a:cs typeface="Arial" panose="020B0604020202020204" pitchFamily="34" charset="0"/>
              </a:rPr>
              <a:t>2, 5, 7, 11 – </a:t>
            </a:r>
            <a:r>
              <a:rPr lang="en-US" dirty="0"/>
              <a:t>primary and secondary pumps</a:t>
            </a:r>
            <a:r>
              <a:rPr lang="ru-RU" altLang="en-US" dirty="0">
                <a:latin typeface="Arial" panose="020B0604020202020204" pitchFamily="34" charset="0"/>
                <a:cs typeface="Arial" panose="020B0604020202020204" pitchFamily="34" charset="0"/>
              </a:rPr>
              <a:t>; </a:t>
            </a:r>
          </a:p>
          <a:p>
            <a:pPr eaLnBrk="1" hangingPunct="1">
              <a:lnSpc>
                <a:spcPct val="100000"/>
              </a:lnSpc>
              <a:spcBef>
                <a:spcPct val="0"/>
              </a:spcBef>
              <a:spcAft>
                <a:spcPts val="600"/>
              </a:spcAft>
            </a:pPr>
            <a:r>
              <a:rPr lang="ru-RU" altLang="en-US" dirty="0">
                <a:latin typeface="Arial" panose="020B0604020202020204" pitchFamily="34" charset="0"/>
                <a:cs typeface="Arial" panose="020B0604020202020204" pitchFamily="34" charset="0"/>
              </a:rPr>
              <a:t>3, 10 – </a:t>
            </a:r>
            <a:r>
              <a:rPr lang="en-US" dirty="0"/>
              <a:t>intermediate heat exchangers</a:t>
            </a:r>
            <a:r>
              <a:rPr lang="ru-RU" altLang="en-US" dirty="0">
                <a:latin typeface="Arial" panose="020B0604020202020204" pitchFamily="34" charset="0"/>
                <a:cs typeface="Arial" panose="020B0604020202020204" pitchFamily="34" charset="0"/>
              </a:rPr>
              <a:t>; </a:t>
            </a:r>
          </a:p>
          <a:p>
            <a:pPr eaLnBrk="1" hangingPunct="1">
              <a:lnSpc>
                <a:spcPct val="100000"/>
              </a:lnSpc>
              <a:spcBef>
                <a:spcPct val="0"/>
              </a:spcBef>
              <a:spcAft>
                <a:spcPts val="600"/>
              </a:spcAft>
            </a:pPr>
            <a:r>
              <a:rPr lang="ru-RU" altLang="en-US" dirty="0">
                <a:latin typeface="Arial" panose="020B0604020202020204" pitchFamily="34" charset="0"/>
                <a:cs typeface="Arial" panose="020B0604020202020204" pitchFamily="34" charset="0"/>
              </a:rPr>
              <a:t>4, 8 – </a:t>
            </a:r>
            <a:r>
              <a:rPr lang="en-US" dirty="0"/>
              <a:t>steam generators</a:t>
            </a:r>
            <a:r>
              <a:rPr lang="ru-RU" altLang="en-US" dirty="0">
                <a:latin typeface="Arial" panose="020B0604020202020204" pitchFamily="34" charset="0"/>
                <a:cs typeface="Arial" panose="020B0604020202020204" pitchFamily="34" charset="0"/>
              </a:rPr>
              <a:t>; </a:t>
            </a:r>
          </a:p>
          <a:p>
            <a:pPr eaLnBrk="1" hangingPunct="1">
              <a:lnSpc>
                <a:spcPct val="100000"/>
              </a:lnSpc>
              <a:spcBef>
                <a:spcPct val="0"/>
              </a:spcBef>
              <a:spcAft>
                <a:spcPts val="600"/>
              </a:spcAft>
            </a:pPr>
            <a:r>
              <a:rPr lang="ru-RU" altLang="en-US" dirty="0">
                <a:latin typeface="Arial" panose="020B0604020202020204" pitchFamily="34" charset="0"/>
                <a:cs typeface="Arial" panose="020B0604020202020204" pitchFamily="34" charset="0"/>
              </a:rPr>
              <a:t>6 – </a:t>
            </a:r>
            <a:r>
              <a:rPr lang="en-US" dirty="0"/>
              <a:t>air heat exchanger</a:t>
            </a:r>
            <a:r>
              <a:rPr lang="ru-RU" altLang="en-US" dirty="0">
                <a:latin typeface="Arial" panose="020B0604020202020204" pitchFamily="34" charset="0"/>
                <a:cs typeface="Arial" panose="020B0604020202020204" pitchFamily="34" charset="0"/>
              </a:rPr>
              <a:t>; </a:t>
            </a:r>
          </a:p>
          <a:p>
            <a:pPr eaLnBrk="1" hangingPunct="1">
              <a:lnSpc>
                <a:spcPct val="100000"/>
              </a:lnSpc>
              <a:spcBef>
                <a:spcPct val="0"/>
              </a:spcBef>
              <a:spcAft>
                <a:spcPts val="600"/>
              </a:spcAft>
            </a:pPr>
            <a:r>
              <a:rPr lang="ru-RU" altLang="en-US" dirty="0">
                <a:latin typeface="Arial" panose="020B0604020202020204" pitchFamily="34" charset="0"/>
                <a:cs typeface="Arial" panose="020B0604020202020204" pitchFamily="34" charset="0"/>
              </a:rPr>
              <a:t>9 – </a:t>
            </a:r>
            <a:r>
              <a:rPr lang="en-US" dirty="0"/>
              <a:t>turbine</a:t>
            </a:r>
            <a:r>
              <a:rPr lang="ru-RU" dirty="0">
                <a:latin typeface="Arial" panose="020B0604020202020204" pitchFamily="34" charset="0"/>
                <a:cs typeface="Arial" panose="020B0604020202020204" pitchFamily="34" charset="0"/>
              </a:rPr>
              <a:t>;</a:t>
            </a:r>
            <a:r>
              <a:rPr lang="ru-RU" altLang="en-US" dirty="0">
                <a:latin typeface="Arial" panose="020B0604020202020204" pitchFamily="34" charset="0"/>
                <a:cs typeface="Arial" panose="020B0604020202020204" pitchFamily="34" charset="0"/>
              </a:rPr>
              <a:t> </a:t>
            </a:r>
          </a:p>
          <a:p>
            <a:pPr eaLnBrk="1" hangingPunct="1">
              <a:lnSpc>
                <a:spcPct val="100000"/>
              </a:lnSpc>
              <a:spcBef>
                <a:spcPct val="0"/>
              </a:spcBef>
              <a:spcAft>
                <a:spcPts val="600"/>
              </a:spcAft>
            </a:pPr>
            <a:r>
              <a:rPr lang="ru-RU" altLang="en-US" dirty="0">
                <a:latin typeface="Arial" panose="020B0604020202020204" pitchFamily="34" charset="0"/>
                <a:cs typeface="Arial" panose="020B0604020202020204" pitchFamily="34" charset="0"/>
              </a:rPr>
              <a:t>12 – </a:t>
            </a:r>
            <a:r>
              <a:rPr lang="en-US" dirty="0"/>
              <a:t>cogeneration plant for district heating</a:t>
            </a:r>
            <a:r>
              <a:rPr lang="ru-RU" altLang="en-US" dirty="0">
                <a:latin typeface="Arial" panose="020B0604020202020204" pitchFamily="34" charset="0"/>
                <a:cs typeface="Arial" panose="020B0604020202020204" pitchFamily="34" charset="0"/>
              </a:rPr>
              <a:t>.</a:t>
            </a:r>
          </a:p>
        </p:txBody>
      </p:sp>
      <p:sp>
        <p:nvSpPr>
          <p:cNvPr id="19460" name="Заголовок 4">
            <a:extLst>
              <a:ext uri="{FF2B5EF4-FFF2-40B4-BE49-F238E27FC236}">
                <a16:creationId xmlns:a16="http://schemas.microsoft.com/office/drawing/2014/main" id="{FC412894-781F-4164-B22A-09456772F39D}"/>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dirty="0"/>
              <a:t>BOR</a:t>
            </a:r>
            <a:r>
              <a:rPr lang="ru-RU" dirty="0"/>
              <a:t>-60</a:t>
            </a:r>
            <a:r>
              <a:rPr lang="en-US" dirty="0"/>
              <a:t> flow diagram</a:t>
            </a:r>
            <a:endParaRPr lang="ru-RU" altLang="en-US" dirty="0">
              <a:latin typeface="Arial" panose="020B0604020202020204" pitchFamily="34" charset="0"/>
              <a:cs typeface="Arial" panose="020B0604020202020204" pitchFamily="34" charset="0"/>
            </a:endParaRPr>
          </a:p>
        </p:txBody>
      </p:sp>
      <p:sp>
        <p:nvSpPr>
          <p:cNvPr id="6" name="Rectangle 8">
            <a:extLst>
              <a:ext uri="{FF2B5EF4-FFF2-40B4-BE49-F238E27FC236}">
                <a16:creationId xmlns:a16="http://schemas.microsoft.com/office/drawing/2014/main" id="{8D334303-789D-42DF-87A9-86B1A5A34504}"/>
              </a:ext>
            </a:extLst>
          </p:cNvPr>
          <p:cNvSpPr/>
          <p:nvPr/>
        </p:nvSpPr>
        <p:spPr>
          <a:xfrm>
            <a:off x="539750" y="944660"/>
            <a:ext cx="4886138" cy="3660958"/>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4" descr="Cxema c TFY_shad">
            <a:extLst>
              <a:ext uri="{FF2B5EF4-FFF2-40B4-BE49-F238E27FC236}">
                <a16:creationId xmlns:a16="http://schemas.microsoft.com/office/drawing/2014/main" id="{9A7F06F0-F3FF-4A18-A2C8-62017757C270}"/>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9134" y="1346948"/>
            <a:ext cx="4247370" cy="2678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720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255D3A98-F480-48F7-89F6-8B8633D5E401}"/>
              </a:ext>
            </a:extLst>
          </p:cNvPr>
          <p:cNvSpPr/>
          <p:nvPr/>
        </p:nvSpPr>
        <p:spPr>
          <a:xfrm>
            <a:off x="539750" y="1028701"/>
            <a:ext cx="8214283" cy="3422736"/>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Заголовок 4">
            <a:extLst>
              <a:ext uri="{FF2B5EF4-FFF2-40B4-BE49-F238E27FC236}">
                <a16:creationId xmlns:a16="http://schemas.microsoft.com/office/drawing/2014/main" id="{71541B08-AA50-4885-8FCC-B95CDF17A381}"/>
              </a:ext>
            </a:extLst>
          </p:cNvPr>
          <p:cNvSpPr>
            <a:spLocks noGrp="1"/>
          </p:cNvSpPr>
          <p:nvPr>
            <p:ph type="title"/>
          </p:nvPr>
        </p:nvSpPr>
        <p:spPr/>
        <p:txBody>
          <a:bodyPr/>
          <a:lstStyle/>
          <a:p>
            <a:r>
              <a:rPr lang="en-US" dirty="0"/>
              <a:t>Main operational performance data of BOR-60 </a:t>
            </a:r>
          </a:p>
        </p:txBody>
      </p:sp>
      <p:graphicFrame>
        <p:nvGraphicFramePr>
          <p:cNvPr id="6" name="Таблица 5">
            <a:extLst>
              <a:ext uri="{FF2B5EF4-FFF2-40B4-BE49-F238E27FC236}">
                <a16:creationId xmlns:a16="http://schemas.microsoft.com/office/drawing/2014/main" id="{03476540-E4D6-4FE7-8101-8941E0397E9B}"/>
              </a:ext>
            </a:extLst>
          </p:cNvPr>
          <p:cNvGraphicFramePr>
            <a:graphicFrameLocks noGrp="1"/>
          </p:cNvGraphicFramePr>
          <p:nvPr>
            <p:extLst>
              <p:ext uri="{D42A27DB-BD31-4B8C-83A1-F6EECF244321}">
                <p14:modId xmlns:p14="http://schemas.microsoft.com/office/powerpoint/2010/main" val="302646159"/>
              </p:ext>
            </p:extLst>
          </p:nvPr>
        </p:nvGraphicFramePr>
        <p:xfrm>
          <a:off x="539751" y="1028701"/>
          <a:ext cx="8214282" cy="3422736"/>
        </p:xfrm>
        <a:graphic>
          <a:graphicData uri="http://schemas.openxmlformats.org/drawingml/2006/table">
            <a:tbl>
              <a:tblPr firstRow="1" firstCol="1" bandCol="1">
                <a:tableStyleId>{7DF18680-E054-41AD-8BC1-D1AEF772440D}</a:tableStyleId>
              </a:tblPr>
              <a:tblGrid>
                <a:gridCol w="3760552">
                  <a:extLst>
                    <a:ext uri="{9D8B030D-6E8A-4147-A177-3AD203B41FA5}">
                      <a16:colId xmlns:a16="http://schemas.microsoft.com/office/drawing/2014/main" val="2844313336"/>
                    </a:ext>
                  </a:extLst>
                </a:gridCol>
                <a:gridCol w="890746">
                  <a:extLst>
                    <a:ext uri="{9D8B030D-6E8A-4147-A177-3AD203B41FA5}">
                      <a16:colId xmlns:a16="http://schemas.microsoft.com/office/drawing/2014/main" val="3877766383"/>
                    </a:ext>
                  </a:extLst>
                </a:gridCol>
                <a:gridCol w="890746">
                  <a:extLst>
                    <a:ext uri="{9D8B030D-6E8A-4147-A177-3AD203B41FA5}">
                      <a16:colId xmlns:a16="http://schemas.microsoft.com/office/drawing/2014/main" val="2384637787"/>
                    </a:ext>
                  </a:extLst>
                </a:gridCol>
                <a:gridCol w="890746">
                  <a:extLst>
                    <a:ext uri="{9D8B030D-6E8A-4147-A177-3AD203B41FA5}">
                      <a16:colId xmlns:a16="http://schemas.microsoft.com/office/drawing/2014/main" val="1278111894"/>
                    </a:ext>
                  </a:extLst>
                </a:gridCol>
                <a:gridCol w="890746">
                  <a:extLst>
                    <a:ext uri="{9D8B030D-6E8A-4147-A177-3AD203B41FA5}">
                      <a16:colId xmlns:a16="http://schemas.microsoft.com/office/drawing/2014/main" val="1181292791"/>
                    </a:ext>
                  </a:extLst>
                </a:gridCol>
                <a:gridCol w="890746">
                  <a:extLst>
                    <a:ext uri="{9D8B030D-6E8A-4147-A177-3AD203B41FA5}">
                      <a16:colId xmlns:a16="http://schemas.microsoft.com/office/drawing/2014/main" val="2034002343"/>
                    </a:ext>
                  </a:extLst>
                </a:gridCol>
              </a:tblGrid>
              <a:tr h="297628">
                <a:tc>
                  <a:txBody>
                    <a:bodyPr/>
                    <a:lstStyle/>
                    <a:p>
                      <a:pPr indent="252095" algn="ctr">
                        <a:spcAft>
                          <a:spcPts val="0"/>
                        </a:spcAft>
                      </a:pPr>
                      <a:r>
                        <a:rPr lang="en-US" sz="1200" kern="1200" dirty="0">
                          <a:effectLst/>
                          <a:latin typeface="Arial" panose="020B0604020202020204" pitchFamily="34" charset="0"/>
                          <a:cs typeface="Arial" panose="020B0604020202020204" pitchFamily="34" charset="0"/>
                        </a:rPr>
                        <a:t>Performance indicator</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rgbClr val="025EA1"/>
                    </a:solidFill>
                  </a:tcP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2016</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rgbClr val="025EA1"/>
                    </a:solidFill>
                  </a:tcPr>
                </a:tc>
                <a:tc>
                  <a:txBody>
                    <a:bodyPr/>
                    <a:lstStyle/>
                    <a:p>
                      <a:pPr indent="252095" algn="ctr">
                        <a:spcAft>
                          <a:spcPts val="0"/>
                        </a:spcAft>
                      </a:pPr>
                      <a:r>
                        <a:rPr lang="ru-RU" sz="1200">
                          <a:effectLst/>
                          <a:latin typeface="Arial" panose="020B0604020202020204" pitchFamily="34" charset="0"/>
                          <a:cs typeface="Arial" panose="020B0604020202020204" pitchFamily="34" charset="0"/>
                        </a:rPr>
                        <a:t>2017</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rgbClr val="025EA1"/>
                    </a:solidFill>
                  </a:tcP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2018</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rgbClr val="025EA1"/>
                    </a:solidFill>
                  </a:tcP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2019</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rgbClr val="025EA1"/>
                    </a:solidFill>
                  </a:tcP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2020</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solidFill>
                      <a:srgbClr val="025EA1"/>
                    </a:solidFill>
                  </a:tcPr>
                </a:tc>
                <a:extLst>
                  <a:ext uri="{0D108BD9-81ED-4DB2-BD59-A6C34878D82A}">
                    <a16:rowId xmlns:a16="http://schemas.microsoft.com/office/drawing/2014/main" val="3718936200"/>
                  </a:ext>
                </a:extLst>
              </a:tr>
              <a:tr h="297628">
                <a:tc>
                  <a:txBody>
                    <a:bodyPr/>
                    <a:lstStyle/>
                    <a:p>
                      <a:pPr indent="0" algn="just">
                        <a:spcAft>
                          <a:spcPts val="0"/>
                        </a:spcAft>
                      </a:pPr>
                      <a:r>
                        <a:rPr lang="en-US" sz="1200" kern="1200" dirty="0">
                          <a:effectLst/>
                          <a:latin typeface="Arial" panose="020B0604020202020204" pitchFamily="34" charset="0"/>
                          <a:cs typeface="Arial" panose="020B0604020202020204" pitchFamily="34" charset="0"/>
                        </a:rPr>
                        <a:t>Effective full power hours, h</a:t>
                      </a:r>
                      <a:endParaRPr lang="ru-RU" sz="1200" b="0" dirty="0">
                        <a:solidFill>
                          <a:schemeClr val="bg1"/>
                        </a:solidFill>
                        <a:effectLst/>
                        <a:latin typeface="Arial" panose="020B0604020202020204" pitchFamily="34" charset="0"/>
                        <a:ea typeface="Times New Roman"/>
                        <a:cs typeface="Arial" panose="020B0604020202020204" pitchFamily="34" charset="0"/>
                      </a:endParaRPr>
                    </a:p>
                  </a:txBody>
                  <a:tcPr marL="68584" marR="68584" marT="0" marB="0" anchor="ctr">
                    <a:solidFill>
                      <a:srgbClr val="025EA1"/>
                    </a:solidFill>
                  </a:tcP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5365</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5669</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a:effectLst/>
                          <a:latin typeface="Arial" panose="020B0604020202020204" pitchFamily="34" charset="0"/>
                          <a:cs typeface="Arial" panose="020B0604020202020204" pitchFamily="34" charset="0"/>
                        </a:rPr>
                        <a:t>5157</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5249</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a:effectLst/>
                          <a:latin typeface="Arial" panose="020B0604020202020204" pitchFamily="34" charset="0"/>
                          <a:cs typeface="Arial" panose="020B0604020202020204" pitchFamily="34" charset="0"/>
                        </a:rPr>
                        <a:t>5078</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169238934"/>
                  </a:ext>
                </a:extLst>
              </a:tr>
              <a:tr h="297628">
                <a:tc>
                  <a:txBody>
                    <a:bodyPr/>
                    <a:lstStyle/>
                    <a:p>
                      <a:pPr indent="0" algn="just">
                        <a:spcAft>
                          <a:spcPts val="0"/>
                        </a:spcAft>
                      </a:pPr>
                      <a:r>
                        <a:rPr lang="en-US" sz="1200" kern="1200" dirty="0">
                          <a:effectLst/>
                          <a:latin typeface="Arial" panose="020B0604020202020204" pitchFamily="34" charset="0"/>
                          <a:cs typeface="Arial" panose="020B0604020202020204" pitchFamily="34" charset="0"/>
                        </a:rPr>
                        <a:t>Installed capacity utilization factor</a:t>
                      </a:r>
                      <a:endParaRPr lang="ru-RU" sz="1200" b="0" dirty="0">
                        <a:solidFill>
                          <a:schemeClr val="bg1"/>
                        </a:solidFill>
                        <a:effectLst/>
                        <a:latin typeface="Arial" panose="020B0604020202020204" pitchFamily="34" charset="0"/>
                        <a:ea typeface="Times New Roman"/>
                        <a:cs typeface="Arial" panose="020B0604020202020204" pitchFamily="34" charset="0"/>
                      </a:endParaRPr>
                    </a:p>
                  </a:txBody>
                  <a:tcPr marL="68584" marR="68584" marT="0" marB="0" anchor="ctr">
                    <a:solidFill>
                      <a:srgbClr val="025EA1"/>
                    </a:solidFill>
                  </a:tcP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0</a:t>
                      </a:r>
                      <a:r>
                        <a:rPr lang="en-US" sz="1200" dirty="0">
                          <a:effectLst/>
                          <a:latin typeface="Arial" panose="020B0604020202020204" pitchFamily="34" charset="0"/>
                          <a:cs typeface="Arial" panose="020B0604020202020204" pitchFamily="34" charset="0"/>
                        </a:rPr>
                        <a:t>.</a:t>
                      </a:r>
                      <a:r>
                        <a:rPr lang="ru-RU" sz="1200" dirty="0">
                          <a:effectLst/>
                          <a:latin typeface="Arial" panose="020B0604020202020204" pitchFamily="34" charset="0"/>
                          <a:cs typeface="Arial" panose="020B0604020202020204" pitchFamily="34" charset="0"/>
                        </a:rPr>
                        <a:t>63</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0</a:t>
                      </a:r>
                      <a:r>
                        <a:rPr lang="en-US" sz="1200" dirty="0">
                          <a:effectLst/>
                          <a:latin typeface="Arial" panose="020B0604020202020204" pitchFamily="34" charset="0"/>
                          <a:cs typeface="Arial" panose="020B0604020202020204" pitchFamily="34" charset="0"/>
                        </a:rPr>
                        <a:t>.</a:t>
                      </a:r>
                      <a:r>
                        <a:rPr lang="ru-RU" sz="1200" dirty="0">
                          <a:effectLst/>
                          <a:latin typeface="Arial" panose="020B0604020202020204" pitchFamily="34" charset="0"/>
                          <a:cs typeface="Arial" panose="020B0604020202020204" pitchFamily="34" charset="0"/>
                        </a:rPr>
                        <a:t>65</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0</a:t>
                      </a:r>
                      <a:r>
                        <a:rPr lang="en-US" sz="1200" dirty="0">
                          <a:effectLst/>
                          <a:latin typeface="Arial" panose="020B0604020202020204" pitchFamily="34" charset="0"/>
                          <a:cs typeface="Arial" panose="020B0604020202020204" pitchFamily="34" charset="0"/>
                        </a:rPr>
                        <a:t>.</a:t>
                      </a:r>
                      <a:r>
                        <a:rPr lang="ru-RU" sz="1200" dirty="0">
                          <a:effectLst/>
                          <a:latin typeface="Arial" panose="020B0604020202020204" pitchFamily="34" charset="0"/>
                          <a:cs typeface="Arial" panose="020B0604020202020204" pitchFamily="34" charset="0"/>
                        </a:rPr>
                        <a:t>59</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a:effectLst/>
                          <a:latin typeface="Arial" panose="020B0604020202020204" pitchFamily="34" charset="0"/>
                          <a:cs typeface="Arial" panose="020B0604020202020204" pitchFamily="34" charset="0"/>
                        </a:rPr>
                        <a:t>0</a:t>
                      </a:r>
                      <a:r>
                        <a:rPr lang="en-US" sz="1200">
                          <a:effectLst/>
                          <a:latin typeface="Arial" panose="020B0604020202020204" pitchFamily="34" charset="0"/>
                          <a:cs typeface="Arial" panose="020B0604020202020204" pitchFamily="34" charset="0"/>
                        </a:rPr>
                        <a:t>.</a:t>
                      </a:r>
                      <a:r>
                        <a:rPr lang="ru-RU" sz="1200">
                          <a:effectLst/>
                          <a:latin typeface="Arial" panose="020B0604020202020204" pitchFamily="34" charset="0"/>
                          <a:cs typeface="Arial" panose="020B0604020202020204" pitchFamily="34" charset="0"/>
                        </a:rPr>
                        <a:t>6</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0</a:t>
                      </a:r>
                      <a:r>
                        <a:rPr lang="en-US" sz="1200" dirty="0">
                          <a:effectLst/>
                          <a:latin typeface="Arial" panose="020B0604020202020204" pitchFamily="34" charset="0"/>
                          <a:cs typeface="Arial" panose="020B0604020202020204" pitchFamily="34" charset="0"/>
                        </a:rPr>
                        <a:t>.</a:t>
                      </a:r>
                      <a:r>
                        <a:rPr lang="ru-RU" sz="1200" dirty="0">
                          <a:effectLst/>
                          <a:latin typeface="Arial" panose="020B0604020202020204" pitchFamily="34" charset="0"/>
                          <a:cs typeface="Arial" panose="020B0604020202020204" pitchFamily="34" charset="0"/>
                        </a:rPr>
                        <a:t>57</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82778816"/>
                  </a:ext>
                </a:extLst>
              </a:tr>
              <a:tr h="308168">
                <a:tc>
                  <a:txBody>
                    <a:bodyPr/>
                    <a:lstStyle/>
                    <a:p>
                      <a:pPr indent="0" algn="just">
                        <a:spcAft>
                          <a:spcPts val="0"/>
                        </a:spcAft>
                      </a:pPr>
                      <a:r>
                        <a:rPr lang="en-US" sz="1200" kern="1200" dirty="0">
                          <a:effectLst/>
                          <a:latin typeface="Arial" panose="020B0604020202020204" pitchFamily="34" charset="0"/>
                          <a:cs typeface="Arial" panose="020B0604020202020204" pitchFamily="34" charset="0"/>
                        </a:rPr>
                        <a:t>Maximal power output of the reactor, MW</a:t>
                      </a:r>
                      <a:endParaRPr lang="ru-RU" sz="1200" b="0" dirty="0">
                        <a:solidFill>
                          <a:schemeClr val="bg1"/>
                        </a:solidFill>
                        <a:effectLst/>
                        <a:latin typeface="Arial" panose="020B0604020202020204" pitchFamily="34" charset="0"/>
                        <a:ea typeface="Times New Roman"/>
                        <a:cs typeface="Arial" panose="020B0604020202020204" pitchFamily="34" charset="0"/>
                      </a:endParaRPr>
                    </a:p>
                  </a:txBody>
                  <a:tcPr marL="68584" marR="68584" marT="0" marB="0" anchor="ctr">
                    <a:solidFill>
                      <a:srgbClr val="025EA1"/>
                    </a:solidFill>
                  </a:tcP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50</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50</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50</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a:effectLst/>
                          <a:latin typeface="Arial" panose="020B0604020202020204" pitchFamily="34" charset="0"/>
                          <a:cs typeface="Arial" panose="020B0604020202020204" pitchFamily="34" charset="0"/>
                        </a:rPr>
                        <a:t>50</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a:effectLst/>
                          <a:latin typeface="Arial" panose="020B0604020202020204" pitchFamily="34" charset="0"/>
                          <a:cs typeface="Arial" panose="020B0604020202020204" pitchFamily="34" charset="0"/>
                        </a:rPr>
                        <a:t>50</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215444900"/>
                  </a:ext>
                </a:extLst>
              </a:tr>
              <a:tr h="297628">
                <a:tc>
                  <a:txBody>
                    <a:bodyPr/>
                    <a:lstStyle/>
                    <a:p>
                      <a:pPr indent="0" algn="just">
                        <a:spcAft>
                          <a:spcPts val="0"/>
                        </a:spcAft>
                      </a:pPr>
                      <a:r>
                        <a:rPr lang="en-US" sz="1200" kern="1200" dirty="0">
                          <a:effectLst/>
                          <a:latin typeface="Arial" panose="020B0604020202020204" pitchFamily="34" charset="0"/>
                          <a:cs typeface="Arial" panose="020B0604020202020204" pitchFamily="34" charset="0"/>
                        </a:rPr>
                        <a:t>Heat generation</a:t>
                      </a:r>
                      <a:r>
                        <a:rPr lang="ru-RU" sz="1200" kern="1200" dirty="0">
                          <a:effectLst/>
                          <a:latin typeface="Arial" panose="020B0604020202020204" pitchFamily="34" charset="0"/>
                          <a:cs typeface="Arial" panose="020B0604020202020204" pitchFamily="34" charset="0"/>
                        </a:rPr>
                        <a:t>, </a:t>
                      </a:r>
                      <a:r>
                        <a:rPr lang="en-US" sz="1200" kern="1200" dirty="0">
                          <a:effectLst/>
                          <a:latin typeface="Arial" panose="020B0604020202020204" pitchFamily="34" charset="0"/>
                          <a:cs typeface="Arial" panose="020B0604020202020204" pitchFamily="34" charset="0"/>
                        </a:rPr>
                        <a:t>GW</a:t>
                      </a:r>
                      <a:r>
                        <a:rPr lang="ru-RU" sz="1200" kern="1200" dirty="0">
                          <a:effectLst/>
                          <a:latin typeface="Arial" panose="020B0604020202020204" pitchFamily="34" charset="0"/>
                          <a:cs typeface="Arial" panose="020B0604020202020204" pitchFamily="34" charset="0"/>
                        </a:rPr>
                        <a:t>·</a:t>
                      </a:r>
                      <a:r>
                        <a:rPr lang="en-US" sz="1200" kern="1200" dirty="0">
                          <a:effectLst/>
                          <a:latin typeface="Arial" panose="020B0604020202020204" pitchFamily="34" charset="0"/>
                          <a:cs typeface="Arial" panose="020B0604020202020204" pitchFamily="34" charset="0"/>
                        </a:rPr>
                        <a:t>h</a:t>
                      </a:r>
                      <a:endParaRPr lang="ru-RU" sz="1200" b="0" dirty="0">
                        <a:solidFill>
                          <a:schemeClr val="bg1"/>
                        </a:solidFill>
                        <a:effectLst/>
                        <a:latin typeface="Arial" panose="020B0604020202020204" pitchFamily="34" charset="0"/>
                        <a:ea typeface="Times New Roman"/>
                        <a:cs typeface="Arial" panose="020B0604020202020204" pitchFamily="34" charset="0"/>
                      </a:endParaRPr>
                    </a:p>
                  </a:txBody>
                  <a:tcPr marL="68584" marR="68584" marT="0" marB="0" anchor="ctr">
                    <a:solidFill>
                      <a:srgbClr val="025EA1"/>
                    </a:solidFill>
                  </a:tcP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245</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265</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223</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a:effectLst/>
                          <a:latin typeface="Arial" panose="020B0604020202020204" pitchFamily="34" charset="0"/>
                          <a:cs typeface="Arial" panose="020B0604020202020204" pitchFamily="34" charset="0"/>
                        </a:rPr>
                        <a:t>220</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a:effectLst/>
                          <a:latin typeface="Arial" panose="020B0604020202020204" pitchFamily="34" charset="0"/>
                          <a:cs typeface="Arial" panose="020B0604020202020204" pitchFamily="34" charset="0"/>
                        </a:rPr>
                        <a:t>222</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2330892948"/>
                  </a:ext>
                </a:extLst>
              </a:tr>
              <a:tr h="297628">
                <a:tc>
                  <a:txBody>
                    <a:bodyPr/>
                    <a:lstStyle/>
                    <a:p>
                      <a:pPr indent="0" algn="just">
                        <a:spcAft>
                          <a:spcPts val="0"/>
                        </a:spcAft>
                      </a:pPr>
                      <a:r>
                        <a:rPr lang="en-US" sz="1200" kern="1200" dirty="0">
                          <a:effectLst/>
                          <a:latin typeface="Arial" panose="020B0604020202020204" pitchFamily="34" charset="0"/>
                          <a:cs typeface="Arial" panose="020B0604020202020204" pitchFamily="34" charset="0"/>
                        </a:rPr>
                        <a:t>Electric power generation, </a:t>
                      </a:r>
                      <a:r>
                        <a:rPr lang="en-US" sz="1200" kern="1200" dirty="0" err="1">
                          <a:effectLst/>
                          <a:latin typeface="Arial" panose="020B0604020202020204" pitchFamily="34" charset="0"/>
                          <a:cs typeface="Arial" panose="020B0604020202020204" pitchFamily="34" charset="0"/>
                        </a:rPr>
                        <a:t>GW·h</a:t>
                      </a:r>
                      <a:endParaRPr lang="ru-RU" sz="1200" b="0" dirty="0">
                        <a:solidFill>
                          <a:schemeClr val="bg1"/>
                        </a:solidFill>
                        <a:effectLst/>
                        <a:latin typeface="Arial" panose="020B0604020202020204" pitchFamily="34" charset="0"/>
                        <a:ea typeface="Times New Roman"/>
                        <a:cs typeface="Arial" panose="020B0604020202020204" pitchFamily="34" charset="0"/>
                      </a:endParaRPr>
                    </a:p>
                  </a:txBody>
                  <a:tcPr marL="68584" marR="68584" marT="0" marB="0" anchor="ctr">
                    <a:solidFill>
                      <a:srgbClr val="025EA1"/>
                    </a:solidFill>
                  </a:tcP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34</a:t>
                      </a:r>
                      <a:r>
                        <a:rPr lang="en-US" sz="1200" dirty="0">
                          <a:effectLst/>
                          <a:latin typeface="Arial" panose="020B0604020202020204" pitchFamily="34" charset="0"/>
                          <a:cs typeface="Arial" panose="020B0604020202020204" pitchFamily="34" charset="0"/>
                        </a:rPr>
                        <a:t>.</a:t>
                      </a:r>
                      <a:r>
                        <a:rPr lang="ru-RU" sz="1200" dirty="0">
                          <a:effectLst/>
                          <a:latin typeface="Arial" panose="020B0604020202020204" pitchFamily="34" charset="0"/>
                          <a:cs typeface="Arial" panose="020B0604020202020204" pitchFamily="34" charset="0"/>
                        </a:rPr>
                        <a:t>7</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38</a:t>
                      </a:r>
                      <a:r>
                        <a:rPr lang="en-US" sz="1200" dirty="0">
                          <a:effectLst/>
                          <a:latin typeface="Arial" panose="020B0604020202020204" pitchFamily="34" charset="0"/>
                          <a:cs typeface="Arial" panose="020B0604020202020204" pitchFamily="34" charset="0"/>
                        </a:rPr>
                        <a:t>.</a:t>
                      </a:r>
                      <a:r>
                        <a:rPr lang="ru-RU" sz="1200" dirty="0">
                          <a:effectLst/>
                          <a:latin typeface="Arial" panose="020B0604020202020204" pitchFamily="34" charset="0"/>
                          <a:cs typeface="Arial" panose="020B0604020202020204" pitchFamily="34" charset="0"/>
                        </a:rPr>
                        <a:t>5</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32</a:t>
                      </a:r>
                      <a:r>
                        <a:rPr lang="en-US" sz="1200" dirty="0">
                          <a:effectLst/>
                          <a:latin typeface="Arial" panose="020B0604020202020204" pitchFamily="34" charset="0"/>
                          <a:cs typeface="Arial" panose="020B0604020202020204" pitchFamily="34" charset="0"/>
                        </a:rPr>
                        <a:t>.</a:t>
                      </a:r>
                      <a:r>
                        <a:rPr lang="ru-RU" sz="1200" dirty="0">
                          <a:effectLst/>
                          <a:latin typeface="Arial" panose="020B0604020202020204" pitchFamily="34" charset="0"/>
                          <a:cs typeface="Arial" panose="020B0604020202020204" pitchFamily="34" charset="0"/>
                        </a:rPr>
                        <a:t>1</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a:effectLst/>
                          <a:latin typeface="Arial" panose="020B0604020202020204" pitchFamily="34" charset="0"/>
                          <a:cs typeface="Arial" panose="020B0604020202020204" pitchFamily="34" charset="0"/>
                        </a:rPr>
                        <a:t>28</a:t>
                      </a:r>
                      <a:r>
                        <a:rPr lang="en-US" sz="1200">
                          <a:effectLst/>
                          <a:latin typeface="Arial" panose="020B0604020202020204" pitchFamily="34" charset="0"/>
                          <a:cs typeface="Arial" panose="020B0604020202020204" pitchFamily="34" charset="0"/>
                        </a:rPr>
                        <a:t>.</a:t>
                      </a:r>
                      <a:r>
                        <a:rPr lang="ru-RU" sz="1200">
                          <a:effectLst/>
                          <a:latin typeface="Arial" panose="020B0604020202020204" pitchFamily="34" charset="0"/>
                          <a:cs typeface="Arial" panose="020B0604020202020204" pitchFamily="34" charset="0"/>
                        </a:rPr>
                        <a:t>5</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a:effectLst/>
                          <a:latin typeface="Arial" panose="020B0604020202020204" pitchFamily="34" charset="0"/>
                          <a:cs typeface="Arial" panose="020B0604020202020204" pitchFamily="34" charset="0"/>
                        </a:rPr>
                        <a:t>29</a:t>
                      </a:r>
                      <a:r>
                        <a:rPr lang="en-US" sz="1200">
                          <a:effectLst/>
                          <a:latin typeface="Arial" panose="020B0604020202020204" pitchFamily="34" charset="0"/>
                          <a:cs typeface="Arial" panose="020B0604020202020204" pitchFamily="34" charset="0"/>
                        </a:rPr>
                        <a:t>.</a:t>
                      </a:r>
                      <a:r>
                        <a:rPr lang="ru-RU" sz="1200">
                          <a:effectLst/>
                          <a:latin typeface="Arial" panose="020B0604020202020204" pitchFamily="34" charset="0"/>
                          <a:cs typeface="Arial" panose="020B0604020202020204" pitchFamily="34" charset="0"/>
                        </a:rPr>
                        <a:t>6</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644544023"/>
                  </a:ext>
                </a:extLst>
              </a:tr>
              <a:tr h="308168">
                <a:tc>
                  <a:txBody>
                    <a:bodyPr/>
                    <a:lstStyle/>
                    <a:p>
                      <a:pPr indent="0" algn="just">
                        <a:spcAft>
                          <a:spcPts val="0"/>
                        </a:spcAft>
                      </a:pPr>
                      <a:r>
                        <a:rPr lang="en-US" sz="1200" kern="1200" dirty="0">
                          <a:effectLst/>
                          <a:latin typeface="Arial" panose="020B0604020202020204" pitchFamily="34" charset="0"/>
                          <a:cs typeface="Arial" panose="020B0604020202020204" pitchFamily="34" charset="0"/>
                        </a:rPr>
                        <a:t>Heat generated by cogeneration  plant, </a:t>
                      </a:r>
                      <a:r>
                        <a:rPr lang="en-US" sz="1200" kern="1200" dirty="0" err="1">
                          <a:effectLst/>
                          <a:latin typeface="Arial" panose="020B0604020202020204" pitchFamily="34" charset="0"/>
                          <a:cs typeface="Arial" panose="020B0604020202020204" pitchFamily="34" charset="0"/>
                        </a:rPr>
                        <a:t>Gcal</a:t>
                      </a:r>
                      <a:endParaRPr lang="ru-RU" sz="1200" b="0" dirty="0">
                        <a:solidFill>
                          <a:schemeClr val="bg1"/>
                        </a:solidFill>
                        <a:effectLst/>
                        <a:latin typeface="Arial" panose="020B0604020202020204" pitchFamily="34" charset="0"/>
                        <a:ea typeface="Times New Roman"/>
                        <a:cs typeface="Arial" panose="020B0604020202020204" pitchFamily="34" charset="0"/>
                      </a:endParaRPr>
                    </a:p>
                  </a:txBody>
                  <a:tcPr marL="68584" marR="68584" marT="0" marB="0" anchor="ctr">
                    <a:solidFill>
                      <a:srgbClr val="025EA1"/>
                    </a:solidFill>
                  </a:tcPr>
                </a:tc>
                <a:tc>
                  <a:txBody>
                    <a:bodyPr/>
                    <a:lstStyle/>
                    <a:p>
                      <a:pPr indent="252095" algn="ctr">
                        <a:spcAft>
                          <a:spcPts val="0"/>
                        </a:spcAft>
                      </a:pPr>
                      <a:r>
                        <a:rPr lang="ru-RU" sz="1200">
                          <a:effectLst/>
                          <a:latin typeface="Arial" panose="020B0604020202020204" pitchFamily="34" charset="0"/>
                          <a:cs typeface="Arial" panose="020B0604020202020204" pitchFamily="34" charset="0"/>
                        </a:rPr>
                        <a:t>31560</a:t>
                      </a:r>
                      <a:endParaRPr lang="en-US" sz="1200" b="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37779</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34991</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27153</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24657</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92491737"/>
                  </a:ext>
                </a:extLst>
              </a:tr>
              <a:tr h="812451">
                <a:tc>
                  <a:txBody>
                    <a:bodyPr/>
                    <a:lstStyle/>
                    <a:p>
                      <a:pPr>
                        <a:spcBef>
                          <a:spcPts val="0"/>
                        </a:spcBef>
                        <a:spcAft>
                          <a:spcPts val="300"/>
                        </a:spcAft>
                      </a:pPr>
                      <a:r>
                        <a:rPr lang="en-US" sz="1200" kern="1200" dirty="0">
                          <a:effectLst/>
                          <a:latin typeface="Arial" panose="020B0604020202020204" pitchFamily="34" charset="0"/>
                          <a:cs typeface="Arial" panose="020B0604020202020204" pitchFamily="34" charset="0"/>
                        </a:rPr>
                        <a:t>The number of reactor shutdowns:</a:t>
                      </a:r>
                    </a:p>
                    <a:p>
                      <a:pPr marL="171450" indent="-171450">
                        <a:spcBef>
                          <a:spcPts val="0"/>
                        </a:spcBef>
                        <a:spcAft>
                          <a:spcPts val="0"/>
                        </a:spcAft>
                        <a:buFont typeface="Arial" panose="020B0604020202020204" pitchFamily="34" charset="0"/>
                        <a:buChar char="•"/>
                      </a:pPr>
                      <a:r>
                        <a:rPr lang="en-US" sz="1200" kern="1200" dirty="0">
                          <a:effectLst/>
                          <a:latin typeface="Arial" panose="020B0604020202020204" pitchFamily="34" charset="0"/>
                          <a:cs typeface="Arial" panose="020B0604020202020204" pitchFamily="34" charset="0"/>
                        </a:rPr>
                        <a:t>total</a:t>
                      </a:r>
                    </a:p>
                    <a:p>
                      <a:pPr marL="171450" indent="-171450">
                        <a:spcBef>
                          <a:spcPts val="0"/>
                        </a:spcBef>
                        <a:spcAft>
                          <a:spcPts val="0"/>
                        </a:spcAft>
                        <a:buFont typeface="Arial" panose="020B0604020202020204" pitchFamily="34" charset="0"/>
                        <a:buChar char="•"/>
                      </a:pPr>
                      <a:r>
                        <a:rPr lang="en-US" sz="1200" kern="1200" dirty="0">
                          <a:effectLst/>
                          <a:latin typeface="Arial" panose="020B0604020202020204" pitchFamily="34" charset="0"/>
                          <a:cs typeface="Arial" panose="020B0604020202020204" pitchFamily="34" charset="0"/>
                        </a:rPr>
                        <a:t>scheduled outages</a:t>
                      </a:r>
                    </a:p>
                    <a:p>
                      <a:pPr marL="171450" indent="-171450">
                        <a:spcBef>
                          <a:spcPts val="0"/>
                        </a:spcBef>
                        <a:spcAft>
                          <a:spcPts val="0"/>
                        </a:spcAft>
                        <a:buFont typeface="Arial" panose="020B0604020202020204" pitchFamily="34" charset="0"/>
                        <a:buChar char="•"/>
                      </a:pPr>
                      <a:r>
                        <a:rPr lang="en-US" sz="1200" kern="1200" dirty="0">
                          <a:effectLst/>
                          <a:latin typeface="Arial" panose="020B0604020202020204" pitchFamily="34" charset="0"/>
                          <a:cs typeface="Arial" panose="020B0604020202020204" pitchFamily="34" charset="0"/>
                        </a:rPr>
                        <a:t>unplanned outages</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rgbClr val="025EA1"/>
                    </a:solidFill>
                  </a:tcPr>
                </a:tc>
                <a:tc>
                  <a:txBody>
                    <a:bodyPr/>
                    <a:lstStyle/>
                    <a:p>
                      <a:pPr indent="252095" algn="ctr">
                        <a:spcAft>
                          <a:spcPts val="0"/>
                        </a:spcAft>
                      </a:pPr>
                      <a:r>
                        <a:rPr lang="en-US" sz="1200" dirty="0">
                          <a:effectLst/>
                          <a:latin typeface="Arial" panose="020B0604020202020204" pitchFamily="34" charset="0"/>
                          <a:cs typeface="Arial" panose="020B0604020202020204" pitchFamily="34" charset="0"/>
                        </a:rPr>
                        <a:t> </a:t>
                      </a:r>
                    </a:p>
                    <a:p>
                      <a:pPr indent="252095" algn="ctr">
                        <a:spcAft>
                          <a:spcPts val="0"/>
                        </a:spcAft>
                      </a:pPr>
                      <a:r>
                        <a:rPr lang="ru-RU" sz="1200" dirty="0">
                          <a:effectLst/>
                          <a:latin typeface="Arial" panose="020B0604020202020204" pitchFamily="34" charset="0"/>
                          <a:cs typeface="Arial" panose="020B0604020202020204" pitchFamily="34" charset="0"/>
                        </a:rPr>
                        <a:t>8</a:t>
                      </a:r>
                      <a:endParaRPr lang="en-US" sz="1200" dirty="0">
                        <a:effectLst/>
                        <a:latin typeface="Arial" panose="020B0604020202020204" pitchFamily="34" charset="0"/>
                        <a:cs typeface="Arial" panose="020B0604020202020204" pitchFamily="34" charset="0"/>
                      </a:endParaRPr>
                    </a:p>
                    <a:p>
                      <a:pPr indent="252095" algn="ctr">
                        <a:spcAft>
                          <a:spcPts val="0"/>
                        </a:spcAft>
                      </a:pPr>
                      <a:r>
                        <a:rPr lang="ru-RU" sz="1200" dirty="0">
                          <a:effectLst/>
                          <a:latin typeface="Arial" panose="020B0604020202020204" pitchFamily="34" charset="0"/>
                          <a:cs typeface="Arial" panose="020B0604020202020204" pitchFamily="34" charset="0"/>
                        </a:rPr>
                        <a:t>8</a:t>
                      </a:r>
                      <a:endParaRPr lang="en-US" sz="1200" dirty="0">
                        <a:effectLst/>
                        <a:latin typeface="Arial" panose="020B0604020202020204" pitchFamily="34" charset="0"/>
                        <a:cs typeface="Arial" panose="020B0604020202020204" pitchFamily="34" charset="0"/>
                      </a:endParaRPr>
                    </a:p>
                    <a:p>
                      <a:pPr indent="252095" algn="ctr">
                        <a:spcAft>
                          <a:spcPts val="0"/>
                        </a:spcAft>
                      </a:pPr>
                      <a:r>
                        <a:rPr lang="ru-RU" sz="1200" dirty="0">
                          <a:effectLst/>
                          <a:latin typeface="Arial" panose="020B0604020202020204" pitchFamily="34" charset="0"/>
                          <a:cs typeface="Arial" panose="020B0604020202020204" pitchFamily="34" charset="0"/>
                        </a:rPr>
                        <a:t>0</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cs typeface="Arial" panose="020B0604020202020204" pitchFamily="34" charset="0"/>
                      </a:endParaRPr>
                    </a:p>
                    <a:p>
                      <a:pPr indent="252095" algn="ctr">
                        <a:spcAft>
                          <a:spcPts val="0"/>
                        </a:spcAft>
                      </a:pPr>
                      <a:r>
                        <a:rPr lang="ru-RU" sz="1200" dirty="0">
                          <a:effectLst/>
                          <a:latin typeface="Arial" panose="020B0604020202020204" pitchFamily="34" charset="0"/>
                          <a:cs typeface="Arial" panose="020B0604020202020204" pitchFamily="34" charset="0"/>
                        </a:rPr>
                        <a:t>5</a:t>
                      </a:r>
                      <a:endParaRPr lang="en-US" sz="1200" dirty="0">
                        <a:effectLst/>
                        <a:latin typeface="Arial" panose="020B0604020202020204" pitchFamily="34" charset="0"/>
                        <a:cs typeface="Arial" panose="020B0604020202020204" pitchFamily="34" charset="0"/>
                      </a:endParaRPr>
                    </a:p>
                    <a:p>
                      <a:pPr indent="252095" algn="ctr">
                        <a:spcAft>
                          <a:spcPts val="0"/>
                        </a:spcAft>
                      </a:pPr>
                      <a:r>
                        <a:rPr lang="ru-RU" sz="1200" dirty="0">
                          <a:effectLst/>
                          <a:latin typeface="Arial" panose="020B0604020202020204" pitchFamily="34" charset="0"/>
                          <a:cs typeface="Arial" panose="020B0604020202020204" pitchFamily="34" charset="0"/>
                        </a:rPr>
                        <a:t>4</a:t>
                      </a:r>
                      <a:endParaRPr lang="en-US" sz="1200" dirty="0">
                        <a:effectLst/>
                        <a:latin typeface="Arial" panose="020B0604020202020204" pitchFamily="34" charset="0"/>
                        <a:cs typeface="Arial" panose="020B0604020202020204" pitchFamily="34" charset="0"/>
                      </a:endParaRPr>
                    </a:p>
                    <a:p>
                      <a:pPr indent="252095" algn="ctr">
                        <a:spcAft>
                          <a:spcPts val="0"/>
                        </a:spcAft>
                      </a:pPr>
                      <a:r>
                        <a:rPr lang="ru-RU" sz="1200" dirty="0">
                          <a:effectLst/>
                          <a:latin typeface="Arial" panose="020B0604020202020204" pitchFamily="34" charset="0"/>
                          <a:cs typeface="Arial" panose="020B0604020202020204" pitchFamily="34" charset="0"/>
                        </a:rPr>
                        <a:t>1</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cs typeface="Arial" panose="020B0604020202020204" pitchFamily="34" charset="0"/>
                      </a:endParaRPr>
                    </a:p>
                    <a:p>
                      <a:pPr indent="252095" algn="ctr">
                        <a:spcAft>
                          <a:spcPts val="0"/>
                        </a:spcAft>
                      </a:pPr>
                      <a:r>
                        <a:rPr lang="ru-RU" sz="1200" dirty="0">
                          <a:effectLst/>
                          <a:latin typeface="Arial" panose="020B0604020202020204" pitchFamily="34" charset="0"/>
                          <a:cs typeface="Arial" panose="020B0604020202020204" pitchFamily="34" charset="0"/>
                        </a:rPr>
                        <a:t>9</a:t>
                      </a:r>
                      <a:endParaRPr lang="en-US" sz="1200" dirty="0">
                        <a:effectLst/>
                        <a:latin typeface="Arial" panose="020B0604020202020204" pitchFamily="34" charset="0"/>
                        <a:cs typeface="Arial" panose="020B0604020202020204" pitchFamily="34" charset="0"/>
                      </a:endParaRPr>
                    </a:p>
                    <a:p>
                      <a:pPr indent="252095" algn="ctr">
                        <a:spcAft>
                          <a:spcPts val="0"/>
                        </a:spcAft>
                      </a:pPr>
                      <a:r>
                        <a:rPr lang="ru-RU" sz="1200" dirty="0">
                          <a:effectLst/>
                          <a:latin typeface="Arial" panose="020B0604020202020204" pitchFamily="34" charset="0"/>
                          <a:cs typeface="Arial" panose="020B0604020202020204" pitchFamily="34" charset="0"/>
                        </a:rPr>
                        <a:t>9</a:t>
                      </a:r>
                      <a:endParaRPr lang="en-US" sz="1200" dirty="0">
                        <a:effectLst/>
                        <a:latin typeface="Arial" panose="020B0604020202020204" pitchFamily="34" charset="0"/>
                        <a:cs typeface="Arial" panose="020B0604020202020204" pitchFamily="34" charset="0"/>
                      </a:endParaRPr>
                    </a:p>
                    <a:p>
                      <a:pPr indent="252095" algn="ctr">
                        <a:spcAft>
                          <a:spcPts val="0"/>
                        </a:spcAft>
                      </a:pPr>
                      <a:r>
                        <a:rPr lang="ru-RU" sz="1200" dirty="0">
                          <a:effectLst/>
                          <a:latin typeface="Arial" panose="020B0604020202020204" pitchFamily="34" charset="0"/>
                          <a:cs typeface="Arial" panose="020B0604020202020204" pitchFamily="34" charset="0"/>
                        </a:rPr>
                        <a:t>0</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cs typeface="Arial" panose="020B0604020202020204" pitchFamily="34" charset="0"/>
                      </a:endParaRPr>
                    </a:p>
                    <a:p>
                      <a:pPr indent="252095" algn="ctr">
                        <a:spcAft>
                          <a:spcPts val="0"/>
                        </a:spcAft>
                      </a:pPr>
                      <a:r>
                        <a:rPr lang="ru-RU" sz="1200" dirty="0">
                          <a:effectLst/>
                          <a:latin typeface="Arial" panose="020B0604020202020204" pitchFamily="34" charset="0"/>
                          <a:cs typeface="Arial" panose="020B0604020202020204" pitchFamily="34" charset="0"/>
                        </a:rPr>
                        <a:t>4</a:t>
                      </a:r>
                      <a:endParaRPr lang="en-US" sz="1200" dirty="0">
                        <a:effectLst/>
                        <a:latin typeface="Arial" panose="020B0604020202020204" pitchFamily="34" charset="0"/>
                        <a:cs typeface="Arial" panose="020B0604020202020204" pitchFamily="34" charset="0"/>
                      </a:endParaRPr>
                    </a:p>
                    <a:p>
                      <a:pPr indent="252095" algn="ctr">
                        <a:spcAft>
                          <a:spcPts val="0"/>
                        </a:spcAft>
                      </a:pPr>
                      <a:r>
                        <a:rPr lang="ru-RU" sz="1200" dirty="0">
                          <a:effectLst/>
                          <a:latin typeface="Arial" panose="020B0604020202020204" pitchFamily="34" charset="0"/>
                          <a:cs typeface="Arial" panose="020B0604020202020204" pitchFamily="34" charset="0"/>
                        </a:rPr>
                        <a:t>4</a:t>
                      </a:r>
                      <a:endParaRPr lang="en-US" sz="1200" dirty="0">
                        <a:effectLst/>
                        <a:latin typeface="Arial" panose="020B0604020202020204" pitchFamily="34" charset="0"/>
                        <a:cs typeface="Arial" panose="020B0604020202020204" pitchFamily="34" charset="0"/>
                      </a:endParaRPr>
                    </a:p>
                    <a:p>
                      <a:pPr indent="252095" algn="ctr">
                        <a:spcAft>
                          <a:spcPts val="0"/>
                        </a:spcAft>
                      </a:pPr>
                      <a:r>
                        <a:rPr lang="ru-RU" sz="1200" dirty="0">
                          <a:effectLst/>
                          <a:latin typeface="Arial" panose="020B0604020202020204" pitchFamily="34" charset="0"/>
                          <a:cs typeface="Arial" panose="020B0604020202020204" pitchFamily="34" charset="0"/>
                        </a:rPr>
                        <a:t>0</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 </a:t>
                      </a:r>
                      <a:endParaRPr lang="en-US" sz="1200" dirty="0">
                        <a:effectLst/>
                        <a:latin typeface="Arial" panose="020B0604020202020204" pitchFamily="34" charset="0"/>
                        <a:cs typeface="Arial" panose="020B0604020202020204" pitchFamily="34" charset="0"/>
                      </a:endParaRPr>
                    </a:p>
                    <a:p>
                      <a:pPr indent="252095" algn="ctr">
                        <a:spcAft>
                          <a:spcPts val="0"/>
                        </a:spcAft>
                      </a:pPr>
                      <a:r>
                        <a:rPr lang="ru-RU" sz="1200" dirty="0">
                          <a:effectLst/>
                          <a:latin typeface="Arial" panose="020B0604020202020204" pitchFamily="34" charset="0"/>
                          <a:cs typeface="Arial" panose="020B0604020202020204" pitchFamily="34" charset="0"/>
                        </a:rPr>
                        <a:t>6</a:t>
                      </a:r>
                      <a:endParaRPr lang="en-US" sz="1200" dirty="0">
                        <a:effectLst/>
                        <a:latin typeface="Arial" panose="020B0604020202020204" pitchFamily="34" charset="0"/>
                        <a:cs typeface="Arial" panose="020B0604020202020204" pitchFamily="34" charset="0"/>
                      </a:endParaRPr>
                    </a:p>
                    <a:p>
                      <a:pPr indent="252095" algn="ctr">
                        <a:spcAft>
                          <a:spcPts val="0"/>
                        </a:spcAft>
                      </a:pPr>
                      <a:r>
                        <a:rPr lang="ru-RU" sz="1200" dirty="0">
                          <a:effectLst/>
                          <a:latin typeface="Arial" panose="020B0604020202020204" pitchFamily="34" charset="0"/>
                          <a:cs typeface="Arial" panose="020B0604020202020204" pitchFamily="34" charset="0"/>
                        </a:rPr>
                        <a:t>6</a:t>
                      </a:r>
                      <a:endParaRPr lang="en-US" sz="1200" dirty="0">
                        <a:effectLst/>
                        <a:latin typeface="Arial" panose="020B0604020202020204" pitchFamily="34" charset="0"/>
                        <a:cs typeface="Arial" panose="020B0604020202020204" pitchFamily="34" charset="0"/>
                      </a:endParaRPr>
                    </a:p>
                    <a:p>
                      <a:pPr indent="252095" algn="ctr">
                        <a:spcAft>
                          <a:spcPts val="0"/>
                        </a:spcAft>
                      </a:pPr>
                      <a:r>
                        <a:rPr lang="ru-RU" sz="1200" dirty="0">
                          <a:effectLst/>
                          <a:latin typeface="Arial" panose="020B0604020202020204" pitchFamily="34" charset="0"/>
                          <a:cs typeface="Arial" panose="020B0604020202020204" pitchFamily="34" charset="0"/>
                        </a:rPr>
                        <a:t>0</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3770422286"/>
                  </a:ext>
                </a:extLst>
              </a:tr>
              <a:tr h="431390">
                <a:tc>
                  <a:txBody>
                    <a:bodyPr/>
                    <a:lstStyle/>
                    <a:p>
                      <a:pPr indent="0" algn="l">
                        <a:spcAft>
                          <a:spcPts val="0"/>
                        </a:spcAft>
                      </a:pPr>
                      <a:r>
                        <a:rPr lang="en-US" sz="1200" kern="1200" dirty="0">
                          <a:effectLst/>
                          <a:latin typeface="Arial" panose="020B0604020202020204" pitchFamily="34" charset="0"/>
                          <a:cs typeface="Arial" panose="020B0604020202020204" pitchFamily="34" charset="0"/>
                        </a:rPr>
                        <a:t>Outages hours due to unplanned reactor shutdowns, h</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anchor="ctr">
                    <a:solidFill>
                      <a:srgbClr val="025EA1"/>
                    </a:solidFill>
                  </a:tcPr>
                </a:tc>
                <a:tc>
                  <a:txBody>
                    <a:bodyPr/>
                    <a:lstStyle/>
                    <a:p>
                      <a:pPr indent="252095" algn="ctr">
                        <a:spcAft>
                          <a:spcPts val="0"/>
                        </a:spcAft>
                      </a:pPr>
                      <a:r>
                        <a:rPr lang="en-US" sz="1200" dirty="0">
                          <a:effectLst/>
                          <a:latin typeface="Arial" panose="020B0604020202020204" pitchFamily="34" charset="0"/>
                          <a:cs typeface="Arial" panose="020B0604020202020204" pitchFamily="34" charset="0"/>
                        </a:rPr>
                        <a:t> </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40</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 </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 </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252095" algn="ctr">
                        <a:spcAft>
                          <a:spcPts val="0"/>
                        </a:spcAft>
                      </a:pPr>
                      <a:r>
                        <a:rPr lang="ru-RU" sz="1200" dirty="0">
                          <a:effectLst/>
                          <a:latin typeface="Arial" panose="020B0604020202020204" pitchFamily="34" charset="0"/>
                          <a:cs typeface="Arial" panose="020B0604020202020204" pitchFamily="34" charset="0"/>
                        </a:rPr>
                        <a:t> </a:t>
                      </a:r>
                      <a:endParaRPr lang="en-US" sz="1200" b="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val="1933211008"/>
                  </a:ext>
                </a:extLst>
              </a:tr>
            </a:tbl>
          </a:graphicData>
        </a:graphic>
      </p:graphicFrame>
    </p:spTree>
    <p:extLst>
      <p:ext uri="{BB962C8B-B14F-4D97-AF65-F5344CB8AC3E}">
        <p14:creationId xmlns:p14="http://schemas.microsoft.com/office/powerpoint/2010/main" val="2224357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2B656BB6-9ED0-469F-AF53-CD8E8D6EE783}"/>
              </a:ext>
            </a:extLst>
          </p:cNvPr>
          <p:cNvSpPr/>
          <p:nvPr/>
        </p:nvSpPr>
        <p:spPr>
          <a:xfrm>
            <a:off x="4530818" y="1071293"/>
            <a:ext cx="4072102" cy="3660958"/>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8">
            <a:extLst>
              <a:ext uri="{FF2B5EF4-FFF2-40B4-BE49-F238E27FC236}">
                <a16:creationId xmlns:a16="http://schemas.microsoft.com/office/drawing/2014/main" id="{1C3863DD-0E1E-47A8-B502-C8937389AD5B}"/>
              </a:ext>
            </a:extLst>
          </p:cNvPr>
          <p:cNvSpPr/>
          <p:nvPr/>
        </p:nvSpPr>
        <p:spPr>
          <a:xfrm>
            <a:off x="539748" y="1144259"/>
            <a:ext cx="3896652" cy="3587991"/>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87" name="Заголовок 4">
            <a:extLst>
              <a:ext uri="{FF2B5EF4-FFF2-40B4-BE49-F238E27FC236}">
                <a16:creationId xmlns:a16="http://schemas.microsoft.com/office/drawing/2014/main" id="{41719B09-CB85-46BA-8EF0-577903CC334D}"/>
              </a:ext>
            </a:extLst>
          </p:cNvPr>
          <p:cNvSpPr>
            <a:spLocks noGrp="1"/>
          </p:cNvSpPr>
          <p:nvPr>
            <p:ph type="title"/>
          </p:nvPr>
        </p:nvSpPr>
        <p:spPr bwMode="auto">
          <a:xfrm>
            <a:off x="516474" y="416012"/>
            <a:ext cx="6561138"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a:latin typeface="Arial" panose="020B0604020202020204" pitchFamily="34" charset="0"/>
                <a:cs typeface="Arial" panose="020B0604020202020204" pitchFamily="34" charset="0"/>
              </a:rPr>
              <a:t>Experimental capabilities of the BOR-60</a:t>
            </a:r>
            <a:endParaRPr lang="ru-RU" altLang="en-US" dirty="0">
              <a:latin typeface="Arial" panose="020B0604020202020204" pitchFamily="34" charset="0"/>
              <a:cs typeface="Arial" panose="020B0604020202020204" pitchFamily="34" charset="0"/>
            </a:endParaRPr>
          </a:p>
        </p:txBody>
      </p:sp>
      <p:sp>
        <p:nvSpPr>
          <p:cNvPr id="16388" name="Текст 7">
            <a:extLst>
              <a:ext uri="{FF2B5EF4-FFF2-40B4-BE49-F238E27FC236}">
                <a16:creationId xmlns:a16="http://schemas.microsoft.com/office/drawing/2014/main" id="{F1B97573-8DBE-4808-A551-A79E6C7AB023}"/>
              </a:ext>
            </a:extLst>
          </p:cNvPr>
          <p:cNvSpPr>
            <a:spLocks noGrp="1"/>
          </p:cNvSpPr>
          <p:nvPr>
            <p:ph type="body" sz="quarter" idx="10"/>
          </p:nvPr>
        </p:nvSpPr>
        <p:spPr bwMode="auto">
          <a:xfrm>
            <a:off x="786274" y="1506714"/>
            <a:ext cx="3403600" cy="49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dirty="0"/>
              <a:t>Inserting experimental fuel assembles and materials test rigs both in the core and lateral blanket</a:t>
            </a:r>
            <a:r>
              <a:rPr lang="ru-RU" altLang="en-US" dirty="0">
                <a:latin typeface="Arial" panose="020B0604020202020204" pitchFamily="34" charset="0"/>
                <a:cs typeface="Arial" panose="020B0604020202020204" pitchFamily="34" charset="0"/>
              </a:rPr>
              <a:t>;</a:t>
            </a:r>
          </a:p>
        </p:txBody>
      </p:sp>
      <p:sp>
        <p:nvSpPr>
          <p:cNvPr id="16389" name="Текст 8">
            <a:extLst>
              <a:ext uri="{FF2B5EF4-FFF2-40B4-BE49-F238E27FC236}">
                <a16:creationId xmlns:a16="http://schemas.microsoft.com/office/drawing/2014/main" id="{2E9F25BB-547F-47EB-8611-278B87BD3B1D}"/>
              </a:ext>
            </a:extLst>
          </p:cNvPr>
          <p:cNvSpPr>
            <a:spLocks noGrp="1"/>
          </p:cNvSpPr>
          <p:nvPr>
            <p:ph type="body" sz="quarter" idx="15"/>
          </p:nvPr>
        </p:nvSpPr>
        <p:spPr bwMode="auto">
          <a:xfrm>
            <a:off x="4716737" y="1290338"/>
            <a:ext cx="3640989" cy="33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marL="0" indent="0" eaLnBrk="1" hangingPunct="1">
              <a:buNone/>
            </a:pPr>
            <a:r>
              <a:rPr lang="en-US" altLang="en-US" b="1" dirty="0">
                <a:solidFill>
                  <a:srgbClr val="003274"/>
                </a:solidFill>
                <a:latin typeface="Arial" panose="020B0604020202020204" pitchFamily="34" charset="0"/>
                <a:cs typeface="Arial" panose="020B0604020202020204" pitchFamily="34" charset="0"/>
              </a:rPr>
              <a:t>The main directions of irradiation testing and work at the reactor</a:t>
            </a:r>
            <a:r>
              <a:rPr lang="ru-RU" altLang="en-US" b="1" dirty="0">
                <a:solidFill>
                  <a:srgbClr val="003274"/>
                </a:solidFill>
                <a:latin typeface="Arial" panose="020B0604020202020204" pitchFamily="34" charset="0"/>
                <a:cs typeface="Arial" panose="020B0604020202020204" pitchFamily="34" charset="0"/>
              </a:rPr>
              <a:t>:</a:t>
            </a:r>
            <a:endParaRPr lang="ru-RU" altLang="en-US" dirty="0">
              <a:solidFill>
                <a:srgbClr val="003274"/>
              </a:solidFill>
              <a:latin typeface="Arial" panose="020B0604020202020204" pitchFamily="34" charset="0"/>
              <a:cs typeface="Arial" panose="020B0604020202020204" pitchFamily="34" charset="0"/>
            </a:endParaRPr>
          </a:p>
        </p:txBody>
      </p:sp>
      <p:sp>
        <p:nvSpPr>
          <p:cNvPr id="5" name="Текст 7">
            <a:extLst>
              <a:ext uri="{FF2B5EF4-FFF2-40B4-BE49-F238E27FC236}">
                <a16:creationId xmlns:a16="http://schemas.microsoft.com/office/drawing/2014/main" id="{ACFBFD05-2222-F94F-B580-4DE8F3A45B40}"/>
              </a:ext>
            </a:extLst>
          </p:cNvPr>
          <p:cNvSpPr txBox="1">
            <a:spLocks/>
          </p:cNvSpPr>
          <p:nvPr/>
        </p:nvSpPr>
        <p:spPr bwMode="auto">
          <a:xfrm>
            <a:off x="752847" y="2205948"/>
            <a:ext cx="3355604" cy="666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rtl="0" eaLnBrk="0" fontAlgn="base" hangingPunct="0">
              <a:lnSpc>
                <a:spcPct val="90000"/>
              </a:lnSpc>
              <a:spcBef>
                <a:spcPts val="1000"/>
              </a:spcBef>
              <a:spcAft>
                <a:spcPct val="0"/>
              </a:spcAft>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r>
              <a:rPr lang="en-US" dirty="0"/>
              <a:t>Irradiation position to insert instrumented materials test rigs, fuel assemblies or independent loop channels so that to obtain experimental data during irradiation testing</a:t>
            </a:r>
            <a:r>
              <a:rPr lang="en-US" altLang="en-US" dirty="0">
                <a:latin typeface="Arial" panose="020B0604020202020204" pitchFamily="34" charset="0"/>
                <a:cs typeface="Arial" panose="020B0604020202020204" pitchFamily="34" charset="0"/>
              </a:rPr>
              <a:t>;</a:t>
            </a:r>
          </a:p>
        </p:txBody>
      </p:sp>
      <p:sp>
        <p:nvSpPr>
          <p:cNvPr id="6" name="Текст 7">
            <a:extLst>
              <a:ext uri="{FF2B5EF4-FFF2-40B4-BE49-F238E27FC236}">
                <a16:creationId xmlns:a16="http://schemas.microsoft.com/office/drawing/2014/main" id="{457E7162-F25E-FA48-AF02-BB449AC4407D}"/>
              </a:ext>
            </a:extLst>
          </p:cNvPr>
          <p:cNvSpPr txBox="1">
            <a:spLocks/>
          </p:cNvSpPr>
          <p:nvPr/>
        </p:nvSpPr>
        <p:spPr bwMode="auto">
          <a:xfrm>
            <a:off x="752847" y="3076557"/>
            <a:ext cx="3508004" cy="4711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rtl="0" eaLnBrk="0" fontAlgn="base" hangingPunct="0">
              <a:lnSpc>
                <a:spcPct val="90000"/>
              </a:lnSpc>
              <a:spcBef>
                <a:spcPts val="1000"/>
              </a:spcBef>
              <a:spcAft>
                <a:spcPct val="0"/>
              </a:spcAft>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r>
              <a:rPr lang="en-US" dirty="0"/>
              <a:t>Irradiation testing of specimens in dry horizontal </a:t>
            </a:r>
            <a:br>
              <a:rPr lang="en-US" dirty="0"/>
            </a:br>
            <a:r>
              <a:rPr lang="en-US" dirty="0"/>
              <a:t>(2 pcs.) and vertical (9 pcs.) channels outside the reactor vessel</a:t>
            </a:r>
            <a:r>
              <a:rPr lang="en-US" altLang="en-US" dirty="0">
                <a:latin typeface="Arial" panose="020B0604020202020204" pitchFamily="34" charset="0"/>
                <a:cs typeface="Arial" panose="020B0604020202020204" pitchFamily="34" charset="0"/>
              </a:rPr>
              <a:t>;</a:t>
            </a:r>
          </a:p>
        </p:txBody>
      </p:sp>
      <p:sp>
        <p:nvSpPr>
          <p:cNvPr id="7" name="Текст 7">
            <a:extLst>
              <a:ext uri="{FF2B5EF4-FFF2-40B4-BE49-F238E27FC236}">
                <a16:creationId xmlns:a16="http://schemas.microsoft.com/office/drawing/2014/main" id="{7231B762-7F82-8E4D-886B-F4D67E1BF4C4}"/>
              </a:ext>
            </a:extLst>
          </p:cNvPr>
          <p:cNvSpPr txBox="1">
            <a:spLocks/>
          </p:cNvSpPr>
          <p:nvPr/>
        </p:nvSpPr>
        <p:spPr bwMode="auto">
          <a:xfrm>
            <a:off x="746401" y="3757593"/>
            <a:ext cx="3483345" cy="4711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rtl="0" eaLnBrk="0" fontAlgn="base" hangingPunct="0">
              <a:lnSpc>
                <a:spcPct val="90000"/>
              </a:lnSpc>
              <a:spcBef>
                <a:spcPts val="1000"/>
              </a:spcBef>
              <a:spcAft>
                <a:spcPct val="0"/>
              </a:spcAft>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r>
              <a:rPr lang="en-US" dirty="0"/>
              <a:t>Simultaneous testing of prototype equipment intended for operation in sodium-cooled circuits as well as diagnostic and safety systems</a:t>
            </a:r>
            <a:r>
              <a:rPr lang="en-US" altLang="en-US" dirty="0">
                <a:latin typeface="Arial" panose="020B0604020202020204" pitchFamily="34" charset="0"/>
                <a:cs typeface="Arial" panose="020B0604020202020204" pitchFamily="34" charset="0"/>
              </a:rPr>
              <a:t>.</a:t>
            </a:r>
          </a:p>
        </p:txBody>
      </p:sp>
      <p:sp>
        <p:nvSpPr>
          <p:cNvPr id="8" name="Текст 8">
            <a:extLst>
              <a:ext uri="{FF2B5EF4-FFF2-40B4-BE49-F238E27FC236}">
                <a16:creationId xmlns:a16="http://schemas.microsoft.com/office/drawing/2014/main" id="{FDF5F641-0E52-6D46-A325-BC3AC683EC07}"/>
              </a:ext>
            </a:extLst>
          </p:cNvPr>
          <p:cNvSpPr txBox="1">
            <a:spLocks/>
          </p:cNvSpPr>
          <p:nvPr/>
        </p:nvSpPr>
        <p:spPr bwMode="auto">
          <a:xfrm>
            <a:off x="4718050" y="1671814"/>
            <a:ext cx="3683002" cy="33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rtl="0" eaLnBrk="0" fontAlgn="base" hangingPunct="0">
              <a:lnSpc>
                <a:spcPct val="90000"/>
              </a:lnSpc>
              <a:spcBef>
                <a:spcPts val="1000"/>
              </a:spcBef>
              <a:spcAft>
                <a:spcPct val="0"/>
              </a:spcAft>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r>
              <a:rPr lang="en-US" dirty="0"/>
              <a:t>Large-scale irradiation tests of fuel rods with various fuel compositions</a:t>
            </a:r>
            <a:r>
              <a:rPr lang="en-US" altLang="en-US" dirty="0">
                <a:latin typeface="Arial" panose="020B0604020202020204" pitchFamily="34" charset="0"/>
                <a:cs typeface="Arial" panose="020B0604020202020204" pitchFamily="34" charset="0"/>
              </a:rPr>
              <a:t>;</a:t>
            </a:r>
          </a:p>
        </p:txBody>
      </p:sp>
      <p:sp>
        <p:nvSpPr>
          <p:cNvPr id="9" name="Текст 8">
            <a:extLst>
              <a:ext uri="{FF2B5EF4-FFF2-40B4-BE49-F238E27FC236}">
                <a16:creationId xmlns:a16="http://schemas.microsoft.com/office/drawing/2014/main" id="{F2F06B7A-83A2-0348-86AD-E574DE84BA98}"/>
              </a:ext>
            </a:extLst>
          </p:cNvPr>
          <p:cNvSpPr txBox="1">
            <a:spLocks/>
          </p:cNvSpPr>
          <p:nvPr/>
        </p:nvSpPr>
        <p:spPr bwMode="auto">
          <a:xfrm>
            <a:off x="4719654" y="2053291"/>
            <a:ext cx="3883266" cy="1374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rtl="0" eaLnBrk="0" fontAlgn="base" hangingPunct="0">
              <a:lnSpc>
                <a:spcPct val="90000"/>
              </a:lnSpc>
              <a:spcBef>
                <a:spcPts val="1000"/>
              </a:spcBef>
              <a:spcAft>
                <a:spcPct val="0"/>
              </a:spcAft>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r>
              <a:rPr lang="en-US" dirty="0"/>
              <a:t>Irradiation testing of neutron absorbing materials</a:t>
            </a:r>
            <a:r>
              <a:rPr lang="en-US" altLang="en-US" dirty="0">
                <a:latin typeface="Arial" panose="020B0604020202020204" pitchFamily="34" charset="0"/>
                <a:cs typeface="Arial" panose="020B0604020202020204" pitchFamily="34" charset="0"/>
              </a:rPr>
              <a:t>;</a:t>
            </a:r>
          </a:p>
        </p:txBody>
      </p:sp>
      <p:sp>
        <p:nvSpPr>
          <p:cNvPr id="10" name="Текст 8">
            <a:extLst>
              <a:ext uri="{FF2B5EF4-FFF2-40B4-BE49-F238E27FC236}">
                <a16:creationId xmlns:a16="http://schemas.microsoft.com/office/drawing/2014/main" id="{F45DD27D-779D-AD43-9C04-E8A022882713}"/>
              </a:ext>
            </a:extLst>
          </p:cNvPr>
          <p:cNvSpPr txBox="1">
            <a:spLocks/>
          </p:cNvSpPr>
          <p:nvPr/>
        </p:nvSpPr>
        <p:spPr bwMode="auto">
          <a:xfrm>
            <a:off x="4719654" y="2242015"/>
            <a:ext cx="3883266" cy="6666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rtl="0" eaLnBrk="0" fontAlgn="base" hangingPunct="0">
              <a:lnSpc>
                <a:spcPct val="90000"/>
              </a:lnSpc>
              <a:spcBef>
                <a:spcPts val="1000"/>
              </a:spcBef>
              <a:spcAft>
                <a:spcPct val="0"/>
              </a:spcAft>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r>
              <a:rPr lang="en-US" dirty="0"/>
              <a:t>Irradiation tests of structural materials for fuel rods, absorber rods, fuel test rigs as well as testing of vessels, equipment and pipe ducts for different reactors</a:t>
            </a:r>
            <a:r>
              <a:rPr lang="en-US" altLang="en-US" dirty="0">
                <a:latin typeface="Arial" panose="020B0604020202020204" pitchFamily="34" charset="0"/>
                <a:cs typeface="Arial" panose="020B0604020202020204" pitchFamily="34" charset="0"/>
              </a:rPr>
              <a:t>;</a:t>
            </a:r>
          </a:p>
        </p:txBody>
      </p:sp>
      <p:sp>
        <p:nvSpPr>
          <p:cNvPr id="11" name="Текст 8">
            <a:extLst>
              <a:ext uri="{FF2B5EF4-FFF2-40B4-BE49-F238E27FC236}">
                <a16:creationId xmlns:a16="http://schemas.microsoft.com/office/drawing/2014/main" id="{EC366437-5001-1343-B08D-97454DC50127}"/>
              </a:ext>
            </a:extLst>
          </p:cNvPr>
          <p:cNvSpPr txBox="1">
            <a:spLocks/>
          </p:cNvSpPr>
          <p:nvPr/>
        </p:nvSpPr>
        <p:spPr bwMode="auto">
          <a:xfrm>
            <a:off x="4717472" y="2959968"/>
            <a:ext cx="3734378" cy="38340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rtl="0" eaLnBrk="0" fontAlgn="base" hangingPunct="0">
              <a:lnSpc>
                <a:spcPct val="90000"/>
              </a:lnSpc>
              <a:spcBef>
                <a:spcPts val="1000"/>
              </a:spcBef>
              <a:spcAft>
                <a:spcPct val="0"/>
              </a:spcAft>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r>
              <a:rPr lang="en-US" dirty="0"/>
              <a:t>Experiments in support of reactor safety to cope with the abnormal operating occurrences</a:t>
            </a:r>
            <a:r>
              <a:rPr lang="en-US" altLang="en-US" dirty="0">
                <a:latin typeface="Arial" panose="020B0604020202020204" pitchFamily="34" charset="0"/>
                <a:cs typeface="Arial" panose="020B0604020202020204" pitchFamily="34" charset="0"/>
              </a:rPr>
              <a:t>;</a:t>
            </a:r>
          </a:p>
        </p:txBody>
      </p:sp>
      <p:sp>
        <p:nvSpPr>
          <p:cNvPr id="12" name="Текст 8">
            <a:extLst>
              <a:ext uri="{FF2B5EF4-FFF2-40B4-BE49-F238E27FC236}">
                <a16:creationId xmlns:a16="http://schemas.microsoft.com/office/drawing/2014/main" id="{365DD931-376E-C548-85A2-706CA31209BB}"/>
              </a:ext>
            </a:extLst>
          </p:cNvPr>
          <p:cNvSpPr txBox="1">
            <a:spLocks/>
          </p:cNvSpPr>
          <p:nvPr/>
        </p:nvSpPr>
        <p:spPr bwMode="auto">
          <a:xfrm>
            <a:off x="4717472" y="3394652"/>
            <a:ext cx="3734378" cy="82815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rtl="0" eaLnBrk="0" fontAlgn="base" hangingPunct="0">
              <a:lnSpc>
                <a:spcPct val="90000"/>
              </a:lnSpc>
              <a:spcBef>
                <a:spcPts val="1000"/>
              </a:spcBef>
              <a:spcAft>
                <a:spcPct val="0"/>
              </a:spcAft>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r>
              <a:rPr lang="en-US" dirty="0"/>
              <a:t>Experiments focused on sodium-cooled reactor technology (sodium purity, purification of sodium coolant and removal of radionuclides, cleaning of equipment from sodium and radioactive sodium among other things, sodium waste removal, etc.)</a:t>
            </a:r>
            <a:r>
              <a:rPr lang="en-US" altLang="en-US" dirty="0">
                <a:latin typeface="Arial" panose="020B0604020202020204" pitchFamily="34" charset="0"/>
                <a:cs typeface="Arial" panose="020B0604020202020204" pitchFamily="34" charset="0"/>
              </a:rPr>
              <a:t>;</a:t>
            </a:r>
          </a:p>
        </p:txBody>
      </p:sp>
      <p:sp>
        <p:nvSpPr>
          <p:cNvPr id="13" name="Текст 8">
            <a:extLst>
              <a:ext uri="{FF2B5EF4-FFF2-40B4-BE49-F238E27FC236}">
                <a16:creationId xmlns:a16="http://schemas.microsoft.com/office/drawing/2014/main" id="{1AAF5A89-BC7E-E540-9DA8-22F7E0331D80}"/>
              </a:ext>
            </a:extLst>
          </p:cNvPr>
          <p:cNvSpPr txBox="1">
            <a:spLocks/>
          </p:cNvSpPr>
          <p:nvPr/>
        </p:nvSpPr>
        <p:spPr bwMode="auto">
          <a:xfrm>
            <a:off x="4716738" y="4274086"/>
            <a:ext cx="3684313" cy="3089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171450" indent="-171450" algn="l" rtl="0" eaLnBrk="0" fontAlgn="base" hangingPunct="0">
              <a:lnSpc>
                <a:spcPct val="90000"/>
              </a:lnSpc>
              <a:spcBef>
                <a:spcPts val="1000"/>
              </a:spcBef>
              <a:spcAft>
                <a:spcPct val="0"/>
              </a:spcAft>
              <a:buFont typeface="Arial" pitchFamily="34" charset="0"/>
              <a:buChar char="•"/>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eaLnBrk="1" hangingPunct="1"/>
            <a:r>
              <a:rPr lang="en-US" dirty="0"/>
              <a:t>Testing of reactor operation in the NPP mode for which a steam turbine makes a part of the reactor</a:t>
            </a:r>
            <a:r>
              <a:rPr lang="en-US" altLang="en-US" dirty="0">
                <a:latin typeface="Arial" panose="020B0604020202020204" pitchFamily="34" charset="0"/>
                <a:cs typeface="Arial" panose="020B0604020202020204" pitchFamily="34" charset="0"/>
              </a:rPr>
              <a:t>.</a:t>
            </a:r>
          </a:p>
        </p:txBody>
      </p:sp>
      <p:sp>
        <p:nvSpPr>
          <p:cNvPr id="16" name="Овал 15">
            <a:extLst>
              <a:ext uri="{FF2B5EF4-FFF2-40B4-BE49-F238E27FC236}">
                <a16:creationId xmlns:a16="http://schemas.microsoft.com/office/drawing/2014/main" id="{65159482-C44A-40E6-9B86-94A3FF2B7836}"/>
              </a:ext>
            </a:extLst>
          </p:cNvPr>
          <p:cNvSpPr/>
          <p:nvPr/>
        </p:nvSpPr>
        <p:spPr>
          <a:xfrm>
            <a:off x="754957" y="1544657"/>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a:extLst>
              <a:ext uri="{FF2B5EF4-FFF2-40B4-BE49-F238E27FC236}">
                <a16:creationId xmlns:a16="http://schemas.microsoft.com/office/drawing/2014/main" id="{CA0C0858-4596-4811-AF47-E8A63946E469}"/>
              </a:ext>
            </a:extLst>
          </p:cNvPr>
          <p:cNvSpPr/>
          <p:nvPr/>
        </p:nvSpPr>
        <p:spPr>
          <a:xfrm>
            <a:off x="754957" y="2240944"/>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a:extLst>
              <a:ext uri="{FF2B5EF4-FFF2-40B4-BE49-F238E27FC236}">
                <a16:creationId xmlns:a16="http://schemas.microsoft.com/office/drawing/2014/main" id="{64B9DF56-53D0-4914-97DE-D0BED35D701A}"/>
              </a:ext>
            </a:extLst>
          </p:cNvPr>
          <p:cNvSpPr/>
          <p:nvPr/>
        </p:nvSpPr>
        <p:spPr>
          <a:xfrm>
            <a:off x="754957" y="3112581"/>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a:extLst>
              <a:ext uri="{FF2B5EF4-FFF2-40B4-BE49-F238E27FC236}">
                <a16:creationId xmlns:a16="http://schemas.microsoft.com/office/drawing/2014/main" id="{F28A802B-2D72-4C03-B0C5-EAA6FBFD038B}"/>
              </a:ext>
            </a:extLst>
          </p:cNvPr>
          <p:cNvSpPr/>
          <p:nvPr/>
        </p:nvSpPr>
        <p:spPr>
          <a:xfrm>
            <a:off x="752847" y="3787458"/>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a:extLst>
              <a:ext uri="{FF2B5EF4-FFF2-40B4-BE49-F238E27FC236}">
                <a16:creationId xmlns:a16="http://schemas.microsoft.com/office/drawing/2014/main" id="{08B60B0E-3927-4B53-A737-CC050DE94A6D}"/>
              </a:ext>
            </a:extLst>
          </p:cNvPr>
          <p:cNvSpPr/>
          <p:nvPr/>
        </p:nvSpPr>
        <p:spPr>
          <a:xfrm>
            <a:off x="4716737" y="1694631"/>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a:extLst>
              <a:ext uri="{FF2B5EF4-FFF2-40B4-BE49-F238E27FC236}">
                <a16:creationId xmlns:a16="http://schemas.microsoft.com/office/drawing/2014/main" id="{497AFB7F-DB9D-4877-B782-A2BC05904F6A}"/>
              </a:ext>
            </a:extLst>
          </p:cNvPr>
          <p:cNvSpPr/>
          <p:nvPr/>
        </p:nvSpPr>
        <p:spPr>
          <a:xfrm>
            <a:off x="4716737" y="2079488"/>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a:extLst>
              <a:ext uri="{FF2B5EF4-FFF2-40B4-BE49-F238E27FC236}">
                <a16:creationId xmlns:a16="http://schemas.microsoft.com/office/drawing/2014/main" id="{32772709-AF90-447B-8E91-1DE8A375C749}"/>
              </a:ext>
            </a:extLst>
          </p:cNvPr>
          <p:cNvSpPr/>
          <p:nvPr/>
        </p:nvSpPr>
        <p:spPr>
          <a:xfrm>
            <a:off x="4716737" y="2276332"/>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a:extLst>
              <a:ext uri="{FF2B5EF4-FFF2-40B4-BE49-F238E27FC236}">
                <a16:creationId xmlns:a16="http://schemas.microsoft.com/office/drawing/2014/main" id="{7B092970-7ECC-4EAA-A43F-DFF1C654269F}"/>
              </a:ext>
            </a:extLst>
          </p:cNvPr>
          <p:cNvSpPr/>
          <p:nvPr/>
        </p:nvSpPr>
        <p:spPr>
          <a:xfrm>
            <a:off x="4716737" y="2994285"/>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a:extLst>
              <a:ext uri="{FF2B5EF4-FFF2-40B4-BE49-F238E27FC236}">
                <a16:creationId xmlns:a16="http://schemas.microsoft.com/office/drawing/2014/main" id="{21759862-453B-44C4-9256-22613519CA20}"/>
              </a:ext>
            </a:extLst>
          </p:cNvPr>
          <p:cNvSpPr/>
          <p:nvPr/>
        </p:nvSpPr>
        <p:spPr>
          <a:xfrm>
            <a:off x="4716736" y="3429736"/>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Овал 24">
            <a:extLst>
              <a:ext uri="{FF2B5EF4-FFF2-40B4-BE49-F238E27FC236}">
                <a16:creationId xmlns:a16="http://schemas.microsoft.com/office/drawing/2014/main" id="{BF040708-9541-4E5D-A6C7-68AFAAFEAD4B}"/>
              </a:ext>
            </a:extLst>
          </p:cNvPr>
          <p:cNvSpPr/>
          <p:nvPr/>
        </p:nvSpPr>
        <p:spPr>
          <a:xfrm>
            <a:off x="4716735" y="4309164"/>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30518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10">
            <a:extLst>
              <a:ext uri="{FF2B5EF4-FFF2-40B4-BE49-F238E27FC236}">
                <a16:creationId xmlns:a16="http://schemas.microsoft.com/office/drawing/2014/main" id="{00A491A6-A096-4ED9-9488-5DF76D655053}"/>
              </a:ext>
            </a:extLst>
          </p:cNvPr>
          <p:cNvGrpSpPr/>
          <p:nvPr/>
        </p:nvGrpSpPr>
        <p:grpSpPr>
          <a:xfrm>
            <a:off x="630389" y="4452498"/>
            <a:ext cx="7964107" cy="385311"/>
            <a:chOff x="1019175" y="2457450"/>
            <a:chExt cx="5076825" cy="1752600"/>
          </a:xfrm>
        </p:grpSpPr>
        <p:sp>
          <p:nvSpPr>
            <p:cNvPr id="32" name="Rectangle 8">
              <a:extLst>
                <a:ext uri="{FF2B5EF4-FFF2-40B4-BE49-F238E27FC236}">
                  <a16:creationId xmlns:a16="http://schemas.microsoft.com/office/drawing/2014/main" id="{DE4C446F-36F2-4415-834C-671F5176AEB1}"/>
                </a:ext>
              </a:extLst>
            </p:cNvPr>
            <p:cNvSpPr/>
            <p:nvPr/>
          </p:nvSpPr>
          <p:spPr>
            <a:xfrm>
              <a:off x="1019175" y="2457450"/>
              <a:ext cx="5076825" cy="1752600"/>
            </a:xfrm>
            <a:prstGeom prst="rect">
              <a:avLst/>
            </a:prstGeom>
            <a:solidFill>
              <a:schemeClr val="bg1"/>
            </a:solidFill>
            <a:ln>
              <a:noFill/>
            </a:ln>
            <a:effectLst>
              <a:outerShdw blurRad="762000" dist="2540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9">
              <a:extLst>
                <a:ext uri="{FF2B5EF4-FFF2-40B4-BE49-F238E27FC236}">
                  <a16:creationId xmlns:a16="http://schemas.microsoft.com/office/drawing/2014/main" id="{4D1D0922-CF52-4C85-8065-A8E31858CE52}"/>
                </a:ext>
              </a:extLst>
            </p:cNvPr>
            <p:cNvSpPr/>
            <p:nvPr/>
          </p:nvSpPr>
          <p:spPr>
            <a:xfrm>
              <a:off x="1019176" y="2457450"/>
              <a:ext cx="42972" cy="1752600"/>
            </a:xfrm>
            <a:prstGeom prst="rect">
              <a:avLst/>
            </a:prstGeom>
            <a:solidFill>
              <a:srgbClr val="00327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Текст 2">
            <a:extLst>
              <a:ext uri="{FF2B5EF4-FFF2-40B4-BE49-F238E27FC236}">
                <a16:creationId xmlns:a16="http://schemas.microsoft.com/office/drawing/2014/main" id="{00064053-0CAB-4476-A9C7-107D477290DD}"/>
              </a:ext>
            </a:extLst>
          </p:cNvPr>
          <p:cNvSpPr>
            <a:spLocks noGrp="1"/>
          </p:cNvSpPr>
          <p:nvPr>
            <p:ph type="body" sz="quarter" idx="10"/>
          </p:nvPr>
        </p:nvSpPr>
        <p:spPr>
          <a:xfrm>
            <a:off x="636178" y="1213237"/>
            <a:ext cx="8115935" cy="340482"/>
          </a:xfrm>
        </p:spPr>
        <p:txBody>
          <a:bodyPr/>
          <a:lstStyle/>
          <a:p>
            <a:pPr marL="171450" indent="-171450">
              <a:buClr>
                <a:srgbClr val="003274"/>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Irradiation testing of materials test rigs with structural materials test specimens (zirconium alloys and structural materials for components of different reactors) in a temperature range of 320÷650°С</a:t>
            </a:r>
            <a:r>
              <a:rPr lang="ru-RU" dirty="0">
                <a:latin typeface="Arial" panose="020B0604020202020204" pitchFamily="34" charset="0"/>
                <a:cs typeface="Arial" panose="020B0604020202020204" pitchFamily="34" charset="0"/>
              </a:rPr>
              <a:t>;</a:t>
            </a:r>
          </a:p>
        </p:txBody>
      </p:sp>
      <p:sp>
        <p:nvSpPr>
          <p:cNvPr id="5" name="Заголовок 4">
            <a:extLst>
              <a:ext uri="{FF2B5EF4-FFF2-40B4-BE49-F238E27FC236}">
                <a16:creationId xmlns:a16="http://schemas.microsoft.com/office/drawing/2014/main" id="{0F901FD4-26C6-466D-8309-CF6E5B529FC5}"/>
              </a:ext>
            </a:extLst>
          </p:cNvPr>
          <p:cNvSpPr>
            <a:spLocks noGrp="1"/>
          </p:cNvSpPr>
          <p:nvPr>
            <p:ph type="title"/>
          </p:nvPr>
        </p:nvSpPr>
        <p:spPr>
          <a:xfrm>
            <a:off x="539749" y="418382"/>
            <a:ext cx="7103861" cy="765935"/>
          </a:xfrm>
        </p:spPr>
        <p:txBody>
          <a:bodyPr/>
          <a:lstStyle/>
          <a:p>
            <a:r>
              <a:rPr lang="en-US" dirty="0"/>
              <a:t>The main experiments and irradiation tests conducted in the BOR-60 reactor in recent years</a:t>
            </a:r>
          </a:p>
        </p:txBody>
      </p:sp>
      <p:sp>
        <p:nvSpPr>
          <p:cNvPr id="4" name="Текст 2">
            <a:extLst>
              <a:ext uri="{FF2B5EF4-FFF2-40B4-BE49-F238E27FC236}">
                <a16:creationId xmlns:a16="http://schemas.microsoft.com/office/drawing/2014/main" id="{9FA57603-DB5F-4640-A948-933128534D3B}"/>
              </a:ext>
            </a:extLst>
          </p:cNvPr>
          <p:cNvSpPr txBox="1">
            <a:spLocks/>
          </p:cNvSpPr>
          <p:nvPr/>
        </p:nvSpPr>
        <p:spPr>
          <a:xfrm>
            <a:off x="636178" y="1628987"/>
            <a:ext cx="8070293" cy="334117"/>
          </a:xfrm>
          <a:prstGeom prst="rect">
            <a:avLst/>
          </a:prstGeom>
        </p:spPr>
        <p:txBody>
          <a:bodyPr lIns="0" tIns="0" rIns="0" bIns="0"/>
          <a:lstStyle>
            <a:lvl1pPr marL="0" indent="0" algn="l" rtl="0" eaLnBrk="0" fontAlgn="base" hangingPunct="0">
              <a:lnSpc>
                <a:spcPct val="90000"/>
              </a:lnSpc>
              <a:spcBef>
                <a:spcPts val="1000"/>
              </a:spcBef>
              <a:spcAft>
                <a:spcPct val="0"/>
              </a:spcAft>
              <a:buFont typeface="Arial" charset="0"/>
              <a:buNone/>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a:buClr>
                <a:srgbClr val="003274"/>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Irradiation testing of absorber rodlets with high-enriched boron carbide and prototype fuel rods for the SVBR-100 reactor;</a:t>
            </a:r>
          </a:p>
        </p:txBody>
      </p:sp>
      <p:sp>
        <p:nvSpPr>
          <p:cNvPr id="6" name="Текст 2">
            <a:extLst>
              <a:ext uri="{FF2B5EF4-FFF2-40B4-BE49-F238E27FC236}">
                <a16:creationId xmlns:a16="http://schemas.microsoft.com/office/drawing/2014/main" id="{C346A17C-0DED-5341-BF93-987E3CFFCA85}"/>
              </a:ext>
            </a:extLst>
          </p:cNvPr>
          <p:cNvSpPr txBox="1">
            <a:spLocks/>
          </p:cNvSpPr>
          <p:nvPr/>
        </p:nvSpPr>
        <p:spPr>
          <a:xfrm>
            <a:off x="636178" y="2034224"/>
            <a:ext cx="8070293" cy="365041"/>
          </a:xfrm>
          <a:prstGeom prst="rect">
            <a:avLst/>
          </a:prstGeom>
        </p:spPr>
        <p:txBody>
          <a:bodyPr lIns="0" tIns="0" rIns="0" bIns="0"/>
          <a:lstStyle>
            <a:lvl1pPr marL="0" indent="0" algn="l" rtl="0" eaLnBrk="0" fontAlgn="base" hangingPunct="0">
              <a:lnSpc>
                <a:spcPct val="90000"/>
              </a:lnSpc>
              <a:spcBef>
                <a:spcPts val="1000"/>
              </a:spcBef>
              <a:spcAft>
                <a:spcPct val="0"/>
              </a:spcAft>
              <a:buFont typeface="Arial" charset="0"/>
              <a:buNone/>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a:buClr>
                <a:srgbClr val="003274"/>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Irradiation testing of the BREST-OD-300 absorber rodlets filled with boron carbide pellets and lead bonding, dysprosium </a:t>
            </a:r>
            <a:r>
              <a:rPr lang="en-US" dirty="0" err="1">
                <a:latin typeface="Arial" panose="020B0604020202020204" pitchFamily="34" charset="0"/>
                <a:cs typeface="Arial" panose="020B0604020202020204" pitchFamily="34" charset="0"/>
              </a:rPr>
              <a:t>hafnate</a:t>
            </a:r>
            <a:r>
              <a:rPr lang="en-US" dirty="0">
                <a:latin typeface="Arial" panose="020B0604020202020204" pitchFamily="34" charset="0"/>
                <a:cs typeface="Arial" panose="020B0604020202020204" pitchFamily="34" charset="0"/>
              </a:rPr>
              <a:t> pellets and helium bonding;</a:t>
            </a:r>
          </a:p>
        </p:txBody>
      </p:sp>
      <p:sp>
        <p:nvSpPr>
          <p:cNvPr id="7" name="Текст 2">
            <a:extLst>
              <a:ext uri="{FF2B5EF4-FFF2-40B4-BE49-F238E27FC236}">
                <a16:creationId xmlns:a16="http://schemas.microsoft.com/office/drawing/2014/main" id="{17D9D619-59B6-6D45-8C0D-BD413BC1D415}"/>
              </a:ext>
            </a:extLst>
          </p:cNvPr>
          <p:cNvSpPr txBox="1">
            <a:spLocks/>
          </p:cNvSpPr>
          <p:nvPr/>
        </p:nvSpPr>
        <p:spPr>
          <a:xfrm>
            <a:off x="636178" y="3851766"/>
            <a:ext cx="8070291" cy="194334"/>
          </a:xfrm>
          <a:prstGeom prst="rect">
            <a:avLst/>
          </a:prstGeom>
        </p:spPr>
        <p:txBody>
          <a:bodyPr lIns="0" tIns="0" rIns="0" bIns="0"/>
          <a:lstStyle>
            <a:lvl1pPr marL="0" indent="0" algn="l" rtl="0" eaLnBrk="0" fontAlgn="base" hangingPunct="0">
              <a:lnSpc>
                <a:spcPct val="90000"/>
              </a:lnSpc>
              <a:spcBef>
                <a:spcPts val="1000"/>
              </a:spcBef>
              <a:spcAft>
                <a:spcPct val="0"/>
              </a:spcAft>
              <a:buFont typeface="Arial" charset="0"/>
              <a:buNone/>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Irradiation testing of </a:t>
            </a:r>
            <a:r>
              <a:rPr lang="en-US" dirty="0" err="1">
                <a:latin typeface="Arial" panose="020B0604020202020204" pitchFamily="34" charset="0"/>
                <a:cs typeface="Arial" panose="020B0604020202020204" pitchFamily="34" charset="0"/>
              </a:rPr>
              <a:t>vibropack</a:t>
            </a:r>
            <a:r>
              <a:rPr lang="en-US" dirty="0">
                <a:latin typeface="Arial" panose="020B0604020202020204" pitchFamily="34" charset="0"/>
                <a:cs typeface="Arial" panose="020B0604020202020204" pitchFamily="34" charset="0"/>
              </a:rPr>
              <a:t> MOX prototype fuel rods for the MBIR reactor;</a:t>
            </a:r>
          </a:p>
        </p:txBody>
      </p:sp>
      <p:sp>
        <p:nvSpPr>
          <p:cNvPr id="8" name="Текст 2">
            <a:extLst>
              <a:ext uri="{FF2B5EF4-FFF2-40B4-BE49-F238E27FC236}">
                <a16:creationId xmlns:a16="http://schemas.microsoft.com/office/drawing/2014/main" id="{56AB7373-D3EF-6346-B4C6-4C3BE249A121}"/>
              </a:ext>
            </a:extLst>
          </p:cNvPr>
          <p:cNvSpPr txBox="1">
            <a:spLocks/>
          </p:cNvSpPr>
          <p:nvPr/>
        </p:nvSpPr>
        <p:spPr>
          <a:xfrm>
            <a:off x="636178" y="2484693"/>
            <a:ext cx="7877430" cy="172656"/>
          </a:xfrm>
          <a:prstGeom prst="rect">
            <a:avLst/>
          </a:prstGeom>
        </p:spPr>
        <p:txBody>
          <a:bodyPr lIns="0" tIns="0" rIns="0" bIns="0"/>
          <a:lstStyle>
            <a:lvl1pPr marL="0" indent="0" algn="l" rtl="0" eaLnBrk="0" fontAlgn="base" hangingPunct="0">
              <a:lnSpc>
                <a:spcPct val="90000"/>
              </a:lnSpc>
              <a:spcBef>
                <a:spcPts val="1000"/>
              </a:spcBef>
              <a:spcAft>
                <a:spcPct val="0"/>
              </a:spcAft>
              <a:buFont typeface="Arial" charset="0"/>
              <a:buNone/>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a:buClr>
                <a:srgbClr val="003274"/>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Irradiation testing of prototype BREST-OD-300 nitride fuel rods;</a:t>
            </a:r>
          </a:p>
        </p:txBody>
      </p:sp>
      <p:sp>
        <p:nvSpPr>
          <p:cNvPr id="9" name="Текст 2">
            <a:extLst>
              <a:ext uri="{FF2B5EF4-FFF2-40B4-BE49-F238E27FC236}">
                <a16:creationId xmlns:a16="http://schemas.microsoft.com/office/drawing/2014/main" id="{980ABA30-E992-4340-851B-20F856E166E0}"/>
              </a:ext>
            </a:extLst>
          </p:cNvPr>
          <p:cNvSpPr txBox="1">
            <a:spLocks/>
          </p:cNvSpPr>
          <p:nvPr/>
        </p:nvSpPr>
        <p:spPr>
          <a:xfrm>
            <a:off x="636178" y="4162009"/>
            <a:ext cx="7964107" cy="209854"/>
          </a:xfrm>
          <a:prstGeom prst="rect">
            <a:avLst/>
          </a:prstGeom>
        </p:spPr>
        <p:txBody>
          <a:bodyPr lIns="0" tIns="0" rIns="0" bIns="0"/>
          <a:lstStyle>
            <a:lvl1pPr marL="0" indent="0" algn="l" rtl="0" eaLnBrk="0" fontAlgn="base" hangingPunct="0">
              <a:lnSpc>
                <a:spcPct val="90000"/>
              </a:lnSpc>
              <a:spcBef>
                <a:spcPts val="1000"/>
              </a:spcBef>
              <a:spcAft>
                <a:spcPct val="0"/>
              </a:spcAft>
              <a:buFont typeface="Arial" charset="0"/>
              <a:buNone/>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a:buClr>
                <a:srgbClr val="003274"/>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Irradiation testing of absorbing materials specimens under the Contract with </a:t>
            </a:r>
            <a:r>
              <a:rPr lang="ru-RU" dirty="0">
                <a:latin typeface="Arial" panose="020B0604020202020204" pitchFamily="34" charset="0"/>
                <a:cs typeface="Arial" panose="020B0604020202020204" pitchFamily="34" charset="0"/>
              </a:rPr>
              <a:t>СЕА (</a:t>
            </a:r>
            <a:r>
              <a:rPr lang="en-US" dirty="0">
                <a:latin typeface="Arial" panose="020B0604020202020204" pitchFamily="34" charset="0"/>
                <a:cs typeface="Arial" panose="020B0604020202020204" pitchFamily="34" charset="0"/>
              </a:rPr>
              <a:t>France);</a:t>
            </a:r>
          </a:p>
        </p:txBody>
      </p:sp>
      <p:sp>
        <p:nvSpPr>
          <p:cNvPr id="10" name="Текст 2">
            <a:extLst>
              <a:ext uri="{FF2B5EF4-FFF2-40B4-BE49-F238E27FC236}">
                <a16:creationId xmlns:a16="http://schemas.microsoft.com/office/drawing/2014/main" id="{6ACBAF8A-CCE8-3140-A412-A1B7B6D61288}"/>
              </a:ext>
            </a:extLst>
          </p:cNvPr>
          <p:cNvSpPr txBox="1">
            <a:spLocks/>
          </p:cNvSpPr>
          <p:nvPr/>
        </p:nvSpPr>
        <p:spPr>
          <a:xfrm>
            <a:off x="636178" y="2773257"/>
            <a:ext cx="8070292" cy="195968"/>
          </a:xfrm>
          <a:prstGeom prst="rect">
            <a:avLst/>
          </a:prstGeom>
        </p:spPr>
        <p:txBody>
          <a:bodyPr lIns="0" tIns="0" rIns="0" bIns="0"/>
          <a:lstStyle>
            <a:lvl1pPr marL="0" indent="0" algn="l" rtl="0" eaLnBrk="0" fontAlgn="base" hangingPunct="0">
              <a:lnSpc>
                <a:spcPct val="90000"/>
              </a:lnSpc>
              <a:spcBef>
                <a:spcPts val="1000"/>
              </a:spcBef>
              <a:spcAft>
                <a:spcPct val="0"/>
              </a:spcAft>
              <a:buFont typeface="Arial" charset="0"/>
              <a:buNone/>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a:buClr>
                <a:srgbClr val="003274"/>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Irradiation testing of zirconium alloys under the Contract with EDF (France);</a:t>
            </a:r>
          </a:p>
        </p:txBody>
      </p:sp>
      <p:sp>
        <p:nvSpPr>
          <p:cNvPr id="11" name="Текст 2">
            <a:extLst>
              <a:ext uri="{FF2B5EF4-FFF2-40B4-BE49-F238E27FC236}">
                <a16:creationId xmlns:a16="http://schemas.microsoft.com/office/drawing/2014/main" id="{BB397BED-25CD-A049-99AD-D978E7BF4FE3}"/>
              </a:ext>
            </a:extLst>
          </p:cNvPr>
          <p:cNvSpPr txBox="1">
            <a:spLocks/>
          </p:cNvSpPr>
          <p:nvPr/>
        </p:nvSpPr>
        <p:spPr>
          <a:xfrm>
            <a:off x="636178" y="3085133"/>
            <a:ext cx="8070293" cy="340483"/>
          </a:xfrm>
          <a:prstGeom prst="rect">
            <a:avLst/>
          </a:prstGeom>
        </p:spPr>
        <p:txBody>
          <a:bodyPr lIns="0" tIns="0" rIns="0" bIns="0"/>
          <a:lstStyle>
            <a:lvl1pPr marL="0" indent="0" algn="l" rtl="0" eaLnBrk="0" fontAlgn="base" hangingPunct="0">
              <a:lnSpc>
                <a:spcPct val="90000"/>
              </a:lnSpc>
              <a:spcBef>
                <a:spcPts val="1000"/>
              </a:spcBef>
              <a:spcAft>
                <a:spcPct val="0"/>
              </a:spcAft>
              <a:buFont typeface="Arial" charset="0"/>
              <a:buNone/>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a:buClr>
                <a:srgbClr val="003274"/>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Irradiation testing of structural materials test specimens under the Contracts with CEA (France), Terra Power (USA) and KAERI (the Republic of Korea);</a:t>
            </a:r>
          </a:p>
        </p:txBody>
      </p:sp>
      <p:sp>
        <p:nvSpPr>
          <p:cNvPr id="12" name="Текст 2">
            <a:extLst>
              <a:ext uri="{FF2B5EF4-FFF2-40B4-BE49-F238E27FC236}">
                <a16:creationId xmlns:a16="http://schemas.microsoft.com/office/drawing/2014/main" id="{EA5D089B-4EF1-194D-85CB-5A044DD6BD2D}"/>
              </a:ext>
            </a:extLst>
          </p:cNvPr>
          <p:cNvSpPr txBox="1">
            <a:spLocks/>
          </p:cNvSpPr>
          <p:nvPr/>
        </p:nvSpPr>
        <p:spPr>
          <a:xfrm>
            <a:off x="636178" y="3541524"/>
            <a:ext cx="8254636" cy="194334"/>
          </a:xfrm>
          <a:prstGeom prst="rect">
            <a:avLst/>
          </a:prstGeom>
        </p:spPr>
        <p:txBody>
          <a:bodyPr lIns="0" tIns="0" rIns="0" bIns="0"/>
          <a:lstStyle>
            <a:lvl1pPr marL="0" indent="0" algn="l" rtl="0" eaLnBrk="0" fontAlgn="base" hangingPunct="0">
              <a:lnSpc>
                <a:spcPct val="90000"/>
              </a:lnSpc>
              <a:spcBef>
                <a:spcPts val="1000"/>
              </a:spcBef>
              <a:spcAft>
                <a:spcPct val="0"/>
              </a:spcAft>
              <a:buFont typeface="Arial" charset="0"/>
              <a:buNone/>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indent="-171450">
              <a:buClr>
                <a:srgbClr val="003274"/>
              </a:buClr>
              <a:buSzPct val="100000"/>
              <a:buFont typeface="Arial" panose="020B0604020202020204" pitchFamily="34" charset="0"/>
              <a:buChar char="•"/>
            </a:pPr>
            <a:r>
              <a:rPr lang="en-US" dirty="0">
                <a:latin typeface="Arial" panose="020B0604020202020204" pitchFamily="34" charset="0"/>
                <a:cs typeface="Arial" panose="020B0604020202020204" pitchFamily="34" charset="0"/>
              </a:rPr>
              <a:t>Irradiation testing of radiation shielding material (granular corundum) for the MBIR reactor;</a:t>
            </a:r>
          </a:p>
        </p:txBody>
      </p:sp>
      <p:sp>
        <p:nvSpPr>
          <p:cNvPr id="13" name="Текст 2">
            <a:extLst>
              <a:ext uri="{FF2B5EF4-FFF2-40B4-BE49-F238E27FC236}">
                <a16:creationId xmlns:a16="http://schemas.microsoft.com/office/drawing/2014/main" id="{BE10E75E-8311-8743-BC4B-2596257B400D}"/>
              </a:ext>
            </a:extLst>
          </p:cNvPr>
          <p:cNvSpPr txBox="1">
            <a:spLocks/>
          </p:cNvSpPr>
          <p:nvPr/>
        </p:nvSpPr>
        <p:spPr>
          <a:xfrm>
            <a:off x="795170" y="4571999"/>
            <a:ext cx="7219802" cy="157881"/>
          </a:xfrm>
          <a:prstGeom prst="rect">
            <a:avLst/>
          </a:prstGeom>
        </p:spPr>
        <p:txBody>
          <a:bodyPr lIns="0" tIns="0" rIns="0" bIns="0"/>
          <a:lstStyle>
            <a:lvl1pPr marL="0" indent="0" algn="l" rtl="0" eaLnBrk="0" fontAlgn="base" hangingPunct="0">
              <a:lnSpc>
                <a:spcPct val="90000"/>
              </a:lnSpc>
              <a:spcBef>
                <a:spcPts val="1000"/>
              </a:spcBef>
              <a:spcAft>
                <a:spcPct val="0"/>
              </a:spcAft>
              <a:buFont typeface="Arial" charset="0"/>
              <a:buNone/>
              <a:defRPr lang="en-US" sz="1200" kern="1200" dirty="0">
                <a:solidFill>
                  <a:srgbClr val="333333"/>
                </a:solidFill>
                <a:latin typeface="Arial" charset="0"/>
                <a:ea typeface="Arial" charset="0"/>
                <a:cs typeface="Arial" charset="0"/>
              </a:defRPr>
            </a:lvl1pPr>
            <a:lvl2pPr marL="685800" indent="-228600" algn="l" rtl="0" eaLnBrk="0" fontAlgn="base" hangingPunct="0">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The number of test rigs under irradiation testing in the core and lateral blanket ranged from 15 to 24.</a:t>
            </a:r>
          </a:p>
          <a:p>
            <a:pPr marL="171450" indent="-1714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14" name="Овал 13">
            <a:extLst>
              <a:ext uri="{FF2B5EF4-FFF2-40B4-BE49-F238E27FC236}">
                <a16:creationId xmlns:a16="http://schemas.microsoft.com/office/drawing/2014/main" id="{50BB125E-4EAB-4508-92D2-30AB05A63324}"/>
              </a:ext>
            </a:extLst>
          </p:cNvPr>
          <p:cNvSpPr/>
          <p:nvPr/>
        </p:nvSpPr>
        <p:spPr>
          <a:xfrm>
            <a:off x="636178" y="1262284"/>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a:extLst>
              <a:ext uri="{FF2B5EF4-FFF2-40B4-BE49-F238E27FC236}">
                <a16:creationId xmlns:a16="http://schemas.microsoft.com/office/drawing/2014/main" id="{38CEFF1D-B23E-4A25-BB3F-AA719EDF790F}"/>
              </a:ext>
            </a:extLst>
          </p:cNvPr>
          <p:cNvSpPr/>
          <p:nvPr/>
        </p:nvSpPr>
        <p:spPr>
          <a:xfrm>
            <a:off x="636178" y="1680043"/>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a:extLst>
              <a:ext uri="{FF2B5EF4-FFF2-40B4-BE49-F238E27FC236}">
                <a16:creationId xmlns:a16="http://schemas.microsoft.com/office/drawing/2014/main" id="{A59C49A6-9297-4A52-8791-B4DEA8F10124}"/>
              </a:ext>
            </a:extLst>
          </p:cNvPr>
          <p:cNvSpPr/>
          <p:nvPr/>
        </p:nvSpPr>
        <p:spPr>
          <a:xfrm>
            <a:off x="636177" y="2083770"/>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вал 16">
            <a:extLst>
              <a:ext uri="{FF2B5EF4-FFF2-40B4-BE49-F238E27FC236}">
                <a16:creationId xmlns:a16="http://schemas.microsoft.com/office/drawing/2014/main" id="{13AE7B2B-D3F4-4173-AB0E-D16750246465}"/>
              </a:ext>
            </a:extLst>
          </p:cNvPr>
          <p:cNvSpPr/>
          <p:nvPr/>
        </p:nvSpPr>
        <p:spPr>
          <a:xfrm>
            <a:off x="630392" y="2531518"/>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a:extLst>
              <a:ext uri="{FF2B5EF4-FFF2-40B4-BE49-F238E27FC236}">
                <a16:creationId xmlns:a16="http://schemas.microsoft.com/office/drawing/2014/main" id="{8AA7E78F-7B63-4A30-A814-F2EE2B63A352}"/>
              </a:ext>
            </a:extLst>
          </p:cNvPr>
          <p:cNvSpPr/>
          <p:nvPr/>
        </p:nvSpPr>
        <p:spPr>
          <a:xfrm>
            <a:off x="630391" y="2809116"/>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Овал 18">
            <a:extLst>
              <a:ext uri="{FF2B5EF4-FFF2-40B4-BE49-F238E27FC236}">
                <a16:creationId xmlns:a16="http://schemas.microsoft.com/office/drawing/2014/main" id="{4D43DF13-6876-4213-8BF8-06E6747A0D41}"/>
              </a:ext>
            </a:extLst>
          </p:cNvPr>
          <p:cNvSpPr/>
          <p:nvPr/>
        </p:nvSpPr>
        <p:spPr>
          <a:xfrm>
            <a:off x="630390" y="3129045"/>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Овал 19">
            <a:extLst>
              <a:ext uri="{FF2B5EF4-FFF2-40B4-BE49-F238E27FC236}">
                <a16:creationId xmlns:a16="http://schemas.microsoft.com/office/drawing/2014/main" id="{D5DFAF3A-636A-43D2-BE04-B4A83706B763}"/>
              </a:ext>
            </a:extLst>
          </p:cNvPr>
          <p:cNvSpPr/>
          <p:nvPr/>
        </p:nvSpPr>
        <p:spPr>
          <a:xfrm>
            <a:off x="630389" y="3577858"/>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a:extLst>
              <a:ext uri="{FF2B5EF4-FFF2-40B4-BE49-F238E27FC236}">
                <a16:creationId xmlns:a16="http://schemas.microsoft.com/office/drawing/2014/main" id="{AEE1497A-E156-4C54-A5B6-704B7A8D9CFB}"/>
              </a:ext>
            </a:extLst>
          </p:cNvPr>
          <p:cNvSpPr/>
          <p:nvPr/>
        </p:nvSpPr>
        <p:spPr>
          <a:xfrm>
            <a:off x="630389" y="3884871"/>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Овал 21">
            <a:extLst>
              <a:ext uri="{FF2B5EF4-FFF2-40B4-BE49-F238E27FC236}">
                <a16:creationId xmlns:a16="http://schemas.microsoft.com/office/drawing/2014/main" id="{08F0F49B-34F7-45E6-A46D-A7A7418E902D}"/>
              </a:ext>
            </a:extLst>
          </p:cNvPr>
          <p:cNvSpPr/>
          <p:nvPr/>
        </p:nvSpPr>
        <p:spPr>
          <a:xfrm>
            <a:off x="630389" y="4202597"/>
            <a:ext cx="75881" cy="75881"/>
          </a:xfrm>
          <a:prstGeom prst="ellipse">
            <a:avLst/>
          </a:prstGeom>
          <a:solidFill>
            <a:srgbClr val="003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512413386"/>
      </p:ext>
    </p:extLst>
  </p:cSld>
  <p:clrMapOvr>
    <a:masterClrMapping/>
  </p:clrMapOvr>
</p:sld>
</file>

<file path=ppt/theme/theme1.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541B8C7B-4633-2E45-B746-A05B8E1543F8}"/>
    </a:ext>
  </a:extLst>
</a:theme>
</file>

<file path=ppt/theme/theme2.xml><?xml version="1.0" encoding="utf-8"?>
<a:theme xmlns:a="http://schemas.openxmlformats.org/drawingml/2006/main" name="Divid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6BE6B458-93C6-814D-A81B-47849E6A55A1}"/>
    </a:ext>
  </a:extLst>
</a:theme>
</file>

<file path=ppt/theme/theme3.xml><?xml version="1.0" encoding="utf-8"?>
<a:theme xmlns:a="http://schemas.openxmlformats.org/drawingml/2006/main" name="Text pictur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7389C019-FE70-D24D-871A-DAD941594136}"/>
    </a:ext>
  </a:extLst>
</a:theme>
</file>

<file path=ppt/theme/theme4.xml><?xml version="1.0" encoding="utf-8"?>
<a:theme xmlns:a="http://schemas.openxmlformats.org/drawingml/2006/main" name="Tex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7389C019-FE70-D24D-871A-DAD941594136}"/>
    </a:ext>
  </a:extLst>
</a:theme>
</file>

<file path=ppt/theme/theme5.xml><?xml version="1.0" encoding="utf-8"?>
<a:theme xmlns:a="http://schemas.openxmlformats.org/drawingml/2006/main" name="Chart">
  <a:themeElements>
    <a:clrScheme name="тема для слайдов с диаграммами">
      <a:dk1>
        <a:srgbClr val="414042"/>
      </a:dk1>
      <a:lt1>
        <a:sysClr val="window" lastClr="FFFFFF"/>
      </a:lt1>
      <a:dk2>
        <a:srgbClr val="FFFFFF"/>
      </a:dk2>
      <a:lt2>
        <a:srgbClr val="FFFFFF"/>
      </a:lt2>
      <a:accent1>
        <a:srgbClr val="293D6D"/>
      </a:accent1>
      <a:accent2>
        <a:srgbClr val="456EA9"/>
      </a:accent2>
      <a:accent3>
        <a:srgbClr val="68B0E0"/>
      </a:accent3>
      <a:accent4>
        <a:srgbClr val="ACC44D"/>
      </a:accent4>
      <a:accent5>
        <a:srgbClr val="4C9D8D"/>
      </a:accent5>
      <a:accent6>
        <a:srgbClr val="7F7F7F"/>
      </a:accent6>
      <a:hlink>
        <a:srgbClr val="414042"/>
      </a:hlink>
      <a:folHlink>
        <a:srgbClr val="41404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7389C019-FE70-D24D-871A-DAD941594136}"/>
    </a:ext>
  </a:extLst>
</a:theme>
</file>

<file path=ppt/theme/theme6.xml><?xml version="1.0" encoding="utf-8"?>
<a:theme xmlns:a="http://schemas.openxmlformats.org/drawingml/2006/main" name="Text chart">
  <a:themeElements>
    <a:clrScheme name="тема для слайдов текст-диаграмма">
      <a:dk1>
        <a:srgbClr val="414042"/>
      </a:dk1>
      <a:lt1>
        <a:sysClr val="window" lastClr="FFFFFF"/>
      </a:lt1>
      <a:dk2>
        <a:srgbClr val="FFFFFF"/>
      </a:dk2>
      <a:lt2>
        <a:srgbClr val="FFFFFF"/>
      </a:lt2>
      <a:accent1>
        <a:srgbClr val="EBA444"/>
      </a:accent1>
      <a:accent2>
        <a:srgbClr val="F06942"/>
      </a:accent2>
      <a:accent3>
        <a:srgbClr val="AD5483"/>
      </a:accent3>
      <a:accent4>
        <a:srgbClr val="456EA9"/>
      </a:accent4>
      <a:accent5>
        <a:srgbClr val="68B0E0"/>
      </a:accent5>
      <a:accent6>
        <a:srgbClr val="259789"/>
      </a:accent6>
      <a:hlink>
        <a:srgbClr val="414042"/>
      </a:hlink>
      <a:folHlink>
        <a:srgbClr val="41404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_16x9_white_template" id="{815E4B3B-8E01-5242-B9F1-F7029D6381FB}" vid="{7389C019-FE70-D24D-871A-DAD941594136}"/>
    </a:ext>
  </a:extLst>
</a:theme>
</file>

<file path=ppt/theme/theme7.xml><?xml version="1.0" encoding="utf-8"?>
<a:theme xmlns:a="http://schemas.openxmlformats.org/drawingml/2006/main" name="Final slid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0DAE905-2894-9645-87E8-4A089C61D1E7}" vid="{BB001172-481D-5B4F-A54A-4F845D4C8301}"/>
    </a:ext>
  </a:ext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Presentation_16x9_white_template</Template>
  <TotalTime>1946</TotalTime>
  <Words>1502</Words>
  <Application>Microsoft Macintosh PowerPoint</Application>
  <PresentationFormat>Custom</PresentationFormat>
  <Paragraphs>207</Paragraphs>
  <Slides>12</Slides>
  <Notes>0</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12</vt:i4>
      </vt:variant>
    </vt:vector>
  </HeadingPairs>
  <TitlesOfParts>
    <vt:vector size="25" baseType="lpstr">
      <vt:lpstr>Arial</vt:lpstr>
      <vt:lpstr>Calibri</vt:lpstr>
      <vt:lpstr>Calibri Light</vt:lpstr>
      <vt:lpstr>Roboto</vt:lpstr>
      <vt:lpstr>Times New Roman</vt:lpstr>
      <vt:lpstr>Wingdings</vt:lpstr>
      <vt:lpstr>Title slide</vt:lpstr>
      <vt:lpstr>Divider slide</vt:lpstr>
      <vt:lpstr>Text picture</vt:lpstr>
      <vt:lpstr>Text</vt:lpstr>
      <vt:lpstr>Chart</vt:lpstr>
      <vt:lpstr>Text chart</vt:lpstr>
      <vt:lpstr>Final slide</vt:lpstr>
      <vt:lpstr>BOR-60 reactor operating experience, work on improving safety and extending lifetime </vt:lpstr>
      <vt:lpstr>Milestones of the BOR-60 reactor construction:</vt:lpstr>
      <vt:lpstr>BOR-60 design configuration</vt:lpstr>
      <vt:lpstr>BOR-60 core arrangement</vt:lpstr>
      <vt:lpstr>Main operational parameters of the BOR-60 reactor</vt:lpstr>
      <vt:lpstr>BOR-60 flow diagram</vt:lpstr>
      <vt:lpstr>Main operational performance data of BOR-60 </vt:lpstr>
      <vt:lpstr>Experimental capabilities of the BOR-60</vt:lpstr>
      <vt:lpstr>The main experiments and irradiation tests conducted in the BOR-60 reactor in recent years</vt:lpstr>
      <vt:lpstr>Work on extending the service life and improving the safety of the BOR-60</vt:lpstr>
      <vt:lpstr>Prospects of the BOR-60 reactor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Анна Хомякова</dc:creator>
  <cp:lastModifiedBy>Мария Прохорова</cp:lastModifiedBy>
  <cp:revision>173</cp:revision>
  <dcterms:created xsi:type="dcterms:W3CDTF">2019-09-24T12:37:05Z</dcterms:created>
  <dcterms:modified xsi:type="dcterms:W3CDTF">2022-04-11T10:38:05Z</dcterms:modified>
</cp:coreProperties>
</file>