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slideLayouts/slideLayout2.xml" ContentType="application/vnd.openxmlformats-officedocument.presentationml.slideLayout+xml"/>
  <Override PartName="/ppt/theme/theme3.xml" ContentType="application/vnd.openxmlformats-officedocument.theme+xml"/>
  <Override PartName="/ppt/slideLayouts/slideLayout3.xml" ContentType="application/vnd.openxmlformats-officedocument.presentationml.slideLayout+xml"/>
  <Override PartName="/ppt/theme/theme4.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rawings/drawing1.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theme/themeOverride1.xml" ContentType="application/vnd.openxmlformats-officedocument.themeOverr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drawings/drawing2.xml" ContentType="application/vnd.openxmlformats-officedocument.drawingml.chartshapes+xml"/>
  <Override PartName="/ppt/charts/chart15.xml" ContentType="application/vnd.openxmlformats-officedocument.drawingml.chart+xml"/>
  <Override PartName="/ppt/drawings/drawing3.xml" ContentType="application/vnd.openxmlformats-officedocument.drawingml.chartshapes+xml"/>
  <Override PartName="/ppt/charts/chart16.xml" ContentType="application/vnd.openxmlformats-officedocument.drawingml.chart+xml"/>
  <Override PartName="/ppt/drawings/drawing4.xml" ContentType="application/vnd.openxmlformats-officedocument.drawingml.chartshapes+xml"/>
  <Override PartName="/ppt/charts/chart17.xml" ContentType="application/vnd.openxmlformats-officedocument.drawingml.chart+xml"/>
  <Override PartName="/ppt/drawings/drawing5.xml" ContentType="application/vnd.openxmlformats-officedocument.drawingml.chartshapes+xml"/>
  <Override PartName="/ppt/charts/chart18.xml" ContentType="application/vnd.openxmlformats-officedocument.drawingml.chart+xml"/>
  <Override PartName="/ppt/drawings/drawing6.xml" ContentType="application/vnd.openxmlformats-officedocument.drawingml.chartshapes+xml"/>
  <Override PartName="/ppt/charts/chart19.xml" ContentType="application/vnd.openxmlformats-officedocument.drawingml.chart+xml"/>
  <Override PartName="/ppt/drawings/drawing7.xml" ContentType="application/vnd.openxmlformats-officedocument.drawingml.chartshapes+xml"/>
  <Override PartName="/ppt/charts/chart20.xml" ContentType="application/vnd.openxmlformats-officedocument.drawingml.chart+xml"/>
  <Override PartName="/ppt/drawings/drawing8.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6" r:id="rId1"/>
    <p:sldMasterId id="2147483769" r:id="rId2"/>
    <p:sldMasterId id="2147483772" r:id="rId3"/>
    <p:sldMasterId id="2147483794" r:id="rId4"/>
    <p:sldMasterId id="2147483803" r:id="rId5"/>
    <p:sldMasterId id="2147483811" r:id="rId6"/>
    <p:sldMasterId id="2147483780" r:id="rId7"/>
  </p:sldMasterIdLst>
  <p:notesMasterIdLst>
    <p:notesMasterId r:id="rId24"/>
  </p:notesMasterIdLst>
  <p:handoutMasterIdLst>
    <p:handoutMasterId r:id="rId25"/>
  </p:handoutMasterIdLst>
  <p:sldIdLst>
    <p:sldId id="264" r:id="rId8"/>
    <p:sldId id="290" r:id="rId9"/>
    <p:sldId id="278" r:id="rId10"/>
    <p:sldId id="272" r:id="rId11"/>
    <p:sldId id="274" r:id="rId12"/>
    <p:sldId id="276" r:id="rId13"/>
    <p:sldId id="279" r:id="rId14"/>
    <p:sldId id="280" r:id="rId15"/>
    <p:sldId id="281" r:id="rId16"/>
    <p:sldId id="283" r:id="rId17"/>
    <p:sldId id="282" r:id="rId18"/>
    <p:sldId id="284" r:id="rId19"/>
    <p:sldId id="286" r:id="rId20"/>
    <p:sldId id="288" r:id="rId21"/>
    <p:sldId id="289" r:id="rId22"/>
    <p:sldId id="277" r:id="rId23"/>
  </p:sldIdLst>
  <p:sldSz cx="9144000" cy="514826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 userDrawn="1">
          <p15:clr>
            <a:srgbClr val="A4A3A4"/>
          </p15:clr>
        </p15:guide>
        <p15:guide id="2" pos="340" userDrawn="1">
          <p15:clr>
            <a:srgbClr val="A4A3A4"/>
          </p15:clr>
        </p15:guide>
        <p15:guide id="3" orient="horz" pos="3028" userDrawn="1">
          <p15:clr>
            <a:srgbClr val="A4A3A4"/>
          </p15:clr>
        </p15:guide>
        <p15:guide id="4" pos="5534" userDrawn="1">
          <p15:clr>
            <a:srgbClr val="A4A3A4"/>
          </p15:clr>
        </p15:guide>
        <p15:guide id="5" orient="horz" pos="283" userDrawn="1">
          <p15:clr>
            <a:srgbClr val="A4A3A4"/>
          </p15:clr>
        </p15:guide>
        <p15:guide id="6" orient="horz" pos="2982" userDrawn="1">
          <p15:clr>
            <a:srgbClr val="A4A3A4"/>
          </p15:clr>
        </p15:guide>
        <p15:guide id="7" orient="horz" pos="941" userDrawn="1">
          <p15:clr>
            <a:srgbClr val="A4A3A4"/>
          </p15:clr>
        </p15:guide>
        <p15:guide id="8" orient="horz" pos="1349" userDrawn="1">
          <p15:clr>
            <a:srgbClr val="A4A3A4"/>
          </p15:clr>
        </p15:guide>
        <p15:guide id="9" orient="horz" pos="2098" userDrawn="1">
          <p15:clr>
            <a:srgbClr val="A4A3A4"/>
          </p15:clr>
        </p15:guide>
        <p15:guide id="10" orient="horz" pos="1622" userDrawn="1">
          <p15:clr>
            <a:srgbClr val="A4A3A4"/>
          </p15:clr>
        </p15:guide>
        <p15:guide id="11" orient="horz" pos="57" userDrawn="1">
          <p15:clr>
            <a:srgbClr val="A4A3A4"/>
          </p15:clr>
        </p15:guide>
        <p15:guide id="12" orient="horz" pos="11" userDrawn="1">
          <p15:clr>
            <a:srgbClr val="A4A3A4"/>
          </p15:clr>
        </p15:guide>
        <p15:guide id="13" pos="2331">
          <p15:clr>
            <a:srgbClr val="A4A3A4"/>
          </p15:clr>
        </p15:guide>
        <p15:guide id="14" pos="642">
          <p15:clr>
            <a:srgbClr val="A4A3A4"/>
          </p15:clr>
        </p15:guide>
        <p15:guide id="15" pos="862" userDrawn="1">
          <p15:clr>
            <a:srgbClr val="A4A3A4"/>
          </p15:clr>
        </p15:guide>
        <p15:guide id="16" pos="1260">
          <p15:clr>
            <a:srgbClr val="A4A3A4"/>
          </p15:clr>
        </p15:guide>
        <p15:guide id="17" pos="1410">
          <p15:clr>
            <a:srgbClr val="A4A3A4"/>
          </p15:clr>
        </p15:guide>
        <p15:guide id="18" pos="1796">
          <p15:clr>
            <a:srgbClr val="A4A3A4"/>
          </p15:clr>
        </p15:guide>
        <p15:guide id="19" pos="1944">
          <p15:clr>
            <a:srgbClr val="A4A3A4"/>
          </p15:clr>
        </p15:guide>
        <p15:guide id="20" pos="288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74"/>
    <a:srgbClr val="333333"/>
    <a:srgbClr val="6CACE4"/>
    <a:srgbClr val="4268A0"/>
    <a:srgbClr val="CCFFFF"/>
    <a:srgbClr val="A0208E"/>
    <a:srgbClr val="404040"/>
    <a:srgbClr val="212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86BC59-ACB4-4A2E-BD55-E1599AD38B91}" v="54" dt="2022-04-13T10:43:40.122"/>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30" autoAdjust="0"/>
    <p:restoredTop sz="86419" autoAdjust="0"/>
  </p:normalViewPr>
  <p:slideViewPr>
    <p:cSldViewPr snapToGrid="0">
      <p:cViewPr>
        <p:scale>
          <a:sx n="89" d="100"/>
          <a:sy n="89" d="100"/>
        </p:scale>
        <p:origin x="864" y="1000"/>
      </p:cViewPr>
      <p:guideLst>
        <p:guide orient="horz" pos="34"/>
        <p:guide pos="340"/>
        <p:guide orient="horz" pos="3028"/>
        <p:guide pos="5534"/>
        <p:guide orient="horz" pos="283"/>
        <p:guide orient="horz" pos="2982"/>
        <p:guide orient="horz" pos="941"/>
        <p:guide orient="horz" pos="1349"/>
        <p:guide orient="horz" pos="2098"/>
        <p:guide orient="horz" pos="1622"/>
        <p:guide orient="horz" pos="57"/>
        <p:guide orient="horz" pos="11"/>
        <p:guide pos="2331"/>
        <p:guide pos="642"/>
        <p:guide pos="862"/>
        <p:guide pos="1260"/>
        <p:guide pos="1410"/>
        <p:guide pos="1796"/>
        <p:guide pos="19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172" d="100"/>
          <a:sy n="172" d="100"/>
        </p:scale>
        <p:origin x="6552" y="208"/>
      </p:cViewPr>
      <p:guideLst>
        <p:guide orient="horz" pos="2880"/>
        <p:guide pos="2160"/>
      </p:guideLst>
    </p:cSldViewPr>
  </p:notesViewPr>
  <p:gridSpacing cx="1080136" cy="1080136"/>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ladislav Shuvalov" userId="474cf1bd15ce3829" providerId="LiveId" clId="{6186BC59-ACB4-4A2E-BD55-E1599AD38B91}"/>
    <pc:docChg chg="undo custSel modSld">
      <pc:chgData name="Vladislav Shuvalov" userId="474cf1bd15ce3829" providerId="LiveId" clId="{6186BC59-ACB4-4A2E-BD55-E1599AD38B91}" dt="2022-04-13T12:55:43.865" v="499" actId="1076"/>
      <pc:docMkLst>
        <pc:docMk/>
      </pc:docMkLst>
      <pc:sldChg chg="addSp modSp mod">
        <pc:chgData name="Vladislav Shuvalov" userId="474cf1bd15ce3829" providerId="LiveId" clId="{6186BC59-ACB4-4A2E-BD55-E1599AD38B91}" dt="2022-04-13T09:59:59.009" v="135" actId="1076"/>
        <pc:sldMkLst>
          <pc:docMk/>
          <pc:sldMk cId="777544593" sldId="272"/>
        </pc:sldMkLst>
        <pc:spChg chg="add mod ord">
          <ac:chgData name="Vladislav Shuvalov" userId="474cf1bd15ce3829" providerId="LiveId" clId="{6186BC59-ACB4-4A2E-BD55-E1599AD38B91}" dt="2022-04-13T09:59:59.009" v="135" actId="1076"/>
          <ac:spMkLst>
            <pc:docMk/>
            <pc:sldMk cId="777544593" sldId="272"/>
            <ac:spMk id="7" creationId="{2719CE1A-1006-4CFC-9BD6-0A8C60EAAED3}"/>
          </ac:spMkLst>
        </pc:spChg>
        <pc:spChg chg="mod">
          <ac:chgData name="Vladislav Shuvalov" userId="474cf1bd15ce3829" providerId="LiveId" clId="{6186BC59-ACB4-4A2E-BD55-E1599AD38B91}" dt="2022-04-13T09:59:41.441" v="128" actId="1076"/>
          <ac:spMkLst>
            <pc:docMk/>
            <pc:sldMk cId="777544593" sldId="272"/>
            <ac:spMk id="8" creationId="{00000000-0000-0000-0000-000000000000}"/>
          </ac:spMkLst>
        </pc:spChg>
        <pc:spChg chg="add mod ord">
          <ac:chgData name="Vladislav Shuvalov" userId="474cf1bd15ce3829" providerId="LiveId" clId="{6186BC59-ACB4-4A2E-BD55-E1599AD38B91}" dt="2022-04-13T09:59:59.009" v="135" actId="1076"/>
          <ac:spMkLst>
            <pc:docMk/>
            <pc:sldMk cId="777544593" sldId="272"/>
            <ac:spMk id="9" creationId="{4F529076-21A0-4013-8CEB-1CAFAD11B2DF}"/>
          </ac:spMkLst>
        </pc:spChg>
        <pc:spChg chg="add mod">
          <ac:chgData name="Vladislav Shuvalov" userId="474cf1bd15ce3829" providerId="LiveId" clId="{6186BC59-ACB4-4A2E-BD55-E1599AD38B91}" dt="2022-04-13T09:59:45.342" v="133" actId="14100"/>
          <ac:spMkLst>
            <pc:docMk/>
            <pc:sldMk cId="777544593" sldId="272"/>
            <ac:spMk id="10" creationId="{90478D66-F60D-4389-AFB0-35B97EEB5411}"/>
          </ac:spMkLst>
        </pc:spChg>
        <pc:spChg chg="mod">
          <ac:chgData name="Vladislav Shuvalov" userId="474cf1bd15ce3829" providerId="LiveId" clId="{6186BC59-ACB4-4A2E-BD55-E1599AD38B91}" dt="2022-04-13T09:59:50.631" v="134" actId="1076"/>
          <ac:spMkLst>
            <pc:docMk/>
            <pc:sldMk cId="777544593" sldId="272"/>
            <ac:spMk id="17" creationId="{00000000-0000-0000-0000-000000000000}"/>
          </ac:spMkLst>
        </pc:spChg>
        <pc:graphicFrameChg chg="mod">
          <ac:chgData name="Vladislav Shuvalov" userId="474cf1bd15ce3829" providerId="LiveId" clId="{6186BC59-ACB4-4A2E-BD55-E1599AD38B91}" dt="2022-04-13T09:59:59.009" v="135" actId="1076"/>
          <ac:graphicFrameMkLst>
            <pc:docMk/>
            <pc:sldMk cId="777544593" sldId="272"/>
            <ac:graphicFrameMk id="12" creationId="{00000000-0000-0000-0000-000000000000}"/>
          </ac:graphicFrameMkLst>
        </pc:graphicFrameChg>
        <pc:picChg chg="mod">
          <ac:chgData name="Vladislav Shuvalov" userId="474cf1bd15ce3829" providerId="LiveId" clId="{6186BC59-ACB4-4A2E-BD55-E1599AD38B91}" dt="2022-04-13T09:59:59.009" v="135" actId="1076"/>
          <ac:picMkLst>
            <pc:docMk/>
            <pc:sldMk cId="777544593" sldId="272"/>
            <ac:picMk id="14" creationId="{00000000-0000-0000-0000-000000000000}"/>
          </ac:picMkLst>
        </pc:picChg>
      </pc:sldChg>
      <pc:sldChg chg="addSp delSp modSp mod">
        <pc:chgData name="Vladislav Shuvalov" userId="474cf1bd15ce3829" providerId="LiveId" clId="{6186BC59-ACB4-4A2E-BD55-E1599AD38B91}" dt="2022-04-13T10:12:23.968" v="235" actId="14100"/>
        <pc:sldMkLst>
          <pc:docMk/>
          <pc:sldMk cId="1543962302" sldId="274"/>
        </pc:sldMkLst>
        <pc:spChg chg="del">
          <ac:chgData name="Vladislav Shuvalov" userId="474cf1bd15ce3829" providerId="LiveId" clId="{6186BC59-ACB4-4A2E-BD55-E1599AD38B91}" dt="2022-04-13T10:10:20.626" v="206" actId="478"/>
          <ac:spMkLst>
            <pc:docMk/>
            <pc:sldMk cId="1543962302" sldId="274"/>
            <ac:spMk id="3" creationId="{0B757199-FE55-2046-9BDD-C71395FDE1FC}"/>
          </ac:spMkLst>
        </pc:spChg>
        <pc:spChg chg="add del mod">
          <ac:chgData name="Vladislav Shuvalov" userId="474cf1bd15ce3829" providerId="LiveId" clId="{6186BC59-ACB4-4A2E-BD55-E1599AD38B91}" dt="2022-04-13T10:09:08.652" v="186"/>
          <ac:spMkLst>
            <pc:docMk/>
            <pc:sldMk cId="1543962302" sldId="274"/>
            <ac:spMk id="23" creationId="{719CFBF3-A020-4DFC-BA1B-848D58B2EDC5}"/>
          </ac:spMkLst>
        </pc:spChg>
        <pc:spChg chg="mod">
          <ac:chgData name="Vladislav Shuvalov" userId="474cf1bd15ce3829" providerId="LiveId" clId="{6186BC59-ACB4-4A2E-BD55-E1599AD38B91}" dt="2022-04-13T10:12:21.661" v="234" actId="14100"/>
          <ac:spMkLst>
            <pc:docMk/>
            <pc:sldMk cId="1543962302" sldId="274"/>
            <ac:spMk id="24" creationId="{5A40378B-D2B1-F949-B8DE-650EF15FBB1F}"/>
          </ac:spMkLst>
        </pc:spChg>
        <pc:spChg chg="add mod ord">
          <ac:chgData name="Vladislav Shuvalov" userId="474cf1bd15ce3829" providerId="LiveId" clId="{6186BC59-ACB4-4A2E-BD55-E1599AD38B91}" dt="2022-04-13T10:10:00.174" v="202" actId="167"/>
          <ac:spMkLst>
            <pc:docMk/>
            <pc:sldMk cId="1543962302" sldId="274"/>
            <ac:spMk id="25" creationId="{D7DD48E6-CECB-4C47-B769-7F39AC5D838C}"/>
          </ac:spMkLst>
        </pc:spChg>
        <pc:spChg chg="add mod ord">
          <ac:chgData name="Vladislav Shuvalov" userId="474cf1bd15ce3829" providerId="LiveId" clId="{6186BC59-ACB4-4A2E-BD55-E1599AD38B91}" dt="2022-04-13T10:12:18.381" v="233" actId="1076"/>
          <ac:spMkLst>
            <pc:docMk/>
            <pc:sldMk cId="1543962302" sldId="274"/>
            <ac:spMk id="26" creationId="{F8883695-F593-41DF-905D-792879200A93}"/>
          </ac:spMkLst>
        </pc:spChg>
        <pc:spChg chg="mod">
          <ac:chgData name="Vladislav Shuvalov" userId="474cf1bd15ce3829" providerId="LiveId" clId="{6186BC59-ACB4-4A2E-BD55-E1599AD38B91}" dt="2022-04-13T10:11:38.638" v="224" actId="1076"/>
          <ac:spMkLst>
            <pc:docMk/>
            <pc:sldMk cId="1543962302" sldId="274"/>
            <ac:spMk id="49" creationId="{00000000-0000-0000-0000-000000000000}"/>
          </ac:spMkLst>
        </pc:spChg>
        <pc:spChg chg="mod">
          <ac:chgData name="Vladislav Shuvalov" userId="474cf1bd15ce3829" providerId="LiveId" clId="{6186BC59-ACB4-4A2E-BD55-E1599AD38B91}" dt="2022-04-13T10:12:23.968" v="235" actId="14100"/>
          <ac:spMkLst>
            <pc:docMk/>
            <pc:sldMk cId="1543962302" sldId="274"/>
            <ac:spMk id="50" creationId="{00000000-0000-0000-0000-000000000000}"/>
          </ac:spMkLst>
        </pc:spChg>
        <pc:spChg chg="mod">
          <ac:chgData name="Vladislav Shuvalov" userId="474cf1bd15ce3829" providerId="LiveId" clId="{6186BC59-ACB4-4A2E-BD55-E1599AD38B91}" dt="2022-04-13T10:12:18.381" v="233" actId="1076"/>
          <ac:spMkLst>
            <pc:docMk/>
            <pc:sldMk cId="1543962302" sldId="274"/>
            <ac:spMk id="7205" creationId="{00000000-0000-0000-0000-000000000000}"/>
          </ac:spMkLst>
        </pc:spChg>
        <pc:spChg chg="mod">
          <ac:chgData name="Vladislav Shuvalov" userId="474cf1bd15ce3829" providerId="LiveId" clId="{6186BC59-ACB4-4A2E-BD55-E1599AD38B91}" dt="2022-04-13T10:12:18.381" v="233" actId="1076"/>
          <ac:spMkLst>
            <pc:docMk/>
            <pc:sldMk cId="1543962302" sldId="274"/>
            <ac:spMk id="7207" creationId="{00000000-0000-0000-0000-000000000000}"/>
          </ac:spMkLst>
        </pc:spChg>
        <pc:spChg chg="mod">
          <ac:chgData name="Vladislav Shuvalov" userId="474cf1bd15ce3829" providerId="LiveId" clId="{6186BC59-ACB4-4A2E-BD55-E1599AD38B91}" dt="2022-04-13T10:12:18.381" v="233" actId="1076"/>
          <ac:spMkLst>
            <pc:docMk/>
            <pc:sldMk cId="1543962302" sldId="274"/>
            <ac:spMk id="7208" creationId="{00000000-0000-0000-0000-000000000000}"/>
          </ac:spMkLst>
        </pc:spChg>
        <pc:spChg chg="mod">
          <ac:chgData name="Vladislav Shuvalov" userId="474cf1bd15ce3829" providerId="LiveId" clId="{6186BC59-ACB4-4A2E-BD55-E1599AD38B91}" dt="2022-04-13T10:12:18.381" v="233" actId="1076"/>
          <ac:spMkLst>
            <pc:docMk/>
            <pc:sldMk cId="1543962302" sldId="274"/>
            <ac:spMk id="7209" creationId="{00000000-0000-0000-0000-000000000000}"/>
          </ac:spMkLst>
        </pc:spChg>
        <pc:spChg chg="mod">
          <ac:chgData name="Vladislav Shuvalov" userId="474cf1bd15ce3829" providerId="LiveId" clId="{6186BC59-ACB4-4A2E-BD55-E1599AD38B91}" dt="2022-04-13T10:12:18.381" v="233" actId="1076"/>
          <ac:spMkLst>
            <pc:docMk/>
            <pc:sldMk cId="1543962302" sldId="274"/>
            <ac:spMk id="7210" creationId="{00000000-0000-0000-0000-000000000000}"/>
          </ac:spMkLst>
        </pc:spChg>
        <pc:spChg chg="mod">
          <ac:chgData name="Vladislav Shuvalov" userId="474cf1bd15ce3829" providerId="LiveId" clId="{6186BC59-ACB4-4A2E-BD55-E1599AD38B91}" dt="2022-04-13T10:10:51.086" v="210" actId="1076"/>
          <ac:spMkLst>
            <pc:docMk/>
            <pc:sldMk cId="1543962302" sldId="274"/>
            <ac:spMk id="7211" creationId="{00000000-0000-0000-0000-000000000000}"/>
          </ac:spMkLst>
        </pc:spChg>
        <pc:spChg chg="mod">
          <ac:chgData name="Vladislav Shuvalov" userId="474cf1bd15ce3829" providerId="LiveId" clId="{6186BC59-ACB4-4A2E-BD55-E1599AD38B91}" dt="2022-04-13T10:10:53.922" v="211" actId="1076"/>
          <ac:spMkLst>
            <pc:docMk/>
            <pc:sldMk cId="1543962302" sldId="274"/>
            <ac:spMk id="7212" creationId="{00000000-0000-0000-0000-000000000000}"/>
          </ac:spMkLst>
        </pc:spChg>
        <pc:spChg chg="mod">
          <ac:chgData name="Vladislav Shuvalov" userId="474cf1bd15ce3829" providerId="LiveId" clId="{6186BC59-ACB4-4A2E-BD55-E1599AD38B91}" dt="2022-04-13T10:12:18.381" v="233" actId="1076"/>
          <ac:spMkLst>
            <pc:docMk/>
            <pc:sldMk cId="1543962302" sldId="274"/>
            <ac:spMk id="7218" creationId="{00000000-0000-0000-0000-000000000000}"/>
          </ac:spMkLst>
        </pc:spChg>
        <pc:picChg chg="mod">
          <ac:chgData name="Vladislav Shuvalov" userId="474cf1bd15ce3829" providerId="LiveId" clId="{6186BC59-ACB4-4A2E-BD55-E1599AD38B91}" dt="2022-04-13T10:12:18.381" v="233" actId="1076"/>
          <ac:picMkLst>
            <pc:docMk/>
            <pc:sldMk cId="1543962302" sldId="274"/>
            <ac:picMk id="32" creationId="{00000000-0000-0000-0000-000000000000}"/>
          </ac:picMkLst>
        </pc:picChg>
        <pc:picChg chg="mod">
          <ac:chgData name="Vladislav Shuvalov" userId="474cf1bd15ce3829" providerId="LiveId" clId="{6186BC59-ACB4-4A2E-BD55-E1599AD38B91}" dt="2022-04-13T10:10:44.821" v="209" actId="1076"/>
          <ac:picMkLst>
            <pc:docMk/>
            <pc:sldMk cId="1543962302" sldId="274"/>
            <ac:picMk id="33" creationId="{00000000-0000-0000-0000-000000000000}"/>
          </ac:picMkLst>
        </pc:picChg>
      </pc:sldChg>
      <pc:sldChg chg="addSp delSp modSp mod">
        <pc:chgData name="Vladislav Shuvalov" userId="474cf1bd15ce3829" providerId="LiveId" clId="{6186BC59-ACB4-4A2E-BD55-E1599AD38B91}" dt="2022-04-13T10:45:46.419" v="489" actId="1076"/>
        <pc:sldMkLst>
          <pc:docMk/>
          <pc:sldMk cId="4152708229" sldId="276"/>
        </pc:sldMkLst>
        <pc:spChg chg="mod">
          <ac:chgData name="Vladislav Shuvalov" userId="474cf1bd15ce3829" providerId="LiveId" clId="{6186BC59-ACB4-4A2E-BD55-E1599AD38B91}" dt="2022-04-13T10:45:43.352" v="488" actId="14100"/>
          <ac:spMkLst>
            <pc:docMk/>
            <pc:sldMk cId="4152708229" sldId="276"/>
            <ac:spMk id="13" creationId="{CD35B326-182E-D74E-88EC-B6896B140498}"/>
          </ac:spMkLst>
        </pc:spChg>
        <pc:spChg chg="add del mod">
          <ac:chgData name="Vladislav Shuvalov" userId="474cf1bd15ce3829" providerId="LiveId" clId="{6186BC59-ACB4-4A2E-BD55-E1599AD38B91}" dt="2022-04-13T10:02:13.095" v="141"/>
          <ac:spMkLst>
            <pc:docMk/>
            <pc:sldMk cId="4152708229" sldId="276"/>
            <ac:spMk id="14" creationId="{FFE76233-F271-40A6-A94D-F5BD5CAF32A8}"/>
          </ac:spMkLst>
        </pc:spChg>
        <pc:spChg chg="add mod ord">
          <ac:chgData name="Vladislav Shuvalov" userId="474cf1bd15ce3829" providerId="LiveId" clId="{6186BC59-ACB4-4A2E-BD55-E1599AD38B91}" dt="2022-04-13T10:13:14.160" v="242" actId="1076"/>
          <ac:spMkLst>
            <pc:docMk/>
            <pc:sldMk cId="4152708229" sldId="276"/>
            <ac:spMk id="15" creationId="{2502F351-C982-43CC-9409-9FD0225BB592}"/>
          </ac:spMkLst>
        </pc:spChg>
        <pc:spChg chg="add mod">
          <ac:chgData name="Vladislav Shuvalov" userId="474cf1bd15ce3829" providerId="LiveId" clId="{6186BC59-ACB4-4A2E-BD55-E1599AD38B91}" dt="2022-04-13T10:13:22.574" v="245" actId="1076"/>
          <ac:spMkLst>
            <pc:docMk/>
            <pc:sldMk cId="4152708229" sldId="276"/>
            <ac:spMk id="16" creationId="{1BEDDEEF-38C6-49AE-A867-5FB98C675E34}"/>
          </ac:spMkLst>
        </pc:spChg>
        <pc:spChg chg="mod">
          <ac:chgData name="Vladislav Shuvalov" userId="474cf1bd15ce3829" providerId="LiveId" clId="{6186BC59-ACB4-4A2E-BD55-E1599AD38B91}" dt="2022-04-13T10:13:14.160" v="242" actId="1076"/>
          <ac:spMkLst>
            <pc:docMk/>
            <pc:sldMk cId="4152708229" sldId="276"/>
            <ac:spMk id="38" creationId="{00000000-0000-0000-0000-000000000000}"/>
          </ac:spMkLst>
        </pc:spChg>
        <pc:spChg chg="mod">
          <ac:chgData name="Vladislav Shuvalov" userId="474cf1bd15ce3829" providerId="LiveId" clId="{6186BC59-ACB4-4A2E-BD55-E1599AD38B91}" dt="2022-04-13T10:28:42.259" v="423" actId="1076"/>
          <ac:spMkLst>
            <pc:docMk/>
            <pc:sldMk cId="4152708229" sldId="276"/>
            <ac:spMk id="39" creationId="{00000000-0000-0000-0000-000000000000}"/>
          </ac:spMkLst>
        </pc:spChg>
        <pc:spChg chg="mod">
          <ac:chgData name="Vladislav Shuvalov" userId="474cf1bd15ce3829" providerId="LiveId" clId="{6186BC59-ACB4-4A2E-BD55-E1599AD38B91}" dt="2022-04-13T10:13:14.160" v="242" actId="1076"/>
          <ac:spMkLst>
            <pc:docMk/>
            <pc:sldMk cId="4152708229" sldId="276"/>
            <ac:spMk id="40" creationId="{00000000-0000-0000-0000-000000000000}"/>
          </ac:spMkLst>
        </pc:spChg>
        <pc:spChg chg="mod">
          <ac:chgData name="Vladislav Shuvalov" userId="474cf1bd15ce3829" providerId="LiveId" clId="{6186BC59-ACB4-4A2E-BD55-E1599AD38B91}" dt="2022-04-13T10:13:14.160" v="242" actId="1076"/>
          <ac:spMkLst>
            <pc:docMk/>
            <pc:sldMk cId="4152708229" sldId="276"/>
            <ac:spMk id="41" creationId="{00000000-0000-0000-0000-000000000000}"/>
          </ac:spMkLst>
        </pc:spChg>
        <pc:spChg chg="mod">
          <ac:chgData name="Vladislav Shuvalov" userId="474cf1bd15ce3829" providerId="LiveId" clId="{6186BC59-ACB4-4A2E-BD55-E1599AD38B91}" dt="2022-04-13T10:45:46.419" v="489" actId="1076"/>
          <ac:spMkLst>
            <pc:docMk/>
            <pc:sldMk cId="4152708229" sldId="276"/>
            <ac:spMk id="42" creationId="{00000000-0000-0000-0000-000000000000}"/>
          </ac:spMkLst>
        </pc:spChg>
        <pc:graphicFrameChg chg="mod">
          <ac:chgData name="Vladislav Shuvalov" userId="474cf1bd15ce3829" providerId="LiveId" clId="{6186BC59-ACB4-4A2E-BD55-E1599AD38B91}" dt="2022-04-13T10:13:14.160" v="242" actId="1076"/>
          <ac:graphicFrameMkLst>
            <pc:docMk/>
            <pc:sldMk cId="4152708229" sldId="276"/>
            <ac:graphicFrameMk id="31" creationId="{00000000-0000-0000-0000-000000000000}"/>
          </ac:graphicFrameMkLst>
        </pc:graphicFrameChg>
        <pc:graphicFrameChg chg="mod">
          <ac:chgData name="Vladislav Shuvalov" userId="474cf1bd15ce3829" providerId="LiveId" clId="{6186BC59-ACB4-4A2E-BD55-E1599AD38B91}" dt="2022-04-13T10:13:14.160" v="242" actId="1076"/>
          <ac:graphicFrameMkLst>
            <pc:docMk/>
            <pc:sldMk cId="4152708229" sldId="276"/>
            <ac:graphicFrameMk id="33" creationId="{00000000-0000-0000-0000-000000000000}"/>
          </ac:graphicFrameMkLst>
        </pc:graphicFrameChg>
        <pc:graphicFrameChg chg="mod">
          <ac:chgData name="Vladislav Shuvalov" userId="474cf1bd15ce3829" providerId="LiveId" clId="{6186BC59-ACB4-4A2E-BD55-E1599AD38B91}" dt="2022-04-13T10:13:14.160" v="242" actId="1076"/>
          <ac:graphicFrameMkLst>
            <pc:docMk/>
            <pc:sldMk cId="4152708229" sldId="276"/>
            <ac:graphicFrameMk id="35" creationId="{00000000-0000-0000-0000-000000000000}"/>
          </ac:graphicFrameMkLst>
        </pc:graphicFrameChg>
        <pc:graphicFrameChg chg="mod">
          <ac:chgData name="Vladislav Shuvalov" userId="474cf1bd15ce3829" providerId="LiveId" clId="{6186BC59-ACB4-4A2E-BD55-E1599AD38B91}" dt="2022-04-13T10:13:14.160" v="242" actId="1076"/>
          <ac:graphicFrameMkLst>
            <pc:docMk/>
            <pc:sldMk cId="4152708229" sldId="276"/>
            <ac:graphicFrameMk id="37" creationId="{00000000-0000-0000-0000-000000000000}"/>
          </ac:graphicFrameMkLst>
        </pc:graphicFrameChg>
      </pc:sldChg>
      <pc:sldChg chg="modSp mod">
        <pc:chgData name="Vladislav Shuvalov" userId="474cf1bd15ce3829" providerId="LiveId" clId="{6186BC59-ACB4-4A2E-BD55-E1599AD38B91}" dt="2022-04-13T12:55:43.865" v="499" actId="1076"/>
        <pc:sldMkLst>
          <pc:docMk/>
          <pc:sldMk cId="264043814" sldId="277"/>
        </pc:sldMkLst>
        <pc:spChg chg="mod">
          <ac:chgData name="Vladislav Shuvalov" userId="474cf1bd15ce3829" providerId="LiveId" clId="{6186BC59-ACB4-4A2E-BD55-E1599AD38B91}" dt="2022-04-13T12:55:43.865" v="499" actId="1076"/>
          <ac:spMkLst>
            <pc:docMk/>
            <pc:sldMk cId="264043814" sldId="277"/>
            <ac:spMk id="2" creationId="{00000000-0000-0000-0000-000000000000}"/>
          </ac:spMkLst>
        </pc:spChg>
      </pc:sldChg>
      <pc:sldChg chg="addSp modSp mod">
        <pc:chgData name="Vladislav Shuvalov" userId="474cf1bd15ce3829" providerId="LiveId" clId="{6186BC59-ACB4-4A2E-BD55-E1599AD38B91}" dt="2022-04-13T09:58:03.398" v="104" actId="14100"/>
        <pc:sldMkLst>
          <pc:docMk/>
          <pc:sldMk cId="3626144696" sldId="278"/>
        </pc:sldMkLst>
        <pc:spChg chg="mod">
          <ac:chgData name="Vladislav Shuvalov" userId="474cf1bd15ce3829" providerId="LiveId" clId="{6186BC59-ACB4-4A2E-BD55-E1599AD38B91}" dt="2022-04-13T09:57:36.714" v="92" actId="1076"/>
          <ac:spMkLst>
            <pc:docMk/>
            <pc:sldMk cId="3626144696" sldId="278"/>
            <ac:spMk id="4" creationId="{00000000-0000-0000-0000-000000000000}"/>
          </ac:spMkLst>
        </pc:spChg>
        <pc:spChg chg="mod">
          <ac:chgData name="Vladislav Shuvalov" userId="474cf1bd15ce3829" providerId="LiveId" clId="{6186BC59-ACB4-4A2E-BD55-E1599AD38B91}" dt="2022-04-13T09:57:40.922" v="95" actId="1076"/>
          <ac:spMkLst>
            <pc:docMk/>
            <pc:sldMk cId="3626144696" sldId="278"/>
            <ac:spMk id="5" creationId="{6482FE9E-AD02-A245-AC4D-2520CE79CD5F}"/>
          </ac:spMkLst>
        </pc:spChg>
        <pc:spChg chg="mod">
          <ac:chgData name="Vladislav Shuvalov" userId="474cf1bd15ce3829" providerId="LiveId" clId="{6186BC59-ACB4-4A2E-BD55-E1599AD38B91}" dt="2022-04-13T09:57:48.997" v="100" actId="1076"/>
          <ac:spMkLst>
            <pc:docMk/>
            <pc:sldMk cId="3626144696" sldId="278"/>
            <ac:spMk id="6" creationId="{350A2888-6ED7-F644-B4C2-503859BDFE18}"/>
          </ac:spMkLst>
        </pc:spChg>
        <pc:spChg chg="mod">
          <ac:chgData name="Vladislav Shuvalov" userId="474cf1bd15ce3829" providerId="LiveId" clId="{6186BC59-ACB4-4A2E-BD55-E1599AD38B91}" dt="2022-04-13T09:57:57.737" v="102" actId="14100"/>
          <ac:spMkLst>
            <pc:docMk/>
            <pc:sldMk cId="3626144696" sldId="278"/>
            <ac:spMk id="7" creationId="{D8C83B59-8347-394B-858F-DB086C94A255}"/>
          </ac:spMkLst>
        </pc:spChg>
        <pc:spChg chg="mod">
          <ac:chgData name="Vladislav Shuvalov" userId="474cf1bd15ce3829" providerId="LiveId" clId="{6186BC59-ACB4-4A2E-BD55-E1599AD38B91}" dt="2022-04-13T09:58:03.398" v="104" actId="14100"/>
          <ac:spMkLst>
            <pc:docMk/>
            <pc:sldMk cId="3626144696" sldId="278"/>
            <ac:spMk id="8" creationId="{CE842339-1036-354D-A111-409ED5116592}"/>
          </ac:spMkLst>
        </pc:spChg>
        <pc:spChg chg="add mod ord">
          <ac:chgData name="Vladislav Shuvalov" userId="474cf1bd15ce3829" providerId="LiveId" clId="{6186BC59-ACB4-4A2E-BD55-E1599AD38B91}" dt="2022-04-13T09:57:32.253" v="91" actId="167"/>
          <ac:spMkLst>
            <pc:docMk/>
            <pc:sldMk cId="3626144696" sldId="278"/>
            <ac:spMk id="9" creationId="{8A3F81BB-A4D8-4E39-82C9-E5FD32C7718A}"/>
          </ac:spMkLst>
        </pc:spChg>
        <pc:spChg chg="add mod ord">
          <ac:chgData name="Vladislav Shuvalov" userId="474cf1bd15ce3829" providerId="LiveId" clId="{6186BC59-ACB4-4A2E-BD55-E1599AD38B91}" dt="2022-04-13T09:57:38.336" v="94" actId="1076"/>
          <ac:spMkLst>
            <pc:docMk/>
            <pc:sldMk cId="3626144696" sldId="278"/>
            <ac:spMk id="10" creationId="{1A3C68CC-927E-4C87-B45B-11F1EF47C962}"/>
          </ac:spMkLst>
        </pc:spChg>
        <pc:spChg chg="add mod ord">
          <ac:chgData name="Vladislav Shuvalov" userId="474cf1bd15ce3829" providerId="LiveId" clId="{6186BC59-ACB4-4A2E-BD55-E1599AD38B91}" dt="2022-04-13T09:57:43.063" v="97" actId="1076"/>
          <ac:spMkLst>
            <pc:docMk/>
            <pc:sldMk cId="3626144696" sldId="278"/>
            <ac:spMk id="11" creationId="{490B3A72-0E50-4DDF-B220-DC1B5739EF6D}"/>
          </ac:spMkLst>
        </pc:spChg>
        <pc:spChg chg="add mod ord">
          <ac:chgData name="Vladislav Shuvalov" userId="474cf1bd15ce3829" providerId="LiveId" clId="{6186BC59-ACB4-4A2E-BD55-E1599AD38B91}" dt="2022-04-13T09:57:32.253" v="91" actId="167"/>
          <ac:spMkLst>
            <pc:docMk/>
            <pc:sldMk cId="3626144696" sldId="278"/>
            <ac:spMk id="12" creationId="{F8F7AE4B-3EDF-42F0-AD1D-DD5988885EF4}"/>
          </ac:spMkLst>
        </pc:spChg>
        <pc:spChg chg="add mod ord">
          <ac:chgData name="Vladislav Shuvalov" userId="474cf1bd15ce3829" providerId="LiveId" clId="{6186BC59-ACB4-4A2E-BD55-E1599AD38B91}" dt="2022-04-13T09:57:32.253" v="91" actId="167"/>
          <ac:spMkLst>
            <pc:docMk/>
            <pc:sldMk cId="3626144696" sldId="278"/>
            <ac:spMk id="13" creationId="{25BDFADC-6DD1-45AB-9B68-0ABE707B7A05}"/>
          </ac:spMkLst>
        </pc:spChg>
      </pc:sldChg>
      <pc:sldChg chg="addSp delSp modSp mod">
        <pc:chgData name="Vladislav Shuvalov" userId="474cf1bd15ce3829" providerId="LiveId" clId="{6186BC59-ACB4-4A2E-BD55-E1599AD38B91}" dt="2022-04-13T10:16:30.236" v="286" actId="1076"/>
        <pc:sldMkLst>
          <pc:docMk/>
          <pc:sldMk cId="4152708229" sldId="279"/>
        </pc:sldMkLst>
        <pc:spChg chg="mod">
          <ac:chgData name="Vladislav Shuvalov" userId="474cf1bd15ce3829" providerId="LiveId" clId="{6186BC59-ACB4-4A2E-BD55-E1599AD38B91}" dt="2022-04-13T10:16:13.398" v="283" actId="1076"/>
          <ac:spMkLst>
            <pc:docMk/>
            <pc:sldMk cId="4152708229" sldId="279"/>
            <ac:spMk id="5" creationId="{00000000-0000-0000-0000-000000000000}"/>
          </ac:spMkLst>
        </pc:spChg>
        <pc:spChg chg="mod">
          <ac:chgData name="Vladislav Shuvalov" userId="474cf1bd15ce3829" providerId="LiveId" clId="{6186BC59-ACB4-4A2E-BD55-E1599AD38B91}" dt="2022-04-13T10:16:30.236" v="286" actId="1076"/>
          <ac:spMkLst>
            <pc:docMk/>
            <pc:sldMk cId="4152708229" sldId="279"/>
            <ac:spMk id="17" creationId="{00000000-0000-0000-0000-000000000000}"/>
          </ac:spMkLst>
        </pc:spChg>
        <pc:spChg chg="mod">
          <ac:chgData name="Vladislav Shuvalov" userId="474cf1bd15ce3829" providerId="LiveId" clId="{6186BC59-ACB4-4A2E-BD55-E1599AD38B91}" dt="2022-04-13T10:16:30.236" v="286" actId="1076"/>
          <ac:spMkLst>
            <pc:docMk/>
            <pc:sldMk cId="4152708229" sldId="279"/>
            <ac:spMk id="18" creationId="{00000000-0000-0000-0000-000000000000}"/>
          </ac:spMkLst>
        </pc:spChg>
        <pc:spChg chg="mod">
          <ac:chgData name="Vladislav Shuvalov" userId="474cf1bd15ce3829" providerId="LiveId" clId="{6186BC59-ACB4-4A2E-BD55-E1599AD38B91}" dt="2022-04-13T10:15:04.905" v="258" actId="207"/>
          <ac:spMkLst>
            <pc:docMk/>
            <pc:sldMk cId="4152708229" sldId="279"/>
            <ac:spMk id="19" creationId="{D0DE8453-AA90-AA41-B81F-4FCC5BE69276}"/>
          </ac:spMkLst>
        </pc:spChg>
        <pc:spChg chg="add del mod">
          <ac:chgData name="Vladislav Shuvalov" userId="474cf1bd15ce3829" providerId="LiveId" clId="{6186BC59-ACB4-4A2E-BD55-E1599AD38B91}" dt="2022-04-13T10:14:27.833" v="247" actId="478"/>
          <ac:spMkLst>
            <pc:docMk/>
            <pc:sldMk cId="4152708229" sldId="279"/>
            <ac:spMk id="21" creationId="{7EADDE44-A508-4E27-ABB4-51EAD0939366}"/>
          </ac:spMkLst>
        </pc:spChg>
        <pc:spChg chg="add del mod">
          <ac:chgData name="Vladislav Shuvalov" userId="474cf1bd15ce3829" providerId="LiveId" clId="{6186BC59-ACB4-4A2E-BD55-E1599AD38B91}" dt="2022-04-13T10:14:37.448" v="250"/>
          <ac:spMkLst>
            <pc:docMk/>
            <pc:sldMk cId="4152708229" sldId="279"/>
            <ac:spMk id="23" creationId="{D06F5DC2-27AB-41BC-9F32-477DAA88758A}"/>
          </ac:spMkLst>
        </pc:spChg>
        <pc:spChg chg="add mod">
          <ac:chgData name="Vladislav Shuvalov" userId="474cf1bd15ce3829" providerId="LiveId" clId="{6186BC59-ACB4-4A2E-BD55-E1599AD38B91}" dt="2022-04-13T10:14:41.244" v="251"/>
          <ac:spMkLst>
            <pc:docMk/>
            <pc:sldMk cId="4152708229" sldId="279"/>
            <ac:spMk id="25" creationId="{329C42B5-0ECD-4543-B97F-D4733225FB4C}"/>
          </ac:spMkLst>
        </pc:spChg>
        <pc:spChg chg="add mod ord">
          <ac:chgData name="Vladislav Shuvalov" userId="474cf1bd15ce3829" providerId="LiveId" clId="{6186BC59-ACB4-4A2E-BD55-E1599AD38B91}" dt="2022-04-13T10:16:30.236" v="286" actId="1076"/>
          <ac:spMkLst>
            <pc:docMk/>
            <pc:sldMk cId="4152708229" sldId="279"/>
            <ac:spMk id="26" creationId="{113B8EF6-6729-432F-BA16-FBD88F1632B4}"/>
          </ac:spMkLst>
        </pc:spChg>
        <pc:spChg chg="mod">
          <ac:chgData name="Vladislav Shuvalov" userId="474cf1bd15ce3829" providerId="LiveId" clId="{6186BC59-ACB4-4A2E-BD55-E1599AD38B91}" dt="2022-04-13T10:14:54.420" v="255" actId="1076"/>
          <ac:spMkLst>
            <pc:docMk/>
            <pc:sldMk cId="4152708229" sldId="279"/>
            <ac:spMk id="39" creationId="{00000000-0000-0000-0000-000000000000}"/>
          </ac:spMkLst>
        </pc:spChg>
        <pc:spChg chg="mod">
          <ac:chgData name="Vladislav Shuvalov" userId="474cf1bd15ce3829" providerId="LiveId" clId="{6186BC59-ACB4-4A2E-BD55-E1599AD38B91}" dt="2022-04-13T10:15:42.753" v="273" actId="1076"/>
          <ac:spMkLst>
            <pc:docMk/>
            <pc:sldMk cId="4152708229" sldId="279"/>
            <ac:spMk id="42" creationId="{00000000-0000-0000-0000-000000000000}"/>
          </ac:spMkLst>
        </pc:spChg>
        <pc:spChg chg="mod">
          <ac:chgData name="Vladislav Shuvalov" userId="474cf1bd15ce3829" providerId="LiveId" clId="{6186BC59-ACB4-4A2E-BD55-E1599AD38B91}" dt="2022-04-13T10:16:30.236" v="286" actId="1076"/>
          <ac:spMkLst>
            <pc:docMk/>
            <pc:sldMk cId="4152708229" sldId="279"/>
            <ac:spMk id="26626" creationId="{00000000-0000-0000-0000-000000000000}"/>
          </ac:spMkLst>
        </pc:spChg>
        <pc:spChg chg="mod">
          <ac:chgData name="Vladislav Shuvalov" userId="474cf1bd15ce3829" providerId="LiveId" clId="{6186BC59-ACB4-4A2E-BD55-E1599AD38B91}" dt="2022-04-13T10:16:30.236" v="286" actId="1076"/>
          <ac:spMkLst>
            <pc:docMk/>
            <pc:sldMk cId="4152708229" sldId="279"/>
            <ac:spMk id="26627" creationId="{00000000-0000-0000-0000-000000000000}"/>
          </ac:spMkLst>
        </pc:spChg>
        <pc:graphicFrameChg chg="mod">
          <ac:chgData name="Vladislav Shuvalov" userId="474cf1bd15ce3829" providerId="LiveId" clId="{6186BC59-ACB4-4A2E-BD55-E1599AD38B91}" dt="2022-04-13T10:16:30.236" v="286" actId="1076"/>
          <ac:graphicFrameMkLst>
            <pc:docMk/>
            <pc:sldMk cId="4152708229" sldId="279"/>
            <ac:graphicFrameMk id="15" creationId="{00000000-0000-0000-0000-000000000000}"/>
          </ac:graphicFrameMkLst>
        </pc:graphicFrameChg>
        <pc:graphicFrameChg chg="mod">
          <ac:chgData name="Vladislav Shuvalov" userId="474cf1bd15ce3829" providerId="LiveId" clId="{6186BC59-ACB4-4A2E-BD55-E1599AD38B91}" dt="2022-04-13T10:16:30.236" v="286" actId="1076"/>
          <ac:graphicFrameMkLst>
            <pc:docMk/>
            <pc:sldMk cId="4152708229" sldId="279"/>
            <ac:graphicFrameMk id="16" creationId="{00000000-0000-0000-0000-000000000000}"/>
          </ac:graphicFrameMkLst>
        </pc:graphicFrameChg>
        <pc:graphicFrameChg chg="mod">
          <ac:chgData name="Vladislav Shuvalov" userId="474cf1bd15ce3829" providerId="LiveId" clId="{6186BC59-ACB4-4A2E-BD55-E1599AD38B91}" dt="2022-04-13T10:16:30.236" v="286" actId="1076"/>
          <ac:graphicFrameMkLst>
            <pc:docMk/>
            <pc:sldMk cId="4152708229" sldId="279"/>
            <ac:graphicFrameMk id="33" creationId="{00000000-0000-0000-0000-000000000000}"/>
          </ac:graphicFrameMkLst>
        </pc:graphicFrameChg>
        <pc:cxnChg chg="mod">
          <ac:chgData name="Vladislav Shuvalov" userId="474cf1bd15ce3829" providerId="LiveId" clId="{6186BC59-ACB4-4A2E-BD55-E1599AD38B91}" dt="2022-04-13T10:16:30.236" v="286" actId="1076"/>
          <ac:cxnSpMkLst>
            <pc:docMk/>
            <pc:sldMk cId="4152708229" sldId="279"/>
            <ac:cxnSpMk id="22" creationId="{00000000-0000-0000-0000-000000000000}"/>
          </ac:cxnSpMkLst>
        </pc:cxnChg>
        <pc:cxnChg chg="mod">
          <ac:chgData name="Vladislav Shuvalov" userId="474cf1bd15ce3829" providerId="LiveId" clId="{6186BC59-ACB4-4A2E-BD55-E1599AD38B91}" dt="2022-04-13T10:16:30.236" v="286" actId="1076"/>
          <ac:cxnSpMkLst>
            <pc:docMk/>
            <pc:sldMk cId="4152708229" sldId="279"/>
            <ac:cxnSpMk id="24" creationId="{00000000-0000-0000-0000-000000000000}"/>
          </ac:cxnSpMkLst>
        </pc:cxnChg>
      </pc:sldChg>
      <pc:sldChg chg="addSp modSp mod">
        <pc:chgData name="Vladislav Shuvalov" userId="474cf1bd15ce3829" providerId="LiveId" clId="{6186BC59-ACB4-4A2E-BD55-E1599AD38B91}" dt="2022-04-13T10:24:24.381" v="377" actId="1076"/>
        <pc:sldMkLst>
          <pc:docMk/>
          <pc:sldMk cId="4152708229" sldId="281"/>
        </pc:sldMkLst>
        <pc:spChg chg="add mod">
          <ac:chgData name="Vladislav Shuvalov" userId="474cf1bd15ce3829" providerId="LiveId" clId="{6186BC59-ACB4-4A2E-BD55-E1599AD38B91}" dt="2022-04-13T10:24:17.193" v="375" actId="554"/>
          <ac:spMkLst>
            <pc:docMk/>
            <pc:sldMk cId="4152708229" sldId="281"/>
            <ac:spMk id="10" creationId="{0B79A460-2874-4B15-96B3-FAD7B0B197AF}"/>
          </ac:spMkLst>
        </pc:spChg>
        <pc:spChg chg="add mod">
          <ac:chgData name="Vladislav Shuvalov" userId="474cf1bd15ce3829" providerId="LiveId" clId="{6186BC59-ACB4-4A2E-BD55-E1599AD38B91}" dt="2022-04-13T10:24:17.193" v="375" actId="554"/>
          <ac:spMkLst>
            <pc:docMk/>
            <pc:sldMk cId="4152708229" sldId="281"/>
            <ac:spMk id="11" creationId="{0B2FFA90-0D9E-44FB-9A2F-A97B33744F3D}"/>
          </ac:spMkLst>
        </pc:spChg>
        <pc:spChg chg="add mod ord">
          <ac:chgData name="Vladislav Shuvalov" userId="474cf1bd15ce3829" providerId="LiveId" clId="{6186BC59-ACB4-4A2E-BD55-E1599AD38B91}" dt="2022-04-13T10:21:01.872" v="321" actId="14100"/>
          <ac:spMkLst>
            <pc:docMk/>
            <pc:sldMk cId="4152708229" sldId="281"/>
            <ac:spMk id="12" creationId="{56CCC73A-C23B-4EF8-982B-4A1E104602F9}"/>
          </ac:spMkLst>
        </pc:spChg>
        <pc:spChg chg="mod">
          <ac:chgData name="Vladislav Shuvalov" userId="474cf1bd15ce3829" providerId="LiveId" clId="{6186BC59-ACB4-4A2E-BD55-E1599AD38B91}" dt="2022-04-13T10:24:20.801" v="376" actId="554"/>
          <ac:spMkLst>
            <pc:docMk/>
            <pc:sldMk cId="4152708229" sldId="281"/>
            <ac:spMk id="15" creationId="{00000000-0000-0000-0000-000000000000}"/>
          </ac:spMkLst>
        </pc:spChg>
        <pc:spChg chg="mod">
          <ac:chgData name="Vladislav Shuvalov" userId="474cf1bd15ce3829" providerId="LiveId" clId="{6186BC59-ACB4-4A2E-BD55-E1599AD38B91}" dt="2022-04-13T10:19:36.027" v="319" actId="1076"/>
          <ac:spMkLst>
            <pc:docMk/>
            <pc:sldMk cId="4152708229" sldId="281"/>
            <ac:spMk id="22" creationId="{00000000-0000-0000-0000-000000000000}"/>
          </ac:spMkLst>
        </pc:spChg>
        <pc:spChg chg="mod">
          <ac:chgData name="Vladislav Shuvalov" userId="474cf1bd15ce3829" providerId="LiveId" clId="{6186BC59-ACB4-4A2E-BD55-E1599AD38B91}" dt="2022-04-13T10:24:24.381" v="377" actId="1076"/>
          <ac:spMkLst>
            <pc:docMk/>
            <pc:sldMk cId="4152708229" sldId="281"/>
            <ac:spMk id="39" creationId="{00000000-0000-0000-0000-000000000000}"/>
          </ac:spMkLst>
        </pc:spChg>
        <pc:graphicFrameChg chg="mod">
          <ac:chgData name="Vladislav Shuvalov" userId="474cf1bd15ce3829" providerId="LiveId" clId="{6186BC59-ACB4-4A2E-BD55-E1599AD38B91}" dt="2022-04-13T10:18:32.756" v="300" actId="1076"/>
          <ac:graphicFrameMkLst>
            <pc:docMk/>
            <pc:sldMk cId="4152708229" sldId="281"/>
            <ac:graphicFrameMk id="13" creationId="{00000000-0000-0000-0000-000000000000}"/>
          </ac:graphicFrameMkLst>
        </pc:graphicFrameChg>
        <pc:graphicFrameChg chg="mod">
          <ac:chgData name="Vladislav Shuvalov" userId="474cf1bd15ce3829" providerId="LiveId" clId="{6186BC59-ACB4-4A2E-BD55-E1599AD38B91}" dt="2022-04-13T10:19:32.721" v="318" actId="1076"/>
          <ac:graphicFrameMkLst>
            <pc:docMk/>
            <pc:sldMk cId="4152708229" sldId="281"/>
            <ac:graphicFrameMk id="16" creationId="{00000000-0000-0000-0000-000000000000}"/>
          </ac:graphicFrameMkLst>
        </pc:graphicFrameChg>
        <pc:graphicFrameChg chg="mod">
          <ac:chgData name="Vladislav Shuvalov" userId="474cf1bd15ce3829" providerId="LiveId" clId="{6186BC59-ACB4-4A2E-BD55-E1599AD38B91}" dt="2022-04-13T10:19:32.721" v="318" actId="1076"/>
          <ac:graphicFrameMkLst>
            <pc:docMk/>
            <pc:sldMk cId="4152708229" sldId="281"/>
            <ac:graphicFrameMk id="21" creationId="{00000000-0000-0000-0000-000000000000}"/>
          </ac:graphicFrameMkLst>
        </pc:graphicFrameChg>
      </pc:sldChg>
      <pc:sldChg chg="addSp modSp mod">
        <pc:chgData name="Vladislav Shuvalov" userId="474cf1bd15ce3829" providerId="LiveId" clId="{6186BC59-ACB4-4A2E-BD55-E1599AD38B91}" dt="2022-04-13T10:45:31.651" v="486" actId="1076"/>
        <pc:sldMkLst>
          <pc:docMk/>
          <pc:sldMk cId="4152708229" sldId="282"/>
        </pc:sldMkLst>
        <pc:spChg chg="mod">
          <ac:chgData name="Vladislav Shuvalov" userId="474cf1bd15ce3829" providerId="LiveId" clId="{6186BC59-ACB4-4A2E-BD55-E1599AD38B91}" dt="2022-04-13T10:45:26.412" v="485" actId="465"/>
          <ac:spMkLst>
            <pc:docMk/>
            <pc:sldMk cId="4152708229" sldId="282"/>
            <ac:spMk id="13" creationId="{7978BB88-A820-794F-A2D7-725C5CD68AAF}"/>
          </ac:spMkLst>
        </pc:spChg>
        <pc:spChg chg="mod">
          <ac:chgData name="Vladislav Shuvalov" userId="474cf1bd15ce3829" providerId="LiveId" clId="{6186BC59-ACB4-4A2E-BD55-E1599AD38B91}" dt="2022-04-13T10:43:53.014" v="462" actId="552"/>
          <ac:spMkLst>
            <pc:docMk/>
            <pc:sldMk cId="4152708229" sldId="282"/>
            <ac:spMk id="14" creationId="{00000000-0000-0000-0000-000000000000}"/>
          </ac:spMkLst>
        </pc:spChg>
        <pc:spChg chg="mod">
          <ac:chgData name="Vladislav Shuvalov" userId="474cf1bd15ce3829" providerId="LiveId" clId="{6186BC59-ACB4-4A2E-BD55-E1599AD38B91}" dt="2022-04-13T10:45:07.854" v="483" actId="1076"/>
          <ac:spMkLst>
            <pc:docMk/>
            <pc:sldMk cId="4152708229" sldId="282"/>
            <ac:spMk id="15" creationId="{B2A73B8F-6C4A-934E-904E-64212307C0E1}"/>
          </ac:spMkLst>
        </pc:spChg>
        <pc:spChg chg="add mod">
          <ac:chgData name="Vladislav Shuvalov" userId="474cf1bd15ce3829" providerId="LiveId" clId="{6186BC59-ACB4-4A2E-BD55-E1599AD38B91}" dt="2022-04-13T10:45:04.635" v="482" actId="1076"/>
          <ac:spMkLst>
            <pc:docMk/>
            <pc:sldMk cId="4152708229" sldId="282"/>
            <ac:spMk id="16" creationId="{3BBE10D8-8C42-40C7-B6CB-09595618C0F4}"/>
          </ac:spMkLst>
        </pc:spChg>
        <pc:spChg chg="mod">
          <ac:chgData name="Vladislav Shuvalov" userId="474cf1bd15ce3829" providerId="LiveId" clId="{6186BC59-ACB4-4A2E-BD55-E1599AD38B91}" dt="2022-04-13T10:44:57.614" v="481" actId="1076"/>
          <ac:spMkLst>
            <pc:docMk/>
            <pc:sldMk cId="4152708229" sldId="282"/>
            <ac:spMk id="20" creationId="{00000000-0000-0000-0000-000000000000}"/>
          </ac:spMkLst>
        </pc:spChg>
        <pc:spChg chg="mod">
          <ac:chgData name="Vladislav Shuvalov" userId="474cf1bd15ce3829" providerId="LiveId" clId="{6186BC59-ACB4-4A2E-BD55-E1599AD38B91}" dt="2022-04-13T10:44:57.614" v="481" actId="1076"/>
          <ac:spMkLst>
            <pc:docMk/>
            <pc:sldMk cId="4152708229" sldId="282"/>
            <ac:spMk id="23" creationId="{00000000-0000-0000-0000-000000000000}"/>
          </ac:spMkLst>
        </pc:spChg>
        <pc:spChg chg="mod">
          <ac:chgData name="Vladislav Shuvalov" userId="474cf1bd15ce3829" providerId="LiveId" clId="{6186BC59-ACB4-4A2E-BD55-E1599AD38B91}" dt="2022-04-13T10:45:31.651" v="486" actId="1076"/>
          <ac:spMkLst>
            <pc:docMk/>
            <pc:sldMk cId="4152708229" sldId="282"/>
            <ac:spMk id="39" creationId="{00000000-0000-0000-0000-000000000000}"/>
          </ac:spMkLst>
        </pc:spChg>
        <pc:spChg chg="mod">
          <ac:chgData name="Vladislav Shuvalov" userId="474cf1bd15ce3829" providerId="LiveId" clId="{6186BC59-ACB4-4A2E-BD55-E1599AD38B91}" dt="2022-04-13T10:44:57.614" v="481" actId="1076"/>
          <ac:spMkLst>
            <pc:docMk/>
            <pc:sldMk cId="4152708229" sldId="282"/>
            <ac:spMk id="1027" creationId="{00000000-0000-0000-0000-000000000000}"/>
          </ac:spMkLst>
        </pc:spChg>
        <pc:spChg chg="mod">
          <ac:chgData name="Vladislav Shuvalov" userId="474cf1bd15ce3829" providerId="LiveId" clId="{6186BC59-ACB4-4A2E-BD55-E1599AD38B91}" dt="2022-04-13T10:44:57.614" v="481" actId="1076"/>
          <ac:spMkLst>
            <pc:docMk/>
            <pc:sldMk cId="4152708229" sldId="282"/>
            <ac:spMk id="1028" creationId="{00000000-0000-0000-0000-000000000000}"/>
          </ac:spMkLst>
        </pc:spChg>
        <pc:spChg chg="mod">
          <ac:chgData name="Vladislav Shuvalov" userId="474cf1bd15ce3829" providerId="LiveId" clId="{6186BC59-ACB4-4A2E-BD55-E1599AD38B91}" dt="2022-04-13T10:44:57.614" v="481" actId="1076"/>
          <ac:spMkLst>
            <pc:docMk/>
            <pc:sldMk cId="4152708229" sldId="282"/>
            <ac:spMk id="1029" creationId="{00000000-0000-0000-0000-000000000000}"/>
          </ac:spMkLst>
        </pc:spChg>
        <pc:picChg chg="mod">
          <ac:chgData name="Vladislav Shuvalov" userId="474cf1bd15ce3829" providerId="LiveId" clId="{6186BC59-ACB4-4A2E-BD55-E1599AD38B91}" dt="2022-04-13T10:44:57.614" v="481" actId="1076"/>
          <ac:picMkLst>
            <pc:docMk/>
            <pc:sldMk cId="4152708229" sldId="282"/>
            <ac:picMk id="18" creationId="{00000000-0000-0000-0000-000000000000}"/>
          </ac:picMkLst>
        </pc:picChg>
        <pc:picChg chg="mod">
          <ac:chgData name="Vladislav Shuvalov" userId="474cf1bd15ce3829" providerId="LiveId" clId="{6186BC59-ACB4-4A2E-BD55-E1599AD38B91}" dt="2022-04-13T10:44:57.614" v="481" actId="1076"/>
          <ac:picMkLst>
            <pc:docMk/>
            <pc:sldMk cId="4152708229" sldId="282"/>
            <ac:picMk id="19" creationId="{00000000-0000-0000-0000-000000000000}"/>
          </ac:picMkLst>
        </pc:picChg>
      </pc:sldChg>
      <pc:sldChg chg="addSp modSp mod">
        <pc:chgData name="Vladislav Shuvalov" userId="474cf1bd15ce3829" providerId="LiveId" clId="{6186BC59-ACB4-4A2E-BD55-E1599AD38B91}" dt="2022-04-13T10:25:40.918" v="396" actId="1076"/>
        <pc:sldMkLst>
          <pc:docMk/>
          <pc:sldMk cId="4152708229" sldId="283"/>
        </pc:sldMkLst>
        <pc:spChg chg="mod">
          <ac:chgData name="Vladislav Shuvalov" userId="474cf1bd15ce3829" providerId="LiveId" clId="{6186BC59-ACB4-4A2E-BD55-E1599AD38B91}" dt="2022-04-13T10:25:40.918" v="396" actId="1076"/>
          <ac:spMkLst>
            <pc:docMk/>
            <pc:sldMk cId="4152708229" sldId="283"/>
            <ac:spMk id="9" creationId="{F738272C-40C9-274D-9E46-F21D57DAECA2}"/>
          </ac:spMkLst>
        </pc:spChg>
        <pc:spChg chg="add mod">
          <ac:chgData name="Vladislav Shuvalov" userId="474cf1bd15ce3829" providerId="LiveId" clId="{6186BC59-ACB4-4A2E-BD55-E1599AD38B91}" dt="2022-04-13T10:24:27.437" v="378"/>
          <ac:spMkLst>
            <pc:docMk/>
            <pc:sldMk cId="4152708229" sldId="283"/>
            <ac:spMk id="11" creationId="{5BC9BF0E-605B-46CD-AE23-2B342F910BCC}"/>
          </ac:spMkLst>
        </pc:spChg>
        <pc:spChg chg="mod">
          <ac:chgData name="Vladislav Shuvalov" userId="474cf1bd15ce3829" providerId="LiveId" clId="{6186BC59-ACB4-4A2E-BD55-E1599AD38B91}" dt="2022-04-13T10:25:27.442" v="393" actId="1076"/>
          <ac:spMkLst>
            <pc:docMk/>
            <pc:sldMk cId="4152708229" sldId="283"/>
            <ac:spMk id="12" creationId="{00000000-0000-0000-0000-000000000000}"/>
          </ac:spMkLst>
        </pc:spChg>
        <pc:spChg chg="add mod ord">
          <ac:chgData name="Vladislav Shuvalov" userId="474cf1bd15ce3829" providerId="LiveId" clId="{6186BC59-ACB4-4A2E-BD55-E1599AD38B91}" dt="2022-04-13T10:25:36.374" v="395" actId="14100"/>
          <ac:spMkLst>
            <pc:docMk/>
            <pc:sldMk cId="4152708229" sldId="283"/>
            <ac:spMk id="13" creationId="{DD768727-6056-4AB1-BA2E-5567D299B486}"/>
          </ac:spMkLst>
        </pc:spChg>
        <pc:spChg chg="mod">
          <ac:chgData name="Vladislav Shuvalov" userId="474cf1bd15ce3829" providerId="LiveId" clId="{6186BC59-ACB4-4A2E-BD55-E1599AD38B91}" dt="2022-04-13T10:25:40.918" v="396" actId="1076"/>
          <ac:spMkLst>
            <pc:docMk/>
            <pc:sldMk cId="4152708229" sldId="283"/>
            <ac:spMk id="14" creationId="{00000000-0000-0000-0000-000000000000}"/>
          </ac:spMkLst>
        </pc:spChg>
        <pc:spChg chg="mod">
          <ac:chgData name="Vladislav Shuvalov" userId="474cf1bd15ce3829" providerId="LiveId" clId="{6186BC59-ACB4-4A2E-BD55-E1599AD38B91}" dt="2022-04-13T10:24:35.655" v="381" actId="113"/>
          <ac:spMkLst>
            <pc:docMk/>
            <pc:sldMk cId="4152708229" sldId="283"/>
            <ac:spMk id="39" creationId="{00000000-0000-0000-0000-000000000000}"/>
          </ac:spMkLst>
        </pc:spChg>
        <pc:spChg chg="mod">
          <ac:chgData name="Vladislav Shuvalov" userId="474cf1bd15ce3829" providerId="LiveId" clId="{6186BC59-ACB4-4A2E-BD55-E1599AD38B91}" dt="2022-04-13T10:24:54.122" v="385" actId="1076"/>
          <ac:spMkLst>
            <pc:docMk/>
            <pc:sldMk cId="4152708229" sldId="283"/>
            <ac:spMk id="1026" creationId="{00000000-0000-0000-0000-000000000000}"/>
          </ac:spMkLst>
        </pc:spChg>
        <pc:graphicFrameChg chg="mod">
          <ac:chgData name="Vladislav Shuvalov" userId="474cf1bd15ce3829" providerId="LiveId" clId="{6186BC59-ACB4-4A2E-BD55-E1599AD38B91}" dt="2022-04-13T10:25:21.323" v="392" actId="14100"/>
          <ac:graphicFrameMkLst>
            <pc:docMk/>
            <pc:sldMk cId="4152708229" sldId="283"/>
            <ac:graphicFrameMk id="10" creationId="{00000000-0000-0000-0000-000000000000}"/>
          </ac:graphicFrameMkLst>
        </pc:graphicFrameChg>
      </pc:sldChg>
      <pc:sldChg chg="addSp modSp mod">
        <pc:chgData name="Vladislav Shuvalov" userId="474cf1bd15ce3829" providerId="LiveId" clId="{6186BC59-ACB4-4A2E-BD55-E1599AD38B91}" dt="2022-04-13T10:23:58.409" v="374" actId="1076"/>
        <pc:sldMkLst>
          <pc:docMk/>
          <pc:sldMk cId="4152708229" sldId="284"/>
        </pc:sldMkLst>
        <pc:spChg chg="add mod">
          <ac:chgData name="Vladislav Shuvalov" userId="474cf1bd15ce3829" providerId="LiveId" clId="{6186BC59-ACB4-4A2E-BD55-E1599AD38B91}" dt="2022-04-13T10:23:43.417" v="369" actId="1076"/>
          <ac:spMkLst>
            <pc:docMk/>
            <pc:sldMk cId="4152708229" sldId="284"/>
            <ac:spMk id="37" creationId="{C31E1A21-DBB5-43AF-8D62-57E3BDA2C51E}"/>
          </ac:spMkLst>
        </pc:spChg>
        <pc:spChg chg="add mod">
          <ac:chgData name="Vladislav Shuvalov" userId="474cf1bd15ce3829" providerId="LiveId" clId="{6186BC59-ACB4-4A2E-BD55-E1599AD38B91}" dt="2022-04-13T10:23:54.863" v="373" actId="1076"/>
          <ac:spMkLst>
            <pc:docMk/>
            <pc:sldMk cId="4152708229" sldId="284"/>
            <ac:spMk id="38" creationId="{F9E1226C-0A6F-42F5-8616-32728FB75D96}"/>
          </ac:spMkLst>
        </pc:spChg>
        <pc:spChg chg="mod">
          <ac:chgData name="Vladislav Shuvalov" userId="474cf1bd15ce3829" providerId="LiveId" clId="{6186BC59-ACB4-4A2E-BD55-E1599AD38B91}" dt="2022-04-13T10:23:48.276" v="370" actId="554"/>
          <ac:spMkLst>
            <pc:docMk/>
            <pc:sldMk cId="4152708229" sldId="284"/>
            <ac:spMk id="39" creationId="{00000000-0000-0000-0000-000000000000}"/>
          </ac:spMkLst>
        </pc:spChg>
        <pc:spChg chg="mod">
          <ac:chgData name="Vladislav Shuvalov" userId="474cf1bd15ce3829" providerId="LiveId" clId="{6186BC59-ACB4-4A2E-BD55-E1599AD38B91}" dt="2022-04-13T10:23:22.406" v="358" actId="1076"/>
          <ac:spMkLst>
            <pc:docMk/>
            <pc:sldMk cId="4152708229" sldId="284"/>
            <ac:spMk id="44" creationId="{00000000-0000-0000-0000-000000000000}"/>
          </ac:spMkLst>
        </pc:spChg>
        <pc:spChg chg="mod">
          <ac:chgData name="Vladislav Shuvalov" userId="474cf1bd15ce3829" providerId="LiveId" clId="{6186BC59-ACB4-4A2E-BD55-E1599AD38B91}" dt="2022-04-13T10:23:22.406" v="358" actId="1076"/>
          <ac:spMkLst>
            <pc:docMk/>
            <pc:sldMk cId="4152708229" sldId="284"/>
            <ac:spMk id="47" creationId="{00000000-0000-0000-0000-000000000000}"/>
          </ac:spMkLst>
        </pc:spChg>
        <pc:spChg chg="mod">
          <ac:chgData name="Vladislav Shuvalov" userId="474cf1bd15ce3829" providerId="LiveId" clId="{6186BC59-ACB4-4A2E-BD55-E1599AD38B91}" dt="2022-04-13T10:23:22.406" v="358" actId="1076"/>
          <ac:spMkLst>
            <pc:docMk/>
            <pc:sldMk cId="4152708229" sldId="284"/>
            <ac:spMk id="48" creationId="{00000000-0000-0000-0000-000000000000}"/>
          </ac:spMkLst>
        </pc:spChg>
        <pc:spChg chg="mod">
          <ac:chgData name="Vladislav Shuvalov" userId="474cf1bd15ce3829" providerId="LiveId" clId="{6186BC59-ACB4-4A2E-BD55-E1599AD38B91}" dt="2022-04-13T10:23:22.406" v="358" actId="1076"/>
          <ac:spMkLst>
            <pc:docMk/>
            <pc:sldMk cId="4152708229" sldId="284"/>
            <ac:spMk id="49" creationId="{00000000-0000-0000-0000-000000000000}"/>
          </ac:spMkLst>
        </pc:spChg>
        <pc:spChg chg="mod">
          <ac:chgData name="Vladislav Shuvalov" userId="474cf1bd15ce3829" providerId="LiveId" clId="{6186BC59-ACB4-4A2E-BD55-E1599AD38B91}" dt="2022-04-13T10:23:22.406" v="358" actId="1076"/>
          <ac:spMkLst>
            <pc:docMk/>
            <pc:sldMk cId="4152708229" sldId="284"/>
            <ac:spMk id="50" creationId="{00000000-0000-0000-0000-000000000000}"/>
          </ac:spMkLst>
        </pc:spChg>
        <pc:spChg chg="mod">
          <ac:chgData name="Vladislav Shuvalov" userId="474cf1bd15ce3829" providerId="LiveId" clId="{6186BC59-ACB4-4A2E-BD55-E1599AD38B91}" dt="2022-04-13T10:23:22.406" v="358" actId="1076"/>
          <ac:spMkLst>
            <pc:docMk/>
            <pc:sldMk cId="4152708229" sldId="284"/>
            <ac:spMk id="88" creationId="{00000000-0000-0000-0000-000000000000}"/>
          </ac:spMkLst>
        </pc:spChg>
        <pc:spChg chg="mod">
          <ac:chgData name="Vladislav Shuvalov" userId="474cf1bd15ce3829" providerId="LiveId" clId="{6186BC59-ACB4-4A2E-BD55-E1599AD38B91}" dt="2022-04-13T10:23:58.409" v="374" actId="1076"/>
          <ac:spMkLst>
            <pc:docMk/>
            <pc:sldMk cId="4152708229" sldId="284"/>
            <ac:spMk id="92" creationId="{00000000-0000-0000-0000-000000000000}"/>
          </ac:spMkLst>
        </pc:spChg>
        <pc:spChg chg="mod">
          <ac:chgData name="Vladislav Shuvalov" userId="474cf1bd15ce3829" providerId="LiveId" clId="{6186BC59-ACB4-4A2E-BD55-E1599AD38B91}" dt="2022-04-13T10:21:46.255" v="335" actId="1076"/>
          <ac:spMkLst>
            <pc:docMk/>
            <pc:sldMk cId="4152708229" sldId="284"/>
            <ac:spMk id="6184" creationId="{00000000-0000-0000-0000-000000000000}"/>
          </ac:spMkLst>
        </pc:spChg>
        <pc:graphicFrameChg chg="mod">
          <ac:chgData name="Vladislav Shuvalov" userId="474cf1bd15ce3829" providerId="LiveId" clId="{6186BC59-ACB4-4A2E-BD55-E1599AD38B91}" dt="2022-04-13T10:23:39.126" v="367" actId="1076"/>
          <ac:graphicFrameMkLst>
            <pc:docMk/>
            <pc:sldMk cId="4152708229" sldId="284"/>
            <ac:graphicFrameMk id="36" creationId="{00000000-0000-0000-0000-000000000000}"/>
          </ac:graphicFrameMkLst>
        </pc:graphicFrameChg>
        <pc:graphicFrameChg chg="mod">
          <ac:chgData name="Vladislav Shuvalov" userId="474cf1bd15ce3829" providerId="LiveId" clId="{6186BC59-ACB4-4A2E-BD55-E1599AD38B91}" dt="2022-04-13T10:23:01.459" v="354" actId="14100"/>
          <ac:graphicFrameMkLst>
            <pc:docMk/>
            <pc:sldMk cId="4152708229" sldId="284"/>
            <ac:graphicFrameMk id="62" creationId="{00000000-0000-0000-0000-000000000000}"/>
          </ac:graphicFrameMkLst>
        </pc:graphicFrameChg>
        <pc:graphicFrameChg chg="mod">
          <ac:chgData name="Vladislav Shuvalov" userId="474cf1bd15ce3829" providerId="LiveId" clId="{6186BC59-ACB4-4A2E-BD55-E1599AD38B91}" dt="2022-04-13T10:21:46.255" v="335" actId="1076"/>
          <ac:graphicFrameMkLst>
            <pc:docMk/>
            <pc:sldMk cId="4152708229" sldId="284"/>
            <ac:graphicFrameMk id="91" creationId="{00000000-0000-0000-0000-000000000000}"/>
          </ac:graphicFrameMkLst>
        </pc:graphicFrameChg>
        <pc:cxnChg chg="mod">
          <ac:chgData name="Vladislav Shuvalov" userId="474cf1bd15ce3829" providerId="LiveId" clId="{6186BC59-ACB4-4A2E-BD55-E1599AD38B91}" dt="2022-04-13T10:23:22.406" v="358" actId="1076"/>
          <ac:cxnSpMkLst>
            <pc:docMk/>
            <pc:sldMk cId="4152708229" sldId="284"/>
            <ac:cxnSpMk id="43" creationId="{00000000-0000-0000-0000-000000000000}"/>
          </ac:cxnSpMkLst>
        </pc:cxnChg>
        <pc:cxnChg chg="mod">
          <ac:chgData name="Vladislav Shuvalov" userId="474cf1bd15ce3829" providerId="LiveId" clId="{6186BC59-ACB4-4A2E-BD55-E1599AD38B91}" dt="2022-04-13T10:23:22.406" v="358" actId="1076"/>
          <ac:cxnSpMkLst>
            <pc:docMk/>
            <pc:sldMk cId="4152708229" sldId="284"/>
            <ac:cxnSpMk id="54" creationId="{00000000-0000-0000-0000-000000000000}"/>
          </ac:cxnSpMkLst>
        </pc:cxnChg>
        <pc:cxnChg chg="mod">
          <ac:chgData name="Vladislav Shuvalov" userId="474cf1bd15ce3829" providerId="LiveId" clId="{6186BC59-ACB4-4A2E-BD55-E1599AD38B91}" dt="2022-04-13T10:23:22.406" v="358" actId="1076"/>
          <ac:cxnSpMkLst>
            <pc:docMk/>
            <pc:sldMk cId="4152708229" sldId="284"/>
            <ac:cxnSpMk id="56" creationId="{00000000-0000-0000-0000-000000000000}"/>
          </ac:cxnSpMkLst>
        </pc:cxnChg>
        <pc:cxnChg chg="mod">
          <ac:chgData name="Vladislav Shuvalov" userId="474cf1bd15ce3829" providerId="LiveId" clId="{6186BC59-ACB4-4A2E-BD55-E1599AD38B91}" dt="2022-04-13T10:23:22.406" v="358" actId="1076"/>
          <ac:cxnSpMkLst>
            <pc:docMk/>
            <pc:sldMk cId="4152708229" sldId="284"/>
            <ac:cxnSpMk id="58" creationId="{00000000-0000-0000-0000-000000000000}"/>
          </ac:cxnSpMkLst>
        </pc:cxnChg>
        <pc:cxnChg chg="mod">
          <ac:chgData name="Vladislav Shuvalov" userId="474cf1bd15ce3829" providerId="LiveId" clId="{6186BC59-ACB4-4A2E-BD55-E1599AD38B91}" dt="2022-04-13T10:23:22.406" v="358" actId="1076"/>
          <ac:cxnSpMkLst>
            <pc:docMk/>
            <pc:sldMk cId="4152708229" sldId="284"/>
            <ac:cxnSpMk id="60" creationId="{00000000-0000-0000-0000-000000000000}"/>
          </ac:cxnSpMkLst>
        </pc:cxnChg>
      </pc:sldChg>
      <pc:sldChg chg="addSp modSp mod">
        <pc:chgData name="Vladislav Shuvalov" userId="474cf1bd15ce3829" providerId="LiveId" clId="{6186BC59-ACB4-4A2E-BD55-E1599AD38B91}" dt="2022-04-13T10:42:26.977" v="451" actId="14100"/>
        <pc:sldMkLst>
          <pc:docMk/>
          <pc:sldMk cId="4152708229" sldId="286"/>
        </pc:sldMkLst>
        <pc:spChg chg="mod">
          <ac:chgData name="Vladislav Shuvalov" userId="474cf1bd15ce3829" providerId="LiveId" clId="{6186BC59-ACB4-4A2E-BD55-E1599AD38B91}" dt="2022-04-13T10:42:22.355" v="450" actId="552"/>
          <ac:spMkLst>
            <pc:docMk/>
            <pc:sldMk cId="4152708229" sldId="286"/>
            <ac:spMk id="28" creationId="{15E87703-FFCF-B44F-AAC2-E9EDA93F6B96}"/>
          </ac:spMkLst>
        </pc:spChg>
        <pc:spChg chg="mod">
          <ac:chgData name="Vladislav Shuvalov" userId="474cf1bd15ce3829" providerId="LiveId" clId="{6186BC59-ACB4-4A2E-BD55-E1599AD38B91}" dt="2022-04-13T10:41:47.075" v="440" actId="1076"/>
          <ac:spMkLst>
            <pc:docMk/>
            <pc:sldMk cId="4152708229" sldId="286"/>
            <ac:spMk id="29" creationId="{00000000-0000-0000-0000-000000000000}"/>
          </ac:spMkLst>
        </pc:spChg>
        <pc:spChg chg="mod">
          <ac:chgData name="Vladislav Shuvalov" userId="474cf1bd15ce3829" providerId="LiveId" clId="{6186BC59-ACB4-4A2E-BD55-E1599AD38B91}" dt="2022-04-13T10:41:47.075" v="440" actId="1076"/>
          <ac:spMkLst>
            <pc:docMk/>
            <pc:sldMk cId="4152708229" sldId="286"/>
            <ac:spMk id="30" creationId="{00000000-0000-0000-0000-000000000000}"/>
          </ac:spMkLst>
        </pc:spChg>
        <pc:spChg chg="mod">
          <ac:chgData name="Vladislav Shuvalov" userId="474cf1bd15ce3829" providerId="LiveId" clId="{6186BC59-ACB4-4A2E-BD55-E1599AD38B91}" dt="2022-04-13T10:42:22.355" v="450" actId="552"/>
          <ac:spMkLst>
            <pc:docMk/>
            <pc:sldMk cId="4152708229" sldId="286"/>
            <ac:spMk id="31" creationId="{D6D58F30-DD1E-B049-AAD4-C29B8500A931}"/>
          </ac:spMkLst>
        </pc:spChg>
        <pc:spChg chg="add mod">
          <ac:chgData name="Vladislav Shuvalov" userId="474cf1bd15ce3829" providerId="LiveId" clId="{6186BC59-ACB4-4A2E-BD55-E1599AD38B91}" dt="2022-04-13T10:42:11.087" v="445" actId="1076"/>
          <ac:spMkLst>
            <pc:docMk/>
            <pc:sldMk cId="4152708229" sldId="286"/>
            <ac:spMk id="33" creationId="{16FC2951-2D13-4644-8295-3C55EC832F3D}"/>
          </ac:spMkLst>
        </pc:spChg>
        <pc:spChg chg="mod">
          <ac:chgData name="Vladislav Shuvalov" userId="474cf1bd15ce3829" providerId="LiveId" clId="{6186BC59-ACB4-4A2E-BD55-E1599AD38B91}" dt="2022-04-13T10:42:11.087" v="445" actId="1076"/>
          <ac:spMkLst>
            <pc:docMk/>
            <pc:sldMk cId="4152708229" sldId="286"/>
            <ac:spMk id="39" creationId="{00000000-0000-0000-0000-000000000000}"/>
          </ac:spMkLst>
        </pc:spChg>
        <pc:spChg chg="mod">
          <ac:chgData name="Vladislav Shuvalov" userId="474cf1bd15ce3829" providerId="LiveId" clId="{6186BC59-ACB4-4A2E-BD55-E1599AD38B91}" dt="2022-04-13T10:41:47.075" v="440" actId="1076"/>
          <ac:spMkLst>
            <pc:docMk/>
            <pc:sldMk cId="4152708229" sldId="286"/>
            <ac:spMk id="83" creationId="{00000000-0000-0000-0000-000000000000}"/>
          </ac:spMkLst>
        </pc:spChg>
        <pc:spChg chg="mod">
          <ac:chgData name="Vladislav Shuvalov" userId="474cf1bd15ce3829" providerId="LiveId" clId="{6186BC59-ACB4-4A2E-BD55-E1599AD38B91}" dt="2022-04-13T10:41:47.075" v="440" actId="1076"/>
          <ac:spMkLst>
            <pc:docMk/>
            <pc:sldMk cId="4152708229" sldId="286"/>
            <ac:spMk id="88" creationId="{00000000-0000-0000-0000-000000000000}"/>
          </ac:spMkLst>
        </pc:spChg>
        <pc:spChg chg="mod">
          <ac:chgData name="Vladislav Shuvalov" userId="474cf1bd15ce3829" providerId="LiveId" clId="{6186BC59-ACB4-4A2E-BD55-E1599AD38B91}" dt="2022-04-13T10:41:47.075" v="440" actId="1076"/>
          <ac:spMkLst>
            <pc:docMk/>
            <pc:sldMk cId="4152708229" sldId="286"/>
            <ac:spMk id="89" creationId="{00000000-0000-0000-0000-000000000000}"/>
          </ac:spMkLst>
        </pc:spChg>
        <pc:spChg chg="mod">
          <ac:chgData name="Vladislav Shuvalov" userId="474cf1bd15ce3829" providerId="LiveId" clId="{6186BC59-ACB4-4A2E-BD55-E1599AD38B91}" dt="2022-04-13T10:42:22.355" v="450" actId="552"/>
          <ac:spMkLst>
            <pc:docMk/>
            <pc:sldMk cId="4152708229" sldId="286"/>
            <ac:spMk id="6184" creationId="{00000000-0000-0000-0000-000000000000}"/>
          </ac:spMkLst>
        </pc:spChg>
        <pc:spChg chg="mod">
          <ac:chgData name="Vladislav Shuvalov" userId="474cf1bd15ce3829" providerId="LiveId" clId="{6186BC59-ACB4-4A2E-BD55-E1599AD38B91}" dt="2022-04-13T10:41:47.075" v="440" actId="1076"/>
          <ac:spMkLst>
            <pc:docMk/>
            <pc:sldMk cId="4152708229" sldId="286"/>
            <ac:spMk id="33794" creationId="{00000000-0000-0000-0000-000000000000}"/>
          </ac:spMkLst>
        </pc:spChg>
        <pc:spChg chg="mod">
          <ac:chgData name="Vladislav Shuvalov" userId="474cf1bd15ce3829" providerId="LiveId" clId="{6186BC59-ACB4-4A2E-BD55-E1599AD38B91}" dt="2022-04-13T10:41:47.075" v="440" actId="1076"/>
          <ac:spMkLst>
            <pc:docMk/>
            <pc:sldMk cId="4152708229" sldId="286"/>
            <ac:spMk id="33795" creationId="{00000000-0000-0000-0000-000000000000}"/>
          </ac:spMkLst>
        </pc:spChg>
        <pc:graphicFrameChg chg="mod">
          <ac:chgData name="Vladislav Shuvalov" userId="474cf1bd15ce3829" providerId="LiveId" clId="{6186BC59-ACB4-4A2E-BD55-E1599AD38B91}" dt="2022-04-13T10:41:47.075" v="440" actId="1076"/>
          <ac:graphicFrameMkLst>
            <pc:docMk/>
            <pc:sldMk cId="4152708229" sldId="286"/>
            <ac:graphicFrameMk id="37" creationId="{00000000-0000-0000-0000-000000000000}"/>
          </ac:graphicFrameMkLst>
        </pc:graphicFrameChg>
        <pc:graphicFrameChg chg="mod">
          <ac:chgData name="Vladislav Shuvalov" userId="474cf1bd15ce3829" providerId="LiveId" clId="{6186BC59-ACB4-4A2E-BD55-E1599AD38B91}" dt="2022-04-13T10:42:26.977" v="451" actId="14100"/>
          <ac:graphicFrameMkLst>
            <pc:docMk/>
            <pc:sldMk cId="4152708229" sldId="286"/>
            <ac:graphicFrameMk id="38" creationId="{00000000-0000-0000-0000-000000000000}"/>
          </ac:graphicFrameMkLst>
        </pc:graphicFrameChg>
        <pc:cxnChg chg="mod">
          <ac:chgData name="Vladislav Shuvalov" userId="474cf1bd15ce3829" providerId="LiveId" clId="{6186BC59-ACB4-4A2E-BD55-E1599AD38B91}" dt="2022-04-13T10:41:47.075" v="440" actId="1076"/>
          <ac:cxnSpMkLst>
            <pc:docMk/>
            <pc:sldMk cId="4152708229" sldId="286"/>
            <ac:cxnSpMk id="23" creationId="{00000000-0000-0000-0000-000000000000}"/>
          </ac:cxnSpMkLst>
        </pc:cxnChg>
        <pc:cxnChg chg="mod">
          <ac:chgData name="Vladislav Shuvalov" userId="474cf1bd15ce3829" providerId="LiveId" clId="{6186BC59-ACB4-4A2E-BD55-E1599AD38B91}" dt="2022-04-13T10:41:47.075" v="440" actId="1076"/>
          <ac:cxnSpMkLst>
            <pc:docMk/>
            <pc:sldMk cId="4152708229" sldId="286"/>
            <ac:cxnSpMk id="25" creationId="{00000000-0000-0000-0000-000000000000}"/>
          </ac:cxnSpMkLst>
        </pc:cxnChg>
        <pc:cxnChg chg="mod">
          <ac:chgData name="Vladislav Shuvalov" userId="474cf1bd15ce3829" providerId="LiveId" clId="{6186BC59-ACB4-4A2E-BD55-E1599AD38B91}" dt="2022-04-13T10:41:47.075" v="440" actId="1076"/>
          <ac:cxnSpMkLst>
            <pc:docMk/>
            <pc:sldMk cId="4152708229" sldId="286"/>
            <ac:cxnSpMk id="32" creationId="{00000000-0000-0000-0000-000000000000}"/>
          </ac:cxnSpMkLst>
        </pc:cxnChg>
        <pc:cxnChg chg="mod">
          <ac:chgData name="Vladislav Shuvalov" userId="474cf1bd15ce3829" providerId="LiveId" clId="{6186BC59-ACB4-4A2E-BD55-E1599AD38B91}" dt="2022-04-13T10:41:47.075" v="440" actId="1076"/>
          <ac:cxnSpMkLst>
            <pc:docMk/>
            <pc:sldMk cId="4152708229" sldId="286"/>
            <ac:cxnSpMk id="34" creationId="{00000000-0000-0000-0000-000000000000}"/>
          </ac:cxnSpMkLst>
        </pc:cxnChg>
        <pc:cxnChg chg="mod">
          <ac:chgData name="Vladislav Shuvalov" userId="474cf1bd15ce3829" providerId="LiveId" clId="{6186BC59-ACB4-4A2E-BD55-E1599AD38B91}" dt="2022-04-13T10:41:47.075" v="440" actId="1076"/>
          <ac:cxnSpMkLst>
            <pc:docMk/>
            <pc:sldMk cId="4152708229" sldId="286"/>
            <ac:cxnSpMk id="42" creationId="{00000000-0000-0000-0000-000000000000}"/>
          </ac:cxnSpMkLst>
        </pc:cxnChg>
        <pc:cxnChg chg="mod">
          <ac:chgData name="Vladislav Shuvalov" userId="474cf1bd15ce3829" providerId="LiveId" clId="{6186BC59-ACB4-4A2E-BD55-E1599AD38B91}" dt="2022-04-13T10:41:47.075" v="440" actId="1076"/>
          <ac:cxnSpMkLst>
            <pc:docMk/>
            <pc:sldMk cId="4152708229" sldId="286"/>
            <ac:cxnSpMk id="51" creationId="{00000000-0000-0000-0000-000000000000}"/>
          </ac:cxnSpMkLst>
        </pc:cxnChg>
        <pc:cxnChg chg="mod">
          <ac:chgData name="Vladislav Shuvalov" userId="474cf1bd15ce3829" providerId="LiveId" clId="{6186BC59-ACB4-4A2E-BD55-E1599AD38B91}" dt="2022-04-13T10:41:47.075" v="440" actId="1076"/>
          <ac:cxnSpMkLst>
            <pc:docMk/>
            <pc:sldMk cId="4152708229" sldId="286"/>
            <ac:cxnSpMk id="59" creationId="{00000000-0000-0000-0000-000000000000}"/>
          </ac:cxnSpMkLst>
        </pc:cxnChg>
        <pc:cxnChg chg="mod">
          <ac:chgData name="Vladislav Shuvalov" userId="474cf1bd15ce3829" providerId="LiveId" clId="{6186BC59-ACB4-4A2E-BD55-E1599AD38B91}" dt="2022-04-13T10:41:47.075" v="440" actId="1076"/>
          <ac:cxnSpMkLst>
            <pc:docMk/>
            <pc:sldMk cId="4152708229" sldId="286"/>
            <ac:cxnSpMk id="67" creationId="{00000000-0000-0000-0000-000000000000}"/>
          </ac:cxnSpMkLst>
        </pc:cxnChg>
        <pc:cxnChg chg="mod">
          <ac:chgData name="Vladislav Shuvalov" userId="474cf1bd15ce3829" providerId="LiveId" clId="{6186BC59-ACB4-4A2E-BD55-E1599AD38B91}" dt="2022-04-13T10:41:47.075" v="440" actId="1076"/>
          <ac:cxnSpMkLst>
            <pc:docMk/>
            <pc:sldMk cId="4152708229" sldId="286"/>
            <ac:cxnSpMk id="70" creationId="{00000000-0000-0000-0000-000000000000}"/>
          </ac:cxnSpMkLst>
        </pc:cxnChg>
        <pc:cxnChg chg="mod">
          <ac:chgData name="Vladislav Shuvalov" userId="474cf1bd15ce3829" providerId="LiveId" clId="{6186BC59-ACB4-4A2E-BD55-E1599AD38B91}" dt="2022-04-13T10:41:47.075" v="440" actId="1076"/>
          <ac:cxnSpMkLst>
            <pc:docMk/>
            <pc:sldMk cId="4152708229" sldId="286"/>
            <ac:cxnSpMk id="73" creationId="{00000000-0000-0000-0000-000000000000}"/>
          </ac:cxnSpMkLst>
        </pc:cxnChg>
        <pc:cxnChg chg="mod">
          <ac:chgData name="Vladislav Shuvalov" userId="474cf1bd15ce3829" providerId="LiveId" clId="{6186BC59-ACB4-4A2E-BD55-E1599AD38B91}" dt="2022-04-13T10:41:47.075" v="440" actId="1076"/>
          <ac:cxnSpMkLst>
            <pc:docMk/>
            <pc:sldMk cId="4152708229" sldId="286"/>
            <ac:cxnSpMk id="76" creationId="{00000000-0000-0000-0000-000000000000}"/>
          </ac:cxnSpMkLst>
        </pc:cxnChg>
        <pc:cxnChg chg="mod">
          <ac:chgData name="Vladislav Shuvalov" userId="474cf1bd15ce3829" providerId="LiveId" clId="{6186BC59-ACB4-4A2E-BD55-E1599AD38B91}" dt="2022-04-13T10:41:47.075" v="440" actId="1076"/>
          <ac:cxnSpMkLst>
            <pc:docMk/>
            <pc:sldMk cId="4152708229" sldId="286"/>
            <ac:cxnSpMk id="79" creationId="{00000000-0000-0000-0000-000000000000}"/>
          </ac:cxnSpMkLst>
        </pc:cxnChg>
        <pc:cxnChg chg="mod">
          <ac:chgData name="Vladislav Shuvalov" userId="474cf1bd15ce3829" providerId="LiveId" clId="{6186BC59-ACB4-4A2E-BD55-E1599AD38B91}" dt="2022-04-13T10:41:47.075" v="440" actId="1076"/>
          <ac:cxnSpMkLst>
            <pc:docMk/>
            <pc:sldMk cId="4152708229" sldId="286"/>
            <ac:cxnSpMk id="82" creationId="{00000000-0000-0000-0000-000000000000}"/>
          </ac:cxnSpMkLst>
        </pc:cxnChg>
      </pc:sldChg>
      <pc:sldChg chg="addSp modSp mod">
        <pc:chgData name="Vladislav Shuvalov" userId="474cf1bd15ce3829" providerId="LiveId" clId="{6186BC59-ACB4-4A2E-BD55-E1599AD38B91}" dt="2022-04-13T10:26:38.428" v="407" actId="1076"/>
        <pc:sldMkLst>
          <pc:docMk/>
          <pc:sldMk cId="4152708229" sldId="288"/>
        </pc:sldMkLst>
        <pc:spChg chg="mod">
          <ac:chgData name="Vladislav Shuvalov" userId="474cf1bd15ce3829" providerId="LiveId" clId="{6186BC59-ACB4-4A2E-BD55-E1599AD38B91}" dt="2022-04-13T10:01:59.881" v="138" actId="113"/>
          <ac:spMkLst>
            <pc:docMk/>
            <pc:sldMk cId="4152708229" sldId="288"/>
            <ac:spMk id="12" creationId="{D3BC1B7D-7D56-E549-A44A-DB1EB3D009D8}"/>
          </ac:spMkLst>
        </pc:spChg>
        <pc:spChg chg="add mod">
          <ac:chgData name="Vladislav Shuvalov" userId="474cf1bd15ce3829" providerId="LiveId" clId="{6186BC59-ACB4-4A2E-BD55-E1599AD38B91}" dt="2022-04-13T10:26:17.060" v="398" actId="1076"/>
          <ac:spMkLst>
            <pc:docMk/>
            <pc:sldMk cId="4152708229" sldId="288"/>
            <ac:spMk id="14" creationId="{250265B8-AF9B-43B8-A1DF-AF8B435BF9C2}"/>
          </ac:spMkLst>
        </pc:spChg>
        <pc:spChg chg="add mod">
          <ac:chgData name="Vladislav Shuvalov" userId="474cf1bd15ce3829" providerId="LiveId" clId="{6186BC59-ACB4-4A2E-BD55-E1599AD38B91}" dt="2022-04-13T10:26:26.905" v="402" actId="1076"/>
          <ac:spMkLst>
            <pc:docMk/>
            <pc:sldMk cId="4152708229" sldId="288"/>
            <ac:spMk id="15" creationId="{CE32C7D5-4EAC-48CA-A527-49AA8C437C07}"/>
          </ac:spMkLst>
        </pc:spChg>
        <pc:spChg chg="mod">
          <ac:chgData name="Vladislav Shuvalov" userId="474cf1bd15ce3829" providerId="LiveId" clId="{6186BC59-ACB4-4A2E-BD55-E1599AD38B91}" dt="2022-04-13T10:26:35.532" v="405" actId="113"/>
          <ac:spMkLst>
            <pc:docMk/>
            <pc:sldMk cId="4152708229" sldId="288"/>
            <ac:spMk id="33" creationId="{00000000-0000-0000-0000-000000000000}"/>
          </ac:spMkLst>
        </pc:spChg>
        <pc:spChg chg="mod">
          <ac:chgData name="Vladislav Shuvalov" userId="474cf1bd15ce3829" providerId="LiveId" clId="{6186BC59-ACB4-4A2E-BD55-E1599AD38B91}" dt="2022-04-13T10:26:19.802" v="400" actId="207"/>
          <ac:spMkLst>
            <pc:docMk/>
            <pc:sldMk cId="4152708229" sldId="288"/>
            <ac:spMk id="36" creationId="{00000000-0000-0000-0000-000000000000}"/>
          </ac:spMkLst>
        </pc:spChg>
        <pc:graphicFrameChg chg="mod">
          <ac:chgData name="Vladislav Shuvalov" userId="474cf1bd15ce3829" providerId="LiveId" clId="{6186BC59-ACB4-4A2E-BD55-E1599AD38B91}" dt="2022-04-13T10:26:38.428" v="407" actId="1076"/>
          <ac:graphicFrameMkLst>
            <pc:docMk/>
            <pc:sldMk cId="4152708229" sldId="288"/>
            <ac:graphicFrameMk id="40" creationId="{00000000-0000-0000-0000-000000000000}"/>
          </ac:graphicFrameMkLst>
        </pc:graphicFrameChg>
      </pc:sldChg>
      <pc:sldChg chg="addSp delSp modSp mod">
        <pc:chgData name="Vladislav Shuvalov" userId="474cf1bd15ce3829" providerId="LiveId" clId="{6186BC59-ACB4-4A2E-BD55-E1599AD38B91}" dt="2022-04-13T09:56:13.081" v="58" actId="14100"/>
        <pc:sldMkLst>
          <pc:docMk/>
          <pc:sldMk cId="1717545641" sldId="289"/>
        </pc:sldMkLst>
        <pc:spChg chg="mod">
          <ac:chgData name="Vladislav Shuvalov" userId="474cf1bd15ce3829" providerId="LiveId" clId="{6186BC59-ACB4-4A2E-BD55-E1599AD38B91}" dt="2022-04-13T09:55:55.698" v="51" actId="1076"/>
          <ac:spMkLst>
            <pc:docMk/>
            <pc:sldMk cId="1717545641" sldId="289"/>
            <ac:spMk id="3" creationId="{00000000-0000-0000-0000-000000000000}"/>
          </ac:spMkLst>
        </pc:spChg>
        <pc:spChg chg="mod">
          <ac:chgData name="Vladislav Shuvalov" userId="474cf1bd15ce3829" providerId="LiveId" clId="{6186BC59-ACB4-4A2E-BD55-E1599AD38B91}" dt="2022-04-13T09:56:02.498" v="54" actId="1076"/>
          <ac:spMkLst>
            <pc:docMk/>
            <pc:sldMk cId="1717545641" sldId="289"/>
            <ac:spMk id="4" creationId="{C2860CC0-9F29-5B46-BDD7-26AAEF95F77C}"/>
          </ac:spMkLst>
        </pc:spChg>
        <pc:spChg chg="mod">
          <ac:chgData name="Vladislav Shuvalov" userId="474cf1bd15ce3829" providerId="LiveId" clId="{6186BC59-ACB4-4A2E-BD55-E1599AD38B91}" dt="2022-04-13T09:56:07.641" v="56" actId="14100"/>
          <ac:spMkLst>
            <pc:docMk/>
            <pc:sldMk cId="1717545641" sldId="289"/>
            <ac:spMk id="6" creationId="{66F5A721-69FB-E84C-834D-FAAAB3971A2E}"/>
          </ac:spMkLst>
        </pc:spChg>
        <pc:spChg chg="mod">
          <ac:chgData name="Vladislav Shuvalov" userId="474cf1bd15ce3829" providerId="LiveId" clId="{6186BC59-ACB4-4A2E-BD55-E1599AD38B91}" dt="2022-04-13T09:56:13.081" v="58" actId="14100"/>
          <ac:spMkLst>
            <pc:docMk/>
            <pc:sldMk cId="1717545641" sldId="289"/>
            <ac:spMk id="7" creationId="{B163CCF9-A5EB-8441-BCC9-D8860B67F44E}"/>
          </ac:spMkLst>
        </pc:spChg>
        <pc:spChg chg="mod">
          <ac:chgData name="Vladislav Shuvalov" userId="474cf1bd15ce3829" providerId="LiveId" clId="{6186BC59-ACB4-4A2E-BD55-E1599AD38B91}" dt="2022-04-13T09:55:03.586" v="12"/>
          <ac:spMkLst>
            <pc:docMk/>
            <pc:sldMk cId="1717545641" sldId="289"/>
            <ac:spMk id="9" creationId="{59C2466B-1AFA-4E9C-8B08-E4715D475624}"/>
          </ac:spMkLst>
        </pc:spChg>
        <pc:spChg chg="mod">
          <ac:chgData name="Vladislav Shuvalov" userId="474cf1bd15ce3829" providerId="LiveId" clId="{6186BC59-ACB4-4A2E-BD55-E1599AD38B91}" dt="2022-04-13T09:55:03.586" v="12"/>
          <ac:spMkLst>
            <pc:docMk/>
            <pc:sldMk cId="1717545641" sldId="289"/>
            <ac:spMk id="10" creationId="{FECCE461-364B-46BB-943B-E9D8D04BCDFC}"/>
          </ac:spMkLst>
        </pc:spChg>
        <pc:spChg chg="mod">
          <ac:chgData name="Vladislav Shuvalov" userId="474cf1bd15ce3829" providerId="LiveId" clId="{6186BC59-ACB4-4A2E-BD55-E1599AD38B91}" dt="2022-04-13T09:55:11.866" v="16"/>
          <ac:spMkLst>
            <pc:docMk/>
            <pc:sldMk cId="1717545641" sldId="289"/>
            <ac:spMk id="12" creationId="{89E4A108-AA96-4935-A062-A2818267D727}"/>
          </ac:spMkLst>
        </pc:spChg>
        <pc:spChg chg="mod">
          <ac:chgData name="Vladislav Shuvalov" userId="474cf1bd15ce3829" providerId="LiveId" clId="{6186BC59-ACB4-4A2E-BD55-E1599AD38B91}" dt="2022-04-13T09:55:11.866" v="16"/>
          <ac:spMkLst>
            <pc:docMk/>
            <pc:sldMk cId="1717545641" sldId="289"/>
            <ac:spMk id="13" creationId="{D5F3841F-FEC3-48F0-A2ED-A7CB2CA8B00C}"/>
          </ac:spMkLst>
        </pc:spChg>
        <pc:spChg chg="mod">
          <ac:chgData name="Vladislav Shuvalov" userId="474cf1bd15ce3829" providerId="LiveId" clId="{6186BC59-ACB4-4A2E-BD55-E1599AD38B91}" dt="2022-04-13T09:55:20.418" v="34"/>
          <ac:spMkLst>
            <pc:docMk/>
            <pc:sldMk cId="1717545641" sldId="289"/>
            <ac:spMk id="15" creationId="{534BEFD8-DEC8-45D5-81F5-81C5DDE8A9AB}"/>
          </ac:spMkLst>
        </pc:spChg>
        <pc:spChg chg="mod">
          <ac:chgData name="Vladislav Shuvalov" userId="474cf1bd15ce3829" providerId="LiveId" clId="{6186BC59-ACB4-4A2E-BD55-E1599AD38B91}" dt="2022-04-13T09:55:20.418" v="34"/>
          <ac:spMkLst>
            <pc:docMk/>
            <pc:sldMk cId="1717545641" sldId="289"/>
            <ac:spMk id="16" creationId="{58961F59-2767-4132-A134-863AEA00AE58}"/>
          </ac:spMkLst>
        </pc:spChg>
        <pc:spChg chg="mod">
          <ac:chgData name="Vladislav Shuvalov" userId="474cf1bd15ce3829" providerId="LiveId" clId="{6186BC59-ACB4-4A2E-BD55-E1599AD38B91}" dt="2022-04-13T09:55:29.659" v="43"/>
          <ac:spMkLst>
            <pc:docMk/>
            <pc:sldMk cId="1717545641" sldId="289"/>
            <ac:spMk id="18" creationId="{7C8748EA-9EE1-4ACC-8135-E40EAB54CB93}"/>
          </ac:spMkLst>
        </pc:spChg>
        <pc:spChg chg="mod">
          <ac:chgData name="Vladislav Shuvalov" userId="474cf1bd15ce3829" providerId="LiveId" clId="{6186BC59-ACB4-4A2E-BD55-E1599AD38B91}" dt="2022-04-13T09:55:29.659" v="43"/>
          <ac:spMkLst>
            <pc:docMk/>
            <pc:sldMk cId="1717545641" sldId="289"/>
            <ac:spMk id="19" creationId="{EA91CA7F-9C9F-4B6C-B905-877EA483DA71}"/>
          </ac:spMkLst>
        </pc:spChg>
        <pc:spChg chg="mod">
          <ac:chgData name="Vladislav Shuvalov" userId="474cf1bd15ce3829" providerId="LiveId" clId="{6186BC59-ACB4-4A2E-BD55-E1599AD38B91}" dt="2022-04-13T09:55:32.256" v="45"/>
          <ac:spMkLst>
            <pc:docMk/>
            <pc:sldMk cId="1717545641" sldId="289"/>
            <ac:spMk id="21" creationId="{A6B13C31-A76F-4597-9283-CE05A88D5947}"/>
          </ac:spMkLst>
        </pc:spChg>
        <pc:spChg chg="mod">
          <ac:chgData name="Vladislav Shuvalov" userId="474cf1bd15ce3829" providerId="LiveId" clId="{6186BC59-ACB4-4A2E-BD55-E1599AD38B91}" dt="2022-04-13T09:55:32.256" v="45"/>
          <ac:spMkLst>
            <pc:docMk/>
            <pc:sldMk cId="1717545641" sldId="289"/>
            <ac:spMk id="22" creationId="{157253E6-EAF8-43ED-A1D7-EB7D241D4DB5}"/>
          </ac:spMkLst>
        </pc:spChg>
        <pc:grpChg chg="add mod ord">
          <ac:chgData name="Vladislav Shuvalov" userId="474cf1bd15ce3829" providerId="LiveId" clId="{6186BC59-ACB4-4A2E-BD55-E1599AD38B91}" dt="2022-04-13T09:55:43.039" v="48" actId="167"/>
          <ac:grpSpMkLst>
            <pc:docMk/>
            <pc:sldMk cId="1717545641" sldId="289"/>
            <ac:grpSpMk id="8" creationId="{9F2316D2-07A3-4C58-A7C5-D2BE7EEE5CDB}"/>
          </ac:grpSpMkLst>
        </pc:grpChg>
        <pc:grpChg chg="add mod ord">
          <ac:chgData name="Vladislav Shuvalov" userId="474cf1bd15ce3829" providerId="LiveId" clId="{6186BC59-ACB4-4A2E-BD55-E1599AD38B91}" dt="2022-04-13T09:55:43.039" v="48" actId="167"/>
          <ac:grpSpMkLst>
            <pc:docMk/>
            <pc:sldMk cId="1717545641" sldId="289"/>
            <ac:grpSpMk id="11" creationId="{E463F531-F46D-4410-A4D7-9910F59D332C}"/>
          </ac:grpSpMkLst>
        </pc:grpChg>
        <pc:grpChg chg="add del mod">
          <ac:chgData name="Vladislav Shuvalov" userId="474cf1bd15ce3829" providerId="LiveId" clId="{6186BC59-ACB4-4A2E-BD55-E1599AD38B91}" dt="2022-04-13T09:55:28.041" v="42" actId="478"/>
          <ac:grpSpMkLst>
            <pc:docMk/>
            <pc:sldMk cId="1717545641" sldId="289"/>
            <ac:grpSpMk id="14" creationId="{710A9588-7D15-420C-882E-ACA6F77CE596}"/>
          </ac:grpSpMkLst>
        </pc:grpChg>
        <pc:grpChg chg="add mod ord">
          <ac:chgData name="Vladislav Shuvalov" userId="474cf1bd15ce3829" providerId="LiveId" clId="{6186BC59-ACB4-4A2E-BD55-E1599AD38B91}" dt="2022-04-13T09:55:43.039" v="48" actId="167"/>
          <ac:grpSpMkLst>
            <pc:docMk/>
            <pc:sldMk cId="1717545641" sldId="289"/>
            <ac:grpSpMk id="17" creationId="{DEC019B0-692D-4814-9C65-3CB0574BA39D}"/>
          </ac:grpSpMkLst>
        </pc:grpChg>
        <pc:grpChg chg="add mod ord">
          <ac:chgData name="Vladislav Shuvalov" userId="474cf1bd15ce3829" providerId="LiveId" clId="{6186BC59-ACB4-4A2E-BD55-E1599AD38B91}" dt="2022-04-13T09:55:43.039" v="48" actId="167"/>
          <ac:grpSpMkLst>
            <pc:docMk/>
            <pc:sldMk cId="1717545641" sldId="289"/>
            <ac:grpSpMk id="20" creationId="{77E674B4-070F-4393-BF90-B309B9DB223A}"/>
          </ac:grpSpMkLst>
        </pc:grpChg>
      </pc:sldChg>
      <pc:sldChg chg="modSp mod">
        <pc:chgData name="Vladislav Shuvalov" userId="474cf1bd15ce3829" providerId="LiveId" clId="{6186BC59-ACB4-4A2E-BD55-E1599AD38B91}" dt="2022-04-13T11:34:29.375" v="498" actId="12"/>
        <pc:sldMkLst>
          <pc:docMk/>
          <pc:sldMk cId="4172729395" sldId="290"/>
        </pc:sldMkLst>
        <pc:spChg chg="mod">
          <ac:chgData name="Vladislav Shuvalov" userId="474cf1bd15ce3829" providerId="LiveId" clId="{6186BC59-ACB4-4A2E-BD55-E1599AD38B91}" dt="2022-04-13T11:34:29.375" v="498" actId="12"/>
          <ac:spMkLst>
            <pc:docMk/>
            <pc:sldMk cId="4172729395" sldId="290"/>
            <ac:spMk id="8" creationId="{B669A296-20F4-394A-99B1-0FB7F2ACE442}"/>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oleObject" Target="file:///E:\BREST\2017\&#1040;&#1087;&#1088;&#1077;&#1083;&#1100;%202017\&#1074;&#1099;&#1093;&#1086;&#1076;%20&#1085;&#1072;%20&#1088;&#1077;&#1078;&#1080;&#1084;15%25.xlsx" TargetMode="External"/><Relationship Id="rId1" Type="http://schemas.openxmlformats.org/officeDocument/2006/relationships/themeOverride" Target="../theme/themeOverride1.xml"/></Relationships>
</file>

<file path=ppt/charts/_rels/chart11.xml.rels><?xml version="1.0" encoding="UTF-8" standalone="yes"?>
<Relationships xmlns="http://schemas.openxmlformats.org/package/2006/relationships"><Relationship Id="rId1" Type="http://schemas.openxmlformats.org/officeDocument/2006/relationships/oleObject" Target="file:///E:\BREST\2017\&#1040;&#1087;&#1088;&#1077;&#1083;&#1100;%202017\&#1074;&#1099;&#1093;&#1086;&#1076;%20&#1085;&#1072;%20&#1088;&#1077;&#1078;&#1080;&#1084;15%25.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E:\BREST\2017\&#1040;&#1087;&#1088;&#1077;&#1083;&#1100;%202017\&#1074;&#1099;&#1093;&#1086;&#1076;%20&#1085;&#1072;%20&#1088;&#1077;&#1078;&#1080;&#1084;15%25.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E:\BREST\2016\&#1087;&#1088;&#1086;&#1083;&#1080;&#1074;&#1082;&#1072;\&#1055;&#1088;&#1086;&#1083;&#1080;&#1074;&#1082;&#1072;_&#1082;&#1086;&#1083;&#1083;&#1077;&#1082;&#1090;&#1086;&#1088;%20&#1073;&#1077;&#1079;%20&#1096;&#1072;&#1081;&#1073;&#1099;%20&#1075;&#1088;&#1072;&#1092;&#1080;&#1082;&#1080;%20&#1086;&#1082;&#1090;&#1103;&#1073;&#1088;&#1100;%202016.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E:\BREST\2018\&#1055;&#1086;&#1087;&#1077;&#1088;&#1077;&#1095;&#1082;&#1072;\19-29%20&#1085;&#1086;&#1103;&#1073;&#1088;&#1100;%202018\23_11_2018%20%2022-56-28.xlsx"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E:\BREST\2018\&#1055;&#1086;&#1087;&#1077;&#1088;&#1077;&#1095;&#1082;&#1072;\19-29%20&#1085;&#1086;&#1103;&#1073;&#1088;&#1100;%202018\23_11_2018%20%2022-56-28.xlsx" TargetMode="Externa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E:\BREST\2018\&#1055;&#1086;&#1087;&#1077;&#1088;&#1077;&#1095;&#1082;&#1072;\&#1054;&#1055;&#1067;&#1058;&#1067;%202018%20&#1089;%20&#1088;&#1080;&#1089;&#1091;&#1085;&#1082;&#1072;&#1084;&#1080;.xlsx"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E:\BREST\2018\&#1055;&#1086;&#1087;&#1077;&#1088;&#1077;&#1095;&#1082;&#1072;\19-29%20&#1085;&#1086;&#1103;&#1073;&#1088;&#1100;%202018\23_11_2018%20%2022-56-28.xlsx" TargetMode="External"/></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E:\BREST\2018\&#1055;&#1086;&#1087;&#1077;&#1088;&#1077;&#1095;&#1082;&#1072;\19-29%20&#1085;&#1086;&#1103;&#1073;&#1088;&#1100;%202018\23_11_2018%20%2022-56-28.xlsx" TargetMode="External"/></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E:\BREST\2018\&#1055;&#1086;&#1087;&#1077;&#1088;&#1077;&#1095;&#1082;&#1072;\&#1054;&#1055;&#1067;&#1058;&#1067;%202018%20&#1089;%20&#1088;&#1080;&#1089;&#1091;&#1085;&#1082;&#1072;&#1084;&#108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BREST\2011\&#1086;&#1090;&#1095;&#1077;&#1090;%20&#1087;&#1086;%20&#1087;&#1091;&#1085;&#1082;&#1090;&#1091;3.3\18-11-2011%20&#1090;&#1072;&#1073;.%20&#1095;&#1072;&#1089;&#1090;&#1100;%20&#1090;-&#1087;&#1072;&#1088;%20&#1089;%20&#1088;&#1080;&#1089;&#1091;&#1085;&#1082;&#1072;&#1084;&#1080;.xls" TargetMode="External"/></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E:\BREST\2018\&#1055;&#1086;&#1087;&#1077;&#1088;&#1077;&#1095;&#1082;&#1072;\&#1054;&#1055;&#1067;&#1058;&#1067;%202018%20&#1089;%20&#1088;&#1080;&#1089;&#1091;&#1085;&#1082;&#1072;&#1084;&#108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BREST\2011\&#1086;&#1090;&#1095;&#1077;&#1090;%20&#1087;&#1086;%20&#1087;&#1091;&#1085;&#1082;&#1090;&#1091;3.3\18-11-2011%20&#1090;&#1072;&#1073;.%20&#1095;&#1072;&#1089;&#1090;&#1100;%20&#1090;-&#1087;&#1072;&#1088;%20&#1089;%20&#1088;&#1080;&#1089;&#1091;&#1085;&#1082;&#1072;&#1084;&#1080;.xls"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G:\&#1073;&#1088;&#1077;&#1089;&#1090;\2012\&#1101;&#1082;&#1089;&#1087;&#1077;&#1088;&#1080;&#1084;&#1077;&#1085;&#1090;%20&#1080;&#1102;&#1083;&#1100;\&#1088;&#1077;&#1078;&#1080;&#1084;%203-3-1&#107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G:\&#1073;&#1088;&#1077;&#1089;&#1090;\2012\&#1101;&#1082;&#1089;&#1087;&#1077;&#1088;&#1080;&#1084;&#1077;&#1085;&#1090;%20&#1085;&#1086;&#1103;&#1073;&#1088;&#1100;\&#1088;&#1077;&#1078;&#1080;&#1084;%206-4-1%20&#1052;1-10%25_&#1052;2-15%25&#1089;%20&#1088;&#1080;&#1089;&#1091;&#1085;&#1082;&#1072;&#1084;&#1080;.xlsx"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8.xml.rels><?xml version="1.0" encoding="UTF-8" standalone="yes"?>
<Relationships xmlns="http://schemas.openxmlformats.org/package/2006/relationships"><Relationship Id="rId1" Type="http://schemas.openxmlformats.org/officeDocument/2006/relationships/oleObject" Target="file:///E:\BREST\2012\&#1101;&#1082;&#1089;&#1087;&#1077;&#1088;&#1080;&#1084;&#1077;&#1085;&#1090;%20&#1080;&#1102;&#1085;&#1100;\4%20%25.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E:\BREST\2016\&#1090;&#1077;&#1087;&#1083;&#1086;&#1086;&#1073;&#1084;&#1077;&#1085;%20&#1086;&#1082;&#1090;&#1103;&#1073;&#1088;&#1100;-&#1085;&#1086;&#1103;&#1073;&#1088;&#1100;%202016\&#1090;&#1072;&#1088;&#1080;&#1088;&#1086;&#1074;&#1082;&#1080;%20&#1090;_&#1087;&#1072;&#1088;%20&#1087;&#1086;%20&#1089;&#1074;&#1080;&#1085;&#1094;&#1091;%20&#1080;%20&#1090;&#1077;&#1087;&#1083;&#1086;&#1086;&#1073;&#1084;&#1077;&#1085;%2018_&#1090;&#1088;&#1091;&#1073;&#1085;&#1072;&#1103;%202015_2016%20&#1075;&#1086;&#1076;&#109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1678658702145"/>
          <c:y val="4.1609000430081887E-2"/>
          <c:w val="0.7425239275047516"/>
          <c:h val="0.73300463842398822"/>
        </c:manualLayout>
      </c:layout>
      <c:scatterChart>
        <c:scatterStyle val="smoothMarker"/>
        <c:varyColors val="0"/>
        <c:ser>
          <c:idx val="0"/>
          <c:order val="0"/>
          <c:tx>
            <c:v>1</c:v>
          </c:tx>
          <c:spPr>
            <a:ln w="15875">
              <a:solidFill>
                <a:srgbClr val="C00000"/>
              </a:solidFill>
            </a:ln>
          </c:spPr>
          <c:marker>
            <c:symbol val="none"/>
          </c:marker>
          <c:xVal>
            <c:numRef>
              <c:f>Лист2!$C$4:$EI$4</c:f>
              <c:numCache>
                <c:formatCode>General</c:formatCode>
                <c:ptCount val="137"/>
                <c:pt idx="0">
                  <c:v>0</c:v>
                </c:pt>
                <c:pt idx="1">
                  <c:v>1</c:v>
                </c:pt>
                <c:pt idx="2">
                  <c:v>3</c:v>
                </c:pt>
                <c:pt idx="3">
                  <c:v>4</c:v>
                </c:pt>
                <c:pt idx="4">
                  <c:v>5</c:v>
                </c:pt>
                <c:pt idx="5">
                  <c:v>7</c:v>
                </c:pt>
                <c:pt idx="6">
                  <c:v>8</c:v>
                </c:pt>
                <c:pt idx="7">
                  <c:v>9</c:v>
                </c:pt>
                <c:pt idx="8">
                  <c:v>10</c:v>
                </c:pt>
                <c:pt idx="9">
                  <c:v>12</c:v>
                </c:pt>
                <c:pt idx="10">
                  <c:v>13</c:v>
                </c:pt>
                <c:pt idx="11">
                  <c:v>14</c:v>
                </c:pt>
                <c:pt idx="12">
                  <c:v>16</c:v>
                </c:pt>
                <c:pt idx="13">
                  <c:v>17</c:v>
                </c:pt>
                <c:pt idx="14">
                  <c:v>18</c:v>
                </c:pt>
                <c:pt idx="15">
                  <c:v>19</c:v>
                </c:pt>
                <c:pt idx="16">
                  <c:v>21</c:v>
                </c:pt>
                <c:pt idx="17">
                  <c:v>22</c:v>
                </c:pt>
                <c:pt idx="18">
                  <c:v>23</c:v>
                </c:pt>
                <c:pt idx="19">
                  <c:v>25</c:v>
                </c:pt>
                <c:pt idx="20">
                  <c:v>26</c:v>
                </c:pt>
                <c:pt idx="21">
                  <c:v>27</c:v>
                </c:pt>
                <c:pt idx="22">
                  <c:v>28</c:v>
                </c:pt>
                <c:pt idx="23">
                  <c:v>30</c:v>
                </c:pt>
                <c:pt idx="24">
                  <c:v>31</c:v>
                </c:pt>
                <c:pt idx="25">
                  <c:v>32</c:v>
                </c:pt>
                <c:pt idx="26">
                  <c:v>34</c:v>
                </c:pt>
                <c:pt idx="27">
                  <c:v>35</c:v>
                </c:pt>
                <c:pt idx="28">
                  <c:v>36</c:v>
                </c:pt>
                <c:pt idx="29">
                  <c:v>37</c:v>
                </c:pt>
                <c:pt idx="30">
                  <c:v>39</c:v>
                </c:pt>
                <c:pt idx="31">
                  <c:v>40</c:v>
                </c:pt>
                <c:pt idx="32">
                  <c:v>41</c:v>
                </c:pt>
                <c:pt idx="33">
                  <c:v>43</c:v>
                </c:pt>
                <c:pt idx="34">
                  <c:v>44</c:v>
                </c:pt>
                <c:pt idx="35">
                  <c:v>45</c:v>
                </c:pt>
                <c:pt idx="36">
                  <c:v>46</c:v>
                </c:pt>
                <c:pt idx="37">
                  <c:v>48</c:v>
                </c:pt>
                <c:pt idx="38">
                  <c:v>49</c:v>
                </c:pt>
                <c:pt idx="39">
                  <c:v>50</c:v>
                </c:pt>
                <c:pt idx="40">
                  <c:v>51</c:v>
                </c:pt>
                <c:pt idx="41">
                  <c:v>53</c:v>
                </c:pt>
                <c:pt idx="42">
                  <c:v>54</c:v>
                </c:pt>
                <c:pt idx="43">
                  <c:v>55</c:v>
                </c:pt>
                <c:pt idx="44">
                  <c:v>57</c:v>
                </c:pt>
                <c:pt idx="45">
                  <c:v>58</c:v>
                </c:pt>
                <c:pt idx="46">
                  <c:v>59</c:v>
                </c:pt>
                <c:pt idx="47">
                  <c:v>60</c:v>
                </c:pt>
                <c:pt idx="48">
                  <c:v>62</c:v>
                </c:pt>
                <c:pt idx="49">
                  <c:v>63</c:v>
                </c:pt>
                <c:pt idx="50">
                  <c:v>64</c:v>
                </c:pt>
                <c:pt idx="51">
                  <c:v>66</c:v>
                </c:pt>
                <c:pt idx="52">
                  <c:v>67</c:v>
                </c:pt>
                <c:pt idx="53">
                  <c:v>68</c:v>
                </c:pt>
                <c:pt idx="54">
                  <c:v>69</c:v>
                </c:pt>
                <c:pt idx="55">
                  <c:v>71</c:v>
                </c:pt>
                <c:pt idx="56">
                  <c:v>72</c:v>
                </c:pt>
                <c:pt idx="57">
                  <c:v>73</c:v>
                </c:pt>
                <c:pt idx="58">
                  <c:v>74</c:v>
                </c:pt>
                <c:pt idx="59">
                  <c:v>76</c:v>
                </c:pt>
                <c:pt idx="60">
                  <c:v>77</c:v>
                </c:pt>
                <c:pt idx="61">
                  <c:v>78</c:v>
                </c:pt>
                <c:pt idx="62">
                  <c:v>80</c:v>
                </c:pt>
                <c:pt idx="63">
                  <c:v>81</c:v>
                </c:pt>
                <c:pt idx="64">
                  <c:v>82</c:v>
                </c:pt>
                <c:pt idx="65">
                  <c:v>83</c:v>
                </c:pt>
                <c:pt idx="66">
                  <c:v>85</c:v>
                </c:pt>
                <c:pt idx="67">
                  <c:v>86</c:v>
                </c:pt>
                <c:pt idx="68">
                  <c:v>87</c:v>
                </c:pt>
                <c:pt idx="69">
                  <c:v>89</c:v>
                </c:pt>
                <c:pt idx="70">
                  <c:v>90</c:v>
                </c:pt>
                <c:pt idx="71">
                  <c:v>91</c:v>
                </c:pt>
                <c:pt idx="72">
                  <c:v>92</c:v>
                </c:pt>
                <c:pt idx="73">
                  <c:v>94</c:v>
                </c:pt>
                <c:pt idx="74">
                  <c:v>95</c:v>
                </c:pt>
                <c:pt idx="75">
                  <c:v>96</c:v>
                </c:pt>
                <c:pt idx="76">
                  <c:v>98</c:v>
                </c:pt>
                <c:pt idx="77">
                  <c:v>99</c:v>
                </c:pt>
                <c:pt idx="78">
                  <c:v>100</c:v>
                </c:pt>
                <c:pt idx="79">
                  <c:v>101</c:v>
                </c:pt>
                <c:pt idx="80">
                  <c:v>103</c:v>
                </c:pt>
                <c:pt idx="81">
                  <c:v>104</c:v>
                </c:pt>
                <c:pt idx="82">
                  <c:v>105</c:v>
                </c:pt>
                <c:pt idx="83">
                  <c:v>107</c:v>
                </c:pt>
                <c:pt idx="84">
                  <c:v>108</c:v>
                </c:pt>
                <c:pt idx="85">
                  <c:v>109</c:v>
                </c:pt>
                <c:pt idx="86">
                  <c:v>110</c:v>
                </c:pt>
                <c:pt idx="87">
                  <c:v>112</c:v>
                </c:pt>
                <c:pt idx="88">
                  <c:v>113</c:v>
                </c:pt>
                <c:pt idx="89">
                  <c:v>114</c:v>
                </c:pt>
                <c:pt idx="90">
                  <c:v>116</c:v>
                </c:pt>
                <c:pt idx="91">
                  <c:v>117</c:v>
                </c:pt>
                <c:pt idx="92">
                  <c:v>118</c:v>
                </c:pt>
                <c:pt idx="93">
                  <c:v>119</c:v>
                </c:pt>
                <c:pt idx="94">
                  <c:v>121</c:v>
                </c:pt>
                <c:pt idx="95">
                  <c:v>122</c:v>
                </c:pt>
                <c:pt idx="96">
                  <c:v>123</c:v>
                </c:pt>
                <c:pt idx="97">
                  <c:v>124</c:v>
                </c:pt>
                <c:pt idx="98">
                  <c:v>126</c:v>
                </c:pt>
                <c:pt idx="99">
                  <c:v>127</c:v>
                </c:pt>
                <c:pt idx="100">
                  <c:v>128</c:v>
                </c:pt>
                <c:pt idx="101">
                  <c:v>130</c:v>
                </c:pt>
                <c:pt idx="102">
                  <c:v>131</c:v>
                </c:pt>
                <c:pt idx="103">
                  <c:v>132</c:v>
                </c:pt>
                <c:pt idx="104">
                  <c:v>133</c:v>
                </c:pt>
                <c:pt idx="105">
                  <c:v>135</c:v>
                </c:pt>
                <c:pt idx="106">
                  <c:v>136</c:v>
                </c:pt>
                <c:pt idx="107">
                  <c:v>137</c:v>
                </c:pt>
                <c:pt idx="108">
                  <c:v>139</c:v>
                </c:pt>
                <c:pt idx="109">
                  <c:v>140</c:v>
                </c:pt>
                <c:pt idx="110">
                  <c:v>141</c:v>
                </c:pt>
                <c:pt idx="111">
                  <c:v>142</c:v>
                </c:pt>
                <c:pt idx="112">
                  <c:v>144</c:v>
                </c:pt>
                <c:pt idx="113">
                  <c:v>145</c:v>
                </c:pt>
                <c:pt idx="114">
                  <c:v>146</c:v>
                </c:pt>
                <c:pt idx="115">
                  <c:v>147</c:v>
                </c:pt>
                <c:pt idx="116">
                  <c:v>149</c:v>
                </c:pt>
                <c:pt idx="117">
                  <c:v>150</c:v>
                </c:pt>
                <c:pt idx="118">
                  <c:v>151</c:v>
                </c:pt>
                <c:pt idx="119">
                  <c:v>153</c:v>
                </c:pt>
                <c:pt idx="120">
                  <c:v>154</c:v>
                </c:pt>
                <c:pt idx="121">
                  <c:v>155</c:v>
                </c:pt>
                <c:pt idx="122">
                  <c:v>156</c:v>
                </c:pt>
                <c:pt idx="123">
                  <c:v>158</c:v>
                </c:pt>
                <c:pt idx="124">
                  <c:v>159</c:v>
                </c:pt>
                <c:pt idx="125">
                  <c:v>160</c:v>
                </c:pt>
                <c:pt idx="126">
                  <c:v>162</c:v>
                </c:pt>
                <c:pt idx="127">
                  <c:v>163</c:v>
                </c:pt>
                <c:pt idx="128">
                  <c:v>164</c:v>
                </c:pt>
                <c:pt idx="129">
                  <c:v>165</c:v>
                </c:pt>
                <c:pt idx="130">
                  <c:v>167</c:v>
                </c:pt>
                <c:pt idx="131">
                  <c:v>168</c:v>
                </c:pt>
                <c:pt idx="132">
                  <c:v>169</c:v>
                </c:pt>
                <c:pt idx="133">
                  <c:v>170</c:v>
                </c:pt>
                <c:pt idx="134">
                  <c:v>172</c:v>
                </c:pt>
                <c:pt idx="135">
                  <c:v>173</c:v>
                </c:pt>
                <c:pt idx="136">
                  <c:v>174</c:v>
                </c:pt>
              </c:numCache>
            </c:numRef>
          </c:xVal>
          <c:yVal>
            <c:numRef>
              <c:f>Лист2!$C$15:$EI$15</c:f>
              <c:numCache>
                <c:formatCode>General</c:formatCode>
                <c:ptCount val="137"/>
                <c:pt idx="0">
                  <c:v>4.9999999999995069E-5</c:v>
                </c:pt>
                <c:pt idx="1">
                  <c:v>-2.2999999999998022E-4</c:v>
                </c:pt>
                <c:pt idx="2">
                  <c:v>-2.2999999999998022E-4</c:v>
                </c:pt>
                <c:pt idx="3">
                  <c:v>-3.6999999999998156E-4</c:v>
                </c:pt>
                <c:pt idx="4">
                  <c:v>1.8999999999999581E-4</c:v>
                </c:pt>
                <c:pt idx="5">
                  <c:v>3.2000000000001705E-4</c:v>
                </c:pt>
                <c:pt idx="6">
                  <c:v>1.8999999999999581E-4</c:v>
                </c:pt>
                <c:pt idx="7">
                  <c:v>4.9999999999995069E-5</c:v>
                </c:pt>
                <c:pt idx="8">
                  <c:v>-2.2999999999998022E-4</c:v>
                </c:pt>
                <c:pt idx="9">
                  <c:v>4.9999999999995069E-5</c:v>
                </c:pt>
                <c:pt idx="10">
                  <c:v>4.9999999999995069E-5</c:v>
                </c:pt>
                <c:pt idx="11">
                  <c:v>-2.2999999999998022E-4</c:v>
                </c:pt>
                <c:pt idx="12">
                  <c:v>3.2000000000001705E-4</c:v>
                </c:pt>
                <c:pt idx="13">
                  <c:v>4.9999999999995069E-5</c:v>
                </c:pt>
                <c:pt idx="14">
                  <c:v>-2.2999999999998022E-4</c:v>
                </c:pt>
                <c:pt idx="15">
                  <c:v>-5.0999999999998757E-4</c:v>
                </c:pt>
                <c:pt idx="16">
                  <c:v>4.9999999999995069E-5</c:v>
                </c:pt>
                <c:pt idx="17">
                  <c:v>4.9999999999995069E-5</c:v>
                </c:pt>
                <c:pt idx="18">
                  <c:v>-1.0699999999999876E-3</c:v>
                </c:pt>
                <c:pt idx="19">
                  <c:v>-5.0999999999998757E-4</c:v>
                </c:pt>
                <c:pt idx="20">
                  <c:v>4.9999999999995069E-5</c:v>
                </c:pt>
                <c:pt idx="21">
                  <c:v>4.9999999999995069E-5</c:v>
                </c:pt>
                <c:pt idx="22">
                  <c:v>3.2000000000001705E-4</c:v>
                </c:pt>
                <c:pt idx="23">
                  <c:v>4.0000000000012533E-5</c:v>
                </c:pt>
                <c:pt idx="24">
                  <c:v>4.9999999999995069E-5</c:v>
                </c:pt>
                <c:pt idx="25">
                  <c:v>4.0000000000012533E-5</c:v>
                </c:pt>
                <c:pt idx="26">
                  <c:v>4.9999999999995069E-5</c:v>
                </c:pt>
                <c:pt idx="27">
                  <c:v>4.9999999999995069E-5</c:v>
                </c:pt>
                <c:pt idx="28">
                  <c:v>-2.2999999999998022E-4</c:v>
                </c:pt>
                <c:pt idx="29">
                  <c:v>4.0000000000012533E-5</c:v>
                </c:pt>
                <c:pt idx="30">
                  <c:v>4.0000000000012533E-5</c:v>
                </c:pt>
                <c:pt idx="31">
                  <c:v>-3.6999999999998156E-4</c:v>
                </c:pt>
                <c:pt idx="32">
                  <c:v>-2.2999999999998022E-4</c:v>
                </c:pt>
                <c:pt idx="33">
                  <c:v>-2.2999999999998022E-4</c:v>
                </c:pt>
                <c:pt idx="34">
                  <c:v>-2.2999999999998022E-4</c:v>
                </c:pt>
                <c:pt idx="35">
                  <c:v>4.0000000000012533E-5</c:v>
                </c:pt>
                <c:pt idx="36">
                  <c:v>4.0000000000012533E-5</c:v>
                </c:pt>
                <c:pt idx="37">
                  <c:v>-2.2999999999998022E-4</c:v>
                </c:pt>
                <c:pt idx="38">
                  <c:v>4.0000000000012533E-5</c:v>
                </c:pt>
                <c:pt idx="39">
                  <c:v>1.8000000000001451E-4</c:v>
                </c:pt>
                <c:pt idx="40">
                  <c:v>-2.2999999999998022E-4</c:v>
                </c:pt>
                <c:pt idx="41">
                  <c:v>4.0000000000012533E-5</c:v>
                </c:pt>
                <c:pt idx="42">
                  <c:v>-2.2999999999998022E-4</c:v>
                </c:pt>
                <c:pt idx="43">
                  <c:v>1.8000000000001451E-4</c:v>
                </c:pt>
                <c:pt idx="44">
                  <c:v>3.2000000000001705E-4</c:v>
                </c:pt>
                <c:pt idx="45">
                  <c:v>3.2000000000001705E-4</c:v>
                </c:pt>
                <c:pt idx="46">
                  <c:v>1.8000000000001451E-4</c:v>
                </c:pt>
                <c:pt idx="47">
                  <c:v>3.2000000000001705E-4</c:v>
                </c:pt>
                <c:pt idx="48">
                  <c:v>-2.2999999999998022E-4</c:v>
                </c:pt>
                <c:pt idx="49">
                  <c:v>4.0000000000012533E-5</c:v>
                </c:pt>
                <c:pt idx="50">
                  <c:v>1.8000000000001451E-4</c:v>
                </c:pt>
                <c:pt idx="51">
                  <c:v>1.8000000000001451E-4</c:v>
                </c:pt>
                <c:pt idx="52">
                  <c:v>4.0000000000012533E-5</c:v>
                </c:pt>
                <c:pt idx="53">
                  <c:v>7.3000000000001297E-4</c:v>
                </c:pt>
                <c:pt idx="54">
                  <c:v>5.9000000000001185E-4</c:v>
                </c:pt>
                <c:pt idx="55">
                  <c:v>7.3000000000001297E-4</c:v>
                </c:pt>
                <c:pt idx="56">
                  <c:v>1.8000000000001451E-4</c:v>
                </c:pt>
                <c:pt idx="57">
                  <c:v>4.0000000000012533E-5</c:v>
                </c:pt>
                <c:pt idx="58">
                  <c:v>3.2000000000001705E-4</c:v>
                </c:pt>
                <c:pt idx="59">
                  <c:v>1.8000000000001451E-4</c:v>
                </c:pt>
                <c:pt idx="60">
                  <c:v>4.0000000000012533E-5</c:v>
                </c:pt>
                <c:pt idx="61">
                  <c:v>1.8000000000001451E-4</c:v>
                </c:pt>
                <c:pt idx="62">
                  <c:v>1.8000000000001451E-4</c:v>
                </c:pt>
                <c:pt idx="63">
                  <c:v>5.9000000000001185E-4</c:v>
                </c:pt>
                <c:pt idx="64">
                  <c:v>7.3000000000001297E-4</c:v>
                </c:pt>
                <c:pt idx="65">
                  <c:v>3.2000000000001705E-4</c:v>
                </c:pt>
                <c:pt idx="66">
                  <c:v>1.7000000000000446E-4</c:v>
                </c:pt>
                <c:pt idx="67">
                  <c:v>-2.2999999999998022E-4</c:v>
                </c:pt>
                <c:pt idx="68">
                  <c:v>1.7000000000000446E-4</c:v>
                </c:pt>
                <c:pt idx="69">
                  <c:v>1.8000000000001451E-4</c:v>
                </c:pt>
                <c:pt idx="70">
                  <c:v>4.0000000000012533E-5</c:v>
                </c:pt>
                <c:pt idx="71">
                  <c:v>4.0000000000012533E-5</c:v>
                </c:pt>
                <c:pt idx="72">
                  <c:v>1.8000000000001451E-4</c:v>
                </c:pt>
                <c:pt idx="73">
                  <c:v>5.9000000000001185E-4</c:v>
                </c:pt>
                <c:pt idx="74">
                  <c:v>4.0000000000012533E-5</c:v>
                </c:pt>
                <c:pt idx="75">
                  <c:v>5.9000000000001185E-4</c:v>
                </c:pt>
                <c:pt idx="76">
                  <c:v>5.9000000000001185E-4</c:v>
                </c:pt>
                <c:pt idx="77">
                  <c:v>3.2000000000001705E-4</c:v>
                </c:pt>
                <c:pt idx="78">
                  <c:v>3.2000000000001705E-4</c:v>
                </c:pt>
                <c:pt idx="79">
                  <c:v>4.0000000000012533E-5</c:v>
                </c:pt>
                <c:pt idx="80">
                  <c:v>1.7000000000000446E-4</c:v>
                </c:pt>
                <c:pt idx="81">
                  <c:v>4.0000000000012533E-5</c:v>
                </c:pt>
                <c:pt idx="82">
                  <c:v>3.1000000000000699E-4</c:v>
                </c:pt>
                <c:pt idx="83">
                  <c:v>1.7000000000000446E-4</c:v>
                </c:pt>
                <c:pt idx="84">
                  <c:v>4.0000000000012533E-5</c:v>
                </c:pt>
                <c:pt idx="85">
                  <c:v>3.1000000000000699E-4</c:v>
                </c:pt>
                <c:pt idx="86">
                  <c:v>4.0000000000012533E-5</c:v>
                </c:pt>
                <c:pt idx="87">
                  <c:v>4.0000000000012533E-5</c:v>
                </c:pt>
                <c:pt idx="88">
                  <c:v>1.7000000000000446E-4</c:v>
                </c:pt>
                <c:pt idx="89">
                  <c:v>1.7000000000000446E-4</c:v>
                </c:pt>
                <c:pt idx="90">
                  <c:v>5.8000000000000033E-4</c:v>
                </c:pt>
                <c:pt idx="91">
                  <c:v>3.1000000000000699E-4</c:v>
                </c:pt>
                <c:pt idx="92">
                  <c:v>4.0000000000012533E-5</c:v>
                </c:pt>
                <c:pt idx="93">
                  <c:v>5.9000000000001185E-4</c:v>
                </c:pt>
                <c:pt idx="94">
                  <c:v>3.1000000000000699E-4</c:v>
                </c:pt>
                <c:pt idx="95">
                  <c:v>-2.3999999999999022E-4</c:v>
                </c:pt>
                <c:pt idx="96">
                  <c:v>1.7000000000000446E-4</c:v>
                </c:pt>
                <c:pt idx="97">
                  <c:v>3.0000000000002467E-5</c:v>
                </c:pt>
                <c:pt idx="98">
                  <c:v>3.0000000000002467E-5</c:v>
                </c:pt>
                <c:pt idx="99">
                  <c:v>3.1000000000000699E-4</c:v>
                </c:pt>
                <c:pt idx="100">
                  <c:v>1.7000000000000446E-4</c:v>
                </c:pt>
                <c:pt idx="101">
                  <c:v>1.7000000000000446E-4</c:v>
                </c:pt>
                <c:pt idx="102">
                  <c:v>3.0000000000002467E-5</c:v>
                </c:pt>
                <c:pt idx="103">
                  <c:v>3.1000000000000699E-4</c:v>
                </c:pt>
                <c:pt idx="104">
                  <c:v>-2.5000000000000212E-4</c:v>
                </c:pt>
                <c:pt idx="105">
                  <c:v>1.7000000000000446E-4</c:v>
                </c:pt>
                <c:pt idx="106">
                  <c:v>3.0000000000002467E-5</c:v>
                </c:pt>
                <c:pt idx="107">
                  <c:v>1.7000000000000446E-4</c:v>
                </c:pt>
                <c:pt idx="108">
                  <c:v>3.0000000000002467E-5</c:v>
                </c:pt>
                <c:pt idx="109">
                  <c:v>3.0000000000002467E-5</c:v>
                </c:pt>
                <c:pt idx="110">
                  <c:v>1.7000000000000446E-4</c:v>
                </c:pt>
                <c:pt idx="111">
                  <c:v>1.7000000000000446E-4</c:v>
                </c:pt>
                <c:pt idx="112">
                  <c:v>1.7000000000000446E-4</c:v>
                </c:pt>
                <c:pt idx="113">
                  <c:v>3.1000000000000699E-4</c:v>
                </c:pt>
                <c:pt idx="114">
                  <c:v>3.0000000000002467E-5</c:v>
                </c:pt>
                <c:pt idx="115">
                  <c:v>3.0000000000002467E-5</c:v>
                </c:pt>
                <c:pt idx="116">
                  <c:v>-5.3000000000000334E-4</c:v>
                </c:pt>
                <c:pt idx="117">
                  <c:v>3.0000000000002467E-5</c:v>
                </c:pt>
                <c:pt idx="118">
                  <c:v>3.1000000000000699E-4</c:v>
                </c:pt>
                <c:pt idx="119">
                  <c:v>1.7000000000000446E-4</c:v>
                </c:pt>
                <c:pt idx="120">
                  <c:v>3.0000000000002467E-5</c:v>
                </c:pt>
                <c:pt idx="121">
                  <c:v>3.0000000000002467E-5</c:v>
                </c:pt>
                <c:pt idx="122">
                  <c:v>-2.5000000000000212E-4</c:v>
                </c:pt>
                <c:pt idx="123">
                  <c:v>3.0000000000002467E-5</c:v>
                </c:pt>
                <c:pt idx="124">
                  <c:v>1.7000000000000446E-4</c:v>
                </c:pt>
                <c:pt idx="125">
                  <c:v>3.0000000000002467E-5</c:v>
                </c:pt>
                <c:pt idx="126">
                  <c:v>3.0000000000002467E-5</c:v>
                </c:pt>
                <c:pt idx="127">
                  <c:v>3.0000000000002467E-5</c:v>
                </c:pt>
                <c:pt idx="128">
                  <c:v>3.0000000000002467E-5</c:v>
                </c:pt>
                <c:pt idx="129">
                  <c:v>1.7000000000000446E-4</c:v>
                </c:pt>
                <c:pt idx="130">
                  <c:v>-3.90000000000004E-4</c:v>
                </c:pt>
                <c:pt idx="131">
                  <c:v>3.0000000000002467E-5</c:v>
                </c:pt>
                <c:pt idx="132">
                  <c:v>5.8000000000000033E-4</c:v>
                </c:pt>
                <c:pt idx="133">
                  <c:v>3.0000000000002467E-5</c:v>
                </c:pt>
                <c:pt idx="134">
                  <c:v>3.0000000000002467E-5</c:v>
                </c:pt>
                <c:pt idx="135">
                  <c:v>-2.5000000000000212E-4</c:v>
                </c:pt>
                <c:pt idx="136">
                  <c:v>3.1000000000000699E-4</c:v>
                </c:pt>
              </c:numCache>
            </c:numRef>
          </c:yVal>
          <c:smooth val="1"/>
          <c:extLst>
            <c:ext xmlns:c16="http://schemas.microsoft.com/office/drawing/2014/chart" uri="{C3380CC4-5D6E-409C-BE32-E72D297353CC}">
              <c16:uniqueId val="{00000000-2264-8D4B-ACE3-88AEEA0DF764}"/>
            </c:ext>
          </c:extLst>
        </c:ser>
        <c:dLbls>
          <c:showLegendKey val="0"/>
          <c:showVal val="0"/>
          <c:showCatName val="0"/>
          <c:showSerName val="0"/>
          <c:showPercent val="0"/>
          <c:showBubbleSize val="0"/>
        </c:dLbls>
        <c:axId val="148180992"/>
        <c:axId val="112252416"/>
      </c:scatterChart>
      <c:valAx>
        <c:axId val="148180992"/>
        <c:scaling>
          <c:orientation val="minMax"/>
          <c:max val="140"/>
          <c:min val="0"/>
        </c:scaling>
        <c:delete val="0"/>
        <c:axPos val="b"/>
        <c:majorGridlines>
          <c:spPr>
            <a:ln>
              <a:solidFill>
                <a:schemeClr val="bg1"/>
              </a:solidFill>
            </a:ln>
          </c:spPr>
        </c:majorGridlines>
        <c:minorGridlines/>
        <c:title>
          <c:tx>
            <c:rich>
              <a:bodyPr/>
              <a:lstStyle/>
              <a:p>
                <a:pPr>
                  <a:defRPr/>
                </a:pPr>
                <a:r>
                  <a:rPr lang="en-US" sz="700" b="0" i="0" dirty="0">
                    <a:latin typeface="Arial" panose="020B0604020202020204" pitchFamily="34" charset="0"/>
                    <a:cs typeface="Arial" panose="020B0604020202020204" pitchFamily="34" charset="0"/>
                  </a:rPr>
                  <a:t>Time, s</a:t>
                </a:r>
              </a:p>
            </c:rich>
          </c:tx>
          <c:layout>
            <c:manualLayout>
              <c:xMode val="edge"/>
              <c:yMode val="edge"/>
              <c:x val="0.54372001991130414"/>
              <c:y val="0.88690935786045966"/>
            </c:manualLayout>
          </c:layout>
          <c:overlay val="0"/>
        </c:title>
        <c:numFmt formatCode="0" sourceLinked="0"/>
        <c:majorTickMark val="out"/>
        <c:minorTickMark val="none"/>
        <c:tickLblPos val="low"/>
        <c:spPr>
          <a:ln w="12700">
            <a:solidFill>
              <a:schemeClr val="tx1"/>
            </a:solidFill>
          </a:ln>
        </c:spPr>
        <c:txPr>
          <a:bodyPr/>
          <a:lstStyle/>
          <a:p>
            <a:pPr>
              <a:defRPr sz="900">
                <a:latin typeface="Times New Roman" panose="02020603050405020304" pitchFamily="18" charset="0"/>
                <a:cs typeface="Times New Roman" panose="02020603050405020304" pitchFamily="18" charset="0"/>
              </a:defRPr>
            </a:pPr>
            <a:endParaRPr lang="en-RU"/>
          </a:p>
        </c:txPr>
        <c:crossAx val="112252416"/>
        <c:crosses val="autoZero"/>
        <c:crossBetween val="midCat"/>
        <c:majorUnit val="60"/>
        <c:minorUnit val="60"/>
      </c:valAx>
      <c:valAx>
        <c:axId val="112252416"/>
        <c:scaling>
          <c:orientation val="minMax"/>
          <c:max val="2.0000000000000052E-3"/>
          <c:min val="-2.0000000000000052E-3"/>
        </c:scaling>
        <c:delete val="0"/>
        <c:axPos val="l"/>
        <c:majorGridlines>
          <c:spPr>
            <a:ln>
              <a:solidFill>
                <a:sysClr val="window" lastClr="FFFFFF"/>
              </a:solidFill>
            </a:ln>
          </c:spPr>
        </c:majorGridlines>
        <c:minorGridlines/>
        <c:title>
          <c:tx>
            <c:rich>
              <a:bodyPr/>
              <a:lstStyle/>
              <a:p>
                <a:pPr>
                  <a:defRPr sz="1000" b="0"/>
                </a:pPr>
                <a:r>
                  <a:rPr lang="en-US" sz="700" b="0" i="0" dirty="0">
                    <a:latin typeface="Arial" panose="020B0604020202020204" pitchFamily="34" charset="0"/>
                    <a:cs typeface="Arial" panose="020B0604020202020204" pitchFamily="34" charset="0"/>
                  </a:rPr>
                  <a:t>Water flow rate  pulsation,  kg/s</a:t>
                </a:r>
                <a:endParaRPr lang="ru-RU" sz="700" b="0" i="0" dirty="0">
                  <a:latin typeface="Arial" panose="020B0604020202020204" pitchFamily="34" charset="0"/>
                  <a:cs typeface="Arial" panose="020B0604020202020204" pitchFamily="34" charset="0"/>
                </a:endParaRPr>
              </a:p>
            </c:rich>
          </c:tx>
          <c:layout>
            <c:manualLayout>
              <c:xMode val="edge"/>
              <c:yMode val="edge"/>
              <c:x val="3.0395850303194848E-3"/>
              <c:y val="0.11744398606334264"/>
            </c:manualLayout>
          </c:layout>
          <c:overlay val="0"/>
        </c:title>
        <c:numFmt formatCode="General" sourceLinked="1"/>
        <c:majorTickMark val="in"/>
        <c:minorTickMark val="none"/>
        <c:tickLblPos val="nextTo"/>
        <c:spPr>
          <a:ln w="12700">
            <a:solidFill>
              <a:schemeClr val="tx1"/>
            </a:solidFill>
          </a:ln>
        </c:spPr>
        <c:txPr>
          <a:bodyPr/>
          <a:lstStyle/>
          <a:p>
            <a:pPr>
              <a:defRPr sz="900">
                <a:latin typeface="Times New Roman" panose="02020603050405020304" pitchFamily="18" charset="0"/>
                <a:cs typeface="Times New Roman" panose="02020603050405020304" pitchFamily="18" charset="0"/>
              </a:defRPr>
            </a:pPr>
            <a:endParaRPr lang="en-RU"/>
          </a:p>
        </c:txPr>
        <c:crossAx val="148180992"/>
        <c:crosses val="autoZero"/>
        <c:crossBetween val="midCat"/>
        <c:majorUnit val="1.0000000000000041E-3"/>
        <c:minorUnit val="1.0000000000000041E-3"/>
      </c:valAx>
      <c:spPr>
        <a:noFill/>
        <a:ln w="12700">
          <a:solidFill>
            <a:schemeClr val="tx1"/>
          </a:solidFill>
        </a:ln>
      </c:spPr>
    </c:plotArea>
    <c:plotVisOnly val="1"/>
    <c:dispBlanksAs val="gap"/>
    <c:showDLblsOverMax val="0"/>
  </c:chart>
  <c:spPr>
    <a:ln>
      <a:noFill/>
    </a:ln>
  </c:sp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09078295785499"/>
          <c:y val="4.4856531616579133E-2"/>
          <c:w val="0.74257699376724851"/>
          <c:h val="0.73818223533581151"/>
        </c:manualLayout>
      </c:layout>
      <c:scatterChart>
        <c:scatterStyle val="smoothMarker"/>
        <c:varyColors val="0"/>
        <c:ser>
          <c:idx val="0"/>
          <c:order val="0"/>
          <c:tx>
            <c:v>1</c:v>
          </c:tx>
          <c:spPr>
            <a:ln w="19050">
              <a:solidFill>
                <a:srgbClr val="00B050"/>
              </a:solidFill>
            </a:ln>
          </c:spPr>
          <c:marker>
            <c:symbol val="none"/>
          </c:marker>
          <c:xVal>
            <c:numRef>
              <c:f>Лист2!$C$4:$EI$4</c:f>
              <c:numCache>
                <c:formatCode>General</c:formatCode>
                <c:ptCount val="137"/>
                <c:pt idx="0">
                  <c:v>0</c:v>
                </c:pt>
                <c:pt idx="1">
                  <c:v>1</c:v>
                </c:pt>
                <c:pt idx="2">
                  <c:v>3</c:v>
                </c:pt>
                <c:pt idx="3">
                  <c:v>4</c:v>
                </c:pt>
                <c:pt idx="4">
                  <c:v>5</c:v>
                </c:pt>
                <c:pt idx="5">
                  <c:v>7</c:v>
                </c:pt>
                <c:pt idx="6">
                  <c:v>8</c:v>
                </c:pt>
                <c:pt idx="7">
                  <c:v>9</c:v>
                </c:pt>
                <c:pt idx="8">
                  <c:v>10</c:v>
                </c:pt>
                <c:pt idx="9">
                  <c:v>12</c:v>
                </c:pt>
                <c:pt idx="10">
                  <c:v>13</c:v>
                </c:pt>
                <c:pt idx="11">
                  <c:v>14</c:v>
                </c:pt>
                <c:pt idx="12">
                  <c:v>16</c:v>
                </c:pt>
                <c:pt idx="13">
                  <c:v>17</c:v>
                </c:pt>
                <c:pt idx="14">
                  <c:v>18</c:v>
                </c:pt>
                <c:pt idx="15">
                  <c:v>19</c:v>
                </c:pt>
                <c:pt idx="16">
                  <c:v>21</c:v>
                </c:pt>
                <c:pt idx="17">
                  <c:v>22</c:v>
                </c:pt>
                <c:pt idx="18">
                  <c:v>23</c:v>
                </c:pt>
                <c:pt idx="19">
                  <c:v>25</c:v>
                </c:pt>
                <c:pt idx="20">
                  <c:v>26</c:v>
                </c:pt>
                <c:pt idx="21">
                  <c:v>27</c:v>
                </c:pt>
                <c:pt idx="22">
                  <c:v>28</c:v>
                </c:pt>
                <c:pt idx="23">
                  <c:v>30</c:v>
                </c:pt>
                <c:pt idx="24">
                  <c:v>31</c:v>
                </c:pt>
                <c:pt idx="25">
                  <c:v>32</c:v>
                </c:pt>
                <c:pt idx="26">
                  <c:v>34</c:v>
                </c:pt>
                <c:pt idx="27">
                  <c:v>35</c:v>
                </c:pt>
                <c:pt idx="28">
                  <c:v>36</c:v>
                </c:pt>
                <c:pt idx="29">
                  <c:v>37</c:v>
                </c:pt>
                <c:pt idx="30">
                  <c:v>39</c:v>
                </c:pt>
                <c:pt idx="31">
                  <c:v>40</c:v>
                </c:pt>
                <c:pt idx="32">
                  <c:v>41</c:v>
                </c:pt>
                <c:pt idx="33">
                  <c:v>43</c:v>
                </c:pt>
                <c:pt idx="34">
                  <c:v>44</c:v>
                </c:pt>
                <c:pt idx="35">
                  <c:v>45</c:v>
                </c:pt>
                <c:pt idx="36">
                  <c:v>46</c:v>
                </c:pt>
                <c:pt idx="37">
                  <c:v>48</c:v>
                </c:pt>
                <c:pt idx="38">
                  <c:v>49</c:v>
                </c:pt>
                <c:pt idx="39">
                  <c:v>50</c:v>
                </c:pt>
                <c:pt idx="40">
                  <c:v>51</c:v>
                </c:pt>
                <c:pt idx="41">
                  <c:v>53</c:v>
                </c:pt>
                <c:pt idx="42">
                  <c:v>54</c:v>
                </c:pt>
                <c:pt idx="43">
                  <c:v>55</c:v>
                </c:pt>
                <c:pt idx="44">
                  <c:v>57</c:v>
                </c:pt>
                <c:pt idx="45">
                  <c:v>58</c:v>
                </c:pt>
                <c:pt idx="46">
                  <c:v>59</c:v>
                </c:pt>
                <c:pt idx="47">
                  <c:v>60</c:v>
                </c:pt>
                <c:pt idx="48">
                  <c:v>62</c:v>
                </c:pt>
                <c:pt idx="49">
                  <c:v>63</c:v>
                </c:pt>
                <c:pt idx="50">
                  <c:v>64</c:v>
                </c:pt>
                <c:pt idx="51">
                  <c:v>66</c:v>
                </c:pt>
                <c:pt idx="52">
                  <c:v>67</c:v>
                </c:pt>
                <c:pt idx="53">
                  <c:v>68</c:v>
                </c:pt>
                <c:pt idx="54">
                  <c:v>69</c:v>
                </c:pt>
                <c:pt idx="55">
                  <c:v>71</c:v>
                </c:pt>
                <c:pt idx="56">
                  <c:v>72</c:v>
                </c:pt>
                <c:pt idx="57">
                  <c:v>73</c:v>
                </c:pt>
                <c:pt idx="58">
                  <c:v>74</c:v>
                </c:pt>
                <c:pt idx="59">
                  <c:v>76</c:v>
                </c:pt>
                <c:pt idx="60">
                  <c:v>77</c:v>
                </c:pt>
                <c:pt idx="61">
                  <c:v>78</c:v>
                </c:pt>
                <c:pt idx="62">
                  <c:v>80</c:v>
                </c:pt>
                <c:pt idx="63">
                  <c:v>81</c:v>
                </c:pt>
                <c:pt idx="64">
                  <c:v>82</c:v>
                </c:pt>
                <c:pt idx="65">
                  <c:v>83</c:v>
                </c:pt>
                <c:pt idx="66">
                  <c:v>85</c:v>
                </c:pt>
                <c:pt idx="67">
                  <c:v>86</c:v>
                </c:pt>
                <c:pt idx="68">
                  <c:v>87</c:v>
                </c:pt>
                <c:pt idx="69">
                  <c:v>89</c:v>
                </c:pt>
                <c:pt idx="70">
                  <c:v>90</c:v>
                </c:pt>
                <c:pt idx="71">
                  <c:v>91</c:v>
                </c:pt>
                <c:pt idx="72">
                  <c:v>92</c:v>
                </c:pt>
                <c:pt idx="73">
                  <c:v>94</c:v>
                </c:pt>
                <c:pt idx="74">
                  <c:v>95</c:v>
                </c:pt>
                <c:pt idx="75">
                  <c:v>96</c:v>
                </c:pt>
                <c:pt idx="76">
                  <c:v>98</c:v>
                </c:pt>
                <c:pt idx="77">
                  <c:v>99</c:v>
                </c:pt>
                <c:pt idx="78">
                  <c:v>100</c:v>
                </c:pt>
                <c:pt idx="79">
                  <c:v>101</c:v>
                </c:pt>
                <c:pt idx="80">
                  <c:v>103</c:v>
                </c:pt>
                <c:pt idx="81">
                  <c:v>104</c:v>
                </c:pt>
                <c:pt idx="82">
                  <c:v>105</c:v>
                </c:pt>
                <c:pt idx="83">
                  <c:v>107</c:v>
                </c:pt>
                <c:pt idx="84">
                  <c:v>108</c:v>
                </c:pt>
                <c:pt idx="85">
                  <c:v>109</c:v>
                </c:pt>
                <c:pt idx="86">
                  <c:v>110</c:v>
                </c:pt>
                <c:pt idx="87">
                  <c:v>112</c:v>
                </c:pt>
                <c:pt idx="88">
                  <c:v>113</c:v>
                </c:pt>
                <c:pt idx="89">
                  <c:v>114</c:v>
                </c:pt>
                <c:pt idx="90">
                  <c:v>116</c:v>
                </c:pt>
                <c:pt idx="91">
                  <c:v>117</c:v>
                </c:pt>
                <c:pt idx="92">
                  <c:v>118</c:v>
                </c:pt>
                <c:pt idx="93">
                  <c:v>119</c:v>
                </c:pt>
                <c:pt idx="94">
                  <c:v>121</c:v>
                </c:pt>
                <c:pt idx="95">
                  <c:v>122</c:v>
                </c:pt>
                <c:pt idx="96">
                  <c:v>123</c:v>
                </c:pt>
                <c:pt idx="97">
                  <c:v>124</c:v>
                </c:pt>
                <c:pt idx="98">
                  <c:v>126</c:v>
                </c:pt>
                <c:pt idx="99">
                  <c:v>127</c:v>
                </c:pt>
                <c:pt idx="100">
                  <c:v>128</c:v>
                </c:pt>
                <c:pt idx="101">
                  <c:v>130</c:v>
                </c:pt>
                <c:pt idx="102">
                  <c:v>131</c:v>
                </c:pt>
                <c:pt idx="103">
                  <c:v>132</c:v>
                </c:pt>
                <c:pt idx="104">
                  <c:v>133</c:v>
                </c:pt>
                <c:pt idx="105">
                  <c:v>135</c:v>
                </c:pt>
                <c:pt idx="106">
                  <c:v>136</c:v>
                </c:pt>
                <c:pt idx="107">
                  <c:v>137</c:v>
                </c:pt>
                <c:pt idx="108">
                  <c:v>139</c:v>
                </c:pt>
                <c:pt idx="109">
                  <c:v>140</c:v>
                </c:pt>
                <c:pt idx="110">
                  <c:v>141</c:v>
                </c:pt>
                <c:pt idx="111">
                  <c:v>142</c:v>
                </c:pt>
                <c:pt idx="112">
                  <c:v>144</c:v>
                </c:pt>
                <c:pt idx="113">
                  <c:v>145</c:v>
                </c:pt>
                <c:pt idx="114">
                  <c:v>146</c:v>
                </c:pt>
                <c:pt idx="115">
                  <c:v>147</c:v>
                </c:pt>
                <c:pt idx="116">
                  <c:v>149</c:v>
                </c:pt>
                <c:pt idx="117">
                  <c:v>150</c:v>
                </c:pt>
                <c:pt idx="118">
                  <c:v>151</c:v>
                </c:pt>
                <c:pt idx="119">
                  <c:v>153</c:v>
                </c:pt>
                <c:pt idx="120">
                  <c:v>154</c:v>
                </c:pt>
                <c:pt idx="121">
                  <c:v>155</c:v>
                </c:pt>
                <c:pt idx="122">
                  <c:v>156</c:v>
                </c:pt>
                <c:pt idx="123">
                  <c:v>158</c:v>
                </c:pt>
                <c:pt idx="124">
                  <c:v>159</c:v>
                </c:pt>
                <c:pt idx="125">
                  <c:v>160</c:v>
                </c:pt>
                <c:pt idx="126">
                  <c:v>162</c:v>
                </c:pt>
                <c:pt idx="127">
                  <c:v>163</c:v>
                </c:pt>
                <c:pt idx="128">
                  <c:v>164</c:v>
                </c:pt>
                <c:pt idx="129">
                  <c:v>165</c:v>
                </c:pt>
                <c:pt idx="130">
                  <c:v>167</c:v>
                </c:pt>
                <c:pt idx="131">
                  <c:v>168</c:v>
                </c:pt>
                <c:pt idx="132">
                  <c:v>169</c:v>
                </c:pt>
                <c:pt idx="133">
                  <c:v>170</c:v>
                </c:pt>
                <c:pt idx="134">
                  <c:v>172</c:v>
                </c:pt>
                <c:pt idx="135">
                  <c:v>173</c:v>
                </c:pt>
                <c:pt idx="136">
                  <c:v>174</c:v>
                </c:pt>
              </c:numCache>
            </c:numRef>
          </c:xVal>
          <c:yVal>
            <c:numRef>
              <c:f>Лист2!$C$17:$EI$17</c:f>
              <c:numCache>
                <c:formatCode>General</c:formatCode>
                <c:ptCount val="137"/>
                <c:pt idx="0">
                  <c:v>1.1230000000001182E-2</c:v>
                </c:pt>
                <c:pt idx="1">
                  <c:v>1.1230000000001182E-2</c:v>
                </c:pt>
                <c:pt idx="2">
                  <c:v>-1.318999999999804E-2</c:v>
                </c:pt>
                <c:pt idx="3">
                  <c:v>5.1200000000015703E-3</c:v>
                </c:pt>
                <c:pt idx="4">
                  <c:v>1.1230000000001182E-2</c:v>
                </c:pt>
                <c:pt idx="5">
                  <c:v>1.1230000000001182E-2</c:v>
                </c:pt>
                <c:pt idx="6">
                  <c:v>1.1230000000001182E-2</c:v>
                </c:pt>
                <c:pt idx="7">
                  <c:v>1.1230000000001182E-2</c:v>
                </c:pt>
                <c:pt idx="8">
                  <c:v>-9.7999999999843525E-4</c:v>
                </c:pt>
                <c:pt idx="9">
                  <c:v>5.1200000000015703E-3</c:v>
                </c:pt>
                <c:pt idx="10">
                  <c:v>2.34400000000008E-2</c:v>
                </c:pt>
                <c:pt idx="11">
                  <c:v>1.1230000000001182E-2</c:v>
                </c:pt>
                <c:pt idx="12">
                  <c:v>5.1200000000015703E-3</c:v>
                </c:pt>
                <c:pt idx="13">
                  <c:v>-9.7999999999843525E-4</c:v>
                </c:pt>
                <c:pt idx="14">
                  <c:v>5.1200000000015703E-3</c:v>
                </c:pt>
                <c:pt idx="15">
                  <c:v>2.34400000000008E-2</c:v>
                </c:pt>
                <c:pt idx="16">
                  <c:v>1.1230000000001182E-2</c:v>
                </c:pt>
                <c:pt idx="17">
                  <c:v>-9.7999999999843525E-4</c:v>
                </c:pt>
                <c:pt idx="18">
                  <c:v>5.1200000000015703E-3</c:v>
                </c:pt>
                <c:pt idx="19">
                  <c:v>5.1200000000015703E-3</c:v>
                </c:pt>
                <c:pt idx="20">
                  <c:v>1.1230000000001182E-2</c:v>
                </c:pt>
                <c:pt idx="21">
                  <c:v>1.1230000000001182E-2</c:v>
                </c:pt>
                <c:pt idx="22">
                  <c:v>5.1200000000015703E-3</c:v>
                </c:pt>
                <c:pt idx="23">
                  <c:v>-9.7999999999843525E-4</c:v>
                </c:pt>
                <c:pt idx="24">
                  <c:v>5.1200000000015703E-3</c:v>
                </c:pt>
                <c:pt idx="25">
                  <c:v>2.34400000000008E-2</c:v>
                </c:pt>
                <c:pt idx="26">
                  <c:v>1.1230000000001182E-2</c:v>
                </c:pt>
                <c:pt idx="27">
                  <c:v>-1.318999999999804E-2</c:v>
                </c:pt>
                <c:pt idx="28">
                  <c:v>5.1200000000015703E-3</c:v>
                </c:pt>
                <c:pt idx="29">
                  <c:v>1.1230000000001182E-2</c:v>
                </c:pt>
                <c:pt idx="30">
                  <c:v>1.1230000000001182E-2</c:v>
                </c:pt>
                <c:pt idx="31">
                  <c:v>5.1200000000015703E-3</c:v>
                </c:pt>
                <c:pt idx="32">
                  <c:v>-1.318999999999804E-2</c:v>
                </c:pt>
                <c:pt idx="33">
                  <c:v>-9.7999999999843525E-4</c:v>
                </c:pt>
                <c:pt idx="34">
                  <c:v>5.1200000000015703E-3</c:v>
                </c:pt>
                <c:pt idx="35">
                  <c:v>5.1200000000015703E-3</c:v>
                </c:pt>
                <c:pt idx="36">
                  <c:v>2.34400000000008E-2</c:v>
                </c:pt>
                <c:pt idx="37">
                  <c:v>2.34400000000008E-2</c:v>
                </c:pt>
                <c:pt idx="38">
                  <c:v>5.1200000000015703E-3</c:v>
                </c:pt>
                <c:pt idx="39">
                  <c:v>5.1200000000015703E-3</c:v>
                </c:pt>
                <c:pt idx="40">
                  <c:v>-1.318999999999804E-2</c:v>
                </c:pt>
                <c:pt idx="41">
                  <c:v>1.1230000000001182E-2</c:v>
                </c:pt>
                <c:pt idx="42">
                  <c:v>1.1230000000001182E-2</c:v>
                </c:pt>
                <c:pt idx="43">
                  <c:v>5.1200000000015703E-3</c:v>
                </c:pt>
                <c:pt idx="44">
                  <c:v>5.1200000000015703E-3</c:v>
                </c:pt>
                <c:pt idx="45">
                  <c:v>-1.318999999999804E-2</c:v>
                </c:pt>
                <c:pt idx="46">
                  <c:v>-1.9300000000001243E-2</c:v>
                </c:pt>
                <c:pt idx="47">
                  <c:v>-9.7999999999843525E-4</c:v>
                </c:pt>
                <c:pt idx="48">
                  <c:v>2.34400000000008E-2</c:v>
                </c:pt>
                <c:pt idx="49">
                  <c:v>5.1200000000015703E-3</c:v>
                </c:pt>
                <c:pt idx="50">
                  <c:v>-1.318999999999804E-2</c:v>
                </c:pt>
                <c:pt idx="51">
                  <c:v>-9.7999999999843525E-4</c:v>
                </c:pt>
                <c:pt idx="52">
                  <c:v>1.1230000000001182E-2</c:v>
                </c:pt>
                <c:pt idx="53">
                  <c:v>1.1230000000001182E-2</c:v>
                </c:pt>
                <c:pt idx="54">
                  <c:v>2.34400000000008E-2</c:v>
                </c:pt>
                <c:pt idx="55">
                  <c:v>5.1200000000015703E-3</c:v>
                </c:pt>
                <c:pt idx="56">
                  <c:v>-9.7999999999843525E-4</c:v>
                </c:pt>
                <c:pt idx="57">
                  <c:v>-9.7999999999843525E-4</c:v>
                </c:pt>
                <c:pt idx="58">
                  <c:v>-9.7999999999843525E-4</c:v>
                </c:pt>
                <c:pt idx="59">
                  <c:v>5.1200000000015703E-3</c:v>
                </c:pt>
                <c:pt idx="60">
                  <c:v>5.1200000000015703E-3</c:v>
                </c:pt>
                <c:pt idx="61">
                  <c:v>-9.7999999999843525E-4</c:v>
                </c:pt>
                <c:pt idx="62">
                  <c:v>-1.318999999999804E-2</c:v>
                </c:pt>
                <c:pt idx="63">
                  <c:v>-9.7999999999843525E-4</c:v>
                </c:pt>
                <c:pt idx="64">
                  <c:v>5.1200000000015703E-3</c:v>
                </c:pt>
                <c:pt idx="65">
                  <c:v>5.1200000000015703E-3</c:v>
                </c:pt>
                <c:pt idx="66">
                  <c:v>-9.7999999999843525E-4</c:v>
                </c:pt>
                <c:pt idx="67">
                  <c:v>-1.318999999999804E-2</c:v>
                </c:pt>
                <c:pt idx="68">
                  <c:v>-9.7999999999843525E-4</c:v>
                </c:pt>
                <c:pt idx="69">
                  <c:v>2.9550000000000409E-2</c:v>
                </c:pt>
                <c:pt idx="70">
                  <c:v>1.1230000000001182E-2</c:v>
                </c:pt>
                <c:pt idx="71">
                  <c:v>-9.7999999999843525E-4</c:v>
                </c:pt>
                <c:pt idx="72">
                  <c:v>5.1200000000015703E-3</c:v>
                </c:pt>
                <c:pt idx="73">
                  <c:v>1.1230000000001182E-2</c:v>
                </c:pt>
                <c:pt idx="74">
                  <c:v>2.9550000000000409E-2</c:v>
                </c:pt>
                <c:pt idx="75">
                  <c:v>2.34400000000008E-2</c:v>
                </c:pt>
                <c:pt idx="76">
                  <c:v>-9.7999999999843525E-4</c:v>
                </c:pt>
                <c:pt idx="77">
                  <c:v>5.1200000000015703E-3</c:v>
                </c:pt>
                <c:pt idx="78">
                  <c:v>1.1230000000001182E-2</c:v>
                </c:pt>
                <c:pt idx="79">
                  <c:v>1.1230000000001182E-2</c:v>
                </c:pt>
                <c:pt idx="80">
                  <c:v>4.1760000000000033E-2</c:v>
                </c:pt>
                <c:pt idx="81">
                  <c:v>2.34400000000008E-2</c:v>
                </c:pt>
                <c:pt idx="82">
                  <c:v>2.34400000000008E-2</c:v>
                </c:pt>
                <c:pt idx="83">
                  <c:v>5.1200000000015703E-3</c:v>
                </c:pt>
                <c:pt idx="84">
                  <c:v>2.34400000000008E-2</c:v>
                </c:pt>
                <c:pt idx="85">
                  <c:v>2.34400000000008E-2</c:v>
                </c:pt>
                <c:pt idx="86">
                  <c:v>4.7869999999999913E-2</c:v>
                </c:pt>
                <c:pt idx="87">
                  <c:v>2.9550000000000409E-2</c:v>
                </c:pt>
                <c:pt idx="88">
                  <c:v>5.1200000000015703E-3</c:v>
                </c:pt>
                <c:pt idx="89">
                  <c:v>2.34400000000008E-2</c:v>
                </c:pt>
                <c:pt idx="90">
                  <c:v>4.1760000000000033E-2</c:v>
                </c:pt>
                <c:pt idx="91">
                  <c:v>4.7869999999999913E-2</c:v>
                </c:pt>
                <c:pt idx="92">
                  <c:v>2.9550000000000409E-2</c:v>
                </c:pt>
                <c:pt idx="93">
                  <c:v>1.1230000000001182E-2</c:v>
                </c:pt>
                <c:pt idx="94">
                  <c:v>5.1200000000015703E-3</c:v>
                </c:pt>
                <c:pt idx="95">
                  <c:v>2.34400000000008E-2</c:v>
                </c:pt>
                <c:pt idx="96">
                  <c:v>4.7869999999999913E-2</c:v>
                </c:pt>
                <c:pt idx="97">
                  <c:v>2.9550000000000409E-2</c:v>
                </c:pt>
                <c:pt idx="98">
                  <c:v>2.9550000000000409E-2</c:v>
                </c:pt>
                <c:pt idx="99">
                  <c:v>1.1230000000001182E-2</c:v>
                </c:pt>
                <c:pt idx="100">
                  <c:v>2.34400000000008E-2</c:v>
                </c:pt>
                <c:pt idx="101">
                  <c:v>4.7869999999999913E-2</c:v>
                </c:pt>
                <c:pt idx="102">
                  <c:v>2.9550000000000409E-2</c:v>
                </c:pt>
                <c:pt idx="103">
                  <c:v>2.34400000000008E-2</c:v>
                </c:pt>
                <c:pt idx="104">
                  <c:v>2.34400000000008E-2</c:v>
                </c:pt>
                <c:pt idx="105">
                  <c:v>2.9550000000000409E-2</c:v>
                </c:pt>
                <c:pt idx="106">
                  <c:v>1.1230000000001182E-2</c:v>
                </c:pt>
                <c:pt idx="107">
                  <c:v>2.34400000000008E-2</c:v>
                </c:pt>
                <c:pt idx="108">
                  <c:v>4.7869999999999913E-2</c:v>
                </c:pt>
                <c:pt idx="109">
                  <c:v>4.1760000000000033E-2</c:v>
                </c:pt>
                <c:pt idx="110">
                  <c:v>4.1760000000000033E-2</c:v>
                </c:pt>
                <c:pt idx="111">
                  <c:v>1.1230000000001182E-2</c:v>
                </c:pt>
                <c:pt idx="112">
                  <c:v>2.34400000000008E-2</c:v>
                </c:pt>
                <c:pt idx="113">
                  <c:v>2.34400000000008E-2</c:v>
                </c:pt>
                <c:pt idx="114">
                  <c:v>2.9550000000000409E-2</c:v>
                </c:pt>
                <c:pt idx="115">
                  <c:v>4.1760000000000033E-2</c:v>
                </c:pt>
                <c:pt idx="116">
                  <c:v>2.9550000000000409E-2</c:v>
                </c:pt>
                <c:pt idx="117">
                  <c:v>2.34400000000008E-2</c:v>
                </c:pt>
                <c:pt idx="118">
                  <c:v>2.9550000000000409E-2</c:v>
                </c:pt>
                <c:pt idx="119">
                  <c:v>2.9550000000000409E-2</c:v>
                </c:pt>
                <c:pt idx="120">
                  <c:v>4.1760000000000033E-2</c:v>
                </c:pt>
                <c:pt idx="121">
                  <c:v>5.3979999999999272E-2</c:v>
                </c:pt>
                <c:pt idx="122">
                  <c:v>2.9550000000000409E-2</c:v>
                </c:pt>
                <c:pt idx="123">
                  <c:v>1.1230000000001182E-2</c:v>
                </c:pt>
                <c:pt idx="124">
                  <c:v>1.1230000000001182E-2</c:v>
                </c:pt>
                <c:pt idx="125">
                  <c:v>2.9550000000000409E-2</c:v>
                </c:pt>
                <c:pt idx="126">
                  <c:v>2.9550000000000409E-2</c:v>
                </c:pt>
                <c:pt idx="127">
                  <c:v>4.7869999999999913E-2</c:v>
                </c:pt>
                <c:pt idx="128">
                  <c:v>4.1760000000000033E-2</c:v>
                </c:pt>
                <c:pt idx="129">
                  <c:v>2.9550000000000409E-2</c:v>
                </c:pt>
                <c:pt idx="130">
                  <c:v>2.9550000000000409E-2</c:v>
                </c:pt>
                <c:pt idx="131">
                  <c:v>2.9550000000000409E-2</c:v>
                </c:pt>
                <c:pt idx="132">
                  <c:v>2.9550000000000409E-2</c:v>
                </c:pt>
                <c:pt idx="133">
                  <c:v>5.3979999999999272E-2</c:v>
                </c:pt>
                <c:pt idx="134">
                  <c:v>4.1760000000000033E-2</c:v>
                </c:pt>
                <c:pt idx="135">
                  <c:v>2.34400000000008E-2</c:v>
                </c:pt>
                <c:pt idx="136">
                  <c:v>2.9550000000000409E-2</c:v>
                </c:pt>
              </c:numCache>
            </c:numRef>
          </c:yVal>
          <c:smooth val="1"/>
          <c:extLst>
            <c:ext xmlns:c16="http://schemas.microsoft.com/office/drawing/2014/chart" uri="{C3380CC4-5D6E-409C-BE32-E72D297353CC}">
              <c16:uniqueId val="{00000000-4546-0E4B-8FBA-704995A726CE}"/>
            </c:ext>
          </c:extLst>
        </c:ser>
        <c:dLbls>
          <c:showLegendKey val="0"/>
          <c:showVal val="0"/>
          <c:showCatName val="0"/>
          <c:showSerName val="0"/>
          <c:showPercent val="0"/>
          <c:showBubbleSize val="0"/>
        </c:dLbls>
        <c:axId val="112256512"/>
        <c:axId val="112400640"/>
      </c:scatterChart>
      <c:valAx>
        <c:axId val="112256512"/>
        <c:scaling>
          <c:orientation val="minMax"/>
          <c:max val="180"/>
          <c:min val="0"/>
        </c:scaling>
        <c:delete val="0"/>
        <c:axPos val="b"/>
        <c:majorGridlines>
          <c:spPr>
            <a:ln>
              <a:solidFill>
                <a:schemeClr val="bg1"/>
              </a:solidFill>
            </a:ln>
          </c:spPr>
        </c:majorGridlines>
        <c:minorGridlines/>
        <c:numFmt formatCode="0" sourceLinked="0"/>
        <c:majorTickMark val="in"/>
        <c:minorTickMark val="none"/>
        <c:tickLblPos val="low"/>
        <c:spPr>
          <a:ln w="12700">
            <a:solidFill>
              <a:schemeClr val="tx1"/>
            </a:solidFill>
          </a:ln>
        </c:spPr>
        <c:txPr>
          <a:bodyPr/>
          <a:lstStyle/>
          <a:p>
            <a:pPr>
              <a:defRPr sz="900">
                <a:latin typeface="Times New Roman" panose="02020603050405020304" pitchFamily="18" charset="0"/>
                <a:cs typeface="Times New Roman" panose="02020603050405020304" pitchFamily="18" charset="0"/>
              </a:defRPr>
            </a:pPr>
            <a:endParaRPr lang="en-RU"/>
          </a:p>
        </c:txPr>
        <c:crossAx val="112400640"/>
        <c:crosses val="autoZero"/>
        <c:crossBetween val="midCat"/>
        <c:majorUnit val="60"/>
        <c:minorUnit val="60"/>
      </c:valAx>
      <c:valAx>
        <c:axId val="112400640"/>
        <c:scaling>
          <c:orientation val="minMax"/>
          <c:max val="0.1"/>
          <c:min val="-0.1"/>
        </c:scaling>
        <c:delete val="0"/>
        <c:axPos val="l"/>
        <c:majorGridlines>
          <c:spPr>
            <a:ln>
              <a:solidFill>
                <a:schemeClr val="bg1"/>
              </a:solidFill>
            </a:ln>
          </c:spPr>
        </c:majorGridlines>
        <c:minorGridlines/>
        <c:title>
          <c:tx>
            <c:rich>
              <a:bodyPr/>
              <a:lstStyle/>
              <a:p>
                <a:pPr>
                  <a:defRPr sz="900" b="0"/>
                </a:pPr>
                <a:r>
                  <a:rPr lang="en-US" sz="700" b="0" i="0" dirty="0">
                    <a:latin typeface="Arial" panose="020B0604020202020204" pitchFamily="34" charset="0"/>
                    <a:cs typeface="Arial" panose="020B0604020202020204" pitchFamily="34" charset="0"/>
                  </a:rPr>
                  <a:t>Pressure</a:t>
                </a:r>
                <a:r>
                  <a:rPr lang="en-US" sz="700" b="0" i="0" baseline="0" dirty="0">
                    <a:latin typeface="Arial" panose="020B0604020202020204" pitchFamily="34" charset="0"/>
                    <a:cs typeface="Arial" panose="020B0604020202020204" pitchFamily="34" charset="0"/>
                  </a:rPr>
                  <a:t> </a:t>
                </a:r>
                <a:r>
                  <a:rPr lang="en-US" sz="700" b="0" i="0" dirty="0">
                    <a:latin typeface="Arial" panose="020B0604020202020204" pitchFamily="34" charset="0"/>
                    <a:cs typeface="Arial" panose="020B0604020202020204" pitchFamily="34" charset="0"/>
                  </a:rPr>
                  <a:t>pulsation</a:t>
                </a:r>
                <a:r>
                  <a:rPr lang="ru-RU" sz="700" b="0" i="0" dirty="0">
                    <a:latin typeface="Arial" panose="020B0604020202020204" pitchFamily="34" charset="0"/>
                    <a:cs typeface="Arial" panose="020B0604020202020204" pitchFamily="34" charset="0"/>
                  </a:rPr>
                  <a:t>, </a:t>
                </a:r>
                <a:r>
                  <a:rPr lang="en-US" sz="700" b="0" i="0" dirty="0">
                    <a:latin typeface="Arial" panose="020B0604020202020204" pitchFamily="34" charset="0"/>
                    <a:cs typeface="Arial" panose="020B0604020202020204" pitchFamily="34" charset="0"/>
                  </a:rPr>
                  <a:t>MPa</a:t>
                </a:r>
                <a:endParaRPr lang="ru-RU" sz="700" b="0" i="0" dirty="0">
                  <a:latin typeface="Arial" panose="020B0604020202020204" pitchFamily="34" charset="0"/>
                  <a:cs typeface="Arial" panose="020B0604020202020204" pitchFamily="34" charset="0"/>
                </a:endParaRPr>
              </a:p>
            </c:rich>
          </c:tx>
          <c:layout>
            <c:manualLayout>
              <c:xMode val="edge"/>
              <c:yMode val="edge"/>
              <c:x val="3.2177019539224298E-2"/>
              <c:y val="4.566847662161265E-2"/>
            </c:manualLayout>
          </c:layout>
          <c:overlay val="0"/>
        </c:title>
        <c:numFmt formatCode="General" sourceLinked="1"/>
        <c:majorTickMark val="in"/>
        <c:minorTickMark val="none"/>
        <c:tickLblPos val="low"/>
        <c:spPr>
          <a:ln w="12700">
            <a:solidFill>
              <a:schemeClr val="tx1"/>
            </a:solidFill>
          </a:ln>
        </c:spPr>
        <c:txPr>
          <a:bodyPr/>
          <a:lstStyle/>
          <a:p>
            <a:pPr>
              <a:defRPr sz="900">
                <a:latin typeface="Times New Roman" panose="02020603050405020304" pitchFamily="18" charset="0"/>
                <a:cs typeface="Times New Roman" panose="02020603050405020304" pitchFamily="18" charset="0"/>
              </a:defRPr>
            </a:pPr>
            <a:endParaRPr lang="en-RU"/>
          </a:p>
        </c:txPr>
        <c:crossAx val="112256512"/>
        <c:crosses val="autoZero"/>
        <c:crossBetween val="midCat"/>
        <c:majorUnit val="0.05"/>
        <c:minorUnit val="0.05"/>
      </c:valAx>
      <c:spPr>
        <a:noFill/>
        <a:ln w="12700">
          <a:solidFill>
            <a:schemeClr val="tx1"/>
          </a:solidFill>
        </a:ln>
      </c:spPr>
    </c:plotArea>
    <c:plotVisOnly val="1"/>
    <c:dispBlanksAs val="gap"/>
    <c:showDLblsOverMax val="0"/>
  </c:chart>
  <c:spPr>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188465858243699"/>
          <c:y val="4.6525256028397716E-2"/>
          <c:w val="0.76948833912923353"/>
          <c:h val="0.63669053760521377"/>
        </c:manualLayout>
      </c:layout>
      <c:scatterChart>
        <c:scatterStyle val="smoothMarker"/>
        <c:varyColors val="0"/>
        <c:ser>
          <c:idx val="0"/>
          <c:order val="0"/>
          <c:tx>
            <c:v>1</c:v>
          </c:tx>
          <c:spPr>
            <a:ln w="19050">
              <a:solidFill>
                <a:srgbClr val="00B0F0"/>
              </a:solidFill>
            </a:ln>
          </c:spPr>
          <c:marker>
            <c:symbol val="none"/>
          </c:marker>
          <c:xVal>
            <c:numRef>
              <c:f>Лист2!$C$4:$EI$4</c:f>
              <c:numCache>
                <c:formatCode>General</c:formatCode>
                <c:ptCount val="137"/>
                <c:pt idx="0">
                  <c:v>0</c:v>
                </c:pt>
                <c:pt idx="1">
                  <c:v>1</c:v>
                </c:pt>
                <c:pt idx="2">
                  <c:v>3</c:v>
                </c:pt>
                <c:pt idx="3">
                  <c:v>4</c:v>
                </c:pt>
                <c:pt idx="4">
                  <c:v>5</c:v>
                </c:pt>
                <c:pt idx="5">
                  <c:v>7</c:v>
                </c:pt>
                <c:pt idx="6">
                  <c:v>8</c:v>
                </c:pt>
                <c:pt idx="7">
                  <c:v>9</c:v>
                </c:pt>
                <c:pt idx="8">
                  <c:v>10</c:v>
                </c:pt>
                <c:pt idx="9">
                  <c:v>12</c:v>
                </c:pt>
                <c:pt idx="10">
                  <c:v>13</c:v>
                </c:pt>
                <c:pt idx="11">
                  <c:v>14</c:v>
                </c:pt>
                <c:pt idx="12">
                  <c:v>16</c:v>
                </c:pt>
                <c:pt idx="13">
                  <c:v>17</c:v>
                </c:pt>
                <c:pt idx="14">
                  <c:v>18</c:v>
                </c:pt>
                <c:pt idx="15">
                  <c:v>19</c:v>
                </c:pt>
                <c:pt idx="16">
                  <c:v>21</c:v>
                </c:pt>
                <c:pt idx="17">
                  <c:v>22</c:v>
                </c:pt>
                <c:pt idx="18">
                  <c:v>23</c:v>
                </c:pt>
                <c:pt idx="19">
                  <c:v>25</c:v>
                </c:pt>
                <c:pt idx="20">
                  <c:v>26</c:v>
                </c:pt>
                <c:pt idx="21">
                  <c:v>27</c:v>
                </c:pt>
                <c:pt idx="22">
                  <c:v>28</c:v>
                </c:pt>
                <c:pt idx="23">
                  <c:v>30</c:v>
                </c:pt>
                <c:pt idx="24">
                  <c:v>31</c:v>
                </c:pt>
                <c:pt idx="25">
                  <c:v>32</c:v>
                </c:pt>
                <c:pt idx="26">
                  <c:v>34</c:v>
                </c:pt>
                <c:pt idx="27">
                  <c:v>35</c:v>
                </c:pt>
                <c:pt idx="28">
                  <c:v>36</c:v>
                </c:pt>
                <c:pt idx="29">
                  <c:v>37</c:v>
                </c:pt>
                <c:pt idx="30">
                  <c:v>39</c:v>
                </c:pt>
                <c:pt idx="31">
                  <c:v>40</c:v>
                </c:pt>
                <c:pt idx="32">
                  <c:v>41</c:v>
                </c:pt>
                <c:pt idx="33">
                  <c:v>43</c:v>
                </c:pt>
                <c:pt idx="34">
                  <c:v>44</c:v>
                </c:pt>
                <c:pt idx="35">
                  <c:v>45</c:v>
                </c:pt>
                <c:pt idx="36">
                  <c:v>46</c:v>
                </c:pt>
                <c:pt idx="37">
                  <c:v>48</c:v>
                </c:pt>
                <c:pt idx="38">
                  <c:v>49</c:v>
                </c:pt>
                <c:pt idx="39">
                  <c:v>50</c:v>
                </c:pt>
                <c:pt idx="40">
                  <c:v>51</c:v>
                </c:pt>
                <c:pt idx="41">
                  <c:v>53</c:v>
                </c:pt>
                <c:pt idx="42">
                  <c:v>54</c:v>
                </c:pt>
                <c:pt idx="43">
                  <c:v>55</c:v>
                </c:pt>
                <c:pt idx="44">
                  <c:v>57</c:v>
                </c:pt>
                <c:pt idx="45">
                  <c:v>58</c:v>
                </c:pt>
                <c:pt idx="46">
                  <c:v>59</c:v>
                </c:pt>
                <c:pt idx="47">
                  <c:v>60</c:v>
                </c:pt>
                <c:pt idx="48">
                  <c:v>62</c:v>
                </c:pt>
                <c:pt idx="49">
                  <c:v>63</c:v>
                </c:pt>
                <c:pt idx="50">
                  <c:v>64</c:v>
                </c:pt>
                <c:pt idx="51">
                  <c:v>66</c:v>
                </c:pt>
                <c:pt idx="52">
                  <c:v>67</c:v>
                </c:pt>
                <c:pt idx="53">
                  <c:v>68</c:v>
                </c:pt>
                <c:pt idx="54">
                  <c:v>69</c:v>
                </c:pt>
                <c:pt idx="55">
                  <c:v>71</c:v>
                </c:pt>
                <c:pt idx="56">
                  <c:v>72</c:v>
                </c:pt>
                <c:pt idx="57">
                  <c:v>73</c:v>
                </c:pt>
                <c:pt idx="58">
                  <c:v>74</c:v>
                </c:pt>
                <c:pt idx="59">
                  <c:v>76</c:v>
                </c:pt>
                <c:pt idx="60">
                  <c:v>77</c:v>
                </c:pt>
                <c:pt idx="61">
                  <c:v>78</c:v>
                </c:pt>
                <c:pt idx="62">
                  <c:v>80</c:v>
                </c:pt>
                <c:pt idx="63">
                  <c:v>81</c:v>
                </c:pt>
                <c:pt idx="64">
                  <c:v>82</c:v>
                </c:pt>
                <c:pt idx="65">
                  <c:v>83</c:v>
                </c:pt>
                <c:pt idx="66">
                  <c:v>85</c:v>
                </c:pt>
                <c:pt idx="67">
                  <c:v>86</c:v>
                </c:pt>
                <c:pt idx="68">
                  <c:v>87</c:v>
                </c:pt>
                <c:pt idx="69">
                  <c:v>89</c:v>
                </c:pt>
                <c:pt idx="70">
                  <c:v>90</c:v>
                </c:pt>
                <c:pt idx="71">
                  <c:v>91</c:v>
                </c:pt>
                <c:pt idx="72">
                  <c:v>92</c:v>
                </c:pt>
                <c:pt idx="73">
                  <c:v>94</c:v>
                </c:pt>
                <c:pt idx="74">
                  <c:v>95</c:v>
                </c:pt>
                <c:pt idx="75">
                  <c:v>96</c:v>
                </c:pt>
                <c:pt idx="76">
                  <c:v>98</c:v>
                </c:pt>
                <c:pt idx="77">
                  <c:v>99</c:v>
                </c:pt>
                <c:pt idx="78">
                  <c:v>100</c:v>
                </c:pt>
                <c:pt idx="79">
                  <c:v>101</c:v>
                </c:pt>
                <c:pt idx="80">
                  <c:v>103</c:v>
                </c:pt>
                <c:pt idx="81">
                  <c:v>104</c:v>
                </c:pt>
                <c:pt idx="82">
                  <c:v>105</c:v>
                </c:pt>
                <c:pt idx="83">
                  <c:v>107</c:v>
                </c:pt>
                <c:pt idx="84">
                  <c:v>108</c:v>
                </c:pt>
                <c:pt idx="85">
                  <c:v>109</c:v>
                </c:pt>
                <c:pt idx="86">
                  <c:v>110</c:v>
                </c:pt>
                <c:pt idx="87">
                  <c:v>112</c:v>
                </c:pt>
                <c:pt idx="88">
                  <c:v>113</c:v>
                </c:pt>
                <c:pt idx="89">
                  <c:v>114</c:v>
                </c:pt>
                <c:pt idx="90">
                  <c:v>116</c:v>
                </c:pt>
                <c:pt idx="91">
                  <c:v>117</c:v>
                </c:pt>
                <c:pt idx="92">
                  <c:v>118</c:v>
                </c:pt>
                <c:pt idx="93">
                  <c:v>119</c:v>
                </c:pt>
                <c:pt idx="94">
                  <c:v>121</c:v>
                </c:pt>
                <c:pt idx="95">
                  <c:v>122</c:v>
                </c:pt>
                <c:pt idx="96">
                  <c:v>123</c:v>
                </c:pt>
                <c:pt idx="97">
                  <c:v>124</c:v>
                </c:pt>
                <c:pt idx="98">
                  <c:v>126</c:v>
                </c:pt>
                <c:pt idx="99">
                  <c:v>127</c:v>
                </c:pt>
                <c:pt idx="100">
                  <c:v>128</c:v>
                </c:pt>
                <c:pt idx="101">
                  <c:v>130</c:v>
                </c:pt>
                <c:pt idx="102">
                  <c:v>131</c:v>
                </c:pt>
                <c:pt idx="103">
                  <c:v>132</c:v>
                </c:pt>
                <c:pt idx="104">
                  <c:v>133</c:v>
                </c:pt>
                <c:pt idx="105">
                  <c:v>135</c:v>
                </c:pt>
                <c:pt idx="106">
                  <c:v>136</c:v>
                </c:pt>
                <c:pt idx="107">
                  <c:v>137</c:v>
                </c:pt>
                <c:pt idx="108">
                  <c:v>139</c:v>
                </c:pt>
                <c:pt idx="109">
                  <c:v>140</c:v>
                </c:pt>
                <c:pt idx="110">
                  <c:v>141</c:v>
                </c:pt>
                <c:pt idx="111">
                  <c:v>142</c:v>
                </c:pt>
                <c:pt idx="112">
                  <c:v>144</c:v>
                </c:pt>
                <c:pt idx="113">
                  <c:v>145</c:v>
                </c:pt>
                <c:pt idx="114">
                  <c:v>146</c:v>
                </c:pt>
                <c:pt idx="115">
                  <c:v>147</c:v>
                </c:pt>
                <c:pt idx="116">
                  <c:v>149</c:v>
                </c:pt>
                <c:pt idx="117">
                  <c:v>150</c:v>
                </c:pt>
                <c:pt idx="118">
                  <c:v>151</c:v>
                </c:pt>
                <c:pt idx="119">
                  <c:v>153</c:v>
                </c:pt>
                <c:pt idx="120">
                  <c:v>154</c:v>
                </c:pt>
                <c:pt idx="121">
                  <c:v>155</c:v>
                </c:pt>
                <c:pt idx="122">
                  <c:v>156</c:v>
                </c:pt>
                <c:pt idx="123">
                  <c:v>158</c:v>
                </c:pt>
                <c:pt idx="124">
                  <c:v>159</c:v>
                </c:pt>
                <c:pt idx="125">
                  <c:v>160</c:v>
                </c:pt>
                <c:pt idx="126">
                  <c:v>162</c:v>
                </c:pt>
                <c:pt idx="127">
                  <c:v>163</c:v>
                </c:pt>
                <c:pt idx="128">
                  <c:v>164</c:v>
                </c:pt>
                <c:pt idx="129">
                  <c:v>165</c:v>
                </c:pt>
                <c:pt idx="130">
                  <c:v>167</c:v>
                </c:pt>
                <c:pt idx="131">
                  <c:v>168</c:v>
                </c:pt>
                <c:pt idx="132">
                  <c:v>169</c:v>
                </c:pt>
                <c:pt idx="133">
                  <c:v>170</c:v>
                </c:pt>
                <c:pt idx="134">
                  <c:v>172</c:v>
                </c:pt>
                <c:pt idx="135">
                  <c:v>173</c:v>
                </c:pt>
                <c:pt idx="136">
                  <c:v>174</c:v>
                </c:pt>
              </c:numCache>
            </c:numRef>
          </c:xVal>
          <c:yVal>
            <c:numRef>
              <c:f>Лист2!$C$16:$EI$16</c:f>
              <c:numCache>
                <c:formatCode>General</c:formatCode>
                <c:ptCount val="137"/>
                <c:pt idx="0">
                  <c:v>5.1200000000015703E-3</c:v>
                </c:pt>
                <c:pt idx="1">
                  <c:v>-7.0899999999980892E-3</c:v>
                </c:pt>
                <c:pt idx="2">
                  <c:v>-1.318999999999804E-2</c:v>
                </c:pt>
                <c:pt idx="3">
                  <c:v>-7.0899999999980892E-3</c:v>
                </c:pt>
                <c:pt idx="4">
                  <c:v>1.1230000000001182E-2</c:v>
                </c:pt>
                <c:pt idx="5">
                  <c:v>1.1230000000001182E-2</c:v>
                </c:pt>
                <c:pt idx="6">
                  <c:v>5.1200000000015703E-3</c:v>
                </c:pt>
                <c:pt idx="7">
                  <c:v>5.1200000000015703E-3</c:v>
                </c:pt>
                <c:pt idx="8">
                  <c:v>-1.318999999999804E-2</c:v>
                </c:pt>
                <c:pt idx="9">
                  <c:v>-7.0899999999980892E-3</c:v>
                </c:pt>
                <c:pt idx="10">
                  <c:v>1.7340000000000803E-2</c:v>
                </c:pt>
                <c:pt idx="11">
                  <c:v>5.1200000000015703E-3</c:v>
                </c:pt>
                <c:pt idx="12">
                  <c:v>-7.0899999999980892E-3</c:v>
                </c:pt>
                <c:pt idx="13">
                  <c:v>-1.318999999999804E-2</c:v>
                </c:pt>
                <c:pt idx="14">
                  <c:v>-7.0899999999980892E-3</c:v>
                </c:pt>
                <c:pt idx="15">
                  <c:v>1.1230000000001182E-2</c:v>
                </c:pt>
                <c:pt idx="16">
                  <c:v>5.1200000000015703E-3</c:v>
                </c:pt>
                <c:pt idx="17">
                  <c:v>-1.318999999999804E-2</c:v>
                </c:pt>
                <c:pt idx="18">
                  <c:v>-7.0899999999980892E-3</c:v>
                </c:pt>
                <c:pt idx="19">
                  <c:v>5.1200000000015703E-3</c:v>
                </c:pt>
                <c:pt idx="20">
                  <c:v>1.1230000000001182E-2</c:v>
                </c:pt>
                <c:pt idx="21">
                  <c:v>1.7340000000000803E-2</c:v>
                </c:pt>
                <c:pt idx="22">
                  <c:v>-7.0899999999980892E-3</c:v>
                </c:pt>
                <c:pt idx="23">
                  <c:v>-1.318999999999804E-2</c:v>
                </c:pt>
                <c:pt idx="24">
                  <c:v>-7.0899999999980892E-3</c:v>
                </c:pt>
                <c:pt idx="25">
                  <c:v>1.7340000000000803E-2</c:v>
                </c:pt>
                <c:pt idx="26">
                  <c:v>5.1200000000015703E-3</c:v>
                </c:pt>
                <c:pt idx="27">
                  <c:v>-3.7620000000000452E-2</c:v>
                </c:pt>
                <c:pt idx="28">
                  <c:v>-1.318999999999804E-2</c:v>
                </c:pt>
                <c:pt idx="29">
                  <c:v>1.1230000000001182E-2</c:v>
                </c:pt>
                <c:pt idx="30">
                  <c:v>5.1200000000015703E-3</c:v>
                </c:pt>
                <c:pt idx="31">
                  <c:v>5.1200000000015703E-3</c:v>
                </c:pt>
                <c:pt idx="32">
                  <c:v>-1.318999999999804E-2</c:v>
                </c:pt>
                <c:pt idx="33">
                  <c:v>-1.318999999999804E-2</c:v>
                </c:pt>
                <c:pt idx="34">
                  <c:v>-7.0899999999980892E-3</c:v>
                </c:pt>
                <c:pt idx="35">
                  <c:v>-1.318999999999804E-2</c:v>
                </c:pt>
                <c:pt idx="36">
                  <c:v>1.1230000000001182E-2</c:v>
                </c:pt>
                <c:pt idx="37">
                  <c:v>1.1230000000001182E-2</c:v>
                </c:pt>
                <c:pt idx="38">
                  <c:v>-7.0899999999980892E-3</c:v>
                </c:pt>
                <c:pt idx="39">
                  <c:v>-7.0899999999980892E-3</c:v>
                </c:pt>
                <c:pt idx="40">
                  <c:v>-7.0899999999980892E-3</c:v>
                </c:pt>
                <c:pt idx="41">
                  <c:v>5.1200000000015703E-3</c:v>
                </c:pt>
                <c:pt idx="42">
                  <c:v>1.1230000000001182E-2</c:v>
                </c:pt>
                <c:pt idx="43">
                  <c:v>-7.0899999999980892E-3</c:v>
                </c:pt>
                <c:pt idx="44">
                  <c:v>-7.0899999999980892E-3</c:v>
                </c:pt>
                <c:pt idx="45">
                  <c:v>-1.318999999999804E-2</c:v>
                </c:pt>
                <c:pt idx="46">
                  <c:v>-1.318999999999804E-2</c:v>
                </c:pt>
                <c:pt idx="47">
                  <c:v>-1.318999999999804E-2</c:v>
                </c:pt>
                <c:pt idx="48">
                  <c:v>-7.0899999999980892E-3</c:v>
                </c:pt>
                <c:pt idx="49">
                  <c:v>-1.318999999999804E-2</c:v>
                </c:pt>
                <c:pt idx="50">
                  <c:v>-1.318999999999804E-2</c:v>
                </c:pt>
                <c:pt idx="51">
                  <c:v>-1.318999999999804E-2</c:v>
                </c:pt>
                <c:pt idx="52">
                  <c:v>5.1200000000015703E-3</c:v>
                </c:pt>
                <c:pt idx="53">
                  <c:v>1.1230000000001182E-2</c:v>
                </c:pt>
                <c:pt idx="54">
                  <c:v>-7.0899999999980892E-3</c:v>
                </c:pt>
                <c:pt idx="55">
                  <c:v>-1.318999999999804E-2</c:v>
                </c:pt>
                <c:pt idx="56">
                  <c:v>-1.318999999999804E-2</c:v>
                </c:pt>
                <c:pt idx="57">
                  <c:v>-1.318999999999804E-2</c:v>
                </c:pt>
                <c:pt idx="58">
                  <c:v>-1.318999999999804E-2</c:v>
                </c:pt>
                <c:pt idx="59">
                  <c:v>-7.0899999999980892E-3</c:v>
                </c:pt>
                <c:pt idx="60">
                  <c:v>-7.0899999999980892E-3</c:v>
                </c:pt>
                <c:pt idx="61">
                  <c:v>-1.318999999999804E-2</c:v>
                </c:pt>
                <c:pt idx="62">
                  <c:v>-1.318999999999804E-2</c:v>
                </c:pt>
                <c:pt idx="63">
                  <c:v>-7.0899999999980892E-3</c:v>
                </c:pt>
                <c:pt idx="64">
                  <c:v>-7.0899999999980892E-3</c:v>
                </c:pt>
                <c:pt idx="65">
                  <c:v>-7.0899999999980892E-3</c:v>
                </c:pt>
                <c:pt idx="66">
                  <c:v>-7.0899999999980892E-3</c:v>
                </c:pt>
                <c:pt idx="67">
                  <c:v>-3.7620000000000452E-2</c:v>
                </c:pt>
                <c:pt idx="68">
                  <c:v>-7.0899999999980892E-3</c:v>
                </c:pt>
                <c:pt idx="69">
                  <c:v>1.1230000000001182E-2</c:v>
                </c:pt>
                <c:pt idx="70">
                  <c:v>5.1200000000015703E-3</c:v>
                </c:pt>
                <c:pt idx="71">
                  <c:v>-1.318999999999804E-2</c:v>
                </c:pt>
                <c:pt idx="72">
                  <c:v>-7.0899999999980892E-3</c:v>
                </c:pt>
                <c:pt idx="73">
                  <c:v>5.1200000000015703E-3</c:v>
                </c:pt>
                <c:pt idx="74">
                  <c:v>1.7340000000000803E-2</c:v>
                </c:pt>
                <c:pt idx="75">
                  <c:v>1.1230000000001182E-2</c:v>
                </c:pt>
                <c:pt idx="76">
                  <c:v>-1.318999999999804E-2</c:v>
                </c:pt>
                <c:pt idx="77">
                  <c:v>-1.318999999999804E-2</c:v>
                </c:pt>
                <c:pt idx="78">
                  <c:v>5.1200000000015703E-3</c:v>
                </c:pt>
                <c:pt idx="79">
                  <c:v>1.1230000000001182E-2</c:v>
                </c:pt>
                <c:pt idx="80">
                  <c:v>2.9550000000000409E-2</c:v>
                </c:pt>
                <c:pt idx="81">
                  <c:v>1.7340000000000803E-2</c:v>
                </c:pt>
                <c:pt idx="82">
                  <c:v>1.1230000000001182E-2</c:v>
                </c:pt>
                <c:pt idx="83">
                  <c:v>-7.0899999999980892E-3</c:v>
                </c:pt>
                <c:pt idx="84">
                  <c:v>1.1230000000001182E-2</c:v>
                </c:pt>
                <c:pt idx="85">
                  <c:v>1.1230000000001182E-2</c:v>
                </c:pt>
                <c:pt idx="86">
                  <c:v>3.5660000000000032E-2</c:v>
                </c:pt>
                <c:pt idx="87">
                  <c:v>1.7340000000000803E-2</c:v>
                </c:pt>
                <c:pt idx="88">
                  <c:v>-7.0899999999980892E-3</c:v>
                </c:pt>
                <c:pt idx="89">
                  <c:v>1.1230000000001182E-2</c:v>
                </c:pt>
                <c:pt idx="90">
                  <c:v>2.9550000000000409E-2</c:v>
                </c:pt>
                <c:pt idx="91">
                  <c:v>3.5660000000000032E-2</c:v>
                </c:pt>
                <c:pt idx="92">
                  <c:v>1.7340000000000803E-2</c:v>
                </c:pt>
                <c:pt idx="93">
                  <c:v>5.1200000000015703E-3</c:v>
                </c:pt>
                <c:pt idx="94">
                  <c:v>1.1230000000001182E-2</c:v>
                </c:pt>
                <c:pt idx="95">
                  <c:v>1.7340000000000803E-2</c:v>
                </c:pt>
                <c:pt idx="96">
                  <c:v>3.5660000000000032E-2</c:v>
                </c:pt>
                <c:pt idx="97">
                  <c:v>1.7340000000000803E-2</c:v>
                </c:pt>
                <c:pt idx="98">
                  <c:v>1.7340000000000803E-2</c:v>
                </c:pt>
                <c:pt idx="99">
                  <c:v>5.1200000000015703E-3</c:v>
                </c:pt>
                <c:pt idx="100">
                  <c:v>1.7340000000000803E-2</c:v>
                </c:pt>
                <c:pt idx="101">
                  <c:v>3.5660000000000032E-2</c:v>
                </c:pt>
                <c:pt idx="102">
                  <c:v>1.7340000000000803E-2</c:v>
                </c:pt>
                <c:pt idx="103">
                  <c:v>1.1230000000001182E-2</c:v>
                </c:pt>
                <c:pt idx="104">
                  <c:v>1.7340000000000803E-2</c:v>
                </c:pt>
                <c:pt idx="105">
                  <c:v>2.9550000000000409E-2</c:v>
                </c:pt>
                <c:pt idx="106">
                  <c:v>5.1200000000015703E-3</c:v>
                </c:pt>
                <c:pt idx="107">
                  <c:v>1.7340000000000803E-2</c:v>
                </c:pt>
                <c:pt idx="108">
                  <c:v>3.5660000000000032E-2</c:v>
                </c:pt>
                <c:pt idx="109">
                  <c:v>2.9550000000000409E-2</c:v>
                </c:pt>
                <c:pt idx="110">
                  <c:v>2.9550000000000409E-2</c:v>
                </c:pt>
                <c:pt idx="111">
                  <c:v>1.1230000000001182E-2</c:v>
                </c:pt>
                <c:pt idx="112">
                  <c:v>1.7340000000000803E-2</c:v>
                </c:pt>
                <c:pt idx="113">
                  <c:v>1.7340000000000803E-2</c:v>
                </c:pt>
                <c:pt idx="114">
                  <c:v>1.7340000000000803E-2</c:v>
                </c:pt>
                <c:pt idx="115">
                  <c:v>2.9550000000000409E-2</c:v>
                </c:pt>
                <c:pt idx="116">
                  <c:v>1.7340000000000803E-2</c:v>
                </c:pt>
                <c:pt idx="117">
                  <c:v>1.1230000000001182E-2</c:v>
                </c:pt>
                <c:pt idx="118">
                  <c:v>1.7340000000000803E-2</c:v>
                </c:pt>
                <c:pt idx="119">
                  <c:v>1.7340000000000803E-2</c:v>
                </c:pt>
                <c:pt idx="120">
                  <c:v>3.5660000000000032E-2</c:v>
                </c:pt>
                <c:pt idx="121">
                  <c:v>3.5660000000000032E-2</c:v>
                </c:pt>
                <c:pt idx="122">
                  <c:v>2.9550000000000409E-2</c:v>
                </c:pt>
                <c:pt idx="123">
                  <c:v>1.1230000000001182E-2</c:v>
                </c:pt>
                <c:pt idx="124">
                  <c:v>1.1230000000001182E-2</c:v>
                </c:pt>
                <c:pt idx="125">
                  <c:v>1.7340000000000803E-2</c:v>
                </c:pt>
                <c:pt idx="126">
                  <c:v>2.9550000000000409E-2</c:v>
                </c:pt>
                <c:pt idx="127">
                  <c:v>4.1760000000000033E-2</c:v>
                </c:pt>
                <c:pt idx="128">
                  <c:v>2.9550000000000409E-2</c:v>
                </c:pt>
                <c:pt idx="129">
                  <c:v>1.7340000000000803E-2</c:v>
                </c:pt>
                <c:pt idx="130">
                  <c:v>1.7340000000000803E-2</c:v>
                </c:pt>
                <c:pt idx="131">
                  <c:v>1.7340000000000803E-2</c:v>
                </c:pt>
                <c:pt idx="132">
                  <c:v>1.7340000000000803E-2</c:v>
                </c:pt>
                <c:pt idx="133">
                  <c:v>3.5660000000000032E-2</c:v>
                </c:pt>
                <c:pt idx="134">
                  <c:v>2.9550000000000409E-2</c:v>
                </c:pt>
                <c:pt idx="135">
                  <c:v>1.1230000000001182E-2</c:v>
                </c:pt>
                <c:pt idx="136">
                  <c:v>1.7340000000000803E-2</c:v>
                </c:pt>
              </c:numCache>
            </c:numRef>
          </c:yVal>
          <c:smooth val="1"/>
          <c:extLst>
            <c:ext xmlns:c16="http://schemas.microsoft.com/office/drawing/2014/chart" uri="{C3380CC4-5D6E-409C-BE32-E72D297353CC}">
              <c16:uniqueId val="{00000000-BCDF-414D-8F2C-1DABB56CF091}"/>
            </c:ext>
          </c:extLst>
        </c:ser>
        <c:dLbls>
          <c:showLegendKey val="0"/>
          <c:showVal val="0"/>
          <c:showCatName val="0"/>
          <c:showSerName val="0"/>
          <c:showPercent val="0"/>
          <c:showBubbleSize val="0"/>
        </c:dLbls>
        <c:axId val="112432640"/>
        <c:axId val="112434560"/>
      </c:scatterChart>
      <c:valAx>
        <c:axId val="112432640"/>
        <c:scaling>
          <c:orientation val="minMax"/>
          <c:max val="180"/>
          <c:min val="0"/>
        </c:scaling>
        <c:delete val="0"/>
        <c:axPos val="b"/>
        <c:majorGridlines>
          <c:spPr>
            <a:ln>
              <a:solidFill>
                <a:sysClr val="window" lastClr="FFFFFF"/>
              </a:solidFill>
            </a:ln>
          </c:spPr>
        </c:majorGridlines>
        <c:minorGridlines/>
        <c:title>
          <c:tx>
            <c:rich>
              <a:bodyPr/>
              <a:lstStyle/>
              <a:p>
                <a:pPr>
                  <a:defRPr/>
                </a:pPr>
                <a:r>
                  <a:rPr lang="en-US" sz="700" b="0" i="0" baseline="0" dirty="0">
                    <a:latin typeface="Arial" panose="020B0604020202020204" pitchFamily="34" charset="0"/>
                    <a:cs typeface="Arial" panose="020B0604020202020204" pitchFamily="34" charset="0"/>
                  </a:rPr>
                  <a:t>Time, s</a:t>
                </a:r>
              </a:p>
            </c:rich>
          </c:tx>
          <c:layout>
            <c:manualLayout>
              <c:xMode val="edge"/>
              <c:yMode val="edge"/>
              <c:x val="0.52176495672594669"/>
              <c:y val="0.8335714770567475"/>
            </c:manualLayout>
          </c:layout>
          <c:overlay val="0"/>
        </c:title>
        <c:numFmt formatCode="0" sourceLinked="0"/>
        <c:majorTickMark val="out"/>
        <c:minorTickMark val="none"/>
        <c:tickLblPos val="low"/>
        <c:spPr>
          <a:ln w="12700">
            <a:solidFill>
              <a:schemeClr val="tx1"/>
            </a:solidFill>
          </a:ln>
        </c:spPr>
        <c:txPr>
          <a:bodyPr/>
          <a:lstStyle/>
          <a:p>
            <a:pPr>
              <a:defRPr sz="900" baseline="0">
                <a:latin typeface="Times New Roman" panose="02020603050405020304" pitchFamily="18" charset="0"/>
                <a:cs typeface="Times New Roman" panose="02020603050405020304" pitchFamily="18" charset="0"/>
              </a:defRPr>
            </a:pPr>
            <a:endParaRPr lang="en-RU"/>
          </a:p>
        </c:txPr>
        <c:crossAx val="112434560"/>
        <c:crosses val="autoZero"/>
        <c:crossBetween val="midCat"/>
        <c:majorUnit val="60"/>
        <c:minorUnit val="60"/>
      </c:valAx>
      <c:valAx>
        <c:axId val="112434560"/>
        <c:scaling>
          <c:orientation val="minMax"/>
          <c:max val="0.1"/>
          <c:min val="-0.1"/>
        </c:scaling>
        <c:delete val="0"/>
        <c:axPos val="l"/>
        <c:majorGridlines>
          <c:spPr>
            <a:ln>
              <a:solidFill>
                <a:schemeClr val="bg1"/>
              </a:solidFill>
            </a:ln>
          </c:spPr>
        </c:majorGridlines>
        <c:minorGridlines/>
        <c:title>
          <c:tx>
            <c:rich>
              <a:bodyPr/>
              <a:lstStyle/>
              <a:p>
                <a:pPr>
                  <a:defRPr sz="900" b="0" baseline="0"/>
                </a:pPr>
                <a:r>
                  <a:rPr lang="en-US" sz="700" b="0" i="0" baseline="0" dirty="0">
                    <a:latin typeface="Arial" panose="020B0604020202020204" pitchFamily="34" charset="0"/>
                    <a:cs typeface="Arial" panose="020B0604020202020204" pitchFamily="34" charset="0"/>
                  </a:rPr>
                  <a:t>Pressure pulsation, MPa</a:t>
                </a:r>
                <a:endParaRPr lang="ru-RU" sz="700" b="0" i="0" baseline="0" dirty="0">
                  <a:latin typeface="Arial" panose="020B0604020202020204" pitchFamily="34" charset="0"/>
                  <a:cs typeface="Arial" panose="020B0604020202020204" pitchFamily="34" charset="0"/>
                </a:endParaRPr>
              </a:p>
            </c:rich>
          </c:tx>
          <c:layout>
            <c:manualLayout>
              <c:xMode val="edge"/>
              <c:yMode val="edge"/>
              <c:x val="1.1984043039396201E-3"/>
              <c:y val="3.6794433714653595E-2"/>
            </c:manualLayout>
          </c:layout>
          <c:overlay val="0"/>
        </c:title>
        <c:numFmt formatCode="General" sourceLinked="1"/>
        <c:majorTickMark val="out"/>
        <c:minorTickMark val="none"/>
        <c:tickLblPos val="nextTo"/>
        <c:spPr>
          <a:ln w="12700">
            <a:solidFill>
              <a:schemeClr val="tx1"/>
            </a:solidFill>
          </a:ln>
        </c:spPr>
        <c:txPr>
          <a:bodyPr/>
          <a:lstStyle/>
          <a:p>
            <a:pPr>
              <a:defRPr sz="900" baseline="0">
                <a:latin typeface="Times New Roman" panose="02020603050405020304" pitchFamily="18" charset="0"/>
                <a:cs typeface="Times New Roman" panose="02020603050405020304" pitchFamily="18" charset="0"/>
              </a:defRPr>
            </a:pPr>
            <a:endParaRPr lang="en-RU"/>
          </a:p>
        </c:txPr>
        <c:crossAx val="112432640"/>
        <c:crosses val="autoZero"/>
        <c:crossBetween val="midCat"/>
        <c:majorUnit val="0.05"/>
        <c:minorUnit val="0.05"/>
      </c:valAx>
      <c:spPr>
        <a:noFill/>
        <a:ln w="12700">
          <a:solidFill>
            <a:schemeClr val="tx1"/>
          </a:solidFill>
        </a:ln>
      </c:spPr>
    </c:plotArea>
    <c:plotVisOnly val="1"/>
    <c:dispBlanksAs val="gap"/>
    <c:showDLblsOverMax val="0"/>
  </c:chart>
  <c:spPr>
    <a:ln>
      <a:no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82303123040794"/>
          <c:y val="6.666666666666668E-2"/>
          <c:w val="0.7932916786211488"/>
          <c:h val="0.69476735862562633"/>
        </c:manualLayout>
      </c:layout>
      <c:scatterChart>
        <c:scatterStyle val="smoothMarker"/>
        <c:varyColors val="0"/>
        <c:ser>
          <c:idx val="1"/>
          <c:order val="0"/>
          <c:tx>
            <c:v>после промывки, ноябрь</c:v>
          </c:tx>
          <c:spPr>
            <a:ln>
              <a:noFill/>
            </a:ln>
          </c:spPr>
          <c:marker>
            <c:symbol val="circle"/>
            <c:size val="7"/>
            <c:spPr>
              <a:solidFill>
                <a:srgbClr val="00B0F0"/>
              </a:solidFill>
              <a:ln>
                <a:solidFill>
                  <a:srgbClr val="00B0F0"/>
                </a:solidFill>
              </a:ln>
            </c:spPr>
          </c:marker>
          <c:trendline>
            <c:spPr>
              <a:ln w="19050">
                <a:solidFill>
                  <a:srgbClr val="0070C0"/>
                </a:solidFill>
                <a:prstDash val="dash"/>
              </a:ln>
            </c:spPr>
            <c:trendlineType val="poly"/>
            <c:order val="2"/>
            <c:dispRSqr val="0"/>
            <c:dispEq val="0"/>
          </c:trendline>
          <c:xVal>
            <c:numRef>
              <c:f>'13_08_2015  10-53-36'!$D$270:$D$274</c:f>
              <c:numCache>
                <c:formatCode>General</c:formatCode>
                <c:ptCount val="5"/>
                <c:pt idx="0">
                  <c:v>0.29978000000000032</c:v>
                </c:pt>
                <c:pt idx="1">
                  <c:v>0.25540000000000002</c:v>
                </c:pt>
                <c:pt idx="2">
                  <c:v>0.20524000000000184</c:v>
                </c:pt>
                <c:pt idx="3">
                  <c:v>0.16200000000000003</c:v>
                </c:pt>
                <c:pt idx="4">
                  <c:v>0.10900000000000012</c:v>
                </c:pt>
              </c:numCache>
            </c:numRef>
          </c:xVal>
          <c:yVal>
            <c:numRef>
              <c:f>'13_08_2015  10-53-36'!$H$270:$H$274</c:f>
              <c:numCache>
                <c:formatCode>General</c:formatCode>
                <c:ptCount val="5"/>
                <c:pt idx="0">
                  <c:v>155.14055999999798</c:v>
                </c:pt>
                <c:pt idx="1">
                  <c:v>114.896</c:v>
                </c:pt>
                <c:pt idx="2">
                  <c:v>66.363590000000002</c:v>
                </c:pt>
                <c:pt idx="3">
                  <c:v>29.404299999999989</c:v>
                </c:pt>
                <c:pt idx="4">
                  <c:v>6.2829600000000001</c:v>
                </c:pt>
              </c:numCache>
            </c:numRef>
          </c:yVal>
          <c:smooth val="1"/>
          <c:extLst>
            <c:ext xmlns:c16="http://schemas.microsoft.com/office/drawing/2014/chart" uri="{C3380CC4-5D6E-409C-BE32-E72D297353CC}">
              <c16:uniqueId val="{00000000-1982-4C67-8C7B-C7383822F54F}"/>
            </c:ext>
          </c:extLst>
        </c:ser>
        <c:ser>
          <c:idx val="3"/>
          <c:order val="1"/>
          <c:tx>
            <c:v>горячая 23 ноябряТ=100 </c:v>
          </c:tx>
          <c:spPr>
            <a:ln>
              <a:noFill/>
            </a:ln>
          </c:spPr>
          <c:marker>
            <c:symbol val="square"/>
            <c:size val="6"/>
            <c:spPr>
              <a:solidFill>
                <a:srgbClr val="C00000"/>
              </a:solidFill>
              <a:ln>
                <a:solidFill>
                  <a:srgbClr val="C00000"/>
                </a:solidFill>
              </a:ln>
            </c:spPr>
          </c:marker>
          <c:trendline>
            <c:spPr>
              <a:ln w="19050">
                <a:solidFill>
                  <a:srgbClr val="C00000"/>
                </a:solidFill>
              </a:ln>
            </c:spPr>
            <c:trendlineType val="power"/>
            <c:dispRSqr val="0"/>
            <c:dispEq val="0"/>
          </c:trendline>
          <c:xVal>
            <c:numRef>
              <c:f>'13_08_2015  10-53-36'!$Y$345:$Y$347</c:f>
              <c:numCache>
                <c:formatCode>General</c:formatCode>
                <c:ptCount val="3"/>
                <c:pt idx="0">
                  <c:v>0.32084000000000351</c:v>
                </c:pt>
                <c:pt idx="1">
                  <c:v>0.19887000000000002</c:v>
                </c:pt>
                <c:pt idx="2">
                  <c:v>0.15191000000000249</c:v>
                </c:pt>
              </c:numCache>
            </c:numRef>
          </c:xVal>
          <c:yVal>
            <c:numRef>
              <c:f>'13_08_2015  10-53-36'!$AC$345:$AC$347</c:f>
              <c:numCache>
                <c:formatCode>General</c:formatCode>
                <c:ptCount val="3"/>
                <c:pt idx="0">
                  <c:v>189.85627000000127</c:v>
                </c:pt>
                <c:pt idx="1">
                  <c:v>73.925630000000012</c:v>
                </c:pt>
                <c:pt idx="2">
                  <c:v>39.507689999999997</c:v>
                </c:pt>
              </c:numCache>
            </c:numRef>
          </c:yVal>
          <c:smooth val="1"/>
          <c:extLst>
            <c:ext xmlns:c16="http://schemas.microsoft.com/office/drawing/2014/chart" uri="{C3380CC4-5D6E-409C-BE32-E72D297353CC}">
              <c16:uniqueId val="{00000001-1982-4C67-8C7B-C7383822F54F}"/>
            </c:ext>
          </c:extLst>
        </c:ser>
        <c:ser>
          <c:idx val="4"/>
          <c:order val="2"/>
          <c:tx>
            <c:v>горячая 23 ноября Т=140</c:v>
          </c:tx>
          <c:spPr>
            <a:ln>
              <a:noFill/>
            </a:ln>
          </c:spPr>
          <c:marker>
            <c:symbol val="triangle"/>
            <c:size val="7"/>
            <c:spPr>
              <a:solidFill>
                <a:srgbClr val="00B050"/>
              </a:solidFill>
              <a:ln>
                <a:solidFill>
                  <a:srgbClr val="00B050"/>
                </a:solidFill>
              </a:ln>
            </c:spPr>
          </c:marker>
          <c:xVal>
            <c:numRef>
              <c:f>'13_08_2015  10-53-36'!$Y$350:$Y$352</c:f>
              <c:numCache>
                <c:formatCode>General</c:formatCode>
                <c:ptCount val="3"/>
                <c:pt idx="0">
                  <c:v>0.14941000000000212</c:v>
                </c:pt>
                <c:pt idx="1">
                  <c:v>0.20344000000000192</c:v>
                </c:pt>
                <c:pt idx="2">
                  <c:v>0.24497000000000024</c:v>
                </c:pt>
              </c:numCache>
            </c:numRef>
          </c:xVal>
          <c:yVal>
            <c:numRef>
              <c:f>'13_08_2015  10-53-36'!$AC$350:$AC$352</c:f>
              <c:numCache>
                <c:formatCode>General</c:formatCode>
                <c:ptCount val="3"/>
                <c:pt idx="0">
                  <c:v>40.349850000000004</c:v>
                </c:pt>
                <c:pt idx="1">
                  <c:v>79.964839999999995</c:v>
                </c:pt>
                <c:pt idx="2">
                  <c:v>128.00148000000004</c:v>
                </c:pt>
              </c:numCache>
            </c:numRef>
          </c:yVal>
          <c:smooth val="1"/>
          <c:extLst>
            <c:ext xmlns:c16="http://schemas.microsoft.com/office/drawing/2014/chart" uri="{C3380CC4-5D6E-409C-BE32-E72D297353CC}">
              <c16:uniqueId val="{00000002-1982-4C67-8C7B-C7383822F54F}"/>
            </c:ext>
          </c:extLst>
        </c:ser>
        <c:dLbls>
          <c:showLegendKey val="0"/>
          <c:showVal val="0"/>
          <c:showCatName val="0"/>
          <c:showSerName val="0"/>
          <c:showPercent val="0"/>
          <c:showBubbleSize val="0"/>
        </c:dLbls>
        <c:axId val="90988544"/>
        <c:axId val="90990464"/>
      </c:scatterChart>
      <c:valAx>
        <c:axId val="90988544"/>
        <c:scaling>
          <c:orientation val="minMax"/>
          <c:max val="0.35000000000000031"/>
          <c:min val="0.05"/>
        </c:scaling>
        <c:delete val="0"/>
        <c:axPos val="b"/>
        <c:majorGridlines>
          <c:spPr>
            <a:ln>
              <a:solidFill>
                <a:schemeClr val="bg1"/>
              </a:solidFill>
            </a:ln>
          </c:spPr>
        </c:majorGridlines>
        <c:minorGridlines>
          <c:spPr>
            <a:ln>
              <a:solidFill>
                <a:schemeClr val="bg1"/>
              </a:solidFill>
            </a:ln>
          </c:spPr>
        </c:minorGridlines>
        <c:title>
          <c:tx>
            <c:rich>
              <a:bodyPr/>
              <a:lstStyle/>
              <a:p>
                <a:pPr>
                  <a:defRPr sz="900">
                    <a:latin typeface="Times New Roman" pitchFamily="18" charset="0"/>
                    <a:cs typeface="Times New Roman" pitchFamily="18" charset="0"/>
                  </a:defRPr>
                </a:pPr>
                <a:r>
                  <a:rPr lang="en-US" sz="700" b="0" i="0" dirty="0">
                    <a:latin typeface="Arial" panose="020B0604020202020204" pitchFamily="34" charset="0"/>
                    <a:cs typeface="Arial" panose="020B0604020202020204" pitchFamily="34" charset="0"/>
                  </a:rPr>
                  <a:t>Dimensionless velocity</a:t>
                </a:r>
                <a:endParaRPr lang="ru-RU" sz="700" b="0" i="0" dirty="0">
                  <a:latin typeface="Arial" panose="020B0604020202020204" pitchFamily="34" charset="0"/>
                  <a:cs typeface="Arial" panose="020B0604020202020204" pitchFamily="34" charset="0"/>
                </a:endParaRPr>
              </a:p>
            </c:rich>
          </c:tx>
          <c:layout>
            <c:manualLayout>
              <c:xMode val="edge"/>
              <c:yMode val="edge"/>
              <c:x val="0.37998740795052488"/>
              <c:y val="0.88124982104509664"/>
            </c:manualLayout>
          </c:layout>
          <c:overlay val="0"/>
        </c:title>
        <c:numFmt formatCode="#,##0.0_ ;\-#,##0.0\ " sourceLinked="0"/>
        <c:majorTickMark val="in"/>
        <c:minorTickMark val="in"/>
        <c:tickLblPos val="nextTo"/>
        <c:spPr>
          <a:ln>
            <a:solidFill>
              <a:schemeClr val="tx1"/>
            </a:solidFill>
          </a:ln>
        </c:spPr>
        <c:txPr>
          <a:bodyPr/>
          <a:lstStyle/>
          <a:p>
            <a:pPr>
              <a:defRPr sz="900">
                <a:latin typeface="Times New Roman" pitchFamily="18" charset="0"/>
                <a:cs typeface="Times New Roman" pitchFamily="18" charset="0"/>
              </a:defRPr>
            </a:pPr>
            <a:endParaRPr lang="en-RU"/>
          </a:p>
        </c:txPr>
        <c:crossAx val="90990464"/>
        <c:crosses val="autoZero"/>
        <c:crossBetween val="midCat"/>
        <c:majorUnit val="0.1"/>
        <c:minorUnit val="5.0000000000000024E-2"/>
      </c:valAx>
      <c:valAx>
        <c:axId val="90990464"/>
        <c:scaling>
          <c:orientation val="minMax"/>
          <c:max val="250"/>
          <c:min val="0"/>
        </c:scaling>
        <c:delete val="0"/>
        <c:axPos val="l"/>
        <c:majorGridlines>
          <c:spPr>
            <a:ln>
              <a:solidFill>
                <a:schemeClr val="bg1"/>
              </a:solidFill>
            </a:ln>
          </c:spPr>
        </c:majorGridlines>
        <c:minorGridlines>
          <c:spPr>
            <a:ln>
              <a:solidFill>
                <a:sysClr val="window" lastClr="FFFFFF"/>
              </a:solidFill>
            </a:ln>
          </c:spPr>
        </c:minorGridlines>
        <c:title>
          <c:tx>
            <c:rich>
              <a:bodyPr/>
              <a:lstStyle/>
              <a:p>
                <a:pPr>
                  <a:defRPr sz="900" b="0">
                    <a:latin typeface="Times New Roman" pitchFamily="18" charset="0"/>
                    <a:cs typeface="Times New Roman" pitchFamily="18" charset="0"/>
                  </a:defRPr>
                </a:pPr>
                <a:r>
                  <a:rPr lang="en-US" sz="700" b="0" i="0" dirty="0">
                    <a:latin typeface="Arial" panose="020B0604020202020204" pitchFamily="34" charset="0"/>
                    <a:cs typeface="Arial" panose="020B0604020202020204" pitchFamily="34" charset="0"/>
                  </a:rPr>
                  <a:t>Pressure losses, kPa</a:t>
                </a:r>
                <a:endParaRPr lang="ru-RU" sz="700" b="0" i="0" dirty="0">
                  <a:latin typeface="Arial" panose="020B0604020202020204" pitchFamily="34" charset="0"/>
                  <a:cs typeface="Arial" panose="020B0604020202020204" pitchFamily="34" charset="0"/>
                </a:endParaRPr>
              </a:p>
            </c:rich>
          </c:tx>
          <c:layout>
            <c:manualLayout>
              <c:xMode val="edge"/>
              <c:yMode val="edge"/>
              <c:x val="1.6637444610921613E-2"/>
              <c:y val="0.16877213075638378"/>
            </c:manualLayout>
          </c:layout>
          <c:overlay val="0"/>
        </c:title>
        <c:numFmt formatCode="General" sourceLinked="1"/>
        <c:majorTickMark val="in"/>
        <c:minorTickMark val="none"/>
        <c:tickLblPos val="nextTo"/>
        <c:spPr>
          <a:ln>
            <a:solidFill>
              <a:sysClr val="windowText" lastClr="000000"/>
            </a:solidFill>
          </a:ln>
        </c:spPr>
        <c:txPr>
          <a:bodyPr/>
          <a:lstStyle/>
          <a:p>
            <a:pPr>
              <a:defRPr sz="900">
                <a:latin typeface="Times New Roman" pitchFamily="18" charset="0"/>
                <a:cs typeface="Times New Roman" pitchFamily="18" charset="0"/>
              </a:defRPr>
            </a:pPr>
            <a:endParaRPr lang="en-RU"/>
          </a:p>
        </c:txPr>
        <c:crossAx val="90988544"/>
        <c:crosses val="autoZero"/>
        <c:crossBetween val="midCat"/>
        <c:majorUnit val="50"/>
        <c:minorUnit val="20"/>
      </c:valAx>
      <c:spPr>
        <a:noFill/>
        <a:ln>
          <a:solidFill>
            <a:schemeClr val="tx1"/>
          </a:solidFill>
        </a:ln>
      </c:spPr>
    </c:plotArea>
    <c:plotVisOnly val="1"/>
    <c:dispBlanksAs val="gap"/>
    <c:showDLblsOverMax val="0"/>
  </c:chart>
  <c:spPr>
    <a:ln>
      <a:no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10236220472438"/>
          <c:y val="5.1807036778630529E-2"/>
          <c:w val="0.80617897239284875"/>
          <c:h val="0.72433369879397991"/>
        </c:manualLayout>
      </c:layout>
      <c:scatterChart>
        <c:scatterStyle val="smoothMarker"/>
        <c:varyColors val="0"/>
        <c:ser>
          <c:idx val="2"/>
          <c:order val="0"/>
          <c:tx>
            <c:v>Т127</c:v>
          </c:tx>
          <c:spPr>
            <a:ln>
              <a:solidFill>
                <a:srgbClr val="FF0000"/>
              </a:solidFill>
            </a:ln>
          </c:spPr>
          <c:marker>
            <c:symbol val="none"/>
          </c:marker>
          <c:xVal>
            <c:numRef>
              <c:f>Лист1!$B$100:$AW$100</c:f>
              <c:numCache>
                <c:formatCode>General</c:formatCode>
                <c:ptCount val="48"/>
                <c:pt idx="0">
                  <c:v>0</c:v>
                </c:pt>
                <c:pt idx="1">
                  <c:v>1</c:v>
                </c:pt>
                <c:pt idx="2">
                  <c:v>2</c:v>
                </c:pt>
                <c:pt idx="3">
                  <c:v>3</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44</c:v>
                </c:pt>
                <c:pt idx="42">
                  <c:v>45</c:v>
                </c:pt>
                <c:pt idx="43">
                  <c:v>46</c:v>
                </c:pt>
                <c:pt idx="44">
                  <c:v>47</c:v>
                </c:pt>
                <c:pt idx="45">
                  <c:v>48</c:v>
                </c:pt>
                <c:pt idx="46">
                  <c:v>49</c:v>
                </c:pt>
                <c:pt idx="47">
                  <c:v>50</c:v>
                </c:pt>
              </c:numCache>
            </c:numRef>
          </c:xVal>
          <c:yVal>
            <c:numRef>
              <c:f>Лист1!$B$170:$AW$170</c:f>
              <c:numCache>
                <c:formatCode>General</c:formatCode>
                <c:ptCount val="48"/>
                <c:pt idx="0">
                  <c:v>439.20000999999894</c:v>
                </c:pt>
                <c:pt idx="1">
                  <c:v>439.20000999999894</c:v>
                </c:pt>
                <c:pt idx="2">
                  <c:v>439.70000999999894</c:v>
                </c:pt>
                <c:pt idx="3">
                  <c:v>438.70000999999894</c:v>
                </c:pt>
                <c:pt idx="4">
                  <c:v>439</c:v>
                </c:pt>
                <c:pt idx="5">
                  <c:v>438.80002000000002</c:v>
                </c:pt>
                <c:pt idx="6">
                  <c:v>437.60001</c:v>
                </c:pt>
                <c:pt idx="7">
                  <c:v>437</c:v>
                </c:pt>
                <c:pt idx="8">
                  <c:v>436</c:v>
                </c:pt>
                <c:pt idx="9">
                  <c:v>436.30002000000002</c:v>
                </c:pt>
                <c:pt idx="10">
                  <c:v>436.39999</c:v>
                </c:pt>
                <c:pt idx="11">
                  <c:v>437.4</c:v>
                </c:pt>
                <c:pt idx="12">
                  <c:v>438.39999</c:v>
                </c:pt>
                <c:pt idx="13">
                  <c:v>438</c:v>
                </c:pt>
                <c:pt idx="14">
                  <c:v>438.89999</c:v>
                </c:pt>
                <c:pt idx="15">
                  <c:v>439.20000999999894</c:v>
                </c:pt>
                <c:pt idx="16">
                  <c:v>438.80002000000002</c:v>
                </c:pt>
                <c:pt idx="17">
                  <c:v>439.20000999999894</c:v>
                </c:pt>
                <c:pt idx="18">
                  <c:v>438.10001</c:v>
                </c:pt>
                <c:pt idx="19">
                  <c:v>438.10001</c:v>
                </c:pt>
                <c:pt idx="20">
                  <c:v>436</c:v>
                </c:pt>
                <c:pt idx="21">
                  <c:v>437.80002000000002</c:v>
                </c:pt>
                <c:pt idx="22">
                  <c:v>438.80002000000002</c:v>
                </c:pt>
                <c:pt idx="23">
                  <c:v>438.60001</c:v>
                </c:pt>
                <c:pt idx="24">
                  <c:v>438</c:v>
                </c:pt>
                <c:pt idx="25">
                  <c:v>438.10001</c:v>
                </c:pt>
                <c:pt idx="26">
                  <c:v>438</c:v>
                </c:pt>
                <c:pt idx="27">
                  <c:v>438.80002000000002</c:v>
                </c:pt>
                <c:pt idx="28">
                  <c:v>439.20000999999894</c:v>
                </c:pt>
                <c:pt idx="29">
                  <c:v>438.89999</c:v>
                </c:pt>
                <c:pt idx="30">
                  <c:v>439.5</c:v>
                </c:pt>
                <c:pt idx="31">
                  <c:v>439.80002000000002</c:v>
                </c:pt>
                <c:pt idx="32">
                  <c:v>440.10001</c:v>
                </c:pt>
                <c:pt idx="33">
                  <c:v>439.39999</c:v>
                </c:pt>
                <c:pt idx="34">
                  <c:v>438.80002000000002</c:v>
                </c:pt>
                <c:pt idx="35">
                  <c:v>438</c:v>
                </c:pt>
                <c:pt idx="36">
                  <c:v>438.60001</c:v>
                </c:pt>
                <c:pt idx="37">
                  <c:v>438.30002000000002</c:v>
                </c:pt>
                <c:pt idx="38">
                  <c:v>437.89999</c:v>
                </c:pt>
                <c:pt idx="39">
                  <c:v>437.60001</c:v>
                </c:pt>
                <c:pt idx="40">
                  <c:v>436.10001</c:v>
                </c:pt>
                <c:pt idx="41">
                  <c:v>436.10001</c:v>
                </c:pt>
                <c:pt idx="42">
                  <c:v>436</c:v>
                </c:pt>
                <c:pt idx="43">
                  <c:v>436.70000999999894</c:v>
                </c:pt>
                <c:pt idx="44">
                  <c:v>435.89999</c:v>
                </c:pt>
                <c:pt idx="45">
                  <c:v>436</c:v>
                </c:pt>
                <c:pt idx="46">
                  <c:v>435.89999</c:v>
                </c:pt>
                <c:pt idx="47">
                  <c:v>436.30002000000002</c:v>
                </c:pt>
              </c:numCache>
            </c:numRef>
          </c:yVal>
          <c:smooth val="1"/>
          <c:extLst>
            <c:ext xmlns:c16="http://schemas.microsoft.com/office/drawing/2014/chart" uri="{C3380CC4-5D6E-409C-BE32-E72D297353CC}">
              <c16:uniqueId val="{00000000-0C9F-4C49-85CA-B4513DEABCFF}"/>
            </c:ext>
          </c:extLst>
        </c:ser>
        <c:ser>
          <c:idx val="8"/>
          <c:order val="1"/>
          <c:tx>
            <c:v>Т131</c:v>
          </c:tx>
          <c:spPr>
            <a:ln>
              <a:solidFill>
                <a:srgbClr val="00B050"/>
              </a:solidFill>
            </a:ln>
          </c:spPr>
          <c:marker>
            <c:symbol val="none"/>
          </c:marker>
          <c:xVal>
            <c:numRef>
              <c:f>Лист1!$B$100:$AW$100</c:f>
              <c:numCache>
                <c:formatCode>General</c:formatCode>
                <c:ptCount val="48"/>
                <c:pt idx="0">
                  <c:v>0</c:v>
                </c:pt>
                <c:pt idx="1">
                  <c:v>1</c:v>
                </c:pt>
                <c:pt idx="2">
                  <c:v>2</c:v>
                </c:pt>
                <c:pt idx="3">
                  <c:v>3</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44</c:v>
                </c:pt>
                <c:pt idx="42">
                  <c:v>45</c:v>
                </c:pt>
                <c:pt idx="43">
                  <c:v>46</c:v>
                </c:pt>
                <c:pt idx="44">
                  <c:v>47</c:v>
                </c:pt>
                <c:pt idx="45">
                  <c:v>48</c:v>
                </c:pt>
                <c:pt idx="46">
                  <c:v>49</c:v>
                </c:pt>
                <c:pt idx="47">
                  <c:v>50</c:v>
                </c:pt>
              </c:numCache>
            </c:numRef>
          </c:xVal>
          <c:yVal>
            <c:numRef>
              <c:f>Лист1!$B$174:$AW$174</c:f>
              <c:numCache>
                <c:formatCode>General</c:formatCode>
                <c:ptCount val="48"/>
                <c:pt idx="0">
                  <c:v>431.80002000000002</c:v>
                </c:pt>
                <c:pt idx="1">
                  <c:v>431.60001</c:v>
                </c:pt>
                <c:pt idx="2">
                  <c:v>431.89999</c:v>
                </c:pt>
                <c:pt idx="3">
                  <c:v>432.10001</c:v>
                </c:pt>
                <c:pt idx="4">
                  <c:v>431.30002000000002</c:v>
                </c:pt>
                <c:pt idx="5">
                  <c:v>431.80002000000002</c:v>
                </c:pt>
                <c:pt idx="6">
                  <c:v>430.89999</c:v>
                </c:pt>
                <c:pt idx="7">
                  <c:v>431.5</c:v>
                </c:pt>
                <c:pt idx="8">
                  <c:v>431.30002000000002</c:v>
                </c:pt>
                <c:pt idx="9">
                  <c:v>431.30002000000002</c:v>
                </c:pt>
                <c:pt idx="10">
                  <c:v>431.30002000000002</c:v>
                </c:pt>
                <c:pt idx="11">
                  <c:v>432.2</c:v>
                </c:pt>
                <c:pt idx="12">
                  <c:v>432.5</c:v>
                </c:pt>
                <c:pt idx="13">
                  <c:v>432.8</c:v>
                </c:pt>
                <c:pt idx="14">
                  <c:v>432.5</c:v>
                </c:pt>
                <c:pt idx="15">
                  <c:v>432.10001</c:v>
                </c:pt>
                <c:pt idx="16">
                  <c:v>431.60001</c:v>
                </c:pt>
                <c:pt idx="17">
                  <c:v>431.89999</c:v>
                </c:pt>
                <c:pt idx="18">
                  <c:v>431.5</c:v>
                </c:pt>
                <c:pt idx="19">
                  <c:v>431.10001</c:v>
                </c:pt>
                <c:pt idx="20">
                  <c:v>431.80002000000002</c:v>
                </c:pt>
                <c:pt idx="21">
                  <c:v>432.30002000000002</c:v>
                </c:pt>
                <c:pt idx="22">
                  <c:v>431.60001</c:v>
                </c:pt>
                <c:pt idx="23">
                  <c:v>431.60001</c:v>
                </c:pt>
                <c:pt idx="24">
                  <c:v>431.89999</c:v>
                </c:pt>
                <c:pt idx="25">
                  <c:v>432.30002000000002</c:v>
                </c:pt>
                <c:pt idx="26">
                  <c:v>433</c:v>
                </c:pt>
                <c:pt idx="27">
                  <c:v>432.5</c:v>
                </c:pt>
                <c:pt idx="28">
                  <c:v>432.39999</c:v>
                </c:pt>
                <c:pt idx="29">
                  <c:v>432.30002000000002</c:v>
                </c:pt>
                <c:pt idx="30">
                  <c:v>432.70000999999894</c:v>
                </c:pt>
                <c:pt idx="31">
                  <c:v>432.39999</c:v>
                </c:pt>
                <c:pt idx="32">
                  <c:v>432.39999</c:v>
                </c:pt>
                <c:pt idx="33">
                  <c:v>432</c:v>
                </c:pt>
                <c:pt idx="34">
                  <c:v>431.70000999999894</c:v>
                </c:pt>
                <c:pt idx="35">
                  <c:v>432</c:v>
                </c:pt>
                <c:pt idx="36">
                  <c:v>431.39999</c:v>
                </c:pt>
                <c:pt idx="37">
                  <c:v>432.10001</c:v>
                </c:pt>
                <c:pt idx="38">
                  <c:v>432.70000999999894</c:v>
                </c:pt>
                <c:pt idx="39">
                  <c:v>432.80002000000002</c:v>
                </c:pt>
                <c:pt idx="40">
                  <c:v>433.10001</c:v>
                </c:pt>
                <c:pt idx="41">
                  <c:v>432.60001</c:v>
                </c:pt>
                <c:pt idx="42">
                  <c:v>432.80002000000002</c:v>
                </c:pt>
                <c:pt idx="43">
                  <c:v>433</c:v>
                </c:pt>
                <c:pt idx="44">
                  <c:v>432.60001</c:v>
                </c:pt>
                <c:pt idx="45">
                  <c:v>431.80002000000002</c:v>
                </c:pt>
                <c:pt idx="46">
                  <c:v>431.60001</c:v>
                </c:pt>
                <c:pt idx="47">
                  <c:v>432.5</c:v>
                </c:pt>
              </c:numCache>
            </c:numRef>
          </c:yVal>
          <c:smooth val="1"/>
          <c:extLst>
            <c:ext xmlns:c16="http://schemas.microsoft.com/office/drawing/2014/chart" uri="{C3380CC4-5D6E-409C-BE32-E72D297353CC}">
              <c16:uniqueId val="{00000001-0C9F-4C49-85CA-B4513DEABCFF}"/>
            </c:ext>
          </c:extLst>
        </c:ser>
        <c:ser>
          <c:idx val="9"/>
          <c:order val="2"/>
          <c:tx>
            <c:v>Т132</c:v>
          </c:tx>
          <c:spPr>
            <a:ln>
              <a:solidFill>
                <a:srgbClr val="C00000"/>
              </a:solidFill>
            </a:ln>
          </c:spPr>
          <c:marker>
            <c:symbol val="none"/>
          </c:marker>
          <c:xVal>
            <c:numRef>
              <c:f>Лист1!$B$100:$AW$100</c:f>
              <c:numCache>
                <c:formatCode>General</c:formatCode>
                <c:ptCount val="48"/>
                <c:pt idx="0">
                  <c:v>0</c:v>
                </c:pt>
                <c:pt idx="1">
                  <c:v>1</c:v>
                </c:pt>
                <c:pt idx="2">
                  <c:v>2</c:v>
                </c:pt>
                <c:pt idx="3">
                  <c:v>3</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44</c:v>
                </c:pt>
                <c:pt idx="42">
                  <c:v>45</c:v>
                </c:pt>
                <c:pt idx="43">
                  <c:v>46</c:v>
                </c:pt>
                <c:pt idx="44">
                  <c:v>47</c:v>
                </c:pt>
                <c:pt idx="45">
                  <c:v>48</c:v>
                </c:pt>
                <c:pt idx="46">
                  <c:v>49</c:v>
                </c:pt>
                <c:pt idx="47">
                  <c:v>50</c:v>
                </c:pt>
              </c:numCache>
            </c:numRef>
          </c:xVal>
          <c:yVal>
            <c:numRef>
              <c:f>Лист1!$B$175:$AW$175</c:f>
              <c:numCache>
                <c:formatCode>General</c:formatCode>
                <c:ptCount val="48"/>
                <c:pt idx="0">
                  <c:v>443.70000999999894</c:v>
                </c:pt>
                <c:pt idx="1">
                  <c:v>444.80002000000002</c:v>
                </c:pt>
                <c:pt idx="2">
                  <c:v>446.89999</c:v>
                </c:pt>
                <c:pt idx="3">
                  <c:v>446.30002000000002</c:v>
                </c:pt>
                <c:pt idx="4">
                  <c:v>445.39999</c:v>
                </c:pt>
                <c:pt idx="5">
                  <c:v>444.70000999999894</c:v>
                </c:pt>
                <c:pt idx="6">
                  <c:v>444.30002000000002</c:v>
                </c:pt>
                <c:pt idx="7">
                  <c:v>443.80002000000002</c:v>
                </c:pt>
                <c:pt idx="8">
                  <c:v>442.20000999999894</c:v>
                </c:pt>
                <c:pt idx="9">
                  <c:v>443.10001</c:v>
                </c:pt>
                <c:pt idx="10">
                  <c:v>441.70000999999894</c:v>
                </c:pt>
                <c:pt idx="11">
                  <c:v>442.8</c:v>
                </c:pt>
                <c:pt idx="12">
                  <c:v>444.30002000000002</c:v>
                </c:pt>
                <c:pt idx="13">
                  <c:v>444.4</c:v>
                </c:pt>
                <c:pt idx="14">
                  <c:v>445.10001</c:v>
                </c:pt>
                <c:pt idx="15">
                  <c:v>444.10001</c:v>
                </c:pt>
                <c:pt idx="16">
                  <c:v>444</c:v>
                </c:pt>
                <c:pt idx="17">
                  <c:v>443.20000999999894</c:v>
                </c:pt>
                <c:pt idx="18">
                  <c:v>443.20000999999894</c:v>
                </c:pt>
                <c:pt idx="19">
                  <c:v>443.70000999999894</c:v>
                </c:pt>
                <c:pt idx="20">
                  <c:v>446</c:v>
                </c:pt>
                <c:pt idx="21">
                  <c:v>444.5</c:v>
                </c:pt>
                <c:pt idx="22">
                  <c:v>444.89999</c:v>
                </c:pt>
                <c:pt idx="23">
                  <c:v>445.10001</c:v>
                </c:pt>
                <c:pt idx="24">
                  <c:v>446.10001</c:v>
                </c:pt>
                <c:pt idx="25">
                  <c:v>447.30002000000002</c:v>
                </c:pt>
                <c:pt idx="26">
                  <c:v>446.70000999999894</c:v>
                </c:pt>
                <c:pt idx="27">
                  <c:v>446.60001</c:v>
                </c:pt>
                <c:pt idx="28">
                  <c:v>446</c:v>
                </c:pt>
                <c:pt idx="29">
                  <c:v>446.60001</c:v>
                </c:pt>
                <c:pt idx="30">
                  <c:v>447.60001</c:v>
                </c:pt>
                <c:pt idx="31">
                  <c:v>448.10001</c:v>
                </c:pt>
                <c:pt idx="32">
                  <c:v>448.30002000000002</c:v>
                </c:pt>
                <c:pt idx="33">
                  <c:v>446.70000999999894</c:v>
                </c:pt>
                <c:pt idx="34">
                  <c:v>445.80002000000002</c:v>
                </c:pt>
                <c:pt idx="35">
                  <c:v>444.70000999999894</c:v>
                </c:pt>
                <c:pt idx="36">
                  <c:v>444.70000999999894</c:v>
                </c:pt>
                <c:pt idx="37">
                  <c:v>443.80002000000002</c:v>
                </c:pt>
                <c:pt idx="38">
                  <c:v>444.5</c:v>
                </c:pt>
                <c:pt idx="39">
                  <c:v>443.30002000000002</c:v>
                </c:pt>
                <c:pt idx="40">
                  <c:v>442.10001</c:v>
                </c:pt>
                <c:pt idx="41">
                  <c:v>444.70000999999894</c:v>
                </c:pt>
                <c:pt idx="42">
                  <c:v>448.60001</c:v>
                </c:pt>
                <c:pt idx="43">
                  <c:v>448.5</c:v>
                </c:pt>
                <c:pt idx="44">
                  <c:v>446.89999</c:v>
                </c:pt>
                <c:pt idx="45">
                  <c:v>448</c:v>
                </c:pt>
                <c:pt idx="46">
                  <c:v>446.5</c:v>
                </c:pt>
                <c:pt idx="47">
                  <c:v>445.5</c:v>
                </c:pt>
              </c:numCache>
            </c:numRef>
          </c:yVal>
          <c:smooth val="1"/>
          <c:extLst>
            <c:ext xmlns:c16="http://schemas.microsoft.com/office/drawing/2014/chart" uri="{C3380CC4-5D6E-409C-BE32-E72D297353CC}">
              <c16:uniqueId val="{00000002-0C9F-4C49-85CA-B4513DEABCFF}"/>
            </c:ext>
          </c:extLst>
        </c:ser>
        <c:ser>
          <c:idx val="10"/>
          <c:order val="3"/>
          <c:tx>
            <c:v>Т133</c:v>
          </c:tx>
          <c:spPr>
            <a:ln>
              <a:solidFill>
                <a:srgbClr val="0070C0"/>
              </a:solidFill>
            </a:ln>
          </c:spPr>
          <c:marker>
            <c:symbol val="none"/>
          </c:marker>
          <c:xVal>
            <c:numRef>
              <c:f>Лист1!$B$100:$AW$100</c:f>
              <c:numCache>
                <c:formatCode>General</c:formatCode>
                <c:ptCount val="48"/>
                <c:pt idx="0">
                  <c:v>0</c:v>
                </c:pt>
                <c:pt idx="1">
                  <c:v>1</c:v>
                </c:pt>
                <c:pt idx="2">
                  <c:v>2</c:v>
                </c:pt>
                <c:pt idx="3">
                  <c:v>3</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44</c:v>
                </c:pt>
                <c:pt idx="42">
                  <c:v>45</c:v>
                </c:pt>
                <c:pt idx="43">
                  <c:v>46</c:v>
                </c:pt>
                <c:pt idx="44">
                  <c:v>47</c:v>
                </c:pt>
                <c:pt idx="45">
                  <c:v>48</c:v>
                </c:pt>
                <c:pt idx="46">
                  <c:v>49</c:v>
                </c:pt>
                <c:pt idx="47">
                  <c:v>50</c:v>
                </c:pt>
              </c:numCache>
            </c:numRef>
          </c:xVal>
          <c:yVal>
            <c:numRef>
              <c:f>Лист1!$B$176:$AW$176</c:f>
              <c:numCache>
                <c:formatCode>General</c:formatCode>
                <c:ptCount val="48"/>
                <c:pt idx="0">
                  <c:v>429.80002000000002</c:v>
                </c:pt>
                <c:pt idx="1">
                  <c:v>428.5</c:v>
                </c:pt>
                <c:pt idx="2">
                  <c:v>428.20000999999894</c:v>
                </c:pt>
                <c:pt idx="3">
                  <c:v>429.30002000000002</c:v>
                </c:pt>
                <c:pt idx="4">
                  <c:v>430.30002000000002</c:v>
                </c:pt>
                <c:pt idx="5">
                  <c:v>429.89999</c:v>
                </c:pt>
                <c:pt idx="6">
                  <c:v>429.80002000000002</c:v>
                </c:pt>
                <c:pt idx="7">
                  <c:v>430.39999</c:v>
                </c:pt>
                <c:pt idx="8">
                  <c:v>431</c:v>
                </c:pt>
                <c:pt idx="9">
                  <c:v>431</c:v>
                </c:pt>
                <c:pt idx="10">
                  <c:v>430.39999</c:v>
                </c:pt>
                <c:pt idx="11">
                  <c:v>429</c:v>
                </c:pt>
                <c:pt idx="12">
                  <c:v>428.80002000000002</c:v>
                </c:pt>
                <c:pt idx="13">
                  <c:v>428.4</c:v>
                </c:pt>
                <c:pt idx="14">
                  <c:v>428</c:v>
                </c:pt>
                <c:pt idx="15">
                  <c:v>429.39999</c:v>
                </c:pt>
                <c:pt idx="16">
                  <c:v>430.20000999999894</c:v>
                </c:pt>
                <c:pt idx="17">
                  <c:v>429.5</c:v>
                </c:pt>
                <c:pt idx="18">
                  <c:v>430.30002000000002</c:v>
                </c:pt>
                <c:pt idx="19">
                  <c:v>430.10001</c:v>
                </c:pt>
                <c:pt idx="20">
                  <c:v>428.20000999999894</c:v>
                </c:pt>
                <c:pt idx="21">
                  <c:v>428.70000999999894</c:v>
                </c:pt>
                <c:pt idx="22">
                  <c:v>429.60001</c:v>
                </c:pt>
                <c:pt idx="23">
                  <c:v>429.89999</c:v>
                </c:pt>
                <c:pt idx="24">
                  <c:v>429.30002000000002</c:v>
                </c:pt>
                <c:pt idx="25">
                  <c:v>429.10001</c:v>
                </c:pt>
                <c:pt idx="26">
                  <c:v>429.60001</c:v>
                </c:pt>
                <c:pt idx="27">
                  <c:v>428.80002000000002</c:v>
                </c:pt>
                <c:pt idx="28">
                  <c:v>428.10001</c:v>
                </c:pt>
                <c:pt idx="29">
                  <c:v>427.30002000000002</c:v>
                </c:pt>
                <c:pt idx="30">
                  <c:v>427.10001</c:v>
                </c:pt>
                <c:pt idx="31">
                  <c:v>427.80002000000002</c:v>
                </c:pt>
                <c:pt idx="32">
                  <c:v>429.80002000000002</c:v>
                </c:pt>
                <c:pt idx="33">
                  <c:v>430</c:v>
                </c:pt>
                <c:pt idx="34">
                  <c:v>430.60001</c:v>
                </c:pt>
                <c:pt idx="35">
                  <c:v>430.60001</c:v>
                </c:pt>
                <c:pt idx="36">
                  <c:v>431.10001</c:v>
                </c:pt>
                <c:pt idx="37">
                  <c:v>431</c:v>
                </c:pt>
                <c:pt idx="38">
                  <c:v>431.20000999999894</c:v>
                </c:pt>
                <c:pt idx="39">
                  <c:v>431.30002000000002</c:v>
                </c:pt>
                <c:pt idx="40">
                  <c:v>431.39999</c:v>
                </c:pt>
                <c:pt idx="41">
                  <c:v>431.89999</c:v>
                </c:pt>
                <c:pt idx="42">
                  <c:v>432.10001</c:v>
                </c:pt>
                <c:pt idx="43">
                  <c:v>432.5</c:v>
                </c:pt>
                <c:pt idx="44">
                  <c:v>432.30002000000002</c:v>
                </c:pt>
                <c:pt idx="45">
                  <c:v>432.30002000000002</c:v>
                </c:pt>
                <c:pt idx="46">
                  <c:v>432</c:v>
                </c:pt>
                <c:pt idx="47">
                  <c:v>431.70000999999894</c:v>
                </c:pt>
              </c:numCache>
            </c:numRef>
          </c:yVal>
          <c:smooth val="1"/>
          <c:extLst>
            <c:ext xmlns:c16="http://schemas.microsoft.com/office/drawing/2014/chart" uri="{C3380CC4-5D6E-409C-BE32-E72D297353CC}">
              <c16:uniqueId val="{00000003-0C9F-4C49-85CA-B4513DEABCFF}"/>
            </c:ext>
          </c:extLst>
        </c:ser>
        <c:ser>
          <c:idx val="0"/>
          <c:order val="4"/>
          <c:tx>
            <c:v>Т128</c:v>
          </c:tx>
          <c:marker>
            <c:symbol val="none"/>
          </c:marker>
          <c:xVal>
            <c:numRef>
              <c:f>Лист1!$B$100:$AW$100</c:f>
              <c:numCache>
                <c:formatCode>General</c:formatCode>
                <c:ptCount val="48"/>
                <c:pt idx="0">
                  <c:v>0</c:v>
                </c:pt>
                <c:pt idx="1">
                  <c:v>1</c:v>
                </c:pt>
                <c:pt idx="2">
                  <c:v>2</c:v>
                </c:pt>
                <c:pt idx="3">
                  <c:v>3</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44</c:v>
                </c:pt>
                <c:pt idx="42">
                  <c:v>45</c:v>
                </c:pt>
                <c:pt idx="43">
                  <c:v>46</c:v>
                </c:pt>
                <c:pt idx="44">
                  <c:v>47</c:v>
                </c:pt>
                <c:pt idx="45">
                  <c:v>48</c:v>
                </c:pt>
                <c:pt idx="46">
                  <c:v>49</c:v>
                </c:pt>
                <c:pt idx="47">
                  <c:v>50</c:v>
                </c:pt>
              </c:numCache>
            </c:numRef>
          </c:xVal>
          <c:yVal>
            <c:numRef>
              <c:f>Лист1!$B$171:$AW$171</c:f>
              <c:numCache>
                <c:formatCode>General</c:formatCode>
                <c:ptCount val="48"/>
                <c:pt idx="0">
                  <c:v>467.20000999999894</c:v>
                </c:pt>
                <c:pt idx="1">
                  <c:v>466.10001</c:v>
                </c:pt>
                <c:pt idx="2">
                  <c:v>465.70000999999894</c:v>
                </c:pt>
                <c:pt idx="3">
                  <c:v>466.30002000000002</c:v>
                </c:pt>
                <c:pt idx="4">
                  <c:v>468</c:v>
                </c:pt>
                <c:pt idx="5">
                  <c:v>468.20000999999894</c:v>
                </c:pt>
                <c:pt idx="6">
                  <c:v>468.10001</c:v>
                </c:pt>
                <c:pt idx="7">
                  <c:v>465.80002000000002</c:v>
                </c:pt>
                <c:pt idx="8">
                  <c:v>467.20000999999894</c:v>
                </c:pt>
                <c:pt idx="9">
                  <c:v>467.20000999999894</c:v>
                </c:pt>
                <c:pt idx="10">
                  <c:v>466.60001</c:v>
                </c:pt>
                <c:pt idx="11">
                  <c:v>464.8</c:v>
                </c:pt>
                <c:pt idx="12">
                  <c:v>466.60001</c:v>
                </c:pt>
                <c:pt idx="13">
                  <c:v>463.6</c:v>
                </c:pt>
                <c:pt idx="14">
                  <c:v>464.60001</c:v>
                </c:pt>
                <c:pt idx="15">
                  <c:v>464</c:v>
                </c:pt>
                <c:pt idx="16">
                  <c:v>464.5</c:v>
                </c:pt>
                <c:pt idx="17">
                  <c:v>464.89999</c:v>
                </c:pt>
                <c:pt idx="18">
                  <c:v>464</c:v>
                </c:pt>
                <c:pt idx="19">
                  <c:v>466.10001</c:v>
                </c:pt>
                <c:pt idx="20">
                  <c:v>464</c:v>
                </c:pt>
                <c:pt idx="21">
                  <c:v>464</c:v>
                </c:pt>
                <c:pt idx="22">
                  <c:v>465.10001</c:v>
                </c:pt>
                <c:pt idx="23">
                  <c:v>463.30002000000002</c:v>
                </c:pt>
                <c:pt idx="24">
                  <c:v>463.20000999999894</c:v>
                </c:pt>
                <c:pt idx="25">
                  <c:v>464.10001</c:v>
                </c:pt>
                <c:pt idx="26">
                  <c:v>464.39999</c:v>
                </c:pt>
                <c:pt idx="27">
                  <c:v>464.30002000000002</c:v>
                </c:pt>
                <c:pt idx="28">
                  <c:v>464.89999</c:v>
                </c:pt>
                <c:pt idx="29">
                  <c:v>464.60001</c:v>
                </c:pt>
                <c:pt idx="30">
                  <c:v>466.60001</c:v>
                </c:pt>
                <c:pt idx="31">
                  <c:v>467.80002000000002</c:v>
                </c:pt>
                <c:pt idx="32">
                  <c:v>468</c:v>
                </c:pt>
                <c:pt idx="33">
                  <c:v>467.39999</c:v>
                </c:pt>
                <c:pt idx="34">
                  <c:v>467.30002000000002</c:v>
                </c:pt>
                <c:pt idx="35">
                  <c:v>467.39999</c:v>
                </c:pt>
                <c:pt idx="36">
                  <c:v>465.89999</c:v>
                </c:pt>
                <c:pt idx="37">
                  <c:v>465.30002000000002</c:v>
                </c:pt>
                <c:pt idx="38">
                  <c:v>467</c:v>
                </c:pt>
                <c:pt idx="39">
                  <c:v>464</c:v>
                </c:pt>
                <c:pt idx="40">
                  <c:v>461.60001</c:v>
                </c:pt>
                <c:pt idx="41">
                  <c:v>465.30002000000002</c:v>
                </c:pt>
                <c:pt idx="42">
                  <c:v>467.10001</c:v>
                </c:pt>
                <c:pt idx="43">
                  <c:v>467.60001</c:v>
                </c:pt>
                <c:pt idx="44">
                  <c:v>467.60001</c:v>
                </c:pt>
                <c:pt idx="45">
                  <c:v>465.70000999999894</c:v>
                </c:pt>
                <c:pt idx="46">
                  <c:v>463.39999</c:v>
                </c:pt>
                <c:pt idx="47">
                  <c:v>466.39999</c:v>
                </c:pt>
              </c:numCache>
            </c:numRef>
          </c:yVal>
          <c:smooth val="1"/>
          <c:extLst>
            <c:ext xmlns:c16="http://schemas.microsoft.com/office/drawing/2014/chart" uri="{C3380CC4-5D6E-409C-BE32-E72D297353CC}">
              <c16:uniqueId val="{00000004-0C9F-4C49-85CA-B4513DEABCFF}"/>
            </c:ext>
          </c:extLst>
        </c:ser>
        <c:dLbls>
          <c:showLegendKey val="0"/>
          <c:showVal val="0"/>
          <c:showCatName val="0"/>
          <c:showSerName val="0"/>
          <c:showPercent val="0"/>
          <c:showBubbleSize val="0"/>
        </c:dLbls>
        <c:axId val="90951680"/>
        <c:axId val="90953216"/>
      </c:scatterChart>
      <c:valAx>
        <c:axId val="90951680"/>
        <c:scaling>
          <c:orientation val="minMax"/>
          <c:max val="50"/>
          <c:min val="0"/>
        </c:scaling>
        <c:delete val="0"/>
        <c:axPos val="b"/>
        <c:numFmt formatCode="General" sourceLinked="1"/>
        <c:majorTickMark val="in"/>
        <c:minorTickMark val="in"/>
        <c:tickLblPos val="nextTo"/>
        <c:spPr>
          <a:ln w="12700">
            <a:solidFill>
              <a:schemeClr val="tx1"/>
            </a:solidFill>
          </a:ln>
        </c:spPr>
        <c:txPr>
          <a:bodyPr/>
          <a:lstStyle/>
          <a:p>
            <a:pPr>
              <a:defRPr sz="900">
                <a:latin typeface="Times New Roman" pitchFamily="18" charset="0"/>
                <a:cs typeface="Times New Roman" pitchFamily="18" charset="0"/>
              </a:defRPr>
            </a:pPr>
            <a:endParaRPr lang="en-RU"/>
          </a:p>
        </c:txPr>
        <c:crossAx val="90953216"/>
        <c:crosses val="autoZero"/>
        <c:crossBetween val="midCat"/>
        <c:majorUnit val="10"/>
        <c:minorUnit val="5"/>
      </c:valAx>
      <c:valAx>
        <c:axId val="90953216"/>
        <c:scaling>
          <c:orientation val="minMax"/>
          <c:max val="470"/>
          <c:min val="425"/>
        </c:scaling>
        <c:delete val="1"/>
        <c:axPos val="l"/>
        <c:majorGridlines>
          <c:spPr>
            <a:ln>
              <a:solidFill>
                <a:schemeClr val="bg1"/>
              </a:solidFill>
            </a:ln>
          </c:spPr>
        </c:majorGridlines>
        <c:numFmt formatCode="#,##0" sourceLinked="0"/>
        <c:majorTickMark val="in"/>
        <c:minorTickMark val="in"/>
        <c:tickLblPos val="none"/>
        <c:crossAx val="90951680"/>
        <c:crosses val="autoZero"/>
        <c:crossBetween val="midCat"/>
        <c:majorUnit val="10"/>
        <c:minorUnit val="5"/>
      </c:valAx>
      <c:spPr>
        <a:noFill/>
        <a:ln>
          <a:solidFill>
            <a:schemeClr val="tx1"/>
          </a:solidFill>
        </a:ln>
      </c:spPr>
    </c:plotArea>
    <c:plotVisOnly val="1"/>
    <c:dispBlanksAs val="gap"/>
    <c:showDLblsOverMax val="0"/>
  </c:chart>
  <c:spPr>
    <a:ln>
      <a:noFill/>
    </a:ln>
  </c:sp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94438523699652"/>
          <c:y val="5.21822711614175E-2"/>
          <c:w val="0.81134023818639189"/>
          <c:h val="0.71873462106299213"/>
        </c:manualLayout>
      </c:layout>
      <c:scatterChart>
        <c:scatterStyle val="smoothMarker"/>
        <c:varyColors val="0"/>
        <c:ser>
          <c:idx val="2"/>
          <c:order val="0"/>
          <c:tx>
            <c:v>Т135</c:v>
          </c:tx>
          <c:spPr>
            <a:ln>
              <a:solidFill>
                <a:srgbClr val="DD0CE2"/>
              </a:solidFill>
            </a:ln>
          </c:spPr>
          <c:marker>
            <c:symbol val="none"/>
          </c:marker>
          <c:xVal>
            <c:numRef>
              <c:f>Лист1!$B$100:$AW$100</c:f>
              <c:numCache>
                <c:formatCode>General</c:formatCode>
                <c:ptCount val="48"/>
                <c:pt idx="0">
                  <c:v>0</c:v>
                </c:pt>
                <c:pt idx="1">
                  <c:v>1</c:v>
                </c:pt>
                <c:pt idx="2">
                  <c:v>2</c:v>
                </c:pt>
                <c:pt idx="3">
                  <c:v>3</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44</c:v>
                </c:pt>
                <c:pt idx="42">
                  <c:v>45</c:v>
                </c:pt>
                <c:pt idx="43">
                  <c:v>46</c:v>
                </c:pt>
                <c:pt idx="44">
                  <c:v>47</c:v>
                </c:pt>
                <c:pt idx="45">
                  <c:v>48</c:v>
                </c:pt>
                <c:pt idx="46">
                  <c:v>49</c:v>
                </c:pt>
                <c:pt idx="47">
                  <c:v>50</c:v>
                </c:pt>
              </c:numCache>
            </c:numRef>
          </c:xVal>
          <c:yVal>
            <c:numRef>
              <c:f>Лист1!$B$177:$AW$177</c:f>
              <c:numCache>
                <c:formatCode>General</c:formatCode>
                <c:ptCount val="48"/>
                <c:pt idx="0">
                  <c:v>413.80002000000002</c:v>
                </c:pt>
                <c:pt idx="1">
                  <c:v>413.60001</c:v>
                </c:pt>
                <c:pt idx="2">
                  <c:v>414</c:v>
                </c:pt>
                <c:pt idx="3">
                  <c:v>414.30002000000002</c:v>
                </c:pt>
                <c:pt idx="4">
                  <c:v>414.70000999999894</c:v>
                </c:pt>
                <c:pt idx="5">
                  <c:v>414</c:v>
                </c:pt>
                <c:pt idx="6">
                  <c:v>413.10001</c:v>
                </c:pt>
                <c:pt idx="7">
                  <c:v>413</c:v>
                </c:pt>
                <c:pt idx="8">
                  <c:v>412.80002000000002</c:v>
                </c:pt>
                <c:pt idx="9">
                  <c:v>412</c:v>
                </c:pt>
                <c:pt idx="10">
                  <c:v>412</c:v>
                </c:pt>
                <c:pt idx="11">
                  <c:v>412.8</c:v>
                </c:pt>
                <c:pt idx="12">
                  <c:v>413.60001</c:v>
                </c:pt>
                <c:pt idx="13">
                  <c:v>414.8</c:v>
                </c:pt>
                <c:pt idx="14">
                  <c:v>414</c:v>
                </c:pt>
                <c:pt idx="15">
                  <c:v>414.20000999999894</c:v>
                </c:pt>
                <c:pt idx="16">
                  <c:v>414.30002000000002</c:v>
                </c:pt>
                <c:pt idx="17">
                  <c:v>414.80002000000002</c:v>
                </c:pt>
                <c:pt idx="18">
                  <c:v>414</c:v>
                </c:pt>
                <c:pt idx="19">
                  <c:v>414</c:v>
                </c:pt>
                <c:pt idx="20">
                  <c:v>414.70000999999894</c:v>
                </c:pt>
                <c:pt idx="21">
                  <c:v>414.30002000000002</c:v>
                </c:pt>
                <c:pt idx="22">
                  <c:v>413.80002000000002</c:v>
                </c:pt>
                <c:pt idx="23">
                  <c:v>414.5</c:v>
                </c:pt>
                <c:pt idx="24">
                  <c:v>414.39999</c:v>
                </c:pt>
                <c:pt idx="25">
                  <c:v>415</c:v>
                </c:pt>
                <c:pt idx="26">
                  <c:v>415.10001</c:v>
                </c:pt>
                <c:pt idx="27">
                  <c:v>415.10001</c:v>
                </c:pt>
                <c:pt idx="28">
                  <c:v>415.39999</c:v>
                </c:pt>
                <c:pt idx="29">
                  <c:v>415.60001</c:v>
                </c:pt>
                <c:pt idx="30">
                  <c:v>415.20000999999894</c:v>
                </c:pt>
                <c:pt idx="31">
                  <c:v>414.70000999999894</c:v>
                </c:pt>
                <c:pt idx="32">
                  <c:v>414.80002000000002</c:v>
                </c:pt>
                <c:pt idx="33">
                  <c:v>414.80002000000002</c:v>
                </c:pt>
                <c:pt idx="34">
                  <c:v>415.10001</c:v>
                </c:pt>
                <c:pt idx="35">
                  <c:v>415.10001</c:v>
                </c:pt>
                <c:pt idx="36">
                  <c:v>414.10001</c:v>
                </c:pt>
                <c:pt idx="37">
                  <c:v>413.60001</c:v>
                </c:pt>
                <c:pt idx="38">
                  <c:v>412.5</c:v>
                </c:pt>
                <c:pt idx="39">
                  <c:v>412.5</c:v>
                </c:pt>
                <c:pt idx="40">
                  <c:v>413.39999</c:v>
                </c:pt>
                <c:pt idx="41">
                  <c:v>414.30002000000002</c:v>
                </c:pt>
                <c:pt idx="42">
                  <c:v>414</c:v>
                </c:pt>
                <c:pt idx="43">
                  <c:v>412.80002000000002</c:v>
                </c:pt>
                <c:pt idx="44">
                  <c:v>412</c:v>
                </c:pt>
                <c:pt idx="45">
                  <c:v>412.5</c:v>
                </c:pt>
                <c:pt idx="46">
                  <c:v>414.10001</c:v>
                </c:pt>
                <c:pt idx="47">
                  <c:v>414.20000999999894</c:v>
                </c:pt>
              </c:numCache>
            </c:numRef>
          </c:yVal>
          <c:smooth val="1"/>
          <c:extLst>
            <c:ext xmlns:c16="http://schemas.microsoft.com/office/drawing/2014/chart" uri="{C3380CC4-5D6E-409C-BE32-E72D297353CC}">
              <c16:uniqueId val="{00000000-8390-40D7-A96D-2BD1C64ADAD3}"/>
            </c:ext>
          </c:extLst>
        </c:ser>
        <c:ser>
          <c:idx val="7"/>
          <c:order val="1"/>
          <c:tx>
            <c:v>Т137</c:v>
          </c:tx>
          <c:spPr>
            <a:ln>
              <a:solidFill>
                <a:srgbClr val="00B0F0"/>
              </a:solidFill>
            </a:ln>
          </c:spPr>
          <c:marker>
            <c:symbol val="none"/>
          </c:marker>
          <c:xVal>
            <c:numRef>
              <c:f>Лист1!$B$100:$AW$100</c:f>
              <c:numCache>
                <c:formatCode>General</c:formatCode>
                <c:ptCount val="48"/>
                <c:pt idx="0">
                  <c:v>0</c:v>
                </c:pt>
                <c:pt idx="1">
                  <c:v>1</c:v>
                </c:pt>
                <c:pt idx="2">
                  <c:v>2</c:v>
                </c:pt>
                <c:pt idx="3">
                  <c:v>3</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44</c:v>
                </c:pt>
                <c:pt idx="42">
                  <c:v>45</c:v>
                </c:pt>
                <c:pt idx="43">
                  <c:v>46</c:v>
                </c:pt>
                <c:pt idx="44">
                  <c:v>47</c:v>
                </c:pt>
                <c:pt idx="45">
                  <c:v>48</c:v>
                </c:pt>
                <c:pt idx="46">
                  <c:v>49</c:v>
                </c:pt>
                <c:pt idx="47">
                  <c:v>50</c:v>
                </c:pt>
              </c:numCache>
            </c:numRef>
          </c:xVal>
          <c:yVal>
            <c:numRef>
              <c:f>Лист1!$B$179:$AW$179</c:f>
              <c:numCache>
                <c:formatCode>General</c:formatCode>
                <c:ptCount val="48"/>
                <c:pt idx="0">
                  <c:v>423.30002000000002</c:v>
                </c:pt>
                <c:pt idx="1">
                  <c:v>424</c:v>
                </c:pt>
                <c:pt idx="2">
                  <c:v>425.30002000000002</c:v>
                </c:pt>
                <c:pt idx="3">
                  <c:v>425.80002000000002</c:v>
                </c:pt>
                <c:pt idx="4">
                  <c:v>426</c:v>
                </c:pt>
                <c:pt idx="5">
                  <c:v>425.5</c:v>
                </c:pt>
                <c:pt idx="6">
                  <c:v>425.10001</c:v>
                </c:pt>
                <c:pt idx="7">
                  <c:v>424.80002000000002</c:v>
                </c:pt>
                <c:pt idx="8">
                  <c:v>424.60001</c:v>
                </c:pt>
                <c:pt idx="9">
                  <c:v>424.5</c:v>
                </c:pt>
                <c:pt idx="10">
                  <c:v>423.60001</c:v>
                </c:pt>
                <c:pt idx="11">
                  <c:v>423.6</c:v>
                </c:pt>
                <c:pt idx="12">
                  <c:v>423.80002000000002</c:v>
                </c:pt>
                <c:pt idx="13">
                  <c:v>424.6</c:v>
                </c:pt>
                <c:pt idx="14">
                  <c:v>425.5</c:v>
                </c:pt>
                <c:pt idx="15">
                  <c:v>426.10001</c:v>
                </c:pt>
                <c:pt idx="16">
                  <c:v>425.60001</c:v>
                </c:pt>
                <c:pt idx="17">
                  <c:v>424.80002000000002</c:v>
                </c:pt>
                <c:pt idx="18">
                  <c:v>424.5</c:v>
                </c:pt>
                <c:pt idx="19">
                  <c:v>423.60001</c:v>
                </c:pt>
                <c:pt idx="20">
                  <c:v>422.80002000000002</c:v>
                </c:pt>
                <c:pt idx="21">
                  <c:v>421.80002000000002</c:v>
                </c:pt>
                <c:pt idx="22">
                  <c:v>423.60001</c:v>
                </c:pt>
                <c:pt idx="23">
                  <c:v>424.89999</c:v>
                </c:pt>
                <c:pt idx="24">
                  <c:v>425</c:v>
                </c:pt>
                <c:pt idx="25">
                  <c:v>426.20000999999894</c:v>
                </c:pt>
                <c:pt idx="26">
                  <c:v>425.80002000000002</c:v>
                </c:pt>
                <c:pt idx="27">
                  <c:v>426</c:v>
                </c:pt>
                <c:pt idx="28">
                  <c:v>426.60001</c:v>
                </c:pt>
                <c:pt idx="29">
                  <c:v>426.70000999999894</c:v>
                </c:pt>
                <c:pt idx="30">
                  <c:v>427.30002000000002</c:v>
                </c:pt>
                <c:pt idx="31">
                  <c:v>428</c:v>
                </c:pt>
                <c:pt idx="32">
                  <c:v>428.80002000000002</c:v>
                </c:pt>
                <c:pt idx="33">
                  <c:v>427.70000999999894</c:v>
                </c:pt>
                <c:pt idx="34">
                  <c:v>426.60001</c:v>
                </c:pt>
                <c:pt idx="35">
                  <c:v>426.60001</c:v>
                </c:pt>
                <c:pt idx="36">
                  <c:v>426.70000999999894</c:v>
                </c:pt>
                <c:pt idx="37">
                  <c:v>427.20000999999894</c:v>
                </c:pt>
                <c:pt idx="38">
                  <c:v>425.30002000000002</c:v>
                </c:pt>
                <c:pt idx="39">
                  <c:v>423.30002000000002</c:v>
                </c:pt>
                <c:pt idx="40">
                  <c:v>423</c:v>
                </c:pt>
                <c:pt idx="41">
                  <c:v>423.20000999999894</c:v>
                </c:pt>
                <c:pt idx="42">
                  <c:v>422.89999</c:v>
                </c:pt>
                <c:pt idx="43">
                  <c:v>423.5</c:v>
                </c:pt>
                <c:pt idx="44">
                  <c:v>423.30002000000002</c:v>
                </c:pt>
                <c:pt idx="45">
                  <c:v>422.80002000000002</c:v>
                </c:pt>
                <c:pt idx="46">
                  <c:v>423.10001</c:v>
                </c:pt>
                <c:pt idx="47">
                  <c:v>422.30002000000002</c:v>
                </c:pt>
              </c:numCache>
            </c:numRef>
          </c:yVal>
          <c:smooth val="1"/>
          <c:extLst>
            <c:ext xmlns:c16="http://schemas.microsoft.com/office/drawing/2014/chart" uri="{C3380CC4-5D6E-409C-BE32-E72D297353CC}">
              <c16:uniqueId val="{00000001-8390-40D7-A96D-2BD1C64ADAD3}"/>
            </c:ext>
          </c:extLst>
        </c:ser>
        <c:ser>
          <c:idx val="8"/>
          <c:order val="2"/>
          <c:tx>
            <c:v>Т139</c:v>
          </c:tx>
          <c:spPr>
            <a:ln>
              <a:solidFill>
                <a:srgbClr val="00B050"/>
              </a:solidFill>
            </a:ln>
          </c:spPr>
          <c:marker>
            <c:symbol val="none"/>
          </c:marker>
          <c:xVal>
            <c:numRef>
              <c:f>Лист1!$B$100:$AW$100</c:f>
              <c:numCache>
                <c:formatCode>General</c:formatCode>
                <c:ptCount val="48"/>
                <c:pt idx="0">
                  <c:v>0</c:v>
                </c:pt>
                <c:pt idx="1">
                  <c:v>1</c:v>
                </c:pt>
                <c:pt idx="2">
                  <c:v>2</c:v>
                </c:pt>
                <c:pt idx="3">
                  <c:v>3</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44</c:v>
                </c:pt>
                <c:pt idx="42">
                  <c:v>45</c:v>
                </c:pt>
                <c:pt idx="43">
                  <c:v>46</c:v>
                </c:pt>
                <c:pt idx="44">
                  <c:v>47</c:v>
                </c:pt>
                <c:pt idx="45">
                  <c:v>48</c:v>
                </c:pt>
                <c:pt idx="46">
                  <c:v>49</c:v>
                </c:pt>
                <c:pt idx="47">
                  <c:v>50</c:v>
                </c:pt>
              </c:numCache>
            </c:numRef>
          </c:xVal>
          <c:yVal>
            <c:numRef>
              <c:f>Лист1!$B$181:$AW$181</c:f>
              <c:numCache>
                <c:formatCode>General</c:formatCode>
                <c:ptCount val="48"/>
                <c:pt idx="0">
                  <c:v>414.20000999999894</c:v>
                </c:pt>
                <c:pt idx="1">
                  <c:v>412.60001</c:v>
                </c:pt>
                <c:pt idx="2">
                  <c:v>411.80002000000002</c:v>
                </c:pt>
                <c:pt idx="3">
                  <c:v>411.80002000000002</c:v>
                </c:pt>
                <c:pt idx="4">
                  <c:v>412.10001</c:v>
                </c:pt>
                <c:pt idx="5">
                  <c:v>413.10001</c:v>
                </c:pt>
                <c:pt idx="6">
                  <c:v>413.20000999999894</c:v>
                </c:pt>
                <c:pt idx="7">
                  <c:v>413.20000999999894</c:v>
                </c:pt>
                <c:pt idx="8">
                  <c:v>413</c:v>
                </c:pt>
                <c:pt idx="9">
                  <c:v>413.39999</c:v>
                </c:pt>
                <c:pt idx="10">
                  <c:v>413</c:v>
                </c:pt>
                <c:pt idx="11">
                  <c:v>412.8</c:v>
                </c:pt>
                <c:pt idx="12">
                  <c:v>412.80002000000002</c:v>
                </c:pt>
                <c:pt idx="13">
                  <c:v>412.8</c:v>
                </c:pt>
                <c:pt idx="14">
                  <c:v>413</c:v>
                </c:pt>
                <c:pt idx="15">
                  <c:v>412.70000999999894</c:v>
                </c:pt>
                <c:pt idx="16">
                  <c:v>413.10001</c:v>
                </c:pt>
                <c:pt idx="17">
                  <c:v>413.5</c:v>
                </c:pt>
                <c:pt idx="18">
                  <c:v>414</c:v>
                </c:pt>
                <c:pt idx="19">
                  <c:v>414.20000999999894</c:v>
                </c:pt>
                <c:pt idx="20">
                  <c:v>414.10001</c:v>
                </c:pt>
                <c:pt idx="21">
                  <c:v>414</c:v>
                </c:pt>
                <c:pt idx="22">
                  <c:v>414.10001</c:v>
                </c:pt>
                <c:pt idx="23">
                  <c:v>413.80002000000002</c:v>
                </c:pt>
                <c:pt idx="24">
                  <c:v>412.80002000000002</c:v>
                </c:pt>
                <c:pt idx="25">
                  <c:v>411.60001</c:v>
                </c:pt>
                <c:pt idx="26">
                  <c:v>411</c:v>
                </c:pt>
                <c:pt idx="27">
                  <c:v>410.70000999999894</c:v>
                </c:pt>
                <c:pt idx="28">
                  <c:v>410.80002000000002</c:v>
                </c:pt>
                <c:pt idx="29">
                  <c:v>411.10001</c:v>
                </c:pt>
                <c:pt idx="30">
                  <c:v>411.30002000000002</c:v>
                </c:pt>
                <c:pt idx="31">
                  <c:v>411</c:v>
                </c:pt>
                <c:pt idx="32">
                  <c:v>412</c:v>
                </c:pt>
                <c:pt idx="33">
                  <c:v>412.80002000000002</c:v>
                </c:pt>
                <c:pt idx="34">
                  <c:v>412.5</c:v>
                </c:pt>
                <c:pt idx="35">
                  <c:v>412.80002000000002</c:v>
                </c:pt>
                <c:pt idx="36">
                  <c:v>413.30002000000002</c:v>
                </c:pt>
                <c:pt idx="37">
                  <c:v>413</c:v>
                </c:pt>
                <c:pt idx="38">
                  <c:v>413.5</c:v>
                </c:pt>
                <c:pt idx="39">
                  <c:v>414.10001</c:v>
                </c:pt>
                <c:pt idx="40">
                  <c:v>414.39999</c:v>
                </c:pt>
                <c:pt idx="41">
                  <c:v>414.60001</c:v>
                </c:pt>
                <c:pt idx="42">
                  <c:v>415.30002000000002</c:v>
                </c:pt>
                <c:pt idx="43">
                  <c:v>415.60001</c:v>
                </c:pt>
                <c:pt idx="44">
                  <c:v>415.10001</c:v>
                </c:pt>
                <c:pt idx="45">
                  <c:v>415.10001</c:v>
                </c:pt>
                <c:pt idx="46">
                  <c:v>414.70000999999894</c:v>
                </c:pt>
                <c:pt idx="47">
                  <c:v>414.39999</c:v>
                </c:pt>
              </c:numCache>
            </c:numRef>
          </c:yVal>
          <c:smooth val="1"/>
          <c:extLst>
            <c:ext xmlns:c16="http://schemas.microsoft.com/office/drawing/2014/chart" uri="{C3380CC4-5D6E-409C-BE32-E72D297353CC}">
              <c16:uniqueId val="{00000002-8390-40D7-A96D-2BD1C64ADAD3}"/>
            </c:ext>
          </c:extLst>
        </c:ser>
        <c:ser>
          <c:idx val="9"/>
          <c:order val="3"/>
          <c:tx>
            <c:v>Т141</c:v>
          </c:tx>
          <c:spPr>
            <a:ln>
              <a:solidFill>
                <a:srgbClr val="FF0000"/>
              </a:solidFill>
            </a:ln>
          </c:spPr>
          <c:marker>
            <c:symbol val="none"/>
          </c:marker>
          <c:xVal>
            <c:numRef>
              <c:f>Лист1!$B$100:$AW$100</c:f>
              <c:numCache>
                <c:formatCode>General</c:formatCode>
                <c:ptCount val="48"/>
                <c:pt idx="0">
                  <c:v>0</c:v>
                </c:pt>
                <c:pt idx="1">
                  <c:v>1</c:v>
                </c:pt>
                <c:pt idx="2">
                  <c:v>2</c:v>
                </c:pt>
                <c:pt idx="3">
                  <c:v>3</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44</c:v>
                </c:pt>
                <c:pt idx="42">
                  <c:v>45</c:v>
                </c:pt>
                <c:pt idx="43">
                  <c:v>46</c:v>
                </c:pt>
                <c:pt idx="44">
                  <c:v>47</c:v>
                </c:pt>
                <c:pt idx="45">
                  <c:v>48</c:v>
                </c:pt>
                <c:pt idx="46">
                  <c:v>49</c:v>
                </c:pt>
                <c:pt idx="47">
                  <c:v>50</c:v>
                </c:pt>
              </c:numCache>
            </c:numRef>
          </c:xVal>
          <c:yVal>
            <c:numRef>
              <c:f>Лист1!$B$183:$AW$183</c:f>
              <c:numCache>
                <c:formatCode>General</c:formatCode>
                <c:ptCount val="48"/>
                <c:pt idx="0">
                  <c:v>438.30002000000002</c:v>
                </c:pt>
                <c:pt idx="1">
                  <c:v>437.5</c:v>
                </c:pt>
                <c:pt idx="2">
                  <c:v>437.30002000000002</c:v>
                </c:pt>
                <c:pt idx="3">
                  <c:v>437.30002000000002</c:v>
                </c:pt>
                <c:pt idx="4">
                  <c:v>439.70000999999894</c:v>
                </c:pt>
                <c:pt idx="5">
                  <c:v>439.80002000000002</c:v>
                </c:pt>
                <c:pt idx="6">
                  <c:v>439.60001</c:v>
                </c:pt>
                <c:pt idx="7">
                  <c:v>438.5</c:v>
                </c:pt>
                <c:pt idx="8">
                  <c:v>439.60001</c:v>
                </c:pt>
                <c:pt idx="9">
                  <c:v>440.10001</c:v>
                </c:pt>
                <c:pt idx="10">
                  <c:v>438.39999</c:v>
                </c:pt>
                <c:pt idx="11">
                  <c:v>437</c:v>
                </c:pt>
                <c:pt idx="12">
                  <c:v>437.10001</c:v>
                </c:pt>
                <c:pt idx="13">
                  <c:v>436.8</c:v>
                </c:pt>
                <c:pt idx="14">
                  <c:v>436.5</c:v>
                </c:pt>
                <c:pt idx="15">
                  <c:v>436</c:v>
                </c:pt>
                <c:pt idx="16">
                  <c:v>438.30002000000002</c:v>
                </c:pt>
                <c:pt idx="17">
                  <c:v>437.60001</c:v>
                </c:pt>
                <c:pt idx="18">
                  <c:v>436.80002000000002</c:v>
                </c:pt>
                <c:pt idx="19">
                  <c:v>438.30002000000002</c:v>
                </c:pt>
                <c:pt idx="20">
                  <c:v>437.89999</c:v>
                </c:pt>
                <c:pt idx="21">
                  <c:v>437.70000999999894</c:v>
                </c:pt>
                <c:pt idx="22">
                  <c:v>438.60001</c:v>
                </c:pt>
                <c:pt idx="23">
                  <c:v>439.20000999999894</c:v>
                </c:pt>
                <c:pt idx="24">
                  <c:v>437.80002000000002</c:v>
                </c:pt>
                <c:pt idx="25">
                  <c:v>437.80002000000002</c:v>
                </c:pt>
                <c:pt idx="26">
                  <c:v>437.89999</c:v>
                </c:pt>
                <c:pt idx="27">
                  <c:v>438.89999</c:v>
                </c:pt>
                <c:pt idx="28">
                  <c:v>437.60001</c:v>
                </c:pt>
                <c:pt idx="29">
                  <c:v>437.20000999999894</c:v>
                </c:pt>
                <c:pt idx="30">
                  <c:v>437.70000999999894</c:v>
                </c:pt>
                <c:pt idx="31">
                  <c:v>438.60001</c:v>
                </c:pt>
                <c:pt idx="32">
                  <c:v>440.5</c:v>
                </c:pt>
                <c:pt idx="33">
                  <c:v>440.80002000000002</c:v>
                </c:pt>
                <c:pt idx="34">
                  <c:v>440.60001</c:v>
                </c:pt>
                <c:pt idx="35">
                  <c:v>438.80002000000002</c:v>
                </c:pt>
                <c:pt idx="36">
                  <c:v>439.5</c:v>
                </c:pt>
                <c:pt idx="37">
                  <c:v>440.30002000000002</c:v>
                </c:pt>
                <c:pt idx="38">
                  <c:v>438.70000999999894</c:v>
                </c:pt>
                <c:pt idx="39">
                  <c:v>440.10001</c:v>
                </c:pt>
                <c:pt idx="40">
                  <c:v>440.39999</c:v>
                </c:pt>
                <c:pt idx="41">
                  <c:v>441.10001</c:v>
                </c:pt>
                <c:pt idx="42">
                  <c:v>442.60001</c:v>
                </c:pt>
                <c:pt idx="43">
                  <c:v>443.5</c:v>
                </c:pt>
                <c:pt idx="44">
                  <c:v>443.5</c:v>
                </c:pt>
                <c:pt idx="45">
                  <c:v>442.70000999999894</c:v>
                </c:pt>
                <c:pt idx="46">
                  <c:v>440</c:v>
                </c:pt>
                <c:pt idx="47">
                  <c:v>439.30002000000002</c:v>
                </c:pt>
              </c:numCache>
            </c:numRef>
          </c:yVal>
          <c:smooth val="1"/>
          <c:extLst>
            <c:ext xmlns:c16="http://schemas.microsoft.com/office/drawing/2014/chart" uri="{C3380CC4-5D6E-409C-BE32-E72D297353CC}">
              <c16:uniqueId val="{00000003-8390-40D7-A96D-2BD1C64ADAD3}"/>
            </c:ext>
          </c:extLst>
        </c:ser>
        <c:dLbls>
          <c:showLegendKey val="0"/>
          <c:showVal val="0"/>
          <c:showCatName val="0"/>
          <c:showSerName val="0"/>
          <c:showPercent val="0"/>
          <c:showBubbleSize val="0"/>
        </c:dLbls>
        <c:axId val="91319680"/>
        <c:axId val="91329664"/>
      </c:scatterChart>
      <c:valAx>
        <c:axId val="91319680"/>
        <c:scaling>
          <c:orientation val="minMax"/>
          <c:max val="50"/>
          <c:min val="0"/>
        </c:scaling>
        <c:delete val="0"/>
        <c:axPos val="b"/>
        <c:numFmt formatCode="General" sourceLinked="1"/>
        <c:majorTickMark val="in"/>
        <c:minorTickMark val="in"/>
        <c:tickLblPos val="nextTo"/>
        <c:spPr>
          <a:ln w="12700">
            <a:solidFill>
              <a:sysClr val="windowText" lastClr="000000"/>
            </a:solidFill>
          </a:ln>
        </c:spPr>
        <c:txPr>
          <a:bodyPr/>
          <a:lstStyle/>
          <a:p>
            <a:pPr>
              <a:defRPr sz="900">
                <a:latin typeface="Times New Roman" pitchFamily="18" charset="0"/>
                <a:cs typeface="Times New Roman" pitchFamily="18" charset="0"/>
              </a:defRPr>
            </a:pPr>
            <a:endParaRPr lang="en-RU"/>
          </a:p>
        </c:txPr>
        <c:crossAx val="91329664"/>
        <c:crosses val="autoZero"/>
        <c:crossBetween val="midCat"/>
        <c:majorUnit val="10"/>
        <c:minorUnit val="5"/>
      </c:valAx>
      <c:valAx>
        <c:axId val="91329664"/>
        <c:scaling>
          <c:orientation val="minMax"/>
          <c:max val="445"/>
          <c:min val="410"/>
        </c:scaling>
        <c:delete val="1"/>
        <c:axPos val="l"/>
        <c:majorGridlines>
          <c:spPr>
            <a:ln>
              <a:solidFill>
                <a:schemeClr val="bg1"/>
              </a:solidFill>
            </a:ln>
          </c:spPr>
        </c:majorGridlines>
        <c:numFmt formatCode="#,##0" sourceLinked="0"/>
        <c:majorTickMark val="in"/>
        <c:minorTickMark val="in"/>
        <c:tickLblPos val="none"/>
        <c:crossAx val="91319680"/>
        <c:crosses val="autoZero"/>
        <c:crossBetween val="midCat"/>
        <c:majorUnit val="10"/>
        <c:minorUnit val="5"/>
      </c:valAx>
      <c:spPr>
        <a:noFill/>
        <a:ln w="12700">
          <a:solidFill>
            <a:schemeClr val="tx1"/>
          </a:solidFill>
        </a:ln>
      </c:spPr>
    </c:plotArea>
    <c:plotVisOnly val="1"/>
    <c:dispBlanksAs val="gap"/>
    <c:showDLblsOverMax val="0"/>
  </c:chart>
  <c:spPr>
    <a:ln>
      <a:noFill/>
    </a:ln>
  </c:sp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14605560010676"/>
          <c:y val="5.5859388683156555E-2"/>
          <c:w val="0.77192794222422056"/>
          <c:h val="0.71053907449584763"/>
        </c:manualLayout>
      </c:layout>
      <c:scatterChart>
        <c:scatterStyle val="lineMarker"/>
        <c:varyColors val="0"/>
        <c:ser>
          <c:idx val="0"/>
          <c:order val="0"/>
          <c:tx>
            <c:v>1</c:v>
          </c:tx>
          <c:spPr>
            <a:ln w="28575">
              <a:noFill/>
            </a:ln>
          </c:spPr>
          <c:marker>
            <c:symbol val="triangle"/>
            <c:size val="7"/>
            <c:spPr>
              <a:solidFill>
                <a:srgbClr val="00B050"/>
              </a:solidFill>
              <a:ln>
                <a:solidFill>
                  <a:sysClr val="windowText" lastClr="000000"/>
                </a:solidFill>
              </a:ln>
            </c:spPr>
          </c:marker>
          <c:xVal>
            <c:numRef>
              <c:f>Лист3!$N$93:$N$100</c:f>
              <c:numCache>
                <c:formatCode>General</c:formatCode>
                <c:ptCount val="8"/>
                <c:pt idx="0">
                  <c:v>5.6000000000000001E-2</c:v>
                </c:pt>
                <c:pt idx="1">
                  <c:v>5.9610000000000024E-2</c:v>
                </c:pt>
                <c:pt idx="2">
                  <c:v>0.10979999999999999</c:v>
                </c:pt>
                <c:pt idx="3">
                  <c:v>0.15590000000000087</c:v>
                </c:pt>
                <c:pt idx="4">
                  <c:v>0.21940000000000087</c:v>
                </c:pt>
                <c:pt idx="5">
                  <c:v>0.25510000000000005</c:v>
                </c:pt>
                <c:pt idx="6">
                  <c:v>0.30660000000000032</c:v>
                </c:pt>
                <c:pt idx="7">
                  <c:v>0.30530000000000157</c:v>
                </c:pt>
              </c:numCache>
            </c:numRef>
          </c:xVal>
          <c:yVal>
            <c:numRef>
              <c:f>Лист3!$J$93:$J$100</c:f>
              <c:numCache>
                <c:formatCode>General</c:formatCode>
                <c:ptCount val="8"/>
                <c:pt idx="0">
                  <c:v>20.350000000000001</c:v>
                </c:pt>
                <c:pt idx="1">
                  <c:v>20.18</c:v>
                </c:pt>
                <c:pt idx="2">
                  <c:v>20.85</c:v>
                </c:pt>
                <c:pt idx="3">
                  <c:v>20.959999999999987</c:v>
                </c:pt>
                <c:pt idx="4">
                  <c:v>21.05</c:v>
                </c:pt>
                <c:pt idx="5">
                  <c:v>20.75</c:v>
                </c:pt>
                <c:pt idx="6">
                  <c:v>19.170000000000005</c:v>
                </c:pt>
                <c:pt idx="7">
                  <c:v>17.04</c:v>
                </c:pt>
              </c:numCache>
            </c:numRef>
          </c:yVal>
          <c:smooth val="0"/>
          <c:extLst>
            <c:ext xmlns:c16="http://schemas.microsoft.com/office/drawing/2014/chart" uri="{C3380CC4-5D6E-409C-BE32-E72D297353CC}">
              <c16:uniqueId val="{00000000-2069-4BE0-A1D3-DAE59238758E}"/>
            </c:ext>
          </c:extLst>
        </c:ser>
        <c:ser>
          <c:idx val="1"/>
          <c:order val="1"/>
          <c:spPr>
            <a:ln w="28575">
              <a:noFill/>
            </a:ln>
          </c:spPr>
          <c:marker>
            <c:symbol val="circle"/>
            <c:size val="6"/>
            <c:spPr>
              <a:noFill/>
              <a:ln>
                <a:solidFill>
                  <a:sysClr val="windowText" lastClr="000000"/>
                </a:solidFill>
              </a:ln>
            </c:spPr>
          </c:marker>
          <c:xVal>
            <c:numRef>
              <c:f>Лист3!$N$100:$N$107</c:f>
              <c:numCache>
                <c:formatCode>General</c:formatCode>
                <c:ptCount val="8"/>
                <c:pt idx="0">
                  <c:v>0.30530000000000157</c:v>
                </c:pt>
                <c:pt idx="1">
                  <c:v>0.30160000000000031</c:v>
                </c:pt>
                <c:pt idx="2">
                  <c:v>0.24720000000000064</c:v>
                </c:pt>
                <c:pt idx="3">
                  <c:v>0.20990000000000064</c:v>
                </c:pt>
                <c:pt idx="4">
                  <c:v>0.15930000000000041</c:v>
                </c:pt>
                <c:pt idx="5">
                  <c:v>0.1113</c:v>
                </c:pt>
                <c:pt idx="6">
                  <c:v>5.4720000000000123E-2</c:v>
                </c:pt>
                <c:pt idx="7">
                  <c:v>0.32530000000000187</c:v>
                </c:pt>
              </c:numCache>
            </c:numRef>
          </c:xVal>
          <c:yVal>
            <c:numRef>
              <c:f>Лист3!$J$100:$J$107</c:f>
              <c:numCache>
                <c:formatCode>General</c:formatCode>
                <c:ptCount val="8"/>
                <c:pt idx="0">
                  <c:v>17.04</c:v>
                </c:pt>
                <c:pt idx="1">
                  <c:v>15.97</c:v>
                </c:pt>
                <c:pt idx="2">
                  <c:v>16.510000000000005</c:v>
                </c:pt>
                <c:pt idx="3">
                  <c:v>16.8</c:v>
                </c:pt>
                <c:pt idx="4">
                  <c:v>16.649999999999999</c:v>
                </c:pt>
                <c:pt idx="5">
                  <c:v>16.7</c:v>
                </c:pt>
                <c:pt idx="6">
                  <c:v>16.27</c:v>
                </c:pt>
              </c:numCache>
            </c:numRef>
          </c:yVal>
          <c:smooth val="0"/>
          <c:extLst>
            <c:ext xmlns:c16="http://schemas.microsoft.com/office/drawing/2014/chart" uri="{C3380CC4-5D6E-409C-BE32-E72D297353CC}">
              <c16:uniqueId val="{00000001-2069-4BE0-A1D3-DAE59238758E}"/>
            </c:ext>
          </c:extLst>
        </c:ser>
        <c:ser>
          <c:idx val="2"/>
          <c:order val="2"/>
          <c:tx>
            <c:v>3</c:v>
          </c:tx>
          <c:spPr>
            <a:ln w="28575">
              <a:noFill/>
            </a:ln>
          </c:spPr>
          <c:marker>
            <c:symbol val="circle"/>
            <c:size val="6"/>
            <c:spPr>
              <a:solidFill>
                <a:srgbClr val="00B0F0"/>
              </a:solidFill>
              <a:ln>
                <a:solidFill>
                  <a:sysClr val="windowText" lastClr="000000"/>
                </a:solidFill>
              </a:ln>
            </c:spPr>
          </c:marker>
          <c:xVal>
            <c:numRef>
              <c:f>Лист3!$N$87:$N$92</c:f>
              <c:numCache>
                <c:formatCode>General</c:formatCode>
                <c:ptCount val="6"/>
                <c:pt idx="0">
                  <c:v>0.29530000000000139</c:v>
                </c:pt>
                <c:pt idx="1">
                  <c:v>0.251</c:v>
                </c:pt>
                <c:pt idx="2">
                  <c:v>0.21470000000000064</c:v>
                </c:pt>
                <c:pt idx="3">
                  <c:v>0.18090000000000075</c:v>
                </c:pt>
                <c:pt idx="4">
                  <c:v>0.1376</c:v>
                </c:pt>
                <c:pt idx="5">
                  <c:v>9.9430000000000004E-2</c:v>
                </c:pt>
              </c:numCache>
            </c:numRef>
          </c:xVal>
          <c:yVal>
            <c:numRef>
              <c:f>Лист3!$J$87:$J$92</c:f>
              <c:numCache>
                <c:formatCode>General</c:formatCode>
                <c:ptCount val="6"/>
                <c:pt idx="0">
                  <c:v>14.76</c:v>
                </c:pt>
                <c:pt idx="1">
                  <c:v>14.54</c:v>
                </c:pt>
                <c:pt idx="2">
                  <c:v>14.57</c:v>
                </c:pt>
                <c:pt idx="3">
                  <c:v>14.56</c:v>
                </c:pt>
                <c:pt idx="4">
                  <c:v>14.39</c:v>
                </c:pt>
                <c:pt idx="5">
                  <c:v>14.75</c:v>
                </c:pt>
              </c:numCache>
            </c:numRef>
          </c:yVal>
          <c:smooth val="0"/>
          <c:extLst>
            <c:ext xmlns:c16="http://schemas.microsoft.com/office/drawing/2014/chart" uri="{C3380CC4-5D6E-409C-BE32-E72D297353CC}">
              <c16:uniqueId val="{00000002-2069-4BE0-A1D3-DAE59238758E}"/>
            </c:ext>
          </c:extLst>
        </c:ser>
        <c:ser>
          <c:idx val="3"/>
          <c:order val="3"/>
          <c:tx>
            <c:v>4</c:v>
          </c:tx>
          <c:spPr>
            <a:ln w="28575">
              <a:noFill/>
            </a:ln>
          </c:spPr>
          <c:marker>
            <c:symbol val="triangle"/>
            <c:size val="6"/>
            <c:spPr>
              <a:solidFill>
                <a:srgbClr val="FF0000"/>
              </a:solidFill>
              <a:ln>
                <a:solidFill>
                  <a:sysClr val="windowText" lastClr="000000"/>
                </a:solidFill>
              </a:ln>
            </c:spPr>
          </c:marker>
          <c:xVal>
            <c:numRef>
              <c:f>Лист3!$N$77:$N$86</c:f>
              <c:numCache>
                <c:formatCode>General</c:formatCode>
                <c:ptCount val="10"/>
                <c:pt idx="0">
                  <c:v>9.6190000000000025E-2</c:v>
                </c:pt>
                <c:pt idx="1">
                  <c:v>0.13789999999999999</c:v>
                </c:pt>
                <c:pt idx="2">
                  <c:v>0.17240000000000041</c:v>
                </c:pt>
                <c:pt idx="3">
                  <c:v>0.18640000000000087</c:v>
                </c:pt>
                <c:pt idx="4">
                  <c:v>0.21400000000000041</c:v>
                </c:pt>
                <c:pt idx="5">
                  <c:v>0.28690000000000032</c:v>
                </c:pt>
                <c:pt idx="6">
                  <c:v>0.28380000000000088</c:v>
                </c:pt>
                <c:pt idx="7">
                  <c:v>0.31020000000000031</c:v>
                </c:pt>
                <c:pt idx="8">
                  <c:v>0.27450000000000002</c:v>
                </c:pt>
                <c:pt idx="9">
                  <c:v>0.24040000000000064</c:v>
                </c:pt>
              </c:numCache>
            </c:numRef>
          </c:xVal>
          <c:yVal>
            <c:numRef>
              <c:f>Лист3!$J$77:$J$86</c:f>
              <c:numCache>
                <c:formatCode>General</c:formatCode>
                <c:ptCount val="10"/>
                <c:pt idx="0">
                  <c:v>21.7</c:v>
                </c:pt>
                <c:pt idx="1">
                  <c:v>21.75</c:v>
                </c:pt>
                <c:pt idx="2">
                  <c:v>22.630000000000031</c:v>
                </c:pt>
                <c:pt idx="3">
                  <c:v>21.72</c:v>
                </c:pt>
                <c:pt idx="4">
                  <c:v>21.99</c:v>
                </c:pt>
                <c:pt idx="5">
                  <c:v>25.57</c:v>
                </c:pt>
                <c:pt idx="6">
                  <c:v>22.16</c:v>
                </c:pt>
                <c:pt idx="7">
                  <c:v>21.71</c:v>
                </c:pt>
                <c:pt idx="8">
                  <c:v>20.32</c:v>
                </c:pt>
                <c:pt idx="9">
                  <c:v>19.68</c:v>
                </c:pt>
              </c:numCache>
            </c:numRef>
          </c:yVal>
          <c:smooth val="0"/>
          <c:extLst>
            <c:ext xmlns:c16="http://schemas.microsoft.com/office/drawing/2014/chart" uri="{C3380CC4-5D6E-409C-BE32-E72D297353CC}">
              <c16:uniqueId val="{00000003-2069-4BE0-A1D3-DAE59238758E}"/>
            </c:ext>
          </c:extLst>
        </c:ser>
        <c:ser>
          <c:idx val="4"/>
          <c:order val="4"/>
          <c:tx>
            <c:v>20 ноября</c:v>
          </c:tx>
          <c:spPr>
            <a:ln w="28575">
              <a:noFill/>
            </a:ln>
          </c:spPr>
          <c:marker>
            <c:symbol val="circle"/>
            <c:size val="8"/>
            <c:spPr>
              <a:solidFill>
                <a:srgbClr val="FF0000"/>
              </a:solidFill>
              <a:ln>
                <a:solidFill>
                  <a:schemeClr val="tx1"/>
                </a:solidFill>
              </a:ln>
            </c:spPr>
          </c:marker>
          <c:xVal>
            <c:numRef>
              <c:f>Лист3!#REF!</c:f>
            </c:numRef>
          </c:xVal>
          <c:yVal>
            <c:numRef>
              <c:f>Лист3!#REF!</c:f>
              <c:numCache>
                <c:formatCode>General</c:formatCode>
                <c:ptCount val="1"/>
                <c:pt idx="0">
                  <c:v>1</c:v>
                </c:pt>
              </c:numCache>
            </c:numRef>
          </c:yVal>
          <c:smooth val="0"/>
          <c:extLst>
            <c:ext xmlns:c16="http://schemas.microsoft.com/office/drawing/2014/chart" uri="{C3380CC4-5D6E-409C-BE32-E72D297353CC}">
              <c16:uniqueId val="{00000004-2069-4BE0-A1D3-DAE59238758E}"/>
            </c:ext>
          </c:extLst>
        </c:ser>
        <c:dLbls>
          <c:showLegendKey val="0"/>
          <c:showVal val="0"/>
          <c:showCatName val="0"/>
          <c:showSerName val="0"/>
          <c:showPercent val="0"/>
          <c:showBubbleSize val="0"/>
        </c:dLbls>
        <c:axId val="111502080"/>
        <c:axId val="111504384"/>
      </c:scatterChart>
      <c:valAx>
        <c:axId val="111502080"/>
        <c:scaling>
          <c:orientation val="minMax"/>
          <c:max val="0.35000000000000031"/>
          <c:min val="0"/>
        </c:scaling>
        <c:delete val="0"/>
        <c:axPos val="b"/>
        <c:majorGridlines>
          <c:spPr>
            <a:ln>
              <a:solidFill>
                <a:schemeClr val="bg1"/>
              </a:solidFill>
            </a:ln>
          </c:spPr>
        </c:majorGridlines>
        <c:minorGridlines>
          <c:spPr>
            <a:ln>
              <a:solidFill>
                <a:schemeClr val="bg1"/>
              </a:solidFill>
            </a:ln>
          </c:spPr>
        </c:minorGridlines>
        <c:title>
          <c:tx>
            <c:rich>
              <a:bodyPr/>
              <a:lstStyle/>
              <a:p>
                <a:pPr>
                  <a:defRPr sz="900"/>
                </a:pPr>
                <a:r>
                  <a:rPr lang="en-US" sz="700" b="0" i="0" dirty="0">
                    <a:latin typeface="Arial" panose="020B0604020202020204" pitchFamily="34" charset="0"/>
                    <a:cs typeface="Arial" panose="020B0604020202020204" pitchFamily="34" charset="0"/>
                  </a:rPr>
                  <a:t>Dimensionless velocity</a:t>
                </a:r>
              </a:p>
            </c:rich>
          </c:tx>
          <c:layout>
            <c:manualLayout>
              <c:xMode val="edge"/>
              <c:yMode val="edge"/>
              <c:x val="0.38991232211081772"/>
              <c:y val="0.90683042109776058"/>
            </c:manualLayout>
          </c:layout>
          <c:overlay val="0"/>
        </c:title>
        <c:numFmt formatCode="General" sourceLinked="0"/>
        <c:majorTickMark val="in"/>
        <c:minorTickMark val="in"/>
        <c:tickLblPos val="nextTo"/>
        <c:spPr>
          <a:ln w="12700">
            <a:solidFill>
              <a:sysClr val="windowText" lastClr="000000"/>
            </a:solidFill>
          </a:ln>
        </c:spPr>
        <c:txPr>
          <a:bodyPr/>
          <a:lstStyle/>
          <a:p>
            <a:pPr>
              <a:defRPr sz="900">
                <a:solidFill>
                  <a:schemeClr val="tx1"/>
                </a:solidFill>
                <a:latin typeface="Times New Roman" pitchFamily="18" charset="0"/>
                <a:cs typeface="Times New Roman" pitchFamily="18" charset="0"/>
              </a:defRPr>
            </a:pPr>
            <a:endParaRPr lang="en-RU"/>
          </a:p>
        </c:txPr>
        <c:crossAx val="111504384"/>
        <c:crossesAt val="0"/>
        <c:crossBetween val="midCat"/>
        <c:majorUnit val="0.1"/>
        <c:minorUnit val="0.05"/>
      </c:valAx>
      <c:valAx>
        <c:axId val="111504384"/>
        <c:scaling>
          <c:orientation val="minMax"/>
          <c:max val="40"/>
          <c:min val="0"/>
        </c:scaling>
        <c:delete val="0"/>
        <c:axPos val="l"/>
        <c:majorGridlines>
          <c:spPr>
            <a:ln w="12700">
              <a:solidFill>
                <a:schemeClr val="bg1"/>
              </a:solidFill>
            </a:ln>
          </c:spPr>
        </c:majorGridlines>
        <c:minorGridlines>
          <c:spPr>
            <a:ln>
              <a:solidFill>
                <a:schemeClr val="bg1"/>
              </a:solidFill>
            </a:ln>
          </c:spPr>
        </c:minorGridlines>
        <c:title>
          <c:tx>
            <c:rich>
              <a:bodyPr rot="-5400000" vert="horz"/>
              <a:lstStyle/>
              <a:p>
                <a:pPr>
                  <a:defRPr sz="900" b="0">
                    <a:latin typeface="Times New Roman" pitchFamily="18" charset="0"/>
                    <a:cs typeface="Times New Roman" pitchFamily="18" charset="0"/>
                  </a:defRPr>
                </a:pPr>
                <a:r>
                  <a:rPr lang="ru-RU" sz="700" b="0" i="0" dirty="0">
                    <a:latin typeface="Arial" panose="020B0604020202020204" pitchFamily="34" charset="0"/>
                    <a:cs typeface="Arial" panose="020B0604020202020204" pitchFamily="34" charset="0"/>
                  </a:rPr>
                  <a:t> </a:t>
                </a:r>
                <a:r>
                  <a:rPr lang="en-US" sz="700" b="0" i="0" dirty="0">
                    <a:latin typeface="Arial" panose="020B0604020202020204" pitchFamily="34" charset="0"/>
                    <a:cs typeface="Arial" panose="020B0604020202020204" pitchFamily="34" charset="0"/>
                  </a:rPr>
                  <a:t>k</a:t>
                </a:r>
                <a:r>
                  <a:rPr lang="en-US" sz="700" b="0" i="0" baseline="-25000" dirty="0">
                    <a:latin typeface="Arial" panose="020B0604020202020204" pitchFamily="34" charset="0"/>
                    <a:cs typeface="Arial" panose="020B0604020202020204" pitchFamily="34" charset="0"/>
                  </a:rPr>
                  <a:t>l</a:t>
                </a:r>
                <a:r>
                  <a:rPr lang="en-US" sz="700" b="0" i="0" dirty="0">
                    <a:latin typeface="Arial" panose="020B0604020202020204" pitchFamily="34" charset="0"/>
                    <a:cs typeface="Arial" panose="020B0604020202020204" pitchFamily="34" charset="0"/>
                  </a:rPr>
                  <a:t> , </a:t>
                </a:r>
                <a:r>
                  <a:rPr lang="en-US" sz="700" b="0" i="0" dirty="0" err="1">
                    <a:latin typeface="Arial" panose="020B0604020202020204" pitchFamily="34" charset="0"/>
                    <a:cs typeface="Arial" panose="020B0604020202020204" pitchFamily="34" charset="0"/>
                  </a:rPr>
                  <a:t>Wt</a:t>
                </a:r>
                <a:r>
                  <a:rPr lang="ru-RU" sz="700" b="0" i="0" dirty="0">
                    <a:latin typeface="Arial" panose="020B0604020202020204" pitchFamily="34" charset="0"/>
                    <a:cs typeface="Arial" panose="020B0604020202020204" pitchFamily="34" charset="0"/>
                  </a:rPr>
                  <a:t>/(</a:t>
                </a:r>
                <a:r>
                  <a:rPr lang="en-US" sz="700" b="0" i="0" dirty="0">
                    <a:latin typeface="Arial" panose="020B0604020202020204" pitchFamily="34" charset="0"/>
                    <a:cs typeface="Arial" panose="020B0604020202020204" pitchFamily="34" charset="0"/>
                  </a:rPr>
                  <a:t>m</a:t>
                </a:r>
                <a:r>
                  <a:rPr lang="ru-RU" sz="700" b="0" i="0" dirty="0">
                    <a:latin typeface="Arial" panose="020B0604020202020204" pitchFamily="34" charset="0"/>
                    <a:cs typeface="Arial" panose="020B0604020202020204" pitchFamily="34" charset="0"/>
                    <a:sym typeface="Symbol"/>
                  </a:rPr>
                  <a:t></a:t>
                </a:r>
                <a:r>
                  <a:rPr lang="en-US" sz="700" b="0" i="0" dirty="0">
                    <a:latin typeface="Arial" panose="020B0604020202020204" pitchFamily="34" charset="0"/>
                    <a:cs typeface="Arial" panose="020B0604020202020204" pitchFamily="34" charset="0"/>
                  </a:rPr>
                  <a:t>K</a:t>
                </a:r>
                <a:r>
                  <a:rPr lang="ru-RU" sz="700" b="0" i="0" dirty="0">
                    <a:latin typeface="Arial" panose="020B0604020202020204" pitchFamily="34" charset="0"/>
                    <a:cs typeface="Arial" panose="020B0604020202020204" pitchFamily="34" charset="0"/>
                  </a:rPr>
                  <a:t>)</a:t>
                </a:r>
                <a:endParaRPr lang="en-US" sz="700" b="0" i="0" dirty="0">
                  <a:latin typeface="Arial" panose="020B0604020202020204" pitchFamily="34" charset="0"/>
                  <a:cs typeface="Arial" panose="020B0604020202020204" pitchFamily="34" charset="0"/>
                </a:endParaRPr>
              </a:p>
            </c:rich>
          </c:tx>
          <c:layout>
            <c:manualLayout>
              <c:xMode val="edge"/>
              <c:yMode val="edge"/>
              <c:x val="2.1426080568299196E-2"/>
              <c:y val="0.20347331583552161"/>
            </c:manualLayout>
          </c:layout>
          <c:overlay val="0"/>
        </c:title>
        <c:numFmt formatCode="0" sourceLinked="0"/>
        <c:majorTickMark val="in"/>
        <c:minorTickMark val="in"/>
        <c:tickLblPos val="nextTo"/>
        <c:spPr>
          <a:ln w="12700">
            <a:solidFill>
              <a:schemeClr val="tx1"/>
            </a:solidFill>
          </a:ln>
        </c:spPr>
        <c:txPr>
          <a:bodyPr/>
          <a:lstStyle/>
          <a:p>
            <a:pPr>
              <a:defRPr sz="900">
                <a:solidFill>
                  <a:schemeClr val="tx1"/>
                </a:solidFill>
                <a:latin typeface="Times New Roman" pitchFamily="18" charset="0"/>
                <a:cs typeface="Times New Roman" pitchFamily="18" charset="0"/>
              </a:defRPr>
            </a:pPr>
            <a:endParaRPr lang="en-RU"/>
          </a:p>
        </c:txPr>
        <c:crossAx val="111502080"/>
        <c:crossesAt val="0"/>
        <c:crossBetween val="midCat"/>
        <c:majorUnit val="10"/>
        <c:minorUnit val="5"/>
      </c:valAx>
      <c:spPr>
        <a:noFill/>
        <a:ln>
          <a:solidFill>
            <a:schemeClr val="tx1"/>
          </a:solidFill>
        </a:ln>
      </c:spPr>
    </c:plotArea>
    <c:plotVisOnly val="0"/>
    <c:dispBlanksAs val="gap"/>
    <c:showDLblsOverMax val="0"/>
  </c:chart>
  <c:spPr>
    <a:ln w="12700">
      <a:noFill/>
    </a:ln>
  </c:sp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66101694915255"/>
          <c:y val="2.8250686221474239E-2"/>
          <c:w val="0.78707021791767562"/>
          <c:h val="0.69420047064008694"/>
        </c:manualLayout>
      </c:layout>
      <c:scatterChart>
        <c:scatterStyle val="smoothMarker"/>
        <c:varyColors val="0"/>
        <c:ser>
          <c:idx val="2"/>
          <c:order val="0"/>
          <c:tx>
            <c:v>Т127</c:v>
          </c:tx>
          <c:spPr>
            <a:ln w="19050">
              <a:solidFill>
                <a:schemeClr val="accent6">
                  <a:lumMod val="75000"/>
                </a:schemeClr>
              </a:solidFill>
            </a:ln>
          </c:spPr>
          <c:marker>
            <c:symbol val="none"/>
          </c:marker>
          <c:xVal>
            <c:numRef>
              <c:f>Лист1!$B$6:$AR$6</c:f>
              <c:numCache>
                <c:formatCode>General</c:formatCode>
                <c:ptCount val="43"/>
                <c:pt idx="0">
                  <c:v>0</c:v>
                </c:pt>
                <c:pt idx="1">
                  <c:v>1</c:v>
                </c:pt>
                <c:pt idx="2">
                  <c:v>2</c:v>
                </c:pt>
                <c:pt idx="3">
                  <c:v>3</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44</c:v>
                </c:pt>
                <c:pt idx="42">
                  <c:v>45</c:v>
                </c:pt>
              </c:numCache>
            </c:numRef>
          </c:xVal>
          <c:yVal>
            <c:numRef>
              <c:f>Лист1!$B$14:$AR$14</c:f>
              <c:numCache>
                <c:formatCode>General</c:formatCode>
                <c:ptCount val="43"/>
                <c:pt idx="0">
                  <c:v>408.80002000000002</c:v>
                </c:pt>
                <c:pt idx="1">
                  <c:v>407.70000999999894</c:v>
                </c:pt>
                <c:pt idx="2">
                  <c:v>409.60001</c:v>
                </c:pt>
                <c:pt idx="3">
                  <c:v>409.39999</c:v>
                </c:pt>
                <c:pt idx="4">
                  <c:v>409.60001</c:v>
                </c:pt>
                <c:pt idx="5">
                  <c:v>408.80002000000002</c:v>
                </c:pt>
                <c:pt idx="6">
                  <c:v>409.10001</c:v>
                </c:pt>
                <c:pt idx="7">
                  <c:v>409.10001</c:v>
                </c:pt>
                <c:pt idx="8">
                  <c:v>409.30002000000002</c:v>
                </c:pt>
                <c:pt idx="9">
                  <c:v>407.89999</c:v>
                </c:pt>
                <c:pt idx="10">
                  <c:v>408.70000999999894</c:v>
                </c:pt>
                <c:pt idx="11">
                  <c:v>408.80002000000002</c:v>
                </c:pt>
                <c:pt idx="12">
                  <c:v>409.20000999999894</c:v>
                </c:pt>
                <c:pt idx="13">
                  <c:v>408.20000999999894</c:v>
                </c:pt>
                <c:pt idx="14">
                  <c:v>408.89999</c:v>
                </c:pt>
                <c:pt idx="15">
                  <c:v>408.89999</c:v>
                </c:pt>
                <c:pt idx="16">
                  <c:v>408.70000999999894</c:v>
                </c:pt>
                <c:pt idx="17">
                  <c:v>408.10001</c:v>
                </c:pt>
                <c:pt idx="18">
                  <c:v>409.30002000000002</c:v>
                </c:pt>
                <c:pt idx="19">
                  <c:v>408.60001</c:v>
                </c:pt>
                <c:pt idx="20">
                  <c:v>408.5</c:v>
                </c:pt>
                <c:pt idx="21">
                  <c:v>409</c:v>
                </c:pt>
                <c:pt idx="22">
                  <c:v>409.60001</c:v>
                </c:pt>
                <c:pt idx="23">
                  <c:v>408.10001</c:v>
                </c:pt>
                <c:pt idx="24">
                  <c:v>409.20000999999894</c:v>
                </c:pt>
                <c:pt idx="25">
                  <c:v>408.60001</c:v>
                </c:pt>
                <c:pt idx="26">
                  <c:v>408.30002000000002</c:v>
                </c:pt>
                <c:pt idx="27">
                  <c:v>407.89999</c:v>
                </c:pt>
                <c:pt idx="28">
                  <c:v>408.80002000000002</c:v>
                </c:pt>
                <c:pt idx="29">
                  <c:v>409.10001</c:v>
                </c:pt>
                <c:pt idx="30">
                  <c:v>408</c:v>
                </c:pt>
                <c:pt idx="31">
                  <c:v>409.10001</c:v>
                </c:pt>
                <c:pt idx="32">
                  <c:v>408.89999</c:v>
                </c:pt>
                <c:pt idx="33">
                  <c:v>408.10001</c:v>
                </c:pt>
                <c:pt idx="34">
                  <c:v>408.5</c:v>
                </c:pt>
                <c:pt idx="35">
                  <c:v>407.30002000000002</c:v>
                </c:pt>
                <c:pt idx="36">
                  <c:v>406.80002000000002</c:v>
                </c:pt>
                <c:pt idx="37">
                  <c:v>408.30002000000002</c:v>
                </c:pt>
                <c:pt idx="38">
                  <c:v>408.20000999999894</c:v>
                </c:pt>
                <c:pt idx="39">
                  <c:v>409</c:v>
                </c:pt>
                <c:pt idx="40">
                  <c:v>408.80002000000002</c:v>
                </c:pt>
                <c:pt idx="41">
                  <c:v>409.30002000000002</c:v>
                </c:pt>
                <c:pt idx="42">
                  <c:v>408.20000999999894</c:v>
                </c:pt>
              </c:numCache>
            </c:numRef>
          </c:yVal>
          <c:smooth val="1"/>
          <c:extLst>
            <c:ext xmlns:c16="http://schemas.microsoft.com/office/drawing/2014/chart" uri="{C3380CC4-5D6E-409C-BE32-E72D297353CC}">
              <c16:uniqueId val="{00000000-8C20-4511-A6E5-372DC943794D}"/>
            </c:ext>
          </c:extLst>
        </c:ser>
        <c:ser>
          <c:idx val="6"/>
          <c:order val="1"/>
          <c:tx>
            <c:v>128</c:v>
          </c:tx>
          <c:spPr>
            <a:ln w="19050">
              <a:solidFill>
                <a:schemeClr val="accent3">
                  <a:lumMod val="75000"/>
                </a:schemeClr>
              </a:solidFill>
            </a:ln>
          </c:spPr>
          <c:marker>
            <c:symbol val="none"/>
          </c:marker>
          <c:xVal>
            <c:numRef>
              <c:f>Лист1!$B$6:$AR$6</c:f>
              <c:numCache>
                <c:formatCode>General</c:formatCode>
                <c:ptCount val="43"/>
                <c:pt idx="0">
                  <c:v>0</c:v>
                </c:pt>
                <c:pt idx="1">
                  <c:v>1</c:v>
                </c:pt>
                <c:pt idx="2">
                  <c:v>2</c:v>
                </c:pt>
                <c:pt idx="3">
                  <c:v>3</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44</c:v>
                </c:pt>
                <c:pt idx="42">
                  <c:v>45</c:v>
                </c:pt>
              </c:numCache>
            </c:numRef>
          </c:xVal>
          <c:yVal>
            <c:numRef>
              <c:f>Лист1!$B$15:$AR$15</c:f>
              <c:numCache>
                <c:formatCode>General</c:formatCode>
                <c:ptCount val="43"/>
                <c:pt idx="0">
                  <c:v>412.30002000000002</c:v>
                </c:pt>
                <c:pt idx="1">
                  <c:v>412.5</c:v>
                </c:pt>
                <c:pt idx="2">
                  <c:v>412.80002000000002</c:v>
                </c:pt>
                <c:pt idx="3">
                  <c:v>413.30002000000002</c:v>
                </c:pt>
                <c:pt idx="4">
                  <c:v>412.80002000000002</c:v>
                </c:pt>
                <c:pt idx="5">
                  <c:v>412.30002000000002</c:v>
                </c:pt>
                <c:pt idx="6">
                  <c:v>412.5</c:v>
                </c:pt>
                <c:pt idx="7">
                  <c:v>412.30002000000002</c:v>
                </c:pt>
                <c:pt idx="8">
                  <c:v>412.30002000000002</c:v>
                </c:pt>
                <c:pt idx="9">
                  <c:v>412.5</c:v>
                </c:pt>
                <c:pt idx="10">
                  <c:v>412.30002000000002</c:v>
                </c:pt>
                <c:pt idx="11">
                  <c:v>413</c:v>
                </c:pt>
                <c:pt idx="12">
                  <c:v>412.80002000000002</c:v>
                </c:pt>
                <c:pt idx="13">
                  <c:v>412.30002000000002</c:v>
                </c:pt>
                <c:pt idx="14">
                  <c:v>412.60001</c:v>
                </c:pt>
                <c:pt idx="15">
                  <c:v>412.70000999999894</c:v>
                </c:pt>
                <c:pt idx="16">
                  <c:v>412.5</c:v>
                </c:pt>
                <c:pt idx="17">
                  <c:v>412.5</c:v>
                </c:pt>
                <c:pt idx="18">
                  <c:v>412.5</c:v>
                </c:pt>
                <c:pt idx="19">
                  <c:v>412.60001</c:v>
                </c:pt>
                <c:pt idx="20">
                  <c:v>413</c:v>
                </c:pt>
                <c:pt idx="21">
                  <c:v>412.10001</c:v>
                </c:pt>
                <c:pt idx="22">
                  <c:v>413.10001</c:v>
                </c:pt>
                <c:pt idx="23">
                  <c:v>412.70000999999894</c:v>
                </c:pt>
                <c:pt idx="24">
                  <c:v>413</c:v>
                </c:pt>
                <c:pt idx="25">
                  <c:v>412.60001</c:v>
                </c:pt>
                <c:pt idx="26">
                  <c:v>412.30002000000002</c:v>
                </c:pt>
                <c:pt idx="27">
                  <c:v>412.70000999999894</c:v>
                </c:pt>
                <c:pt idx="28">
                  <c:v>413</c:v>
                </c:pt>
                <c:pt idx="29">
                  <c:v>412.30002000000002</c:v>
                </c:pt>
                <c:pt idx="30">
                  <c:v>412.30002000000002</c:v>
                </c:pt>
                <c:pt idx="31">
                  <c:v>412.80002000000002</c:v>
                </c:pt>
                <c:pt idx="32">
                  <c:v>411.80002000000002</c:v>
                </c:pt>
                <c:pt idx="33">
                  <c:v>411.80002000000002</c:v>
                </c:pt>
                <c:pt idx="34">
                  <c:v>411.20000999999894</c:v>
                </c:pt>
                <c:pt idx="35">
                  <c:v>412</c:v>
                </c:pt>
                <c:pt idx="36">
                  <c:v>412</c:v>
                </c:pt>
                <c:pt idx="37">
                  <c:v>412.39999</c:v>
                </c:pt>
                <c:pt idx="38">
                  <c:v>412.20000999999894</c:v>
                </c:pt>
                <c:pt idx="39">
                  <c:v>412.5</c:v>
                </c:pt>
                <c:pt idx="40">
                  <c:v>412.5</c:v>
                </c:pt>
                <c:pt idx="41">
                  <c:v>412.60001</c:v>
                </c:pt>
                <c:pt idx="42">
                  <c:v>412.5</c:v>
                </c:pt>
              </c:numCache>
            </c:numRef>
          </c:yVal>
          <c:smooth val="1"/>
          <c:extLst>
            <c:ext xmlns:c16="http://schemas.microsoft.com/office/drawing/2014/chart" uri="{C3380CC4-5D6E-409C-BE32-E72D297353CC}">
              <c16:uniqueId val="{00000001-8C20-4511-A6E5-372DC943794D}"/>
            </c:ext>
          </c:extLst>
        </c:ser>
        <c:ser>
          <c:idx val="7"/>
          <c:order val="2"/>
          <c:tx>
            <c:v>Т129</c:v>
          </c:tx>
          <c:spPr>
            <a:ln w="19050">
              <a:solidFill>
                <a:srgbClr val="FFC000"/>
              </a:solidFill>
            </a:ln>
          </c:spPr>
          <c:marker>
            <c:symbol val="none"/>
          </c:marker>
          <c:xVal>
            <c:numRef>
              <c:f>Лист1!$B$6:$AR$6</c:f>
              <c:numCache>
                <c:formatCode>General</c:formatCode>
                <c:ptCount val="43"/>
                <c:pt idx="0">
                  <c:v>0</c:v>
                </c:pt>
                <c:pt idx="1">
                  <c:v>1</c:v>
                </c:pt>
                <c:pt idx="2">
                  <c:v>2</c:v>
                </c:pt>
                <c:pt idx="3">
                  <c:v>3</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44</c:v>
                </c:pt>
                <c:pt idx="42">
                  <c:v>45</c:v>
                </c:pt>
              </c:numCache>
            </c:numRef>
          </c:xVal>
          <c:yVal>
            <c:numRef>
              <c:f>Лист1!$B$16:$AS$16</c:f>
              <c:numCache>
                <c:formatCode>General</c:formatCode>
                <c:ptCount val="44"/>
                <c:pt idx="0">
                  <c:v>400.60001</c:v>
                </c:pt>
                <c:pt idx="1">
                  <c:v>400.89999</c:v>
                </c:pt>
                <c:pt idx="2">
                  <c:v>399.89999</c:v>
                </c:pt>
                <c:pt idx="3">
                  <c:v>400.10001</c:v>
                </c:pt>
                <c:pt idx="4">
                  <c:v>401.30002000000002</c:v>
                </c:pt>
                <c:pt idx="5">
                  <c:v>400.10001</c:v>
                </c:pt>
                <c:pt idx="6">
                  <c:v>399.80002000000002</c:v>
                </c:pt>
                <c:pt idx="7">
                  <c:v>399.10001</c:v>
                </c:pt>
                <c:pt idx="8">
                  <c:v>401.89999</c:v>
                </c:pt>
                <c:pt idx="9">
                  <c:v>400.80002000000002</c:v>
                </c:pt>
                <c:pt idx="10">
                  <c:v>404</c:v>
                </c:pt>
                <c:pt idx="11">
                  <c:v>401.39999</c:v>
                </c:pt>
                <c:pt idx="12">
                  <c:v>400.20000999999894</c:v>
                </c:pt>
                <c:pt idx="13">
                  <c:v>402.10001</c:v>
                </c:pt>
                <c:pt idx="14">
                  <c:v>403.39999</c:v>
                </c:pt>
                <c:pt idx="15">
                  <c:v>400.20000999999894</c:v>
                </c:pt>
                <c:pt idx="16">
                  <c:v>403.39999</c:v>
                </c:pt>
                <c:pt idx="17">
                  <c:v>400.89999</c:v>
                </c:pt>
                <c:pt idx="18">
                  <c:v>400.80002000000002</c:v>
                </c:pt>
                <c:pt idx="19">
                  <c:v>402.30002000000002</c:v>
                </c:pt>
                <c:pt idx="20">
                  <c:v>399.89999</c:v>
                </c:pt>
                <c:pt idx="21">
                  <c:v>400.60001</c:v>
                </c:pt>
                <c:pt idx="22">
                  <c:v>402.30002000000002</c:v>
                </c:pt>
                <c:pt idx="23">
                  <c:v>402.89999</c:v>
                </c:pt>
                <c:pt idx="24">
                  <c:v>401.30002000000002</c:v>
                </c:pt>
                <c:pt idx="25">
                  <c:v>402.70000999999894</c:v>
                </c:pt>
                <c:pt idx="26">
                  <c:v>403.10001</c:v>
                </c:pt>
                <c:pt idx="27">
                  <c:v>402.10001</c:v>
                </c:pt>
                <c:pt idx="28">
                  <c:v>398.10001</c:v>
                </c:pt>
                <c:pt idx="29">
                  <c:v>402.89999</c:v>
                </c:pt>
                <c:pt idx="30">
                  <c:v>402.70000999999894</c:v>
                </c:pt>
                <c:pt idx="31">
                  <c:v>401.80002000000002</c:v>
                </c:pt>
                <c:pt idx="32">
                  <c:v>402.39999</c:v>
                </c:pt>
                <c:pt idx="33">
                  <c:v>400.10001</c:v>
                </c:pt>
                <c:pt idx="34">
                  <c:v>400</c:v>
                </c:pt>
                <c:pt idx="35">
                  <c:v>401</c:v>
                </c:pt>
                <c:pt idx="36">
                  <c:v>402.10001</c:v>
                </c:pt>
                <c:pt idx="37">
                  <c:v>400.30002000000002</c:v>
                </c:pt>
                <c:pt idx="38">
                  <c:v>399.39999</c:v>
                </c:pt>
                <c:pt idx="39">
                  <c:v>399.39999</c:v>
                </c:pt>
                <c:pt idx="40">
                  <c:v>400.20000999999894</c:v>
                </c:pt>
                <c:pt idx="41">
                  <c:v>402.20000999999894</c:v>
                </c:pt>
                <c:pt idx="42">
                  <c:v>403.20000999999894</c:v>
                </c:pt>
              </c:numCache>
            </c:numRef>
          </c:yVal>
          <c:smooth val="1"/>
          <c:extLst>
            <c:ext xmlns:c16="http://schemas.microsoft.com/office/drawing/2014/chart" uri="{C3380CC4-5D6E-409C-BE32-E72D297353CC}">
              <c16:uniqueId val="{00000002-8C20-4511-A6E5-372DC943794D}"/>
            </c:ext>
          </c:extLst>
        </c:ser>
        <c:ser>
          <c:idx val="8"/>
          <c:order val="3"/>
          <c:tx>
            <c:v>Т131</c:v>
          </c:tx>
          <c:spPr>
            <a:ln w="19050">
              <a:solidFill>
                <a:srgbClr val="00B050"/>
              </a:solidFill>
            </a:ln>
          </c:spPr>
          <c:marker>
            <c:symbol val="none"/>
          </c:marker>
          <c:xVal>
            <c:numRef>
              <c:f>Лист1!$B$6:$AR$6</c:f>
              <c:numCache>
                <c:formatCode>General</c:formatCode>
                <c:ptCount val="43"/>
                <c:pt idx="0">
                  <c:v>0</c:v>
                </c:pt>
                <c:pt idx="1">
                  <c:v>1</c:v>
                </c:pt>
                <c:pt idx="2">
                  <c:v>2</c:v>
                </c:pt>
                <c:pt idx="3">
                  <c:v>3</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44</c:v>
                </c:pt>
                <c:pt idx="42">
                  <c:v>45</c:v>
                </c:pt>
              </c:numCache>
            </c:numRef>
          </c:xVal>
          <c:yVal>
            <c:numRef>
              <c:f>Лист1!$B$17:$AR$17</c:f>
              <c:numCache>
                <c:formatCode>General</c:formatCode>
                <c:ptCount val="43"/>
                <c:pt idx="0">
                  <c:v>407.89999</c:v>
                </c:pt>
                <c:pt idx="1">
                  <c:v>407.89999</c:v>
                </c:pt>
                <c:pt idx="2">
                  <c:v>407.5</c:v>
                </c:pt>
                <c:pt idx="3">
                  <c:v>408.70000999999894</c:v>
                </c:pt>
                <c:pt idx="4">
                  <c:v>408.5</c:v>
                </c:pt>
                <c:pt idx="5">
                  <c:v>406.80002000000002</c:v>
                </c:pt>
                <c:pt idx="6">
                  <c:v>407.10001</c:v>
                </c:pt>
                <c:pt idx="7">
                  <c:v>407.60001</c:v>
                </c:pt>
                <c:pt idx="8">
                  <c:v>404.39999</c:v>
                </c:pt>
                <c:pt idx="9">
                  <c:v>407.10001</c:v>
                </c:pt>
                <c:pt idx="10">
                  <c:v>407.39999</c:v>
                </c:pt>
                <c:pt idx="11">
                  <c:v>408.10001</c:v>
                </c:pt>
                <c:pt idx="12">
                  <c:v>407</c:v>
                </c:pt>
                <c:pt idx="13">
                  <c:v>407.20000999999894</c:v>
                </c:pt>
                <c:pt idx="14">
                  <c:v>406.5</c:v>
                </c:pt>
                <c:pt idx="15">
                  <c:v>406.89999</c:v>
                </c:pt>
                <c:pt idx="16">
                  <c:v>406.5</c:v>
                </c:pt>
                <c:pt idx="17">
                  <c:v>406.80002000000002</c:v>
                </c:pt>
                <c:pt idx="18">
                  <c:v>408</c:v>
                </c:pt>
                <c:pt idx="19">
                  <c:v>406.39999</c:v>
                </c:pt>
                <c:pt idx="20">
                  <c:v>407</c:v>
                </c:pt>
                <c:pt idx="21">
                  <c:v>406.30002000000002</c:v>
                </c:pt>
                <c:pt idx="22">
                  <c:v>407.60001</c:v>
                </c:pt>
                <c:pt idx="23">
                  <c:v>408.10001</c:v>
                </c:pt>
                <c:pt idx="24">
                  <c:v>408.60001</c:v>
                </c:pt>
                <c:pt idx="25">
                  <c:v>405.80002000000002</c:v>
                </c:pt>
                <c:pt idx="26">
                  <c:v>407</c:v>
                </c:pt>
                <c:pt idx="27">
                  <c:v>407.80002000000002</c:v>
                </c:pt>
                <c:pt idx="28">
                  <c:v>408.39999</c:v>
                </c:pt>
                <c:pt idx="29">
                  <c:v>407</c:v>
                </c:pt>
                <c:pt idx="30">
                  <c:v>405.30002000000002</c:v>
                </c:pt>
                <c:pt idx="31">
                  <c:v>406.30002000000002</c:v>
                </c:pt>
                <c:pt idx="32">
                  <c:v>407.20000999999894</c:v>
                </c:pt>
                <c:pt idx="33">
                  <c:v>408.39999</c:v>
                </c:pt>
                <c:pt idx="34">
                  <c:v>407.30002000000002</c:v>
                </c:pt>
                <c:pt idx="35">
                  <c:v>406.60001</c:v>
                </c:pt>
                <c:pt idx="36">
                  <c:v>406.10001</c:v>
                </c:pt>
                <c:pt idx="37">
                  <c:v>407.60001</c:v>
                </c:pt>
                <c:pt idx="38">
                  <c:v>407.60001</c:v>
                </c:pt>
                <c:pt idx="39">
                  <c:v>407.80002000000002</c:v>
                </c:pt>
                <c:pt idx="40">
                  <c:v>406.60001</c:v>
                </c:pt>
                <c:pt idx="41">
                  <c:v>405</c:v>
                </c:pt>
                <c:pt idx="42">
                  <c:v>404.80002000000002</c:v>
                </c:pt>
              </c:numCache>
            </c:numRef>
          </c:yVal>
          <c:smooth val="1"/>
          <c:extLst>
            <c:ext xmlns:c16="http://schemas.microsoft.com/office/drawing/2014/chart" uri="{C3380CC4-5D6E-409C-BE32-E72D297353CC}">
              <c16:uniqueId val="{00000003-8C20-4511-A6E5-372DC943794D}"/>
            </c:ext>
          </c:extLst>
        </c:ser>
        <c:ser>
          <c:idx val="9"/>
          <c:order val="4"/>
          <c:tx>
            <c:v>Т132</c:v>
          </c:tx>
          <c:spPr>
            <a:ln w="19050">
              <a:solidFill>
                <a:srgbClr val="FF0000"/>
              </a:solidFill>
            </a:ln>
          </c:spPr>
          <c:marker>
            <c:symbol val="none"/>
          </c:marker>
          <c:xVal>
            <c:numRef>
              <c:f>Лист1!$B$6:$AR$6</c:f>
              <c:numCache>
                <c:formatCode>General</c:formatCode>
                <c:ptCount val="43"/>
                <c:pt idx="0">
                  <c:v>0</c:v>
                </c:pt>
                <c:pt idx="1">
                  <c:v>1</c:v>
                </c:pt>
                <c:pt idx="2">
                  <c:v>2</c:v>
                </c:pt>
                <c:pt idx="3">
                  <c:v>3</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44</c:v>
                </c:pt>
                <c:pt idx="42">
                  <c:v>45</c:v>
                </c:pt>
              </c:numCache>
            </c:numRef>
          </c:xVal>
          <c:yVal>
            <c:numRef>
              <c:f>Лист1!$B$18:$AQ$18</c:f>
              <c:numCache>
                <c:formatCode>General</c:formatCode>
                <c:ptCount val="42"/>
                <c:pt idx="0">
                  <c:v>409.70000999999894</c:v>
                </c:pt>
                <c:pt idx="1">
                  <c:v>409</c:v>
                </c:pt>
                <c:pt idx="2">
                  <c:v>409.89999</c:v>
                </c:pt>
                <c:pt idx="3">
                  <c:v>410.80002000000002</c:v>
                </c:pt>
                <c:pt idx="4">
                  <c:v>408.89999</c:v>
                </c:pt>
                <c:pt idx="5">
                  <c:v>409.5</c:v>
                </c:pt>
                <c:pt idx="6">
                  <c:v>408.89999</c:v>
                </c:pt>
                <c:pt idx="7">
                  <c:v>409.70000999999894</c:v>
                </c:pt>
                <c:pt idx="8">
                  <c:v>409.10001</c:v>
                </c:pt>
                <c:pt idx="9">
                  <c:v>409.5</c:v>
                </c:pt>
                <c:pt idx="10">
                  <c:v>409.5</c:v>
                </c:pt>
                <c:pt idx="11">
                  <c:v>409.60001</c:v>
                </c:pt>
                <c:pt idx="12">
                  <c:v>410.39999</c:v>
                </c:pt>
                <c:pt idx="13">
                  <c:v>409.80002000000002</c:v>
                </c:pt>
                <c:pt idx="14">
                  <c:v>408.89999</c:v>
                </c:pt>
                <c:pt idx="15">
                  <c:v>410</c:v>
                </c:pt>
                <c:pt idx="16">
                  <c:v>410.30002000000002</c:v>
                </c:pt>
                <c:pt idx="17">
                  <c:v>410</c:v>
                </c:pt>
                <c:pt idx="18">
                  <c:v>409.60001</c:v>
                </c:pt>
                <c:pt idx="19">
                  <c:v>409.30002000000002</c:v>
                </c:pt>
                <c:pt idx="20">
                  <c:v>410.10001</c:v>
                </c:pt>
                <c:pt idx="21">
                  <c:v>410</c:v>
                </c:pt>
                <c:pt idx="22">
                  <c:v>410.39999</c:v>
                </c:pt>
                <c:pt idx="23">
                  <c:v>410.20000999999894</c:v>
                </c:pt>
                <c:pt idx="24">
                  <c:v>411.39999</c:v>
                </c:pt>
                <c:pt idx="25">
                  <c:v>411</c:v>
                </c:pt>
                <c:pt idx="26">
                  <c:v>409.5</c:v>
                </c:pt>
                <c:pt idx="27">
                  <c:v>408.60001</c:v>
                </c:pt>
                <c:pt idx="28">
                  <c:v>409.80002000000002</c:v>
                </c:pt>
                <c:pt idx="29">
                  <c:v>409.10001</c:v>
                </c:pt>
                <c:pt idx="30">
                  <c:v>409.89999</c:v>
                </c:pt>
                <c:pt idx="31">
                  <c:v>410</c:v>
                </c:pt>
                <c:pt idx="32">
                  <c:v>409.10001</c:v>
                </c:pt>
                <c:pt idx="33">
                  <c:v>409.89999</c:v>
                </c:pt>
                <c:pt idx="34">
                  <c:v>408.60001</c:v>
                </c:pt>
                <c:pt idx="35">
                  <c:v>408.30002000000002</c:v>
                </c:pt>
                <c:pt idx="36">
                  <c:v>408</c:v>
                </c:pt>
                <c:pt idx="37">
                  <c:v>409.70000999999894</c:v>
                </c:pt>
                <c:pt idx="38">
                  <c:v>409</c:v>
                </c:pt>
                <c:pt idx="39">
                  <c:v>408.60001</c:v>
                </c:pt>
                <c:pt idx="40">
                  <c:v>409</c:v>
                </c:pt>
                <c:pt idx="41">
                  <c:v>411</c:v>
                </c:pt>
              </c:numCache>
            </c:numRef>
          </c:yVal>
          <c:smooth val="1"/>
          <c:extLst>
            <c:ext xmlns:c16="http://schemas.microsoft.com/office/drawing/2014/chart" uri="{C3380CC4-5D6E-409C-BE32-E72D297353CC}">
              <c16:uniqueId val="{00000004-8C20-4511-A6E5-372DC943794D}"/>
            </c:ext>
          </c:extLst>
        </c:ser>
        <c:ser>
          <c:idx val="10"/>
          <c:order val="5"/>
          <c:tx>
            <c:v>Т133</c:v>
          </c:tx>
          <c:spPr>
            <a:ln w="19050">
              <a:solidFill>
                <a:srgbClr val="8BE1FF"/>
              </a:solidFill>
            </a:ln>
          </c:spPr>
          <c:marker>
            <c:symbol val="none"/>
          </c:marker>
          <c:xVal>
            <c:numRef>
              <c:f>Лист1!$B$6:$AR$6</c:f>
              <c:numCache>
                <c:formatCode>General</c:formatCode>
                <c:ptCount val="43"/>
                <c:pt idx="0">
                  <c:v>0</c:v>
                </c:pt>
                <c:pt idx="1">
                  <c:v>1</c:v>
                </c:pt>
                <c:pt idx="2">
                  <c:v>2</c:v>
                </c:pt>
                <c:pt idx="3">
                  <c:v>3</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44</c:v>
                </c:pt>
                <c:pt idx="42">
                  <c:v>45</c:v>
                </c:pt>
              </c:numCache>
            </c:numRef>
          </c:xVal>
          <c:yVal>
            <c:numRef>
              <c:f>Лист1!$B$19:$AR$19</c:f>
              <c:numCache>
                <c:formatCode>General</c:formatCode>
                <c:ptCount val="43"/>
                <c:pt idx="0">
                  <c:v>407.30002000000002</c:v>
                </c:pt>
                <c:pt idx="1">
                  <c:v>407</c:v>
                </c:pt>
                <c:pt idx="2">
                  <c:v>406.10001</c:v>
                </c:pt>
                <c:pt idx="3">
                  <c:v>406.10001</c:v>
                </c:pt>
                <c:pt idx="4">
                  <c:v>405</c:v>
                </c:pt>
                <c:pt idx="5">
                  <c:v>405.80002000000002</c:v>
                </c:pt>
                <c:pt idx="6">
                  <c:v>406</c:v>
                </c:pt>
                <c:pt idx="7">
                  <c:v>404</c:v>
                </c:pt>
                <c:pt idx="8">
                  <c:v>404.70000999999894</c:v>
                </c:pt>
                <c:pt idx="9">
                  <c:v>405.30002000000002</c:v>
                </c:pt>
                <c:pt idx="10">
                  <c:v>407.5</c:v>
                </c:pt>
                <c:pt idx="11">
                  <c:v>407.20000999999894</c:v>
                </c:pt>
                <c:pt idx="12">
                  <c:v>406.5</c:v>
                </c:pt>
                <c:pt idx="13">
                  <c:v>404.30002000000002</c:v>
                </c:pt>
                <c:pt idx="14">
                  <c:v>408.10001</c:v>
                </c:pt>
                <c:pt idx="15">
                  <c:v>407.30002000000002</c:v>
                </c:pt>
                <c:pt idx="16">
                  <c:v>407.80002000000002</c:v>
                </c:pt>
                <c:pt idx="17">
                  <c:v>407</c:v>
                </c:pt>
                <c:pt idx="18">
                  <c:v>407.20000999999894</c:v>
                </c:pt>
                <c:pt idx="19">
                  <c:v>408.20000999999894</c:v>
                </c:pt>
                <c:pt idx="20">
                  <c:v>406.5</c:v>
                </c:pt>
                <c:pt idx="21">
                  <c:v>407.10001</c:v>
                </c:pt>
                <c:pt idx="22">
                  <c:v>406</c:v>
                </c:pt>
                <c:pt idx="23">
                  <c:v>407.39999</c:v>
                </c:pt>
                <c:pt idx="24">
                  <c:v>406</c:v>
                </c:pt>
                <c:pt idx="25">
                  <c:v>407.39999</c:v>
                </c:pt>
                <c:pt idx="26">
                  <c:v>408.5</c:v>
                </c:pt>
                <c:pt idx="27">
                  <c:v>408.60001</c:v>
                </c:pt>
                <c:pt idx="28">
                  <c:v>405.30002000000002</c:v>
                </c:pt>
                <c:pt idx="29">
                  <c:v>405.60001</c:v>
                </c:pt>
                <c:pt idx="30">
                  <c:v>407.39999</c:v>
                </c:pt>
                <c:pt idx="31">
                  <c:v>406.60001</c:v>
                </c:pt>
                <c:pt idx="32">
                  <c:v>408.20000999999894</c:v>
                </c:pt>
                <c:pt idx="33">
                  <c:v>405</c:v>
                </c:pt>
                <c:pt idx="34">
                  <c:v>406.60001</c:v>
                </c:pt>
                <c:pt idx="35">
                  <c:v>406.60001</c:v>
                </c:pt>
                <c:pt idx="36">
                  <c:v>407.5</c:v>
                </c:pt>
                <c:pt idx="37">
                  <c:v>407.5</c:v>
                </c:pt>
                <c:pt idx="38">
                  <c:v>407.10001</c:v>
                </c:pt>
                <c:pt idx="39">
                  <c:v>407</c:v>
                </c:pt>
                <c:pt idx="40">
                  <c:v>405.60001</c:v>
                </c:pt>
                <c:pt idx="41">
                  <c:v>407.10001</c:v>
                </c:pt>
                <c:pt idx="42">
                  <c:v>407.30002000000002</c:v>
                </c:pt>
              </c:numCache>
            </c:numRef>
          </c:yVal>
          <c:smooth val="1"/>
          <c:extLst>
            <c:ext xmlns:c16="http://schemas.microsoft.com/office/drawing/2014/chart" uri="{C3380CC4-5D6E-409C-BE32-E72D297353CC}">
              <c16:uniqueId val="{00000005-8C20-4511-A6E5-372DC943794D}"/>
            </c:ext>
          </c:extLst>
        </c:ser>
        <c:dLbls>
          <c:showLegendKey val="0"/>
          <c:showVal val="0"/>
          <c:showCatName val="0"/>
          <c:showSerName val="0"/>
          <c:showPercent val="0"/>
          <c:showBubbleSize val="0"/>
        </c:dLbls>
        <c:axId val="111634304"/>
        <c:axId val="111635840"/>
      </c:scatterChart>
      <c:valAx>
        <c:axId val="111634304"/>
        <c:scaling>
          <c:orientation val="minMax"/>
          <c:max val="50"/>
          <c:min val="0"/>
        </c:scaling>
        <c:delete val="0"/>
        <c:axPos val="b"/>
        <c:majorGridlines>
          <c:spPr>
            <a:ln>
              <a:solidFill>
                <a:schemeClr val="bg1"/>
              </a:solidFill>
            </a:ln>
          </c:spPr>
        </c:majorGridlines>
        <c:minorGridlines>
          <c:spPr>
            <a:ln>
              <a:solidFill>
                <a:schemeClr val="bg1"/>
              </a:solidFill>
            </a:ln>
          </c:spPr>
        </c:minorGridlines>
        <c:numFmt formatCode="General" sourceLinked="1"/>
        <c:majorTickMark val="in"/>
        <c:minorTickMark val="in"/>
        <c:tickLblPos val="nextTo"/>
        <c:spPr>
          <a:ln>
            <a:solidFill>
              <a:schemeClr val="tx1"/>
            </a:solidFill>
          </a:ln>
        </c:spPr>
        <c:crossAx val="111635840"/>
        <c:crosses val="autoZero"/>
        <c:crossBetween val="midCat"/>
        <c:majorUnit val="10"/>
        <c:minorUnit val="5"/>
      </c:valAx>
      <c:valAx>
        <c:axId val="111635840"/>
        <c:scaling>
          <c:orientation val="minMax"/>
          <c:max val="418"/>
          <c:min val="395"/>
        </c:scaling>
        <c:delete val="1"/>
        <c:axPos val="l"/>
        <c:majorGridlines>
          <c:spPr>
            <a:ln>
              <a:solidFill>
                <a:schemeClr val="bg1"/>
              </a:solidFill>
            </a:ln>
          </c:spPr>
        </c:majorGridlines>
        <c:minorGridlines>
          <c:spPr>
            <a:ln>
              <a:solidFill>
                <a:sysClr val="window" lastClr="FFFFFF"/>
              </a:solidFill>
            </a:ln>
          </c:spPr>
        </c:minorGridlines>
        <c:numFmt formatCode="#,##0" sourceLinked="0"/>
        <c:majorTickMark val="in"/>
        <c:minorTickMark val="none"/>
        <c:tickLblPos val="none"/>
        <c:crossAx val="111634304"/>
        <c:crosses val="autoZero"/>
        <c:crossBetween val="midCat"/>
        <c:majorUnit val="5"/>
        <c:minorUnit val="1"/>
      </c:valAx>
      <c:spPr>
        <a:noFill/>
        <a:ln>
          <a:solidFill>
            <a:sysClr val="windowText" lastClr="000000"/>
          </a:solidFill>
        </a:ln>
      </c:spPr>
    </c:plotArea>
    <c:plotVisOnly val="1"/>
    <c:dispBlanksAs val="gap"/>
    <c:showDLblsOverMax val="0"/>
  </c:chart>
  <c:spPr>
    <a:ln>
      <a:solidFill>
        <a:schemeClr val="bg1"/>
      </a:solidFill>
    </a:ln>
  </c:spPr>
  <c:txPr>
    <a:bodyPr/>
    <a:lstStyle/>
    <a:p>
      <a:pPr>
        <a:defRPr sz="900">
          <a:latin typeface="Times New Roman" pitchFamily="18" charset="0"/>
          <a:cs typeface="Times New Roman" pitchFamily="18" charset="0"/>
        </a:defRPr>
      </a:pPr>
      <a:endParaRPr lang="en-RU"/>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18300448067185"/>
          <c:y val="2.8250686221474232E-2"/>
          <c:w val="0.78660535554182964"/>
          <c:h val="0.73383482189366511"/>
        </c:manualLayout>
      </c:layout>
      <c:scatterChart>
        <c:scatterStyle val="smoothMarker"/>
        <c:varyColors val="0"/>
        <c:ser>
          <c:idx val="2"/>
          <c:order val="0"/>
          <c:tx>
            <c:v>Т135</c:v>
          </c:tx>
          <c:spPr>
            <a:ln w="19050">
              <a:solidFill>
                <a:srgbClr val="FFC000"/>
              </a:solidFill>
            </a:ln>
          </c:spPr>
          <c:marker>
            <c:symbol val="none"/>
          </c:marker>
          <c:xVal>
            <c:numRef>
              <c:f>Лист1!$B$6:$AR$6</c:f>
              <c:numCache>
                <c:formatCode>General</c:formatCode>
                <c:ptCount val="43"/>
                <c:pt idx="1">
                  <c:v>1</c:v>
                </c:pt>
                <c:pt idx="2">
                  <c:v>2</c:v>
                </c:pt>
                <c:pt idx="3">
                  <c:v>3</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44</c:v>
                </c:pt>
                <c:pt idx="42">
                  <c:v>45</c:v>
                </c:pt>
              </c:numCache>
            </c:numRef>
          </c:xVal>
          <c:yVal>
            <c:numRef>
              <c:f>Лист1!$B$21:$AR$21</c:f>
              <c:numCache>
                <c:formatCode>General</c:formatCode>
                <c:ptCount val="43"/>
                <c:pt idx="1">
                  <c:v>407.10001</c:v>
                </c:pt>
                <c:pt idx="2">
                  <c:v>406.80002000000002</c:v>
                </c:pt>
                <c:pt idx="3">
                  <c:v>406.80002000000002</c:v>
                </c:pt>
                <c:pt idx="4">
                  <c:v>407.5</c:v>
                </c:pt>
                <c:pt idx="5">
                  <c:v>408.30002000000002</c:v>
                </c:pt>
                <c:pt idx="6">
                  <c:v>407.60001</c:v>
                </c:pt>
                <c:pt idx="7">
                  <c:v>407.5</c:v>
                </c:pt>
                <c:pt idx="8">
                  <c:v>407.80002000000002</c:v>
                </c:pt>
                <c:pt idx="9">
                  <c:v>408</c:v>
                </c:pt>
                <c:pt idx="10">
                  <c:v>407.80002000000002</c:v>
                </c:pt>
                <c:pt idx="11">
                  <c:v>408.30002000000002</c:v>
                </c:pt>
                <c:pt idx="12">
                  <c:v>407.10001</c:v>
                </c:pt>
                <c:pt idx="13">
                  <c:v>407.10001</c:v>
                </c:pt>
                <c:pt idx="14">
                  <c:v>407.10001</c:v>
                </c:pt>
                <c:pt idx="15">
                  <c:v>407.5</c:v>
                </c:pt>
                <c:pt idx="16">
                  <c:v>407.60001</c:v>
                </c:pt>
                <c:pt idx="17">
                  <c:v>406.5</c:v>
                </c:pt>
                <c:pt idx="18">
                  <c:v>407.10001</c:v>
                </c:pt>
                <c:pt idx="19">
                  <c:v>407</c:v>
                </c:pt>
                <c:pt idx="20">
                  <c:v>406</c:v>
                </c:pt>
                <c:pt idx="21">
                  <c:v>407.89999</c:v>
                </c:pt>
                <c:pt idx="22">
                  <c:v>404.80002000000002</c:v>
                </c:pt>
                <c:pt idx="23">
                  <c:v>407.20000999999894</c:v>
                </c:pt>
                <c:pt idx="24">
                  <c:v>406.10001</c:v>
                </c:pt>
                <c:pt idx="25">
                  <c:v>407.39999</c:v>
                </c:pt>
                <c:pt idx="26">
                  <c:v>407.20000999999894</c:v>
                </c:pt>
                <c:pt idx="27">
                  <c:v>406.60001</c:v>
                </c:pt>
                <c:pt idx="28">
                  <c:v>406.10001</c:v>
                </c:pt>
                <c:pt idx="29">
                  <c:v>407.5</c:v>
                </c:pt>
                <c:pt idx="30">
                  <c:v>406.60001</c:v>
                </c:pt>
                <c:pt idx="31">
                  <c:v>406.5</c:v>
                </c:pt>
                <c:pt idx="32">
                  <c:v>406.10001</c:v>
                </c:pt>
                <c:pt idx="33">
                  <c:v>406.30002000000002</c:v>
                </c:pt>
                <c:pt idx="34">
                  <c:v>407</c:v>
                </c:pt>
                <c:pt idx="35">
                  <c:v>406.5</c:v>
                </c:pt>
                <c:pt idx="36">
                  <c:v>408</c:v>
                </c:pt>
                <c:pt idx="37">
                  <c:v>407</c:v>
                </c:pt>
                <c:pt idx="38">
                  <c:v>407</c:v>
                </c:pt>
                <c:pt idx="39">
                  <c:v>407.5</c:v>
                </c:pt>
                <c:pt idx="40">
                  <c:v>406.10001</c:v>
                </c:pt>
                <c:pt idx="41">
                  <c:v>407.10001</c:v>
                </c:pt>
                <c:pt idx="42">
                  <c:v>406.80002000000002</c:v>
                </c:pt>
              </c:numCache>
            </c:numRef>
          </c:yVal>
          <c:smooth val="1"/>
          <c:extLst>
            <c:ext xmlns:c16="http://schemas.microsoft.com/office/drawing/2014/chart" uri="{C3380CC4-5D6E-409C-BE32-E72D297353CC}">
              <c16:uniqueId val="{00000000-CA78-4681-ABF1-144AA1763834}"/>
            </c:ext>
          </c:extLst>
        </c:ser>
        <c:ser>
          <c:idx val="6"/>
          <c:order val="1"/>
          <c:tx>
            <c:v>136</c:v>
          </c:tx>
          <c:spPr>
            <a:ln w="19050">
              <a:solidFill>
                <a:srgbClr val="0066FF">
                  <a:alpha val="68000"/>
                </a:srgbClr>
              </a:solidFill>
            </a:ln>
          </c:spPr>
          <c:marker>
            <c:symbol val="none"/>
          </c:marker>
          <c:xVal>
            <c:numRef>
              <c:f>Лист1!$B$6:$AR$6</c:f>
              <c:numCache>
                <c:formatCode>General</c:formatCode>
                <c:ptCount val="43"/>
                <c:pt idx="1">
                  <c:v>1</c:v>
                </c:pt>
                <c:pt idx="2">
                  <c:v>2</c:v>
                </c:pt>
                <c:pt idx="3">
                  <c:v>3</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44</c:v>
                </c:pt>
                <c:pt idx="42">
                  <c:v>45</c:v>
                </c:pt>
              </c:numCache>
            </c:numRef>
          </c:xVal>
          <c:yVal>
            <c:numRef>
              <c:f>Лист1!$B$22:$AR$22</c:f>
              <c:numCache>
                <c:formatCode>General</c:formatCode>
                <c:ptCount val="43"/>
                <c:pt idx="1">
                  <c:v>399.80002000000002</c:v>
                </c:pt>
                <c:pt idx="2">
                  <c:v>402.20000999999894</c:v>
                </c:pt>
                <c:pt idx="3">
                  <c:v>401.89999</c:v>
                </c:pt>
                <c:pt idx="4">
                  <c:v>401.10001</c:v>
                </c:pt>
                <c:pt idx="5">
                  <c:v>401.5</c:v>
                </c:pt>
                <c:pt idx="6">
                  <c:v>399.80002000000002</c:v>
                </c:pt>
                <c:pt idx="7">
                  <c:v>400.70000999999894</c:v>
                </c:pt>
                <c:pt idx="8">
                  <c:v>400.10001</c:v>
                </c:pt>
                <c:pt idx="9">
                  <c:v>401.5</c:v>
                </c:pt>
                <c:pt idx="10">
                  <c:v>402.5</c:v>
                </c:pt>
                <c:pt idx="11">
                  <c:v>402.30002000000002</c:v>
                </c:pt>
                <c:pt idx="12">
                  <c:v>401.20000999999894</c:v>
                </c:pt>
                <c:pt idx="13">
                  <c:v>401.30002000000002</c:v>
                </c:pt>
                <c:pt idx="14">
                  <c:v>401.5</c:v>
                </c:pt>
                <c:pt idx="15">
                  <c:v>400.60001</c:v>
                </c:pt>
                <c:pt idx="16">
                  <c:v>400.80002000000002</c:v>
                </c:pt>
                <c:pt idx="17">
                  <c:v>400.39999</c:v>
                </c:pt>
                <c:pt idx="18">
                  <c:v>400.30002000000002</c:v>
                </c:pt>
                <c:pt idx="19">
                  <c:v>402.10001</c:v>
                </c:pt>
                <c:pt idx="20">
                  <c:v>400.10001</c:v>
                </c:pt>
                <c:pt idx="21">
                  <c:v>400.10001</c:v>
                </c:pt>
                <c:pt idx="22">
                  <c:v>401.60001</c:v>
                </c:pt>
                <c:pt idx="23">
                  <c:v>400</c:v>
                </c:pt>
                <c:pt idx="24">
                  <c:v>401.60001</c:v>
                </c:pt>
                <c:pt idx="25">
                  <c:v>399.60001</c:v>
                </c:pt>
                <c:pt idx="26">
                  <c:v>401.60001</c:v>
                </c:pt>
                <c:pt idx="27">
                  <c:v>400.39999</c:v>
                </c:pt>
                <c:pt idx="28">
                  <c:v>399</c:v>
                </c:pt>
                <c:pt idx="29">
                  <c:v>400.89999</c:v>
                </c:pt>
                <c:pt idx="30">
                  <c:v>401</c:v>
                </c:pt>
                <c:pt idx="31">
                  <c:v>402.20000999999894</c:v>
                </c:pt>
                <c:pt idx="32">
                  <c:v>400.80002000000002</c:v>
                </c:pt>
                <c:pt idx="33">
                  <c:v>401</c:v>
                </c:pt>
                <c:pt idx="34">
                  <c:v>399.30002000000002</c:v>
                </c:pt>
                <c:pt idx="35">
                  <c:v>400.39999</c:v>
                </c:pt>
                <c:pt idx="36">
                  <c:v>399.70000999999894</c:v>
                </c:pt>
                <c:pt idx="37">
                  <c:v>400.30002000000002</c:v>
                </c:pt>
                <c:pt idx="38">
                  <c:v>399.70000999999894</c:v>
                </c:pt>
                <c:pt idx="39">
                  <c:v>399.5</c:v>
                </c:pt>
                <c:pt idx="40">
                  <c:v>400.5</c:v>
                </c:pt>
                <c:pt idx="41">
                  <c:v>398.80002000000002</c:v>
                </c:pt>
                <c:pt idx="42">
                  <c:v>399.60001</c:v>
                </c:pt>
              </c:numCache>
            </c:numRef>
          </c:yVal>
          <c:smooth val="1"/>
          <c:extLst>
            <c:ext xmlns:c16="http://schemas.microsoft.com/office/drawing/2014/chart" uri="{C3380CC4-5D6E-409C-BE32-E72D297353CC}">
              <c16:uniqueId val="{00000001-CA78-4681-ABF1-144AA1763834}"/>
            </c:ext>
          </c:extLst>
        </c:ser>
        <c:ser>
          <c:idx val="7"/>
          <c:order val="2"/>
          <c:tx>
            <c:v>Т137</c:v>
          </c:tx>
          <c:spPr>
            <a:ln w="19050">
              <a:solidFill>
                <a:srgbClr val="00B0F0"/>
              </a:solidFill>
            </a:ln>
          </c:spPr>
          <c:marker>
            <c:symbol val="none"/>
          </c:marker>
          <c:xVal>
            <c:numRef>
              <c:f>Лист1!$B$6:$AR$6</c:f>
              <c:numCache>
                <c:formatCode>General</c:formatCode>
                <c:ptCount val="43"/>
                <c:pt idx="1">
                  <c:v>1</c:v>
                </c:pt>
                <c:pt idx="2">
                  <c:v>2</c:v>
                </c:pt>
                <c:pt idx="3">
                  <c:v>3</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44</c:v>
                </c:pt>
                <c:pt idx="42">
                  <c:v>45</c:v>
                </c:pt>
              </c:numCache>
            </c:numRef>
          </c:xVal>
          <c:yVal>
            <c:numRef>
              <c:f>Лист1!$B$23:$AR$23</c:f>
              <c:numCache>
                <c:formatCode>General</c:formatCode>
                <c:ptCount val="43"/>
                <c:pt idx="1">
                  <c:v>405.20000999999894</c:v>
                </c:pt>
                <c:pt idx="2">
                  <c:v>406.30002000000002</c:v>
                </c:pt>
                <c:pt idx="3">
                  <c:v>407.80002000000002</c:v>
                </c:pt>
                <c:pt idx="4">
                  <c:v>405.89999</c:v>
                </c:pt>
                <c:pt idx="5">
                  <c:v>406.80002000000002</c:v>
                </c:pt>
                <c:pt idx="6">
                  <c:v>406.60001</c:v>
                </c:pt>
                <c:pt idx="7">
                  <c:v>406.89999</c:v>
                </c:pt>
                <c:pt idx="8">
                  <c:v>406.5</c:v>
                </c:pt>
                <c:pt idx="9">
                  <c:v>406.5</c:v>
                </c:pt>
                <c:pt idx="10">
                  <c:v>405.70000999999894</c:v>
                </c:pt>
                <c:pt idx="11">
                  <c:v>406.60001</c:v>
                </c:pt>
                <c:pt idx="12">
                  <c:v>406.89999</c:v>
                </c:pt>
                <c:pt idx="13">
                  <c:v>405.80002000000002</c:v>
                </c:pt>
                <c:pt idx="14">
                  <c:v>404.80002000000002</c:v>
                </c:pt>
                <c:pt idx="15">
                  <c:v>406.10001</c:v>
                </c:pt>
                <c:pt idx="16">
                  <c:v>405.60001</c:v>
                </c:pt>
                <c:pt idx="17">
                  <c:v>405.70000999999894</c:v>
                </c:pt>
                <c:pt idx="18">
                  <c:v>407.20000999999894</c:v>
                </c:pt>
                <c:pt idx="19">
                  <c:v>405.20000999999894</c:v>
                </c:pt>
                <c:pt idx="20">
                  <c:v>407.30002000000002</c:v>
                </c:pt>
                <c:pt idx="21">
                  <c:v>407.5</c:v>
                </c:pt>
                <c:pt idx="22">
                  <c:v>407.10001</c:v>
                </c:pt>
                <c:pt idx="23">
                  <c:v>407.10001</c:v>
                </c:pt>
                <c:pt idx="24">
                  <c:v>407.10001</c:v>
                </c:pt>
                <c:pt idx="25">
                  <c:v>406.10001</c:v>
                </c:pt>
                <c:pt idx="26">
                  <c:v>406</c:v>
                </c:pt>
                <c:pt idx="27">
                  <c:v>404.30002000000002</c:v>
                </c:pt>
                <c:pt idx="28">
                  <c:v>406.60001</c:v>
                </c:pt>
                <c:pt idx="29">
                  <c:v>405.60001</c:v>
                </c:pt>
                <c:pt idx="30">
                  <c:v>406.10001</c:v>
                </c:pt>
                <c:pt idx="31">
                  <c:v>406.60001</c:v>
                </c:pt>
                <c:pt idx="32">
                  <c:v>407.20000999999894</c:v>
                </c:pt>
                <c:pt idx="33">
                  <c:v>406.89999</c:v>
                </c:pt>
                <c:pt idx="34">
                  <c:v>404.39999</c:v>
                </c:pt>
                <c:pt idx="35">
                  <c:v>406.10001</c:v>
                </c:pt>
                <c:pt idx="36">
                  <c:v>403.80002000000002</c:v>
                </c:pt>
                <c:pt idx="37">
                  <c:v>406</c:v>
                </c:pt>
                <c:pt idx="38">
                  <c:v>406.5</c:v>
                </c:pt>
                <c:pt idx="39">
                  <c:v>405.60001</c:v>
                </c:pt>
                <c:pt idx="40">
                  <c:v>406.30002000000002</c:v>
                </c:pt>
                <c:pt idx="41">
                  <c:v>407.5</c:v>
                </c:pt>
                <c:pt idx="42">
                  <c:v>405.60001</c:v>
                </c:pt>
              </c:numCache>
            </c:numRef>
          </c:yVal>
          <c:smooth val="1"/>
          <c:extLst>
            <c:ext xmlns:c16="http://schemas.microsoft.com/office/drawing/2014/chart" uri="{C3380CC4-5D6E-409C-BE32-E72D297353CC}">
              <c16:uniqueId val="{00000002-CA78-4681-ABF1-144AA1763834}"/>
            </c:ext>
          </c:extLst>
        </c:ser>
        <c:ser>
          <c:idx val="8"/>
          <c:order val="3"/>
          <c:tx>
            <c:v>Т139</c:v>
          </c:tx>
          <c:spPr>
            <a:ln w="19050">
              <a:solidFill>
                <a:srgbClr val="00B050"/>
              </a:solidFill>
            </a:ln>
          </c:spPr>
          <c:marker>
            <c:symbol val="none"/>
          </c:marker>
          <c:xVal>
            <c:numRef>
              <c:f>Лист1!$B$6:$AR$6</c:f>
              <c:numCache>
                <c:formatCode>General</c:formatCode>
                <c:ptCount val="43"/>
                <c:pt idx="1">
                  <c:v>1</c:v>
                </c:pt>
                <c:pt idx="2">
                  <c:v>2</c:v>
                </c:pt>
                <c:pt idx="3">
                  <c:v>3</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44</c:v>
                </c:pt>
                <c:pt idx="42">
                  <c:v>45</c:v>
                </c:pt>
              </c:numCache>
            </c:numRef>
          </c:xVal>
          <c:yVal>
            <c:numRef>
              <c:f>Лист1!$B$24:$AR$24</c:f>
              <c:numCache>
                <c:formatCode>General</c:formatCode>
                <c:ptCount val="43"/>
                <c:pt idx="1">
                  <c:v>397.5</c:v>
                </c:pt>
                <c:pt idx="2">
                  <c:v>397</c:v>
                </c:pt>
                <c:pt idx="3">
                  <c:v>395.80002000000002</c:v>
                </c:pt>
                <c:pt idx="4">
                  <c:v>396.89999</c:v>
                </c:pt>
                <c:pt idx="5">
                  <c:v>396</c:v>
                </c:pt>
                <c:pt idx="6">
                  <c:v>396</c:v>
                </c:pt>
                <c:pt idx="7">
                  <c:v>396.30002000000002</c:v>
                </c:pt>
                <c:pt idx="8">
                  <c:v>396.60001</c:v>
                </c:pt>
                <c:pt idx="9">
                  <c:v>396.5</c:v>
                </c:pt>
                <c:pt idx="10">
                  <c:v>398.60001</c:v>
                </c:pt>
                <c:pt idx="11">
                  <c:v>398.10001</c:v>
                </c:pt>
                <c:pt idx="12">
                  <c:v>398.30002000000002</c:v>
                </c:pt>
                <c:pt idx="13">
                  <c:v>396.39999</c:v>
                </c:pt>
                <c:pt idx="14">
                  <c:v>398</c:v>
                </c:pt>
                <c:pt idx="15">
                  <c:v>396.80002000000002</c:v>
                </c:pt>
                <c:pt idx="16">
                  <c:v>397.60001</c:v>
                </c:pt>
                <c:pt idx="17">
                  <c:v>396.80002000000002</c:v>
                </c:pt>
                <c:pt idx="18">
                  <c:v>396.70000999999894</c:v>
                </c:pt>
                <c:pt idx="19">
                  <c:v>397.39999</c:v>
                </c:pt>
                <c:pt idx="20">
                  <c:v>397</c:v>
                </c:pt>
                <c:pt idx="21">
                  <c:v>398.30002000000002</c:v>
                </c:pt>
                <c:pt idx="22">
                  <c:v>399.10001</c:v>
                </c:pt>
                <c:pt idx="23">
                  <c:v>398.39999</c:v>
                </c:pt>
                <c:pt idx="24">
                  <c:v>396.60001</c:v>
                </c:pt>
                <c:pt idx="25">
                  <c:v>396.60001</c:v>
                </c:pt>
                <c:pt idx="26">
                  <c:v>397.60001</c:v>
                </c:pt>
                <c:pt idx="27">
                  <c:v>397.39999</c:v>
                </c:pt>
                <c:pt idx="28">
                  <c:v>395.5</c:v>
                </c:pt>
                <c:pt idx="29">
                  <c:v>396.10001</c:v>
                </c:pt>
                <c:pt idx="30">
                  <c:v>398</c:v>
                </c:pt>
                <c:pt idx="31">
                  <c:v>398.10001</c:v>
                </c:pt>
                <c:pt idx="32">
                  <c:v>398.70000999999894</c:v>
                </c:pt>
                <c:pt idx="33">
                  <c:v>396.80002000000002</c:v>
                </c:pt>
                <c:pt idx="34">
                  <c:v>397.39999</c:v>
                </c:pt>
                <c:pt idx="35">
                  <c:v>397.60001</c:v>
                </c:pt>
                <c:pt idx="36">
                  <c:v>397.80002000000002</c:v>
                </c:pt>
                <c:pt idx="37">
                  <c:v>397.30002000000002</c:v>
                </c:pt>
                <c:pt idx="38">
                  <c:v>396.10001</c:v>
                </c:pt>
                <c:pt idx="39">
                  <c:v>394.30002000000002</c:v>
                </c:pt>
                <c:pt idx="40">
                  <c:v>396.5</c:v>
                </c:pt>
                <c:pt idx="41">
                  <c:v>397.10001</c:v>
                </c:pt>
                <c:pt idx="42">
                  <c:v>397.80002000000002</c:v>
                </c:pt>
              </c:numCache>
            </c:numRef>
          </c:yVal>
          <c:smooth val="1"/>
          <c:extLst>
            <c:ext xmlns:c16="http://schemas.microsoft.com/office/drawing/2014/chart" uri="{C3380CC4-5D6E-409C-BE32-E72D297353CC}">
              <c16:uniqueId val="{00000003-CA78-4681-ABF1-144AA1763834}"/>
            </c:ext>
          </c:extLst>
        </c:ser>
        <c:ser>
          <c:idx val="9"/>
          <c:order val="4"/>
          <c:tx>
            <c:v>Т141</c:v>
          </c:tx>
          <c:spPr>
            <a:ln w="19050">
              <a:solidFill>
                <a:srgbClr val="FF0000"/>
              </a:solidFill>
            </a:ln>
          </c:spPr>
          <c:marker>
            <c:symbol val="none"/>
          </c:marker>
          <c:xVal>
            <c:numRef>
              <c:f>Лист1!$B$6:$AR$6</c:f>
              <c:numCache>
                <c:formatCode>General</c:formatCode>
                <c:ptCount val="43"/>
                <c:pt idx="1">
                  <c:v>1</c:v>
                </c:pt>
                <c:pt idx="2">
                  <c:v>2</c:v>
                </c:pt>
                <c:pt idx="3">
                  <c:v>3</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44</c:v>
                </c:pt>
                <c:pt idx="42">
                  <c:v>45</c:v>
                </c:pt>
              </c:numCache>
            </c:numRef>
          </c:xVal>
          <c:yVal>
            <c:numRef>
              <c:f>Лист1!$B$25:$AR$25</c:f>
              <c:numCache>
                <c:formatCode>General</c:formatCode>
                <c:ptCount val="43"/>
                <c:pt idx="1">
                  <c:v>407</c:v>
                </c:pt>
                <c:pt idx="2">
                  <c:v>406.5</c:v>
                </c:pt>
                <c:pt idx="3">
                  <c:v>405.80002000000002</c:v>
                </c:pt>
                <c:pt idx="4">
                  <c:v>406</c:v>
                </c:pt>
                <c:pt idx="5">
                  <c:v>405.5</c:v>
                </c:pt>
                <c:pt idx="6">
                  <c:v>404.30002000000002</c:v>
                </c:pt>
                <c:pt idx="7">
                  <c:v>402.60001</c:v>
                </c:pt>
                <c:pt idx="8">
                  <c:v>404.20000999999894</c:v>
                </c:pt>
                <c:pt idx="9">
                  <c:v>404.89999</c:v>
                </c:pt>
                <c:pt idx="10">
                  <c:v>407.20000999999894</c:v>
                </c:pt>
                <c:pt idx="11">
                  <c:v>406.80002000000002</c:v>
                </c:pt>
                <c:pt idx="12">
                  <c:v>407.30002000000002</c:v>
                </c:pt>
                <c:pt idx="13">
                  <c:v>404.39999</c:v>
                </c:pt>
                <c:pt idx="14">
                  <c:v>407.80002000000002</c:v>
                </c:pt>
                <c:pt idx="15">
                  <c:v>406.10001</c:v>
                </c:pt>
                <c:pt idx="16">
                  <c:v>407.80002000000002</c:v>
                </c:pt>
                <c:pt idx="17">
                  <c:v>406.10001</c:v>
                </c:pt>
                <c:pt idx="18">
                  <c:v>406.89999</c:v>
                </c:pt>
                <c:pt idx="19">
                  <c:v>408.20000999999894</c:v>
                </c:pt>
                <c:pt idx="20">
                  <c:v>406.5</c:v>
                </c:pt>
                <c:pt idx="21">
                  <c:v>407</c:v>
                </c:pt>
                <c:pt idx="22">
                  <c:v>407</c:v>
                </c:pt>
                <c:pt idx="23">
                  <c:v>407.70000999999894</c:v>
                </c:pt>
                <c:pt idx="24">
                  <c:v>407.80002000000002</c:v>
                </c:pt>
                <c:pt idx="25">
                  <c:v>408</c:v>
                </c:pt>
                <c:pt idx="26">
                  <c:v>407.5</c:v>
                </c:pt>
                <c:pt idx="27">
                  <c:v>408.60001</c:v>
                </c:pt>
                <c:pt idx="28">
                  <c:v>407.30002000000002</c:v>
                </c:pt>
                <c:pt idx="29">
                  <c:v>407.5</c:v>
                </c:pt>
                <c:pt idx="30">
                  <c:v>408.10001</c:v>
                </c:pt>
                <c:pt idx="31">
                  <c:v>407.10001</c:v>
                </c:pt>
                <c:pt idx="32">
                  <c:v>408.80002000000002</c:v>
                </c:pt>
                <c:pt idx="33">
                  <c:v>407</c:v>
                </c:pt>
                <c:pt idx="34">
                  <c:v>407.70000999999894</c:v>
                </c:pt>
                <c:pt idx="35">
                  <c:v>408</c:v>
                </c:pt>
                <c:pt idx="36">
                  <c:v>408.20000999999894</c:v>
                </c:pt>
                <c:pt idx="37">
                  <c:v>408.10001</c:v>
                </c:pt>
                <c:pt idx="38">
                  <c:v>406.70000999999894</c:v>
                </c:pt>
                <c:pt idx="39">
                  <c:v>405.89999</c:v>
                </c:pt>
                <c:pt idx="40">
                  <c:v>406.39999</c:v>
                </c:pt>
                <c:pt idx="41">
                  <c:v>406.10001</c:v>
                </c:pt>
                <c:pt idx="42">
                  <c:v>407.89999</c:v>
                </c:pt>
              </c:numCache>
            </c:numRef>
          </c:yVal>
          <c:smooth val="1"/>
          <c:extLst>
            <c:ext xmlns:c16="http://schemas.microsoft.com/office/drawing/2014/chart" uri="{C3380CC4-5D6E-409C-BE32-E72D297353CC}">
              <c16:uniqueId val="{00000004-CA78-4681-ABF1-144AA1763834}"/>
            </c:ext>
          </c:extLst>
        </c:ser>
        <c:dLbls>
          <c:showLegendKey val="0"/>
          <c:showVal val="0"/>
          <c:showCatName val="0"/>
          <c:showSerName val="0"/>
          <c:showPercent val="0"/>
          <c:showBubbleSize val="0"/>
        </c:dLbls>
        <c:axId val="111680896"/>
        <c:axId val="111694976"/>
      </c:scatterChart>
      <c:valAx>
        <c:axId val="111680896"/>
        <c:scaling>
          <c:orientation val="minMax"/>
          <c:max val="50"/>
          <c:min val="0"/>
        </c:scaling>
        <c:delete val="0"/>
        <c:axPos val="b"/>
        <c:majorGridlines>
          <c:spPr>
            <a:ln>
              <a:solidFill>
                <a:schemeClr val="bg1"/>
              </a:solidFill>
            </a:ln>
          </c:spPr>
        </c:majorGridlines>
        <c:minorGridlines>
          <c:spPr>
            <a:ln>
              <a:solidFill>
                <a:schemeClr val="bg1"/>
              </a:solidFill>
            </a:ln>
          </c:spPr>
        </c:minorGridlines>
        <c:numFmt formatCode="General" sourceLinked="1"/>
        <c:majorTickMark val="in"/>
        <c:minorTickMark val="in"/>
        <c:tickLblPos val="nextTo"/>
        <c:spPr>
          <a:ln>
            <a:solidFill>
              <a:sysClr val="windowText" lastClr="000000"/>
            </a:solidFill>
          </a:ln>
        </c:spPr>
        <c:txPr>
          <a:bodyPr/>
          <a:lstStyle/>
          <a:p>
            <a:pPr>
              <a:defRPr sz="900">
                <a:latin typeface="Times New Roman" pitchFamily="18" charset="0"/>
                <a:cs typeface="Times New Roman" pitchFamily="18" charset="0"/>
              </a:defRPr>
            </a:pPr>
            <a:endParaRPr lang="en-RU"/>
          </a:p>
        </c:txPr>
        <c:crossAx val="111694976"/>
        <c:crossesAt val="390"/>
        <c:crossBetween val="midCat"/>
        <c:majorUnit val="10"/>
        <c:minorUnit val="5"/>
      </c:valAx>
      <c:valAx>
        <c:axId val="111694976"/>
        <c:scaling>
          <c:orientation val="minMax"/>
          <c:max val="411"/>
          <c:min val="390"/>
        </c:scaling>
        <c:delete val="1"/>
        <c:axPos val="l"/>
        <c:majorGridlines>
          <c:spPr>
            <a:ln>
              <a:solidFill>
                <a:schemeClr val="bg1"/>
              </a:solidFill>
            </a:ln>
          </c:spPr>
        </c:majorGridlines>
        <c:minorGridlines>
          <c:spPr>
            <a:ln>
              <a:solidFill>
                <a:schemeClr val="bg1"/>
              </a:solidFill>
            </a:ln>
          </c:spPr>
        </c:minorGridlines>
        <c:numFmt formatCode="#,##0" sourceLinked="0"/>
        <c:majorTickMark val="in"/>
        <c:minorTickMark val="none"/>
        <c:tickLblPos val="none"/>
        <c:crossAx val="111680896"/>
        <c:crosses val="autoZero"/>
        <c:crossBetween val="midCat"/>
        <c:majorUnit val="5"/>
        <c:minorUnit val="1"/>
      </c:valAx>
      <c:spPr>
        <a:noFill/>
        <a:ln>
          <a:solidFill>
            <a:schemeClr val="tx1"/>
          </a:solidFill>
        </a:ln>
      </c:spPr>
    </c:plotArea>
    <c:plotVisOnly val="1"/>
    <c:dispBlanksAs val="gap"/>
    <c:showDLblsOverMax val="0"/>
  </c:chart>
  <c:spPr>
    <a:ln>
      <a:solidFill>
        <a:schemeClr val="bg1"/>
      </a:solidFill>
    </a:ln>
  </c:sp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18657294425749"/>
          <c:y val="2.2788006517772651E-2"/>
          <c:w val="0.73636565108098462"/>
          <c:h val="0.66382439550464423"/>
        </c:manualLayout>
      </c:layout>
      <c:scatterChart>
        <c:scatterStyle val="lineMarker"/>
        <c:varyColors val="0"/>
        <c:ser>
          <c:idx val="4"/>
          <c:order val="0"/>
          <c:tx>
            <c:v>20 ноября</c:v>
          </c:tx>
          <c:spPr>
            <a:ln w="28575">
              <a:noFill/>
            </a:ln>
          </c:spPr>
          <c:marker>
            <c:symbol val="circle"/>
            <c:size val="8"/>
            <c:spPr>
              <a:solidFill>
                <a:srgbClr val="FF0000"/>
              </a:solidFill>
              <a:ln>
                <a:solidFill>
                  <a:schemeClr val="tx1"/>
                </a:solidFill>
              </a:ln>
            </c:spPr>
          </c:marker>
          <c:xVal>
            <c:numRef>
              <c:f>Лист3!#REF!</c:f>
            </c:numRef>
          </c:xVal>
          <c:yVal>
            <c:numRef>
              <c:f>Лист3!#REF!</c:f>
              <c:numCache>
                <c:formatCode>General</c:formatCode>
                <c:ptCount val="1"/>
                <c:pt idx="0">
                  <c:v>1</c:v>
                </c:pt>
              </c:numCache>
            </c:numRef>
          </c:yVal>
          <c:smooth val="0"/>
          <c:extLst>
            <c:ext xmlns:c16="http://schemas.microsoft.com/office/drawing/2014/chart" uri="{C3380CC4-5D6E-409C-BE32-E72D297353CC}">
              <c16:uniqueId val="{00000001-50BC-4E9A-B883-7EF0035CCD88}"/>
            </c:ext>
          </c:extLst>
        </c:ser>
        <c:ser>
          <c:idx val="0"/>
          <c:order val="1"/>
          <c:tx>
            <c:v>ноябрь</c:v>
          </c:tx>
          <c:spPr>
            <a:ln w="28575">
              <a:noFill/>
            </a:ln>
          </c:spPr>
          <c:marker>
            <c:symbol val="square"/>
            <c:size val="6"/>
            <c:spPr>
              <a:solidFill>
                <a:srgbClr val="0066FF"/>
              </a:solidFill>
              <a:ln>
                <a:solidFill>
                  <a:schemeClr val="tx1"/>
                </a:solidFill>
              </a:ln>
            </c:spPr>
          </c:marker>
          <c:trendline>
            <c:name>1</c:name>
            <c:spPr>
              <a:ln w="22225">
                <a:solidFill>
                  <a:srgbClr val="FF0000"/>
                </a:solidFill>
              </a:ln>
            </c:spPr>
            <c:trendlineType val="power"/>
            <c:dispRSqr val="0"/>
            <c:dispEq val="0"/>
          </c:trendline>
          <c:xVal>
            <c:numRef>
              <c:f>Лист3!$P$117:$P$142</c:f>
              <c:numCache>
                <c:formatCode>General</c:formatCode>
                <c:ptCount val="26"/>
                <c:pt idx="0">
                  <c:v>0.29270000000000002</c:v>
                </c:pt>
                <c:pt idx="1">
                  <c:v>0.2233</c:v>
                </c:pt>
                <c:pt idx="2">
                  <c:v>0.14780000000000001</c:v>
                </c:pt>
                <c:pt idx="3">
                  <c:v>7.3910000000000003E-2</c:v>
                </c:pt>
                <c:pt idx="4">
                  <c:v>0.22289999999999999</c:v>
                </c:pt>
                <c:pt idx="5">
                  <c:v>0.29840000000000338</c:v>
                </c:pt>
                <c:pt idx="6">
                  <c:v>0.37980000000000952</c:v>
                </c:pt>
                <c:pt idx="7">
                  <c:v>0.30670000000000008</c:v>
                </c:pt>
                <c:pt idx="8">
                  <c:v>0.42330000000000806</c:v>
                </c:pt>
                <c:pt idx="9">
                  <c:v>0.35370000000000001</c:v>
                </c:pt>
                <c:pt idx="10">
                  <c:v>0.27910000000000001</c:v>
                </c:pt>
                <c:pt idx="11">
                  <c:v>0.2046</c:v>
                </c:pt>
                <c:pt idx="12">
                  <c:v>0.20530000000000001</c:v>
                </c:pt>
                <c:pt idx="13">
                  <c:v>0.20490000000000044</c:v>
                </c:pt>
                <c:pt idx="14">
                  <c:v>0.40710000000000002</c:v>
                </c:pt>
                <c:pt idx="15">
                  <c:v>0.52080000000000004</c:v>
                </c:pt>
                <c:pt idx="16">
                  <c:v>0.5165999999999995</c:v>
                </c:pt>
                <c:pt idx="17">
                  <c:v>0.48660000000000031</c:v>
                </c:pt>
                <c:pt idx="18">
                  <c:v>0.5155999999999995</c:v>
                </c:pt>
                <c:pt idx="19">
                  <c:v>0.44790000000000002</c:v>
                </c:pt>
                <c:pt idx="20">
                  <c:v>0.36880000000000851</c:v>
                </c:pt>
                <c:pt idx="21">
                  <c:v>0.33450000000000896</c:v>
                </c:pt>
                <c:pt idx="22">
                  <c:v>0.29440000000000038</c:v>
                </c:pt>
                <c:pt idx="23">
                  <c:v>0.22600000000000001</c:v>
                </c:pt>
                <c:pt idx="24">
                  <c:v>0.14940000000000397</c:v>
                </c:pt>
                <c:pt idx="25">
                  <c:v>0.15050000000000024</c:v>
                </c:pt>
              </c:numCache>
            </c:numRef>
          </c:xVal>
          <c:yVal>
            <c:numRef>
              <c:f>Лист3!$O$117:$O$142</c:f>
              <c:numCache>
                <c:formatCode>General</c:formatCode>
                <c:ptCount val="26"/>
                <c:pt idx="8">
                  <c:v>35.39</c:v>
                </c:pt>
                <c:pt idx="9">
                  <c:v>35.260000000000012</c:v>
                </c:pt>
                <c:pt idx="10">
                  <c:v>34.800000000000004</c:v>
                </c:pt>
                <c:pt idx="11">
                  <c:v>33.630000000000003</c:v>
                </c:pt>
                <c:pt idx="12">
                  <c:v>34.910000000000004</c:v>
                </c:pt>
                <c:pt idx="13">
                  <c:v>33.71</c:v>
                </c:pt>
                <c:pt idx="21">
                  <c:v>33.220000000000013</c:v>
                </c:pt>
                <c:pt idx="22">
                  <c:v>30.99</c:v>
                </c:pt>
                <c:pt idx="23">
                  <c:v>30.69</c:v>
                </c:pt>
                <c:pt idx="24">
                  <c:v>29.55</c:v>
                </c:pt>
                <c:pt idx="25">
                  <c:v>30.14</c:v>
                </c:pt>
              </c:numCache>
            </c:numRef>
          </c:yVal>
          <c:smooth val="0"/>
          <c:extLst>
            <c:ext xmlns:c16="http://schemas.microsoft.com/office/drawing/2014/chart" uri="{C3380CC4-5D6E-409C-BE32-E72D297353CC}">
              <c16:uniqueId val="{00000003-50BC-4E9A-B883-7EF0035CCD88}"/>
            </c:ext>
          </c:extLst>
        </c:ser>
        <c:dLbls>
          <c:showLegendKey val="0"/>
          <c:showVal val="0"/>
          <c:showCatName val="0"/>
          <c:showSerName val="0"/>
          <c:showPercent val="0"/>
          <c:showBubbleSize val="0"/>
        </c:dLbls>
        <c:axId val="165436800"/>
        <c:axId val="165459456"/>
      </c:scatterChart>
      <c:valAx>
        <c:axId val="165436800"/>
        <c:scaling>
          <c:orientation val="minMax"/>
          <c:max val="0.5"/>
          <c:min val="0"/>
        </c:scaling>
        <c:delete val="0"/>
        <c:axPos val="b"/>
        <c:majorGridlines>
          <c:spPr>
            <a:ln>
              <a:solidFill>
                <a:schemeClr val="bg1"/>
              </a:solidFill>
            </a:ln>
          </c:spPr>
        </c:majorGridlines>
        <c:minorGridlines>
          <c:spPr>
            <a:ln>
              <a:solidFill>
                <a:schemeClr val="bg1"/>
              </a:solidFill>
            </a:ln>
          </c:spPr>
        </c:minorGridlines>
        <c:title>
          <c:tx>
            <c:rich>
              <a:bodyPr/>
              <a:lstStyle/>
              <a:p>
                <a:pPr>
                  <a:defRPr sz="900" i="0">
                    <a:latin typeface="Arial" pitchFamily="34" charset="0"/>
                    <a:cs typeface="Arial" pitchFamily="34" charset="0"/>
                  </a:defRPr>
                </a:pPr>
                <a:r>
                  <a:rPr lang="en-US" sz="700" b="0" i="0" dirty="0">
                    <a:latin typeface="Arial" panose="020B0604020202020204" pitchFamily="34" charset="0"/>
                    <a:cs typeface="Arial" panose="020B0604020202020204" pitchFamily="34" charset="0"/>
                  </a:rPr>
                  <a:t>Dimensionless velocity</a:t>
                </a:r>
              </a:p>
            </c:rich>
          </c:tx>
          <c:layout>
            <c:manualLayout>
              <c:xMode val="edge"/>
              <c:yMode val="edge"/>
              <c:x val="0.40511931145906532"/>
              <c:y val="0.83508858267716535"/>
            </c:manualLayout>
          </c:layout>
          <c:overlay val="0"/>
        </c:title>
        <c:numFmt formatCode="General" sourceLinked="0"/>
        <c:majorTickMark val="in"/>
        <c:minorTickMark val="in"/>
        <c:tickLblPos val="nextTo"/>
        <c:spPr>
          <a:ln w="12700">
            <a:solidFill>
              <a:sysClr val="windowText" lastClr="000000"/>
            </a:solidFill>
          </a:ln>
        </c:spPr>
        <c:txPr>
          <a:bodyPr/>
          <a:lstStyle/>
          <a:p>
            <a:pPr>
              <a:defRPr sz="900">
                <a:latin typeface="Times New Roman" pitchFamily="18" charset="0"/>
                <a:cs typeface="Times New Roman" pitchFamily="18" charset="0"/>
              </a:defRPr>
            </a:pPr>
            <a:endParaRPr lang="en-RU"/>
          </a:p>
        </c:txPr>
        <c:crossAx val="165459456"/>
        <c:crossesAt val="0"/>
        <c:crossBetween val="midCat"/>
        <c:majorUnit val="0.1"/>
        <c:minorUnit val="0.05"/>
      </c:valAx>
      <c:valAx>
        <c:axId val="165459456"/>
        <c:scaling>
          <c:orientation val="minMax"/>
          <c:max val="40"/>
          <c:min val="20"/>
        </c:scaling>
        <c:delete val="0"/>
        <c:axPos val="l"/>
        <c:majorGridlines>
          <c:spPr>
            <a:ln w="12700">
              <a:solidFill>
                <a:schemeClr val="bg1"/>
              </a:solidFill>
            </a:ln>
          </c:spPr>
        </c:majorGridlines>
        <c:minorGridlines/>
        <c:title>
          <c:tx>
            <c:rich>
              <a:bodyPr rot="-5400000" vert="horz"/>
              <a:lstStyle/>
              <a:p>
                <a:pPr>
                  <a:defRPr sz="900" b="0">
                    <a:latin typeface="Times New Roman" pitchFamily="18" charset="0"/>
                    <a:cs typeface="Times New Roman" pitchFamily="18" charset="0"/>
                  </a:defRPr>
                </a:pPr>
                <a:r>
                  <a:rPr lang="en-US" sz="700" b="0" i="0" dirty="0">
                    <a:latin typeface="Arial" panose="020B0604020202020204" pitchFamily="34" charset="0"/>
                    <a:cs typeface="Arial" panose="020B0604020202020204" pitchFamily="34" charset="0"/>
                  </a:rPr>
                  <a:t>k</a:t>
                </a:r>
                <a:r>
                  <a:rPr lang="en-US" sz="700" b="0" i="0" baseline="-25000" dirty="0">
                    <a:latin typeface="Arial" panose="020B0604020202020204" pitchFamily="34" charset="0"/>
                    <a:cs typeface="Arial" panose="020B0604020202020204" pitchFamily="34" charset="0"/>
                  </a:rPr>
                  <a:t>l</a:t>
                </a:r>
                <a:r>
                  <a:rPr lang="ru-RU" sz="700" b="0" i="0" dirty="0">
                    <a:latin typeface="Arial" panose="020B0604020202020204" pitchFamily="34" charset="0"/>
                    <a:cs typeface="Arial" panose="020B0604020202020204" pitchFamily="34" charset="0"/>
                  </a:rPr>
                  <a:t>, </a:t>
                </a:r>
                <a:r>
                  <a:rPr lang="en-US" sz="700" b="0" i="0" dirty="0" err="1">
                    <a:latin typeface="Arial" panose="020B0604020202020204" pitchFamily="34" charset="0"/>
                    <a:cs typeface="Arial" panose="020B0604020202020204" pitchFamily="34" charset="0"/>
                  </a:rPr>
                  <a:t>Wt</a:t>
                </a:r>
                <a:r>
                  <a:rPr lang="ru-RU" sz="700" b="0" i="0" dirty="0">
                    <a:latin typeface="Arial" panose="020B0604020202020204" pitchFamily="34" charset="0"/>
                    <a:cs typeface="Arial" panose="020B0604020202020204" pitchFamily="34" charset="0"/>
                  </a:rPr>
                  <a:t>/(</a:t>
                </a:r>
                <a:r>
                  <a:rPr lang="en-US" sz="700" b="0" i="0" dirty="0">
                    <a:latin typeface="Arial" panose="020B0604020202020204" pitchFamily="34" charset="0"/>
                    <a:cs typeface="Arial" panose="020B0604020202020204" pitchFamily="34" charset="0"/>
                  </a:rPr>
                  <a:t>m</a:t>
                </a:r>
                <a:r>
                  <a:rPr lang="ru-RU" sz="700" b="0" i="0" dirty="0">
                    <a:latin typeface="Arial" panose="020B0604020202020204" pitchFamily="34" charset="0"/>
                    <a:cs typeface="Arial" panose="020B0604020202020204" pitchFamily="34" charset="0"/>
                    <a:sym typeface="Symbol"/>
                  </a:rPr>
                  <a:t></a:t>
                </a:r>
                <a:r>
                  <a:rPr lang="en-US" sz="700" b="0" i="0" dirty="0">
                    <a:latin typeface="Arial" panose="020B0604020202020204" pitchFamily="34" charset="0"/>
                    <a:cs typeface="Arial" panose="020B0604020202020204" pitchFamily="34" charset="0"/>
                  </a:rPr>
                  <a:t>K</a:t>
                </a:r>
                <a:r>
                  <a:rPr lang="ru-RU" sz="700" b="0" i="0" dirty="0">
                    <a:latin typeface="Arial" panose="020B0604020202020204" pitchFamily="34" charset="0"/>
                    <a:cs typeface="Arial" panose="020B0604020202020204" pitchFamily="34" charset="0"/>
                  </a:rPr>
                  <a:t>)</a:t>
                </a:r>
                <a:endParaRPr lang="en-US" sz="700" b="0" i="0" dirty="0">
                  <a:latin typeface="Arial" panose="020B0604020202020204" pitchFamily="34" charset="0"/>
                  <a:cs typeface="Arial" panose="020B0604020202020204" pitchFamily="34" charset="0"/>
                </a:endParaRPr>
              </a:p>
            </c:rich>
          </c:tx>
          <c:layout>
            <c:manualLayout>
              <c:xMode val="edge"/>
              <c:yMode val="edge"/>
              <c:x val="4.9029046354044481E-2"/>
              <c:y val="0.11501668223675462"/>
            </c:manualLayout>
          </c:layout>
          <c:overlay val="0"/>
        </c:title>
        <c:numFmt formatCode="0" sourceLinked="0"/>
        <c:majorTickMark val="in"/>
        <c:minorTickMark val="none"/>
        <c:tickLblPos val="nextTo"/>
        <c:spPr>
          <a:ln w="12700">
            <a:solidFill>
              <a:schemeClr val="tx1"/>
            </a:solidFill>
          </a:ln>
        </c:spPr>
        <c:txPr>
          <a:bodyPr/>
          <a:lstStyle/>
          <a:p>
            <a:pPr>
              <a:defRPr sz="900">
                <a:latin typeface="Times New Roman" pitchFamily="18" charset="0"/>
                <a:cs typeface="Times New Roman" pitchFamily="18" charset="0"/>
              </a:defRPr>
            </a:pPr>
            <a:endParaRPr lang="en-RU"/>
          </a:p>
        </c:txPr>
        <c:crossAx val="165436800"/>
        <c:crossesAt val="0"/>
        <c:crossBetween val="midCat"/>
        <c:majorUnit val="5"/>
        <c:minorUnit val="5"/>
      </c:valAx>
      <c:spPr>
        <a:noFill/>
        <a:ln>
          <a:solidFill>
            <a:schemeClr val="tx1"/>
          </a:solidFill>
        </a:ln>
      </c:spPr>
    </c:plotArea>
    <c:plotVisOnly val="0"/>
    <c:dispBlanksAs val="gap"/>
    <c:showDLblsOverMax val="0"/>
  </c:chart>
  <c:spPr>
    <a:ln w="12700">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05553271704561"/>
          <c:y val="4.3830262236957379E-2"/>
          <c:w val="0.75281977585501469"/>
          <c:h val="0.74417234525363951"/>
        </c:manualLayout>
      </c:layout>
      <c:scatterChart>
        <c:scatterStyle val="lineMarker"/>
        <c:varyColors val="0"/>
        <c:ser>
          <c:idx val="0"/>
          <c:order val="0"/>
          <c:tx>
            <c:v>13-27и32-45</c:v>
          </c:tx>
          <c:spPr>
            <a:ln w="28575">
              <a:noFill/>
            </a:ln>
          </c:spPr>
          <c:marker>
            <c:symbol val="circle"/>
            <c:size val="6"/>
            <c:spPr>
              <a:solidFill>
                <a:srgbClr val="FFFFFF"/>
              </a:solidFill>
              <a:ln>
                <a:solidFill>
                  <a:schemeClr val="tx1"/>
                </a:solidFill>
                <a:prstDash val="solid"/>
              </a:ln>
            </c:spPr>
          </c:marker>
          <c:xVal>
            <c:numRef>
              <c:f>(таблица!$X$69:$AK$69;таблица!$E$69:$S$69)</c:f>
              <c:numCache>
                <c:formatCode>General</c:formatCode>
                <c:ptCount val="29"/>
                <c:pt idx="0">
                  <c:v>0.25</c:v>
                </c:pt>
                <c:pt idx="1">
                  <c:v>0.23076923076923248</c:v>
                </c:pt>
                <c:pt idx="2">
                  <c:v>0.21153846153846337</c:v>
                </c:pt>
                <c:pt idx="3">
                  <c:v>0.19230769230769248</c:v>
                </c:pt>
                <c:pt idx="4">
                  <c:v>0.17307692307692321</c:v>
                </c:pt>
                <c:pt idx="5">
                  <c:v>0.15384615384615527</c:v>
                </c:pt>
                <c:pt idx="6">
                  <c:v>0.13461538461538491</c:v>
                </c:pt>
                <c:pt idx="7">
                  <c:v>0.11538461538461546</c:v>
                </c:pt>
                <c:pt idx="8">
                  <c:v>9.6153846153847214E-2</c:v>
                </c:pt>
                <c:pt idx="9">
                  <c:v>7.6923076923077024E-2</c:v>
                </c:pt>
                <c:pt idx="10">
                  <c:v>5.7692307692307813E-2</c:v>
                </c:pt>
                <c:pt idx="11">
                  <c:v>3.8461538461538484E-2</c:v>
                </c:pt>
                <c:pt idx="12">
                  <c:v>1.9230769230769374E-2</c:v>
                </c:pt>
                <c:pt idx="13">
                  <c:v>0</c:v>
                </c:pt>
                <c:pt idx="14">
                  <c:v>0.84615384615385036</c:v>
                </c:pt>
                <c:pt idx="15">
                  <c:v>0.73076923076923073</c:v>
                </c:pt>
                <c:pt idx="16">
                  <c:v>0.65384615384615385</c:v>
                </c:pt>
                <c:pt idx="17">
                  <c:v>0.61538461538461564</c:v>
                </c:pt>
                <c:pt idx="18">
                  <c:v>0.57692307692308298</c:v>
                </c:pt>
                <c:pt idx="19">
                  <c:v>0.53846153846153844</c:v>
                </c:pt>
                <c:pt idx="20">
                  <c:v>0.5</c:v>
                </c:pt>
                <c:pt idx="21">
                  <c:v>0.46153846153846345</c:v>
                </c:pt>
                <c:pt idx="22">
                  <c:v>0.42307692307692524</c:v>
                </c:pt>
                <c:pt idx="23">
                  <c:v>0.3846153846153848</c:v>
                </c:pt>
                <c:pt idx="24">
                  <c:v>0.36538461538462136</c:v>
                </c:pt>
                <c:pt idx="25">
                  <c:v>0.34615384615384648</c:v>
                </c:pt>
                <c:pt idx="26">
                  <c:v>0.32692307692307992</c:v>
                </c:pt>
                <c:pt idx="27">
                  <c:v>0.30769230769230782</c:v>
                </c:pt>
                <c:pt idx="28">
                  <c:v>0.28846153846153655</c:v>
                </c:pt>
              </c:numCache>
            </c:numRef>
          </c:xVal>
          <c:yVal>
            <c:numRef>
              <c:f>(таблица!$X$7:$AK$7;таблица!$E$7:$S$7)</c:f>
              <c:numCache>
                <c:formatCode>0.00</c:formatCode>
                <c:ptCount val="29"/>
                <c:pt idx="0">
                  <c:v>491.02666999999963</c:v>
                </c:pt>
                <c:pt idx="1">
                  <c:v>492.84598000000193</c:v>
                </c:pt>
                <c:pt idx="2">
                  <c:v>490.98002999999869</c:v>
                </c:pt>
                <c:pt idx="3">
                  <c:v>484.32447000000002</c:v>
                </c:pt>
                <c:pt idx="4">
                  <c:v>472.031029999998</c:v>
                </c:pt>
                <c:pt idx="5">
                  <c:v>466.89018999999894</c:v>
                </c:pt>
                <c:pt idx="6" formatCode="General">
                  <c:v>463.48229999999899</c:v>
                </c:pt>
                <c:pt idx="7">
                  <c:v>447.52760000000001</c:v>
                </c:pt>
                <c:pt idx="8">
                  <c:v>442.80054000000001</c:v>
                </c:pt>
                <c:pt idx="9">
                  <c:v>430.52847000000003</c:v>
                </c:pt>
                <c:pt idx="10">
                  <c:v>417.96967999999993</c:v>
                </c:pt>
                <c:pt idx="11">
                  <c:v>420.52356999999893</c:v>
                </c:pt>
                <c:pt idx="12">
                  <c:v>408.50162999999969</c:v>
                </c:pt>
                <c:pt idx="13">
                  <c:v>409.04484000000264</c:v>
                </c:pt>
                <c:pt idx="15">
                  <c:v>519.75504000000001</c:v>
                </c:pt>
                <c:pt idx="16">
                  <c:v>520.57500000000005</c:v>
                </c:pt>
                <c:pt idx="17">
                  <c:v>515.02332000000001</c:v>
                </c:pt>
                <c:pt idx="18">
                  <c:v>519.33335999999997</c:v>
                </c:pt>
                <c:pt idx="20">
                  <c:v>515.37464</c:v>
                </c:pt>
                <c:pt idx="21">
                  <c:v>513.99279000000001</c:v>
                </c:pt>
                <c:pt idx="22">
                  <c:v>513.54781999999796</c:v>
                </c:pt>
                <c:pt idx="23">
                  <c:v>509.66048999999998</c:v>
                </c:pt>
                <c:pt idx="24">
                  <c:v>509.80099000000001</c:v>
                </c:pt>
                <c:pt idx="25">
                  <c:v>507.38932</c:v>
                </c:pt>
                <c:pt idx="26">
                  <c:v>504.67363999999969</c:v>
                </c:pt>
                <c:pt idx="27">
                  <c:v>494.85077000000001</c:v>
                </c:pt>
                <c:pt idx="28">
                  <c:v>504.39269999999999</c:v>
                </c:pt>
              </c:numCache>
            </c:numRef>
          </c:yVal>
          <c:smooth val="0"/>
          <c:extLst>
            <c:ext xmlns:c16="http://schemas.microsoft.com/office/drawing/2014/chart" uri="{C3380CC4-5D6E-409C-BE32-E72D297353CC}">
              <c16:uniqueId val="{00000000-CA72-104D-AE00-6C9BA3A6A6F3}"/>
            </c:ext>
          </c:extLst>
        </c:ser>
        <c:ser>
          <c:idx val="1"/>
          <c:order val="1"/>
          <c:tx>
            <c:v>67-70</c:v>
          </c:tx>
          <c:spPr>
            <a:ln w="28575">
              <a:noFill/>
            </a:ln>
          </c:spPr>
          <c:marker>
            <c:symbol val="triangle"/>
            <c:size val="7"/>
            <c:spPr>
              <a:solidFill>
                <a:srgbClr val="0070C0"/>
              </a:solidFill>
              <a:ln>
                <a:solidFill>
                  <a:schemeClr val="tx1"/>
                </a:solidFill>
                <a:prstDash val="solid"/>
              </a:ln>
            </c:spPr>
          </c:marker>
          <c:xVal>
            <c:numRef>
              <c:f>таблица!$AL$69:$AO$69</c:f>
              <c:numCache>
                <c:formatCode>General</c:formatCode>
                <c:ptCount val="4"/>
                <c:pt idx="0">
                  <c:v>0</c:v>
                </c:pt>
                <c:pt idx="1">
                  <c:v>0</c:v>
                </c:pt>
                <c:pt idx="2">
                  <c:v>1</c:v>
                </c:pt>
                <c:pt idx="3">
                  <c:v>1</c:v>
                </c:pt>
              </c:numCache>
            </c:numRef>
          </c:xVal>
          <c:yVal>
            <c:numRef>
              <c:f>таблица!$AL$7:$AO$7</c:f>
              <c:numCache>
                <c:formatCode>0.00</c:formatCode>
                <c:ptCount val="4"/>
                <c:pt idx="0">
                  <c:v>344.09946000000002</c:v>
                </c:pt>
                <c:pt idx="1">
                  <c:v>344.19517999999869</c:v>
                </c:pt>
                <c:pt idx="2">
                  <c:v>506.75716999999969</c:v>
                </c:pt>
                <c:pt idx="3">
                  <c:v>506.59328999999963</c:v>
                </c:pt>
              </c:numCache>
            </c:numRef>
          </c:yVal>
          <c:smooth val="0"/>
          <c:extLst>
            <c:ext xmlns:c16="http://schemas.microsoft.com/office/drawing/2014/chart" uri="{C3380CC4-5D6E-409C-BE32-E72D297353CC}">
              <c16:uniqueId val="{00000001-CA72-104D-AE00-6C9BA3A6A6F3}"/>
            </c:ext>
          </c:extLst>
        </c:ser>
        <c:ser>
          <c:idx val="2"/>
          <c:order val="2"/>
          <c:tx>
            <c:v>1и78</c:v>
          </c:tx>
          <c:spPr>
            <a:ln w="28575">
              <a:noFill/>
            </a:ln>
          </c:spPr>
          <c:marker>
            <c:symbol val="circle"/>
            <c:size val="7"/>
            <c:spPr>
              <a:solidFill>
                <a:srgbClr val="FF0000"/>
              </a:solidFill>
              <a:ln>
                <a:solidFill>
                  <a:srgbClr val="0000FF"/>
                </a:solidFill>
                <a:prstDash val="solid"/>
              </a:ln>
            </c:spPr>
          </c:marker>
          <c:xVal>
            <c:numRef>
              <c:f>(таблица!$D$69;таблица!$AP$69)</c:f>
              <c:numCache>
                <c:formatCode>General</c:formatCode>
                <c:ptCount val="2"/>
                <c:pt idx="0">
                  <c:v>1</c:v>
                </c:pt>
                <c:pt idx="1">
                  <c:v>0</c:v>
                </c:pt>
              </c:numCache>
            </c:numRef>
          </c:xVal>
          <c:yVal>
            <c:numRef>
              <c:f>(таблица!$D$7;таблица!$AP$7)</c:f>
              <c:numCache>
                <c:formatCode>0.00</c:formatCode>
                <c:ptCount val="2"/>
                <c:pt idx="0">
                  <c:v>538.71649000000002</c:v>
                </c:pt>
                <c:pt idx="1">
                  <c:v>396.07452999999964</c:v>
                </c:pt>
              </c:numCache>
            </c:numRef>
          </c:yVal>
          <c:smooth val="0"/>
          <c:extLst>
            <c:ext xmlns:c16="http://schemas.microsoft.com/office/drawing/2014/chart" uri="{C3380CC4-5D6E-409C-BE32-E72D297353CC}">
              <c16:uniqueId val="{00000002-CA72-104D-AE00-6C9BA3A6A6F3}"/>
            </c:ext>
          </c:extLst>
        </c:ser>
        <c:ser>
          <c:idx val="3"/>
          <c:order val="3"/>
          <c:tx>
            <c:v>28</c:v>
          </c:tx>
          <c:spPr>
            <a:ln w="28575">
              <a:noFill/>
            </a:ln>
          </c:spPr>
          <c:marker>
            <c:symbol val="triangle"/>
            <c:size val="9"/>
            <c:spPr>
              <a:solidFill>
                <a:schemeClr val="bg1"/>
              </a:solidFill>
              <a:ln>
                <a:solidFill>
                  <a:srgbClr val="000000"/>
                </a:solidFill>
                <a:prstDash val="solid"/>
              </a:ln>
            </c:spPr>
          </c:marker>
          <c:xVal>
            <c:numRef>
              <c:f>таблица!$T$69</c:f>
              <c:numCache>
                <c:formatCode>General</c:formatCode>
                <c:ptCount val="1"/>
                <c:pt idx="0">
                  <c:v>0.26923076923076938</c:v>
                </c:pt>
              </c:numCache>
            </c:numRef>
          </c:xVal>
          <c:yVal>
            <c:numRef>
              <c:f>таблица!$T$7</c:f>
              <c:numCache>
                <c:formatCode>0.00</c:formatCode>
                <c:ptCount val="1"/>
                <c:pt idx="0">
                  <c:v>501.95828999999969</c:v>
                </c:pt>
              </c:numCache>
            </c:numRef>
          </c:yVal>
          <c:smooth val="0"/>
          <c:extLst>
            <c:ext xmlns:c16="http://schemas.microsoft.com/office/drawing/2014/chart" uri="{C3380CC4-5D6E-409C-BE32-E72D297353CC}">
              <c16:uniqueId val="{00000003-CA72-104D-AE00-6C9BA3A6A6F3}"/>
            </c:ext>
          </c:extLst>
        </c:ser>
        <c:ser>
          <c:idx val="4"/>
          <c:order val="4"/>
          <c:tx>
            <c:v>29</c:v>
          </c:tx>
          <c:spPr>
            <a:ln w="28575">
              <a:noFill/>
            </a:ln>
          </c:spPr>
          <c:marker>
            <c:symbol val="star"/>
            <c:size val="5"/>
            <c:spPr>
              <a:noFill/>
              <a:ln>
                <a:solidFill>
                  <a:srgbClr val="800080"/>
                </a:solidFill>
                <a:prstDash val="solid"/>
              </a:ln>
            </c:spPr>
          </c:marker>
          <c:xVal>
            <c:numRef>
              <c:f>таблица!$U$69</c:f>
              <c:numCache>
                <c:formatCode>General</c:formatCode>
                <c:ptCount val="1"/>
                <c:pt idx="0">
                  <c:v>0.26923076923076938</c:v>
                </c:pt>
              </c:numCache>
            </c:numRef>
          </c:xVal>
          <c:yVal>
            <c:numRef>
              <c:f>таблица!$U$7</c:f>
              <c:numCache>
                <c:formatCode>0.00</c:formatCode>
                <c:ptCount val="1"/>
                <c:pt idx="0">
                  <c:v>503.55000999999999</c:v>
                </c:pt>
              </c:numCache>
            </c:numRef>
          </c:yVal>
          <c:smooth val="0"/>
          <c:extLst>
            <c:ext xmlns:c16="http://schemas.microsoft.com/office/drawing/2014/chart" uri="{C3380CC4-5D6E-409C-BE32-E72D297353CC}">
              <c16:uniqueId val="{00000004-CA72-104D-AE00-6C9BA3A6A6F3}"/>
            </c:ext>
          </c:extLst>
        </c:ser>
        <c:ser>
          <c:idx val="5"/>
          <c:order val="5"/>
          <c:tx>
            <c:v>30</c:v>
          </c:tx>
          <c:spPr>
            <a:ln w="28575">
              <a:noFill/>
            </a:ln>
          </c:spPr>
          <c:marker>
            <c:symbol val="triangle"/>
            <c:size val="8"/>
            <c:spPr>
              <a:solidFill>
                <a:srgbClr val="FFFFFF"/>
              </a:solidFill>
              <a:ln>
                <a:solidFill>
                  <a:schemeClr val="tx1"/>
                </a:solidFill>
                <a:prstDash val="solid"/>
              </a:ln>
            </c:spPr>
          </c:marker>
          <c:xVal>
            <c:numRef>
              <c:f>таблица!$V$69</c:f>
              <c:numCache>
                <c:formatCode>General</c:formatCode>
                <c:ptCount val="1"/>
                <c:pt idx="0">
                  <c:v>0.26923076923076938</c:v>
                </c:pt>
              </c:numCache>
            </c:numRef>
          </c:xVal>
          <c:yVal>
            <c:numRef>
              <c:f>таблица!$V$7</c:f>
              <c:numCache>
                <c:formatCode>0.00</c:formatCode>
                <c:ptCount val="1"/>
                <c:pt idx="0">
                  <c:v>504.55656999999923</c:v>
                </c:pt>
              </c:numCache>
            </c:numRef>
          </c:yVal>
          <c:smooth val="0"/>
          <c:extLst>
            <c:ext xmlns:c16="http://schemas.microsoft.com/office/drawing/2014/chart" uri="{C3380CC4-5D6E-409C-BE32-E72D297353CC}">
              <c16:uniqueId val="{00000005-CA72-104D-AE00-6C9BA3A6A6F3}"/>
            </c:ext>
          </c:extLst>
        </c:ser>
        <c:ser>
          <c:idx val="6"/>
          <c:order val="6"/>
          <c:tx>
            <c:v>31</c:v>
          </c:tx>
          <c:spPr>
            <a:ln w="28575">
              <a:noFill/>
            </a:ln>
          </c:spPr>
          <c:marker>
            <c:symbol val="triangle"/>
            <c:size val="8"/>
            <c:spPr>
              <a:noFill/>
              <a:ln>
                <a:solidFill>
                  <a:schemeClr val="tx1"/>
                </a:solidFill>
                <a:prstDash val="solid"/>
              </a:ln>
            </c:spPr>
          </c:marker>
          <c:xVal>
            <c:numRef>
              <c:f>таблица!$W$69</c:f>
              <c:numCache>
                <c:formatCode>General</c:formatCode>
                <c:ptCount val="1"/>
                <c:pt idx="0">
                  <c:v>0.26923076923076938</c:v>
                </c:pt>
              </c:numCache>
            </c:numRef>
          </c:xVal>
          <c:yVal>
            <c:numRef>
              <c:f>таблица!$W$7</c:f>
              <c:numCache>
                <c:formatCode>0.00</c:formatCode>
                <c:ptCount val="1"/>
                <c:pt idx="0">
                  <c:v>503.12867</c:v>
                </c:pt>
              </c:numCache>
            </c:numRef>
          </c:yVal>
          <c:smooth val="0"/>
          <c:extLst>
            <c:ext xmlns:c16="http://schemas.microsoft.com/office/drawing/2014/chart" uri="{C3380CC4-5D6E-409C-BE32-E72D297353CC}">
              <c16:uniqueId val="{00000006-CA72-104D-AE00-6C9BA3A6A6F3}"/>
            </c:ext>
          </c:extLst>
        </c:ser>
        <c:dLbls>
          <c:showLegendKey val="0"/>
          <c:showVal val="0"/>
          <c:showCatName val="0"/>
          <c:showSerName val="0"/>
          <c:showPercent val="0"/>
          <c:showBubbleSize val="0"/>
        </c:dLbls>
        <c:axId val="137474432"/>
        <c:axId val="137636480"/>
      </c:scatterChart>
      <c:valAx>
        <c:axId val="137474432"/>
        <c:scaling>
          <c:orientation val="minMax"/>
          <c:max val="1"/>
          <c:min val="0"/>
        </c:scaling>
        <c:delete val="0"/>
        <c:axPos val="b"/>
        <c:majorGridlines>
          <c:spPr>
            <a:ln w="3175">
              <a:solidFill>
                <a:schemeClr val="bg1"/>
              </a:solidFill>
              <a:prstDash val="solid"/>
            </a:ln>
          </c:spPr>
        </c:majorGridlines>
        <c:numFmt formatCode="#,##0.0" sourceLinked="0"/>
        <c:majorTickMark val="in"/>
        <c:minorTickMark val="none"/>
        <c:tickLblPos val="nextTo"/>
        <c:spPr>
          <a:ln w="3175">
            <a:solidFill>
              <a:srgbClr val="000000"/>
            </a:solidFill>
            <a:prstDash val="solid"/>
          </a:ln>
        </c:spPr>
        <c:txPr>
          <a:bodyPr rot="0" vert="horz"/>
          <a:lstStyle/>
          <a:p>
            <a:pPr>
              <a:defRPr/>
            </a:pPr>
            <a:endParaRPr lang="en-RU"/>
          </a:p>
        </c:txPr>
        <c:crossAx val="137636480"/>
        <c:crosses val="autoZero"/>
        <c:crossBetween val="midCat"/>
        <c:majorUnit val="0.2"/>
        <c:minorUnit val="0.2"/>
      </c:valAx>
      <c:valAx>
        <c:axId val="137636480"/>
        <c:scaling>
          <c:orientation val="minMax"/>
          <c:max val="550"/>
          <c:min val="300"/>
        </c:scaling>
        <c:delete val="0"/>
        <c:axPos val="l"/>
        <c:majorGridlines>
          <c:spPr>
            <a:ln w="3175">
              <a:solidFill>
                <a:schemeClr val="bg1"/>
              </a:solidFill>
              <a:prstDash val="solid"/>
            </a:ln>
          </c:spPr>
        </c:majorGridlines>
        <c:title>
          <c:tx>
            <c:rich>
              <a:bodyPr/>
              <a:lstStyle/>
              <a:p>
                <a:pPr>
                  <a:defRPr/>
                </a:pPr>
                <a:r>
                  <a:rPr lang="en-US" sz="700" b="0" i="0" dirty="0">
                    <a:latin typeface="Arial" panose="020B0604020202020204" pitchFamily="34" charset="0"/>
                    <a:cs typeface="Arial" panose="020B0604020202020204" pitchFamily="34" charset="0"/>
                  </a:rPr>
                  <a:t>Temperature</a:t>
                </a:r>
                <a:r>
                  <a:rPr lang="ru-RU" sz="700" b="0" i="0" dirty="0">
                    <a:latin typeface="Arial" panose="020B0604020202020204" pitchFamily="34" charset="0"/>
                    <a:cs typeface="Arial" panose="020B0604020202020204" pitchFamily="34" charset="0"/>
                  </a:rPr>
                  <a:t>, </a:t>
                </a:r>
                <a:r>
                  <a:rPr lang="ru-RU" sz="700" b="0" i="0" dirty="0">
                    <a:latin typeface="Arial" panose="020B0604020202020204" pitchFamily="34" charset="0"/>
                    <a:cs typeface="Arial" panose="020B0604020202020204" pitchFamily="34" charset="0"/>
                    <a:sym typeface="Symbol"/>
                  </a:rPr>
                  <a:t></a:t>
                </a:r>
                <a:r>
                  <a:rPr lang="ru-RU" sz="700" b="0" i="0" dirty="0">
                    <a:latin typeface="Arial" panose="020B0604020202020204" pitchFamily="34" charset="0"/>
                    <a:cs typeface="Arial" panose="020B0604020202020204" pitchFamily="34" charset="0"/>
                  </a:rPr>
                  <a:t>С</a:t>
                </a:r>
              </a:p>
            </c:rich>
          </c:tx>
          <c:layout>
            <c:manualLayout>
              <c:xMode val="edge"/>
              <c:yMode val="edge"/>
              <c:x val="1.3753280839895021E-2"/>
              <c:y val="0.14453201760970139"/>
            </c:manualLayout>
          </c:layout>
          <c:overlay val="0"/>
          <c:spPr>
            <a:noFill/>
            <a:ln w="25400">
              <a:noFill/>
            </a:ln>
          </c:spPr>
        </c:title>
        <c:numFmt formatCode="0" sourceLinked="0"/>
        <c:majorTickMark val="in"/>
        <c:minorTickMark val="none"/>
        <c:tickLblPos val="nextTo"/>
        <c:spPr>
          <a:ln w="3175">
            <a:solidFill>
              <a:srgbClr val="000000"/>
            </a:solidFill>
            <a:prstDash val="solid"/>
          </a:ln>
        </c:spPr>
        <c:txPr>
          <a:bodyPr rot="0" vert="horz"/>
          <a:lstStyle/>
          <a:p>
            <a:pPr>
              <a:defRPr/>
            </a:pPr>
            <a:endParaRPr lang="en-RU"/>
          </a:p>
        </c:txPr>
        <c:crossAx val="137474432"/>
        <c:crosses val="autoZero"/>
        <c:crossBetween val="midCat"/>
        <c:majorUnit val="50"/>
      </c:valAx>
      <c:spPr>
        <a:noFill/>
        <a:ln w="12700">
          <a:solidFill>
            <a:schemeClr val="tx1"/>
          </a:solidFill>
          <a:prstDash val="solid"/>
        </a:ln>
      </c:spPr>
    </c:plotArea>
    <c:plotVisOnly val="1"/>
    <c:dispBlanksAs val="gap"/>
    <c:showDLblsOverMax val="0"/>
  </c:chart>
  <c:spPr>
    <a:solidFill>
      <a:srgbClr val="FFFFFF"/>
    </a:solidFill>
    <a:ln w="3175">
      <a:noFill/>
      <a:prstDash val="solid"/>
    </a:ln>
  </c:spPr>
  <c:txPr>
    <a:bodyPr/>
    <a:lstStyle/>
    <a:p>
      <a:pPr>
        <a:defRPr sz="900" b="0" i="0" u="none" strike="noStrike" baseline="0">
          <a:solidFill>
            <a:srgbClr val="000000"/>
          </a:solidFill>
          <a:latin typeface="Times New Roman" pitchFamily="18" charset="0"/>
          <a:ea typeface="Arial Cyr"/>
          <a:cs typeface="Times New Roman" pitchFamily="18" charset="0"/>
        </a:defRPr>
      </a:pPr>
      <a:endParaRPr lang="en-RU"/>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43319622408091"/>
          <c:y val="6.2910202760437989E-2"/>
          <c:w val="0.790511811023622"/>
          <c:h val="0.68865537610259853"/>
        </c:manualLayout>
      </c:layout>
      <c:scatterChart>
        <c:scatterStyle val="lineMarker"/>
        <c:varyColors val="0"/>
        <c:ser>
          <c:idx val="0"/>
          <c:order val="0"/>
          <c:tx>
            <c:v>1</c:v>
          </c:tx>
          <c:spPr>
            <a:ln>
              <a:noFill/>
            </a:ln>
          </c:spPr>
          <c:marker>
            <c:symbol val="triangle"/>
            <c:size val="7"/>
            <c:spPr>
              <a:solidFill>
                <a:srgbClr val="00B050"/>
              </a:solidFill>
              <a:ln>
                <a:solidFill>
                  <a:sysClr val="windowText" lastClr="000000"/>
                </a:solidFill>
              </a:ln>
            </c:spPr>
          </c:marker>
          <c:xVal>
            <c:numRef>
              <c:f>Лист3!$H$93:$H$99</c:f>
              <c:numCache>
                <c:formatCode>General</c:formatCode>
                <c:ptCount val="7"/>
                <c:pt idx="0">
                  <c:v>86.33</c:v>
                </c:pt>
                <c:pt idx="1">
                  <c:v>91.960000000000022</c:v>
                </c:pt>
                <c:pt idx="2">
                  <c:v>168.7</c:v>
                </c:pt>
                <c:pt idx="3">
                  <c:v>238.9</c:v>
                </c:pt>
                <c:pt idx="4">
                  <c:v>336.4</c:v>
                </c:pt>
                <c:pt idx="5">
                  <c:v>391.1</c:v>
                </c:pt>
                <c:pt idx="6">
                  <c:v>469.3</c:v>
                </c:pt>
              </c:numCache>
            </c:numRef>
          </c:xVal>
          <c:yVal>
            <c:numRef>
              <c:f>Лист3!$I$93:$I$99</c:f>
              <c:numCache>
                <c:formatCode>General</c:formatCode>
                <c:ptCount val="7"/>
                <c:pt idx="0">
                  <c:v>4.3259999999999845</c:v>
                </c:pt>
                <c:pt idx="1">
                  <c:v>4.5149999999999855</c:v>
                </c:pt>
                <c:pt idx="2">
                  <c:v>4.9269999999999996</c:v>
                </c:pt>
                <c:pt idx="3">
                  <c:v>4.9450000000000003</c:v>
                </c:pt>
                <c:pt idx="4">
                  <c:v>4.9450000000000003</c:v>
                </c:pt>
                <c:pt idx="5">
                  <c:v>4.6929999999999845</c:v>
                </c:pt>
                <c:pt idx="6">
                  <c:v>3.605</c:v>
                </c:pt>
              </c:numCache>
            </c:numRef>
          </c:yVal>
          <c:smooth val="0"/>
          <c:extLst>
            <c:ext xmlns:c16="http://schemas.microsoft.com/office/drawing/2014/chart" uri="{C3380CC4-5D6E-409C-BE32-E72D297353CC}">
              <c16:uniqueId val="{00000000-0170-429D-B055-15BA1388C2D6}"/>
            </c:ext>
          </c:extLst>
        </c:ser>
        <c:ser>
          <c:idx val="4"/>
          <c:order val="1"/>
          <c:tx>
            <c:v>5</c:v>
          </c:tx>
          <c:spPr>
            <a:ln>
              <a:noFill/>
            </a:ln>
          </c:spPr>
          <c:marker>
            <c:symbol val="circle"/>
            <c:size val="6"/>
            <c:spPr>
              <a:solidFill>
                <a:srgbClr val="00B0F0"/>
              </a:solidFill>
              <a:ln>
                <a:solidFill>
                  <a:sysClr val="windowText" lastClr="000000"/>
                </a:solidFill>
              </a:ln>
            </c:spPr>
          </c:marker>
          <c:xVal>
            <c:numRef>
              <c:f>Лист3!$H$87:$H$92</c:f>
              <c:numCache>
                <c:formatCode>General</c:formatCode>
                <c:ptCount val="6"/>
                <c:pt idx="0">
                  <c:v>463.1</c:v>
                </c:pt>
                <c:pt idx="1">
                  <c:v>394.1</c:v>
                </c:pt>
                <c:pt idx="2">
                  <c:v>336.9</c:v>
                </c:pt>
                <c:pt idx="3">
                  <c:v>283.8</c:v>
                </c:pt>
                <c:pt idx="4">
                  <c:v>216</c:v>
                </c:pt>
                <c:pt idx="5">
                  <c:v>156.30000000000001</c:v>
                </c:pt>
              </c:numCache>
            </c:numRef>
          </c:xVal>
          <c:yVal>
            <c:numRef>
              <c:f>Лист3!$I$87:$I$92</c:f>
              <c:numCache>
                <c:formatCode>General</c:formatCode>
                <c:ptCount val="6"/>
                <c:pt idx="0">
                  <c:v>2.0880000000000001</c:v>
                </c:pt>
                <c:pt idx="1">
                  <c:v>2.0259999999999998</c:v>
                </c:pt>
                <c:pt idx="2">
                  <c:v>2.0369999999999977</c:v>
                </c:pt>
                <c:pt idx="3">
                  <c:v>2.028</c:v>
                </c:pt>
                <c:pt idx="4">
                  <c:v>1.9790000000000001</c:v>
                </c:pt>
                <c:pt idx="5">
                  <c:v>2.1059999999999999</c:v>
                </c:pt>
              </c:numCache>
            </c:numRef>
          </c:yVal>
          <c:smooth val="0"/>
          <c:extLst>
            <c:ext xmlns:c16="http://schemas.microsoft.com/office/drawing/2014/chart" uri="{C3380CC4-5D6E-409C-BE32-E72D297353CC}">
              <c16:uniqueId val="{00000001-0170-429D-B055-15BA1388C2D6}"/>
            </c:ext>
          </c:extLst>
        </c:ser>
        <c:ser>
          <c:idx val="5"/>
          <c:order val="2"/>
          <c:tx>
            <c:v>6</c:v>
          </c:tx>
          <c:spPr>
            <a:ln>
              <a:noFill/>
            </a:ln>
          </c:spPr>
          <c:marker>
            <c:symbol val="circle"/>
            <c:size val="6"/>
            <c:spPr>
              <a:noFill/>
              <a:ln>
                <a:solidFill>
                  <a:sysClr val="windowText" lastClr="000000"/>
                </a:solidFill>
              </a:ln>
            </c:spPr>
          </c:marker>
          <c:xVal>
            <c:numRef>
              <c:f>Лист3!$H$100:$H$107</c:f>
              <c:numCache>
                <c:formatCode>General</c:formatCode>
                <c:ptCount val="8"/>
                <c:pt idx="0">
                  <c:v>466.5</c:v>
                </c:pt>
                <c:pt idx="1">
                  <c:v>473.4</c:v>
                </c:pt>
                <c:pt idx="2">
                  <c:v>388.4</c:v>
                </c:pt>
                <c:pt idx="3">
                  <c:v>330</c:v>
                </c:pt>
                <c:pt idx="4">
                  <c:v>250.4</c:v>
                </c:pt>
                <c:pt idx="5">
                  <c:v>175.1</c:v>
                </c:pt>
                <c:pt idx="6">
                  <c:v>86.28</c:v>
                </c:pt>
                <c:pt idx="7">
                  <c:v>553.6</c:v>
                </c:pt>
              </c:numCache>
            </c:numRef>
          </c:xVal>
          <c:yVal>
            <c:numRef>
              <c:f>Лист3!$I$100:$I$107</c:f>
              <c:numCache>
                <c:formatCode>General</c:formatCode>
                <c:ptCount val="8"/>
                <c:pt idx="0">
                  <c:v>2.6030000000000002</c:v>
                </c:pt>
                <c:pt idx="1">
                  <c:v>2.3619999999999997</c:v>
                </c:pt>
                <c:pt idx="2">
                  <c:v>2.6109999999999998</c:v>
                </c:pt>
                <c:pt idx="3">
                  <c:v>2.7240000000000002</c:v>
                </c:pt>
                <c:pt idx="4">
                  <c:v>2.6509999999999998</c:v>
                </c:pt>
                <c:pt idx="5">
                  <c:v>2.6759999999999997</c:v>
                </c:pt>
                <c:pt idx="6">
                  <c:v>2.5109999999999997</c:v>
                </c:pt>
                <c:pt idx="7">
                  <c:v>2.5030000000000001</c:v>
                </c:pt>
              </c:numCache>
            </c:numRef>
          </c:yVal>
          <c:smooth val="0"/>
          <c:extLst>
            <c:ext xmlns:c16="http://schemas.microsoft.com/office/drawing/2014/chart" uri="{C3380CC4-5D6E-409C-BE32-E72D297353CC}">
              <c16:uniqueId val="{00000002-0170-429D-B055-15BA1388C2D6}"/>
            </c:ext>
          </c:extLst>
        </c:ser>
        <c:ser>
          <c:idx val="7"/>
          <c:order val="3"/>
          <c:tx>
            <c:v>ноябрь</c:v>
          </c:tx>
          <c:spPr>
            <a:ln>
              <a:noFill/>
            </a:ln>
          </c:spPr>
          <c:marker>
            <c:symbol val="square"/>
            <c:size val="5"/>
            <c:spPr>
              <a:solidFill>
                <a:srgbClr val="FF0000"/>
              </a:solidFill>
              <a:ln>
                <a:solidFill>
                  <a:sysClr val="windowText" lastClr="000000"/>
                </a:solidFill>
              </a:ln>
            </c:spPr>
          </c:marker>
          <c:xVal>
            <c:numRef>
              <c:f>Лист3!$M$125:$M$142</c:f>
              <c:numCache>
                <c:formatCode>General</c:formatCode>
                <c:ptCount val="18"/>
                <c:pt idx="0">
                  <c:v>696.6</c:v>
                </c:pt>
                <c:pt idx="1">
                  <c:v>587.79999999999995</c:v>
                </c:pt>
                <c:pt idx="2">
                  <c:v>466.1</c:v>
                </c:pt>
                <c:pt idx="3">
                  <c:v>344.4</c:v>
                </c:pt>
                <c:pt idx="4">
                  <c:v>346</c:v>
                </c:pt>
                <c:pt idx="5">
                  <c:v>345.6</c:v>
                </c:pt>
                <c:pt idx="6">
                  <c:v>678.3</c:v>
                </c:pt>
                <c:pt idx="7">
                  <c:v>834.4</c:v>
                </c:pt>
                <c:pt idx="8">
                  <c:v>824.9</c:v>
                </c:pt>
                <c:pt idx="9">
                  <c:v>784</c:v>
                </c:pt>
                <c:pt idx="10">
                  <c:v>818.3</c:v>
                </c:pt>
                <c:pt idx="11">
                  <c:v>718.9</c:v>
                </c:pt>
                <c:pt idx="12">
                  <c:v>594.6</c:v>
                </c:pt>
                <c:pt idx="13">
                  <c:v>554.29999999999995</c:v>
                </c:pt>
                <c:pt idx="14">
                  <c:v>489.8</c:v>
                </c:pt>
                <c:pt idx="15">
                  <c:v>377.4</c:v>
                </c:pt>
                <c:pt idx="16">
                  <c:v>250.4</c:v>
                </c:pt>
                <c:pt idx="17">
                  <c:v>252.5</c:v>
                </c:pt>
              </c:numCache>
            </c:numRef>
          </c:xVal>
          <c:yVal>
            <c:numRef>
              <c:f>Лист3!$N$125:$N$142</c:f>
              <c:numCache>
                <c:formatCode>General</c:formatCode>
                <c:ptCount val="18"/>
                <c:pt idx="13">
                  <c:v>9.8750000000000266</c:v>
                </c:pt>
                <c:pt idx="14">
                  <c:v>7.9710000000000134</c:v>
                </c:pt>
                <c:pt idx="15">
                  <c:v>7.7880000000000003</c:v>
                </c:pt>
                <c:pt idx="16">
                  <c:v>6.6169999999999956</c:v>
                </c:pt>
                <c:pt idx="17">
                  <c:v>7.2629999999999955</c:v>
                </c:pt>
              </c:numCache>
            </c:numRef>
          </c:yVal>
          <c:smooth val="0"/>
          <c:extLst>
            <c:ext xmlns:c16="http://schemas.microsoft.com/office/drawing/2014/chart" uri="{C3380CC4-5D6E-409C-BE32-E72D297353CC}">
              <c16:uniqueId val="{00000003-0170-429D-B055-15BA1388C2D6}"/>
            </c:ext>
          </c:extLst>
        </c:ser>
        <c:ser>
          <c:idx val="2"/>
          <c:order val="4"/>
          <c:tx>
            <c:v>10</c:v>
          </c:tx>
          <c:spPr>
            <a:ln w="22225">
              <a:solidFill>
                <a:srgbClr val="FF0000"/>
              </a:solidFill>
              <a:prstDash val="solid"/>
            </a:ln>
          </c:spPr>
          <c:marker>
            <c:symbol val="none"/>
          </c:marker>
          <c:xVal>
            <c:numRef>
              <c:f>Лист3!$AX$56:$AX$71</c:f>
              <c:numCache>
                <c:formatCode>General</c:formatCode>
                <c:ptCount val="16"/>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numCache>
            </c:numRef>
          </c:xVal>
          <c:yVal>
            <c:numRef>
              <c:f>Лист3!$BI$56:$BI$71</c:f>
              <c:numCache>
                <c:formatCode>General</c:formatCode>
                <c:ptCount val="16"/>
                <c:pt idx="0">
                  <c:v>6.0716313149092134</c:v>
                </c:pt>
                <c:pt idx="1">
                  <c:v>6.4952679263837494</c:v>
                </c:pt>
                <c:pt idx="2">
                  <c:v>6.8766166434437004</c:v>
                </c:pt>
                <c:pt idx="3">
                  <c:v>7.2328621078878834</c:v>
                </c:pt>
                <c:pt idx="4">
                  <c:v>7.5715337608374895</c:v>
                </c:pt>
                <c:pt idx="5">
                  <c:v>7.8968287887854576</c:v>
                </c:pt>
                <c:pt idx="6">
                  <c:v>8.211405321967387</c:v>
                </c:pt>
                <c:pt idx="7">
                  <c:v>8.5170881682725419</c:v>
                </c:pt>
                <c:pt idx="8">
                  <c:v>8.8152021829093563</c:v>
                </c:pt>
                <c:pt idx="9">
                  <c:v>9.1067497647680344</c:v>
                </c:pt>
                <c:pt idx="10">
                  <c:v>9.3925137940373027</c:v>
                </c:pt>
                <c:pt idx="11">
                  <c:v>9.673121304403093</c:v>
                </c:pt>
                <c:pt idx="12">
                  <c:v>9.9490849071897767</c:v>
                </c:pt>
                <c:pt idx="13">
                  <c:v>10.220830860725634</c:v>
                </c:pt>
                <c:pt idx="14">
                  <c:v>10.4887187392412</c:v>
                </c:pt>
                <c:pt idx="15">
                  <c:v>10.753055608807536</c:v>
                </c:pt>
              </c:numCache>
            </c:numRef>
          </c:yVal>
          <c:smooth val="0"/>
          <c:extLst>
            <c:ext xmlns:c16="http://schemas.microsoft.com/office/drawing/2014/chart" uri="{C3380CC4-5D6E-409C-BE32-E72D297353CC}">
              <c16:uniqueId val="{00000004-0170-429D-B055-15BA1388C2D6}"/>
            </c:ext>
          </c:extLst>
        </c:ser>
        <c:dLbls>
          <c:showLegendKey val="0"/>
          <c:showVal val="0"/>
          <c:showCatName val="0"/>
          <c:showSerName val="0"/>
          <c:showPercent val="0"/>
          <c:showBubbleSize val="0"/>
        </c:dLbls>
        <c:axId val="165783424"/>
        <c:axId val="165801984"/>
      </c:scatterChart>
      <c:valAx>
        <c:axId val="165783424"/>
        <c:scaling>
          <c:orientation val="minMax"/>
          <c:max val="600"/>
          <c:min val="0"/>
        </c:scaling>
        <c:delete val="0"/>
        <c:axPos val="b"/>
        <c:majorGridlines>
          <c:spPr>
            <a:ln>
              <a:solidFill>
                <a:schemeClr val="bg1"/>
              </a:solidFill>
            </a:ln>
          </c:spPr>
        </c:majorGridlines>
        <c:minorGridlines>
          <c:spPr>
            <a:ln>
              <a:solidFill>
                <a:schemeClr val="bg1"/>
              </a:solidFill>
            </a:ln>
          </c:spPr>
        </c:minorGridlines>
        <c:title>
          <c:tx>
            <c:rich>
              <a:bodyPr/>
              <a:lstStyle/>
              <a:p>
                <a:pPr>
                  <a:defRPr sz="1000"/>
                </a:pPr>
                <a:r>
                  <a:rPr lang="en-US" sz="700" b="0" i="0" dirty="0">
                    <a:latin typeface="Arial" panose="020B0604020202020204" pitchFamily="34" charset="0"/>
                    <a:cs typeface="Arial" panose="020B0604020202020204" pitchFamily="34" charset="0"/>
                  </a:rPr>
                  <a:t>Pe</a:t>
                </a:r>
                <a:endParaRPr lang="ru-RU" sz="700" b="0" i="0" dirty="0">
                  <a:latin typeface="Arial" panose="020B0604020202020204" pitchFamily="34" charset="0"/>
                  <a:cs typeface="Arial" panose="020B0604020202020204" pitchFamily="34" charset="0"/>
                </a:endParaRPr>
              </a:p>
            </c:rich>
          </c:tx>
          <c:layout>
            <c:manualLayout>
              <c:xMode val="edge"/>
              <c:yMode val="edge"/>
              <c:x val="0.50387310056879508"/>
              <c:y val="0.86126631025306333"/>
            </c:manualLayout>
          </c:layout>
          <c:overlay val="0"/>
        </c:title>
        <c:numFmt formatCode="#,##0" sourceLinked="0"/>
        <c:majorTickMark val="in"/>
        <c:minorTickMark val="in"/>
        <c:tickLblPos val="nextTo"/>
        <c:spPr>
          <a:ln w="12700">
            <a:solidFill>
              <a:sysClr val="windowText" lastClr="000000"/>
            </a:solidFill>
          </a:ln>
        </c:spPr>
        <c:txPr>
          <a:bodyPr/>
          <a:lstStyle/>
          <a:p>
            <a:pPr>
              <a:defRPr sz="900">
                <a:latin typeface="Times New Roman" pitchFamily="18" charset="0"/>
                <a:cs typeface="Times New Roman" pitchFamily="18" charset="0"/>
              </a:defRPr>
            </a:pPr>
            <a:endParaRPr lang="en-RU"/>
          </a:p>
        </c:txPr>
        <c:crossAx val="165801984"/>
        <c:crossesAt val="0"/>
        <c:crossBetween val="midCat"/>
        <c:majorUnit val="150"/>
        <c:minorUnit val="150"/>
      </c:valAx>
      <c:valAx>
        <c:axId val="165801984"/>
        <c:scaling>
          <c:orientation val="minMax"/>
          <c:max val="12"/>
          <c:min val="0"/>
        </c:scaling>
        <c:delete val="0"/>
        <c:axPos val="l"/>
        <c:majorGridlines>
          <c:spPr>
            <a:ln w="12700">
              <a:solidFill>
                <a:schemeClr val="bg1"/>
              </a:solidFill>
            </a:ln>
          </c:spPr>
        </c:majorGridlines>
        <c:minorGridlines>
          <c:spPr>
            <a:ln>
              <a:solidFill>
                <a:schemeClr val="bg1"/>
              </a:solidFill>
            </a:ln>
          </c:spPr>
        </c:minorGridlines>
        <c:title>
          <c:tx>
            <c:rich>
              <a:bodyPr rot="-5400000" vert="horz"/>
              <a:lstStyle/>
              <a:p>
                <a:pPr>
                  <a:defRPr sz="900" b="0">
                    <a:latin typeface="Times New Roman" pitchFamily="18" charset="0"/>
                    <a:cs typeface="Times New Roman" pitchFamily="18" charset="0"/>
                  </a:defRPr>
                </a:pPr>
                <a:r>
                  <a:rPr lang="en-US" sz="700" b="0" i="0" dirty="0">
                    <a:latin typeface="Arial" panose="020B0604020202020204" pitchFamily="34" charset="0"/>
                    <a:cs typeface="Arial" panose="020B0604020202020204" pitchFamily="34" charset="0"/>
                  </a:rPr>
                  <a:t>Nu</a:t>
                </a:r>
                <a:endParaRPr lang="ru-RU" sz="700" b="0" i="0" dirty="0">
                  <a:latin typeface="Arial" panose="020B0604020202020204" pitchFamily="34" charset="0"/>
                  <a:cs typeface="Arial" panose="020B0604020202020204" pitchFamily="34" charset="0"/>
                </a:endParaRPr>
              </a:p>
            </c:rich>
          </c:tx>
          <c:layout>
            <c:manualLayout>
              <c:xMode val="edge"/>
              <c:yMode val="edge"/>
              <c:x val="4.054053622679972E-3"/>
              <c:y val="0.32664340996642832"/>
            </c:manualLayout>
          </c:layout>
          <c:overlay val="0"/>
        </c:title>
        <c:numFmt formatCode="0" sourceLinked="0"/>
        <c:majorTickMark val="in"/>
        <c:minorTickMark val="none"/>
        <c:tickLblPos val="nextTo"/>
        <c:spPr>
          <a:ln w="12700">
            <a:solidFill>
              <a:schemeClr val="tx1"/>
            </a:solidFill>
          </a:ln>
        </c:spPr>
        <c:txPr>
          <a:bodyPr/>
          <a:lstStyle/>
          <a:p>
            <a:pPr>
              <a:defRPr sz="900">
                <a:latin typeface="Times New Roman" pitchFamily="18" charset="0"/>
                <a:cs typeface="Times New Roman" pitchFamily="18" charset="0"/>
              </a:defRPr>
            </a:pPr>
            <a:endParaRPr lang="en-RU"/>
          </a:p>
        </c:txPr>
        <c:crossAx val="165783424"/>
        <c:crossesAt val="0"/>
        <c:crossBetween val="midCat"/>
        <c:majorUnit val="2"/>
        <c:minorUnit val="1"/>
      </c:valAx>
      <c:spPr>
        <a:noFill/>
        <a:ln w="12700">
          <a:solidFill>
            <a:sysClr val="windowText" lastClr="000000"/>
          </a:solidFill>
        </a:ln>
      </c:spPr>
    </c:plotArea>
    <c:plotVisOnly val="0"/>
    <c:dispBlanksAs val="gap"/>
    <c:showDLblsOverMax val="0"/>
  </c:chart>
  <c:spPr>
    <a:ln w="12700">
      <a:no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314444402980441"/>
          <c:y val="5.3782831341886897E-2"/>
          <c:w val="0.70321739995770616"/>
          <c:h val="0.70644191854007499"/>
        </c:manualLayout>
      </c:layout>
      <c:scatterChart>
        <c:scatterStyle val="lineMarker"/>
        <c:varyColors val="0"/>
        <c:ser>
          <c:idx val="0"/>
          <c:order val="0"/>
          <c:tx>
            <c:v>13-27и32-45</c:v>
          </c:tx>
          <c:spPr>
            <a:ln w="28575">
              <a:noFill/>
            </a:ln>
          </c:spPr>
          <c:marker>
            <c:symbol val="circle"/>
            <c:size val="6"/>
            <c:spPr>
              <a:solidFill>
                <a:srgbClr val="FFFFFF"/>
              </a:solidFill>
              <a:ln>
                <a:solidFill>
                  <a:schemeClr val="tx1"/>
                </a:solidFill>
                <a:prstDash val="solid"/>
              </a:ln>
            </c:spPr>
          </c:marker>
          <c:xVal>
            <c:numRef>
              <c:f>(таблица!$X$69:$AK$69;таблица!$E$69:$S$69)</c:f>
              <c:numCache>
                <c:formatCode>General</c:formatCode>
                <c:ptCount val="29"/>
                <c:pt idx="0">
                  <c:v>0.25</c:v>
                </c:pt>
                <c:pt idx="1">
                  <c:v>0.23076923076923236</c:v>
                </c:pt>
                <c:pt idx="2">
                  <c:v>0.21153846153846326</c:v>
                </c:pt>
                <c:pt idx="3">
                  <c:v>0.1923076923076924</c:v>
                </c:pt>
                <c:pt idx="4">
                  <c:v>0.17307692307692321</c:v>
                </c:pt>
                <c:pt idx="5">
                  <c:v>0.15384615384615519</c:v>
                </c:pt>
                <c:pt idx="6">
                  <c:v>0.13461538461538491</c:v>
                </c:pt>
                <c:pt idx="7">
                  <c:v>0.11538461538461539</c:v>
                </c:pt>
                <c:pt idx="8">
                  <c:v>9.6153846153847089E-2</c:v>
                </c:pt>
                <c:pt idx="9">
                  <c:v>7.6923076923076927E-2</c:v>
                </c:pt>
                <c:pt idx="10">
                  <c:v>5.7692307692307723E-2</c:v>
                </c:pt>
                <c:pt idx="11">
                  <c:v>3.8461538461538464E-2</c:v>
                </c:pt>
                <c:pt idx="12">
                  <c:v>1.9230769230769374E-2</c:v>
                </c:pt>
                <c:pt idx="13">
                  <c:v>0</c:v>
                </c:pt>
                <c:pt idx="14">
                  <c:v>0.84615384615385014</c:v>
                </c:pt>
                <c:pt idx="15">
                  <c:v>0.73076923076923073</c:v>
                </c:pt>
                <c:pt idx="16">
                  <c:v>0.65384615384615385</c:v>
                </c:pt>
                <c:pt idx="17">
                  <c:v>0.61538461538461564</c:v>
                </c:pt>
                <c:pt idx="18">
                  <c:v>0.57692307692308264</c:v>
                </c:pt>
                <c:pt idx="19">
                  <c:v>0.53846153846153844</c:v>
                </c:pt>
                <c:pt idx="20">
                  <c:v>0.5</c:v>
                </c:pt>
                <c:pt idx="21">
                  <c:v>0.46153846153846334</c:v>
                </c:pt>
                <c:pt idx="22">
                  <c:v>0.42307692307692507</c:v>
                </c:pt>
                <c:pt idx="23">
                  <c:v>0.3846153846153848</c:v>
                </c:pt>
                <c:pt idx="24">
                  <c:v>0.36538461538462097</c:v>
                </c:pt>
                <c:pt idx="25">
                  <c:v>0.34615384615384631</c:v>
                </c:pt>
                <c:pt idx="26">
                  <c:v>0.32692307692307976</c:v>
                </c:pt>
                <c:pt idx="27">
                  <c:v>0.30769230769230782</c:v>
                </c:pt>
                <c:pt idx="28">
                  <c:v>0.28846153846153666</c:v>
                </c:pt>
              </c:numCache>
            </c:numRef>
          </c:xVal>
          <c:yVal>
            <c:numRef>
              <c:f>(таблица!$X$39:$AK$39;таблица!$E$39:$S$39)</c:f>
              <c:numCache>
                <c:formatCode>0.00</c:formatCode>
                <c:ptCount val="29"/>
                <c:pt idx="0">
                  <c:v>461.57712999999899</c:v>
                </c:pt>
                <c:pt idx="1">
                  <c:v>462.70622999999864</c:v>
                </c:pt>
                <c:pt idx="2">
                  <c:v>461.34185000000002</c:v>
                </c:pt>
                <c:pt idx="3">
                  <c:v>455.24286000000217</c:v>
                </c:pt>
                <c:pt idx="4">
                  <c:v>441.80707000000001</c:v>
                </c:pt>
                <c:pt idx="5">
                  <c:v>433.96791999999863</c:v>
                </c:pt>
                <c:pt idx="6" formatCode="General">
                  <c:v>435.65087000000182</c:v>
                </c:pt>
                <c:pt idx="7">
                  <c:v>426.65812</c:v>
                </c:pt>
                <c:pt idx="8">
                  <c:v>424.94718999999969</c:v>
                </c:pt>
                <c:pt idx="9">
                  <c:v>415.70348000000001</c:v>
                </c:pt>
                <c:pt idx="10">
                  <c:v>409.35183999999964</c:v>
                </c:pt>
                <c:pt idx="11">
                  <c:v>415.30214000000001</c:v>
                </c:pt>
                <c:pt idx="12">
                  <c:v>407.29710999999776</c:v>
                </c:pt>
                <c:pt idx="13">
                  <c:v>409.46992999999969</c:v>
                </c:pt>
                <c:pt idx="15">
                  <c:v>520.05960999999797</c:v>
                </c:pt>
                <c:pt idx="16">
                  <c:v>520.34071999999946</c:v>
                </c:pt>
                <c:pt idx="17">
                  <c:v>514.43779999999947</c:v>
                </c:pt>
                <c:pt idx="18">
                  <c:v>518.06835000000001</c:v>
                </c:pt>
                <c:pt idx="20">
                  <c:v>511.39328</c:v>
                </c:pt>
                <c:pt idx="21">
                  <c:v>509.77753999999823</c:v>
                </c:pt>
                <c:pt idx="22">
                  <c:v>506.05485000000078</c:v>
                </c:pt>
                <c:pt idx="23">
                  <c:v>498.60079000000002</c:v>
                </c:pt>
                <c:pt idx="24">
                  <c:v>496.08569</c:v>
                </c:pt>
                <c:pt idx="25">
                  <c:v>493.91843999999776</c:v>
                </c:pt>
                <c:pt idx="26">
                  <c:v>490.16336999999999</c:v>
                </c:pt>
                <c:pt idx="27">
                  <c:v>479.41222999999923</c:v>
                </c:pt>
                <c:pt idx="28">
                  <c:v>485.37618999999899</c:v>
                </c:pt>
              </c:numCache>
            </c:numRef>
          </c:yVal>
          <c:smooth val="0"/>
          <c:extLst>
            <c:ext xmlns:c16="http://schemas.microsoft.com/office/drawing/2014/chart" uri="{C3380CC4-5D6E-409C-BE32-E72D297353CC}">
              <c16:uniqueId val="{00000000-B514-D24E-92CE-2089D1525600}"/>
            </c:ext>
          </c:extLst>
        </c:ser>
        <c:ser>
          <c:idx val="1"/>
          <c:order val="1"/>
          <c:tx>
            <c:v>67-70</c:v>
          </c:tx>
          <c:spPr>
            <a:ln w="28575">
              <a:noFill/>
            </a:ln>
          </c:spPr>
          <c:marker>
            <c:symbol val="triangle"/>
            <c:size val="7"/>
            <c:spPr>
              <a:solidFill>
                <a:srgbClr val="0070C0"/>
              </a:solidFill>
              <a:ln>
                <a:solidFill>
                  <a:schemeClr val="tx1"/>
                </a:solidFill>
                <a:prstDash val="solid"/>
              </a:ln>
            </c:spPr>
          </c:marker>
          <c:xVal>
            <c:numRef>
              <c:f>таблица!$AL$69:$AO$69</c:f>
              <c:numCache>
                <c:formatCode>General</c:formatCode>
                <c:ptCount val="4"/>
                <c:pt idx="0">
                  <c:v>0</c:v>
                </c:pt>
                <c:pt idx="1">
                  <c:v>0</c:v>
                </c:pt>
                <c:pt idx="2">
                  <c:v>1</c:v>
                </c:pt>
                <c:pt idx="3">
                  <c:v>1</c:v>
                </c:pt>
              </c:numCache>
            </c:numRef>
          </c:xVal>
          <c:yVal>
            <c:numRef>
              <c:f>таблица!$AL$39:$AO$39</c:f>
              <c:numCache>
                <c:formatCode>0.00</c:formatCode>
                <c:ptCount val="4"/>
                <c:pt idx="0">
                  <c:v>348.11694999999969</c:v>
                </c:pt>
                <c:pt idx="1">
                  <c:v>348.21254999999923</c:v>
                </c:pt>
                <c:pt idx="2">
                  <c:v>508.58341999999863</c:v>
                </c:pt>
                <c:pt idx="3">
                  <c:v>508.34927000000175</c:v>
                </c:pt>
              </c:numCache>
            </c:numRef>
          </c:yVal>
          <c:smooth val="0"/>
          <c:extLst>
            <c:ext xmlns:c16="http://schemas.microsoft.com/office/drawing/2014/chart" uri="{C3380CC4-5D6E-409C-BE32-E72D297353CC}">
              <c16:uniqueId val="{00000001-B514-D24E-92CE-2089D1525600}"/>
            </c:ext>
          </c:extLst>
        </c:ser>
        <c:ser>
          <c:idx val="2"/>
          <c:order val="2"/>
          <c:tx>
            <c:v>1и78</c:v>
          </c:tx>
          <c:spPr>
            <a:ln w="28575">
              <a:noFill/>
            </a:ln>
          </c:spPr>
          <c:marker>
            <c:symbol val="circle"/>
            <c:size val="7"/>
            <c:spPr>
              <a:solidFill>
                <a:srgbClr val="FF0000"/>
              </a:solidFill>
              <a:ln>
                <a:solidFill>
                  <a:srgbClr val="0000FF"/>
                </a:solidFill>
                <a:prstDash val="solid"/>
              </a:ln>
            </c:spPr>
          </c:marker>
          <c:xVal>
            <c:numRef>
              <c:f>(таблица!$D$69;таблица!$AP$69)</c:f>
              <c:numCache>
                <c:formatCode>General</c:formatCode>
                <c:ptCount val="2"/>
                <c:pt idx="0">
                  <c:v>1</c:v>
                </c:pt>
                <c:pt idx="1">
                  <c:v>0</c:v>
                </c:pt>
              </c:numCache>
            </c:numRef>
          </c:xVal>
          <c:yVal>
            <c:numRef>
              <c:f>(таблица!$D$39;таблица!$AP$39)</c:f>
              <c:numCache>
                <c:formatCode>0.00</c:formatCode>
                <c:ptCount val="2"/>
                <c:pt idx="0">
                  <c:v>540.59250999999949</c:v>
                </c:pt>
                <c:pt idx="1">
                  <c:v>400.23362999999893</c:v>
                </c:pt>
              </c:numCache>
            </c:numRef>
          </c:yVal>
          <c:smooth val="0"/>
          <c:extLst>
            <c:ext xmlns:c16="http://schemas.microsoft.com/office/drawing/2014/chart" uri="{C3380CC4-5D6E-409C-BE32-E72D297353CC}">
              <c16:uniqueId val="{00000002-B514-D24E-92CE-2089D1525600}"/>
            </c:ext>
          </c:extLst>
        </c:ser>
        <c:ser>
          <c:idx val="4"/>
          <c:order val="3"/>
          <c:tx>
            <c:v>29</c:v>
          </c:tx>
          <c:spPr>
            <a:ln w="28575">
              <a:solidFill>
                <a:schemeClr val="tx2"/>
              </a:solidFill>
            </a:ln>
          </c:spPr>
          <c:marker>
            <c:symbol val="diamond"/>
            <c:size val="5"/>
            <c:spPr>
              <a:solidFill>
                <a:srgbClr val="1F497D"/>
              </a:solidFill>
              <a:ln>
                <a:solidFill>
                  <a:srgbClr val="800080"/>
                </a:solidFill>
                <a:prstDash val="solid"/>
              </a:ln>
            </c:spPr>
          </c:marker>
          <c:xVal>
            <c:numRef>
              <c:f>таблица!$U$69</c:f>
              <c:numCache>
                <c:formatCode>General</c:formatCode>
                <c:ptCount val="1"/>
                <c:pt idx="0">
                  <c:v>0.26923076923076938</c:v>
                </c:pt>
              </c:numCache>
            </c:numRef>
          </c:xVal>
          <c:yVal>
            <c:numRef>
              <c:f>таблица!$U$39</c:f>
              <c:numCache>
                <c:formatCode>0.00</c:formatCode>
                <c:ptCount val="1"/>
                <c:pt idx="0">
                  <c:v>483.78677999999758</c:v>
                </c:pt>
              </c:numCache>
            </c:numRef>
          </c:yVal>
          <c:smooth val="0"/>
          <c:extLst>
            <c:ext xmlns:c16="http://schemas.microsoft.com/office/drawing/2014/chart" uri="{C3380CC4-5D6E-409C-BE32-E72D297353CC}">
              <c16:uniqueId val="{00000003-B514-D24E-92CE-2089D1525600}"/>
            </c:ext>
          </c:extLst>
        </c:ser>
        <c:ser>
          <c:idx val="5"/>
          <c:order val="4"/>
          <c:tx>
            <c:v>30</c:v>
          </c:tx>
          <c:spPr>
            <a:ln w="28575">
              <a:solidFill>
                <a:srgbClr val="002060"/>
              </a:solidFill>
            </a:ln>
          </c:spPr>
          <c:marker>
            <c:symbol val="triangle"/>
            <c:size val="8"/>
            <c:spPr>
              <a:noFill/>
              <a:ln>
                <a:solidFill>
                  <a:schemeClr val="tx1"/>
                </a:solidFill>
                <a:prstDash val="solid"/>
              </a:ln>
            </c:spPr>
          </c:marker>
          <c:xVal>
            <c:numRef>
              <c:f>таблица!$V$69</c:f>
              <c:numCache>
                <c:formatCode>General</c:formatCode>
                <c:ptCount val="1"/>
                <c:pt idx="0">
                  <c:v>0.26923076923076938</c:v>
                </c:pt>
              </c:numCache>
            </c:numRef>
          </c:xVal>
          <c:yVal>
            <c:numRef>
              <c:f>таблица!$V$39</c:f>
              <c:numCache>
                <c:formatCode>0.00</c:formatCode>
                <c:ptCount val="1"/>
                <c:pt idx="0">
                  <c:v>485.70332999999869</c:v>
                </c:pt>
              </c:numCache>
            </c:numRef>
          </c:yVal>
          <c:smooth val="0"/>
          <c:extLst>
            <c:ext xmlns:c16="http://schemas.microsoft.com/office/drawing/2014/chart" uri="{C3380CC4-5D6E-409C-BE32-E72D297353CC}">
              <c16:uniqueId val="{00000004-B514-D24E-92CE-2089D1525600}"/>
            </c:ext>
          </c:extLst>
        </c:ser>
        <c:ser>
          <c:idx val="6"/>
          <c:order val="5"/>
          <c:tx>
            <c:v>31</c:v>
          </c:tx>
          <c:spPr>
            <a:ln w="28575">
              <a:solidFill>
                <a:schemeClr val="tx1"/>
              </a:solidFill>
            </a:ln>
          </c:spPr>
          <c:marker>
            <c:symbol val="triangle"/>
            <c:size val="7"/>
            <c:spPr>
              <a:noFill/>
              <a:ln>
                <a:solidFill>
                  <a:schemeClr val="tx1"/>
                </a:solidFill>
                <a:prstDash val="solid"/>
              </a:ln>
            </c:spPr>
          </c:marker>
          <c:xVal>
            <c:numRef>
              <c:f>таблица!$W$69</c:f>
              <c:numCache>
                <c:formatCode>General</c:formatCode>
                <c:ptCount val="1"/>
                <c:pt idx="0">
                  <c:v>0.26923076923076938</c:v>
                </c:pt>
              </c:numCache>
            </c:numRef>
          </c:xVal>
          <c:yVal>
            <c:numRef>
              <c:f>таблица!$W$39</c:f>
              <c:numCache>
                <c:formatCode>0.00</c:formatCode>
                <c:ptCount val="1"/>
                <c:pt idx="0">
                  <c:v>478.12455</c:v>
                </c:pt>
              </c:numCache>
            </c:numRef>
          </c:yVal>
          <c:smooth val="0"/>
          <c:extLst>
            <c:ext xmlns:c16="http://schemas.microsoft.com/office/drawing/2014/chart" uri="{C3380CC4-5D6E-409C-BE32-E72D297353CC}">
              <c16:uniqueId val="{00000005-B514-D24E-92CE-2089D1525600}"/>
            </c:ext>
          </c:extLst>
        </c:ser>
        <c:dLbls>
          <c:showLegendKey val="0"/>
          <c:showVal val="0"/>
          <c:showCatName val="0"/>
          <c:showSerName val="0"/>
          <c:showPercent val="0"/>
          <c:showBubbleSize val="0"/>
        </c:dLbls>
        <c:axId val="137909760"/>
        <c:axId val="138023296"/>
      </c:scatterChart>
      <c:valAx>
        <c:axId val="137909760"/>
        <c:scaling>
          <c:orientation val="minMax"/>
          <c:max val="1"/>
          <c:min val="0"/>
        </c:scaling>
        <c:delete val="0"/>
        <c:axPos val="b"/>
        <c:majorGridlines>
          <c:spPr>
            <a:ln w="3175">
              <a:solidFill>
                <a:schemeClr val="bg1"/>
              </a:solidFill>
              <a:prstDash val="solid"/>
            </a:ln>
          </c:spPr>
        </c:majorGridlines>
        <c:title>
          <c:tx>
            <c:rich>
              <a:bodyPr/>
              <a:lstStyle/>
              <a:p>
                <a:pPr>
                  <a:defRPr sz="1100" b="0" i="0" u="none" strike="noStrike" baseline="0">
                    <a:solidFill>
                      <a:srgbClr val="000000"/>
                    </a:solidFill>
                    <a:latin typeface="Calibri"/>
                    <a:ea typeface="Calibri"/>
                    <a:cs typeface="Calibri"/>
                  </a:defRPr>
                </a:pPr>
                <a:r>
                  <a:rPr lang="en-US" sz="700" b="0" i="0" u="none" strike="noStrike" baseline="0" dirty="0">
                    <a:solidFill>
                      <a:srgbClr val="000000"/>
                    </a:solidFill>
                    <a:latin typeface="Arial" panose="020B0604020202020204" pitchFamily="34" charset="0"/>
                    <a:cs typeface="Arial" panose="020B0604020202020204" pitchFamily="34" charset="0"/>
                  </a:rPr>
                  <a:t>Dimensionless length, x/L</a:t>
                </a:r>
                <a:endParaRPr lang="ru-RU" sz="700" b="0" i="0" u="none" strike="noStrike" baseline="0" dirty="0">
                  <a:solidFill>
                    <a:srgbClr val="000000"/>
                  </a:solidFill>
                  <a:latin typeface="Arial" panose="020B0604020202020204" pitchFamily="34" charset="0"/>
                  <a:cs typeface="Arial" panose="020B0604020202020204" pitchFamily="34" charset="0"/>
                </a:endParaRPr>
              </a:p>
            </c:rich>
          </c:tx>
          <c:layout>
            <c:manualLayout>
              <c:xMode val="edge"/>
              <c:yMode val="edge"/>
              <c:x val="0.34341406376335692"/>
              <c:y val="0.89473442822291438"/>
            </c:manualLayout>
          </c:layout>
          <c:overlay val="0"/>
          <c:spPr>
            <a:noFill/>
            <a:ln w="25400">
              <a:noFill/>
            </a:ln>
          </c:spPr>
        </c:title>
        <c:numFmt formatCode="#,##0.0" sourceLinked="0"/>
        <c:majorTickMark val="in"/>
        <c:minorTickMark val="none"/>
        <c:tickLblPos val="nextTo"/>
        <c:spPr>
          <a:ln w="12700">
            <a:solidFill>
              <a:srgbClr val="000000"/>
            </a:solidFill>
            <a:prstDash val="solid"/>
          </a:ln>
        </c:spPr>
        <c:txPr>
          <a:bodyPr rot="0" vert="horz"/>
          <a:lstStyle/>
          <a:p>
            <a:pPr>
              <a:defRPr sz="900" b="0" i="0" u="none" strike="noStrike" baseline="0">
                <a:solidFill>
                  <a:srgbClr val="000000"/>
                </a:solidFill>
                <a:latin typeface="Times New Roman" pitchFamily="18" charset="0"/>
                <a:ea typeface="Arial"/>
                <a:cs typeface="Times New Roman" pitchFamily="18" charset="0"/>
              </a:defRPr>
            </a:pPr>
            <a:endParaRPr lang="en-RU"/>
          </a:p>
        </c:txPr>
        <c:crossAx val="138023296"/>
        <c:crosses val="autoZero"/>
        <c:crossBetween val="midCat"/>
        <c:majorUnit val="0.2"/>
        <c:minorUnit val="0.2"/>
      </c:valAx>
      <c:valAx>
        <c:axId val="138023296"/>
        <c:scaling>
          <c:orientation val="minMax"/>
          <c:max val="550"/>
          <c:min val="300"/>
        </c:scaling>
        <c:delete val="0"/>
        <c:axPos val="l"/>
        <c:majorGridlines>
          <c:spPr>
            <a:ln w="3175">
              <a:solidFill>
                <a:schemeClr val="bg1"/>
              </a:solidFill>
              <a:prstDash val="solid"/>
            </a:ln>
          </c:spPr>
        </c:majorGridlines>
        <c:title>
          <c:tx>
            <c:rich>
              <a:bodyPr/>
              <a:lstStyle/>
              <a:p>
                <a:pPr>
                  <a:defRPr sz="900" b="0" i="0" u="none" strike="noStrike" baseline="0">
                    <a:solidFill>
                      <a:srgbClr val="000000"/>
                    </a:solidFill>
                    <a:latin typeface="Times New Roman" pitchFamily="18" charset="0"/>
                    <a:ea typeface="Calibri"/>
                    <a:cs typeface="Times New Roman" pitchFamily="18" charset="0"/>
                  </a:defRPr>
                </a:pPr>
                <a:r>
                  <a:rPr lang="en-US" sz="700" b="0" i="0" u="none" strike="noStrike" baseline="0" dirty="0">
                    <a:solidFill>
                      <a:srgbClr val="000000"/>
                    </a:solidFill>
                    <a:latin typeface="Arial" panose="020B0604020202020204" pitchFamily="34" charset="0"/>
                    <a:cs typeface="Arial" panose="020B0604020202020204" pitchFamily="34" charset="0"/>
                  </a:rPr>
                  <a:t>Temperature</a:t>
                </a:r>
                <a:r>
                  <a:rPr lang="ru-RU" sz="700" b="0" i="0" u="none" strike="noStrike" baseline="0" dirty="0">
                    <a:solidFill>
                      <a:srgbClr val="000000"/>
                    </a:solidFill>
                    <a:latin typeface="Arial" panose="020B0604020202020204" pitchFamily="34" charset="0"/>
                    <a:cs typeface="Arial" panose="020B0604020202020204" pitchFamily="34" charset="0"/>
                  </a:rPr>
                  <a:t>,</a:t>
                </a:r>
                <a:r>
                  <a:rPr lang="ru-RU" sz="700" b="0" i="0" u="none" strike="noStrike" baseline="30000" dirty="0">
                    <a:solidFill>
                      <a:srgbClr val="000000"/>
                    </a:solidFill>
                    <a:latin typeface="Arial" panose="020B0604020202020204" pitchFamily="34" charset="0"/>
                    <a:cs typeface="Arial" panose="020B0604020202020204" pitchFamily="34" charset="0"/>
                  </a:rPr>
                  <a:t> </a:t>
                </a:r>
                <a:r>
                  <a:rPr lang="ru-RU" sz="700" b="0" i="0" u="none" strike="noStrike" baseline="30000" dirty="0" err="1">
                    <a:solidFill>
                      <a:srgbClr val="000000"/>
                    </a:solidFill>
                    <a:latin typeface="Arial" panose="020B0604020202020204" pitchFamily="34" charset="0"/>
                    <a:cs typeface="Arial" panose="020B0604020202020204" pitchFamily="34" charset="0"/>
                  </a:rPr>
                  <a:t>о</a:t>
                </a:r>
                <a:r>
                  <a:rPr lang="ru-RU" sz="700" b="0" i="0" u="none" strike="noStrike" baseline="0" dirty="0" err="1">
                    <a:solidFill>
                      <a:srgbClr val="000000"/>
                    </a:solidFill>
                    <a:latin typeface="Arial" panose="020B0604020202020204" pitchFamily="34" charset="0"/>
                    <a:cs typeface="Arial" panose="020B0604020202020204" pitchFamily="34" charset="0"/>
                  </a:rPr>
                  <a:t>С</a:t>
                </a:r>
                <a:endParaRPr lang="ru-RU" sz="700" b="0" i="0" u="none" strike="noStrike" baseline="0" dirty="0">
                  <a:solidFill>
                    <a:srgbClr val="000000"/>
                  </a:solidFill>
                  <a:latin typeface="Arial" panose="020B0604020202020204" pitchFamily="34" charset="0"/>
                  <a:cs typeface="Arial" panose="020B0604020202020204" pitchFamily="34" charset="0"/>
                </a:endParaRPr>
              </a:p>
            </c:rich>
          </c:tx>
          <c:layout>
            <c:manualLayout>
              <c:xMode val="edge"/>
              <c:yMode val="edge"/>
              <c:x val="3.9249729447326215E-2"/>
              <c:y val="0.14502181174806208"/>
            </c:manualLayout>
          </c:layout>
          <c:overlay val="0"/>
          <c:spPr>
            <a:noFill/>
            <a:ln w="25400">
              <a:noFill/>
            </a:ln>
          </c:spPr>
        </c:title>
        <c:numFmt formatCode="0" sourceLinked="0"/>
        <c:majorTickMark val="in"/>
        <c:minorTickMark val="none"/>
        <c:tickLblPos val="nextTo"/>
        <c:spPr>
          <a:ln w="12700">
            <a:solidFill>
              <a:srgbClr val="000000"/>
            </a:solidFill>
            <a:prstDash val="solid"/>
          </a:ln>
        </c:spPr>
        <c:txPr>
          <a:bodyPr rot="0" vert="horz"/>
          <a:lstStyle/>
          <a:p>
            <a:pPr>
              <a:defRPr sz="900" b="0" i="0" u="none" strike="noStrike" baseline="0">
                <a:solidFill>
                  <a:srgbClr val="000000"/>
                </a:solidFill>
                <a:latin typeface="Times New Roman" pitchFamily="18" charset="0"/>
                <a:ea typeface="Arial Cyr"/>
                <a:cs typeface="Times New Roman" pitchFamily="18" charset="0"/>
              </a:defRPr>
            </a:pPr>
            <a:endParaRPr lang="en-RU"/>
          </a:p>
        </c:txPr>
        <c:crossAx val="137909760"/>
        <c:crossesAt val="0"/>
        <c:crossBetween val="midCat"/>
        <c:majorUnit val="50"/>
      </c:valAx>
      <c:spPr>
        <a:noFill/>
        <a:ln w="12700">
          <a:solidFill>
            <a:schemeClr val="tx1"/>
          </a:solidFill>
          <a:prstDash val="solid"/>
        </a:ln>
      </c:spPr>
    </c:plotArea>
    <c:plotVisOnly val="1"/>
    <c:dispBlanksAs val="gap"/>
    <c:showDLblsOverMax val="0"/>
  </c:chart>
  <c:spPr>
    <a:solidFill>
      <a:srgbClr val="FFFFFF"/>
    </a:solidFill>
    <a:ln w="3175">
      <a:noFill/>
      <a:prstDash val="solid"/>
    </a:ln>
  </c:spPr>
  <c:txPr>
    <a:bodyPr/>
    <a:lstStyle/>
    <a:p>
      <a:pPr>
        <a:defRPr sz="500" b="0" i="0" u="none" strike="noStrike" baseline="0">
          <a:solidFill>
            <a:srgbClr val="000000"/>
          </a:solidFill>
          <a:latin typeface="Arial Cyr"/>
          <a:ea typeface="Arial Cyr"/>
          <a:cs typeface="Arial Cyr"/>
        </a:defRPr>
      </a:pPr>
      <a:endParaRPr lang="en-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69422572178478"/>
          <c:y val="5.4334038829696278E-2"/>
          <c:w val="0.73661827427821591"/>
          <c:h val="0.65855958876509735"/>
        </c:manualLayout>
      </c:layout>
      <c:scatterChart>
        <c:scatterStyle val="smoothMarker"/>
        <c:varyColors val="0"/>
        <c:ser>
          <c:idx val="0"/>
          <c:order val="0"/>
          <c:tx>
            <c:v>6</c:v>
          </c:tx>
          <c:spPr>
            <a:ln>
              <a:solidFill>
                <a:srgbClr val="FF0000"/>
              </a:solidFill>
            </a:ln>
          </c:spPr>
          <c:marker>
            <c:symbol val="none"/>
          </c:marker>
          <c:xVal>
            <c:numRef>
              <c:f>Лист2!$B$9:$AN$9</c:f>
              <c:numCache>
                <c:formatCode>General</c:formatCode>
                <c:ptCount val="39"/>
                <c:pt idx="0">
                  <c:v>0</c:v>
                </c:pt>
                <c:pt idx="1">
                  <c:v>5.2</c:v>
                </c:pt>
                <c:pt idx="2">
                  <c:v>10.3</c:v>
                </c:pt>
                <c:pt idx="3">
                  <c:v>15.4</c:v>
                </c:pt>
                <c:pt idx="4">
                  <c:v>20.5</c:v>
                </c:pt>
                <c:pt idx="5">
                  <c:v>25.7</c:v>
                </c:pt>
                <c:pt idx="6">
                  <c:v>30.8</c:v>
                </c:pt>
                <c:pt idx="7">
                  <c:v>36</c:v>
                </c:pt>
                <c:pt idx="8">
                  <c:v>41.1</c:v>
                </c:pt>
                <c:pt idx="9">
                  <c:v>46.2</c:v>
                </c:pt>
                <c:pt idx="10">
                  <c:v>51.3</c:v>
                </c:pt>
                <c:pt idx="11">
                  <c:v>56.4</c:v>
                </c:pt>
                <c:pt idx="12">
                  <c:v>61.6</c:v>
                </c:pt>
                <c:pt idx="13">
                  <c:v>66.8</c:v>
                </c:pt>
                <c:pt idx="14">
                  <c:v>71.900000000000006</c:v>
                </c:pt>
                <c:pt idx="15">
                  <c:v>77.099999999999994</c:v>
                </c:pt>
                <c:pt idx="16">
                  <c:v>82.3</c:v>
                </c:pt>
                <c:pt idx="17">
                  <c:v>87.4</c:v>
                </c:pt>
                <c:pt idx="18">
                  <c:v>92.5</c:v>
                </c:pt>
                <c:pt idx="19">
                  <c:v>97.7</c:v>
                </c:pt>
                <c:pt idx="20">
                  <c:v>102.9</c:v>
                </c:pt>
                <c:pt idx="21">
                  <c:v>108</c:v>
                </c:pt>
                <c:pt idx="22">
                  <c:v>113.2</c:v>
                </c:pt>
                <c:pt idx="23">
                  <c:v>118.3</c:v>
                </c:pt>
                <c:pt idx="24">
                  <c:v>123.4</c:v>
                </c:pt>
                <c:pt idx="25">
                  <c:v>128.6</c:v>
                </c:pt>
                <c:pt idx="26">
                  <c:v>133.69999999999999</c:v>
                </c:pt>
                <c:pt idx="27">
                  <c:v>138.9</c:v>
                </c:pt>
                <c:pt idx="28">
                  <c:v>143.9</c:v>
                </c:pt>
                <c:pt idx="29">
                  <c:v>149.1</c:v>
                </c:pt>
                <c:pt idx="30">
                  <c:v>154.30000000000001</c:v>
                </c:pt>
                <c:pt idx="31">
                  <c:v>159.4</c:v>
                </c:pt>
                <c:pt idx="32">
                  <c:v>164.6</c:v>
                </c:pt>
                <c:pt idx="33">
                  <c:v>169.7</c:v>
                </c:pt>
                <c:pt idx="34">
                  <c:v>174.8</c:v>
                </c:pt>
                <c:pt idx="35">
                  <c:v>180</c:v>
                </c:pt>
                <c:pt idx="36">
                  <c:v>185.1</c:v>
                </c:pt>
                <c:pt idx="37">
                  <c:v>190.3</c:v>
                </c:pt>
                <c:pt idx="38">
                  <c:v>195.4</c:v>
                </c:pt>
              </c:numCache>
            </c:numRef>
          </c:xVal>
          <c:yVal>
            <c:numRef>
              <c:f>Лист2!$B$10:$AN$10</c:f>
              <c:numCache>
                <c:formatCode>General</c:formatCode>
                <c:ptCount val="39"/>
                <c:pt idx="0">
                  <c:v>-6.9000000000000029E-4</c:v>
                </c:pt>
                <c:pt idx="1">
                  <c:v>-1.4499999999999958E-3</c:v>
                </c:pt>
                <c:pt idx="2">
                  <c:v>-5.000000000000194E-5</c:v>
                </c:pt>
                <c:pt idx="3">
                  <c:v>1.3000000000000603E-4</c:v>
                </c:pt>
                <c:pt idx="4">
                  <c:v>1.4800000000000021E-3</c:v>
                </c:pt>
                <c:pt idx="5">
                  <c:v>1.9300000000000153E-3</c:v>
                </c:pt>
                <c:pt idx="6">
                  <c:v>2.1500000000000052E-3</c:v>
                </c:pt>
                <c:pt idx="7">
                  <c:v>1.2600000000000061E-3</c:v>
                </c:pt>
                <c:pt idx="8">
                  <c:v>3.0000000000000382E-4</c:v>
                </c:pt>
                <c:pt idx="9">
                  <c:v>1.3000000000000603E-4</c:v>
                </c:pt>
                <c:pt idx="10">
                  <c:v>2.1500000000000052E-3</c:v>
                </c:pt>
                <c:pt idx="11">
                  <c:v>1.5399999999999997E-3</c:v>
                </c:pt>
                <c:pt idx="12">
                  <c:v>9.8000000000000929E-4</c:v>
                </c:pt>
                <c:pt idx="13">
                  <c:v>-1.9399999999999973E-3</c:v>
                </c:pt>
                <c:pt idx="14">
                  <c:v>4.7000000000000866E-4</c:v>
                </c:pt>
                <c:pt idx="15">
                  <c:v>8.1000000000000527E-4</c:v>
                </c:pt>
                <c:pt idx="16">
                  <c:v>1.4800000000000021E-3</c:v>
                </c:pt>
                <c:pt idx="17">
                  <c:v>1.2600000000000061E-3</c:v>
                </c:pt>
                <c:pt idx="18">
                  <c:v>1.0000000000003143E-5</c:v>
                </c:pt>
                <c:pt idx="19">
                  <c:v>1.2100000000000027E-3</c:v>
                </c:pt>
                <c:pt idx="20">
                  <c:v>-2.1199999999999982E-3</c:v>
                </c:pt>
                <c:pt idx="21">
                  <c:v>-8.0000000000000123E-4</c:v>
                </c:pt>
                <c:pt idx="22">
                  <c:v>-1.0999999999999968E-3</c:v>
                </c:pt>
                <c:pt idx="23">
                  <c:v>-9.8000000000000344E-4</c:v>
                </c:pt>
                <c:pt idx="24">
                  <c:v>-2.1800000000000192E-3</c:v>
                </c:pt>
                <c:pt idx="25">
                  <c:v>-3.4000000000000214E-4</c:v>
                </c:pt>
                <c:pt idx="26">
                  <c:v>-5.1000000000000004E-4</c:v>
                </c:pt>
                <c:pt idx="27">
                  <c:v>7.0000000000001241E-5</c:v>
                </c:pt>
                <c:pt idx="28">
                  <c:v>-1.3400000000000102E-3</c:v>
                </c:pt>
                <c:pt idx="29">
                  <c:v>-1.9399999999999973E-3</c:v>
                </c:pt>
                <c:pt idx="30">
                  <c:v>-1.0399999999999958E-3</c:v>
                </c:pt>
                <c:pt idx="31">
                  <c:v>-1.2799999999999958E-3</c:v>
                </c:pt>
                <c:pt idx="32">
                  <c:v>-1.5099999999999975E-3</c:v>
                </c:pt>
                <c:pt idx="33">
                  <c:v>8.1000000000000527E-4</c:v>
                </c:pt>
                <c:pt idx="34">
                  <c:v>8.7000000000000293E-4</c:v>
                </c:pt>
                <c:pt idx="35">
                  <c:v>-2.0599999999999993E-3</c:v>
                </c:pt>
                <c:pt idx="36">
                  <c:v>8.1000000000000527E-4</c:v>
                </c:pt>
                <c:pt idx="37">
                  <c:v>-3.90000000000004E-4</c:v>
                </c:pt>
                <c:pt idx="38">
                  <c:v>8.1000000000000527E-4</c:v>
                </c:pt>
              </c:numCache>
            </c:numRef>
          </c:yVal>
          <c:smooth val="1"/>
          <c:extLst>
            <c:ext xmlns:c16="http://schemas.microsoft.com/office/drawing/2014/chart" uri="{C3380CC4-5D6E-409C-BE32-E72D297353CC}">
              <c16:uniqueId val="{00000000-D92B-264B-8414-C6BF3897B360}"/>
            </c:ext>
          </c:extLst>
        </c:ser>
        <c:dLbls>
          <c:showLegendKey val="0"/>
          <c:showVal val="0"/>
          <c:showCatName val="0"/>
          <c:showSerName val="0"/>
          <c:showPercent val="0"/>
          <c:showBubbleSize val="0"/>
        </c:dLbls>
        <c:axId val="138056064"/>
        <c:axId val="138470912"/>
      </c:scatterChart>
      <c:valAx>
        <c:axId val="138056064"/>
        <c:scaling>
          <c:orientation val="minMax"/>
          <c:max val="200"/>
          <c:min val="0"/>
        </c:scaling>
        <c:delete val="0"/>
        <c:axPos val="b"/>
        <c:majorGridlines>
          <c:spPr>
            <a:ln>
              <a:solidFill>
                <a:sysClr val="window" lastClr="FFFFFF"/>
              </a:solidFill>
            </a:ln>
          </c:spPr>
        </c:majorGridlines>
        <c:title>
          <c:tx>
            <c:rich>
              <a:bodyPr/>
              <a:lstStyle/>
              <a:p>
                <a:pPr>
                  <a:defRPr sz="900"/>
                </a:pPr>
                <a:r>
                  <a:rPr lang="en-US" sz="900" b="0">
                    <a:latin typeface="Times New Roman" pitchFamily="18" charset="0"/>
                    <a:cs typeface="Times New Roman" pitchFamily="18" charset="0"/>
                  </a:rPr>
                  <a:t>Time, s</a:t>
                </a:r>
                <a:endParaRPr lang="ru-RU" sz="900" b="0">
                  <a:latin typeface="Times New Roman" pitchFamily="18" charset="0"/>
                  <a:cs typeface="Times New Roman" pitchFamily="18" charset="0"/>
                </a:endParaRPr>
              </a:p>
            </c:rich>
          </c:tx>
          <c:overlay val="0"/>
        </c:title>
        <c:numFmt formatCode="General" sourceLinked="1"/>
        <c:majorTickMark val="none"/>
        <c:minorTickMark val="none"/>
        <c:tickLblPos val="low"/>
        <c:txPr>
          <a:bodyPr/>
          <a:lstStyle/>
          <a:p>
            <a:pPr>
              <a:defRPr sz="900">
                <a:latin typeface="Times New Roman" pitchFamily="18" charset="0"/>
                <a:cs typeface="Times New Roman" pitchFamily="18" charset="0"/>
              </a:defRPr>
            </a:pPr>
            <a:endParaRPr lang="en-RU"/>
          </a:p>
        </c:txPr>
        <c:crossAx val="138470912"/>
        <c:crosses val="autoZero"/>
        <c:crossBetween val="midCat"/>
        <c:majorUnit val="50"/>
        <c:minorUnit val="5"/>
      </c:valAx>
      <c:valAx>
        <c:axId val="138470912"/>
        <c:scaling>
          <c:orientation val="minMax"/>
          <c:max val="5.0000000000000044E-3"/>
          <c:min val="-5.0000000000000044E-3"/>
        </c:scaling>
        <c:delete val="0"/>
        <c:axPos val="l"/>
        <c:majorGridlines>
          <c:spPr>
            <a:ln>
              <a:solidFill>
                <a:schemeClr val="bg1"/>
              </a:solidFill>
            </a:ln>
          </c:spPr>
        </c:majorGridlines>
        <c:title>
          <c:tx>
            <c:rich>
              <a:bodyPr rot="-5400000" vert="horz"/>
              <a:lstStyle/>
              <a:p>
                <a:pPr>
                  <a:lnSpc>
                    <a:spcPct val="90000"/>
                  </a:lnSpc>
                  <a:defRPr sz="900"/>
                </a:pPr>
                <a:r>
                  <a:rPr lang="en-US" sz="700" b="0" i="0" dirty="0">
                    <a:solidFill>
                      <a:srgbClr val="333333"/>
                    </a:solidFill>
                    <a:latin typeface="Arial" panose="020B0604020202020204" pitchFamily="34" charset="0"/>
                    <a:cs typeface="Arial" panose="020B0604020202020204" pitchFamily="34" charset="0"/>
                  </a:rPr>
                  <a:t>Water flow rate pulsation, </a:t>
                </a:r>
              </a:p>
              <a:p>
                <a:pPr>
                  <a:lnSpc>
                    <a:spcPct val="90000"/>
                  </a:lnSpc>
                  <a:defRPr sz="900"/>
                </a:pPr>
                <a:r>
                  <a:rPr lang="en-US" sz="700" b="0" i="0" dirty="0">
                    <a:solidFill>
                      <a:srgbClr val="333333"/>
                    </a:solidFill>
                    <a:latin typeface="Arial" panose="020B0604020202020204" pitchFamily="34" charset="0"/>
                    <a:cs typeface="Arial" panose="020B0604020202020204" pitchFamily="34" charset="0"/>
                  </a:rPr>
                  <a:t>kg/s</a:t>
                </a:r>
                <a:endParaRPr lang="ru-RU" sz="700" b="0" i="0" dirty="0">
                  <a:solidFill>
                    <a:srgbClr val="333333"/>
                  </a:solidFill>
                  <a:latin typeface="Arial" panose="020B0604020202020204" pitchFamily="34" charset="0"/>
                  <a:cs typeface="Arial" panose="020B0604020202020204" pitchFamily="34" charset="0"/>
                </a:endParaRPr>
              </a:p>
            </c:rich>
          </c:tx>
          <c:layout>
            <c:manualLayout>
              <c:xMode val="edge"/>
              <c:yMode val="edge"/>
              <c:x val="1.3888888888888975E-2"/>
              <c:y val="2.8855599481600092E-2"/>
            </c:manualLayout>
          </c:layout>
          <c:overlay val="0"/>
        </c:title>
        <c:numFmt formatCode="General" sourceLinked="1"/>
        <c:majorTickMark val="in"/>
        <c:minorTickMark val="none"/>
        <c:tickLblPos val="nextTo"/>
        <c:txPr>
          <a:bodyPr/>
          <a:lstStyle/>
          <a:p>
            <a:pPr>
              <a:defRPr sz="900">
                <a:latin typeface="Times New Roman" pitchFamily="18" charset="0"/>
                <a:cs typeface="Times New Roman" pitchFamily="18" charset="0"/>
              </a:defRPr>
            </a:pPr>
            <a:endParaRPr lang="en-RU"/>
          </a:p>
        </c:txPr>
        <c:crossAx val="138056064"/>
        <c:crosses val="autoZero"/>
        <c:crossBetween val="midCat"/>
        <c:majorUnit val="2.5000000000000022E-3"/>
        <c:minorUnit val="2.5000000000000022E-3"/>
      </c:valAx>
      <c:spPr>
        <a:noFill/>
        <a:ln w="12700">
          <a:solidFill>
            <a:schemeClr val="tx1"/>
          </a:solidFill>
        </a:ln>
      </c:spPr>
    </c:plotArea>
    <c:plotVisOnly val="1"/>
    <c:dispBlanksAs val="gap"/>
    <c:showDLblsOverMax val="0"/>
  </c:chart>
  <c:spPr>
    <a:ln>
      <a:noFill/>
    </a:ln>
  </c:sp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412586420460418"/>
          <c:y val="3.4735290867279819E-2"/>
          <c:w val="0.73780498419840679"/>
          <c:h val="0.72294809302683671"/>
        </c:manualLayout>
      </c:layout>
      <c:scatterChart>
        <c:scatterStyle val="lineMarker"/>
        <c:varyColors val="0"/>
        <c:ser>
          <c:idx val="0"/>
          <c:order val="0"/>
          <c:tx>
            <c:v>1</c:v>
          </c:tx>
          <c:spPr>
            <a:ln>
              <a:solidFill>
                <a:srgbClr val="0070C0"/>
              </a:solidFill>
            </a:ln>
          </c:spPr>
          <c:marker>
            <c:symbol val="none"/>
          </c:marker>
          <c:xVal>
            <c:numRef>
              <c:f>'26_11_2012  15-28-35-с рисункам'!$CT$197:$GO$197</c:f>
              <c:numCache>
                <c:formatCode>General</c:formatCode>
                <c:ptCount val="100"/>
                <c:pt idx="0">
                  <c:v>201.6</c:v>
                </c:pt>
                <c:pt idx="1">
                  <c:v>203.7</c:v>
                </c:pt>
                <c:pt idx="2">
                  <c:v>205.8</c:v>
                </c:pt>
                <c:pt idx="3">
                  <c:v>207.9</c:v>
                </c:pt>
                <c:pt idx="4">
                  <c:v>210</c:v>
                </c:pt>
                <c:pt idx="5">
                  <c:v>212.1</c:v>
                </c:pt>
                <c:pt idx="6">
                  <c:v>214.2</c:v>
                </c:pt>
                <c:pt idx="7">
                  <c:v>216.3</c:v>
                </c:pt>
                <c:pt idx="8">
                  <c:v>218.4</c:v>
                </c:pt>
                <c:pt idx="9">
                  <c:v>220.5</c:v>
                </c:pt>
                <c:pt idx="10">
                  <c:v>222.6</c:v>
                </c:pt>
                <c:pt idx="11">
                  <c:v>224.7</c:v>
                </c:pt>
                <c:pt idx="12">
                  <c:v>226.8</c:v>
                </c:pt>
                <c:pt idx="13">
                  <c:v>228.9</c:v>
                </c:pt>
                <c:pt idx="14">
                  <c:v>231</c:v>
                </c:pt>
                <c:pt idx="15">
                  <c:v>233.1</c:v>
                </c:pt>
                <c:pt idx="16">
                  <c:v>235.2</c:v>
                </c:pt>
                <c:pt idx="17">
                  <c:v>237.3</c:v>
                </c:pt>
                <c:pt idx="18">
                  <c:v>239.4</c:v>
                </c:pt>
                <c:pt idx="19">
                  <c:v>241.5</c:v>
                </c:pt>
                <c:pt idx="20">
                  <c:v>243.6</c:v>
                </c:pt>
                <c:pt idx="21">
                  <c:v>245.7</c:v>
                </c:pt>
                <c:pt idx="22">
                  <c:v>247.8</c:v>
                </c:pt>
                <c:pt idx="23">
                  <c:v>249.9</c:v>
                </c:pt>
                <c:pt idx="24">
                  <c:v>252</c:v>
                </c:pt>
                <c:pt idx="25">
                  <c:v>254.1</c:v>
                </c:pt>
                <c:pt idx="26">
                  <c:v>256.2</c:v>
                </c:pt>
                <c:pt idx="27">
                  <c:v>258.3</c:v>
                </c:pt>
                <c:pt idx="28">
                  <c:v>260.39999999999969</c:v>
                </c:pt>
                <c:pt idx="29">
                  <c:v>262.5</c:v>
                </c:pt>
                <c:pt idx="30">
                  <c:v>264.60000000000002</c:v>
                </c:pt>
                <c:pt idx="31">
                  <c:v>266.7</c:v>
                </c:pt>
                <c:pt idx="32">
                  <c:v>268.8</c:v>
                </c:pt>
                <c:pt idx="33">
                  <c:v>270.89999999999969</c:v>
                </c:pt>
                <c:pt idx="34">
                  <c:v>273</c:v>
                </c:pt>
                <c:pt idx="35">
                  <c:v>275.10000000000002</c:v>
                </c:pt>
                <c:pt idx="36">
                  <c:v>277.2</c:v>
                </c:pt>
                <c:pt idx="37">
                  <c:v>279.3</c:v>
                </c:pt>
                <c:pt idx="38">
                  <c:v>281.39999999999969</c:v>
                </c:pt>
                <c:pt idx="39">
                  <c:v>283.5</c:v>
                </c:pt>
                <c:pt idx="40">
                  <c:v>285.60000000000002</c:v>
                </c:pt>
                <c:pt idx="41">
                  <c:v>287.7</c:v>
                </c:pt>
                <c:pt idx="42">
                  <c:v>289.8</c:v>
                </c:pt>
                <c:pt idx="43">
                  <c:v>291.89999999999969</c:v>
                </c:pt>
                <c:pt idx="44">
                  <c:v>294</c:v>
                </c:pt>
                <c:pt idx="45">
                  <c:v>296.10000000000002</c:v>
                </c:pt>
                <c:pt idx="46">
                  <c:v>298.2</c:v>
                </c:pt>
                <c:pt idx="47">
                  <c:v>300.3</c:v>
                </c:pt>
                <c:pt idx="48">
                  <c:v>302.39999999999969</c:v>
                </c:pt>
                <c:pt idx="49">
                  <c:v>304.5</c:v>
                </c:pt>
                <c:pt idx="50">
                  <c:v>306.60000000000002</c:v>
                </c:pt>
                <c:pt idx="51">
                  <c:v>308.7</c:v>
                </c:pt>
                <c:pt idx="52">
                  <c:v>310.8</c:v>
                </c:pt>
                <c:pt idx="53">
                  <c:v>312.89999999999969</c:v>
                </c:pt>
                <c:pt idx="54">
                  <c:v>315</c:v>
                </c:pt>
                <c:pt idx="55">
                  <c:v>317.10000000000002</c:v>
                </c:pt>
                <c:pt idx="56">
                  <c:v>319.2</c:v>
                </c:pt>
                <c:pt idx="57">
                  <c:v>321.3</c:v>
                </c:pt>
                <c:pt idx="58">
                  <c:v>323.39999999999969</c:v>
                </c:pt>
                <c:pt idx="59">
                  <c:v>325.5</c:v>
                </c:pt>
                <c:pt idx="60">
                  <c:v>327.60000000000002</c:v>
                </c:pt>
                <c:pt idx="61">
                  <c:v>329.7</c:v>
                </c:pt>
                <c:pt idx="62">
                  <c:v>331.8</c:v>
                </c:pt>
                <c:pt idx="63">
                  <c:v>333.9</c:v>
                </c:pt>
                <c:pt idx="64">
                  <c:v>336</c:v>
                </c:pt>
                <c:pt idx="65">
                  <c:v>338.1</c:v>
                </c:pt>
                <c:pt idx="66">
                  <c:v>340.2</c:v>
                </c:pt>
                <c:pt idx="67">
                  <c:v>342.3</c:v>
                </c:pt>
                <c:pt idx="68">
                  <c:v>344.4</c:v>
                </c:pt>
                <c:pt idx="69">
                  <c:v>346.5</c:v>
                </c:pt>
                <c:pt idx="70">
                  <c:v>348.6</c:v>
                </c:pt>
                <c:pt idx="71">
                  <c:v>350.7</c:v>
                </c:pt>
                <c:pt idx="72">
                  <c:v>352.8</c:v>
                </c:pt>
                <c:pt idx="73">
                  <c:v>354.9</c:v>
                </c:pt>
                <c:pt idx="74">
                  <c:v>357</c:v>
                </c:pt>
                <c:pt idx="75">
                  <c:v>359.1</c:v>
                </c:pt>
                <c:pt idx="76">
                  <c:v>361.2</c:v>
                </c:pt>
                <c:pt idx="77">
                  <c:v>363.3</c:v>
                </c:pt>
                <c:pt idx="78">
                  <c:v>365.4</c:v>
                </c:pt>
                <c:pt idx="79">
                  <c:v>367.5</c:v>
                </c:pt>
                <c:pt idx="80">
                  <c:v>369.6</c:v>
                </c:pt>
                <c:pt idx="81">
                  <c:v>371.7</c:v>
                </c:pt>
                <c:pt idx="82">
                  <c:v>373.8</c:v>
                </c:pt>
                <c:pt idx="83">
                  <c:v>375.9</c:v>
                </c:pt>
                <c:pt idx="84">
                  <c:v>378</c:v>
                </c:pt>
                <c:pt idx="85">
                  <c:v>380.1</c:v>
                </c:pt>
                <c:pt idx="86">
                  <c:v>382.2</c:v>
                </c:pt>
                <c:pt idx="87">
                  <c:v>384.3</c:v>
                </c:pt>
                <c:pt idx="88">
                  <c:v>386.4</c:v>
                </c:pt>
                <c:pt idx="89">
                  <c:v>388.5</c:v>
                </c:pt>
                <c:pt idx="90">
                  <c:v>390.6</c:v>
                </c:pt>
                <c:pt idx="91">
                  <c:v>392.7</c:v>
                </c:pt>
                <c:pt idx="92">
                  <c:v>394.8</c:v>
                </c:pt>
                <c:pt idx="93">
                  <c:v>396.9</c:v>
                </c:pt>
                <c:pt idx="94">
                  <c:v>399</c:v>
                </c:pt>
                <c:pt idx="95">
                  <c:v>401.1</c:v>
                </c:pt>
                <c:pt idx="96">
                  <c:v>403.2</c:v>
                </c:pt>
                <c:pt idx="97">
                  <c:v>405.3</c:v>
                </c:pt>
                <c:pt idx="98">
                  <c:v>407.4</c:v>
                </c:pt>
                <c:pt idx="99">
                  <c:v>409.5</c:v>
                </c:pt>
              </c:numCache>
            </c:numRef>
          </c:xVal>
          <c:yVal>
            <c:numRef>
              <c:f>'26_11_2012  15-28-35-с рисункам'!$CT$203:$GO$203</c:f>
              <c:numCache>
                <c:formatCode>General</c:formatCode>
                <c:ptCount val="100"/>
                <c:pt idx="0">
                  <c:v>2.400000000000041E-2</c:v>
                </c:pt>
                <c:pt idx="1">
                  <c:v>2.400000000000041E-2</c:v>
                </c:pt>
                <c:pt idx="2">
                  <c:v>-4.3999999999999713E-2</c:v>
                </c:pt>
                <c:pt idx="3">
                  <c:v>-2.0999999999999488E-2</c:v>
                </c:pt>
                <c:pt idx="4">
                  <c:v>-2.0999999999999488E-2</c:v>
                </c:pt>
                <c:pt idx="5">
                  <c:v>-4.3999999999999713E-2</c:v>
                </c:pt>
                <c:pt idx="6">
                  <c:v>2.400000000000041E-2</c:v>
                </c:pt>
                <c:pt idx="7">
                  <c:v>4.6000000000000214E-2</c:v>
                </c:pt>
                <c:pt idx="8">
                  <c:v>-2.0999999999999488E-2</c:v>
                </c:pt>
                <c:pt idx="9">
                  <c:v>2.400000000000041E-2</c:v>
                </c:pt>
                <c:pt idx="10">
                  <c:v>-2.0999999999999488E-2</c:v>
                </c:pt>
                <c:pt idx="11">
                  <c:v>2.400000000000041E-2</c:v>
                </c:pt>
                <c:pt idx="12">
                  <c:v>2.400000000000041E-2</c:v>
                </c:pt>
                <c:pt idx="13">
                  <c:v>2.400000000000041E-2</c:v>
                </c:pt>
                <c:pt idx="14">
                  <c:v>2.400000000000041E-2</c:v>
                </c:pt>
                <c:pt idx="15">
                  <c:v>-4.3999999999999713E-2</c:v>
                </c:pt>
                <c:pt idx="16">
                  <c:v>2.400000000000041E-2</c:v>
                </c:pt>
                <c:pt idx="17">
                  <c:v>2.400000000000041E-2</c:v>
                </c:pt>
                <c:pt idx="18">
                  <c:v>-2.0999999999999488E-2</c:v>
                </c:pt>
                <c:pt idx="19">
                  <c:v>2.400000000000041E-2</c:v>
                </c:pt>
                <c:pt idx="20">
                  <c:v>-2.0999999999999488E-2</c:v>
                </c:pt>
                <c:pt idx="21">
                  <c:v>2.400000000000041E-2</c:v>
                </c:pt>
                <c:pt idx="22">
                  <c:v>-2.0999999999999488E-2</c:v>
                </c:pt>
                <c:pt idx="23">
                  <c:v>2.400000000000041E-2</c:v>
                </c:pt>
                <c:pt idx="24">
                  <c:v>-2.1999999999999801E-2</c:v>
                </c:pt>
                <c:pt idx="25">
                  <c:v>2.400000000000041E-2</c:v>
                </c:pt>
                <c:pt idx="26">
                  <c:v>-2.1999999999999801E-2</c:v>
                </c:pt>
                <c:pt idx="27">
                  <c:v>2.400000000000041E-2</c:v>
                </c:pt>
                <c:pt idx="28">
                  <c:v>-2.1999999999999801E-2</c:v>
                </c:pt>
                <c:pt idx="29">
                  <c:v>-2.1999999999999801E-2</c:v>
                </c:pt>
                <c:pt idx="30">
                  <c:v>-2.0999999999999488E-2</c:v>
                </c:pt>
                <c:pt idx="31">
                  <c:v>2.400000000000041E-2</c:v>
                </c:pt>
                <c:pt idx="32">
                  <c:v>-2.1999999999999801E-2</c:v>
                </c:pt>
                <c:pt idx="33">
                  <c:v>-2.0999999999999488E-2</c:v>
                </c:pt>
                <c:pt idx="34">
                  <c:v>-2.0999999999999488E-2</c:v>
                </c:pt>
                <c:pt idx="35">
                  <c:v>2.400000000000041E-2</c:v>
                </c:pt>
                <c:pt idx="36">
                  <c:v>2.400000000000041E-2</c:v>
                </c:pt>
                <c:pt idx="37">
                  <c:v>-2.1999999999999801E-2</c:v>
                </c:pt>
                <c:pt idx="38">
                  <c:v>2.400000000000041E-2</c:v>
                </c:pt>
                <c:pt idx="39">
                  <c:v>2.400000000000041E-2</c:v>
                </c:pt>
                <c:pt idx="40">
                  <c:v>-2.1999999999999801E-2</c:v>
                </c:pt>
                <c:pt idx="41">
                  <c:v>-2.1999999999999801E-2</c:v>
                </c:pt>
                <c:pt idx="42">
                  <c:v>-2.1999999999999801E-2</c:v>
                </c:pt>
                <c:pt idx="43">
                  <c:v>2.400000000000041E-2</c:v>
                </c:pt>
                <c:pt idx="44">
                  <c:v>-2.1999999999999801E-2</c:v>
                </c:pt>
                <c:pt idx="45">
                  <c:v>2.400000000000041E-2</c:v>
                </c:pt>
                <c:pt idx="46">
                  <c:v>4.6000000000000214E-2</c:v>
                </c:pt>
                <c:pt idx="47">
                  <c:v>-2.1999999999999801E-2</c:v>
                </c:pt>
                <c:pt idx="48">
                  <c:v>4.6000000000000214E-2</c:v>
                </c:pt>
                <c:pt idx="49">
                  <c:v>4.6000000000000214E-2</c:v>
                </c:pt>
                <c:pt idx="50">
                  <c:v>-2.1999999999999801E-2</c:v>
                </c:pt>
                <c:pt idx="51">
                  <c:v>2.400000000000041E-2</c:v>
                </c:pt>
                <c:pt idx="52">
                  <c:v>-2.1999999999999801E-2</c:v>
                </c:pt>
                <c:pt idx="53">
                  <c:v>-2.1999999999999801E-2</c:v>
                </c:pt>
                <c:pt idx="54">
                  <c:v>2.400000000000041E-2</c:v>
                </c:pt>
                <c:pt idx="55">
                  <c:v>2.400000000000041E-2</c:v>
                </c:pt>
                <c:pt idx="56">
                  <c:v>-2.1999999999999801E-2</c:v>
                </c:pt>
                <c:pt idx="57">
                  <c:v>4.6000000000000214E-2</c:v>
                </c:pt>
                <c:pt idx="58">
                  <c:v>-4.3999999999999713E-2</c:v>
                </c:pt>
                <c:pt idx="59">
                  <c:v>2.400000000000041E-2</c:v>
                </c:pt>
                <c:pt idx="60">
                  <c:v>-2.1999999999999801E-2</c:v>
                </c:pt>
                <c:pt idx="61">
                  <c:v>2.400000000000041E-2</c:v>
                </c:pt>
                <c:pt idx="62">
                  <c:v>-2.1999999999999801E-2</c:v>
                </c:pt>
                <c:pt idx="63">
                  <c:v>2.400000000000041E-2</c:v>
                </c:pt>
                <c:pt idx="64">
                  <c:v>2.400000000000041E-2</c:v>
                </c:pt>
                <c:pt idx="65">
                  <c:v>-2.1999999999999801E-2</c:v>
                </c:pt>
                <c:pt idx="66">
                  <c:v>-2.1999999999999801E-2</c:v>
                </c:pt>
                <c:pt idx="67">
                  <c:v>-2.1999999999999801E-2</c:v>
                </c:pt>
                <c:pt idx="68">
                  <c:v>-2.1999999999999801E-2</c:v>
                </c:pt>
                <c:pt idx="69">
                  <c:v>-2.1999999999999801E-2</c:v>
                </c:pt>
                <c:pt idx="70">
                  <c:v>-2.1999999999999801E-2</c:v>
                </c:pt>
                <c:pt idx="71">
                  <c:v>2.400000000000041E-2</c:v>
                </c:pt>
                <c:pt idx="72">
                  <c:v>-2.1999999999999801E-2</c:v>
                </c:pt>
                <c:pt idx="73">
                  <c:v>-4.4999999999999922E-2</c:v>
                </c:pt>
                <c:pt idx="74">
                  <c:v>2.400000000000041E-2</c:v>
                </c:pt>
                <c:pt idx="75">
                  <c:v>2.400000000000041E-2</c:v>
                </c:pt>
                <c:pt idx="76">
                  <c:v>2.400000000000041E-2</c:v>
                </c:pt>
                <c:pt idx="77">
                  <c:v>-4.4999999999999922E-2</c:v>
                </c:pt>
                <c:pt idx="78">
                  <c:v>2.400000000000041E-2</c:v>
                </c:pt>
                <c:pt idx="79">
                  <c:v>-2.1999999999999801E-2</c:v>
                </c:pt>
                <c:pt idx="80">
                  <c:v>2.400000000000041E-2</c:v>
                </c:pt>
                <c:pt idx="81">
                  <c:v>-2.1999999999999801E-2</c:v>
                </c:pt>
                <c:pt idx="82">
                  <c:v>2.400000000000041E-2</c:v>
                </c:pt>
                <c:pt idx="83">
                  <c:v>4.6000000000000214E-2</c:v>
                </c:pt>
                <c:pt idx="84">
                  <c:v>-2.1999999999999801E-2</c:v>
                </c:pt>
                <c:pt idx="85">
                  <c:v>-2.1999999999999801E-2</c:v>
                </c:pt>
                <c:pt idx="86">
                  <c:v>-2.1999999999999801E-2</c:v>
                </c:pt>
                <c:pt idx="87">
                  <c:v>2.400000000000041E-2</c:v>
                </c:pt>
                <c:pt idx="88">
                  <c:v>2.400000000000041E-2</c:v>
                </c:pt>
                <c:pt idx="89">
                  <c:v>-2.1999999999999801E-2</c:v>
                </c:pt>
                <c:pt idx="90">
                  <c:v>2.400000000000041E-2</c:v>
                </c:pt>
                <c:pt idx="91">
                  <c:v>2.400000000000041E-2</c:v>
                </c:pt>
                <c:pt idx="92">
                  <c:v>2.400000000000041E-2</c:v>
                </c:pt>
                <c:pt idx="93">
                  <c:v>-4.4999999999999922E-2</c:v>
                </c:pt>
                <c:pt idx="94">
                  <c:v>-2.1999999999999801E-2</c:v>
                </c:pt>
                <c:pt idx="95">
                  <c:v>-2.1999999999999801E-2</c:v>
                </c:pt>
                <c:pt idx="96">
                  <c:v>2.400000000000041E-2</c:v>
                </c:pt>
                <c:pt idx="97">
                  <c:v>-2.1999999999999801E-2</c:v>
                </c:pt>
                <c:pt idx="98">
                  <c:v>-2.1999999999999801E-2</c:v>
                </c:pt>
                <c:pt idx="99">
                  <c:v>-2.1999999999999801E-2</c:v>
                </c:pt>
              </c:numCache>
            </c:numRef>
          </c:yVal>
          <c:smooth val="0"/>
          <c:extLst>
            <c:ext xmlns:c16="http://schemas.microsoft.com/office/drawing/2014/chart" uri="{C3380CC4-5D6E-409C-BE32-E72D297353CC}">
              <c16:uniqueId val="{00000000-895C-E849-98DC-0261E3CABDBD}"/>
            </c:ext>
          </c:extLst>
        </c:ser>
        <c:ser>
          <c:idx val="1"/>
          <c:order val="1"/>
          <c:tx>
            <c:v>2</c:v>
          </c:tx>
          <c:spPr>
            <a:ln>
              <a:solidFill>
                <a:srgbClr val="FF0000"/>
              </a:solidFill>
            </a:ln>
          </c:spPr>
          <c:marker>
            <c:symbol val="none"/>
          </c:marker>
          <c:xVal>
            <c:numRef>
              <c:f>'26_11_2012  15-28-35-с рисункам'!$CT$197:$GO$197</c:f>
              <c:numCache>
                <c:formatCode>General</c:formatCode>
                <c:ptCount val="100"/>
                <c:pt idx="0">
                  <c:v>201.6</c:v>
                </c:pt>
                <c:pt idx="1">
                  <c:v>203.7</c:v>
                </c:pt>
                <c:pt idx="2">
                  <c:v>205.8</c:v>
                </c:pt>
                <c:pt idx="3">
                  <c:v>207.9</c:v>
                </c:pt>
                <c:pt idx="4">
                  <c:v>210</c:v>
                </c:pt>
                <c:pt idx="5">
                  <c:v>212.1</c:v>
                </c:pt>
                <c:pt idx="6">
                  <c:v>214.2</c:v>
                </c:pt>
                <c:pt idx="7">
                  <c:v>216.3</c:v>
                </c:pt>
                <c:pt idx="8">
                  <c:v>218.4</c:v>
                </c:pt>
                <c:pt idx="9">
                  <c:v>220.5</c:v>
                </c:pt>
                <c:pt idx="10">
                  <c:v>222.6</c:v>
                </c:pt>
                <c:pt idx="11">
                  <c:v>224.7</c:v>
                </c:pt>
                <c:pt idx="12">
                  <c:v>226.8</c:v>
                </c:pt>
                <c:pt idx="13">
                  <c:v>228.9</c:v>
                </c:pt>
                <c:pt idx="14">
                  <c:v>231</c:v>
                </c:pt>
                <c:pt idx="15">
                  <c:v>233.1</c:v>
                </c:pt>
                <c:pt idx="16">
                  <c:v>235.2</c:v>
                </c:pt>
                <c:pt idx="17">
                  <c:v>237.3</c:v>
                </c:pt>
                <c:pt idx="18">
                  <c:v>239.4</c:v>
                </c:pt>
                <c:pt idx="19">
                  <c:v>241.5</c:v>
                </c:pt>
                <c:pt idx="20">
                  <c:v>243.6</c:v>
                </c:pt>
                <c:pt idx="21">
                  <c:v>245.7</c:v>
                </c:pt>
                <c:pt idx="22">
                  <c:v>247.8</c:v>
                </c:pt>
                <c:pt idx="23">
                  <c:v>249.9</c:v>
                </c:pt>
                <c:pt idx="24">
                  <c:v>252</c:v>
                </c:pt>
                <c:pt idx="25">
                  <c:v>254.1</c:v>
                </c:pt>
                <c:pt idx="26">
                  <c:v>256.2</c:v>
                </c:pt>
                <c:pt idx="27">
                  <c:v>258.3</c:v>
                </c:pt>
                <c:pt idx="28">
                  <c:v>260.39999999999969</c:v>
                </c:pt>
                <c:pt idx="29">
                  <c:v>262.5</c:v>
                </c:pt>
                <c:pt idx="30">
                  <c:v>264.60000000000002</c:v>
                </c:pt>
                <c:pt idx="31">
                  <c:v>266.7</c:v>
                </c:pt>
                <c:pt idx="32">
                  <c:v>268.8</c:v>
                </c:pt>
                <c:pt idx="33">
                  <c:v>270.89999999999969</c:v>
                </c:pt>
                <c:pt idx="34">
                  <c:v>273</c:v>
                </c:pt>
                <c:pt idx="35">
                  <c:v>275.10000000000002</c:v>
                </c:pt>
                <c:pt idx="36">
                  <c:v>277.2</c:v>
                </c:pt>
                <c:pt idx="37">
                  <c:v>279.3</c:v>
                </c:pt>
                <c:pt idx="38">
                  <c:v>281.39999999999969</c:v>
                </c:pt>
                <c:pt idx="39">
                  <c:v>283.5</c:v>
                </c:pt>
                <c:pt idx="40">
                  <c:v>285.60000000000002</c:v>
                </c:pt>
                <c:pt idx="41">
                  <c:v>287.7</c:v>
                </c:pt>
                <c:pt idx="42">
                  <c:v>289.8</c:v>
                </c:pt>
                <c:pt idx="43">
                  <c:v>291.89999999999969</c:v>
                </c:pt>
                <c:pt idx="44">
                  <c:v>294</c:v>
                </c:pt>
                <c:pt idx="45">
                  <c:v>296.10000000000002</c:v>
                </c:pt>
                <c:pt idx="46">
                  <c:v>298.2</c:v>
                </c:pt>
                <c:pt idx="47">
                  <c:v>300.3</c:v>
                </c:pt>
                <c:pt idx="48">
                  <c:v>302.39999999999969</c:v>
                </c:pt>
                <c:pt idx="49">
                  <c:v>304.5</c:v>
                </c:pt>
                <c:pt idx="50">
                  <c:v>306.60000000000002</c:v>
                </c:pt>
                <c:pt idx="51">
                  <c:v>308.7</c:v>
                </c:pt>
                <c:pt idx="52">
                  <c:v>310.8</c:v>
                </c:pt>
                <c:pt idx="53">
                  <c:v>312.89999999999969</c:v>
                </c:pt>
                <c:pt idx="54">
                  <c:v>315</c:v>
                </c:pt>
                <c:pt idx="55">
                  <c:v>317.10000000000002</c:v>
                </c:pt>
                <c:pt idx="56">
                  <c:v>319.2</c:v>
                </c:pt>
                <c:pt idx="57">
                  <c:v>321.3</c:v>
                </c:pt>
                <c:pt idx="58">
                  <c:v>323.39999999999969</c:v>
                </c:pt>
                <c:pt idx="59">
                  <c:v>325.5</c:v>
                </c:pt>
                <c:pt idx="60">
                  <c:v>327.60000000000002</c:v>
                </c:pt>
                <c:pt idx="61">
                  <c:v>329.7</c:v>
                </c:pt>
                <c:pt idx="62">
                  <c:v>331.8</c:v>
                </c:pt>
                <c:pt idx="63">
                  <c:v>333.9</c:v>
                </c:pt>
                <c:pt idx="64">
                  <c:v>336</c:v>
                </c:pt>
                <c:pt idx="65">
                  <c:v>338.1</c:v>
                </c:pt>
                <c:pt idx="66">
                  <c:v>340.2</c:v>
                </c:pt>
                <c:pt idx="67">
                  <c:v>342.3</c:v>
                </c:pt>
                <c:pt idx="68">
                  <c:v>344.4</c:v>
                </c:pt>
                <c:pt idx="69">
                  <c:v>346.5</c:v>
                </c:pt>
                <c:pt idx="70">
                  <c:v>348.6</c:v>
                </c:pt>
                <c:pt idx="71">
                  <c:v>350.7</c:v>
                </c:pt>
                <c:pt idx="72">
                  <c:v>352.8</c:v>
                </c:pt>
                <c:pt idx="73">
                  <c:v>354.9</c:v>
                </c:pt>
                <c:pt idx="74">
                  <c:v>357</c:v>
                </c:pt>
                <c:pt idx="75">
                  <c:v>359.1</c:v>
                </c:pt>
                <c:pt idx="76">
                  <c:v>361.2</c:v>
                </c:pt>
                <c:pt idx="77">
                  <c:v>363.3</c:v>
                </c:pt>
                <c:pt idx="78">
                  <c:v>365.4</c:v>
                </c:pt>
                <c:pt idx="79">
                  <c:v>367.5</c:v>
                </c:pt>
                <c:pt idx="80">
                  <c:v>369.6</c:v>
                </c:pt>
                <c:pt idx="81">
                  <c:v>371.7</c:v>
                </c:pt>
                <c:pt idx="82">
                  <c:v>373.8</c:v>
                </c:pt>
                <c:pt idx="83">
                  <c:v>375.9</c:v>
                </c:pt>
                <c:pt idx="84">
                  <c:v>378</c:v>
                </c:pt>
                <c:pt idx="85">
                  <c:v>380.1</c:v>
                </c:pt>
                <c:pt idx="86">
                  <c:v>382.2</c:v>
                </c:pt>
                <c:pt idx="87">
                  <c:v>384.3</c:v>
                </c:pt>
                <c:pt idx="88">
                  <c:v>386.4</c:v>
                </c:pt>
                <c:pt idx="89">
                  <c:v>388.5</c:v>
                </c:pt>
                <c:pt idx="90">
                  <c:v>390.6</c:v>
                </c:pt>
                <c:pt idx="91">
                  <c:v>392.7</c:v>
                </c:pt>
                <c:pt idx="92">
                  <c:v>394.8</c:v>
                </c:pt>
                <c:pt idx="93">
                  <c:v>396.9</c:v>
                </c:pt>
                <c:pt idx="94">
                  <c:v>399</c:v>
                </c:pt>
                <c:pt idx="95">
                  <c:v>401.1</c:v>
                </c:pt>
                <c:pt idx="96">
                  <c:v>403.2</c:v>
                </c:pt>
                <c:pt idx="97">
                  <c:v>405.3</c:v>
                </c:pt>
                <c:pt idx="98">
                  <c:v>407.4</c:v>
                </c:pt>
                <c:pt idx="99">
                  <c:v>409.5</c:v>
                </c:pt>
              </c:numCache>
            </c:numRef>
          </c:xVal>
          <c:yVal>
            <c:numRef>
              <c:f>'26_11_2012  15-28-35-с рисункам'!$CT$202:$GO$202</c:f>
              <c:numCache>
                <c:formatCode>General</c:formatCode>
                <c:ptCount val="100"/>
                <c:pt idx="0">
                  <c:v>-1.6000000000000045E-2</c:v>
                </c:pt>
                <c:pt idx="1">
                  <c:v>-2.9999999999999988E-2</c:v>
                </c:pt>
                <c:pt idx="2">
                  <c:v>-2.2999999999999951E-2</c:v>
                </c:pt>
                <c:pt idx="3">
                  <c:v>-2.1999999999999981E-2</c:v>
                </c:pt>
                <c:pt idx="4">
                  <c:v>-2.800000000000008E-2</c:v>
                </c:pt>
                <c:pt idx="5">
                  <c:v>-1.4999999999999894E-2</c:v>
                </c:pt>
                <c:pt idx="6">
                  <c:v>-1.4999999999999894E-2</c:v>
                </c:pt>
                <c:pt idx="7">
                  <c:v>-1.399999999999995E-2</c:v>
                </c:pt>
                <c:pt idx="8">
                  <c:v>-1.399999999999995E-2</c:v>
                </c:pt>
                <c:pt idx="9">
                  <c:v>-1.399999999999995E-2</c:v>
                </c:pt>
                <c:pt idx="10">
                  <c:v>-2.0000000000000052E-2</c:v>
                </c:pt>
                <c:pt idx="11">
                  <c:v>-1.2999999999999972E-2</c:v>
                </c:pt>
                <c:pt idx="12">
                  <c:v>-2.0000000000000052E-2</c:v>
                </c:pt>
                <c:pt idx="13">
                  <c:v>-1.2999999999999972E-2</c:v>
                </c:pt>
                <c:pt idx="14">
                  <c:v>-1.2999999999999972E-2</c:v>
                </c:pt>
                <c:pt idx="15">
                  <c:v>-1.2999999999999972E-2</c:v>
                </c:pt>
                <c:pt idx="16">
                  <c:v>-2.5000000000000046E-2</c:v>
                </c:pt>
                <c:pt idx="17">
                  <c:v>-5.0000000000000062E-3</c:v>
                </c:pt>
                <c:pt idx="18">
                  <c:v>-1.1000000000000103E-2</c:v>
                </c:pt>
                <c:pt idx="19">
                  <c:v>-1.7999999999999957E-2</c:v>
                </c:pt>
                <c:pt idx="20">
                  <c:v>-1.1000000000000103E-2</c:v>
                </c:pt>
                <c:pt idx="21">
                  <c:v>-1.7000000000000001E-2</c:v>
                </c:pt>
                <c:pt idx="22">
                  <c:v>-1.7000000000000001E-2</c:v>
                </c:pt>
                <c:pt idx="23">
                  <c:v>-1.7000000000000001E-2</c:v>
                </c:pt>
                <c:pt idx="24">
                  <c:v>-9.0000000000000028E-3</c:v>
                </c:pt>
                <c:pt idx="25">
                  <c:v>-9.0000000000000028E-3</c:v>
                </c:pt>
                <c:pt idx="26">
                  <c:v>-9.0000000000000028E-3</c:v>
                </c:pt>
                <c:pt idx="27">
                  <c:v>-1.4999999999999894E-2</c:v>
                </c:pt>
                <c:pt idx="28">
                  <c:v>-9.0000000000000028E-3</c:v>
                </c:pt>
                <c:pt idx="29">
                  <c:v>-9.0000000000000028E-3</c:v>
                </c:pt>
                <c:pt idx="30">
                  <c:v>-8.0000000000000227E-3</c:v>
                </c:pt>
                <c:pt idx="31">
                  <c:v>-1.4999999999999894E-2</c:v>
                </c:pt>
                <c:pt idx="32">
                  <c:v>-8.0000000000000227E-3</c:v>
                </c:pt>
                <c:pt idx="33">
                  <c:v>-7.0000000000000834E-3</c:v>
                </c:pt>
                <c:pt idx="34">
                  <c:v>-7.0000000000000834E-3</c:v>
                </c:pt>
                <c:pt idx="35">
                  <c:v>-7.0000000000000834E-3</c:v>
                </c:pt>
                <c:pt idx="36">
                  <c:v>0</c:v>
                </c:pt>
                <c:pt idx="37">
                  <c:v>-5.9999999999999732E-3</c:v>
                </c:pt>
                <c:pt idx="38">
                  <c:v>-5.9999999999999732E-3</c:v>
                </c:pt>
                <c:pt idx="39">
                  <c:v>-5.9999999999999732E-3</c:v>
                </c:pt>
                <c:pt idx="40">
                  <c:v>-5.9999999999999732E-3</c:v>
                </c:pt>
                <c:pt idx="41">
                  <c:v>-5.0000000000000062E-3</c:v>
                </c:pt>
                <c:pt idx="42">
                  <c:v>2.0000000000001002E-3</c:v>
                </c:pt>
                <c:pt idx="43">
                  <c:v>2.0000000000001002E-3</c:v>
                </c:pt>
                <c:pt idx="44">
                  <c:v>-4.0000000000000114E-3</c:v>
                </c:pt>
                <c:pt idx="45">
                  <c:v>-4.0000000000000114E-3</c:v>
                </c:pt>
                <c:pt idx="46">
                  <c:v>1.6000000000000045E-2</c:v>
                </c:pt>
                <c:pt idx="47">
                  <c:v>3.0000000000000612E-3</c:v>
                </c:pt>
                <c:pt idx="48">
                  <c:v>-4.0000000000000114E-3</c:v>
                </c:pt>
                <c:pt idx="49">
                  <c:v>4.0000000000000114E-3</c:v>
                </c:pt>
                <c:pt idx="50">
                  <c:v>-1.0000000000000005E-2</c:v>
                </c:pt>
                <c:pt idx="51">
                  <c:v>-1.9999999999999185E-3</c:v>
                </c:pt>
                <c:pt idx="52">
                  <c:v>4.0000000000000114E-3</c:v>
                </c:pt>
                <c:pt idx="53">
                  <c:v>4.0000000000000114E-3</c:v>
                </c:pt>
                <c:pt idx="54">
                  <c:v>-1.9999999999999185E-3</c:v>
                </c:pt>
                <c:pt idx="55">
                  <c:v>1.7999999999999957E-2</c:v>
                </c:pt>
                <c:pt idx="56">
                  <c:v>-1.9999999999999185E-3</c:v>
                </c:pt>
                <c:pt idx="57">
                  <c:v>-9.9999999999997161E-4</c:v>
                </c:pt>
                <c:pt idx="58">
                  <c:v>-9.9999999999997161E-4</c:v>
                </c:pt>
                <c:pt idx="59">
                  <c:v>-9.9999999999997161E-4</c:v>
                </c:pt>
                <c:pt idx="60">
                  <c:v>0</c:v>
                </c:pt>
                <c:pt idx="61">
                  <c:v>9.9999999999997161E-4</c:v>
                </c:pt>
                <c:pt idx="62">
                  <c:v>7.0000000000000834E-3</c:v>
                </c:pt>
                <c:pt idx="63">
                  <c:v>2.1000000000000012E-2</c:v>
                </c:pt>
                <c:pt idx="64">
                  <c:v>8.0000000000000227E-3</c:v>
                </c:pt>
                <c:pt idx="65">
                  <c:v>8.0000000000000227E-3</c:v>
                </c:pt>
                <c:pt idx="66">
                  <c:v>8.0000000000000227E-3</c:v>
                </c:pt>
                <c:pt idx="67">
                  <c:v>2.0000000000001002E-3</c:v>
                </c:pt>
                <c:pt idx="68">
                  <c:v>2.2999999999999951E-2</c:v>
                </c:pt>
                <c:pt idx="69">
                  <c:v>2.2999999999999951E-2</c:v>
                </c:pt>
                <c:pt idx="70">
                  <c:v>9.0000000000000028E-3</c:v>
                </c:pt>
                <c:pt idx="71">
                  <c:v>2.0000000000001002E-3</c:v>
                </c:pt>
                <c:pt idx="72">
                  <c:v>3.0000000000000612E-3</c:v>
                </c:pt>
                <c:pt idx="73">
                  <c:v>1.0000000000000005E-2</c:v>
                </c:pt>
                <c:pt idx="74">
                  <c:v>4.0000000000000114E-3</c:v>
                </c:pt>
                <c:pt idx="75">
                  <c:v>1.1000000000000103E-2</c:v>
                </c:pt>
                <c:pt idx="76">
                  <c:v>4.0000000000000114E-3</c:v>
                </c:pt>
                <c:pt idx="77">
                  <c:v>4.0000000000000114E-3</c:v>
                </c:pt>
                <c:pt idx="78">
                  <c:v>1.2000000000000031E-2</c:v>
                </c:pt>
                <c:pt idx="79">
                  <c:v>4.0000000000000114E-3</c:v>
                </c:pt>
                <c:pt idx="80">
                  <c:v>5.9999999999999732E-3</c:v>
                </c:pt>
                <c:pt idx="81">
                  <c:v>2.5999999999999981E-2</c:v>
                </c:pt>
                <c:pt idx="82">
                  <c:v>5.9999999999999732E-3</c:v>
                </c:pt>
                <c:pt idx="83">
                  <c:v>7.0000000000000834E-3</c:v>
                </c:pt>
                <c:pt idx="84">
                  <c:v>1.2999999999999972E-2</c:v>
                </c:pt>
                <c:pt idx="85">
                  <c:v>7.0000000000000834E-3</c:v>
                </c:pt>
                <c:pt idx="86">
                  <c:v>1.399999999999995E-2</c:v>
                </c:pt>
                <c:pt idx="87">
                  <c:v>1.399999999999995E-2</c:v>
                </c:pt>
                <c:pt idx="88">
                  <c:v>1.399999999999995E-2</c:v>
                </c:pt>
                <c:pt idx="89">
                  <c:v>9.0000000000000028E-3</c:v>
                </c:pt>
                <c:pt idx="90">
                  <c:v>1.5000000000000105E-2</c:v>
                </c:pt>
                <c:pt idx="91">
                  <c:v>2.9000000000000036E-2</c:v>
                </c:pt>
                <c:pt idx="92">
                  <c:v>2.9000000000000036E-2</c:v>
                </c:pt>
                <c:pt idx="93">
                  <c:v>1.6000000000000045E-2</c:v>
                </c:pt>
                <c:pt idx="94">
                  <c:v>1.7000000000000001E-2</c:v>
                </c:pt>
                <c:pt idx="95">
                  <c:v>2.9999999999999988E-2</c:v>
                </c:pt>
                <c:pt idx="96">
                  <c:v>2.9999999999999988E-2</c:v>
                </c:pt>
                <c:pt idx="97">
                  <c:v>3.0999999999999951E-2</c:v>
                </c:pt>
                <c:pt idx="98">
                  <c:v>3.0999999999999951E-2</c:v>
                </c:pt>
                <c:pt idx="99">
                  <c:v>3.7000000000000276E-2</c:v>
                </c:pt>
              </c:numCache>
            </c:numRef>
          </c:yVal>
          <c:smooth val="0"/>
          <c:extLst>
            <c:ext xmlns:c16="http://schemas.microsoft.com/office/drawing/2014/chart" uri="{C3380CC4-5D6E-409C-BE32-E72D297353CC}">
              <c16:uniqueId val="{00000001-895C-E849-98DC-0261E3CABDBD}"/>
            </c:ext>
          </c:extLst>
        </c:ser>
        <c:dLbls>
          <c:showLegendKey val="0"/>
          <c:showVal val="0"/>
          <c:showCatName val="0"/>
          <c:showSerName val="0"/>
          <c:showPercent val="0"/>
          <c:showBubbleSize val="0"/>
        </c:dLbls>
        <c:axId val="148130432"/>
        <c:axId val="148136704"/>
      </c:scatterChart>
      <c:valAx>
        <c:axId val="148130432"/>
        <c:scaling>
          <c:orientation val="minMax"/>
          <c:max val="300"/>
          <c:min val="200"/>
        </c:scaling>
        <c:delete val="0"/>
        <c:axPos val="b"/>
        <c:majorGridlines>
          <c:spPr>
            <a:ln>
              <a:solidFill>
                <a:sysClr val="window" lastClr="FFFFFF"/>
              </a:solidFill>
            </a:ln>
          </c:spPr>
        </c:majorGridlines>
        <c:title>
          <c:tx>
            <c:rich>
              <a:bodyPr/>
              <a:lstStyle/>
              <a:p>
                <a:pPr>
                  <a:defRPr sz="900" b="0" i="0" u="none" strike="noStrike" baseline="0">
                    <a:solidFill>
                      <a:srgbClr val="333333"/>
                    </a:solidFill>
                    <a:latin typeface="Times New Roman" pitchFamily="18" charset="0"/>
                    <a:ea typeface="Calibri"/>
                    <a:cs typeface="Times New Roman" pitchFamily="18" charset="0"/>
                  </a:defRPr>
                </a:pPr>
                <a:r>
                  <a:rPr lang="en-US" sz="700" b="0" i="0" dirty="0">
                    <a:solidFill>
                      <a:srgbClr val="333333"/>
                    </a:solidFill>
                    <a:latin typeface="Arial" panose="020B0604020202020204" pitchFamily="34" charset="0"/>
                    <a:cs typeface="Arial" panose="020B0604020202020204" pitchFamily="34" charset="0"/>
                  </a:rPr>
                  <a:t>Time, s</a:t>
                </a:r>
                <a:endParaRPr lang="ru-RU" sz="700" b="0" i="0" dirty="0">
                  <a:solidFill>
                    <a:srgbClr val="333333"/>
                  </a:solidFill>
                  <a:latin typeface="Arial" panose="020B0604020202020204" pitchFamily="34" charset="0"/>
                  <a:cs typeface="Arial" panose="020B0604020202020204" pitchFamily="34" charset="0"/>
                </a:endParaRPr>
              </a:p>
            </c:rich>
          </c:tx>
          <c:layout>
            <c:manualLayout>
              <c:xMode val="edge"/>
              <c:yMode val="edge"/>
              <c:x val="0.51489869639475938"/>
              <c:y val="0.85605087593043316"/>
            </c:manualLayout>
          </c:layout>
          <c:overlay val="0"/>
        </c:title>
        <c:numFmt formatCode="General" sourceLinked="1"/>
        <c:majorTickMark val="none"/>
        <c:minorTickMark val="none"/>
        <c:tickLblPos val="low"/>
        <c:txPr>
          <a:bodyPr rot="0" vert="horz"/>
          <a:lstStyle/>
          <a:p>
            <a:pPr>
              <a:defRPr sz="900" b="0" i="0" u="none" strike="noStrike" baseline="0">
                <a:solidFill>
                  <a:srgbClr val="000000"/>
                </a:solidFill>
                <a:latin typeface="Times New Roman" pitchFamily="18" charset="0"/>
                <a:ea typeface="Calibri"/>
                <a:cs typeface="Times New Roman" pitchFamily="18" charset="0"/>
              </a:defRPr>
            </a:pPr>
            <a:endParaRPr lang="en-RU"/>
          </a:p>
        </c:txPr>
        <c:crossAx val="148136704"/>
        <c:crossesAt val="0"/>
        <c:crossBetween val="midCat"/>
        <c:majorUnit val="25"/>
        <c:minorUnit val="25"/>
      </c:valAx>
      <c:valAx>
        <c:axId val="148136704"/>
        <c:scaling>
          <c:orientation val="minMax"/>
          <c:max val="0.30000000000000032"/>
          <c:min val="-0.30000000000000032"/>
        </c:scaling>
        <c:delete val="0"/>
        <c:axPos val="l"/>
        <c:majorGridlines>
          <c:spPr>
            <a:ln>
              <a:solidFill>
                <a:sysClr val="window" lastClr="FFFFFF"/>
              </a:solidFill>
            </a:ln>
          </c:spPr>
        </c:majorGridlines>
        <c:title>
          <c:tx>
            <c:rich>
              <a:bodyPr/>
              <a:lstStyle/>
              <a:p>
                <a:pPr>
                  <a:defRPr sz="900" b="0" i="0" u="none" strike="noStrike" baseline="0">
                    <a:solidFill>
                      <a:srgbClr val="000000"/>
                    </a:solidFill>
                    <a:latin typeface="Times New Roman" pitchFamily="18" charset="0"/>
                    <a:ea typeface="Calibri"/>
                    <a:cs typeface="Times New Roman" pitchFamily="18" charset="0"/>
                  </a:defRPr>
                </a:pPr>
                <a:r>
                  <a:rPr lang="en-US" sz="700" b="0" i="0" dirty="0">
                    <a:latin typeface="Arial" panose="020B0604020202020204" pitchFamily="34" charset="0"/>
                    <a:cs typeface="Arial" panose="020B0604020202020204" pitchFamily="34" charset="0"/>
                  </a:rPr>
                  <a:t>Pulsation of water</a:t>
                </a:r>
              </a:p>
              <a:p>
                <a:pPr>
                  <a:defRPr sz="900" b="0" i="0" u="none" strike="noStrike" baseline="0">
                    <a:solidFill>
                      <a:srgbClr val="000000"/>
                    </a:solidFill>
                    <a:latin typeface="Times New Roman" pitchFamily="18" charset="0"/>
                    <a:ea typeface="Calibri"/>
                    <a:cs typeface="Times New Roman" pitchFamily="18" charset="0"/>
                  </a:defRPr>
                </a:pPr>
                <a:r>
                  <a:rPr lang="en-US" sz="700" b="0" i="0" dirty="0">
                    <a:latin typeface="Arial" panose="020B0604020202020204" pitchFamily="34" charset="0"/>
                    <a:cs typeface="Arial" panose="020B0604020202020204" pitchFamily="34" charset="0"/>
                  </a:rPr>
                  <a:t>flow rate x10</a:t>
                </a:r>
                <a:r>
                  <a:rPr lang="en-US" sz="700" b="0" i="0" baseline="30000" dirty="0">
                    <a:latin typeface="Arial" panose="020B0604020202020204" pitchFamily="34" charset="0"/>
                    <a:cs typeface="Arial" panose="020B0604020202020204" pitchFamily="34" charset="0"/>
                  </a:rPr>
                  <a:t>2</a:t>
                </a:r>
                <a:r>
                  <a:rPr lang="en-US" sz="700" b="0" i="0" baseline="0" dirty="0">
                    <a:latin typeface="Arial" panose="020B0604020202020204" pitchFamily="34" charset="0"/>
                    <a:cs typeface="Arial" panose="020B0604020202020204" pitchFamily="34" charset="0"/>
                  </a:rPr>
                  <a:t>, kg/s</a:t>
                </a:r>
                <a:endParaRPr lang="ru-RU" sz="700" b="0" i="0" dirty="0">
                  <a:latin typeface="Arial" panose="020B0604020202020204" pitchFamily="34" charset="0"/>
                  <a:cs typeface="Arial" panose="020B0604020202020204" pitchFamily="34" charset="0"/>
                </a:endParaRPr>
              </a:p>
            </c:rich>
          </c:tx>
          <c:layout>
            <c:manualLayout>
              <c:xMode val="edge"/>
              <c:yMode val="edge"/>
              <c:x val="1.6996661825038901E-3"/>
              <c:y val="0.12844891984655771"/>
            </c:manualLayout>
          </c:layout>
          <c:overlay val="0"/>
        </c:title>
        <c:numFmt formatCode="General" sourceLinked="1"/>
        <c:majorTickMark val="in"/>
        <c:minorTickMark val="none"/>
        <c:tickLblPos val="nextTo"/>
        <c:txPr>
          <a:bodyPr rot="0" vert="horz"/>
          <a:lstStyle/>
          <a:p>
            <a:pPr>
              <a:defRPr sz="900" b="0" i="0" u="none" strike="noStrike" baseline="0">
                <a:solidFill>
                  <a:srgbClr val="000000"/>
                </a:solidFill>
                <a:latin typeface="Times New Roman" pitchFamily="18" charset="0"/>
                <a:ea typeface="Calibri"/>
                <a:cs typeface="Times New Roman" pitchFamily="18" charset="0"/>
              </a:defRPr>
            </a:pPr>
            <a:endParaRPr lang="en-RU"/>
          </a:p>
        </c:txPr>
        <c:crossAx val="148130432"/>
        <c:crossesAt val="200"/>
        <c:crossBetween val="midCat"/>
        <c:majorUnit val="0.1"/>
        <c:minorUnit val="0.1"/>
      </c:valAx>
      <c:spPr>
        <a:noFill/>
        <a:ln w="12700">
          <a:solidFill>
            <a:schemeClr val="tx1"/>
          </a:solidFill>
        </a:ln>
      </c:spPr>
    </c:plotArea>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en-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01601464602494"/>
          <c:y val="3.5623413808811094E-2"/>
          <c:w val="0.7972482418253023"/>
          <c:h val="0.70256504197906"/>
        </c:manualLayout>
      </c:layout>
      <c:scatterChart>
        <c:scatterStyle val="lineMarker"/>
        <c:varyColors val="0"/>
        <c:ser>
          <c:idx val="0"/>
          <c:order val="0"/>
          <c:tx>
            <c:v>1</c:v>
          </c:tx>
          <c:spPr>
            <a:ln w="28575">
              <a:noFill/>
            </a:ln>
          </c:spPr>
          <c:marker>
            <c:symbol val="circle"/>
            <c:size val="6"/>
            <c:spPr>
              <a:solidFill>
                <a:srgbClr val="FF0000"/>
              </a:solidFill>
              <a:ln>
                <a:solidFill>
                  <a:prstClr val="black"/>
                </a:solidFill>
              </a:ln>
            </c:spPr>
          </c:marker>
          <c:xVal>
            <c:numRef>
              <c:f>Лист1!$D$64:$F$64</c:f>
              <c:numCache>
                <c:formatCode>General</c:formatCode>
                <c:ptCount val="3"/>
                <c:pt idx="0">
                  <c:v>1</c:v>
                </c:pt>
                <c:pt idx="1">
                  <c:v>1</c:v>
                </c:pt>
                <c:pt idx="2">
                  <c:v>0</c:v>
                </c:pt>
              </c:numCache>
            </c:numRef>
          </c:xVal>
          <c:yVal>
            <c:numRef>
              <c:f>Лист1!$D$62:$F$62</c:f>
              <c:numCache>
                <c:formatCode>General</c:formatCode>
                <c:ptCount val="3"/>
                <c:pt idx="0">
                  <c:v>430.16703999999999</c:v>
                </c:pt>
                <c:pt idx="2">
                  <c:v>362.72018000000003</c:v>
                </c:pt>
              </c:numCache>
            </c:numRef>
          </c:yVal>
          <c:smooth val="0"/>
          <c:extLst>
            <c:ext xmlns:c16="http://schemas.microsoft.com/office/drawing/2014/chart" uri="{C3380CC4-5D6E-409C-BE32-E72D297353CC}">
              <c16:uniqueId val="{00000000-CE4A-B54D-B64B-20624FAC7ECF}"/>
            </c:ext>
          </c:extLst>
        </c:ser>
        <c:ser>
          <c:idx val="1"/>
          <c:order val="1"/>
          <c:tx>
            <c:v>2</c:v>
          </c:tx>
          <c:spPr>
            <a:ln w="28575">
              <a:noFill/>
            </a:ln>
          </c:spPr>
          <c:marker>
            <c:symbol val="circle"/>
            <c:size val="6"/>
            <c:spPr>
              <a:solidFill>
                <a:schemeClr val="bg1"/>
              </a:solidFill>
              <a:ln>
                <a:solidFill>
                  <a:prstClr val="black"/>
                </a:solidFill>
              </a:ln>
            </c:spPr>
          </c:marker>
          <c:xVal>
            <c:numRef>
              <c:f>Лист1!$P$64:$AV$64</c:f>
              <c:numCache>
                <c:formatCode>General</c:formatCode>
                <c:ptCount val="33"/>
                <c:pt idx="0">
                  <c:v>0.84615384615385025</c:v>
                </c:pt>
                <c:pt idx="1">
                  <c:v>0.73076923076923073</c:v>
                </c:pt>
                <c:pt idx="2">
                  <c:v>0.65384615384615385</c:v>
                </c:pt>
                <c:pt idx="3">
                  <c:v>0.61538461538461564</c:v>
                </c:pt>
                <c:pt idx="4">
                  <c:v>0.57692307692308276</c:v>
                </c:pt>
                <c:pt idx="5">
                  <c:v>0.53846153846153844</c:v>
                </c:pt>
                <c:pt idx="6">
                  <c:v>0.5</c:v>
                </c:pt>
                <c:pt idx="7">
                  <c:v>0.4615384615384634</c:v>
                </c:pt>
                <c:pt idx="8">
                  <c:v>0.42307692307692513</c:v>
                </c:pt>
                <c:pt idx="9">
                  <c:v>0.3846153846153848</c:v>
                </c:pt>
                <c:pt idx="10">
                  <c:v>0.36538461538462114</c:v>
                </c:pt>
                <c:pt idx="11">
                  <c:v>0.34615384615384631</c:v>
                </c:pt>
                <c:pt idx="12">
                  <c:v>0.32692307692307987</c:v>
                </c:pt>
                <c:pt idx="13">
                  <c:v>0.30769230769230782</c:v>
                </c:pt>
                <c:pt idx="14">
                  <c:v>0.2884615384615366</c:v>
                </c:pt>
                <c:pt idx="15">
                  <c:v>0</c:v>
                </c:pt>
                <c:pt idx="16">
                  <c:v>0</c:v>
                </c:pt>
                <c:pt idx="17">
                  <c:v>0</c:v>
                </c:pt>
                <c:pt idx="18">
                  <c:v>0</c:v>
                </c:pt>
                <c:pt idx="19">
                  <c:v>0.25</c:v>
                </c:pt>
                <c:pt idx="20">
                  <c:v>0.23076923076923242</c:v>
                </c:pt>
                <c:pt idx="21">
                  <c:v>0.21153846153846331</c:v>
                </c:pt>
                <c:pt idx="22">
                  <c:v>0.1923076923076924</c:v>
                </c:pt>
                <c:pt idx="23">
                  <c:v>0.17307692307692321</c:v>
                </c:pt>
                <c:pt idx="24">
                  <c:v>0.15384615384615524</c:v>
                </c:pt>
                <c:pt idx="25">
                  <c:v>0.13461538461538491</c:v>
                </c:pt>
                <c:pt idx="26">
                  <c:v>0.11538461538461539</c:v>
                </c:pt>
                <c:pt idx="27">
                  <c:v>9.6153846153847131E-2</c:v>
                </c:pt>
                <c:pt idx="28">
                  <c:v>7.6923076923076927E-2</c:v>
                </c:pt>
                <c:pt idx="29">
                  <c:v>5.7692307692307723E-2</c:v>
                </c:pt>
                <c:pt idx="30">
                  <c:v>3.8461538461538464E-2</c:v>
                </c:pt>
                <c:pt idx="31">
                  <c:v>1.9230769230769381E-2</c:v>
                </c:pt>
                <c:pt idx="32">
                  <c:v>0</c:v>
                </c:pt>
              </c:numCache>
            </c:numRef>
          </c:xVal>
          <c:yVal>
            <c:numRef>
              <c:f>Лист1!$P$62:$AV$62</c:f>
              <c:numCache>
                <c:formatCode>General</c:formatCode>
                <c:ptCount val="33"/>
                <c:pt idx="0">
                  <c:v>404.12040000000002</c:v>
                </c:pt>
                <c:pt idx="1">
                  <c:v>400.33663999999823</c:v>
                </c:pt>
                <c:pt idx="2">
                  <c:v>399.42841999999723</c:v>
                </c:pt>
                <c:pt idx="3">
                  <c:v>395.45441</c:v>
                </c:pt>
                <c:pt idx="4">
                  <c:v>398.17953999999969</c:v>
                </c:pt>
                <c:pt idx="5">
                  <c:v>395.53011999999717</c:v>
                </c:pt>
                <c:pt idx="7">
                  <c:v>392.91814999999764</c:v>
                </c:pt>
                <c:pt idx="9">
                  <c:v>391.02516999999864</c:v>
                </c:pt>
                <c:pt idx="10">
                  <c:v>391.25234</c:v>
                </c:pt>
                <c:pt idx="11">
                  <c:v>390.15435000000002</c:v>
                </c:pt>
                <c:pt idx="12">
                  <c:v>386.48121999999705</c:v>
                </c:pt>
                <c:pt idx="13">
                  <c:v>382.46643999999776</c:v>
                </c:pt>
                <c:pt idx="14">
                  <c:v>384.66332</c:v>
                </c:pt>
                <c:pt idx="20">
                  <c:v>385.64805000000001</c:v>
                </c:pt>
                <c:pt idx="23">
                  <c:v>381.33000999999899</c:v>
                </c:pt>
                <c:pt idx="24">
                  <c:v>380.42081999999863</c:v>
                </c:pt>
                <c:pt idx="25">
                  <c:v>384.09518000000003</c:v>
                </c:pt>
                <c:pt idx="26">
                  <c:v>374.66150999999923</c:v>
                </c:pt>
                <c:pt idx="27">
                  <c:v>369.6585</c:v>
                </c:pt>
                <c:pt idx="28">
                  <c:v>364.84366999999997</c:v>
                </c:pt>
                <c:pt idx="29">
                  <c:v>359.42068</c:v>
                </c:pt>
                <c:pt idx="30">
                  <c:v>357.52413999999823</c:v>
                </c:pt>
                <c:pt idx="31">
                  <c:v>354.67894999999999</c:v>
                </c:pt>
                <c:pt idx="32">
                  <c:v>357.06894</c:v>
                </c:pt>
              </c:numCache>
            </c:numRef>
          </c:yVal>
          <c:smooth val="0"/>
          <c:extLst>
            <c:ext xmlns:c16="http://schemas.microsoft.com/office/drawing/2014/chart" uri="{C3380CC4-5D6E-409C-BE32-E72D297353CC}">
              <c16:uniqueId val="{00000001-CE4A-B54D-B64B-20624FAC7ECF}"/>
            </c:ext>
          </c:extLst>
        </c:ser>
        <c:ser>
          <c:idx val="3"/>
          <c:order val="2"/>
          <c:tx>
            <c:v>4</c:v>
          </c:tx>
          <c:spPr>
            <a:ln w="28575">
              <a:noFill/>
            </a:ln>
          </c:spPr>
          <c:marker>
            <c:symbol val="triangle"/>
            <c:size val="7"/>
            <c:spPr>
              <a:solidFill>
                <a:sysClr val="window" lastClr="FFFFFF"/>
              </a:solidFill>
              <a:ln>
                <a:solidFill>
                  <a:prstClr val="black"/>
                </a:solidFill>
              </a:ln>
            </c:spPr>
          </c:marker>
          <c:xVal>
            <c:numRef>
              <c:f>Лист1!$BJ$64:$BO$64</c:f>
              <c:numCache>
                <c:formatCode>General</c:formatCode>
                <c:ptCount val="6"/>
                <c:pt idx="0">
                  <c:v>0.5</c:v>
                </c:pt>
                <c:pt idx="1">
                  <c:v>0.5</c:v>
                </c:pt>
                <c:pt idx="2">
                  <c:v>0.5</c:v>
                </c:pt>
                <c:pt idx="3">
                  <c:v>0.51923076923076439</c:v>
                </c:pt>
                <c:pt idx="4">
                  <c:v>0.51923076923076439</c:v>
                </c:pt>
                <c:pt idx="5">
                  <c:v>0.51923076923076439</c:v>
                </c:pt>
              </c:numCache>
            </c:numRef>
          </c:xVal>
          <c:yVal>
            <c:numRef>
              <c:f>Лист1!$BJ$62:$BO$62</c:f>
              <c:numCache>
                <c:formatCode>General</c:formatCode>
                <c:ptCount val="6"/>
                <c:pt idx="0">
                  <c:v>401.05563000000001</c:v>
                </c:pt>
                <c:pt idx="1">
                  <c:v>398.44447000000002</c:v>
                </c:pt>
                <c:pt idx="4">
                  <c:v>400.33663999999823</c:v>
                </c:pt>
                <c:pt idx="5">
                  <c:v>407.78985999999969</c:v>
                </c:pt>
              </c:numCache>
            </c:numRef>
          </c:yVal>
          <c:smooth val="0"/>
          <c:extLst>
            <c:ext xmlns:c16="http://schemas.microsoft.com/office/drawing/2014/chart" uri="{C3380CC4-5D6E-409C-BE32-E72D297353CC}">
              <c16:uniqueId val="{00000002-CE4A-B54D-B64B-20624FAC7ECF}"/>
            </c:ext>
          </c:extLst>
        </c:ser>
        <c:ser>
          <c:idx val="4"/>
          <c:order val="3"/>
          <c:tx>
            <c:v>5</c:v>
          </c:tx>
          <c:spPr>
            <a:ln w="28575">
              <a:noFill/>
            </a:ln>
          </c:spPr>
          <c:marker>
            <c:symbol val="triangle"/>
            <c:size val="7"/>
            <c:spPr>
              <a:solidFill>
                <a:srgbClr val="1F497D"/>
              </a:solidFill>
            </c:spPr>
          </c:marker>
          <c:xVal>
            <c:numRef>
              <c:f>Лист1!$BR$64:$BU$64</c:f>
              <c:numCache>
                <c:formatCode>General</c:formatCode>
                <c:ptCount val="4"/>
                <c:pt idx="0">
                  <c:v>0</c:v>
                </c:pt>
                <c:pt idx="1">
                  <c:v>0</c:v>
                </c:pt>
                <c:pt idx="2">
                  <c:v>1</c:v>
                </c:pt>
                <c:pt idx="3">
                  <c:v>1</c:v>
                </c:pt>
              </c:numCache>
            </c:numRef>
          </c:xVal>
          <c:yVal>
            <c:numRef>
              <c:f>Лист1!$BR$62:$BU$62</c:f>
              <c:numCache>
                <c:formatCode>General</c:formatCode>
                <c:ptCount val="4"/>
                <c:pt idx="0">
                  <c:v>355.93088999999969</c:v>
                </c:pt>
                <c:pt idx="1">
                  <c:v>355.17216000000002</c:v>
                </c:pt>
                <c:pt idx="2">
                  <c:v>376.44256000000001</c:v>
                </c:pt>
                <c:pt idx="3">
                  <c:v>375.94992999999999</c:v>
                </c:pt>
              </c:numCache>
            </c:numRef>
          </c:yVal>
          <c:smooth val="0"/>
          <c:extLst>
            <c:ext xmlns:c16="http://schemas.microsoft.com/office/drawing/2014/chart" uri="{C3380CC4-5D6E-409C-BE32-E72D297353CC}">
              <c16:uniqueId val="{00000003-CE4A-B54D-B64B-20624FAC7ECF}"/>
            </c:ext>
          </c:extLst>
        </c:ser>
        <c:dLbls>
          <c:showLegendKey val="0"/>
          <c:showVal val="0"/>
          <c:showCatName val="0"/>
          <c:showSerName val="0"/>
          <c:showPercent val="0"/>
          <c:showBubbleSize val="0"/>
        </c:dLbls>
        <c:axId val="112086400"/>
        <c:axId val="112093056"/>
      </c:scatterChart>
      <c:valAx>
        <c:axId val="112086400"/>
        <c:scaling>
          <c:orientation val="minMax"/>
          <c:max val="1"/>
          <c:min val="0"/>
        </c:scaling>
        <c:delete val="0"/>
        <c:axPos val="b"/>
        <c:majorGridlines>
          <c:spPr>
            <a:ln>
              <a:solidFill>
                <a:schemeClr val="bg1"/>
              </a:solidFill>
            </a:ln>
          </c:spPr>
        </c:majorGridlines>
        <c:title>
          <c:tx>
            <c:rich>
              <a:bodyPr/>
              <a:lstStyle/>
              <a:p>
                <a:pPr>
                  <a:defRPr/>
                </a:pPr>
                <a:r>
                  <a:rPr lang="en-US" sz="700" b="0" i="0" dirty="0">
                    <a:latin typeface="Arial" panose="020B0604020202020204" pitchFamily="34" charset="0"/>
                    <a:cs typeface="Arial" panose="020B0604020202020204" pitchFamily="34" charset="0"/>
                  </a:rPr>
                  <a:t>Dimensionless length</a:t>
                </a:r>
                <a:r>
                  <a:rPr lang="ru-RU" sz="700" b="0" i="0" baseline="0" dirty="0">
                    <a:latin typeface="Arial" panose="020B0604020202020204" pitchFamily="34" charset="0"/>
                    <a:cs typeface="Arial" panose="020B0604020202020204" pitchFamily="34" charset="0"/>
                  </a:rPr>
                  <a:t>, </a:t>
                </a:r>
                <a:r>
                  <a:rPr lang="en-US" sz="700" b="0" i="0" baseline="0" dirty="0">
                    <a:latin typeface="Arial" panose="020B0604020202020204" pitchFamily="34" charset="0"/>
                    <a:cs typeface="Arial" panose="020B0604020202020204" pitchFamily="34" charset="0"/>
                  </a:rPr>
                  <a:t>x/L</a:t>
                </a:r>
                <a:endParaRPr lang="ru-RU" sz="700" b="0" i="0" dirty="0">
                  <a:latin typeface="Arial" panose="020B0604020202020204" pitchFamily="34" charset="0"/>
                  <a:cs typeface="Arial" panose="020B0604020202020204" pitchFamily="34" charset="0"/>
                </a:endParaRPr>
              </a:p>
            </c:rich>
          </c:tx>
          <c:layout>
            <c:manualLayout>
              <c:xMode val="edge"/>
              <c:yMode val="edge"/>
              <c:x val="0.36554214583222261"/>
              <c:y val="0.89178731111304888"/>
            </c:manualLayout>
          </c:layout>
          <c:overlay val="0"/>
        </c:title>
        <c:numFmt formatCode="#,##0.0" sourceLinked="0"/>
        <c:majorTickMark val="in"/>
        <c:minorTickMark val="none"/>
        <c:tickLblPos val="nextTo"/>
        <c:spPr>
          <a:ln>
            <a:solidFill>
              <a:srgbClr val="1F497D"/>
            </a:solidFill>
          </a:ln>
        </c:spPr>
        <c:txPr>
          <a:bodyPr/>
          <a:lstStyle/>
          <a:p>
            <a:pPr>
              <a:defRPr sz="900">
                <a:latin typeface="Times New Roman" pitchFamily="18" charset="0"/>
                <a:cs typeface="Times New Roman" pitchFamily="18" charset="0"/>
              </a:defRPr>
            </a:pPr>
            <a:endParaRPr lang="en-RU"/>
          </a:p>
        </c:txPr>
        <c:crossAx val="112093056"/>
        <c:crosses val="autoZero"/>
        <c:crossBetween val="midCat"/>
        <c:majorUnit val="0.2"/>
        <c:minorUnit val="0.2"/>
      </c:valAx>
      <c:valAx>
        <c:axId val="112093056"/>
        <c:scaling>
          <c:orientation val="minMax"/>
          <c:max val="450"/>
          <c:min val="300"/>
        </c:scaling>
        <c:delete val="0"/>
        <c:axPos val="l"/>
        <c:majorGridlines>
          <c:spPr>
            <a:ln>
              <a:solidFill>
                <a:schemeClr val="bg1"/>
              </a:solidFill>
            </a:ln>
          </c:spPr>
        </c:majorGridlines>
        <c:minorGridlines/>
        <c:title>
          <c:tx>
            <c:rich>
              <a:bodyPr rot="-5400000" vert="horz"/>
              <a:lstStyle/>
              <a:p>
                <a:pPr>
                  <a:defRPr sz="900" b="0">
                    <a:latin typeface="Times New Roman" pitchFamily="18" charset="0"/>
                    <a:cs typeface="Times New Roman" pitchFamily="18" charset="0"/>
                  </a:defRPr>
                </a:pPr>
                <a:r>
                  <a:rPr lang="en-US" sz="700" b="0" i="0" dirty="0">
                    <a:latin typeface="Arial" panose="020B0604020202020204" pitchFamily="34" charset="0"/>
                    <a:cs typeface="Arial" panose="020B0604020202020204" pitchFamily="34" charset="0"/>
                  </a:rPr>
                  <a:t>Temperature</a:t>
                </a:r>
                <a:r>
                  <a:rPr lang="ru-RU" sz="700" b="0" i="0" dirty="0">
                    <a:latin typeface="Arial" panose="020B0604020202020204" pitchFamily="34" charset="0"/>
                    <a:cs typeface="Arial" panose="020B0604020202020204" pitchFamily="34" charset="0"/>
                  </a:rPr>
                  <a:t>, </a:t>
                </a:r>
                <a:r>
                  <a:rPr lang="ru-RU" sz="700" b="0" i="0" dirty="0">
                    <a:latin typeface="Arial" panose="020B0604020202020204" pitchFamily="34" charset="0"/>
                    <a:cs typeface="Arial" panose="020B0604020202020204" pitchFamily="34" charset="0"/>
                    <a:sym typeface="Symbol"/>
                  </a:rPr>
                  <a:t></a:t>
                </a:r>
                <a:r>
                  <a:rPr lang="ru-RU" sz="700" b="0" i="0" dirty="0">
                    <a:latin typeface="Arial" panose="020B0604020202020204" pitchFamily="34" charset="0"/>
                    <a:cs typeface="Arial" panose="020B0604020202020204" pitchFamily="34" charset="0"/>
                  </a:rPr>
                  <a:t>С</a:t>
                </a:r>
              </a:p>
            </c:rich>
          </c:tx>
          <c:layout>
            <c:manualLayout>
              <c:xMode val="edge"/>
              <c:yMode val="edge"/>
              <c:x val="1.3266152611752645E-3"/>
              <c:y val="0.11266078826923538"/>
            </c:manualLayout>
          </c:layout>
          <c:overlay val="0"/>
        </c:title>
        <c:numFmt formatCode="General" sourceLinked="1"/>
        <c:majorTickMark val="in"/>
        <c:minorTickMark val="none"/>
        <c:tickLblPos val="nextTo"/>
        <c:txPr>
          <a:bodyPr/>
          <a:lstStyle/>
          <a:p>
            <a:pPr>
              <a:defRPr sz="900">
                <a:latin typeface="Times New Roman" pitchFamily="18" charset="0"/>
                <a:cs typeface="Times New Roman" pitchFamily="18" charset="0"/>
              </a:defRPr>
            </a:pPr>
            <a:endParaRPr lang="en-RU"/>
          </a:p>
        </c:txPr>
        <c:crossAx val="112086400"/>
        <c:crosses val="autoZero"/>
        <c:crossBetween val="midCat"/>
        <c:majorUnit val="50"/>
        <c:minorUnit val="50"/>
      </c:valAx>
      <c:spPr>
        <a:noFill/>
        <a:ln w="12700">
          <a:solidFill>
            <a:schemeClr val="tx1"/>
          </a:solidFill>
        </a:ln>
      </c:spPr>
    </c:plotArea>
    <c:plotVisOnly val="1"/>
    <c:dispBlanksAs val="gap"/>
    <c:showDLblsOverMax val="0"/>
  </c:chart>
  <c:spPr>
    <a:solidFill>
      <a:schemeClr val="bg1"/>
    </a:solidFill>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06098297447346"/>
          <c:y val="3.0570447311107401E-2"/>
          <c:w val="0.7893779179151279"/>
          <c:h val="0.64431628381162809"/>
        </c:manualLayout>
      </c:layout>
      <c:scatterChart>
        <c:scatterStyle val="lineMarker"/>
        <c:varyColors val="0"/>
        <c:ser>
          <c:idx val="0"/>
          <c:order val="0"/>
          <c:tx>
            <c:v>1</c:v>
          </c:tx>
          <c:spPr>
            <a:ln w="28575">
              <a:noFill/>
            </a:ln>
          </c:spPr>
          <c:marker>
            <c:symbol val="circle"/>
            <c:size val="6"/>
            <c:spPr>
              <a:noFill/>
              <a:ln>
                <a:solidFill>
                  <a:sysClr val="windowText" lastClr="000000"/>
                </a:solidFill>
              </a:ln>
            </c:spPr>
          </c:marker>
          <c:xVal>
            <c:numRef>
              <c:f>Лист4!$J$18:$AV$18</c:f>
              <c:numCache>
                <c:formatCode>General</c:formatCode>
                <c:ptCount val="39"/>
                <c:pt idx="0">
                  <c:v>0</c:v>
                </c:pt>
                <c:pt idx="1">
                  <c:v>1.5554000000000005E-2</c:v>
                </c:pt>
                <c:pt idx="2">
                  <c:v>3.1108000000000011E-2</c:v>
                </c:pt>
                <c:pt idx="3">
                  <c:v>4.4440000000000014E-2</c:v>
                </c:pt>
                <c:pt idx="4">
                  <c:v>5.5550000000000002E-2</c:v>
                </c:pt>
                <c:pt idx="5">
                  <c:v>7.4437000000000447E-2</c:v>
                </c:pt>
                <c:pt idx="6">
                  <c:v>8.5547000000000026E-2</c:v>
                </c:pt>
                <c:pt idx="7">
                  <c:v>0.10110100000000002</c:v>
                </c:pt>
                <c:pt idx="8">
                  <c:v>0.11665500000000002</c:v>
                </c:pt>
                <c:pt idx="9">
                  <c:v>0.13220899999999999</c:v>
                </c:pt>
                <c:pt idx="10">
                  <c:v>0.14554100000000086</c:v>
                </c:pt>
                <c:pt idx="11">
                  <c:v>0.15887299999999999</c:v>
                </c:pt>
                <c:pt idx="12">
                  <c:v>0.17220500000000041</c:v>
                </c:pt>
                <c:pt idx="13">
                  <c:v>0.18887000000000001</c:v>
                </c:pt>
                <c:pt idx="14">
                  <c:v>0.20553500000000041</c:v>
                </c:pt>
                <c:pt idx="15">
                  <c:v>0.22220000000000001</c:v>
                </c:pt>
                <c:pt idx="16">
                  <c:v>0.23886499999999999</c:v>
                </c:pt>
                <c:pt idx="17">
                  <c:v>0.25553000000000003</c:v>
                </c:pt>
                <c:pt idx="18">
                  <c:v>0.27219499999999996</c:v>
                </c:pt>
                <c:pt idx="19">
                  <c:v>0.28886000000000184</c:v>
                </c:pt>
                <c:pt idx="20">
                  <c:v>0.30552500000000032</c:v>
                </c:pt>
                <c:pt idx="21">
                  <c:v>0.32219000000000031</c:v>
                </c:pt>
                <c:pt idx="22">
                  <c:v>0.33885500000000207</c:v>
                </c:pt>
                <c:pt idx="23">
                  <c:v>0.35552000000000167</c:v>
                </c:pt>
                <c:pt idx="24">
                  <c:v>0.36107500000000031</c:v>
                </c:pt>
                <c:pt idx="25">
                  <c:v>0.38885000000000247</c:v>
                </c:pt>
                <c:pt idx="26">
                  <c:v>0.40551500000000001</c:v>
                </c:pt>
                <c:pt idx="27">
                  <c:v>0.42218000000000161</c:v>
                </c:pt>
                <c:pt idx="28">
                  <c:v>0.42773500000000003</c:v>
                </c:pt>
                <c:pt idx="29">
                  <c:v>0.45551000000000008</c:v>
                </c:pt>
                <c:pt idx="30">
                  <c:v>0.47217500000000001</c:v>
                </c:pt>
                <c:pt idx="31">
                  <c:v>0.48884000000000088</c:v>
                </c:pt>
                <c:pt idx="32">
                  <c:v>0.50550499999999632</c:v>
                </c:pt>
                <c:pt idx="33">
                  <c:v>0.52217000000000002</c:v>
                </c:pt>
                <c:pt idx="34">
                  <c:v>0.62215999999999994</c:v>
                </c:pt>
                <c:pt idx="35">
                  <c:v>0.67215500000000483</c:v>
                </c:pt>
                <c:pt idx="36">
                  <c:v>0.72215000000000062</c:v>
                </c:pt>
                <c:pt idx="37">
                  <c:v>0.77214500000000585</c:v>
                </c:pt>
                <c:pt idx="38">
                  <c:v>0.82214000000000065</c:v>
                </c:pt>
              </c:numCache>
            </c:numRef>
          </c:xVal>
          <c:yVal>
            <c:numRef>
              <c:f>Лист4!$J$12:$AV$12</c:f>
              <c:numCache>
                <c:formatCode>General</c:formatCode>
                <c:ptCount val="39"/>
                <c:pt idx="0">
                  <c:v>397.5</c:v>
                </c:pt>
                <c:pt idx="1">
                  <c:v>401.10001</c:v>
                </c:pt>
                <c:pt idx="2">
                  <c:v>3276.6999500000002</c:v>
                </c:pt>
                <c:pt idx="3">
                  <c:v>413.39999</c:v>
                </c:pt>
                <c:pt idx="4">
                  <c:v>412.10001</c:v>
                </c:pt>
                <c:pt idx="5">
                  <c:v>415.20000999999894</c:v>
                </c:pt>
                <c:pt idx="8">
                  <c:v>415.70000999999894</c:v>
                </c:pt>
                <c:pt idx="10">
                  <c:v>418</c:v>
                </c:pt>
                <c:pt idx="13">
                  <c:v>425.10001</c:v>
                </c:pt>
                <c:pt idx="14">
                  <c:v>427.80002000000002</c:v>
                </c:pt>
                <c:pt idx="15">
                  <c:v>430.60001</c:v>
                </c:pt>
                <c:pt idx="16">
                  <c:v>431.80002000000002</c:v>
                </c:pt>
                <c:pt idx="17">
                  <c:v>432.89999</c:v>
                </c:pt>
                <c:pt idx="18">
                  <c:v>433.30002000000002</c:v>
                </c:pt>
                <c:pt idx="19">
                  <c:v>435.89999</c:v>
                </c:pt>
                <c:pt idx="20">
                  <c:v>435.80002000000002</c:v>
                </c:pt>
                <c:pt idx="21">
                  <c:v>434.80002000000002</c:v>
                </c:pt>
                <c:pt idx="22">
                  <c:v>436.39999</c:v>
                </c:pt>
                <c:pt idx="23">
                  <c:v>436.80002000000002</c:v>
                </c:pt>
                <c:pt idx="24">
                  <c:v>436.80002000000002</c:v>
                </c:pt>
                <c:pt idx="25">
                  <c:v>434.10001</c:v>
                </c:pt>
                <c:pt idx="26">
                  <c:v>435</c:v>
                </c:pt>
                <c:pt idx="27">
                  <c:v>433.20000999999894</c:v>
                </c:pt>
                <c:pt idx="28">
                  <c:v>435.30002000000002</c:v>
                </c:pt>
                <c:pt idx="29">
                  <c:v>436.60001</c:v>
                </c:pt>
                <c:pt idx="30">
                  <c:v>436</c:v>
                </c:pt>
                <c:pt idx="31">
                  <c:v>438.10001</c:v>
                </c:pt>
                <c:pt idx="32">
                  <c:v>439.30002000000002</c:v>
                </c:pt>
                <c:pt idx="33">
                  <c:v>441.70000999999894</c:v>
                </c:pt>
                <c:pt idx="34">
                  <c:v>440.30002000000002</c:v>
                </c:pt>
                <c:pt idx="35">
                  <c:v>439.5</c:v>
                </c:pt>
                <c:pt idx="36">
                  <c:v>438.70000999999894</c:v>
                </c:pt>
                <c:pt idx="37">
                  <c:v>442.60001</c:v>
                </c:pt>
                <c:pt idx="38">
                  <c:v>443.89999</c:v>
                </c:pt>
              </c:numCache>
            </c:numRef>
          </c:yVal>
          <c:smooth val="0"/>
          <c:extLst>
            <c:ext xmlns:c16="http://schemas.microsoft.com/office/drawing/2014/chart" uri="{C3380CC4-5D6E-409C-BE32-E72D297353CC}">
              <c16:uniqueId val="{00000000-6F94-5B45-BEFC-7146F0784037}"/>
            </c:ext>
          </c:extLst>
        </c:ser>
        <c:ser>
          <c:idx val="1"/>
          <c:order val="1"/>
          <c:tx>
            <c:v>2</c:v>
          </c:tx>
          <c:spPr>
            <a:ln w="28575">
              <a:noFill/>
            </a:ln>
          </c:spPr>
          <c:marker>
            <c:symbol val="triangle"/>
            <c:size val="7"/>
            <c:spPr>
              <a:noFill/>
              <a:ln>
                <a:solidFill>
                  <a:sysClr val="windowText" lastClr="000000"/>
                </a:solidFill>
              </a:ln>
            </c:spPr>
          </c:marker>
          <c:xVal>
            <c:numRef>
              <c:f>Лист4!$GP$18:$HG$18</c:f>
              <c:numCache>
                <c:formatCode>General</c:formatCode>
                <c:ptCount val="18"/>
                <c:pt idx="0">
                  <c:v>4.4440000000000014E-2</c:v>
                </c:pt>
                <c:pt idx="1">
                  <c:v>8.5547000000000026E-2</c:v>
                </c:pt>
                <c:pt idx="2">
                  <c:v>0.11665500000000002</c:v>
                </c:pt>
                <c:pt idx="3">
                  <c:v>0.17220500000000041</c:v>
                </c:pt>
                <c:pt idx="4">
                  <c:v>0.22220000000000001</c:v>
                </c:pt>
                <c:pt idx="5">
                  <c:v>0.27219499999999996</c:v>
                </c:pt>
                <c:pt idx="6">
                  <c:v>0.32219000000000031</c:v>
                </c:pt>
                <c:pt idx="7">
                  <c:v>0.37218500000000032</c:v>
                </c:pt>
                <c:pt idx="8">
                  <c:v>0.42218000000000161</c:v>
                </c:pt>
                <c:pt idx="9">
                  <c:v>0.47217500000000001</c:v>
                </c:pt>
                <c:pt idx="10">
                  <c:v>0.51661500000000005</c:v>
                </c:pt>
                <c:pt idx="11">
                  <c:v>0.57216500000000003</c:v>
                </c:pt>
                <c:pt idx="12">
                  <c:v>0.62215999999999994</c:v>
                </c:pt>
                <c:pt idx="13">
                  <c:v>0.67215500000000483</c:v>
                </c:pt>
                <c:pt idx="14">
                  <c:v>0.72215000000000062</c:v>
                </c:pt>
                <c:pt idx="15">
                  <c:v>0.77214500000000585</c:v>
                </c:pt>
                <c:pt idx="16">
                  <c:v>0.82214000000000065</c:v>
                </c:pt>
                <c:pt idx="17">
                  <c:v>0.87213499999999999</c:v>
                </c:pt>
              </c:numCache>
            </c:numRef>
          </c:xVal>
          <c:yVal>
            <c:numRef>
              <c:f>Лист4!$GP$12:$HG$12</c:f>
              <c:numCache>
                <c:formatCode>General</c:formatCode>
                <c:ptCount val="18"/>
                <c:pt idx="0">
                  <c:v>403.70000999999894</c:v>
                </c:pt>
                <c:pt idx="1">
                  <c:v>395.5</c:v>
                </c:pt>
                <c:pt idx="2">
                  <c:v>411.30002000000002</c:v>
                </c:pt>
                <c:pt idx="3">
                  <c:v>422.30002000000002</c:v>
                </c:pt>
                <c:pt idx="4">
                  <c:v>426.70000999999894</c:v>
                </c:pt>
                <c:pt idx="5">
                  <c:v>429.5</c:v>
                </c:pt>
                <c:pt idx="6">
                  <c:v>432.30002000000002</c:v>
                </c:pt>
                <c:pt idx="7">
                  <c:v>435.80002000000002</c:v>
                </c:pt>
                <c:pt idx="9">
                  <c:v>435.5</c:v>
                </c:pt>
                <c:pt idx="10">
                  <c:v>435.60001</c:v>
                </c:pt>
                <c:pt idx="11">
                  <c:v>435.80002000000002</c:v>
                </c:pt>
                <c:pt idx="12">
                  <c:v>434.5</c:v>
                </c:pt>
                <c:pt idx="14">
                  <c:v>436.5</c:v>
                </c:pt>
                <c:pt idx="16">
                  <c:v>433.5</c:v>
                </c:pt>
              </c:numCache>
            </c:numRef>
          </c:yVal>
          <c:smooth val="0"/>
          <c:extLst>
            <c:ext xmlns:c16="http://schemas.microsoft.com/office/drawing/2014/chart" uri="{C3380CC4-5D6E-409C-BE32-E72D297353CC}">
              <c16:uniqueId val="{00000001-6F94-5B45-BEFC-7146F0784037}"/>
            </c:ext>
          </c:extLst>
        </c:ser>
        <c:ser>
          <c:idx val="2"/>
          <c:order val="2"/>
          <c:tx>
            <c:v>3</c:v>
          </c:tx>
          <c:spPr>
            <a:ln w="28575">
              <a:noFill/>
            </a:ln>
          </c:spPr>
          <c:marker>
            <c:symbol val="circle"/>
            <c:size val="6"/>
            <c:spPr>
              <a:solidFill>
                <a:srgbClr val="FF0000"/>
              </a:solidFill>
            </c:spPr>
          </c:marker>
          <c:xVal>
            <c:numRef>
              <c:f>Лист4!$HI$18:$HK$18</c:f>
              <c:numCache>
                <c:formatCode>General</c:formatCode>
                <c:ptCount val="3"/>
                <c:pt idx="0">
                  <c:v>0.97768000000000332</c:v>
                </c:pt>
                <c:pt idx="1">
                  <c:v>0.97768000000000332</c:v>
                </c:pt>
                <c:pt idx="2">
                  <c:v>0.97768000000000332</c:v>
                </c:pt>
              </c:numCache>
            </c:numRef>
          </c:xVal>
          <c:yVal>
            <c:numRef>
              <c:f>Лист4!$HI$12:$HK$12</c:f>
              <c:numCache>
                <c:formatCode>General</c:formatCode>
                <c:ptCount val="3"/>
                <c:pt idx="0">
                  <c:v>445</c:v>
                </c:pt>
                <c:pt idx="1">
                  <c:v>445.60001</c:v>
                </c:pt>
                <c:pt idx="2">
                  <c:v>444.89999</c:v>
                </c:pt>
              </c:numCache>
            </c:numRef>
          </c:yVal>
          <c:smooth val="0"/>
          <c:extLst>
            <c:ext xmlns:c16="http://schemas.microsoft.com/office/drawing/2014/chart" uri="{C3380CC4-5D6E-409C-BE32-E72D297353CC}">
              <c16:uniqueId val="{00000002-6F94-5B45-BEFC-7146F0784037}"/>
            </c:ext>
          </c:extLst>
        </c:ser>
        <c:ser>
          <c:idx val="3"/>
          <c:order val="3"/>
          <c:tx>
            <c:v>4</c:v>
          </c:tx>
          <c:spPr>
            <a:ln w="28575">
              <a:noFill/>
            </a:ln>
          </c:spPr>
          <c:marker>
            <c:symbol val="square"/>
            <c:size val="3"/>
            <c:spPr>
              <a:solidFill>
                <a:srgbClr val="FF9999"/>
              </a:solidFill>
            </c:spPr>
          </c:marker>
          <c:xVal>
            <c:numRef>
              <c:f>Лист4!$HL$3:$HN$3</c:f>
              <c:numCache>
                <c:formatCode>General</c:formatCode>
                <c:ptCount val="3"/>
                <c:pt idx="0">
                  <c:v>0</c:v>
                </c:pt>
                <c:pt idx="1">
                  <c:v>0</c:v>
                </c:pt>
                <c:pt idx="2">
                  <c:v>0</c:v>
                </c:pt>
              </c:numCache>
            </c:numRef>
          </c:xVal>
          <c:yVal>
            <c:numRef>
              <c:f>Лист4!$HL$12:$HN$12</c:f>
              <c:numCache>
                <c:formatCode>General</c:formatCode>
                <c:ptCount val="3"/>
                <c:pt idx="0">
                  <c:v>399.60001</c:v>
                </c:pt>
                <c:pt idx="2">
                  <c:v>396.39999</c:v>
                </c:pt>
              </c:numCache>
            </c:numRef>
          </c:yVal>
          <c:smooth val="0"/>
          <c:extLst>
            <c:ext xmlns:c16="http://schemas.microsoft.com/office/drawing/2014/chart" uri="{C3380CC4-5D6E-409C-BE32-E72D297353CC}">
              <c16:uniqueId val="{00000003-6F94-5B45-BEFC-7146F0784037}"/>
            </c:ext>
          </c:extLst>
        </c:ser>
        <c:ser>
          <c:idx val="4"/>
          <c:order val="4"/>
          <c:tx>
            <c:v>5</c:v>
          </c:tx>
          <c:spPr>
            <a:ln w="28575">
              <a:noFill/>
            </a:ln>
          </c:spPr>
          <c:marker>
            <c:symbol val="circle"/>
            <c:size val="6"/>
            <c:spPr>
              <a:solidFill>
                <a:srgbClr val="FF0000"/>
              </a:solidFill>
              <a:ln>
                <a:solidFill>
                  <a:sysClr val="windowText" lastClr="000000"/>
                </a:solidFill>
              </a:ln>
            </c:spPr>
          </c:marker>
          <c:xVal>
            <c:numRef>
              <c:f>Лист4!$HO$3:$HQ$3</c:f>
              <c:numCache>
                <c:formatCode>General</c:formatCode>
                <c:ptCount val="3"/>
                <c:pt idx="0">
                  <c:v>0</c:v>
                </c:pt>
                <c:pt idx="1">
                  <c:v>0</c:v>
                </c:pt>
                <c:pt idx="2">
                  <c:v>0</c:v>
                </c:pt>
              </c:numCache>
            </c:numRef>
          </c:xVal>
          <c:yVal>
            <c:numRef>
              <c:f>Лист4!$HO$12:$HQ$12</c:f>
              <c:numCache>
                <c:formatCode>General</c:formatCode>
                <c:ptCount val="3"/>
                <c:pt idx="0">
                  <c:v>399.30002000000002</c:v>
                </c:pt>
                <c:pt idx="1">
                  <c:v>398.5</c:v>
                </c:pt>
                <c:pt idx="2">
                  <c:v>398</c:v>
                </c:pt>
              </c:numCache>
            </c:numRef>
          </c:yVal>
          <c:smooth val="0"/>
          <c:extLst>
            <c:ext xmlns:c16="http://schemas.microsoft.com/office/drawing/2014/chart" uri="{C3380CC4-5D6E-409C-BE32-E72D297353CC}">
              <c16:uniqueId val="{00000004-6F94-5B45-BEFC-7146F0784037}"/>
            </c:ext>
          </c:extLst>
        </c:ser>
        <c:ser>
          <c:idx val="5"/>
          <c:order val="5"/>
          <c:tx>
            <c:v>6</c:v>
          </c:tx>
          <c:spPr>
            <a:ln w="28575">
              <a:noFill/>
            </a:ln>
          </c:spPr>
          <c:marker>
            <c:symbol val="triangle"/>
            <c:size val="7"/>
            <c:spPr>
              <a:solidFill>
                <a:srgbClr val="0070C0"/>
              </a:solidFill>
              <a:ln>
                <a:solidFill>
                  <a:sysClr val="windowText" lastClr="000000"/>
                </a:solidFill>
              </a:ln>
            </c:spPr>
          </c:marker>
          <c:xVal>
            <c:numRef>
              <c:f>Лист4!$HR$18:$HW$18</c:f>
              <c:numCache>
                <c:formatCode>General</c:formatCode>
                <c:ptCount val="6"/>
                <c:pt idx="0">
                  <c:v>0</c:v>
                </c:pt>
                <c:pt idx="1">
                  <c:v>0</c:v>
                </c:pt>
                <c:pt idx="2">
                  <c:v>0</c:v>
                </c:pt>
                <c:pt idx="3">
                  <c:v>0.98879000000000061</c:v>
                </c:pt>
                <c:pt idx="4">
                  <c:v>0.98879000000000061</c:v>
                </c:pt>
                <c:pt idx="5">
                  <c:v>0.98879000000000061</c:v>
                </c:pt>
              </c:numCache>
            </c:numRef>
          </c:xVal>
          <c:yVal>
            <c:numRef>
              <c:f>Лист4!$HR$12:$HW$12</c:f>
              <c:numCache>
                <c:formatCode>General</c:formatCode>
                <c:ptCount val="6"/>
                <c:pt idx="0">
                  <c:v>346.20000999999894</c:v>
                </c:pt>
                <c:pt idx="1">
                  <c:v>346</c:v>
                </c:pt>
                <c:pt idx="2">
                  <c:v>346.60001</c:v>
                </c:pt>
                <c:pt idx="3">
                  <c:v>433.30002000000002</c:v>
                </c:pt>
                <c:pt idx="4">
                  <c:v>432.10001</c:v>
                </c:pt>
                <c:pt idx="5">
                  <c:v>432.70000999999894</c:v>
                </c:pt>
              </c:numCache>
            </c:numRef>
          </c:yVal>
          <c:smooth val="0"/>
          <c:extLst>
            <c:ext xmlns:c16="http://schemas.microsoft.com/office/drawing/2014/chart" uri="{C3380CC4-5D6E-409C-BE32-E72D297353CC}">
              <c16:uniqueId val="{00000005-6F94-5B45-BEFC-7146F0784037}"/>
            </c:ext>
          </c:extLst>
        </c:ser>
        <c:dLbls>
          <c:showLegendKey val="0"/>
          <c:showVal val="0"/>
          <c:showCatName val="0"/>
          <c:showSerName val="0"/>
          <c:showPercent val="0"/>
          <c:showBubbleSize val="0"/>
        </c:dLbls>
        <c:axId val="112198400"/>
        <c:axId val="112200704"/>
      </c:scatterChart>
      <c:valAx>
        <c:axId val="112198400"/>
        <c:scaling>
          <c:orientation val="minMax"/>
          <c:max val="1"/>
          <c:min val="0"/>
        </c:scaling>
        <c:delete val="0"/>
        <c:axPos val="b"/>
        <c:majorGridlines>
          <c:spPr>
            <a:ln>
              <a:solidFill>
                <a:schemeClr val="bg1"/>
              </a:solidFill>
            </a:ln>
          </c:spPr>
        </c:majorGridlines>
        <c:minorGridlines>
          <c:spPr>
            <a:ln>
              <a:solidFill>
                <a:sysClr val="window" lastClr="FFFFFF"/>
              </a:solidFill>
            </a:ln>
          </c:spPr>
        </c:minorGridlines>
        <c:title>
          <c:tx>
            <c:rich>
              <a:bodyPr/>
              <a:lstStyle/>
              <a:p>
                <a:pPr>
                  <a:defRPr/>
                </a:pPr>
                <a:r>
                  <a:rPr lang="en-US" sz="700" b="0" i="0" dirty="0">
                    <a:latin typeface="Arial" panose="020B0604020202020204" pitchFamily="34" charset="0"/>
                    <a:cs typeface="Arial" panose="020B0604020202020204" pitchFamily="34" charset="0"/>
                  </a:rPr>
                  <a:t>Dimensionless height</a:t>
                </a:r>
                <a:r>
                  <a:rPr lang="ru-RU" sz="700" b="0" i="0" dirty="0">
                    <a:latin typeface="Arial" panose="020B0604020202020204" pitchFamily="34" charset="0"/>
                    <a:cs typeface="Arial" panose="020B0604020202020204" pitchFamily="34" charset="0"/>
                  </a:rPr>
                  <a:t>, </a:t>
                </a:r>
                <a:r>
                  <a:rPr lang="en-US" sz="700" b="0" i="0" dirty="0">
                    <a:latin typeface="Arial" panose="020B0604020202020204" pitchFamily="34" charset="0"/>
                    <a:cs typeface="Arial" panose="020B0604020202020204" pitchFamily="34" charset="0"/>
                  </a:rPr>
                  <a:t>x/</a:t>
                </a:r>
                <a:r>
                  <a:rPr lang="ru-RU" sz="700" b="0" i="0" dirty="0">
                    <a:latin typeface="Arial" panose="020B0604020202020204" pitchFamily="34" charset="0"/>
                    <a:cs typeface="Arial" panose="020B0604020202020204" pitchFamily="34" charset="0"/>
                  </a:rPr>
                  <a:t>Н</a:t>
                </a:r>
              </a:p>
            </c:rich>
          </c:tx>
          <c:layout>
            <c:manualLayout>
              <c:xMode val="edge"/>
              <c:yMode val="edge"/>
              <c:x val="0.35858070285462107"/>
              <c:y val="0.84029901737489421"/>
            </c:manualLayout>
          </c:layout>
          <c:overlay val="0"/>
        </c:title>
        <c:numFmt formatCode="0.0" sourceLinked="0"/>
        <c:majorTickMark val="in"/>
        <c:minorTickMark val="none"/>
        <c:tickLblPos val="nextTo"/>
        <c:spPr>
          <a:ln w="12700">
            <a:solidFill>
              <a:schemeClr val="tx1"/>
            </a:solidFill>
          </a:ln>
        </c:spPr>
        <c:txPr>
          <a:bodyPr/>
          <a:lstStyle/>
          <a:p>
            <a:pPr>
              <a:defRPr sz="900">
                <a:latin typeface="Times New Roman" panose="02020603050405020304" pitchFamily="18" charset="0"/>
                <a:cs typeface="Times New Roman" panose="02020603050405020304" pitchFamily="18" charset="0"/>
              </a:defRPr>
            </a:pPr>
            <a:endParaRPr lang="en-RU"/>
          </a:p>
        </c:txPr>
        <c:crossAx val="112200704"/>
        <c:crosses val="autoZero"/>
        <c:crossBetween val="midCat"/>
        <c:majorUnit val="0.2"/>
        <c:minorUnit val="0.2"/>
      </c:valAx>
      <c:valAx>
        <c:axId val="112200704"/>
        <c:scaling>
          <c:orientation val="minMax"/>
          <c:max val="500"/>
          <c:min val="300"/>
        </c:scaling>
        <c:delete val="0"/>
        <c:axPos val="l"/>
        <c:majorGridlines>
          <c:spPr>
            <a:ln>
              <a:solidFill>
                <a:sysClr val="window" lastClr="FFFFFF"/>
              </a:solidFill>
            </a:ln>
          </c:spPr>
        </c:majorGridlines>
        <c:minorGridlines>
          <c:spPr>
            <a:ln>
              <a:solidFill>
                <a:schemeClr val="bg1"/>
              </a:solidFill>
            </a:ln>
          </c:spPr>
        </c:minorGridlines>
        <c:title>
          <c:tx>
            <c:rich>
              <a:bodyPr/>
              <a:lstStyle/>
              <a:p>
                <a:pPr>
                  <a:defRPr sz="900" b="0">
                    <a:latin typeface="Times New Roman" pitchFamily="18" charset="0"/>
                    <a:cs typeface="Times New Roman" pitchFamily="18" charset="0"/>
                  </a:defRPr>
                </a:pPr>
                <a:r>
                  <a:rPr lang="en-US" sz="700" b="0" i="0" dirty="0">
                    <a:latin typeface="Arial" panose="020B0604020202020204" pitchFamily="34" charset="0"/>
                    <a:cs typeface="Arial" panose="020B0604020202020204" pitchFamily="34" charset="0"/>
                  </a:rPr>
                  <a:t>Temperature</a:t>
                </a:r>
                <a:r>
                  <a:rPr lang="ru-RU" sz="700" b="0" i="0" dirty="0">
                    <a:latin typeface="Arial" panose="020B0604020202020204" pitchFamily="34" charset="0"/>
                    <a:cs typeface="Arial" panose="020B0604020202020204" pitchFamily="34" charset="0"/>
                  </a:rPr>
                  <a:t>, </a:t>
                </a:r>
                <a:r>
                  <a:rPr lang="ru-RU" sz="700" b="0" i="0" dirty="0">
                    <a:latin typeface="Arial" panose="020B0604020202020204" pitchFamily="34" charset="0"/>
                    <a:cs typeface="Arial" panose="020B0604020202020204" pitchFamily="34" charset="0"/>
                    <a:sym typeface="Symbol"/>
                  </a:rPr>
                  <a:t></a:t>
                </a:r>
                <a:r>
                  <a:rPr lang="ru-RU" sz="700" b="0" i="0" dirty="0">
                    <a:latin typeface="Arial" panose="020B0604020202020204" pitchFamily="34" charset="0"/>
                    <a:cs typeface="Arial" panose="020B0604020202020204" pitchFamily="34" charset="0"/>
                  </a:rPr>
                  <a:t>С</a:t>
                </a:r>
              </a:p>
            </c:rich>
          </c:tx>
          <c:layout>
            <c:manualLayout>
              <c:xMode val="edge"/>
              <c:yMode val="edge"/>
              <c:x val="5.4220360222193139E-3"/>
              <c:y val="0.13807081586066108"/>
            </c:manualLayout>
          </c:layout>
          <c:overlay val="0"/>
        </c:title>
        <c:numFmt formatCode="General" sourceLinked="1"/>
        <c:majorTickMark val="in"/>
        <c:minorTickMark val="none"/>
        <c:tickLblPos val="nextTo"/>
        <c:spPr>
          <a:ln w="12700">
            <a:solidFill>
              <a:schemeClr val="tx1"/>
            </a:solidFill>
          </a:ln>
        </c:spPr>
        <c:txPr>
          <a:bodyPr/>
          <a:lstStyle/>
          <a:p>
            <a:pPr>
              <a:defRPr sz="900">
                <a:latin typeface="Times New Roman" panose="02020603050405020304" pitchFamily="18" charset="0"/>
                <a:cs typeface="Times New Roman" panose="02020603050405020304" pitchFamily="18" charset="0"/>
              </a:defRPr>
            </a:pPr>
            <a:endParaRPr lang="en-RU"/>
          </a:p>
        </c:txPr>
        <c:crossAx val="112198400"/>
        <c:crosses val="autoZero"/>
        <c:crossBetween val="midCat"/>
        <c:majorUnit val="50"/>
        <c:minorUnit val="50"/>
      </c:valAx>
      <c:spPr>
        <a:noFill/>
        <a:ln w="12700">
          <a:solidFill>
            <a:schemeClr val="tx1"/>
          </a:solidFill>
        </a:ln>
      </c:spPr>
    </c:plotArea>
    <c:plotVisOnly val="1"/>
    <c:dispBlanksAs val="gap"/>
    <c:showDLblsOverMax val="0"/>
  </c:chart>
  <c:spPr>
    <a:ln>
      <a:noFill/>
    </a:ln>
  </c:sp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0.39833</cdr:x>
      <cdr:y>0.32222</cdr:y>
    </cdr:from>
    <cdr:to>
      <cdr:x>0.59833</cdr:x>
      <cdr:y>0.65556</cdr:y>
    </cdr:to>
    <cdr:sp macro="" textlink="">
      <cdr:nvSpPr>
        <cdr:cNvPr id="2" name="TextBox 1"/>
        <cdr:cNvSpPr txBox="1"/>
      </cdr:nvSpPr>
      <cdr:spPr>
        <a:xfrm xmlns:a="http://schemas.openxmlformats.org/drawingml/2006/main">
          <a:off x="1821180" y="88392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userShapes>
</file>

<file path=ppt/drawings/drawing2.xml><?xml version="1.0" encoding="utf-8"?>
<c:userShapes xmlns:c="http://schemas.openxmlformats.org/drawingml/2006/chart">
  <cdr:relSizeAnchor xmlns:cdr="http://schemas.openxmlformats.org/drawingml/2006/chartDrawing">
    <cdr:from>
      <cdr:x>0.02356</cdr:x>
      <cdr:y>0.17578</cdr:y>
    </cdr:from>
    <cdr:to>
      <cdr:x>0.07984</cdr:x>
      <cdr:y>0.63477</cdr:y>
    </cdr:to>
    <cdr:sp macro="" textlink="">
      <cdr:nvSpPr>
        <cdr:cNvPr id="9" name="TextBox 8"/>
        <cdr:cNvSpPr txBox="1"/>
      </cdr:nvSpPr>
      <cdr:spPr>
        <a:xfrm xmlns:a="http://schemas.openxmlformats.org/drawingml/2006/main" rot="16200000">
          <a:off x="-297176" y="708666"/>
          <a:ext cx="895349" cy="163828"/>
        </a:xfrm>
        <a:prstGeom xmlns:a="http://schemas.openxmlformats.org/drawingml/2006/main" prst="rect">
          <a:avLst/>
        </a:prstGeom>
      </cdr:spPr>
      <cdr:txBody>
        <a:bodyPr xmlns:a="http://schemas.openxmlformats.org/drawingml/2006/main" vertOverflow="clip" wrap="none" lIns="0" tIns="0" rIns="0" bIns="0" rtlCol="0"/>
        <a:lstStyle xmlns:a="http://schemas.openxmlformats.org/drawingml/2006/main"/>
        <a:p xmlns:a="http://schemas.openxmlformats.org/drawingml/2006/main">
          <a:r>
            <a:rPr lang="en-US" sz="700" dirty="0">
              <a:latin typeface="Arial" panose="020B0604020202020204" pitchFamily="34" charset="0"/>
              <a:cs typeface="Arial" panose="020B0604020202020204" pitchFamily="34" charset="0"/>
            </a:rPr>
            <a:t>Temperature drop</a:t>
          </a:r>
          <a:endParaRPr lang="ru-RU" sz="700" dirty="0">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0.03811</cdr:x>
      <cdr:y>0.15234</cdr:y>
    </cdr:from>
    <cdr:to>
      <cdr:x>0.10118</cdr:x>
      <cdr:y>0.59954</cdr:y>
    </cdr:to>
    <cdr:sp macro="" textlink="">
      <cdr:nvSpPr>
        <cdr:cNvPr id="9" name="TextBox 8"/>
        <cdr:cNvSpPr txBox="1"/>
      </cdr:nvSpPr>
      <cdr:spPr>
        <a:xfrm xmlns:a="http://schemas.openxmlformats.org/drawingml/2006/main" rot="16200000">
          <a:off x="-234249" y="641919"/>
          <a:ext cx="872362" cy="182883"/>
        </a:xfrm>
        <a:prstGeom xmlns:a="http://schemas.openxmlformats.org/drawingml/2006/main" prst="rect">
          <a:avLst/>
        </a:prstGeom>
      </cdr:spPr>
      <cdr:txBody>
        <a:bodyPr xmlns:a="http://schemas.openxmlformats.org/drawingml/2006/main" vertOverflow="clip" wrap="none" lIns="0" tIns="0" rIns="0" bIns="0" rtlCol="0"/>
        <a:lstStyle xmlns:a="http://schemas.openxmlformats.org/drawingml/2006/main"/>
        <a:p xmlns:a="http://schemas.openxmlformats.org/drawingml/2006/main">
          <a:r>
            <a:rPr lang="en-US" sz="700" dirty="0">
              <a:latin typeface="Arial" panose="020B0604020202020204" pitchFamily="34" charset="0"/>
              <a:cs typeface="Arial" panose="020B0604020202020204" pitchFamily="34" charset="0"/>
            </a:rPr>
            <a:t>Temperature drop</a:t>
          </a:r>
          <a:endParaRPr lang="ru-RU" sz="7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0.44719</cdr:x>
      <cdr:y>0.833</cdr:y>
    </cdr:from>
    <cdr:to>
      <cdr:x>0.68397</cdr:x>
      <cdr:y>0.94464</cdr:y>
    </cdr:to>
    <cdr:sp macro="" textlink="">
      <cdr:nvSpPr>
        <cdr:cNvPr id="8" name="TextBox 7"/>
        <cdr:cNvSpPr txBox="1"/>
      </cdr:nvSpPr>
      <cdr:spPr>
        <a:xfrm xmlns:a="http://schemas.openxmlformats.org/drawingml/2006/main">
          <a:off x="1296583" y="1624957"/>
          <a:ext cx="686522" cy="2177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700" dirty="0">
              <a:latin typeface="Arial" panose="020B0604020202020204" pitchFamily="34" charset="0"/>
              <a:cs typeface="Arial" panose="020B0604020202020204" pitchFamily="34" charset="0"/>
            </a:rPr>
            <a:t>Time, s</a:t>
          </a:r>
          <a:endParaRPr lang="ru-RU" sz="700" dirty="0">
            <a:latin typeface="Arial" panose="020B0604020202020204" pitchFamily="34" charset="0"/>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3" name="Прямая соединительная линия 2"/>
        <cdr:cNvSpPr/>
      </cdr:nvSpPr>
      <cdr:spPr>
        <a:xfrm xmlns:a="http://schemas.openxmlformats.org/drawingml/2006/main">
          <a:off x="-1981200" y="-478840800"/>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cdr:x>
      <cdr:y>0</cdr:y>
    </cdr:from>
    <cdr:to>
      <cdr:x>0</cdr:x>
      <cdr:y>0</cdr:y>
    </cdr:to>
    <cdr:sp macro="" textlink="">
      <cdr:nvSpPr>
        <cdr:cNvPr id="5" name="Прямая соединительная линия 4"/>
        <cdr:cNvSpPr/>
      </cdr:nvSpPr>
      <cdr:spPr>
        <a:xfrm xmlns:a="http://schemas.openxmlformats.org/drawingml/2006/main">
          <a:off x="-2057400" y="-478802700"/>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0.18869</cdr:x>
      <cdr:y>0</cdr:y>
    </cdr:from>
    <cdr:to>
      <cdr:x>0.24875</cdr:x>
      <cdr:y>0.21239</cdr:y>
    </cdr:to>
    <cdr:sp macro="" textlink="">
      <cdr:nvSpPr>
        <cdr:cNvPr id="6" name="TextBox 5"/>
        <cdr:cNvSpPr txBox="1"/>
      </cdr:nvSpPr>
      <cdr:spPr>
        <a:xfrm xmlns:a="http://schemas.openxmlformats.org/drawingml/2006/main">
          <a:off x="2872740" y="-381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userShapes>
</file>

<file path=ppt/drawings/drawing5.xml><?xml version="1.0" encoding="utf-8"?>
<c:userShapes xmlns:c="http://schemas.openxmlformats.org/drawingml/2006/chart">
  <cdr:relSizeAnchor xmlns:cdr="http://schemas.openxmlformats.org/drawingml/2006/chartDrawing">
    <cdr:from>
      <cdr:x>0.84903</cdr:x>
      <cdr:y>0.56101</cdr:y>
    </cdr:from>
    <cdr:to>
      <cdr:x>0.90711</cdr:x>
      <cdr:y>0.63677</cdr:y>
    </cdr:to>
    <cdr:sp macro="" textlink="">
      <cdr:nvSpPr>
        <cdr:cNvPr id="2" name="TextBox 1"/>
        <cdr:cNvSpPr txBox="1"/>
      </cdr:nvSpPr>
      <cdr:spPr>
        <a:xfrm xmlns:a="http://schemas.openxmlformats.org/drawingml/2006/main">
          <a:off x="2224828" y="1059229"/>
          <a:ext cx="152188" cy="143038"/>
        </a:xfrm>
        <a:prstGeom xmlns:a="http://schemas.openxmlformats.org/drawingml/2006/main" prst="rect">
          <a:avLst/>
        </a:prstGeom>
        <a:noFill xmlns:a="http://schemas.openxmlformats.org/drawingml/2006/main"/>
      </cdr:spPr>
      <cdr:txBody>
        <a:bodyPr xmlns:a="http://schemas.openxmlformats.org/drawingml/2006/main" vertOverflow="clip" wrap="none" lIns="0" tIns="18000" rIns="0" bIns="18000" rtlCol="0"/>
        <a:lstStyle xmlns:a="http://schemas.openxmlformats.org/drawingml/2006/main"/>
        <a:p xmlns:a="http://schemas.openxmlformats.org/drawingml/2006/main">
          <a:r>
            <a:rPr lang="ru-RU" sz="800" b="0" i="0" dirty="0">
              <a:latin typeface="Arial" panose="020B0604020202020204" pitchFamily="34" charset="0"/>
              <a:cs typeface="Arial" panose="020B0604020202020204" pitchFamily="34" charset="0"/>
            </a:rPr>
            <a:t>Т129</a:t>
          </a:r>
        </a:p>
      </cdr:txBody>
    </cdr:sp>
  </cdr:relSizeAnchor>
  <cdr:relSizeAnchor xmlns:cdr="http://schemas.openxmlformats.org/drawingml/2006/chartDrawing">
    <cdr:from>
      <cdr:x>0.84903</cdr:x>
      <cdr:y>0.45092</cdr:y>
    </cdr:from>
    <cdr:to>
      <cdr:x>0.91487</cdr:x>
      <cdr:y>0.52466</cdr:y>
    </cdr:to>
    <cdr:sp macro="" textlink="">
      <cdr:nvSpPr>
        <cdr:cNvPr id="3" name="TextBox 2"/>
        <cdr:cNvSpPr txBox="1"/>
      </cdr:nvSpPr>
      <cdr:spPr>
        <a:xfrm xmlns:a="http://schemas.openxmlformats.org/drawingml/2006/main">
          <a:off x="2224828" y="851360"/>
          <a:ext cx="172525" cy="139239"/>
        </a:xfrm>
        <a:prstGeom xmlns:a="http://schemas.openxmlformats.org/drawingml/2006/main" prst="rect">
          <a:avLst/>
        </a:prstGeom>
        <a:noFill xmlns:a="http://schemas.openxmlformats.org/drawingml/2006/main"/>
      </cdr:spPr>
      <cdr:txBody>
        <a:bodyPr xmlns:a="http://schemas.openxmlformats.org/drawingml/2006/main" vertOverflow="clip" wrap="none" lIns="0" tIns="18000" rIns="0" bIns="18000" rtlCol="0"/>
        <a:lstStyle xmlns:a="http://schemas.openxmlformats.org/drawingml/2006/main"/>
        <a:p xmlns:a="http://schemas.openxmlformats.org/drawingml/2006/main">
          <a:r>
            <a:rPr lang="ru-RU" sz="800" b="0" i="0" dirty="0">
              <a:latin typeface="Arial" panose="020B0604020202020204" pitchFamily="34" charset="0"/>
              <a:cs typeface="Arial" panose="020B0604020202020204" pitchFamily="34" charset="0"/>
            </a:rPr>
            <a:t>Т133</a:t>
          </a:r>
        </a:p>
      </cdr:txBody>
    </cdr:sp>
  </cdr:relSizeAnchor>
  <cdr:relSizeAnchor xmlns:cdr="http://schemas.openxmlformats.org/drawingml/2006/chartDrawing">
    <cdr:from>
      <cdr:x>0.85582</cdr:x>
      <cdr:y>0.38012</cdr:y>
    </cdr:from>
    <cdr:to>
      <cdr:x>0.92522</cdr:x>
      <cdr:y>0.46661</cdr:y>
    </cdr:to>
    <cdr:sp macro="" textlink="">
      <cdr:nvSpPr>
        <cdr:cNvPr id="4" name="TextBox 3"/>
        <cdr:cNvSpPr txBox="1"/>
      </cdr:nvSpPr>
      <cdr:spPr>
        <a:xfrm xmlns:a="http://schemas.openxmlformats.org/drawingml/2006/main">
          <a:off x="2882427" y="717683"/>
          <a:ext cx="233742" cy="163299"/>
        </a:xfrm>
        <a:prstGeom xmlns:a="http://schemas.openxmlformats.org/drawingml/2006/main" prst="rect">
          <a:avLst/>
        </a:prstGeom>
        <a:noFill xmlns:a="http://schemas.openxmlformats.org/drawingml/2006/main"/>
      </cdr:spPr>
      <cdr:txBody>
        <a:bodyPr xmlns:a="http://schemas.openxmlformats.org/drawingml/2006/main" vertOverflow="clip" wrap="none" lIns="0" tIns="18000" rIns="0" bIns="18000" rtlCol="0"/>
        <a:lstStyle xmlns:a="http://schemas.openxmlformats.org/drawingml/2006/main"/>
        <a:p xmlns:a="http://schemas.openxmlformats.org/drawingml/2006/main">
          <a:r>
            <a:rPr lang="ru-RU" sz="800" b="0" i="0" dirty="0">
              <a:latin typeface="Arial" panose="020B0604020202020204" pitchFamily="34" charset="0"/>
              <a:cs typeface="Arial" panose="020B0604020202020204" pitchFamily="34" charset="0"/>
            </a:rPr>
            <a:t>Т131</a:t>
          </a:r>
        </a:p>
      </cdr:txBody>
    </cdr:sp>
  </cdr:relSizeAnchor>
  <cdr:relSizeAnchor xmlns:cdr="http://schemas.openxmlformats.org/drawingml/2006/chartDrawing">
    <cdr:from>
      <cdr:x>0.85355</cdr:x>
      <cdr:y>0.24733</cdr:y>
    </cdr:from>
    <cdr:to>
      <cdr:x>0.93175</cdr:x>
      <cdr:y>0.33096</cdr:y>
    </cdr:to>
    <cdr:sp macro="" textlink="">
      <cdr:nvSpPr>
        <cdr:cNvPr id="5" name="TextBox 4"/>
        <cdr:cNvSpPr txBox="1"/>
      </cdr:nvSpPr>
      <cdr:spPr>
        <a:xfrm xmlns:a="http://schemas.openxmlformats.org/drawingml/2006/main">
          <a:off x="2874807" y="466980"/>
          <a:ext cx="263381" cy="157899"/>
        </a:xfrm>
        <a:prstGeom xmlns:a="http://schemas.openxmlformats.org/drawingml/2006/main" prst="rect">
          <a:avLst/>
        </a:prstGeom>
        <a:noFill xmlns:a="http://schemas.openxmlformats.org/drawingml/2006/main"/>
      </cdr:spPr>
      <cdr:txBody>
        <a:bodyPr xmlns:a="http://schemas.openxmlformats.org/drawingml/2006/main" vertOverflow="clip" wrap="none" lIns="0" tIns="18000" rIns="0" bIns="18000" rtlCol="0"/>
        <a:lstStyle xmlns:a="http://schemas.openxmlformats.org/drawingml/2006/main"/>
        <a:p xmlns:a="http://schemas.openxmlformats.org/drawingml/2006/main">
          <a:r>
            <a:rPr lang="ru-RU" sz="800" b="0" i="0" dirty="0">
              <a:latin typeface="Arial" panose="020B0604020202020204" pitchFamily="34" charset="0"/>
              <a:cs typeface="Arial" panose="020B0604020202020204" pitchFamily="34" charset="0"/>
            </a:rPr>
            <a:t>Т127</a:t>
          </a:r>
        </a:p>
      </cdr:txBody>
    </cdr:sp>
  </cdr:relSizeAnchor>
  <cdr:relSizeAnchor xmlns:cdr="http://schemas.openxmlformats.org/drawingml/2006/chartDrawing">
    <cdr:from>
      <cdr:x>0.84903</cdr:x>
      <cdr:y>0.17839</cdr:y>
    </cdr:from>
    <cdr:to>
      <cdr:x>0.92081</cdr:x>
      <cdr:y>0.26264</cdr:y>
    </cdr:to>
    <cdr:sp macro="" textlink="">
      <cdr:nvSpPr>
        <cdr:cNvPr id="6" name="TextBox 5"/>
        <cdr:cNvSpPr txBox="1"/>
      </cdr:nvSpPr>
      <cdr:spPr>
        <a:xfrm xmlns:a="http://schemas.openxmlformats.org/drawingml/2006/main">
          <a:off x="2859567" y="336812"/>
          <a:ext cx="241772" cy="159070"/>
        </a:xfrm>
        <a:prstGeom xmlns:a="http://schemas.openxmlformats.org/drawingml/2006/main" prst="rect">
          <a:avLst/>
        </a:prstGeom>
        <a:noFill xmlns:a="http://schemas.openxmlformats.org/drawingml/2006/main"/>
      </cdr:spPr>
      <cdr:txBody>
        <a:bodyPr xmlns:a="http://schemas.openxmlformats.org/drawingml/2006/main" vertOverflow="clip" wrap="none" lIns="0" tIns="18000" rIns="0" bIns="18000" rtlCol="0"/>
        <a:lstStyle xmlns:a="http://schemas.openxmlformats.org/drawingml/2006/main"/>
        <a:p xmlns:a="http://schemas.openxmlformats.org/drawingml/2006/main">
          <a:r>
            <a:rPr lang="ru-RU" sz="800" b="0" i="0" dirty="0">
              <a:latin typeface="Arial" panose="020B0604020202020204" pitchFamily="34" charset="0"/>
              <a:cs typeface="Arial" panose="020B0604020202020204" pitchFamily="34" charset="0"/>
            </a:rPr>
            <a:t>Т132</a:t>
          </a:r>
        </a:p>
      </cdr:txBody>
    </cdr:sp>
  </cdr:relSizeAnchor>
  <cdr:relSizeAnchor xmlns:cdr="http://schemas.openxmlformats.org/drawingml/2006/chartDrawing">
    <cdr:from>
      <cdr:x>0.84903</cdr:x>
      <cdr:y>0.08437</cdr:y>
    </cdr:from>
    <cdr:to>
      <cdr:x>0.92081</cdr:x>
      <cdr:y>0.16578</cdr:y>
    </cdr:to>
    <cdr:sp macro="" textlink="">
      <cdr:nvSpPr>
        <cdr:cNvPr id="7" name="TextBox 6"/>
        <cdr:cNvSpPr txBox="1"/>
      </cdr:nvSpPr>
      <cdr:spPr>
        <a:xfrm xmlns:a="http://schemas.openxmlformats.org/drawingml/2006/main">
          <a:off x="2859567" y="159296"/>
          <a:ext cx="241772" cy="153706"/>
        </a:xfrm>
        <a:prstGeom xmlns:a="http://schemas.openxmlformats.org/drawingml/2006/main" prst="rect">
          <a:avLst/>
        </a:prstGeom>
        <a:noFill xmlns:a="http://schemas.openxmlformats.org/drawingml/2006/main"/>
      </cdr:spPr>
      <cdr:txBody>
        <a:bodyPr xmlns:a="http://schemas.openxmlformats.org/drawingml/2006/main" vertOverflow="clip" wrap="none" lIns="0" tIns="18000" rIns="0" bIns="18000" rtlCol="0"/>
        <a:lstStyle xmlns:a="http://schemas.openxmlformats.org/drawingml/2006/main"/>
        <a:p xmlns:a="http://schemas.openxmlformats.org/drawingml/2006/main">
          <a:r>
            <a:rPr lang="ru-RU" sz="800" b="0" i="0" dirty="0">
              <a:latin typeface="Arial" panose="020B0604020202020204" pitchFamily="34" charset="0"/>
              <a:cs typeface="Arial" panose="020B0604020202020204" pitchFamily="34" charset="0"/>
            </a:rPr>
            <a:t>Т128</a:t>
          </a:r>
        </a:p>
      </cdr:txBody>
    </cdr:sp>
  </cdr:relSizeAnchor>
  <cdr:relSizeAnchor xmlns:cdr="http://schemas.openxmlformats.org/drawingml/2006/chartDrawing">
    <cdr:from>
      <cdr:x>0.03152</cdr:x>
      <cdr:y>0</cdr:y>
    </cdr:from>
    <cdr:to>
      <cdr:x>0.09742</cdr:x>
      <cdr:y>0.096</cdr:y>
    </cdr:to>
    <cdr:sp macro="" textlink="">
      <cdr:nvSpPr>
        <cdr:cNvPr id="9" name="TextBox 8"/>
        <cdr:cNvSpPr txBox="1"/>
      </cdr:nvSpPr>
      <cdr:spPr>
        <a:xfrm xmlns:a="http://schemas.openxmlformats.org/drawingml/2006/main" rot="16200000">
          <a:off x="100012" y="4762"/>
          <a:ext cx="228599" cy="219075"/>
        </a:xfrm>
        <a:prstGeom xmlns:a="http://schemas.openxmlformats.org/drawingml/2006/main" prst="rect">
          <a:avLst/>
        </a:prstGeom>
      </cdr:spPr>
      <cdr:txBody>
        <a:bodyPr xmlns:a="http://schemas.openxmlformats.org/drawingml/2006/main" vertOverflow="clip" vert="vert" wrap="none" lIns="3600" tIns="0" rIns="3600" bIns="0" rtlCol="0"/>
        <a:lstStyle xmlns:a="http://schemas.openxmlformats.org/drawingml/2006/main"/>
        <a:p xmlns:a="http://schemas.openxmlformats.org/drawingml/2006/main">
          <a:endParaRPr lang="ru-RU" sz="1100">
            <a:latin typeface="Times New Roman" pitchFamily="18" charset="0"/>
            <a:cs typeface="Times New Roman" pitchFamily="18"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0.86127</cdr:x>
      <cdr:y>0.59592</cdr:y>
    </cdr:from>
    <cdr:to>
      <cdr:x>0.92968</cdr:x>
      <cdr:y>0.69123</cdr:y>
    </cdr:to>
    <cdr:sp macro="" textlink="">
      <cdr:nvSpPr>
        <cdr:cNvPr id="2" name="TextBox 1"/>
        <cdr:cNvSpPr txBox="1"/>
      </cdr:nvSpPr>
      <cdr:spPr>
        <a:xfrm xmlns:a="http://schemas.openxmlformats.org/drawingml/2006/main">
          <a:off x="2874548" y="1035325"/>
          <a:ext cx="228323" cy="165588"/>
        </a:xfrm>
        <a:prstGeom xmlns:a="http://schemas.openxmlformats.org/drawingml/2006/main" prst="rect">
          <a:avLst/>
        </a:prstGeom>
        <a:solidFill xmlns:a="http://schemas.openxmlformats.org/drawingml/2006/main">
          <a:srgbClr val="CCFFFF">
            <a:alpha val="0"/>
          </a:srgbClr>
        </a:solidFill>
      </cdr:spPr>
      <cdr:txBody>
        <a:bodyPr xmlns:a="http://schemas.openxmlformats.org/drawingml/2006/main" vertOverflow="clip" wrap="none" lIns="0" tIns="18000" rIns="0" bIns="18000" rtlCol="0"/>
        <a:lstStyle xmlns:a="http://schemas.openxmlformats.org/drawingml/2006/main"/>
        <a:p xmlns:a="http://schemas.openxmlformats.org/drawingml/2006/main">
          <a:r>
            <a:rPr lang="ru-RU" sz="800" dirty="0">
              <a:latin typeface="Arial" pitchFamily="34" charset="0"/>
              <a:cs typeface="Arial" pitchFamily="34" charset="0"/>
            </a:rPr>
            <a:t>Т139</a:t>
          </a:r>
        </a:p>
      </cdr:txBody>
    </cdr:sp>
  </cdr:relSizeAnchor>
  <cdr:relSizeAnchor xmlns:cdr="http://schemas.openxmlformats.org/drawingml/2006/chartDrawing">
    <cdr:from>
      <cdr:x>0.85963</cdr:x>
      <cdr:y>0.3991</cdr:y>
    </cdr:from>
    <cdr:to>
      <cdr:x>0.93544</cdr:x>
      <cdr:y>0.50673</cdr:y>
    </cdr:to>
    <cdr:sp macro="" textlink="">
      <cdr:nvSpPr>
        <cdr:cNvPr id="3" name="TextBox 2"/>
        <cdr:cNvSpPr txBox="1"/>
      </cdr:nvSpPr>
      <cdr:spPr>
        <a:xfrm xmlns:a="http://schemas.openxmlformats.org/drawingml/2006/main">
          <a:off x="2511165" y="753533"/>
          <a:ext cx="221451" cy="203200"/>
        </a:xfrm>
        <a:prstGeom xmlns:a="http://schemas.openxmlformats.org/drawingml/2006/main" prst="rect">
          <a:avLst/>
        </a:prstGeom>
        <a:noFill xmlns:a="http://schemas.openxmlformats.org/drawingml/2006/main"/>
      </cdr:spPr>
      <cdr:txBody>
        <a:bodyPr xmlns:a="http://schemas.openxmlformats.org/drawingml/2006/main" vertOverflow="clip" wrap="none" lIns="0" tIns="18000" rIns="0" bIns="18000" rtlCol="0"/>
        <a:lstStyle xmlns:a="http://schemas.openxmlformats.org/drawingml/2006/main"/>
        <a:p xmlns:a="http://schemas.openxmlformats.org/drawingml/2006/main">
          <a:r>
            <a:rPr lang="ru-RU" sz="800" dirty="0">
              <a:latin typeface="Times New Roman" pitchFamily="18" charset="0"/>
              <a:cs typeface="Times New Roman" pitchFamily="18" charset="0"/>
            </a:rPr>
            <a:t>Т136</a:t>
          </a:r>
        </a:p>
      </cdr:txBody>
    </cdr:sp>
  </cdr:relSizeAnchor>
  <cdr:relSizeAnchor xmlns:cdr="http://schemas.openxmlformats.org/drawingml/2006/chartDrawing">
    <cdr:from>
      <cdr:x>0.86077</cdr:x>
      <cdr:y>0.30952</cdr:y>
    </cdr:from>
    <cdr:to>
      <cdr:x>0.93328</cdr:x>
      <cdr:y>0.39048</cdr:y>
    </cdr:to>
    <cdr:sp macro="" textlink="">
      <cdr:nvSpPr>
        <cdr:cNvPr id="5" name="TextBox 4"/>
        <cdr:cNvSpPr txBox="1"/>
      </cdr:nvSpPr>
      <cdr:spPr>
        <a:xfrm xmlns:a="http://schemas.openxmlformats.org/drawingml/2006/main">
          <a:off x="2512475" y="550333"/>
          <a:ext cx="211674" cy="143933"/>
        </a:xfrm>
        <a:prstGeom xmlns:a="http://schemas.openxmlformats.org/drawingml/2006/main" prst="rect">
          <a:avLst/>
        </a:prstGeom>
        <a:noFill xmlns:a="http://schemas.openxmlformats.org/drawingml/2006/main"/>
      </cdr:spPr>
      <cdr:txBody>
        <a:bodyPr xmlns:a="http://schemas.openxmlformats.org/drawingml/2006/main" vertOverflow="clip" wrap="none" lIns="0" tIns="18000" rIns="0" bIns="18000" rtlCol="0"/>
        <a:lstStyle xmlns:a="http://schemas.openxmlformats.org/drawingml/2006/main"/>
        <a:p xmlns:a="http://schemas.openxmlformats.org/drawingml/2006/main">
          <a:r>
            <a:rPr lang="ru-RU" sz="900" dirty="0">
              <a:latin typeface="Times New Roman" pitchFamily="18" charset="0"/>
              <a:cs typeface="Times New Roman" pitchFamily="18" charset="0"/>
            </a:rPr>
            <a:t>Т137</a:t>
          </a:r>
        </a:p>
      </cdr:txBody>
    </cdr:sp>
  </cdr:relSizeAnchor>
  <cdr:relSizeAnchor xmlns:cdr="http://schemas.openxmlformats.org/drawingml/2006/chartDrawing">
    <cdr:from>
      <cdr:x>0.86007</cdr:x>
      <cdr:y>0.21086</cdr:y>
    </cdr:from>
    <cdr:to>
      <cdr:x>0.92055</cdr:x>
      <cdr:y>0.28671</cdr:y>
    </cdr:to>
    <cdr:sp macro="" textlink="">
      <cdr:nvSpPr>
        <cdr:cNvPr id="6" name="TextBox 5"/>
        <cdr:cNvSpPr txBox="1"/>
      </cdr:nvSpPr>
      <cdr:spPr>
        <a:xfrm xmlns:a="http://schemas.openxmlformats.org/drawingml/2006/main">
          <a:off x="2870523" y="366339"/>
          <a:ext cx="201855" cy="131779"/>
        </a:xfrm>
        <a:prstGeom xmlns:a="http://schemas.openxmlformats.org/drawingml/2006/main" prst="rect">
          <a:avLst/>
        </a:prstGeom>
        <a:noFill xmlns:a="http://schemas.openxmlformats.org/drawingml/2006/main"/>
      </cdr:spPr>
      <cdr:txBody>
        <a:bodyPr xmlns:a="http://schemas.openxmlformats.org/drawingml/2006/main" vertOverflow="clip" wrap="none" lIns="0" tIns="18000" rIns="0" bIns="18000" rtlCol="0"/>
        <a:lstStyle xmlns:a="http://schemas.openxmlformats.org/drawingml/2006/main"/>
        <a:p xmlns:a="http://schemas.openxmlformats.org/drawingml/2006/main">
          <a:r>
            <a:rPr lang="ru-RU" sz="900" dirty="0">
              <a:latin typeface="Times New Roman" pitchFamily="18" charset="0"/>
              <a:cs typeface="Times New Roman" pitchFamily="18" charset="0"/>
            </a:rPr>
            <a:t>Т135</a:t>
          </a:r>
        </a:p>
      </cdr:txBody>
    </cdr:sp>
  </cdr:relSizeAnchor>
  <cdr:relSizeAnchor xmlns:cdr="http://schemas.openxmlformats.org/drawingml/2006/chartDrawing">
    <cdr:from>
      <cdr:x>0.86592</cdr:x>
      <cdr:y>0.03504</cdr:y>
    </cdr:from>
    <cdr:to>
      <cdr:x>0.93897</cdr:x>
      <cdr:y>0.1187</cdr:y>
    </cdr:to>
    <cdr:sp macro="" textlink="">
      <cdr:nvSpPr>
        <cdr:cNvPr id="7" name="TextBox 6"/>
        <cdr:cNvSpPr txBox="1"/>
      </cdr:nvSpPr>
      <cdr:spPr>
        <a:xfrm xmlns:a="http://schemas.openxmlformats.org/drawingml/2006/main">
          <a:off x="2890045" y="60878"/>
          <a:ext cx="243809" cy="145347"/>
        </a:xfrm>
        <a:prstGeom xmlns:a="http://schemas.openxmlformats.org/drawingml/2006/main" prst="rect">
          <a:avLst/>
        </a:prstGeom>
        <a:noFill xmlns:a="http://schemas.openxmlformats.org/drawingml/2006/main"/>
      </cdr:spPr>
      <cdr:txBody>
        <a:bodyPr xmlns:a="http://schemas.openxmlformats.org/drawingml/2006/main" vertOverflow="clip" wrap="none" lIns="0" tIns="18000" rIns="0" bIns="18000" rtlCol="0"/>
        <a:lstStyle xmlns:a="http://schemas.openxmlformats.org/drawingml/2006/main"/>
        <a:p xmlns:a="http://schemas.openxmlformats.org/drawingml/2006/main">
          <a:r>
            <a:rPr lang="ru-RU" sz="900" dirty="0">
              <a:latin typeface="Times New Roman" pitchFamily="18" charset="0"/>
              <a:cs typeface="Times New Roman" pitchFamily="18" charset="0"/>
            </a:rPr>
            <a:t>Т141</a:t>
          </a: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3" name="Прямая соединительная линия 2"/>
        <cdr:cNvSpPr/>
      </cdr:nvSpPr>
      <cdr:spPr>
        <a:xfrm xmlns:a="http://schemas.openxmlformats.org/drawingml/2006/main">
          <a:off x="-1981200" y="-478840800"/>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cdr:x>
      <cdr:y>0</cdr:y>
    </cdr:from>
    <cdr:to>
      <cdr:x>0</cdr:x>
      <cdr:y>0</cdr:y>
    </cdr:to>
    <cdr:sp macro="" textlink="">
      <cdr:nvSpPr>
        <cdr:cNvPr id="5" name="Прямая соединительная линия 4"/>
        <cdr:cNvSpPr/>
      </cdr:nvSpPr>
      <cdr:spPr>
        <a:xfrm xmlns:a="http://schemas.openxmlformats.org/drawingml/2006/main">
          <a:off x="-2057400" y="-478802700"/>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0.18869</cdr:x>
      <cdr:y>0</cdr:y>
    </cdr:from>
    <cdr:to>
      <cdr:x>0.24875</cdr:x>
      <cdr:y>0.21239</cdr:y>
    </cdr:to>
    <cdr:sp macro="" textlink="">
      <cdr:nvSpPr>
        <cdr:cNvPr id="6" name="TextBox 5"/>
        <cdr:cNvSpPr txBox="1"/>
      </cdr:nvSpPr>
      <cdr:spPr>
        <a:xfrm xmlns:a="http://schemas.openxmlformats.org/drawingml/2006/main">
          <a:off x="2872740" y="-381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userShapes>
</file>

<file path=ppt/drawings/drawing8.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3" name="Прямая соединительная линия 2"/>
        <cdr:cNvSpPr/>
      </cdr:nvSpPr>
      <cdr:spPr>
        <a:xfrm xmlns:a="http://schemas.openxmlformats.org/drawingml/2006/main">
          <a:off x="-1981200" y="-478840800"/>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cdr:x>
      <cdr:y>0</cdr:y>
    </cdr:from>
    <cdr:to>
      <cdr:x>0</cdr:x>
      <cdr:y>0</cdr:y>
    </cdr:to>
    <cdr:sp macro="" textlink="">
      <cdr:nvSpPr>
        <cdr:cNvPr id="5" name="Прямая соединительная линия 4"/>
        <cdr:cNvSpPr/>
      </cdr:nvSpPr>
      <cdr:spPr>
        <a:xfrm xmlns:a="http://schemas.openxmlformats.org/drawingml/2006/main">
          <a:off x="-2057400" y="-478802700"/>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0.18869</cdr:x>
      <cdr:y>0</cdr:y>
    </cdr:from>
    <cdr:to>
      <cdr:x>0.24875</cdr:x>
      <cdr:y>0.21239</cdr:y>
    </cdr:to>
    <cdr:sp macro="" textlink="">
      <cdr:nvSpPr>
        <cdr:cNvPr id="6" name="TextBox 5"/>
        <cdr:cNvSpPr txBox="1"/>
      </cdr:nvSpPr>
      <cdr:spPr>
        <a:xfrm xmlns:a="http://schemas.openxmlformats.org/drawingml/2006/main">
          <a:off x="2872740" y="-381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0.69107</cdr:x>
      <cdr:y>0.16656</cdr:y>
    </cdr:from>
    <cdr:to>
      <cdr:x>0.79479</cdr:x>
      <cdr:y>0.25118</cdr:y>
    </cdr:to>
    <cdr:sp macro="" textlink="">
      <cdr:nvSpPr>
        <cdr:cNvPr id="8" name="Прямая соединительная линия 7"/>
        <cdr:cNvSpPr/>
      </cdr:nvSpPr>
      <cdr:spPr>
        <a:xfrm xmlns:a="http://schemas.openxmlformats.org/drawingml/2006/main" flipV="1">
          <a:off x="1929254" y="299993"/>
          <a:ext cx="289552" cy="152404"/>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886DCCD-FB14-4FA8-B1C2-D065E82645DF}" type="datetimeFigureOut">
              <a:rPr lang="ru-RU" smtClean="0"/>
              <a:pPr/>
              <a:t>14.04.2022</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08D96E1-DF61-4A53-9932-3DFD8899BB97}" type="slidenum">
              <a:rPr lang="ru-RU" smtClean="0"/>
              <a:pPr/>
              <a:t>‹#›</a:t>
            </a:fld>
            <a:endParaRPr lang="ru-RU"/>
          </a:p>
        </p:txBody>
      </p:sp>
    </p:spTree>
    <p:extLst>
      <p:ext uri="{BB962C8B-B14F-4D97-AF65-F5344CB8AC3E}">
        <p14:creationId xmlns:p14="http://schemas.microsoft.com/office/powerpoint/2010/main" val="2110548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084D8A-822D-488E-8D1C-8C90CBE022BE}" type="datetimeFigureOut">
              <a:rPr lang="ru-RU" smtClean="0"/>
              <a:pPr/>
              <a:t>14.04.2022</a:t>
            </a:fld>
            <a:endParaRPr lang="ru-RU"/>
          </a:p>
        </p:txBody>
      </p:sp>
      <p:sp>
        <p:nvSpPr>
          <p:cNvPr id="4" name="Образ слайда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F70B7F-3432-4DBE-B821-B38A127FB2DF}" type="slidenum">
              <a:rPr lang="ru-RU" smtClean="0"/>
              <a:pPr/>
              <a:t>‹#›</a:t>
            </a:fld>
            <a:endParaRPr lang="ru-RU"/>
          </a:p>
        </p:txBody>
      </p:sp>
    </p:spTree>
    <p:extLst>
      <p:ext uri="{BB962C8B-B14F-4D97-AF65-F5344CB8AC3E}">
        <p14:creationId xmlns:p14="http://schemas.microsoft.com/office/powerpoint/2010/main" val="18992022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Титульный слайд">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39749" y="2122487"/>
            <a:ext cx="5711825" cy="1189037"/>
          </a:xfrm>
          <a:prstGeom prst="rect">
            <a:avLst/>
          </a:prstGeom>
        </p:spPr>
        <p:txBody>
          <a:bodyPr lIns="0" tIns="0" rIns="0" bIns="0"/>
          <a:lstStyle>
            <a:lvl1pPr>
              <a:defRPr sz="2700" b="1">
                <a:solidFill>
                  <a:srgbClr val="404040"/>
                </a:solidFill>
                <a:latin typeface="+mn-lt"/>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2700" b="1" i="0" u="none" strike="noStrike" kern="0" cap="none" spc="0" normalizeH="0" baseline="0" noProof="0" dirty="0">
                <a:ln>
                  <a:noFill/>
                </a:ln>
                <a:solidFill>
                  <a:sysClr val="windowText" lastClr="000000">
                    <a:lumMod val="75000"/>
                    <a:lumOff val="25000"/>
                  </a:sysClr>
                </a:solidFill>
                <a:effectLst/>
                <a:uLnTx/>
                <a:uFillTx/>
                <a:latin typeface="Arial"/>
              </a:rPr>
              <a:t>Тема презентации</a:t>
            </a:r>
            <a:endParaRPr kumimoji="0" lang="en-US" sz="2700" b="1" i="0" u="none" strike="noStrike" kern="0" cap="none" spc="0" normalizeH="0" baseline="0" noProof="0" dirty="0">
              <a:ln>
                <a:noFill/>
              </a:ln>
              <a:solidFill>
                <a:sysClr val="windowText" lastClr="000000">
                  <a:lumMod val="75000"/>
                  <a:lumOff val="25000"/>
                </a:sysClr>
              </a:solidFill>
              <a:effectLst/>
              <a:uLnTx/>
              <a:uFillTx/>
              <a:latin typeface="Arial"/>
            </a:endParaRPr>
          </a:p>
        </p:txBody>
      </p:sp>
      <p:sp>
        <p:nvSpPr>
          <p:cNvPr id="8" name="Text Placeholder 2"/>
          <p:cNvSpPr>
            <a:spLocks noGrp="1"/>
          </p:cNvSpPr>
          <p:nvPr>
            <p:ph type="body" sz="quarter" idx="10" hasCustomPrompt="1"/>
          </p:nvPr>
        </p:nvSpPr>
        <p:spPr>
          <a:xfrm>
            <a:off x="539749" y="3798267"/>
            <a:ext cx="5711825" cy="284683"/>
          </a:xfrm>
          <a:prstGeom prst="rect">
            <a:avLst/>
          </a:prstGeom>
        </p:spPr>
        <p:txBody>
          <a:bodyPr lIns="0" tIns="0" rIns="0" bIns="0"/>
          <a:lstStyle>
            <a:lvl1pPr marL="0" indent="0">
              <a:buNone/>
              <a:defRPr sz="1400">
                <a:solidFill>
                  <a:schemeClr val="tx1">
                    <a:lumMod val="75000"/>
                    <a:lumOff val="25000"/>
                  </a:schemeClr>
                </a:solidFill>
                <a:latin typeface="+mn-lt"/>
              </a:defRPr>
            </a:lvl1pPr>
          </a:lstStyle>
          <a:p>
            <a:r>
              <a:rPr lang="ru-RU" dirty="0">
                <a:latin typeface="Arial" pitchFamily="34" charset="0"/>
                <a:cs typeface="Arial" pitchFamily="34" charset="0"/>
              </a:rPr>
              <a:t>Наименование мероприятия </a:t>
            </a:r>
            <a:r>
              <a:rPr lang="en-US" dirty="0">
                <a:latin typeface="Arial" pitchFamily="34" charset="0"/>
                <a:cs typeface="Arial" pitchFamily="34" charset="0"/>
              </a:rPr>
              <a:t>/</a:t>
            </a:r>
            <a:r>
              <a:rPr lang="ru-RU" dirty="0">
                <a:latin typeface="Arial" pitchFamily="34" charset="0"/>
                <a:cs typeface="Arial" pitchFamily="34" charset="0"/>
              </a:rPr>
              <a:t> название площадки</a:t>
            </a:r>
          </a:p>
        </p:txBody>
      </p:sp>
      <p:sp>
        <p:nvSpPr>
          <p:cNvPr id="6" name="Text Placeholder 3"/>
          <p:cNvSpPr>
            <a:spLocks noGrp="1"/>
          </p:cNvSpPr>
          <p:nvPr>
            <p:ph type="body" sz="quarter" idx="11" hasCustomPrompt="1"/>
          </p:nvPr>
        </p:nvSpPr>
        <p:spPr>
          <a:xfrm>
            <a:off x="539749" y="4212000"/>
            <a:ext cx="5711825" cy="218486"/>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Tx/>
              <a:buNone/>
              <a:tabLst/>
              <a:defRPr sz="1400" b="1">
                <a:solidFill>
                  <a:schemeClr val="tx1">
                    <a:lumMod val="75000"/>
                    <a:lumOff val="2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b="1" dirty="0">
                <a:solidFill>
                  <a:srgbClr val="333333"/>
                </a:solidFill>
                <a:latin typeface="Arial" panose="020B0604020202020204" pitchFamily="34" charset="0"/>
                <a:ea typeface="Rosatom Light" pitchFamily="34" charset="-52"/>
                <a:cs typeface="Arial" pitchFamily="34" charset="0"/>
              </a:rPr>
              <a:t>ФИО</a:t>
            </a:r>
          </a:p>
        </p:txBody>
      </p:sp>
      <p:sp>
        <p:nvSpPr>
          <p:cNvPr id="11" name="Text Placeholder 4"/>
          <p:cNvSpPr>
            <a:spLocks noGrp="1"/>
          </p:cNvSpPr>
          <p:nvPr>
            <p:ph type="body" sz="quarter" idx="12" hasCustomPrompt="1"/>
          </p:nvPr>
        </p:nvSpPr>
        <p:spPr>
          <a:xfrm>
            <a:off x="539749" y="4428000"/>
            <a:ext cx="5711825" cy="284683"/>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Tx/>
              <a:buNone/>
              <a:tabLst/>
              <a:defRPr sz="1400">
                <a:solidFill>
                  <a:schemeClr val="tx1">
                    <a:lumMod val="75000"/>
                    <a:lumOff val="2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dirty="0">
                <a:solidFill>
                  <a:srgbClr val="333333"/>
                </a:solidFill>
                <a:latin typeface="Arial" pitchFamily="34" charset="0"/>
                <a:ea typeface="Rosatom Light" pitchFamily="34" charset="-52"/>
                <a:cs typeface="Arial" pitchFamily="34" charset="0"/>
              </a:rPr>
              <a:t>Должность</a:t>
            </a:r>
          </a:p>
        </p:txBody>
      </p:sp>
    </p:spTree>
    <p:extLst>
      <p:ext uri="{BB962C8B-B14F-4D97-AF65-F5344CB8AC3E}">
        <p14:creationId xmlns:p14="http://schemas.microsoft.com/office/powerpoint/2010/main" val="8705562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екст картинка">
    <p:spTree>
      <p:nvGrpSpPr>
        <p:cNvPr id="1" name=""/>
        <p:cNvGrpSpPr/>
        <p:nvPr/>
      </p:nvGrpSpPr>
      <p:grpSpPr>
        <a:xfrm>
          <a:off x="0" y="0"/>
          <a:ext cx="0" cy="0"/>
          <a:chOff x="0" y="0"/>
          <a:chExt cx="0" cy="0"/>
        </a:xfrm>
      </p:grpSpPr>
      <p:sp>
        <p:nvSpPr>
          <p:cNvPr id="11" name="Text Placeholder 7"/>
          <p:cNvSpPr>
            <a:spLocks noGrp="1"/>
          </p:cNvSpPr>
          <p:nvPr>
            <p:ph type="body" sz="quarter" idx="14" hasCustomPrompt="1"/>
          </p:nvPr>
        </p:nvSpPr>
        <p:spPr>
          <a:xfrm>
            <a:off x="539750" y="4568371"/>
            <a:ext cx="4014788" cy="148092"/>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Место для указания источников и сносок</a:t>
            </a:r>
            <a:endParaRPr lang="en-US" dirty="0"/>
          </a:p>
        </p:txBody>
      </p:sp>
      <p:sp>
        <p:nvSpPr>
          <p:cNvPr id="13" name="Slide Number Placeholder 5"/>
          <p:cNvSpPr txBox="1">
            <a:spLocks/>
          </p:cNvSpPr>
          <p:nvPr userDrawn="1"/>
        </p:nvSpPr>
        <p:spPr>
          <a:xfrm>
            <a:off x="8186737" y="4579414"/>
            <a:ext cx="561975" cy="137049"/>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F24603-9A1B-F342-92E0-89DE32840F75}" type="slidenum">
              <a:rPr lang="en-US" sz="700" smtClean="0">
                <a:latin typeface="Arial" charset="0"/>
                <a:ea typeface="Arial" charset="0"/>
                <a:cs typeface="Arial" charset="0"/>
              </a:rPr>
              <a:pPr algn="r"/>
              <a:t>‹#›</a:t>
            </a:fld>
            <a:endParaRPr lang="en-US" sz="700" dirty="0">
              <a:latin typeface="Arial" charset="0"/>
              <a:ea typeface="Arial" charset="0"/>
              <a:cs typeface="Arial" charset="0"/>
            </a:endParaRPr>
          </a:p>
        </p:txBody>
      </p:sp>
      <p:sp>
        <p:nvSpPr>
          <p:cNvPr id="14" name="Title 1"/>
          <p:cNvSpPr>
            <a:spLocks noGrp="1"/>
          </p:cNvSpPr>
          <p:nvPr>
            <p:ph type="title" hasCustomPrompt="1"/>
          </p:nvPr>
        </p:nvSpPr>
        <p:spPr>
          <a:xfrm>
            <a:off x="539750" y="431800"/>
            <a:ext cx="6561138" cy="330200"/>
          </a:xfrm>
          <a:prstGeom prst="rect">
            <a:avLst/>
          </a:prstGeom>
        </p:spPr>
        <p:txBody>
          <a:bodyPr lIns="0" tIns="0" rIns="0" bIns="0"/>
          <a:lstStyle>
            <a:lvl1pPr>
              <a:defRPr sz="2300" b="1">
                <a:solidFill>
                  <a:srgbClr val="333333"/>
                </a:solidFill>
                <a:latin typeface="Arial" charset="0"/>
                <a:ea typeface="Arial" charset="0"/>
                <a:cs typeface="Arial" charset="0"/>
              </a:defRPr>
            </a:lvl1pPr>
          </a:lstStyle>
          <a:p>
            <a:r>
              <a:rPr lang="ru-RU" dirty="0"/>
              <a:t>Заголовок</a:t>
            </a:r>
            <a:endParaRPr lang="en-US" dirty="0"/>
          </a:p>
        </p:txBody>
      </p:sp>
      <p:sp>
        <p:nvSpPr>
          <p:cNvPr id="15" name="Text Placeholder 7"/>
          <p:cNvSpPr>
            <a:spLocks noGrp="1"/>
          </p:cNvSpPr>
          <p:nvPr>
            <p:ph type="body" sz="quarter" idx="10" hasCustomPrompt="1"/>
          </p:nvPr>
        </p:nvSpPr>
        <p:spPr>
          <a:xfrm>
            <a:off x="539750" y="1476376"/>
            <a:ext cx="4014788" cy="2465908"/>
          </a:xfrm>
          <a:prstGeom prst="rect">
            <a:avLst/>
          </a:prstGeom>
        </p:spPr>
        <p:txBody>
          <a:bodyPr lIns="0" tIns="0" rIns="0" bIns="0"/>
          <a:lstStyle>
            <a:lvl1pPr marL="0" indent="0">
              <a:buFont typeface="Arial" pitchFamily="34" charset="0"/>
              <a:buNone/>
              <a:defRPr sz="1200">
                <a:solidFill>
                  <a:srgbClr val="333333"/>
                </a:solidFill>
                <a:latin typeface="Arial" charset="0"/>
                <a:ea typeface="Arial" charset="0"/>
                <a:cs typeface="Arial" charset="0"/>
              </a:defRPr>
            </a:lvl1pPr>
          </a:lstStyle>
          <a:p>
            <a:pPr lvl="0">
              <a:spcBef>
                <a:spcPct val="0"/>
              </a:spcBef>
            </a:pPr>
            <a:r>
              <a:rPr lang="ru-RU" sz="1200" dirty="0">
                <a:solidFill>
                  <a:srgbClr val="333333"/>
                </a:solidFill>
                <a:latin typeface="Arial" charset="0"/>
                <a:ea typeface="Arial" charset="0"/>
                <a:cs typeface="Arial" charset="0"/>
              </a:rPr>
              <a:t>Текст</a:t>
            </a:r>
          </a:p>
        </p:txBody>
      </p:sp>
      <p:sp>
        <p:nvSpPr>
          <p:cNvPr id="3" name="Рисунок 2"/>
          <p:cNvSpPr>
            <a:spLocks noGrp="1"/>
          </p:cNvSpPr>
          <p:nvPr>
            <p:ph type="pic" sz="quarter" idx="15"/>
          </p:nvPr>
        </p:nvSpPr>
        <p:spPr>
          <a:xfrm>
            <a:off x="4808538" y="1476375"/>
            <a:ext cx="3940175" cy="2456996"/>
          </a:xfrm>
          <a:prstGeom prst="rect">
            <a:avLst/>
          </a:prstGeom>
        </p:spPr>
        <p:txBody>
          <a:bodyPr/>
          <a:lstStyle>
            <a:lvl1pPr marL="0" indent="0">
              <a:buNone/>
              <a:defRPr sz="700">
                <a:latin typeface="Arial" pitchFamily="34" charset="0"/>
                <a:cs typeface="Arial" pitchFamily="34" charset="0"/>
              </a:defRPr>
            </a:lvl1pPr>
          </a:lstStyle>
          <a:p>
            <a:endParaRPr lang="ru-RU" dirty="0"/>
          </a:p>
        </p:txBody>
      </p:sp>
    </p:spTree>
    <p:extLst>
      <p:ext uri="{BB962C8B-B14F-4D97-AF65-F5344CB8AC3E}">
        <p14:creationId xmlns:p14="http://schemas.microsoft.com/office/powerpoint/2010/main" val="342999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Текст">
    <p:spTree>
      <p:nvGrpSpPr>
        <p:cNvPr id="1" name=""/>
        <p:cNvGrpSpPr/>
        <p:nvPr/>
      </p:nvGrpSpPr>
      <p:grpSpPr>
        <a:xfrm>
          <a:off x="0" y="0"/>
          <a:ext cx="0" cy="0"/>
          <a:chOff x="0" y="0"/>
          <a:chExt cx="0" cy="0"/>
        </a:xfrm>
      </p:grpSpPr>
      <p:sp>
        <p:nvSpPr>
          <p:cNvPr id="10" name="Text Placeholder 7"/>
          <p:cNvSpPr>
            <a:spLocks noGrp="1"/>
          </p:cNvSpPr>
          <p:nvPr>
            <p:ph type="body" sz="quarter" idx="14" hasCustomPrompt="1"/>
          </p:nvPr>
        </p:nvSpPr>
        <p:spPr>
          <a:xfrm>
            <a:off x="539750" y="4568371"/>
            <a:ext cx="4014788" cy="148092"/>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Место для указания источников и сносок</a:t>
            </a:r>
            <a:endParaRPr lang="en-US" dirty="0"/>
          </a:p>
        </p:txBody>
      </p:sp>
      <p:sp>
        <p:nvSpPr>
          <p:cNvPr id="13" name="Slide Number Placeholder 5"/>
          <p:cNvSpPr txBox="1">
            <a:spLocks/>
          </p:cNvSpPr>
          <p:nvPr userDrawn="1"/>
        </p:nvSpPr>
        <p:spPr>
          <a:xfrm>
            <a:off x="8186737" y="4579414"/>
            <a:ext cx="561975" cy="137049"/>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F24603-9A1B-F342-92E0-89DE32840F75}" type="slidenum">
              <a:rPr lang="en-US" sz="700" smtClean="0">
                <a:latin typeface="Arial" charset="0"/>
                <a:ea typeface="Arial" charset="0"/>
                <a:cs typeface="Arial" charset="0"/>
              </a:rPr>
              <a:pPr algn="r"/>
              <a:t>‹#›</a:t>
            </a:fld>
            <a:endParaRPr lang="en-US" sz="700" dirty="0">
              <a:latin typeface="Arial" charset="0"/>
              <a:ea typeface="Arial" charset="0"/>
              <a:cs typeface="Arial" charset="0"/>
            </a:endParaRPr>
          </a:p>
        </p:txBody>
      </p:sp>
      <p:sp>
        <p:nvSpPr>
          <p:cNvPr id="14" name="Title 1"/>
          <p:cNvSpPr>
            <a:spLocks noGrp="1"/>
          </p:cNvSpPr>
          <p:nvPr>
            <p:ph type="title" hasCustomPrompt="1"/>
          </p:nvPr>
        </p:nvSpPr>
        <p:spPr>
          <a:xfrm>
            <a:off x="539750" y="431800"/>
            <a:ext cx="6561138" cy="330200"/>
          </a:xfrm>
          <a:prstGeom prst="rect">
            <a:avLst/>
          </a:prstGeom>
        </p:spPr>
        <p:txBody>
          <a:bodyPr lIns="0" tIns="0" rIns="0" bIns="0"/>
          <a:lstStyle>
            <a:lvl1pPr>
              <a:defRPr sz="2300" b="1">
                <a:solidFill>
                  <a:srgbClr val="333333"/>
                </a:solidFill>
                <a:latin typeface="Arial" charset="0"/>
                <a:ea typeface="Arial" charset="0"/>
                <a:cs typeface="Arial" charset="0"/>
              </a:defRPr>
            </a:lvl1pPr>
          </a:lstStyle>
          <a:p>
            <a:r>
              <a:rPr lang="ru-RU" dirty="0"/>
              <a:t>Заголовок</a:t>
            </a:r>
            <a:endParaRPr lang="en-US" dirty="0"/>
          </a:p>
        </p:txBody>
      </p:sp>
      <p:sp>
        <p:nvSpPr>
          <p:cNvPr id="7" name="Text Placeholder 7"/>
          <p:cNvSpPr>
            <a:spLocks noGrp="1"/>
          </p:cNvSpPr>
          <p:nvPr>
            <p:ph type="body" sz="quarter" idx="10" hasCustomPrompt="1"/>
          </p:nvPr>
        </p:nvSpPr>
        <p:spPr>
          <a:xfrm>
            <a:off x="539750" y="1476375"/>
            <a:ext cx="4014788" cy="1230539"/>
          </a:xfrm>
          <a:prstGeom prst="rect">
            <a:avLst/>
          </a:prstGeom>
        </p:spPr>
        <p:txBody>
          <a:bodyPr lIns="0" tIns="0" rIns="0" bIns="0"/>
          <a:lstStyle>
            <a:lvl1pPr marL="171450" indent="-171450">
              <a:buFont typeface="Arial" pitchFamily="34" charset="0"/>
              <a:buChar char="•"/>
              <a:defRPr lang="en-US" sz="1200" kern="1200" dirty="0">
                <a:solidFill>
                  <a:srgbClr val="333333"/>
                </a:solidFill>
                <a:latin typeface="Arial" charset="0"/>
                <a:ea typeface="Arial" charset="0"/>
                <a:cs typeface="Arial" charset="0"/>
              </a:defRPr>
            </a:lvl1pPr>
          </a:lstStyle>
          <a:p>
            <a:pPr lvl="0"/>
            <a:r>
              <a:rPr lang="ru-RU" dirty="0"/>
              <a:t>Текст</a:t>
            </a:r>
            <a:endParaRPr lang="en-US" dirty="0"/>
          </a:p>
        </p:txBody>
      </p:sp>
      <p:sp>
        <p:nvSpPr>
          <p:cNvPr id="8" name="Text Placeholder 7"/>
          <p:cNvSpPr>
            <a:spLocks noGrp="1"/>
          </p:cNvSpPr>
          <p:nvPr>
            <p:ph type="body" sz="quarter" idx="15" hasCustomPrompt="1"/>
          </p:nvPr>
        </p:nvSpPr>
        <p:spPr>
          <a:xfrm>
            <a:off x="4808538" y="1476375"/>
            <a:ext cx="3940175" cy="1230539"/>
          </a:xfrm>
          <a:prstGeom prst="rect">
            <a:avLst/>
          </a:prstGeom>
        </p:spPr>
        <p:txBody>
          <a:bodyPr lIns="0" tIns="0" rIns="0" bIns="0"/>
          <a:lstStyle>
            <a:lvl1pPr marL="171450" indent="-171450">
              <a:buFont typeface="Arial" pitchFamily="34" charset="0"/>
              <a:buChar char="•"/>
              <a:defRPr lang="en-US" sz="1200" kern="1200" dirty="0">
                <a:solidFill>
                  <a:srgbClr val="333333"/>
                </a:solidFill>
                <a:latin typeface="Arial" charset="0"/>
                <a:ea typeface="Arial" charset="0"/>
                <a:cs typeface="Arial" charset="0"/>
              </a:defRPr>
            </a:lvl1pPr>
          </a:lstStyle>
          <a:p>
            <a:pPr lvl="0"/>
            <a:r>
              <a:rPr lang="ru-RU" dirty="0"/>
              <a:t>Текст</a:t>
            </a:r>
            <a:endParaRPr lang="en-US" dirty="0"/>
          </a:p>
        </p:txBody>
      </p:sp>
      <p:sp>
        <p:nvSpPr>
          <p:cNvPr id="12" name="Text Placeholder 7"/>
          <p:cNvSpPr>
            <a:spLocks noGrp="1"/>
          </p:cNvSpPr>
          <p:nvPr>
            <p:ph type="body" sz="quarter" idx="16" hasCustomPrompt="1"/>
          </p:nvPr>
        </p:nvSpPr>
        <p:spPr>
          <a:xfrm>
            <a:off x="539750" y="2815318"/>
            <a:ext cx="4014788" cy="1230539"/>
          </a:xfrm>
          <a:prstGeom prst="rect">
            <a:avLst/>
          </a:prstGeom>
        </p:spPr>
        <p:txBody>
          <a:bodyPr lIns="0" tIns="0" rIns="0" bIns="0"/>
          <a:lstStyle>
            <a:lvl1pPr marL="171450" indent="-171450">
              <a:buFont typeface="Arial" pitchFamily="34" charset="0"/>
              <a:buChar char="•"/>
              <a:defRPr lang="en-US" sz="1200" kern="1200" dirty="0">
                <a:solidFill>
                  <a:srgbClr val="333333"/>
                </a:solidFill>
                <a:latin typeface="Arial" charset="0"/>
                <a:ea typeface="Arial" charset="0"/>
                <a:cs typeface="Arial" charset="0"/>
              </a:defRPr>
            </a:lvl1pPr>
          </a:lstStyle>
          <a:p>
            <a:pPr lvl="0"/>
            <a:r>
              <a:rPr lang="ru-RU" dirty="0"/>
              <a:t>Текст</a:t>
            </a:r>
            <a:endParaRPr lang="en-US" dirty="0"/>
          </a:p>
        </p:txBody>
      </p:sp>
      <p:sp>
        <p:nvSpPr>
          <p:cNvPr id="15" name="Text Placeholder 7"/>
          <p:cNvSpPr>
            <a:spLocks noGrp="1"/>
          </p:cNvSpPr>
          <p:nvPr>
            <p:ph type="body" sz="quarter" idx="17" hasCustomPrompt="1"/>
          </p:nvPr>
        </p:nvSpPr>
        <p:spPr>
          <a:xfrm>
            <a:off x="4808538" y="2815318"/>
            <a:ext cx="3940175" cy="1230539"/>
          </a:xfrm>
          <a:prstGeom prst="rect">
            <a:avLst/>
          </a:prstGeom>
        </p:spPr>
        <p:txBody>
          <a:bodyPr lIns="0" tIns="0" rIns="0" bIns="0"/>
          <a:lstStyle>
            <a:lvl1pPr marL="171450" indent="-171450">
              <a:buFont typeface="Arial" pitchFamily="34" charset="0"/>
              <a:buChar char="•"/>
              <a:defRPr lang="en-US" sz="1200" kern="1200" dirty="0">
                <a:solidFill>
                  <a:srgbClr val="333333"/>
                </a:solidFill>
                <a:latin typeface="Arial" charset="0"/>
                <a:ea typeface="Arial" charset="0"/>
                <a:cs typeface="Arial" charset="0"/>
              </a:defRPr>
            </a:lvl1pPr>
          </a:lstStyle>
          <a:p>
            <a:pPr lvl="0"/>
            <a:r>
              <a:rPr lang="ru-RU" dirty="0"/>
              <a:t>Текст</a:t>
            </a:r>
            <a:endParaRPr lang="en-US" dirty="0"/>
          </a:p>
        </p:txBody>
      </p:sp>
    </p:spTree>
    <p:extLst>
      <p:ext uri="{BB962C8B-B14F-4D97-AF65-F5344CB8AC3E}">
        <p14:creationId xmlns:p14="http://schemas.microsoft.com/office/powerpoint/2010/main" val="4040775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Диаграммы 1">
    <p:spTree>
      <p:nvGrpSpPr>
        <p:cNvPr id="1" name=""/>
        <p:cNvGrpSpPr/>
        <p:nvPr/>
      </p:nvGrpSpPr>
      <p:grpSpPr>
        <a:xfrm>
          <a:off x="0" y="0"/>
          <a:ext cx="0" cy="0"/>
          <a:chOff x="0" y="0"/>
          <a:chExt cx="0" cy="0"/>
        </a:xfrm>
      </p:grpSpPr>
      <p:sp>
        <p:nvSpPr>
          <p:cNvPr id="15" name="Chart Placeholder 4"/>
          <p:cNvSpPr>
            <a:spLocks noGrp="1"/>
          </p:cNvSpPr>
          <p:nvPr>
            <p:ph type="chart" sz="quarter" idx="16"/>
          </p:nvPr>
        </p:nvSpPr>
        <p:spPr>
          <a:xfrm>
            <a:off x="539750" y="1476375"/>
            <a:ext cx="4014788" cy="1835150"/>
          </a:xfrm>
          <a:prstGeom prst="rect">
            <a:avLst/>
          </a:prstGeom>
        </p:spPr>
        <p:txBody>
          <a:bodyPr/>
          <a:lstStyle>
            <a:lvl1pPr marL="0" indent="0">
              <a:buFontTx/>
              <a:buNone/>
              <a:defRPr sz="700">
                <a:latin typeface="Arial" charset="0"/>
                <a:ea typeface="Arial" charset="0"/>
                <a:cs typeface="Arial" charset="0"/>
              </a:defRPr>
            </a:lvl1pPr>
          </a:lstStyle>
          <a:p>
            <a:endParaRPr lang="en-US" dirty="0"/>
          </a:p>
        </p:txBody>
      </p:sp>
      <p:sp>
        <p:nvSpPr>
          <p:cNvPr id="16" name="Chart Placeholder 4"/>
          <p:cNvSpPr>
            <a:spLocks noGrp="1"/>
          </p:cNvSpPr>
          <p:nvPr>
            <p:ph type="chart" sz="quarter" idx="17"/>
          </p:nvPr>
        </p:nvSpPr>
        <p:spPr>
          <a:xfrm>
            <a:off x="4808538" y="1476375"/>
            <a:ext cx="3940175" cy="1835150"/>
          </a:xfrm>
          <a:prstGeom prst="rect">
            <a:avLst/>
          </a:prstGeom>
        </p:spPr>
        <p:txBody>
          <a:bodyPr/>
          <a:lstStyle>
            <a:lvl1pPr marL="0" indent="0">
              <a:buFontTx/>
              <a:buNone/>
              <a:defRPr sz="700">
                <a:latin typeface="Arial" charset="0"/>
                <a:ea typeface="Arial" charset="0"/>
                <a:cs typeface="Arial" charset="0"/>
              </a:defRPr>
            </a:lvl1pPr>
          </a:lstStyle>
          <a:p>
            <a:endParaRPr lang="en-US" dirty="0"/>
          </a:p>
        </p:txBody>
      </p:sp>
      <p:sp>
        <p:nvSpPr>
          <p:cNvPr id="9" name="Text Placeholder 7"/>
          <p:cNvSpPr>
            <a:spLocks noGrp="1"/>
          </p:cNvSpPr>
          <p:nvPr>
            <p:ph type="body" sz="quarter" idx="14" hasCustomPrompt="1"/>
          </p:nvPr>
        </p:nvSpPr>
        <p:spPr>
          <a:xfrm>
            <a:off x="539750" y="4568371"/>
            <a:ext cx="4014788" cy="148092"/>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Место для указания источников и сносок</a:t>
            </a:r>
            <a:endParaRPr lang="en-US" dirty="0"/>
          </a:p>
        </p:txBody>
      </p:sp>
      <p:sp>
        <p:nvSpPr>
          <p:cNvPr id="17" name="Slide Number Placeholder 5"/>
          <p:cNvSpPr txBox="1">
            <a:spLocks/>
          </p:cNvSpPr>
          <p:nvPr userDrawn="1"/>
        </p:nvSpPr>
        <p:spPr>
          <a:xfrm>
            <a:off x="8186737" y="4579414"/>
            <a:ext cx="561975" cy="137049"/>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F24603-9A1B-F342-92E0-89DE32840F75}" type="slidenum">
              <a:rPr lang="en-US" sz="700" smtClean="0">
                <a:latin typeface="Arial" charset="0"/>
                <a:ea typeface="Arial" charset="0"/>
                <a:cs typeface="Arial" charset="0"/>
              </a:rPr>
              <a:pPr algn="r"/>
              <a:t>‹#›</a:t>
            </a:fld>
            <a:endParaRPr lang="en-US" sz="700" dirty="0">
              <a:latin typeface="Arial" charset="0"/>
              <a:ea typeface="Arial" charset="0"/>
              <a:cs typeface="Arial" charset="0"/>
            </a:endParaRPr>
          </a:p>
        </p:txBody>
      </p:sp>
      <p:sp>
        <p:nvSpPr>
          <p:cNvPr id="18" name="Title 1"/>
          <p:cNvSpPr>
            <a:spLocks noGrp="1"/>
          </p:cNvSpPr>
          <p:nvPr>
            <p:ph type="title" hasCustomPrompt="1"/>
          </p:nvPr>
        </p:nvSpPr>
        <p:spPr>
          <a:xfrm>
            <a:off x="539750" y="431800"/>
            <a:ext cx="6561138" cy="330200"/>
          </a:xfrm>
          <a:prstGeom prst="rect">
            <a:avLst/>
          </a:prstGeom>
        </p:spPr>
        <p:txBody>
          <a:bodyPr lIns="0" tIns="0" rIns="0" bIns="0"/>
          <a:lstStyle>
            <a:lvl1pPr>
              <a:defRPr sz="2300" b="1">
                <a:solidFill>
                  <a:srgbClr val="333333"/>
                </a:solidFill>
                <a:latin typeface="Arial" charset="0"/>
                <a:ea typeface="Arial" charset="0"/>
                <a:cs typeface="Arial" charset="0"/>
              </a:defRPr>
            </a:lvl1pPr>
          </a:lstStyle>
          <a:p>
            <a:r>
              <a:rPr lang="ru-RU" dirty="0"/>
              <a:t>Заголовок</a:t>
            </a:r>
            <a:endParaRPr lang="en-US" dirty="0"/>
          </a:p>
        </p:txBody>
      </p:sp>
      <p:sp>
        <p:nvSpPr>
          <p:cNvPr id="3" name="Текст 2"/>
          <p:cNvSpPr>
            <a:spLocks noGrp="1"/>
          </p:cNvSpPr>
          <p:nvPr>
            <p:ph type="body" sz="quarter" idx="18" hasCustomPrompt="1"/>
          </p:nvPr>
        </p:nvSpPr>
        <p:spPr>
          <a:xfrm>
            <a:off x="539750" y="3482975"/>
            <a:ext cx="4014788" cy="762000"/>
          </a:xfrm>
          <a:prstGeom prst="rect">
            <a:avLst/>
          </a:prstGeom>
        </p:spPr>
        <p:txBody>
          <a:bodyPr lIns="0" tIns="0" rIns="0" bIns="0"/>
          <a:lstStyle>
            <a:lvl1pPr marL="0" indent="0">
              <a:buNone/>
              <a:defRPr sz="1200">
                <a:latin typeface="Arial" pitchFamily="34" charset="0"/>
                <a:cs typeface="Arial" pitchFamily="34" charset="0"/>
              </a:defRPr>
            </a:lvl1pPr>
          </a:lstStyle>
          <a:p>
            <a:pPr lvl="0">
              <a:spcBef>
                <a:spcPct val="0"/>
              </a:spcBef>
            </a:pPr>
            <a:r>
              <a:rPr lang="ru-RU" sz="1200" dirty="0">
                <a:solidFill>
                  <a:srgbClr val="333333"/>
                </a:solidFill>
                <a:latin typeface="Arial" charset="0"/>
                <a:ea typeface="Arial" charset="0"/>
                <a:cs typeface="Arial" charset="0"/>
              </a:rPr>
              <a:t>Текст</a:t>
            </a:r>
          </a:p>
        </p:txBody>
      </p:sp>
      <p:sp>
        <p:nvSpPr>
          <p:cNvPr id="19" name="Текст 2"/>
          <p:cNvSpPr>
            <a:spLocks noGrp="1"/>
          </p:cNvSpPr>
          <p:nvPr>
            <p:ph type="body" sz="quarter" idx="19" hasCustomPrompt="1"/>
          </p:nvPr>
        </p:nvSpPr>
        <p:spPr>
          <a:xfrm>
            <a:off x="4808538" y="3479346"/>
            <a:ext cx="3940174" cy="762000"/>
          </a:xfrm>
          <a:prstGeom prst="rect">
            <a:avLst/>
          </a:prstGeom>
        </p:spPr>
        <p:txBody>
          <a:bodyPr lIns="0" tIns="0" rIns="0" bIns="0"/>
          <a:lstStyle>
            <a:lvl1pPr marL="0" indent="0">
              <a:buNone/>
              <a:defRPr sz="1200">
                <a:latin typeface="Arial" pitchFamily="34" charset="0"/>
                <a:cs typeface="Arial" pitchFamily="34" charset="0"/>
              </a:defRPr>
            </a:lvl1pPr>
          </a:lstStyle>
          <a:p>
            <a:pPr lvl="0">
              <a:spcBef>
                <a:spcPct val="0"/>
              </a:spcBef>
            </a:pPr>
            <a:r>
              <a:rPr lang="ru-RU" sz="1200" dirty="0">
                <a:solidFill>
                  <a:srgbClr val="333333"/>
                </a:solidFill>
                <a:latin typeface="Arial" charset="0"/>
                <a:ea typeface="Arial" charset="0"/>
                <a:cs typeface="Arial" charset="0"/>
              </a:rPr>
              <a:t>Текст</a:t>
            </a:r>
          </a:p>
        </p:txBody>
      </p:sp>
    </p:spTree>
    <p:extLst>
      <p:ext uri="{BB962C8B-B14F-4D97-AF65-F5344CB8AC3E}">
        <p14:creationId xmlns:p14="http://schemas.microsoft.com/office/powerpoint/2010/main" val="1645409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Диаграммы 2">
    <p:spTree>
      <p:nvGrpSpPr>
        <p:cNvPr id="1" name=""/>
        <p:cNvGrpSpPr/>
        <p:nvPr/>
      </p:nvGrpSpPr>
      <p:grpSpPr>
        <a:xfrm>
          <a:off x="0" y="0"/>
          <a:ext cx="0" cy="0"/>
          <a:chOff x="0" y="0"/>
          <a:chExt cx="0" cy="0"/>
        </a:xfrm>
      </p:grpSpPr>
      <p:sp>
        <p:nvSpPr>
          <p:cNvPr id="8" name="Content Placeholder 2"/>
          <p:cNvSpPr>
            <a:spLocks noGrp="1"/>
          </p:cNvSpPr>
          <p:nvPr>
            <p:ph idx="18" hasCustomPrompt="1"/>
          </p:nvPr>
        </p:nvSpPr>
        <p:spPr>
          <a:xfrm>
            <a:off x="539750" y="1476375"/>
            <a:ext cx="4014788" cy="2801334"/>
          </a:xfrm>
          <a:prstGeom prst="rect">
            <a:avLst/>
          </a:prstGeom>
        </p:spPr>
        <p:txBody>
          <a:bodyPr lIns="0" tIns="0" rIns="0" bIns="0"/>
          <a:lstStyle>
            <a:lvl1pPr marL="0" indent="0">
              <a:buNone/>
              <a:defRPr lang="en-US" sz="700" kern="1200" dirty="0" smtClean="0">
                <a:solidFill>
                  <a:srgbClr val="333333"/>
                </a:solidFill>
                <a:latin typeface="Arial" charset="0"/>
                <a:ea typeface="Arial" charset="0"/>
                <a:cs typeface="Arial" charset="0"/>
              </a:defRPr>
            </a:lvl1pPr>
            <a:lvl2pPr>
              <a:defRPr lang="en-US" sz="1200" kern="1200" dirty="0" smtClean="0">
                <a:solidFill>
                  <a:srgbClr val="333333"/>
                </a:solidFill>
                <a:latin typeface="Arial" charset="0"/>
                <a:ea typeface="Arial" charset="0"/>
                <a:cs typeface="Arial" charset="0"/>
              </a:defRPr>
            </a:lvl2pPr>
            <a:lvl3pPr>
              <a:defRPr lang="en-US" sz="1200" kern="1200" dirty="0" smtClean="0">
                <a:solidFill>
                  <a:srgbClr val="333333"/>
                </a:solidFill>
                <a:latin typeface="Arial" charset="0"/>
                <a:ea typeface="Arial" charset="0"/>
                <a:cs typeface="Arial" charset="0"/>
              </a:defRPr>
            </a:lvl3pPr>
            <a:lvl4pPr>
              <a:defRPr lang="en-US" sz="1200" kern="1200" dirty="0" smtClean="0">
                <a:solidFill>
                  <a:srgbClr val="333333"/>
                </a:solidFill>
                <a:latin typeface="Arial" charset="0"/>
                <a:ea typeface="Arial" charset="0"/>
                <a:cs typeface="Arial" charset="0"/>
              </a:defRPr>
            </a:lvl4pPr>
            <a:lvl5pPr>
              <a:defRPr lang="en-US" sz="1200" kern="1200" dirty="0">
                <a:solidFill>
                  <a:srgbClr val="333333"/>
                </a:solidFill>
                <a:latin typeface="Arial" charset="0"/>
                <a:ea typeface="Arial" charset="0"/>
                <a:cs typeface="Arial" charset="0"/>
              </a:defRPr>
            </a:lvl5pPr>
          </a:lstStyle>
          <a:p>
            <a:pPr lvl="0"/>
            <a:r>
              <a:rPr lang="ru-RU" dirty="0"/>
              <a:t>Контент</a:t>
            </a:r>
            <a:endParaRPr lang="en-US" dirty="0"/>
          </a:p>
        </p:txBody>
      </p:sp>
      <p:sp>
        <p:nvSpPr>
          <p:cNvPr id="9" name="Content Placeholder 2"/>
          <p:cNvSpPr>
            <a:spLocks noGrp="1"/>
          </p:cNvSpPr>
          <p:nvPr>
            <p:ph idx="19" hasCustomPrompt="1"/>
          </p:nvPr>
        </p:nvSpPr>
        <p:spPr>
          <a:xfrm>
            <a:off x="4808539" y="1476375"/>
            <a:ext cx="3940174" cy="2801334"/>
          </a:xfrm>
          <a:prstGeom prst="rect">
            <a:avLst/>
          </a:prstGeom>
        </p:spPr>
        <p:txBody>
          <a:bodyPr lIns="0" tIns="0" rIns="0" bIns="0"/>
          <a:lstStyle>
            <a:lvl1pPr marL="0" indent="0">
              <a:buNone/>
              <a:defRPr lang="en-US" sz="700" kern="1200" dirty="0" smtClean="0">
                <a:solidFill>
                  <a:srgbClr val="333333"/>
                </a:solidFill>
                <a:latin typeface="Arial" charset="0"/>
                <a:ea typeface="Arial" charset="0"/>
                <a:cs typeface="Arial" charset="0"/>
              </a:defRPr>
            </a:lvl1pPr>
            <a:lvl2pPr>
              <a:defRPr lang="en-US" sz="1200" kern="1200" dirty="0" smtClean="0">
                <a:solidFill>
                  <a:srgbClr val="333333"/>
                </a:solidFill>
                <a:latin typeface="Arial" charset="0"/>
                <a:ea typeface="Arial" charset="0"/>
                <a:cs typeface="Arial" charset="0"/>
              </a:defRPr>
            </a:lvl2pPr>
            <a:lvl3pPr>
              <a:defRPr lang="en-US" sz="1200" kern="1200" dirty="0" smtClean="0">
                <a:solidFill>
                  <a:srgbClr val="333333"/>
                </a:solidFill>
                <a:latin typeface="Arial" charset="0"/>
                <a:ea typeface="Arial" charset="0"/>
                <a:cs typeface="Arial" charset="0"/>
              </a:defRPr>
            </a:lvl3pPr>
            <a:lvl4pPr>
              <a:defRPr lang="en-US" sz="1200" kern="1200" dirty="0" smtClean="0">
                <a:solidFill>
                  <a:srgbClr val="333333"/>
                </a:solidFill>
                <a:latin typeface="Arial" charset="0"/>
                <a:ea typeface="Arial" charset="0"/>
                <a:cs typeface="Arial" charset="0"/>
              </a:defRPr>
            </a:lvl4pPr>
            <a:lvl5pPr>
              <a:defRPr lang="en-US" sz="1200" kern="1200" dirty="0">
                <a:solidFill>
                  <a:srgbClr val="333333"/>
                </a:solidFill>
                <a:latin typeface="Arial" charset="0"/>
                <a:ea typeface="Arial" charset="0"/>
                <a:cs typeface="Arial" charset="0"/>
              </a:defRPr>
            </a:lvl5pPr>
          </a:lstStyle>
          <a:p>
            <a:pPr lvl="0"/>
            <a:r>
              <a:rPr lang="ru-RU" dirty="0"/>
              <a:t>Контент</a:t>
            </a:r>
            <a:endParaRPr lang="en-US" dirty="0"/>
          </a:p>
        </p:txBody>
      </p:sp>
      <p:sp>
        <p:nvSpPr>
          <p:cNvPr id="11" name="Text Placeholder 7"/>
          <p:cNvSpPr>
            <a:spLocks noGrp="1"/>
          </p:cNvSpPr>
          <p:nvPr>
            <p:ph type="body" sz="quarter" idx="14" hasCustomPrompt="1"/>
          </p:nvPr>
        </p:nvSpPr>
        <p:spPr>
          <a:xfrm>
            <a:off x="539750" y="4568371"/>
            <a:ext cx="4014788" cy="148092"/>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Место для указания источников и сносок</a:t>
            </a:r>
            <a:endParaRPr lang="en-US" dirty="0"/>
          </a:p>
        </p:txBody>
      </p:sp>
      <p:sp>
        <p:nvSpPr>
          <p:cNvPr id="12" name="Slide Number Placeholder 5"/>
          <p:cNvSpPr txBox="1">
            <a:spLocks/>
          </p:cNvSpPr>
          <p:nvPr userDrawn="1"/>
        </p:nvSpPr>
        <p:spPr>
          <a:xfrm>
            <a:off x="8186737" y="4579414"/>
            <a:ext cx="561975" cy="137049"/>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F24603-9A1B-F342-92E0-89DE32840F75}" type="slidenum">
              <a:rPr lang="en-US" sz="700" smtClean="0">
                <a:latin typeface="Arial" charset="0"/>
                <a:ea typeface="Arial" charset="0"/>
                <a:cs typeface="Arial" charset="0"/>
              </a:rPr>
              <a:pPr algn="r"/>
              <a:t>‹#›</a:t>
            </a:fld>
            <a:endParaRPr lang="en-US" sz="700" dirty="0">
              <a:latin typeface="Arial" charset="0"/>
              <a:ea typeface="Arial" charset="0"/>
              <a:cs typeface="Arial" charset="0"/>
            </a:endParaRPr>
          </a:p>
        </p:txBody>
      </p:sp>
      <p:sp>
        <p:nvSpPr>
          <p:cNvPr id="13" name="Title 1"/>
          <p:cNvSpPr>
            <a:spLocks noGrp="1"/>
          </p:cNvSpPr>
          <p:nvPr>
            <p:ph type="title" hasCustomPrompt="1"/>
          </p:nvPr>
        </p:nvSpPr>
        <p:spPr>
          <a:xfrm>
            <a:off x="539750" y="431800"/>
            <a:ext cx="6561138" cy="330200"/>
          </a:xfrm>
          <a:prstGeom prst="rect">
            <a:avLst/>
          </a:prstGeom>
        </p:spPr>
        <p:txBody>
          <a:bodyPr lIns="0" tIns="0" rIns="0" bIns="0"/>
          <a:lstStyle>
            <a:lvl1pPr>
              <a:defRPr sz="2300" b="1">
                <a:solidFill>
                  <a:srgbClr val="333333"/>
                </a:solidFill>
                <a:latin typeface="Arial" charset="0"/>
                <a:ea typeface="Arial" charset="0"/>
                <a:cs typeface="Arial" charset="0"/>
              </a:defRPr>
            </a:lvl1pPr>
          </a:lstStyle>
          <a:p>
            <a:r>
              <a:rPr lang="ru-RU" dirty="0"/>
              <a:t>Заголовок</a:t>
            </a:r>
            <a:endParaRPr lang="en-US" dirty="0"/>
          </a:p>
        </p:txBody>
      </p:sp>
    </p:spTree>
    <p:extLst>
      <p:ext uri="{BB962C8B-B14F-4D97-AF65-F5344CB8AC3E}">
        <p14:creationId xmlns:p14="http://schemas.microsoft.com/office/powerpoint/2010/main" val="1445476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Текст диаграмма">
    <p:spTree>
      <p:nvGrpSpPr>
        <p:cNvPr id="1" name=""/>
        <p:cNvGrpSpPr/>
        <p:nvPr/>
      </p:nvGrpSpPr>
      <p:grpSpPr>
        <a:xfrm>
          <a:off x="0" y="0"/>
          <a:ext cx="0" cy="0"/>
          <a:chOff x="0" y="0"/>
          <a:chExt cx="0" cy="0"/>
        </a:xfrm>
      </p:grpSpPr>
      <p:sp>
        <p:nvSpPr>
          <p:cNvPr id="10" name="Chart Placeholder 4"/>
          <p:cNvSpPr>
            <a:spLocks noGrp="1"/>
          </p:cNvSpPr>
          <p:nvPr>
            <p:ph type="chart" sz="quarter" idx="17"/>
          </p:nvPr>
        </p:nvSpPr>
        <p:spPr>
          <a:xfrm>
            <a:off x="4808537" y="1476375"/>
            <a:ext cx="3940175" cy="2507870"/>
          </a:xfrm>
          <a:prstGeom prst="rect">
            <a:avLst/>
          </a:prstGeom>
        </p:spPr>
        <p:txBody>
          <a:bodyPr lIns="0" tIns="0" rIns="0" bIns="0"/>
          <a:lstStyle>
            <a:lvl1pPr marL="0" indent="0">
              <a:buFontTx/>
              <a:buNone/>
              <a:defRPr lang="en-US" sz="700" kern="1200" dirty="0">
                <a:solidFill>
                  <a:srgbClr val="333333"/>
                </a:solidFill>
                <a:latin typeface="Arial" charset="0"/>
                <a:ea typeface="Arial" charset="0"/>
                <a:cs typeface="Arial" charset="0"/>
              </a:defRPr>
            </a:lvl1pPr>
          </a:lstStyle>
          <a:p>
            <a:endParaRPr lang="en-US" dirty="0"/>
          </a:p>
        </p:txBody>
      </p:sp>
      <p:sp>
        <p:nvSpPr>
          <p:cNvPr id="11" name="Text Placeholder 7"/>
          <p:cNvSpPr>
            <a:spLocks noGrp="1"/>
          </p:cNvSpPr>
          <p:nvPr>
            <p:ph type="body" sz="quarter" idx="10" hasCustomPrompt="1"/>
          </p:nvPr>
        </p:nvSpPr>
        <p:spPr>
          <a:xfrm>
            <a:off x="539750" y="1476375"/>
            <a:ext cx="4014788" cy="2458451"/>
          </a:xfrm>
          <a:prstGeom prst="rect">
            <a:avLst/>
          </a:prstGeom>
        </p:spPr>
        <p:txBody>
          <a:bodyPr lIns="0" tIns="0" rIns="0" bIns="0"/>
          <a:lstStyle>
            <a:lvl1pPr marL="0" indent="0">
              <a:buFont typeface="Arial" charset="0"/>
              <a:buNone/>
              <a:defRPr lang="en-US" sz="1200" kern="1200" dirty="0">
                <a:solidFill>
                  <a:srgbClr val="333333"/>
                </a:solidFill>
                <a:latin typeface="Arial" charset="0"/>
                <a:ea typeface="Arial" charset="0"/>
                <a:cs typeface="Arial" charset="0"/>
              </a:defRPr>
            </a:lvl1pPr>
          </a:lstStyle>
          <a:p>
            <a:pPr lvl="0"/>
            <a:r>
              <a:rPr lang="ru-RU" dirty="0"/>
              <a:t>Текст</a:t>
            </a:r>
            <a:endParaRPr lang="en-US" dirty="0"/>
          </a:p>
        </p:txBody>
      </p:sp>
      <p:sp>
        <p:nvSpPr>
          <p:cNvPr id="9" name="Text Placeholder 7"/>
          <p:cNvSpPr>
            <a:spLocks noGrp="1"/>
          </p:cNvSpPr>
          <p:nvPr>
            <p:ph type="body" sz="quarter" idx="14" hasCustomPrompt="1"/>
          </p:nvPr>
        </p:nvSpPr>
        <p:spPr>
          <a:xfrm>
            <a:off x="539750" y="4568371"/>
            <a:ext cx="4014788" cy="148092"/>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Место для указания источников и сносок</a:t>
            </a:r>
            <a:endParaRPr lang="en-US" dirty="0"/>
          </a:p>
        </p:txBody>
      </p:sp>
      <p:sp>
        <p:nvSpPr>
          <p:cNvPr id="13" name="Slide Number Placeholder 5"/>
          <p:cNvSpPr txBox="1">
            <a:spLocks/>
          </p:cNvSpPr>
          <p:nvPr userDrawn="1"/>
        </p:nvSpPr>
        <p:spPr>
          <a:xfrm>
            <a:off x="8186737" y="4579414"/>
            <a:ext cx="561975" cy="137049"/>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F24603-9A1B-F342-92E0-89DE32840F75}" type="slidenum">
              <a:rPr lang="en-US" sz="700" smtClean="0">
                <a:latin typeface="Arial" charset="0"/>
                <a:ea typeface="Arial" charset="0"/>
                <a:cs typeface="Arial" charset="0"/>
              </a:rPr>
              <a:pPr algn="r"/>
              <a:t>‹#›</a:t>
            </a:fld>
            <a:endParaRPr lang="en-US" sz="700" dirty="0">
              <a:latin typeface="Arial" charset="0"/>
              <a:ea typeface="Arial" charset="0"/>
              <a:cs typeface="Arial" charset="0"/>
            </a:endParaRPr>
          </a:p>
        </p:txBody>
      </p:sp>
      <p:sp>
        <p:nvSpPr>
          <p:cNvPr id="14" name="Title 1"/>
          <p:cNvSpPr>
            <a:spLocks noGrp="1"/>
          </p:cNvSpPr>
          <p:nvPr>
            <p:ph type="title" hasCustomPrompt="1"/>
          </p:nvPr>
        </p:nvSpPr>
        <p:spPr>
          <a:xfrm>
            <a:off x="539750" y="431800"/>
            <a:ext cx="6561138" cy="330200"/>
          </a:xfrm>
          <a:prstGeom prst="rect">
            <a:avLst/>
          </a:prstGeom>
        </p:spPr>
        <p:txBody>
          <a:bodyPr lIns="0" tIns="0" rIns="0" bIns="0"/>
          <a:lstStyle>
            <a:lvl1pPr>
              <a:defRPr sz="2300" b="1">
                <a:solidFill>
                  <a:srgbClr val="333333"/>
                </a:solidFill>
                <a:latin typeface="Arial" charset="0"/>
                <a:ea typeface="Arial" charset="0"/>
                <a:cs typeface="Arial" charset="0"/>
              </a:defRPr>
            </a:lvl1pPr>
          </a:lstStyle>
          <a:p>
            <a:r>
              <a:rPr lang="ru-RU" dirty="0"/>
              <a:t>Заголовок</a:t>
            </a:r>
            <a:endParaRPr lang="en-US" dirty="0"/>
          </a:p>
        </p:txBody>
      </p:sp>
    </p:spTree>
    <p:extLst>
      <p:ext uri="{BB962C8B-B14F-4D97-AF65-F5344CB8AC3E}">
        <p14:creationId xmlns:p14="http://schemas.microsoft.com/office/powerpoint/2010/main" val="4040775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Текст диаграмма">
    <p:spTree>
      <p:nvGrpSpPr>
        <p:cNvPr id="1" name=""/>
        <p:cNvGrpSpPr/>
        <p:nvPr/>
      </p:nvGrpSpPr>
      <p:grpSpPr>
        <a:xfrm>
          <a:off x="0" y="0"/>
          <a:ext cx="0" cy="0"/>
          <a:chOff x="0" y="0"/>
          <a:chExt cx="0" cy="0"/>
        </a:xfrm>
      </p:grpSpPr>
      <p:sp>
        <p:nvSpPr>
          <p:cNvPr id="10" name="Chart Placeholder 4"/>
          <p:cNvSpPr>
            <a:spLocks noGrp="1"/>
          </p:cNvSpPr>
          <p:nvPr>
            <p:ph type="chart" sz="quarter" idx="17"/>
          </p:nvPr>
        </p:nvSpPr>
        <p:spPr>
          <a:xfrm>
            <a:off x="4808537" y="1476375"/>
            <a:ext cx="3940175" cy="2507870"/>
          </a:xfrm>
          <a:prstGeom prst="rect">
            <a:avLst/>
          </a:prstGeom>
        </p:spPr>
        <p:txBody>
          <a:bodyPr lIns="0" tIns="0" rIns="0" bIns="0"/>
          <a:lstStyle>
            <a:lvl1pPr marL="0" indent="0">
              <a:buFontTx/>
              <a:buNone/>
              <a:defRPr lang="en-US" sz="700" kern="1200" dirty="0">
                <a:solidFill>
                  <a:srgbClr val="333333"/>
                </a:solidFill>
                <a:latin typeface="Arial" charset="0"/>
                <a:ea typeface="Arial" charset="0"/>
                <a:cs typeface="Arial" charset="0"/>
              </a:defRPr>
            </a:lvl1pPr>
          </a:lstStyle>
          <a:p>
            <a:endParaRPr lang="en-US" dirty="0"/>
          </a:p>
        </p:txBody>
      </p:sp>
      <p:sp>
        <p:nvSpPr>
          <p:cNvPr id="11" name="Text Placeholder 7"/>
          <p:cNvSpPr>
            <a:spLocks noGrp="1"/>
          </p:cNvSpPr>
          <p:nvPr>
            <p:ph type="body" sz="quarter" idx="10" hasCustomPrompt="1"/>
          </p:nvPr>
        </p:nvSpPr>
        <p:spPr>
          <a:xfrm>
            <a:off x="539750" y="1476375"/>
            <a:ext cx="4014788" cy="2458451"/>
          </a:xfrm>
          <a:prstGeom prst="rect">
            <a:avLst/>
          </a:prstGeom>
        </p:spPr>
        <p:txBody>
          <a:bodyPr lIns="0" tIns="0" rIns="0" bIns="0"/>
          <a:lstStyle>
            <a:lvl1pPr marL="0" indent="0">
              <a:buFont typeface="Arial" charset="0"/>
              <a:buNone/>
              <a:defRPr lang="en-US" sz="1200" kern="1200" dirty="0">
                <a:solidFill>
                  <a:srgbClr val="333333"/>
                </a:solidFill>
                <a:latin typeface="Arial" charset="0"/>
                <a:ea typeface="Arial" charset="0"/>
                <a:cs typeface="Arial" charset="0"/>
              </a:defRPr>
            </a:lvl1pPr>
          </a:lstStyle>
          <a:p>
            <a:pPr lvl="0"/>
            <a:r>
              <a:rPr lang="ru-RU" dirty="0"/>
              <a:t>Текст</a:t>
            </a:r>
            <a:endParaRPr lang="en-US" dirty="0"/>
          </a:p>
        </p:txBody>
      </p:sp>
      <p:sp>
        <p:nvSpPr>
          <p:cNvPr id="9" name="Text Placeholder 7"/>
          <p:cNvSpPr>
            <a:spLocks noGrp="1"/>
          </p:cNvSpPr>
          <p:nvPr>
            <p:ph type="body" sz="quarter" idx="14" hasCustomPrompt="1"/>
          </p:nvPr>
        </p:nvSpPr>
        <p:spPr>
          <a:xfrm>
            <a:off x="539750" y="4568371"/>
            <a:ext cx="4014788" cy="148092"/>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Место для указания источников и сносок</a:t>
            </a:r>
            <a:endParaRPr lang="en-US" dirty="0"/>
          </a:p>
        </p:txBody>
      </p:sp>
      <p:sp>
        <p:nvSpPr>
          <p:cNvPr id="13" name="Slide Number Placeholder 5"/>
          <p:cNvSpPr txBox="1">
            <a:spLocks/>
          </p:cNvSpPr>
          <p:nvPr userDrawn="1"/>
        </p:nvSpPr>
        <p:spPr>
          <a:xfrm>
            <a:off x="8186737" y="4579414"/>
            <a:ext cx="561975" cy="137049"/>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F24603-9A1B-F342-92E0-89DE32840F75}" type="slidenum">
              <a:rPr lang="en-US" sz="700" smtClean="0">
                <a:latin typeface="Arial" charset="0"/>
                <a:ea typeface="Arial" charset="0"/>
                <a:cs typeface="Arial" charset="0"/>
              </a:rPr>
              <a:pPr algn="r"/>
              <a:t>‹#›</a:t>
            </a:fld>
            <a:endParaRPr lang="en-US" sz="700" dirty="0">
              <a:latin typeface="Arial" charset="0"/>
              <a:ea typeface="Arial" charset="0"/>
              <a:cs typeface="Arial" charset="0"/>
            </a:endParaRPr>
          </a:p>
        </p:txBody>
      </p:sp>
      <p:sp>
        <p:nvSpPr>
          <p:cNvPr id="14" name="Title 1"/>
          <p:cNvSpPr>
            <a:spLocks noGrp="1"/>
          </p:cNvSpPr>
          <p:nvPr>
            <p:ph type="title" hasCustomPrompt="1"/>
          </p:nvPr>
        </p:nvSpPr>
        <p:spPr>
          <a:xfrm>
            <a:off x="539750" y="431800"/>
            <a:ext cx="6561138" cy="330200"/>
          </a:xfrm>
          <a:prstGeom prst="rect">
            <a:avLst/>
          </a:prstGeom>
        </p:spPr>
        <p:txBody>
          <a:bodyPr lIns="0" tIns="0" rIns="0" bIns="0"/>
          <a:lstStyle>
            <a:lvl1pPr>
              <a:defRPr sz="2300" b="1">
                <a:solidFill>
                  <a:srgbClr val="333333"/>
                </a:solidFill>
                <a:latin typeface="Arial" charset="0"/>
                <a:ea typeface="Arial" charset="0"/>
                <a:cs typeface="Arial" charset="0"/>
              </a:defRPr>
            </a:lvl1pPr>
          </a:lstStyle>
          <a:p>
            <a:r>
              <a:rPr lang="ru-RU" dirty="0"/>
              <a:t>Заголовок</a:t>
            </a:r>
            <a:endParaRPr lang="en-US" dirty="0"/>
          </a:p>
        </p:txBody>
      </p:sp>
    </p:spTree>
    <p:extLst>
      <p:ext uri="{BB962C8B-B14F-4D97-AF65-F5344CB8AC3E}">
        <p14:creationId xmlns:p14="http://schemas.microsoft.com/office/powerpoint/2010/main" val="4040775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Диаграммы 2">
    <p:spTree>
      <p:nvGrpSpPr>
        <p:cNvPr id="1" name=""/>
        <p:cNvGrpSpPr/>
        <p:nvPr/>
      </p:nvGrpSpPr>
      <p:grpSpPr>
        <a:xfrm>
          <a:off x="0" y="0"/>
          <a:ext cx="0" cy="0"/>
          <a:chOff x="0" y="0"/>
          <a:chExt cx="0" cy="0"/>
        </a:xfrm>
      </p:grpSpPr>
      <p:sp>
        <p:nvSpPr>
          <p:cNvPr id="8" name="Content Placeholder 2"/>
          <p:cNvSpPr>
            <a:spLocks noGrp="1"/>
          </p:cNvSpPr>
          <p:nvPr>
            <p:ph idx="18" hasCustomPrompt="1"/>
          </p:nvPr>
        </p:nvSpPr>
        <p:spPr>
          <a:xfrm>
            <a:off x="539750" y="1476375"/>
            <a:ext cx="4014788" cy="2801334"/>
          </a:xfrm>
          <a:prstGeom prst="rect">
            <a:avLst/>
          </a:prstGeom>
        </p:spPr>
        <p:txBody>
          <a:bodyPr lIns="0" tIns="0" rIns="0" bIns="0"/>
          <a:lstStyle>
            <a:lvl1pPr marL="0" indent="0">
              <a:buNone/>
              <a:defRPr lang="en-US" sz="700" kern="1200" dirty="0" smtClean="0">
                <a:solidFill>
                  <a:srgbClr val="333333"/>
                </a:solidFill>
                <a:latin typeface="Arial" charset="0"/>
                <a:ea typeface="Arial" charset="0"/>
                <a:cs typeface="Arial" charset="0"/>
              </a:defRPr>
            </a:lvl1pPr>
            <a:lvl2pPr>
              <a:defRPr lang="en-US" sz="1200" kern="1200" dirty="0" smtClean="0">
                <a:solidFill>
                  <a:srgbClr val="333333"/>
                </a:solidFill>
                <a:latin typeface="Arial" charset="0"/>
                <a:ea typeface="Arial" charset="0"/>
                <a:cs typeface="Arial" charset="0"/>
              </a:defRPr>
            </a:lvl2pPr>
            <a:lvl3pPr>
              <a:defRPr lang="en-US" sz="1200" kern="1200" dirty="0" smtClean="0">
                <a:solidFill>
                  <a:srgbClr val="333333"/>
                </a:solidFill>
                <a:latin typeface="Arial" charset="0"/>
                <a:ea typeface="Arial" charset="0"/>
                <a:cs typeface="Arial" charset="0"/>
              </a:defRPr>
            </a:lvl3pPr>
            <a:lvl4pPr>
              <a:defRPr lang="en-US" sz="1200" kern="1200" dirty="0" smtClean="0">
                <a:solidFill>
                  <a:srgbClr val="333333"/>
                </a:solidFill>
                <a:latin typeface="Arial" charset="0"/>
                <a:ea typeface="Arial" charset="0"/>
                <a:cs typeface="Arial" charset="0"/>
              </a:defRPr>
            </a:lvl4pPr>
            <a:lvl5pPr>
              <a:defRPr lang="en-US" sz="1200" kern="1200" dirty="0">
                <a:solidFill>
                  <a:srgbClr val="333333"/>
                </a:solidFill>
                <a:latin typeface="Arial" charset="0"/>
                <a:ea typeface="Arial" charset="0"/>
                <a:cs typeface="Arial" charset="0"/>
              </a:defRPr>
            </a:lvl5pPr>
          </a:lstStyle>
          <a:p>
            <a:pPr lvl="0"/>
            <a:r>
              <a:rPr lang="ru-RU" dirty="0"/>
              <a:t>Контент</a:t>
            </a:r>
            <a:endParaRPr lang="en-US" dirty="0"/>
          </a:p>
        </p:txBody>
      </p:sp>
      <p:sp>
        <p:nvSpPr>
          <p:cNvPr id="9" name="Content Placeholder 2"/>
          <p:cNvSpPr>
            <a:spLocks noGrp="1"/>
          </p:cNvSpPr>
          <p:nvPr>
            <p:ph idx="19" hasCustomPrompt="1"/>
          </p:nvPr>
        </p:nvSpPr>
        <p:spPr>
          <a:xfrm>
            <a:off x="4808539" y="1476375"/>
            <a:ext cx="3940174" cy="2801334"/>
          </a:xfrm>
          <a:prstGeom prst="rect">
            <a:avLst/>
          </a:prstGeom>
        </p:spPr>
        <p:txBody>
          <a:bodyPr lIns="0" tIns="0" rIns="0" bIns="0"/>
          <a:lstStyle>
            <a:lvl1pPr marL="0" indent="0">
              <a:buNone/>
              <a:defRPr lang="en-US" sz="700" kern="1200" dirty="0" smtClean="0">
                <a:solidFill>
                  <a:srgbClr val="333333"/>
                </a:solidFill>
                <a:latin typeface="Arial" charset="0"/>
                <a:ea typeface="Arial" charset="0"/>
                <a:cs typeface="Arial" charset="0"/>
              </a:defRPr>
            </a:lvl1pPr>
            <a:lvl2pPr>
              <a:defRPr lang="en-US" sz="1200" kern="1200" dirty="0" smtClean="0">
                <a:solidFill>
                  <a:srgbClr val="333333"/>
                </a:solidFill>
                <a:latin typeface="Arial" charset="0"/>
                <a:ea typeface="Arial" charset="0"/>
                <a:cs typeface="Arial" charset="0"/>
              </a:defRPr>
            </a:lvl2pPr>
            <a:lvl3pPr>
              <a:defRPr lang="en-US" sz="1200" kern="1200" dirty="0" smtClean="0">
                <a:solidFill>
                  <a:srgbClr val="333333"/>
                </a:solidFill>
                <a:latin typeface="Arial" charset="0"/>
                <a:ea typeface="Arial" charset="0"/>
                <a:cs typeface="Arial" charset="0"/>
              </a:defRPr>
            </a:lvl3pPr>
            <a:lvl4pPr>
              <a:defRPr lang="en-US" sz="1200" kern="1200" dirty="0" smtClean="0">
                <a:solidFill>
                  <a:srgbClr val="333333"/>
                </a:solidFill>
                <a:latin typeface="Arial" charset="0"/>
                <a:ea typeface="Arial" charset="0"/>
                <a:cs typeface="Arial" charset="0"/>
              </a:defRPr>
            </a:lvl4pPr>
            <a:lvl5pPr>
              <a:defRPr lang="en-US" sz="1200" kern="1200" dirty="0">
                <a:solidFill>
                  <a:srgbClr val="333333"/>
                </a:solidFill>
                <a:latin typeface="Arial" charset="0"/>
                <a:ea typeface="Arial" charset="0"/>
                <a:cs typeface="Arial" charset="0"/>
              </a:defRPr>
            </a:lvl5pPr>
          </a:lstStyle>
          <a:p>
            <a:pPr lvl="0"/>
            <a:r>
              <a:rPr lang="ru-RU" dirty="0"/>
              <a:t>Контент</a:t>
            </a:r>
            <a:endParaRPr lang="en-US" dirty="0"/>
          </a:p>
        </p:txBody>
      </p:sp>
      <p:sp>
        <p:nvSpPr>
          <p:cNvPr id="11" name="Text Placeholder 7"/>
          <p:cNvSpPr>
            <a:spLocks noGrp="1"/>
          </p:cNvSpPr>
          <p:nvPr>
            <p:ph type="body" sz="quarter" idx="14" hasCustomPrompt="1"/>
          </p:nvPr>
        </p:nvSpPr>
        <p:spPr>
          <a:xfrm>
            <a:off x="539750" y="4568371"/>
            <a:ext cx="4014788" cy="148092"/>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Место для указания источников и сносок</a:t>
            </a:r>
            <a:endParaRPr lang="en-US" dirty="0"/>
          </a:p>
        </p:txBody>
      </p:sp>
      <p:sp>
        <p:nvSpPr>
          <p:cNvPr id="12" name="Slide Number Placeholder 5"/>
          <p:cNvSpPr txBox="1">
            <a:spLocks/>
          </p:cNvSpPr>
          <p:nvPr userDrawn="1"/>
        </p:nvSpPr>
        <p:spPr>
          <a:xfrm>
            <a:off x="8186737" y="4579414"/>
            <a:ext cx="561975" cy="137049"/>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F24603-9A1B-F342-92E0-89DE32840F75}" type="slidenum">
              <a:rPr lang="en-US" sz="700" smtClean="0">
                <a:latin typeface="Arial" charset="0"/>
                <a:ea typeface="Arial" charset="0"/>
                <a:cs typeface="Arial" charset="0"/>
              </a:rPr>
              <a:pPr algn="r"/>
              <a:t>‹#›</a:t>
            </a:fld>
            <a:endParaRPr lang="en-US" sz="700" dirty="0">
              <a:latin typeface="Arial" charset="0"/>
              <a:ea typeface="Arial" charset="0"/>
              <a:cs typeface="Arial" charset="0"/>
            </a:endParaRPr>
          </a:p>
        </p:txBody>
      </p:sp>
      <p:sp>
        <p:nvSpPr>
          <p:cNvPr id="13" name="Title 1"/>
          <p:cNvSpPr>
            <a:spLocks noGrp="1"/>
          </p:cNvSpPr>
          <p:nvPr>
            <p:ph type="title" hasCustomPrompt="1"/>
          </p:nvPr>
        </p:nvSpPr>
        <p:spPr>
          <a:xfrm>
            <a:off x="539750" y="431800"/>
            <a:ext cx="6561138" cy="330200"/>
          </a:xfrm>
          <a:prstGeom prst="rect">
            <a:avLst/>
          </a:prstGeom>
        </p:spPr>
        <p:txBody>
          <a:bodyPr lIns="0" tIns="0" rIns="0" bIns="0"/>
          <a:lstStyle>
            <a:lvl1pPr>
              <a:defRPr sz="2300" b="1">
                <a:solidFill>
                  <a:srgbClr val="333333"/>
                </a:solidFill>
                <a:latin typeface="Arial" charset="0"/>
                <a:ea typeface="Arial" charset="0"/>
                <a:cs typeface="Arial" charset="0"/>
              </a:defRPr>
            </a:lvl1pPr>
          </a:lstStyle>
          <a:p>
            <a:r>
              <a:rPr lang="ru-RU" dirty="0"/>
              <a:t>Заголовок</a:t>
            </a:r>
            <a:endParaRPr lang="en-US" dirty="0"/>
          </a:p>
        </p:txBody>
      </p:sp>
    </p:spTree>
    <p:extLst>
      <p:ext uri="{BB962C8B-B14F-4D97-AF65-F5344CB8AC3E}">
        <p14:creationId xmlns:p14="http://schemas.microsoft.com/office/powerpoint/2010/main" val="1445476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Заключительный слайд">
    <p:spTree>
      <p:nvGrpSpPr>
        <p:cNvPr id="1" name=""/>
        <p:cNvGrpSpPr/>
        <p:nvPr/>
      </p:nvGrpSpPr>
      <p:grpSpPr>
        <a:xfrm>
          <a:off x="0" y="0"/>
          <a:ext cx="0" cy="0"/>
          <a:chOff x="0" y="0"/>
          <a:chExt cx="0" cy="0"/>
        </a:xfrm>
      </p:grpSpPr>
      <p:sp>
        <p:nvSpPr>
          <p:cNvPr id="7" name="Text Placeholder 7"/>
          <p:cNvSpPr>
            <a:spLocks noGrp="1"/>
          </p:cNvSpPr>
          <p:nvPr>
            <p:ph type="body" sz="quarter" idx="11" hasCustomPrompt="1"/>
          </p:nvPr>
        </p:nvSpPr>
        <p:spPr>
          <a:xfrm>
            <a:off x="539749" y="1476375"/>
            <a:ext cx="4860925" cy="1274082"/>
          </a:xfrm>
          <a:prstGeom prst="rect">
            <a:avLst/>
          </a:prstGeom>
        </p:spPr>
        <p:txBody>
          <a:bodyPr lIns="0" tIns="0" rIns="0" bIns="0"/>
          <a:lstStyle>
            <a:lvl1pPr marL="0" indent="0">
              <a:lnSpc>
                <a:spcPts val="3780"/>
              </a:lnSpc>
              <a:spcBef>
                <a:spcPts val="0"/>
              </a:spcBef>
              <a:buFontTx/>
              <a:buNone/>
              <a:defRPr sz="4100" b="1">
                <a:solidFill>
                  <a:srgbClr val="333333"/>
                </a:solidFill>
                <a:latin typeface="Arial" charset="0"/>
                <a:ea typeface="Arial" charset="0"/>
                <a:cs typeface="Arial" charset="0"/>
              </a:defRPr>
            </a:lvl1pPr>
          </a:lstStyle>
          <a:p>
            <a:pPr lvl="0"/>
            <a:r>
              <a:rPr lang="ru-RU" dirty="0"/>
              <a:t>Заголовок</a:t>
            </a:r>
            <a:endParaRPr lang="en-US" dirty="0"/>
          </a:p>
        </p:txBody>
      </p:sp>
      <p:sp>
        <p:nvSpPr>
          <p:cNvPr id="5" name="Текст 4"/>
          <p:cNvSpPr>
            <a:spLocks noGrp="1"/>
          </p:cNvSpPr>
          <p:nvPr>
            <p:ph type="body" sz="quarter" idx="12" hasCustomPrompt="1"/>
          </p:nvPr>
        </p:nvSpPr>
        <p:spPr>
          <a:xfrm>
            <a:off x="539750" y="4488543"/>
            <a:ext cx="4860925" cy="227920"/>
          </a:xfrm>
          <a:prstGeom prst="rect">
            <a:avLst/>
          </a:prstGeom>
        </p:spPr>
        <p:txBody>
          <a:bodyPr lIns="0" tIns="0" rIns="0" bIns="0" anchor="b"/>
          <a:lstStyle>
            <a:lvl1pPr marL="0" indent="0">
              <a:lnSpc>
                <a:spcPct val="100000"/>
              </a:lnSpc>
              <a:spcBef>
                <a:spcPts val="0"/>
              </a:spcBef>
              <a:buNone/>
              <a:defRPr sz="1050" b="1">
                <a:solidFill>
                  <a:srgbClr val="333333"/>
                </a:solidFill>
                <a:latin typeface="Arial" pitchFamily="34" charset="0"/>
                <a:cs typeface="Arial" pitchFamily="34" charset="0"/>
              </a:defRPr>
            </a:lvl1pPr>
          </a:lstStyle>
          <a:p>
            <a:pPr lvl="0"/>
            <a:r>
              <a:rPr lang="ru-RU" dirty="0"/>
              <a:t>Дата</a:t>
            </a:r>
          </a:p>
        </p:txBody>
      </p:sp>
      <p:sp>
        <p:nvSpPr>
          <p:cNvPr id="4" name="Текст 4"/>
          <p:cNvSpPr>
            <a:spLocks noGrp="1"/>
          </p:cNvSpPr>
          <p:nvPr>
            <p:ph type="body" sz="quarter" idx="13" hasCustomPrompt="1"/>
          </p:nvPr>
        </p:nvSpPr>
        <p:spPr>
          <a:xfrm>
            <a:off x="539750" y="3537857"/>
            <a:ext cx="4860925" cy="946377"/>
          </a:xfrm>
          <a:prstGeom prst="rect">
            <a:avLst/>
          </a:prstGeom>
        </p:spPr>
        <p:txBody>
          <a:bodyPr lIns="0" tIns="0" rIns="0" bIns="0" anchor="ctr"/>
          <a:lstStyle>
            <a:lvl1pPr marL="0" indent="0">
              <a:lnSpc>
                <a:spcPct val="100000"/>
              </a:lnSpc>
              <a:spcBef>
                <a:spcPts val="0"/>
              </a:spcBef>
              <a:buNone/>
              <a:defRPr sz="1100">
                <a:solidFill>
                  <a:srgbClr val="333333"/>
                </a:solidFill>
                <a:latin typeface="Arial" pitchFamily="34" charset="0"/>
                <a:cs typeface="Arial" pitchFamily="34" charset="0"/>
              </a:defRPr>
            </a:lvl1pPr>
          </a:lstStyle>
          <a:p>
            <a:pPr lvl="0"/>
            <a:r>
              <a:rPr lang="ru-RU" dirty="0"/>
              <a:t>Основная информация</a:t>
            </a:r>
          </a:p>
        </p:txBody>
      </p:sp>
      <p:sp>
        <p:nvSpPr>
          <p:cNvPr id="6" name="Текст 4"/>
          <p:cNvSpPr>
            <a:spLocks noGrp="1"/>
          </p:cNvSpPr>
          <p:nvPr>
            <p:ph type="body" sz="quarter" idx="14" hasCustomPrompt="1"/>
          </p:nvPr>
        </p:nvSpPr>
        <p:spPr>
          <a:xfrm>
            <a:off x="539750" y="3083605"/>
            <a:ext cx="4860925" cy="227920"/>
          </a:xfrm>
          <a:prstGeom prst="rect">
            <a:avLst/>
          </a:prstGeom>
        </p:spPr>
        <p:txBody>
          <a:bodyPr lIns="0" tIns="0" rIns="0" bIns="0"/>
          <a:lstStyle>
            <a:lvl1pPr marL="0" indent="0">
              <a:lnSpc>
                <a:spcPct val="100000"/>
              </a:lnSpc>
              <a:spcBef>
                <a:spcPts val="0"/>
              </a:spcBef>
              <a:buNone/>
              <a:defRPr sz="1400" b="1">
                <a:solidFill>
                  <a:srgbClr val="333333"/>
                </a:solidFill>
                <a:latin typeface="Arial" pitchFamily="34" charset="0"/>
                <a:cs typeface="Arial" pitchFamily="34" charset="0"/>
              </a:defRPr>
            </a:lvl1pPr>
          </a:lstStyle>
          <a:p>
            <a:pPr lvl="0"/>
            <a:r>
              <a:rPr lang="ru-RU" dirty="0"/>
              <a:t>ФИО</a:t>
            </a:r>
          </a:p>
        </p:txBody>
      </p:sp>
      <p:sp>
        <p:nvSpPr>
          <p:cNvPr id="8" name="Текст 4"/>
          <p:cNvSpPr>
            <a:spLocks noGrp="1"/>
          </p:cNvSpPr>
          <p:nvPr>
            <p:ph type="body" sz="quarter" idx="15" hasCustomPrompt="1"/>
          </p:nvPr>
        </p:nvSpPr>
        <p:spPr>
          <a:xfrm>
            <a:off x="539750" y="3311525"/>
            <a:ext cx="4860925" cy="227920"/>
          </a:xfrm>
          <a:prstGeom prst="rect">
            <a:avLst/>
          </a:prstGeom>
        </p:spPr>
        <p:txBody>
          <a:bodyPr lIns="0" tIns="0" rIns="0" bIns="0"/>
          <a:lstStyle>
            <a:lvl1pPr marL="0" indent="0">
              <a:lnSpc>
                <a:spcPct val="100000"/>
              </a:lnSpc>
              <a:spcBef>
                <a:spcPts val="0"/>
              </a:spcBef>
              <a:buNone/>
              <a:defRPr sz="1400">
                <a:solidFill>
                  <a:srgbClr val="333333"/>
                </a:solidFill>
                <a:latin typeface="Arial" pitchFamily="34" charset="0"/>
                <a:cs typeface="Arial" pitchFamily="34" charset="0"/>
              </a:defRPr>
            </a:lvl1pPr>
          </a:lstStyle>
          <a:p>
            <a:pPr lvl="0"/>
            <a:r>
              <a:rPr lang="ru-RU" dirty="0"/>
              <a:t>Должность</a:t>
            </a:r>
          </a:p>
        </p:txBody>
      </p:sp>
    </p:spTree>
    <p:extLst>
      <p:ext uri="{BB962C8B-B14F-4D97-AF65-F5344CB8AC3E}">
        <p14:creationId xmlns:p14="http://schemas.microsoft.com/office/powerpoint/2010/main" val="1090501840"/>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52839"/>
          </a:xfrm>
          <a:prstGeom prst="rect">
            <a:avLst/>
          </a:prstGeom>
        </p:spPr>
      </p:pic>
      <p:pic>
        <p:nvPicPr>
          <p:cNvPr id="2" name="Picture 2" descr="D:\2020\ЛОГОТИПЫ\ФЭИ_анг.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338" y="261523"/>
            <a:ext cx="1700212" cy="1048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016039"/>
      </p:ext>
    </p:extLst>
  </p:cSld>
  <p:clrMap bg1="lt1" tx1="dk1" bg2="lt2" tx2="dk2" accent1="accent1" accent2="accent2" accent3="accent3" accent4="accent4" accent5="accent5" accent6="accent6" hlink="hlink" folHlink="folHlink"/>
  <p:sldLayoutIdLst>
    <p:sldLayoutId id="2147483817"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52839"/>
          </a:xfrm>
          <a:prstGeom prst="rect">
            <a:avLst/>
          </a:prstGeom>
        </p:spPr>
      </p:pic>
    </p:spTree>
    <p:extLst>
      <p:ext uri="{BB962C8B-B14F-4D97-AF65-F5344CB8AC3E}">
        <p14:creationId xmlns:p14="http://schemas.microsoft.com/office/powerpoint/2010/main" val="175573514"/>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2" descr="D:\2020\ЛОГОТИПЫ\ФЭИ_анг.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0200" y="280139"/>
            <a:ext cx="793749" cy="489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453715"/>
      </p:ext>
    </p:extLst>
  </p:cSld>
  <p:clrMap bg1="lt1" tx1="dk1" bg2="lt2" tx2="dk2" accent1="accent1" accent2="accent2" accent3="accent3" accent4="accent4" accent5="accent5" accent6="accent6" hlink="hlink" folHlink="folHlink"/>
  <p:sldLayoutIdLst>
    <p:sldLayoutId id="214748382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2" descr="D:\2020\ЛОГОТИПЫ\ФЭИ_анг.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0200" y="280139"/>
            <a:ext cx="793749" cy="489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453715"/>
      </p:ext>
    </p:extLst>
  </p:cSld>
  <p:clrMap bg1="lt1" tx1="dk1" bg2="lt2" tx2="dk2" accent1="accent1" accent2="accent2" accent3="accent3" accent4="accent4" accent5="accent5" accent6="accent6" hlink="hlink" folHlink="folHlink"/>
  <p:sldLayoutIdLst>
    <p:sldLayoutId id="214748381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2" descr="D:\2020\ЛОГОТИПЫ\ФЭИ_анг.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0200" y="280139"/>
            <a:ext cx="793749" cy="489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453715"/>
      </p:ext>
    </p:extLst>
  </p:cSld>
  <p:clrMap bg1="lt1" tx1="dk1" bg2="lt2" tx2="dk2" accent1="accent1" accent2="accent2" accent3="accent3" accent4="accent4" accent5="accent5" accent6="accent6" hlink="hlink" folHlink="folHlink"/>
  <p:sldLayoutIdLst>
    <p:sldLayoutId id="2147483810" r:id="rId1"/>
    <p:sldLayoutId id="2147483808" r:id="rId2"/>
    <p:sldLayoutId id="214748382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2" descr="D:\2020\ЛОГОТИПЫ\ФЭИ_анг.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0200" y="280139"/>
            <a:ext cx="793749" cy="489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453715"/>
      </p:ext>
    </p:extLst>
  </p:cSld>
  <p:clrMap bg1="lt1" tx1="dk1" bg2="lt2" tx2="dk2" accent1="accent1" accent2="accent2" accent3="accent3" accent4="accent4" accent5="accent5" accent6="accent6" hlink="hlink" folHlink="folHlink"/>
  <p:sldLayoutIdLst>
    <p:sldLayoutId id="2147483816" r:id="rId1"/>
    <p:sldLayoutId id="214748382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52839"/>
          </a:xfrm>
          <a:prstGeom prst="rect">
            <a:avLst/>
          </a:prstGeom>
        </p:spPr>
      </p:pic>
    </p:spTree>
    <p:extLst>
      <p:ext uri="{BB962C8B-B14F-4D97-AF65-F5344CB8AC3E}">
        <p14:creationId xmlns:p14="http://schemas.microsoft.com/office/powerpoint/2010/main" val="1194332045"/>
      </p:ext>
    </p:extLst>
  </p:cSld>
  <p:clrMap bg1="lt1" tx1="dk1" bg2="lt2" tx2="dk2" accent1="accent1" accent2="accent2" accent3="accent3" accent4="accent4" accent5="accent5" accent6="accent6" hlink="hlink" folHlink="folHlink"/>
  <p:sldLayoutIdLst>
    <p:sldLayoutId id="2147483782"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hyperlink" Target="https://vant.ippe.ru/year2017/3/thermal-physics-hydrodynamics/1384-15.html"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hyperlink" Target="https://doi.org/10.1007/s10512-00612-8" TargetMode="External"/><Relationship Id="rId1" Type="http://schemas.openxmlformats.org/officeDocument/2006/relationships/slideLayout" Target="../slideLayouts/slideLayout5.xml"/><Relationship Id="rId5" Type="http://schemas.openxmlformats.org/officeDocument/2006/relationships/chart" Target="../charts/chart16.xml"/><Relationship Id="rId4" Type="http://schemas.openxmlformats.org/officeDocument/2006/relationships/chart" Target="../charts/chart15.xml"/></Relationships>
</file>

<file path=ppt/slides/_rels/slide1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hyperlink" Target="https://doi.org/10.1007/s10512-00612-8" TargetMode="Externa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1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doi.org/10.26583npe.2013.1.13%20(in%20Russian)" TargetMode="External"/><Relationship Id="rId1" Type="http://schemas.openxmlformats.org/officeDocument/2006/relationships/slideLayout" Target="../slideLayouts/slideLayout5.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5.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hyperlink" Target="https://vant.ippe.ru/year2017/3/thermal-physics-hydrodynamics/1384-15.html" TargetMode="External"/><Relationship Id="rId1" Type="http://schemas.openxmlformats.org/officeDocument/2006/relationships/slideLayout" Target="../slideLayouts/slideLayout5.xml"/><Relationship Id="rId5" Type="http://schemas.openxmlformats.org/officeDocument/2006/relationships/chart" Target="../charts/chart9.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hyperlink" Target="https://vant.ippe.ru/year2019/1/thermal-physics-hydrodynamics/1667-11.html" TargetMode="Externa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1"/>
          <p:cNvSpPr>
            <a:spLocks noGrp="1"/>
          </p:cNvSpPr>
          <p:nvPr>
            <p:ph type="title"/>
          </p:nvPr>
        </p:nvSpPr>
        <p:spPr>
          <a:xfrm>
            <a:off x="539750" y="2055165"/>
            <a:ext cx="6941821" cy="1121172"/>
          </a:xfrm>
        </p:spPr>
        <p:txBody>
          <a:bodyPr/>
          <a:lstStyle/>
          <a:p>
            <a:pPr>
              <a:lnSpc>
                <a:spcPct val="100000"/>
              </a:lnSpc>
            </a:pPr>
            <a:r>
              <a:rPr lang="en-US" sz="2400" dirty="0">
                <a:solidFill>
                  <a:srgbClr val="333333"/>
                </a:solidFill>
                <a:latin typeface="Arial" panose="020B0604020202020204" pitchFamily="34" charset="0"/>
                <a:cs typeface="Arial" pitchFamily="34" charset="0"/>
              </a:rPr>
              <a:t>Thermohydraulic tests in justification </a:t>
            </a:r>
            <a:br>
              <a:rPr lang="en-US" sz="2400" dirty="0">
                <a:solidFill>
                  <a:srgbClr val="333333"/>
                </a:solidFill>
                <a:latin typeface="Arial" panose="020B0604020202020204" pitchFamily="34" charset="0"/>
                <a:cs typeface="Arial" pitchFamily="34" charset="0"/>
              </a:rPr>
            </a:br>
            <a:r>
              <a:rPr lang="en-US" sz="2400" dirty="0">
                <a:solidFill>
                  <a:srgbClr val="333333"/>
                </a:solidFill>
                <a:latin typeface="Arial" panose="020B0604020202020204" pitchFamily="34" charset="0"/>
                <a:cs typeface="Arial" pitchFamily="34" charset="0"/>
              </a:rPr>
              <a:t>of design characteristics of the BREST-OD-300 steam generator</a:t>
            </a:r>
            <a:endParaRPr lang="ru-RU" sz="2400" dirty="0">
              <a:solidFill>
                <a:srgbClr val="333333"/>
              </a:solidFill>
              <a:latin typeface="Arial" panose="020B0604020202020204" pitchFamily="34" charset="0"/>
              <a:cs typeface="Arial" pitchFamily="34" charset="0"/>
            </a:endParaRPr>
          </a:p>
        </p:txBody>
      </p:sp>
      <p:sp>
        <p:nvSpPr>
          <p:cNvPr id="17" name="Текст 2"/>
          <p:cNvSpPr>
            <a:spLocks noGrp="1"/>
          </p:cNvSpPr>
          <p:nvPr>
            <p:ph type="body" sz="quarter" idx="10"/>
          </p:nvPr>
        </p:nvSpPr>
        <p:spPr>
          <a:xfrm>
            <a:off x="551497" y="3636606"/>
            <a:ext cx="6297931" cy="404261"/>
          </a:xfrm>
        </p:spPr>
        <p:txBody>
          <a:bodyPr/>
          <a:lstStyle/>
          <a:p>
            <a:pPr>
              <a:lnSpc>
                <a:spcPct val="100000"/>
              </a:lnSpc>
              <a:spcBef>
                <a:spcPts val="0"/>
              </a:spcBef>
            </a:pPr>
            <a:r>
              <a:rPr lang="en-US" dirty="0">
                <a:solidFill>
                  <a:srgbClr val="333333"/>
                </a:solidFill>
                <a:latin typeface="Arial" pitchFamily="34" charset="0"/>
                <a:cs typeface="Arial" pitchFamily="34" charset="0"/>
              </a:rPr>
              <a:t>International Conference on Fast Reactors and Related Fuel Cycles:</a:t>
            </a:r>
          </a:p>
          <a:p>
            <a:pPr>
              <a:lnSpc>
                <a:spcPct val="100000"/>
              </a:lnSpc>
              <a:spcBef>
                <a:spcPts val="0"/>
              </a:spcBef>
            </a:pPr>
            <a:r>
              <a:rPr lang="en-US" dirty="0">
                <a:solidFill>
                  <a:srgbClr val="333333"/>
                </a:solidFill>
                <a:latin typeface="Arial" pitchFamily="34" charset="0"/>
                <a:cs typeface="Arial" pitchFamily="34" charset="0"/>
              </a:rPr>
              <a:t>FR22: Sustainable Clean Energy for the Future (CN-291), Vienna, Austria</a:t>
            </a:r>
          </a:p>
        </p:txBody>
      </p:sp>
      <p:sp>
        <p:nvSpPr>
          <p:cNvPr id="18" name="Текст 3"/>
          <p:cNvSpPr>
            <a:spLocks noGrp="1"/>
          </p:cNvSpPr>
          <p:nvPr>
            <p:ph type="body" sz="quarter" idx="11"/>
          </p:nvPr>
        </p:nvSpPr>
        <p:spPr>
          <a:xfrm>
            <a:off x="539750" y="4230650"/>
            <a:ext cx="5711825" cy="218486"/>
          </a:xfrm>
          <a:prstGeom prst="rect">
            <a:avLst/>
          </a:prstGeom>
        </p:spPr>
        <p:txBody>
          <a:bodyPr/>
          <a:lstStyle/>
          <a:p>
            <a:r>
              <a:rPr lang="en-US" b="1" dirty="0">
                <a:solidFill>
                  <a:srgbClr val="333333"/>
                </a:solidFill>
                <a:latin typeface="Arial" panose="020B0604020202020204" pitchFamily="34" charset="0"/>
                <a:cs typeface="Arial" pitchFamily="34" charset="0"/>
              </a:rPr>
              <a:t>Vera Grabezhnaya, Alexander Mikheyev</a:t>
            </a:r>
            <a:r>
              <a:rPr lang="ru-RU" dirty="0">
                <a:solidFill>
                  <a:srgbClr val="333333"/>
                </a:solidFill>
                <a:latin typeface="Arial" panose="020B0604020202020204" pitchFamily="34" charset="0"/>
                <a:cs typeface="Arial" pitchFamily="34" charset="0"/>
              </a:rPr>
              <a:t>*</a:t>
            </a:r>
            <a:r>
              <a:rPr lang="en-US" b="1" dirty="0">
                <a:solidFill>
                  <a:srgbClr val="333333"/>
                </a:solidFill>
                <a:latin typeface="Arial" panose="020B0604020202020204" pitchFamily="34" charset="0"/>
                <a:cs typeface="Arial" pitchFamily="34" charset="0"/>
              </a:rPr>
              <a:t>, Julia Kuzina</a:t>
            </a:r>
            <a:endParaRPr lang="ru-RU" b="1" dirty="0">
              <a:solidFill>
                <a:srgbClr val="333333"/>
              </a:solidFill>
              <a:latin typeface="Arial" panose="020B0604020202020204" pitchFamily="34" charset="0"/>
              <a:cs typeface="Arial" pitchFamily="34" charset="0"/>
            </a:endParaRPr>
          </a:p>
        </p:txBody>
      </p:sp>
      <p:sp>
        <p:nvSpPr>
          <p:cNvPr id="8" name="Текст 2">
            <a:extLst>
              <a:ext uri="{FF2B5EF4-FFF2-40B4-BE49-F238E27FC236}">
                <a16:creationId xmlns:a16="http://schemas.microsoft.com/office/drawing/2014/main" id="{E71997C1-3F14-1947-BAB1-263C9C081EDB}"/>
              </a:ext>
            </a:extLst>
          </p:cNvPr>
          <p:cNvSpPr txBox="1">
            <a:spLocks/>
          </p:cNvSpPr>
          <p:nvPr/>
        </p:nvSpPr>
        <p:spPr>
          <a:xfrm>
            <a:off x="547571" y="4551007"/>
            <a:ext cx="6297931" cy="203742"/>
          </a:xfrm>
          <a:prstGeom prst="rect">
            <a:avLst/>
          </a:prstGeom>
        </p:spPr>
        <p:txBody>
          <a:bodyPr lIns="0" tIns="0" rIns="0" bIns="0"/>
          <a:lstStyle>
            <a:lvl1pPr marL="0" indent="0" algn="l" defTabSz="685800" rtl="0" eaLnBrk="1" latinLnBrk="0" hangingPunct="1">
              <a:lnSpc>
                <a:spcPct val="90000"/>
              </a:lnSpc>
              <a:spcBef>
                <a:spcPts val="75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en-US" sz="1050" b="1" dirty="0">
                <a:solidFill>
                  <a:srgbClr val="333333"/>
                </a:solidFill>
                <a:latin typeface="Arial" pitchFamily="34" charset="0"/>
                <a:cs typeface="Arial" pitchFamily="34" charset="0"/>
              </a:rPr>
              <a:t>19-22 April 2022</a:t>
            </a:r>
          </a:p>
          <a:p>
            <a:pPr algn="ctr">
              <a:lnSpc>
                <a:spcPct val="100000"/>
              </a:lnSpc>
              <a:spcBef>
                <a:spcPts val="0"/>
              </a:spcBef>
            </a:pPr>
            <a:endParaRPr lang="ru-RU" b="1" dirty="0">
              <a:solidFill>
                <a:srgbClr val="333333"/>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1214510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DD768727-6056-4AB1-BA2E-5567D299B486}"/>
              </a:ext>
            </a:extLst>
          </p:cNvPr>
          <p:cNvSpPr/>
          <p:nvPr/>
        </p:nvSpPr>
        <p:spPr>
          <a:xfrm>
            <a:off x="552874" y="1749015"/>
            <a:ext cx="4059608" cy="2626299"/>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Текст 3"/>
          <p:cNvSpPr>
            <a:spLocks noGrp="1"/>
          </p:cNvSpPr>
          <p:nvPr>
            <p:ph type="body" sz="quarter" idx="14"/>
          </p:nvPr>
        </p:nvSpPr>
        <p:spPr>
          <a:xfrm>
            <a:off x="556260" y="4603120"/>
            <a:ext cx="7874907" cy="261610"/>
          </a:xfrm>
        </p:spPr>
        <p:txBody>
          <a:bodyPr anchor="t"/>
          <a:lstStyle/>
          <a:p>
            <a:pPr>
              <a:spcBef>
                <a:spcPts val="600"/>
              </a:spcBef>
            </a:pPr>
            <a:r>
              <a:rPr lang="en-US" dirty="0"/>
              <a:t>[7] - GRABEZHNAYA, V., MIKHEYEV, A., Thermal-hydraulic tests of multi-tube model steam generator in partial parameters, Questions of Atomic Science and Technology. Series: Nuclear-Reactor Constants, 3, (2017), 177–186, </a:t>
            </a:r>
            <a:r>
              <a:rPr lang="en-US" u="sng" dirty="0">
                <a:hlinkClick r:id="rId2">
                  <a:extLst>
                    <a:ext uri="{A12FA001-AC4F-418D-AE19-62706E023703}">
                      <ahyp:hlinkClr xmlns:ahyp="http://schemas.microsoft.com/office/drawing/2018/hyperlinkcolor" val="tx"/>
                    </a:ext>
                  </a:extLst>
                </a:hlinkClick>
              </a:rPr>
              <a:t>https://vant.ippe.ru/year2017/3/thermal-physics-hydrodynamics/1384-15.html</a:t>
            </a:r>
            <a:r>
              <a:rPr lang="en-GB" dirty="0"/>
              <a:t> </a:t>
            </a:r>
            <a:r>
              <a:rPr lang="en-US" dirty="0"/>
              <a:t>(in Russian).</a:t>
            </a:r>
            <a:endParaRPr lang="ru-RU" dirty="0"/>
          </a:p>
        </p:txBody>
      </p:sp>
      <p:sp>
        <p:nvSpPr>
          <p:cNvPr id="5" name="Заголовок 4"/>
          <p:cNvSpPr>
            <a:spLocks noGrp="1"/>
          </p:cNvSpPr>
          <p:nvPr>
            <p:ph type="title"/>
          </p:nvPr>
        </p:nvSpPr>
        <p:spPr>
          <a:xfrm>
            <a:off x="539750" y="427574"/>
            <a:ext cx="6561138" cy="612140"/>
          </a:xfrm>
        </p:spPr>
        <p:txBody>
          <a:bodyPr/>
          <a:lstStyle/>
          <a:p>
            <a:r>
              <a:rPr lang="en-GB" dirty="0"/>
              <a:t>Results of steam generator models’ testing: fragment model (5)</a:t>
            </a:r>
            <a:endParaRPr lang="ru-RU" dirty="0"/>
          </a:p>
        </p:txBody>
      </p:sp>
      <p:sp>
        <p:nvSpPr>
          <p:cNvPr id="39" name="Прямоугольник 38"/>
          <p:cNvSpPr/>
          <p:nvPr/>
        </p:nvSpPr>
        <p:spPr>
          <a:xfrm>
            <a:off x="676093" y="1160088"/>
            <a:ext cx="3817620" cy="276999"/>
          </a:xfrm>
          <a:prstGeom prst="rect">
            <a:avLst/>
          </a:prstGeom>
        </p:spPr>
        <p:txBody>
          <a:bodyPr wrap="square">
            <a:spAutoFit/>
          </a:bodyPr>
          <a:lstStyle/>
          <a:p>
            <a:r>
              <a:rPr lang="en-US" sz="1200" b="1" dirty="0">
                <a:latin typeface="Arial" panose="020B0604020202020204" pitchFamily="34" charset="0"/>
                <a:cs typeface="Arial" panose="020B0604020202020204" pitchFamily="34" charset="0"/>
              </a:rPr>
              <a:t>Hydraulic losses in the heat-transfer tubes [7]</a:t>
            </a:r>
            <a:endParaRPr lang="ru-RU" sz="1200" b="1" dirty="0">
              <a:latin typeface="Arial" panose="020B0604020202020204" pitchFamily="34" charset="0"/>
              <a:cs typeface="Arial" panose="020B0604020202020204" pitchFamily="34" charset="0"/>
            </a:endParaRPr>
          </a:p>
        </p:txBody>
      </p:sp>
      <p:graphicFrame>
        <p:nvGraphicFramePr>
          <p:cNvPr id="10" name="Диаграмма 9"/>
          <p:cNvGraphicFramePr/>
          <p:nvPr>
            <p:extLst>
              <p:ext uri="{D42A27DB-BD31-4B8C-83A1-F6EECF244321}">
                <p14:modId xmlns:p14="http://schemas.microsoft.com/office/powerpoint/2010/main" val="2998047562"/>
              </p:ext>
            </p:extLst>
          </p:nvPr>
        </p:nvGraphicFramePr>
        <p:xfrm>
          <a:off x="598594" y="1728911"/>
          <a:ext cx="3932926" cy="2354579"/>
        </p:xfrm>
        <a:graphic>
          <a:graphicData uri="http://schemas.openxmlformats.org/drawingml/2006/chart">
            <c:chart xmlns:c="http://schemas.openxmlformats.org/drawingml/2006/chart" xmlns:r="http://schemas.openxmlformats.org/officeDocument/2006/relationships" r:id="rId3"/>
          </a:graphicData>
        </a:graphic>
      </p:graphicFrame>
      <p:sp>
        <p:nvSpPr>
          <p:cNvPr id="1026" name="Text Box 90"/>
          <p:cNvSpPr txBox="1">
            <a:spLocks noChangeArrowheads="1"/>
          </p:cNvSpPr>
          <p:nvPr/>
        </p:nvSpPr>
        <p:spPr bwMode="auto">
          <a:xfrm>
            <a:off x="1308895" y="2065144"/>
            <a:ext cx="509588" cy="570547"/>
          </a:xfrm>
          <a:prstGeom prst="rect">
            <a:avLst/>
          </a:prstGeom>
          <a:solidFill>
            <a:srgbClr val="FFFFFF"/>
          </a:solidFill>
          <a:ln w="9525">
            <a:solidFill>
              <a:srgbClr val="FFFFFF"/>
            </a:solidFill>
            <a:miter lim="800000"/>
            <a:headEnd/>
            <a:tailEnd/>
          </a:ln>
        </p:spPr>
        <p:txBody>
          <a:bodyPr vert="horz" wrap="square" lIns="0" tIns="45720" rIns="0" bIns="45720" numCol="1" anchor="t" anchorCtr="0" compatLnSpc="1">
            <a:prstTxWarp prst="textNoShape">
              <a:avLst/>
            </a:prstTxWarp>
          </a:bodyPr>
          <a:lstStyle/>
          <a:p>
            <a:pPr marL="0" marR="0" lvl="0" indent="0" algn="l" defTabSz="914400" rtl="0" eaLnBrk="1" fontAlgn="base" latinLnBrk="0" hangingPunct="1">
              <a:lnSpc>
                <a:spcPct val="72000"/>
              </a:lnSpc>
              <a:spcBef>
                <a:spcPct val="0"/>
              </a:spcBef>
              <a:buClrTx/>
              <a:buSzTx/>
              <a:buFontTx/>
              <a:buNone/>
              <a:tabLst/>
            </a:pPr>
            <a:r>
              <a:rPr kumimoji="0" lang="en-US" sz="1000" u="none" strike="noStrike" cap="none" normalizeH="0" baseline="0" dirty="0">
                <a:ln>
                  <a:noFill/>
                </a:ln>
                <a:solidFill>
                  <a:schemeClr val="tx1"/>
                </a:solidFill>
                <a:effectLst/>
                <a:latin typeface="Arial" panose="020B0604020202020204" pitchFamily="34" charset="0"/>
                <a:cs typeface="Arial" panose="020B0604020202020204" pitchFamily="34" charset="0"/>
              </a:rPr>
              <a:t>    T, </a:t>
            </a:r>
            <a:r>
              <a:rPr kumimoji="0" lang="en-US" sz="1000" u="none" strike="noStrike" cap="none" normalizeH="0" baseline="0" dirty="0">
                <a:ln>
                  <a:noFill/>
                </a:ln>
                <a:solidFill>
                  <a:schemeClr val="tx1"/>
                </a:solidFill>
                <a:effectLst/>
                <a:latin typeface="Arial" panose="020B0604020202020204" pitchFamily="34" charset="0"/>
                <a:cs typeface="Arial" panose="020B0604020202020204" pitchFamily="34" charset="0"/>
                <a:sym typeface="Symbol" pitchFamily="18" charset="2"/>
              </a:rPr>
              <a:t></a:t>
            </a:r>
            <a:r>
              <a:rPr kumimoji="0" lang="en-US" sz="1000" u="none" strike="noStrike" cap="none" normalizeH="0" baseline="0" dirty="0">
                <a:ln>
                  <a:noFill/>
                </a:ln>
                <a:solidFill>
                  <a:schemeClr val="tx1"/>
                </a:solidFill>
                <a:effectLst/>
                <a:latin typeface="Arial" panose="020B0604020202020204" pitchFamily="34" charset="0"/>
                <a:cs typeface="Arial" panose="020B0604020202020204" pitchFamily="34" charset="0"/>
              </a:rPr>
              <a:t>C</a:t>
            </a:r>
          </a:p>
          <a:p>
            <a:pPr marL="0" marR="0" lvl="0" indent="0" algn="l" defTabSz="914400" rtl="0" eaLnBrk="1" fontAlgn="base" latinLnBrk="0" hangingPunct="1">
              <a:lnSpc>
                <a:spcPct val="90000"/>
              </a:lnSpc>
              <a:spcBef>
                <a:spcPct val="0"/>
              </a:spcBef>
              <a:buClrTx/>
              <a:buSzTx/>
              <a:buFontTx/>
              <a:buNone/>
              <a:tabLst/>
            </a:pPr>
            <a:r>
              <a:rPr kumimoji="0" lang="en-US" sz="1000" u="none" strike="noStrike" cap="none" normalizeH="0" baseline="0" dirty="0">
                <a:ln>
                  <a:noFill/>
                </a:ln>
                <a:solidFill>
                  <a:srgbClr val="00B0F0"/>
                </a:solidFill>
                <a:effectLst/>
                <a:latin typeface="Arial" panose="020B0604020202020204" pitchFamily="34" charset="0"/>
                <a:cs typeface="Arial" panose="020B0604020202020204" pitchFamily="34" charset="0"/>
              </a:rPr>
              <a:t> </a:t>
            </a:r>
            <a:r>
              <a:rPr kumimoji="0" lang="ru-RU" sz="1000" u="none" strike="noStrike" cap="none" normalizeH="0" baseline="0" dirty="0">
                <a:ln>
                  <a:noFill/>
                </a:ln>
                <a:solidFill>
                  <a:srgbClr val="00B0F0"/>
                </a:solidFill>
                <a:effectLst/>
                <a:latin typeface="Arial" panose="020B0604020202020204" pitchFamily="34" charset="0"/>
                <a:cs typeface="Arial" panose="020B0604020202020204" pitchFamily="34" charset="0"/>
              </a:rPr>
              <a:t>●</a:t>
            </a:r>
            <a:r>
              <a:rPr kumimoji="0" lang="en-US" sz="1000" u="none" strike="noStrike" cap="none" normalizeH="0" baseline="0" dirty="0">
                <a:ln>
                  <a:noFill/>
                </a:ln>
                <a:solidFill>
                  <a:schemeClr val="tx1"/>
                </a:solidFill>
                <a:effectLst/>
                <a:latin typeface="Arial" panose="020B0604020202020204" pitchFamily="34" charset="0"/>
                <a:cs typeface="Arial" panose="020B0604020202020204" pitchFamily="34" charset="0"/>
              </a:rPr>
              <a:t>  –  25</a:t>
            </a:r>
          </a:p>
          <a:p>
            <a:pPr marL="0" marR="0" lvl="0" indent="0" algn="l" defTabSz="914400" rtl="0" eaLnBrk="1" fontAlgn="base" latinLnBrk="0" hangingPunct="1">
              <a:lnSpc>
                <a:spcPct val="90000"/>
              </a:lnSpc>
              <a:spcBef>
                <a:spcPct val="0"/>
              </a:spcBef>
              <a:buClrTx/>
              <a:buSzTx/>
              <a:buFontTx/>
              <a:buNone/>
              <a:tabLst/>
            </a:pPr>
            <a:r>
              <a:rPr kumimoji="0" lang="en-US" sz="1000" u="none" strike="noStrike" cap="none" normalizeH="0" baseline="0" dirty="0">
                <a:ln>
                  <a:noFill/>
                </a:ln>
                <a:solidFill>
                  <a:srgbClr val="CC0000"/>
                </a:solidFill>
                <a:effectLst/>
                <a:latin typeface="Arial" panose="020B0604020202020204" pitchFamily="34" charset="0"/>
                <a:cs typeface="Arial" panose="020B0604020202020204" pitchFamily="34" charset="0"/>
              </a:rPr>
              <a:t> ■</a:t>
            </a:r>
            <a:r>
              <a:rPr kumimoji="0" lang="en-US" sz="1000" u="none" strike="noStrike" cap="none" normalizeH="0" baseline="0" dirty="0">
                <a:ln>
                  <a:noFill/>
                </a:ln>
                <a:solidFill>
                  <a:schemeClr val="tx1"/>
                </a:solidFill>
                <a:effectLst/>
                <a:latin typeface="Arial" panose="020B0604020202020204" pitchFamily="34" charset="0"/>
                <a:cs typeface="Arial" panose="020B0604020202020204" pitchFamily="34" charset="0"/>
              </a:rPr>
              <a:t>  – 100</a:t>
            </a:r>
          </a:p>
          <a:p>
            <a:pPr marL="0" marR="0" lvl="0" indent="0" algn="l" defTabSz="914400" rtl="0" eaLnBrk="1" fontAlgn="base" latinLnBrk="0" hangingPunct="1">
              <a:lnSpc>
                <a:spcPct val="90000"/>
              </a:lnSpc>
              <a:spcBef>
                <a:spcPct val="0"/>
              </a:spcBef>
              <a:buClrTx/>
              <a:buSzTx/>
              <a:buFontTx/>
              <a:buNone/>
              <a:tabLst/>
            </a:pPr>
            <a:r>
              <a:rPr kumimoji="0" lang="en-US" sz="1000" u="none" strike="noStrike" cap="none" normalizeH="0" baseline="0" dirty="0">
                <a:ln>
                  <a:noFill/>
                </a:ln>
                <a:solidFill>
                  <a:srgbClr val="00B050"/>
                </a:solidFill>
                <a:effectLst/>
                <a:latin typeface="Arial" panose="020B0604020202020204" pitchFamily="34" charset="0"/>
                <a:cs typeface="Arial" panose="020B0604020202020204" pitchFamily="34" charset="0"/>
              </a:rPr>
              <a:t>▲ </a:t>
            </a:r>
            <a:r>
              <a:rPr kumimoji="0" lang="en-US" sz="1000" u="none" strike="noStrike" cap="none" normalizeH="0" baseline="0" dirty="0">
                <a:ln>
                  <a:noFill/>
                </a:ln>
                <a:solidFill>
                  <a:schemeClr val="tx1"/>
                </a:solidFill>
                <a:effectLst/>
                <a:latin typeface="Arial" panose="020B0604020202020204" pitchFamily="34" charset="0"/>
                <a:cs typeface="Arial" panose="020B0604020202020204" pitchFamily="34" charset="0"/>
              </a:rPr>
              <a:t>– 140</a:t>
            </a:r>
            <a:endParaRPr kumimoji="0" lang="ru-RU" sz="100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2" name="Прямоугольник 11"/>
          <p:cNvSpPr/>
          <p:nvPr/>
        </p:nvSpPr>
        <p:spPr>
          <a:xfrm>
            <a:off x="826268" y="4002744"/>
            <a:ext cx="3512820" cy="276999"/>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 hydrodynamic characteristic of throttle No. 3.</a:t>
            </a:r>
            <a:endParaRPr lang="ru-RU" sz="1200" dirty="0">
              <a:latin typeface="Arial" panose="020B0604020202020204" pitchFamily="34" charset="0"/>
              <a:cs typeface="Arial" panose="020B0604020202020204" pitchFamily="34" charset="0"/>
            </a:endParaRPr>
          </a:p>
        </p:txBody>
      </p:sp>
      <p:sp>
        <p:nvSpPr>
          <p:cNvPr id="14" name="Прямоугольник 13"/>
          <p:cNvSpPr/>
          <p:nvPr/>
        </p:nvSpPr>
        <p:spPr>
          <a:xfrm>
            <a:off x="4916831" y="2065144"/>
            <a:ext cx="3779520" cy="830997"/>
          </a:xfrm>
          <a:prstGeom prst="rect">
            <a:avLst/>
          </a:prstGeom>
        </p:spPr>
        <p:txBody>
          <a:bodyPr wrap="square">
            <a:spAutoFit/>
          </a:bodyPr>
          <a:lstStyle/>
          <a:p>
            <a:pPr>
              <a:spcAft>
                <a:spcPts val="600"/>
              </a:spcAft>
            </a:pPr>
            <a:r>
              <a:rPr lang="en-US" sz="1200" dirty="0">
                <a:solidFill>
                  <a:srgbClr val="333333"/>
                </a:solidFill>
                <a:latin typeface="Arial" panose="020B0604020202020204" pitchFamily="34" charset="0"/>
                <a:cs typeface="Arial" panose="020B0604020202020204" pitchFamily="34" charset="0"/>
              </a:rPr>
              <a:t>The tests of a fragmentary model were carried out, aimed at determining the hydraulic losses in the heat-transfer tubes in the modes of cold and hot flushing. </a:t>
            </a:r>
          </a:p>
        </p:txBody>
      </p:sp>
      <p:sp>
        <p:nvSpPr>
          <p:cNvPr id="9" name="Прямоугольник 8">
            <a:extLst>
              <a:ext uri="{FF2B5EF4-FFF2-40B4-BE49-F238E27FC236}">
                <a16:creationId xmlns:a16="http://schemas.microsoft.com/office/drawing/2014/main" id="{F738272C-40C9-274D-9E46-F21D57DAECA2}"/>
              </a:ext>
            </a:extLst>
          </p:cNvPr>
          <p:cNvSpPr/>
          <p:nvPr/>
        </p:nvSpPr>
        <p:spPr>
          <a:xfrm>
            <a:off x="4943184" y="3155015"/>
            <a:ext cx="3779520" cy="830997"/>
          </a:xfrm>
          <a:prstGeom prst="rect">
            <a:avLst/>
          </a:prstGeom>
        </p:spPr>
        <p:txBody>
          <a:bodyPr wrap="square">
            <a:spAutoFit/>
          </a:bodyPr>
          <a:lstStyle/>
          <a:p>
            <a:r>
              <a:rPr lang="en-US" sz="1200" dirty="0">
                <a:solidFill>
                  <a:srgbClr val="333333"/>
                </a:solidFill>
                <a:latin typeface="Arial" panose="020B0604020202020204" pitchFamily="34" charset="0"/>
                <a:cs typeface="Arial" panose="020B0604020202020204" pitchFamily="34" charset="0"/>
              </a:rPr>
              <a:t>In the course of hot flushing, no noticeable effect of the feed water temperature on the hydraulic characteristics of the steam generating pipe was found in the temperature range from 100 to 200 </a:t>
            </a:r>
            <a:r>
              <a:rPr lang="en-US" sz="1200" dirty="0">
                <a:solidFill>
                  <a:srgbClr val="333333"/>
                </a:solidFill>
                <a:latin typeface="Arial" panose="020B0604020202020204" pitchFamily="34" charset="0"/>
                <a:cs typeface="Arial" panose="020B0604020202020204" pitchFamily="34" charset="0"/>
                <a:sym typeface="Symbol"/>
              </a:rPr>
              <a:t></a:t>
            </a:r>
            <a:r>
              <a:rPr lang="en-US" sz="1200" dirty="0">
                <a:solidFill>
                  <a:srgbClr val="333333"/>
                </a:solidFill>
                <a:latin typeface="Arial" panose="020B0604020202020204" pitchFamily="34" charset="0"/>
                <a:cs typeface="Arial" panose="020B0604020202020204" pitchFamily="34" charset="0"/>
              </a:rPr>
              <a:t>C. </a:t>
            </a:r>
          </a:p>
        </p:txBody>
      </p:sp>
      <p:sp>
        <p:nvSpPr>
          <p:cNvPr id="11" name="Прямоугольник 10">
            <a:extLst>
              <a:ext uri="{FF2B5EF4-FFF2-40B4-BE49-F238E27FC236}">
                <a16:creationId xmlns:a16="http://schemas.microsoft.com/office/drawing/2014/main" id="{5BC9BF0E-605B-46CD-AE23-2B342F910BCC}"/>
              </a:ext>
            </a:extLst>
          </p:cNvPr>
          <p:cNvSpPr/>
          <p:nvPr/>
        </p:nvSpPr>
        <p:spPr>
          <a:xfrm>
            <a:off x="552874" y="1119753"/>
            <a:ext cx="45720" cy="396000"/>
          </a:xfrm>
          <a:prstGeom prst="rect">
            <a:avLst/>
          </a:prstGeom>
          <a:solidFill>
            <a:srgbClr val="003274"/>
          </a:solidFill>
          <a:ln>
            <a:solidFill>
              <a:srgbClr val="003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52708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quarter" idx="14"/>
          </p:nvPr>
        </p:nvSpPr>
        <p:spPr>
          <a:xfrm>
            <a:off x="539750" y="4654806"/>
            <a:ext cx="7987620" cy="196439"/>
          </a:xfrm>
        </p:spPr>
        <p:txBody>
          <a:bodyPr anchor="t"/>
          <a:lstStyle/>
          <a:p>
            <a:pPr>
              <a:spcBef>
                <a:spcPts val="600"/>
              </a:spcBef>
            </a:pPr>
            <a:r>
              <a:rPr lang="en-US" dirty="0">
                <a:latin typeface="Arial" panose="020B0604020202020204" pitchFamily="34" charset="0"/>
                <a:cs typeface="Arial" panose="020B0604020202020204" pitchFamily="34" charset="0"/>
              </a:rPr>
              <a:t>[8] - KALYAKIN, S., GRABEZHNAYA, V., “Experimental study of heat transfer in a liquid metal with a transverse flow around a tube bundle to substantiate a steam generator of the BREST-OD-300 reactor plant”, 4</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Russian National Heat Transfer Conference (RNHTC4) (Proc. Conf., Moscow, Russia, October 23-27, 2006), Public House MEI, Moscow, (2006), 2, 128–131 (in Russian).).</a:t>
            </a:r>
            <a:endParaRPr lang="ru-RU" dirty="0">
              <a:latin typeface="Arial" panose="020B0604020202020204" pitchFamily="34" charset="0"/>
              <a:cs typeface="Arial" panose="020B0604020202020204" pitchFamily="34" charset="0"/>
            </a:endParaRPr>
          </a:p>
        </p:txBody>
      </p:sp>
      <p:sp>
        <p:nvSpPr>
          <p:cNvPr id="5" name="Заголовок 4"/>
          <p:cNvSpPr>
            <a:spLocks noGrp="1"/>
          </p:cNvSpPr>
          <p:nvPr>
            <p:ph type="title"/>
          </p:nvPr>
        </p:nvSpPr>
        <p:spPr>
          <a:xfrm>
            <a:off x="539750" y="426249"/>
            <a:ext cx="6561138" cy="612140"/>
          </a:xfrm>
        </p:spPr>
        <p:txBody>
          <a:bodyPr/>
          <a:lstStyle/>
          <a:p>
            <a:r>
              <a:rPr lang="en-US" dirty="0"/>
              <a:t>Heat transfer in transverse flow of lead around steam generating tubes</a:t>
            </a:r>
            <a:endParaRPr lang="ru-RU" dirty="0"/>
          </a:p>
        </p:txBody>
      </p:sp>
      <p:sp>
        <p:nvSpPr>
          <p:cNvPr id="39" name="Прямоугольник 38"/>
          <p:cNvSpPr/>
          <p:nvPr/>
        </p:nvSpPr>
        <p:spPr>
          <a:xfrm>
            <a:off x="4718233" y="1133595"/>
            <a:ext cx="3817620" cy="276999"/>
          </a:xfrm>
          <a:prstGeom prst="rect">
            <a:avLst/>
          </a:prstGeom>
        </p:spPr>
        <p:txBody>
          <a:bodyPr wrap="square">
            <a:spAutoFit/>
          </a:bodyPr>
          <a:lstStyle/>
          <a:p>
            <a:r>
              <a:rPr lang="en-US" sz="1200" b="1" dirty="0">
                <a:latin typeface="Arial" panose="020B0604020202020204" pitchFamily="34" charset="0"/>
                <a:cs typeface="Arial" panose="020B0604020202020204" pitchFamily="34" charset="0"/>
              </a:rPr>
              <a:t>The experimental model</a:t>
            </a:r>
            <a:endParaRPr lang="ru-RU" sz="1200" b="1" dirty="0">
              <a:latin typeface="Arial" panose="020B0604020202020204" pitchFamily="34" charset="0"/>
              <a:cs typeface="Arial" panose="020B0604020202020204" pitchFamily="34" charset="0"/>
            </a:endParaRPr>
          </a:p>
        </p:txBody>
      </p:sp>
      <p:sp>
        <p:nvSpPr>
          <p:cNvPr id="14" name="Прямоугольник 13"/>
          <p:cNvSpPr/>
          <p:nvPr/>
        </p:nvSpPr>
        <p:spPr>
          <a:xfrm>
            <a:off x="450029" y="1173742"/>
            <a:ext cx="3963670" cy="553998"/>
          </a:xfrm>
          <a:prstGeom prst="rect">
            <a:avLst/>
          </a:prstGeom>
        </p:spPr>
        <p:txBody>
          <a:bodyPr wrap="square">
            <a:spAutoFit/>
          </a:bodyPr>
          <a:lstStyle/>
          <a:p>
            <a:pPr>
              <a:spcAft>
                <a:spcPts val="300"/>
              </a:spcAft>
            </a:pPr>
            <a:r>
              <a:rPr lang="en-US" sz="1000" dirty="0">
                <a:solidFill>
                  <a:srgbClr val="333333"/>
                </a:solidFill>
                <a:latin typeface="Arial" panose="020B0604020202020204" pitchFamily="34" charset="0"/>
                <a:cs typeface="Arial" panose="020B0604020202020204" pitchFamily="34" charset="0"/>
              </a:rPr>
              <a:t>To verify the thermohydraulic knowledge about heat transfer in a lead coolant when flowing around steam generating tubes is required.</a:t>
            </a:r>
            <a:endParaRPr lang="ru-RU" sz="1000" dirty="0">
              <a:solidFill>
                <a:srgbClr val="333333"/>
              </a:solidFill>
              <a:latin typeface="Arial" panose="020B0604020202020204" pitchFamily="34" charset="0"/>
              <a:cs typeface="Arial" panose="020B0604020202020204" pitchFamily="34" charset="0"/>
            </a:endParaRPr>
          </a:p>
        </p:txBody>
      </p:sp>
      <p:pic>
        <p:nvPicPr>
          <p:cNvPr id="18" name="Диаграмма 10" descr="модель1.jpg"/>
          <p:cNvPicPr>
            <a:picLocks/>
          </p:cNvPicPr>
          <p:nvPr/>
        </p:nvPicPr>
        <p:blipFill>
          <a:blip r:embed="rId2" cstate="print"/>
          <a:stretch>
            <a:fillRect/>
          </a:stretch>
        </p:blipFill>
        <p:spPr>
          <a:xfrm>
            <a:off x="4865371" y="1560528"/>
            <a:ext cx="1603714" cy="2308860"/>
          </a:xfrm>
          <a:prstGeom prst="rect">
            <a:avLst/>
          </a:prstGeom>
        </p:spPr>
      </p:pic>
      <p:pic>
        <p:nvPicPr>
          <p:cNvPr id="19" name="Рисунок 18"/>
          <p:cNvPicPr/>
          <p:nvPr/>
        </p:nvPicPr>
        <p:blipFill>
          <a:blip r:embed="rId3" cstate="print">
            <a:extLst>
              <a:ext uri="{28A0092B-C50C-407E-A947-70E740481C1C}">
                <a14:useLocalDpi xmlns:a14="http://schemas.microsoft.com/office/drawing/2010/main" val="0"/>
              </a:ext>
            </a:extLst>
          </a:blip>
          <a:stretch>
            <a:fillRect/>
          </a:stretch>
        </p:blipFill>
        <p:spPr>
          <a:xfrm>
            <a:off x="6964454" y="1385267"/>
            <a:ext cx="1737291" cy="2497931"/>
          </a:xfrm>
          <a:prstGeom prst="rect">
            <a:avLst/>
          </a:prstGeom>
        </p:spPr>
      </p:pic>
      <p:sp>
        <p:nvSpPr>
          <p:cNvPr id="1027" name="Text Box 3"/>
          <p:cNvSpPr txBox="1">
            <a:spLocks noChangeArrowheads="1"/>
          </p:cNvSpPr>
          <p:nvPr/>
        </p:nvSpPr>
        <p:spPr bwMode="auto">
          <a:xfrm>
            <a:off x="7857195" y="1634658"/>
            <a:ext cx="463550" cy="119698"/>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dirty="0">
                <a:ln>
                  <a:noFill/>
                </a:ln>
                <a:solidFill>
                  <a:schemeClr val="tx1"/>
                </a:solidFill>
                <a:effectLst/>
                <a:cs typeface="Arial" pitchFamily="34" charset="0"/>
              </a:rPr>
              <a:t>Lead inlet</a:t>
            </a:r>
            <a:endParaRPr kumimoji="0" lang="ru-RU" sz="1800" b="0" i="0" u="none" strike="noStrike" cap="none" normalizeH="0" baseline="0" dirty="0">
              <a:ln>
                <a:noFill/>
              </a:ln>
              <a:solidFill>
                <a:schemeClr val="tx1"/>
              </a:solidFill>
              <a:effectLst/>
              <a:cs typeface="Arial" pitchFamily="34" charset="0"/>
            </a:endParaRPr>
          </a:p>
        </p:txBody>
      </p:sp>
      <p:sp>
        <p:nvSpPr>
          <p:cNvPr id="1028" name="Text Box 4"/>
          <p:cNvSpPr txBox="1">
            <a:spLocks noChangeArrowheads="1"/>
          </p:cNvSpPr>
          <p:nvPr/>
        </p:nvSpPr>
        <p:spPr bwMode="auto">
          <a:xfrm>
            <a:off x="7917203" y="3732546"/>
            <a:ext cx="565150" cy="169862"/>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dirty="0">
                <a:ln>
                  <a:noFill/>
                </a:ln>
                <a:solidFill>
                  <a:schemeClr val="tx1"/>
                </a:solidFill>
                <a:effectLst/>
                <a:latin typeface="Times New Roman" pitchFamily="18" charset="0"/>
                <a:cs typeface="Times New Roman" pitchFamily="18" charset="0"/>
              </a:rPr>
              <a:t>Lead outlet</a:t>
            </a:r>
            <a:endParaRPr kumimoji="0" lang="ru-RU" sz="18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20" name="Прямоугольник 19"/>
          <p:cNvSpPr/>
          <p:nvPr/>
        </p:nvSpPr>
        <p:spPr>
          <a:xfrm>
            <a:off x="4495492" y="1477357"/>
            <a:ext cx="217413" cy="276999"/>
          </a:xfrm>
          <a:prstGeom prst="rect">
            <a:avLst/>
          </a:prstGeom>
        </p:spPr>
        <p:txBody>
          <a:bodyPr wrap="square">
            <a:spAutoFit/>
          </a:bodyPr>
          <a:lstStyle/>
          <a:p>
            <a:r>
              <a:rPr lang="ru-RU" sz="1200" b="1" dirty="0">
                <a:solidFill>
                  <a:srgbClr val="003274"/>
                </a:solidFill>
                <a:latin typeface="Arial" panose="020B0604020202020204" pitchFamily="34" charset="0"/>
                <a:cs typeface="Arial" panose="020B0604020202020204" pitchFamily="34" charset="0"/>
              </a:rPr>
              <a:t>а</a:t>
            </a:r>
          </a:p>
        </p:txBody>
      </p:sp>
      <p:sp>
        <p:nvSpPr>
          <p:cNvPr id="23" name="Прямоугольник 22"/>
          <p:cNvSpPr/>
          <p:nvPr/>
        </p:nvSpPr>
        <p:spPr>
          <a:xfrm>
            <a:off x="6756515" y="1509839"/>
            <a:ext cx="217413" cy="276999"/>
          </a:xfrm>
          <a:prstGeom prst="rect">
            <a:avLst/>
          </a:prstGeom>
        </p:spPr>
        <p:txBody>
          <a:bodyPr wrap="square">
            <a:spAutoFit/>
          </a:bodyPr>
          <a:lstStyle/>
          <a:p>
            <a:r>
              <a:rPr lang="en-US" sz="1200" b="1" dirty="0">
                <a:solidFill>
                  <a:srgbClr val="003274"/>
                </a:solidFill>
                <a:latin typeface="Arial" panose="020B0604020202020204" pitchFamily="34" charset="0"/>
                <a:cs typeface="Arial" panose="020B0604020202020204" pitchFamily="34" charset="0"/>
              </a:rPr>
              <a:t>b</a:t>
            </a:r>
            <a:endParaRPr lang="ru-RU" sz="1200" b="1" dirty="0">
              <a:solidFill>
                <a:srgbClr val="003274"/>
              </a:solidFill>
              <a:latin typeface="Arial" panose="020B0604020202020204" pitchFamily="34" charset="0"/>
              <a:cs typeface="Arial" panose="020B0604020202020204" pitchFamily="34" charset="0"/>
            </a:endParaRPr>
          </a:p>
        </p:txBody>
      </p:sp>
      <p:sp>
        <p:nvSpPr>
          <p:cNvPr id="1029" name="Rectangle 5"/>
          <p:cNvSpPr>
            <a:spLocks noChangeArrowheads="1"/>
          </p:cNvSpPr>
          <p:nvPr/>
        </p:nvSpPr>
        <p:spPr bwMode="auto">
          <a:xfrm>
            <a:off x="4571999" y="4035933"/>
            <a:ext cx="4213225"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450850" algn="l"/>
              </a:tabLst>
            </a:pPr>
            <a:r>
              <a:rPr kumimoji="0" lang="en-US" sz="1000" b="0" u="none" strike="noStrike" cap="none" normalizeH="0" baseline="0" dirty="0">
                <a:ln>
                  <a:noFill/>
                </a:ln>
                <a:solidFill>
                  <a:schemeClr val="tx1"/>
                </a:solidFill>
                <a:effectLst/>
                <a:latin typeface="Arial" pitchFamily="34" charset="0"/>
                <a:ea typeface="Times New Roman" pitchFamily="18" charset="0"/>
                <a:cs typeface="Arial" pitchFamily="34" charset="0"/>
              </a:rPr>
              <a:t>View of model in the assembly (</a:t>
            </a:r>
            <a:r>
              <a:rPr kumimoji="0" lang="en-US" sz="1000" b="1" u="none" strike="noStrike" cap="none" normalizeH="0" baseline="0" dirty="0">
                <a:ln>
                  <a:noFill/>
                </a:ln>
                <a:solidFill>
                  <a:srgbClr val="003274"/>
                </a:solidFill>
                <a:effectLst/>
                <a:latin typeface="Arial" pitchFamily="34" charset="0"/>
                <a:ea typeface="Times New Roman" pitchFamily="18" charset="0"/>
                <a:cs typeface="Arial" pitchFamily="34" charset="0"/>
              </a:rPr>
              <a:t>a</a:t>
            </a:r>
            <a:r>
              <a:rPr kumimoji="0" lang="en-US" sz="1000" b="0" u="none" strike="noStrike" cap="none" normalizeH="0" baseline="0" dirty="0">
                <a:ln>
                  <a:noFill/>
                </a:ln>
                <a:solidFill>
                  <a:schemeClr val="tx1"/>
                </a:solidFill>
                <a:effectLst/>
                <a:latin typeface="Arial" pitchFamily="34" charset="0"/>
                <a:ea typeface="Times New Roman" pitchFamily="18" charset="0"/>
                <a:cs typeface="Arial" pitchFamily="34" charset="0"/>
              </a:rPr>
              <a:t>) and arrangement of thermocouple (</a:t>
            </a:r>
            <a:r>
              <a:rPr kumimoji="0" lang="en-US" sz="1000" b="1" u="none" strike="noStrike" cap="none" normalizeH="0" baseline="0" dirty="0">
                <a:ln>
                  <a:noFill/>
                </a:ln>
                <a:solidFill>
                  <a:srgbClr val="003274"/>
                </a:solidFill>
                <a:effectLst/>
                <a:latin typeface="Arial" pitchFamily="34" charset="0"/>
                <a:ea typeface="Times New Roman" pitchFamily="18" charset="0"/>
                <a:cs typeface="Arial" pitchFamily="34" charset="0"/>
              </a:rPr>
              <a:t>b</a:t>
            </a:r>
            <a:r>
              <a:rPr kumimoji="0" lang="en-US" sz="1000" b="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1000" u="none" strike="noStrike" cap="none" normalizeH="0" baseline="0" dirty="0">
                <a:ln>
                  <a:noFill/>
                </a:ln>
                <a:solidFill>
                  <a:schemeClr val="tx1"/>
                </a:solidFill>
                <a:effectLst/>
                <a:latin typeface="Arial" pitchFamily="34" charset="0"/>
                <a:ea typeface="Times New Roman" pitchFamily="18" charset="0"/>
                <a:cs typeface="Arial" pitchFamily="34" charset="0"/>
              </a:rPr>
              <a:t>The first number means the row number, the number after dot means the tube number in a row</a:t>
            </a:r>
            <a:r>
              <a:rPr kumimoji="0" lang="en-US" sz="1000" b="0" u="none" strike="noStrike" cap="none" normalizeH="0" baseline="0" dirty="0">
                <a:ln>
                  <a:noFill/>
                </a:ln>
                <a:solidFill>
                  <a:schemeClr val="tx1"/>
                </a:solidFill>
                <a:effectLst/>
                <a:latin typeface="Arial" pitchFamily="34" charset="0"/>
                <a:ea typeface="Times New Roman" pitchFamily="18" charset="0"/>
                <a:cs typeface="Arial" pitchFamily="34" charset="0"/>
              </a:rPr>
              <a:t>)</a:t>
            </a:r>
            <a:r>
              <a:rPr kumimoji="0" lang="ru-RU" sz="1000" b="0" u="none" strike="noStrike" cap="none" normalizeH="0" baseline="0" dirty="0">
                <a:ln>
                  <a:noFill/>
                </a:ln>
                <a:solidFill>
                  <a:schemeClr val="tx1"/>
                </a:solidFill>
                <a:effectLst/>
                <a:latin typeface="Arial" pitchFamily="34" charset="0"/>
                <a:cs typeface="Arial" pitchFamily="34" charset="0"/>
              </a:rPr>
              <a:t> </a:t>
            </a:r>
          </a:p>
        </p:txBody>
      </p:sp>
      <p:sp>
        <p:nvSpPr>
          <p:cNvPr id="13" name="Прямоугольник 12">
            <a:extLst>
              <a:ext uri="{FF2B5EF4-FFF2-40B4-BE49-F238E27FC236}">
                <a16:creationId xmlns:a16="http://schemas.microsoft.com/office/drawing/2014/main" id="{7978BB88-A820-794F-A2D7-725C5CD68AAF}"/>
              </a:ext>
            </a:extLst>
          </p:cNvPr>
          <p:cNvSpPr/>
          <p:nvPr/>
        </p:nvSpPr>
        <p:spPr>
          <a:xfrm>
            <a:off x="450029" y="1889256"/>
            <a:ext cx="3963670" cy="1477328"/>
          </a:xfrm>
          <a:prstGeom prst="rect">
            <a:avLst/>
          </a:prstGeom>
        </p:spPr>
        <p:txBody>
          <a:bodyPr wrap="square">
            <a:spAutoFit/>
          </a:bodyPr>
          <a:lstStyle/>
          <a:p>
            <a:pPr>
              <a:spcAft>
                <a:spcPts val="300"/>
              </a:spcAft>
            </a:pPr>
            <a:r>
              <a:rPr lang="en-US" sz="1000" dirty="0">
                <a:solidFill>
                  <a:srgbClr val="333333"/>
                </a:solidFill>
                <a:latin typeface="Arial" panose="020B0604020202020204" pitchFamily="34" charset="0"/>
                <a:cs typeface="Arial" panose="020B0604020202020204" pitchFamily="34" charset="0"/>
              </a:rPr>
              <a:t>The first data were obtained using models consisting of bundles of six rows of tubes, five of which are heat-transfer tubes. The length of the tubes was 250 mm. Instead of lead, a eutectic alloy of lead with bismuth was chosen as a heating coolant, which made it possible to carry out experi-ments with a single-phase flow of water with a water pressure of 1.4 MPa. Since the experimental data obtained covered mainly the region of transitional turbulent flow it was accepted the decision to carry out the experiments on a new model with a lead coolant [8].</a:t>
            </a:r>
            <a:endParaRPr lang="ru-RU" sz="1000" dirty="0">
              <a:solidFill>
                <a:srgbClr val="333333"/>
              </a:solidFill>
              <a:latin typeface="Arial" panose="020B0604020202020204" pitchFamily="34" charset="0"/>
              <a:cs typeface="Arial" panose="020B0604020202020204" pitchFamily="34" charset="0"/>
            </a:endParaRPr>
          </a:p>
        </p:txBody>
      </p:sp>
      <p:sp>
        <p:nvSpPr>
          <p:cNvPr id="15" name="Прямоугольник 14">
            <a:extLst>
              <a:ext uri="{FF2B5EF4-FFF2-40B4-BE49-F238E27FC236}">
                <a16:creationId xmlns:a16="http://schemas.microsoft.com/office/drawing/2014/main" id="{B2A73B8F-6C4A-934E-904E-64212307C0E1}"/>
              </a:ext>
            </a:extLst>
          </p:cNvPr>
          <p:cNvSpPr/>
          <p:nvPr/>
        </p:nvSpPr>
        <p:spPr>
          <a:xfrm>
            <a:off x="450029" y="3528101"/>
            <a:ext cx="3963670" cy="1015663"/>
          </a:xfrm>
          <a:prstGeom prst="rect">
            <a:avLst/>
          </a:prstGeom>
        </p:spPr>
        <p:txBody>
          <a:bodyPr wrap="square">
            <a:spAutoFit/>
          </a:bodyPr>
          <a:lstStyle/>
          <a:p>
            <a:pPr>
              <a:spcAft>
                <a:spcPts val="300"/>
              </a:spcAft>
            </a:pPr>
            <a:r>
              <a:rPr lang="en-US" sz="1000" dirty="0">
                <a:solidFill>
                  <a:srgbClr val="333333"/>
                </a:solidFill>
                <a:latin typeface="Arial" panose="020B0604020202020204" pitchFamily="34" charset="0"/>
                <a:cs typeface="Arial" panose="020B0604020202020204" pitchFamily="34" charset="0"/>
              </a:rPr>
              <a:t>The experimental model consists of six vertical and four horizontal rows of tubes, connected by a common collector, five of which are heat transfer ones, (Fig. </a:t>
            </a:r>
            <a:r>
              <a:rPr lang="en-US" sz="1000" b="1" dirty="0">
                <a:solidFill>
                  <a:srgbClr val="003274"/>
                </a:solidFill>
                <a:latin typeface="Arial" panose="020B0604020202020204" pitchFamily="34" charset="0"/>
                <a:cs typeface="Arial" panose="020B0604020202020204" pitchFamily="34" charset="0"/>
              </a:rPr>
              <a:t>a</a:t>
            </a:r>
            <a:r>
              <a:rPr lang="en-US" sz="1000" dirty="0">
                <a:solidFill>
                  <a:srgbClr val="333333"/>
                </a:solidFill>
                <a:latin typeface="Arial" panose="020B0604020202020204" pitchFamily="34" charset="0"/>
                <a:cs typeface="Arial" panose="020B0604020202020204" pitchFamily="34" charset="0"/>
              </a:rPr>
              <a:t>). In order to increase the mass velocity of water in rows 2, 5 and 6 (Fig. </a:t>
            </a:r>
            <a:r>
              <a:rPr lang="en-US" sz="1000" b="1" dirty="0">
                <a:solidFill>
                  <a:srgbClr val="003274"/>
                </a:solidFill>
                <a:latin typeface="Arial" panose="020B0604020202020204" pitchFamily="34" charset="0"/>
                <a:cs typeface="Arial" panose="020B0604020202020204" pitchFamily="34" charset="0"/>
              </a:rPr>
              <a:t>b</a:t>
            </a:r>
            <a:r>
              <a:rPr lang="en-US" sz="1000" dirty="0">
                <a:solidFill>
                  <a:srgbClr val="333333"/>
                </a:solidFill>
                <a:latin typeface="Arial" panose="020B0604020202020204" pitchFamily="34" charset="0"/>
                <a:cs typeface="Arial" panose="020B0604020202020204" pitchFamily="34" charset="0"/>
              </a:rPr>
              <a:t>), the heat transfer tubes were plugged. The third and fourth rows of tubes remained to study heat transfer.</a:t>
            </a:r>
            <a:endParaRPr lang="ru-RU" sz="1000" dirty="0">
              <a:solidFill>
                <a:srgbClr val="333333"/>
              </a:solidFill>
              <a:latin typeface="Arial" panose="020B0604020202020204" pitchFamily="34" charset="0"/>
              <a:cs typeface="Arial" panose="020B0604020202020204" pitchFamily="34" charset="0"/>
            </a:endParaRPr>
          </a:p>
        </p:txBody>
      </p:sp>
      <p:sp>
        <p:nvSpPr>
          <p:cNvPr id="16" name="Прямоугольник 15">
            <a:extLst>
              <a:ext uri="{FF2B5EF4-FFF2-40B4-BE49-F238E27FC236}">
                <a16:creationId xmlns:a16="http://schemas.microsoft.com/office/drawing/2014/main" id="{3BBE10D8-8C42-40C7-B6CB-09595618C0F4}"/>
              </a:ext>
            </a:extLst>
          </p:cNvPr>
          <p:cNvSpPr/>
          <p:nvPr/>
        </p:nvSpPr>
        <p:spPr>
          <a:xfrm>
            <a:off x="4572000" y="1078367"/>
            <a:ext cx="45720" cy="396000"/>
          </a:xfrm>
          <a:prstGeom prst="rect">
            <a:avLst/>
          </a:prstGeom>
          <a:solidFill>
            <a:srgbClr val="003274"/>
          </a:solidFill>
          <a:ln>
            <a:solidFill>
              <a:srgbClr val="003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52708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quarter" idx="14"/>
          </p:nvPr>
        </p:nvSpPr>
        <p:spPr>
          <a:xfrm>
            <a:off x="539750" y="4778871"/>
            <a:ext cx="8245475" cy="202706"/>
          </a:xfrm>
        </p:spPr>
        <p:txBody>
          <a:bodyPr anchor="t"/>
          <a:lstStyle/>
          <a:p>
            <a:pPr>
              <a:spcBef>
                <a:spcPts val="600"/>
              </a:spcBef>
            </a:pPr>
            <a:r>
              <a:rPr lang="en-US" dirty="0"/>
              <a:t>[9] - GRABEZHNAYA, V., MIKHEYEV, A., Effect of oxygen content on heat transfer in steam-generating tubes in transverse flow of heavy liquid-metal coolant, Atomic energy, 127, 4, (2020), 207–215, DOI: </a:t>
            </a:r>
            <a:r>
              <a:rPr lang="en-US" u="sng" dirty="0">
                <a:hlinkClick r:id="rId2">
                  <a:extLst>
                    <a:ext uri="{A12FA001-AC4F-418D-AE19-62706E023703}">
                      <ahyp:hlinkClr xmlns:ahyp="http://schemas.microsoft.com/office/drawing/2018/hyperlinkcolor" val="tx"/>
                    </a:ext>
                  </a:extLst>
                </a:hlinkClick>
              </a:rPr>
              <a:t>https://doi.org/10.1007/s10512-00612-8</a:t>
            </a:r>
            <a:r>
              <a:rPr lang="en-US" dirty="0"/>
              <a:t>. </a:t>
            </a:r>
            <a:endParaRPr lang="ru-RU" dirty="0"/>
          </a:p>
        </p:txBody>
      </p:sp>
      <p:sp>
        <p:nvSpPr>
          <p:cNvPr id="5" name="Заголовок 4"/>
          <p:cNvSpPr>
            <a:spLocks noGrp="1"/>
          </p:cNvSpPr>
          <p:nvPr>
            <p:ph type="title"/>
          </p:nvPr>
        </p:nvSpPr>
        <p:spPr>
          <a:xfrm>
            <a:off x="539750" y="425891"/>
            <a:ext cx="7369810" cy="612140"/>
          </a:xfrm>
        </p:spPr>
        <p:txBody>
          <a:bodyPr/>
          <a:lstStyle/>
          <a:p>
            <a:r>
              <a:rPr lang="en-US" dirty="0"/>
              <a:t>Heat transfer in transverse flow: a coolant on the oxygen saturation line</a:t>
            </a:r>
            <a:endParaRPr lang="ru-RU" dirty="0"/>
          </a:p>
        </p:txBody>
      </p:sp>
      <p:sp>
        <p:nvSpPr>
          <p:cNvPr id="39" name="Прямоугольник 38"/>
          <p:cNvSpPr/>
          <p:nvPr/>
        </p:nvSpPr>
        <p:spPr>
          <a:xfrm>
            <a:off x="633779" y="1062306"/>
            <a:ext cx="3805827" cy="400110"/>
          </a:xfrm>
          <a:prstGeom prst="rect">
            <a:avLst/>
          </a:prstGeom>
        </p:spPr>
        <p:txBody>
          <a:bodyPr wrap="square">
            <a:spAutoFit/>
          </a:bodyPr>
          <a:lstStyle/>
          <a:p>
            <a:pPr hangingPunct="0"/>
            <a:r>
              <a:rPr lang="en-US" sz="1000" b="1" dirty="0">
                <a:latin typeface="Arial" panose="020B0604020202020204" pitchFamily="34" charset="0"/>
                <a:cs typeface="Arial" panose="020B0604020202020204" pitchFamily="34" charset="0"/>
              </a:rPr>
              <a:t>Fragments of time recording of tube wall temperatures  in the </a:t>
            </a:r>
            <a:r>
              <a:rPr lang="en-GB" sz="1000" b="1" dirty="0">
                <a:latin typeface="Arial" panose="020B0604020202020204" pitchFamily="34" charset="0"/>
                <a:cs typeface="Arial" panose="020B0604020202020204" pitchFamily="34" charset="0"/>
              </a:rPr>
              <a:t>first (a)  and second (b) </a:t>
            </a:r>
            <a:r>
              <a:rPr lang="en-US" sz="1000" b="1" dirty="0">
                <a:latin typeface="Arial" panose="020B0604020202020204" pitchFamily="34" charset="0"/>
                <a:cs typeface="Arial" panose="020B0604020202020204" pitchFamily="34" charset="0"/>
              </a:rPr>
              <a:t>horizontal rows, </a:t>
            </a:r>
            <a:r>
              <a:rPr lang="en-US" sz="1000" b="1" dirty="0" err="1">
                <a:latin typeface="Arial" panose="020B0604020202020204" pitchFamily="34" charset="0"/>
                <a:cs typeface="Arial" panose="020B0604020202020204" pitchFamily="34" charset="0"/>
              </a:rPr>
              <a:t>Re</a:t>
            </a:r>
            <a:r>
              <a:rPr lang="en-US" sz="1000" b="1" baseline="-25000" dirty="0" err="1">
                <a:latin typeface="Arial" panose="020B0604020202020204" pitchFamily="34" charset="0"/>
                <a:cs typeface="Arial" panose="020B0604020202020204" pitchFamily="34" charset="0"/>
              </a:rPr>
              <a:t>Pb</a:t>
            </a:r>
            <a:r>
              <a:rPr lang="en-US" sz="1000" b="1" dirty="0">
                <a:latin typeface="Arial" panose="020B0604020202020204" pitchFamily="34" charset="0"/>
                <a:cs typeface="Arial" panose="020B0604020202020204" pitchFamily="34" charset="0"/>
              </a:rPr>
              <a:t> = 5.1</a:t>
            </a:r>
            <a:r>
              <a:rPr lang="en-US" sz="1000" b="1" dirty="0">
                <a:latin typeface="Arial" panose="020B0604020202020204" pitchFamily="34" charset="0"/>
                <a:cs typeface="Arial" panose="020B0604020202020204" pitchFamily="34" charset="0"/>
                <a:sym typeface="Symbol"/>
              </a:rPr>
              <a:t></a:t>
            </a:r>
            <a:r>
              <a:rPr lang="en-US" sz="1000" b="1" dirty="0">
                <a:latin typeface="Arial" panose="020B0604020202020204" pitchFamily="34" charset="0"/>
                <a:cs typeface="Arial" panose="020B0604020202020204" pitchFamily="34" charset="0"/>
              </a:rPr>
              <a:t>10</a:t>
            </a:r>
            <a:r>
              <a:rPr lang="en-US" sz="1000" b="1" baseline="30000" dirty="0">
                <a:latin typeface="Arial" panose="020B0604020202020204" pitchFamily="34" charset="0"/>
                <a:cs typeface="Arial" panose="020B0604020202020204" pitchFamily="34" charset="0"/>
              </a:rPr>
              <a:t>3</a:t>
            </a:r>
            <a:endParaRPr lang="ru-RU" sz="1000" b="1" dirty="0">
              <a:latin typeface="Arial" panose="020B0604020202020204" pitchFamily="34" charset="0"/>
              <a:cs typeface="Arial" panose="020B0604020202020204" pitchFamily="34" charset="0"/>
            </a:endParaRPr>
          </a:p>
        </p:txBody>
      </p:sp>
      <p:graphicFrame>
        <p:nvGraphicFramePr>
          <p:cNvPr id="36" name="Диаграмма 35"/>
          <p:cNvGraphicFramePr/>
          <p:nvPr>
            <p:extLst>
              <p:ext uri="{D42A27DB-BD31-4B8C-83A1-F6EECF244321}">
                <p14:modId xmlns:p14="http://schemas.microsoft.com/office/powerpoint/2010/main" val="462970044"/>
              </p:ext>
            </p:extLst>
          </p:nvPr>
        </p:nvGraphicFramePr>
        <p:xfrm>
          <a:off x="556260" y="1362551"/>
          <a:ext cx="2910840" cy="1950720"/>
        </p:xfrm>
        <a:graphic>
          <a:graphicData uri="http://schemas.openxmlformats.org/drawingml/2006/chart">
            <c:chart xmlns:c="http://schemas.openxmlformats.org/drawingml/2006/chart" xmlns:r="http://schemas.openxmlformats.org/officeDocument/2006/relationships" r:id="rId3"/>
          </a:graphicData>
        </a:graphic>
      </p:graphicFrame>
      <p:cxnSp>
        <p:nvCxnSpPr>
          <p:cNvPr id="41" name="Прямая со стрелкой 40"/>
          <p:cNvCxnSpPr/>
          <p:nvPr/>
        </p:nvCxnSpPr>
        <p:spPr>
          <a:xfrm rot="5400000">
            <a:off x="1832610" y="2145030"/>
            <a:ext cx="128778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flipV="1">
            <a:off x="2057400" y="1813560"/>
            <a:ext cx="419100" cy="17526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836420" y="2011680"/>
            <a:ext cx="335280" cy="123111"/>
          </a:xfrm>
          <a:prstGeom prst="rect">
            <a:avLst/>
          </a:prstGeom>
          <a:noFill/>
        </p:spPr>
        <p:txBody>
          <a:bodyPr wrap="square" lIns="0" tIns="0" rIns="0" bIns="0" rtlCol="0">
            <a:spAutoFit/>
          </a:bodyPr>
          <a:lstStyle/>
          <a:p>
            <a:r>
              <a:rPr lang="ru-RU" sz="800" dirty="0"/>
              <a:t>36 </a:t>
            </a:r>
            <a:r>
              <a:rPr lang="ru-RU" sz="800" dirty="0">
                <a:sym typeface="Symbol"/>
              </a:rPr>
              <a:t>С</a:t>
            </a:r>
            <a:r>
              <a:rPr lang="ru-RU" sz="800" dirty="0"/>
              <a:t> </a:t>
            </a:r>
          </a:p>
        </p:txBody>
      </p:sp>
      <p:sp>
        <p:nvSpPr>
          <p:cNvPr id="45" name="TextBox 44"/>
          <p:cNvSpPr txBox="1"/>
          <p:nvPr/>
        </p:nvSpPr>
        <p:spPr>
          <a:xfrm>
            <a:off x="3009900" y="1737360"/>
            <a:ext cx="266700" cy="123111"/>
          </a:xfrm>
          <a:prstGeom prst="rect">
            <a:avLst/>
          </a:prstGeom>
          <a:noFill/>
        </p:spPr>
        <p:txBody>
          <a:bodyPr wrap="square" lIns="0" tIns="0" rIns="0" bIns="0" rtlCol="0">
            <a:spAutoFit/>
          </a:bodyPr>
          <a:lstStyle/>
          <a:p>
            <a:r>
              <a:rPr lang="ru-RU" sz="800" dirty="0">
                <a:latin typeface="Arial" panose="020B0604020202020204" pitchFamily="34" charset="0"/>
                <a:cs typeface="Arial" panose="020B0604020202020204" pitchFamily="34" charset="0"/>
              </a:rPr>
              <a:t>Т128 </a:t>
            </a:r>
          </a:p>
        </p:txBody>
      </p:sp>
      <p:sp>
        <p:nvSpPr>
          <p:cNvPr id="47" name="TextBox 46"/>
          <p:cNvSpPr txBox="1"/>
          <p:nvPr/>
        </p:nvSpPr>
        <p:spPr>
          <a:xfrm>
            <a:off x="2979420" y="2712720"/>
            <a:ext cx="281940" cy="153888"/>
          </a:xfrm>
          <a:prstGeom prst="rect">
            <a:avLst/>
          </a:prstGeom>
          <a:noFill/>
        </p:spPr>
        <p:txBody>
          <a:bodyPr wrap="square" lIns="0" tIns="0" rIns="0" bIns="0" rtlCol="0">
            <a:spAutoFit/>
          </a:bodyPr>
          <a:lstStyle/>
          <a:p>
            <a:r>
              <a:rPr lang="ru-RU" sz="800" dirty="0"/>
              <a:t>Т133</a:t>
            </a:r>
            <a:r>
              <a:rPr lang="ru-RU" sz="1000" dirty="0"/>
              <a:t> </a:t>
            </a:r>
          </a:p>
        </p:txBody>
      </p:sp>
      <p:sp>
        <p:nvSpPr>
          <p:cNvPr id="48" name="TextBox 47"/>
          <p:cNvSpPr txBox="1"/>
          <p:nvPr/>
        </p:nvSpPr>
        <p:spPr>
          <a:xfrm>
            <a:off x="3009900" y="1889761"/>
            <a:ext cx="274320" cy="123111"/>
          </a:xfrm>
          <a:prstGeom prst="rect">
            <a:avLst/>
          </a:prstGeom>
          <a:noFill/>
        </p:spPr>
        <p:txBody>
          <a:bodyPr wrap="square" lIns="0" tIns="0" rIns="0" bIns="0" rtlCol="0">
            <a:spAutoFit/>
          </a:bodyPr>
          <a:lstStyle/>
          <a:p>
            <a:r>
              <a:rPr lang="ru-RU" sz="800" dirty="0"/>
              <a:t>Т132 </a:t>
            </a:r>
          </a:p>
        </p:txBody>
      </p:sp>
      <p:sp>
        <p:nvSpPr>
          <p:cNvPr id="49" name="TextBox 48"/>
          <p:cNvSpPr txBox="1"/>
          <p:nvPr/>
        </p:nvSpPr>
        <p:spPr>
          <a:xfrm>
            <a:off x="3002280" y="2247901"/>
            <a:ext cx="274320" cy="123111"/>
          </a:xfrm>
          <a:prstGeom prst="rect">
            <a:avLst/>
          </a:prstGeom>
          <a:noFill/>
        </p:spPr>
        <p:txBody>
          <a:bodyPr wrap="square" lIns="0" tIns="0" rIns="0" bIns="0" rtlCol="0">
            <a:spAutoFit/>
          </a:bodyPr>
          <a:lstStyle/>
          <a:p>
            <a:r>
              <a:rPr lang="ru-RU" sz="800" dirty="0"/>
              <a:t>Т127</a:t>
            </a:r>
          </a:p>
        </p:txBody>
      </p:sp>
      <p:sp>
        <p:nvSpPr>
          <p:cNvPr id="50" name="TextBox 49"/>
          <p:cNvSpPr txBox="1"/>
          <p:nvPr/>
        </p:nvSpPr>
        <p:spPr>
          <a:xfrm>
            <a:off x="2994660" y="2392680"/>
            <a:ext cx="266700" cy="123111"/>
          </a:xfrm>
          <a:prstGeom prst="rect">
            <a:avLst/>
          </a:prstGeom>
          <a:noFill/>
        </p:spPr>
        <p:txBody>
          <a:bodyPr wrap="square" lIns="0" tIns="0" rIns="0" bIns="0" rtlCol="0">
            <a:spAutoFit/>
          </a:bodyPr>
          <a:lstStyle/>
          <a:p>
            <a:r>
              <a:rPr lang="ru-RU" sz="800" dirty="0"/>
              <a:t>Т131</a:t>
            </a:r>
          </a:p>
        </p:txBody>
      </p:sp>
      <p:cxnSp>
        <p:nvCxnSpPr>
          <p:cNvPr id="52" name="Прямая соединительная линия 51"/>
          <p:cNvCxnSpPr>
            <a:endCxn id="45" idx="0"/>
          </p:cNvCxnSpPr>
          <p:nvPr/>
        </p:nvCxnSpPr>
        <p:spPr>
          <a:xfrm>
            <a:off x="2994660" y="1645920"/>
            <a:ext cx="148590" cy="91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a:endCxn id="48" idx="1"/>
          </p:cNvCxnSpPr>
          <p:nvPr/>
        </p:nvCxnSpPr>
        <p:spPr>
          <a:xfrm flipV="1">
            <a:off x="2583180" y="1951317"/>
            <a:ext cx="426720" cy="243244"/>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p:cNvCxnSpPr>
            <a:endCxn id="49" idx="1"/>
          </p:cNvCxnSpPr>
          <p:nvPr/>
        </p:nvCxnSpPr>
        <p:spPr>
          <a:xfrm flipV="1">
            <a:off x="2788920" y="2309457"/>
            <a:ext cx="213360" cy="189904"/>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a:endCxn id="50" idx="1"/>
          </p:cNvCxnSpPr>
          <p:nvPr/>
        </p:nvCxnSpPr>
        <p:spPr>
          <a:xfrm flipV="1">
            <a:off x="2887980" y="2454236"/>
            <a:ext cx="106680" cy="174664"/>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a:endCxn id="47" idx="1"/>
          </p:cNvCxnSpPr>
          <p:nvPr/>
        </p:nvCxnSpPr>
        <p:spPr>
          <a:xfrm>
            <a:off x="2819400" y="2705100"/>
            <a:ext cx="160020" cy="84564"/>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2" name="Диаграмма 61"/>
          <p:cNvGraphicFramePr/>
          <p:nvPr>
            <p:extLst>
              <p:ext uri="{D42A27DB-BD31-4B8C-83A1-F6EECF244321}">
                <p14:modId xmlns:p14="http://schemas.microsoft.com/office/powerpoint/2010/main" val="730389099"/>
              </p:ext>
            </p:extLst>
          </p:nvPr>
        </p:nvGraphicFramePr>
        <p:xfrm>
          <a:off x="575161" y="3000079"/>
          <a:ext cx="2899410" cy="1950720"/>
        </p:xfrm>
        <a:graphic>
          <a:graphicData uri="http://schemas.openxmlformats.org/drawingml/2006/chart">
            <c:chart xmlns:c="http://schemas.openxmlformats.org/drawingml/2006/chart" xmlns:r="http://schemas.openxmlformats.org/officeDocument/2006/relationships" r:id="rId4"/>
          </a:graphicData>
        </a:graphic>
      </p:graphicFrame>
      <p:sp>
        <p:nvSpPr>
          <p:cNvPr id="63" name="TextBox 62"/>
          <p:cNvSpPr txBox="1"/>
          <p:nvPr/>
        </p:nvSpPr>
        <p:spPr>
          <a:xfrm>
            <a:off x="3023086" y="3353456"/>
            <a:ext cx="266700" cy="123111"/>
          </a:xfrm>
          <a:prstGeom prst="rect">
            <a:avLst/>
          </a:prstGeom>
          <a:noFill/>
        </p:spPr>
        <p:txBody>
          <a:bodyPr wrap="square" lIns="0" tIns="0" rIns="0" bIns="0" rtlCol="0">
            <a:spAutoFit/>
          </a:bodyPr>
          <a:lstStyle/>
          <a:p>
            <a:r>
              <a:rPr lang="ru-RU" sz="800" dirty="0"/>
              <a:t>Т141 </a:t>
            </a:r>
          </a:p>
        </p:txBody>
      </p:sp>
      <p:sp>
        <p:nvSpPr>
          <p:cNvPr id="64" name="TextBox 63"/>
          <p:cNvSpPr txBox="1"/>
          <p:nvPr/>
        </p:nvSpPr>
        <p:spPr>
          <a:xfrm>
            <a:off x="3023086" y="3543956"/>
            <a:ext cx="266700" cy="123111"/>
          </a:xfrm>
          <a:prstGeom prst="rect">
            <a:avLst/>
          </a:prstGeom>
          <a:noFill/>
        </p:spPr>
        <p:txBody>
          <a:bodyPr wrap="square" lIns="0" tIns="0" rIns="0" bIns="0" rtlCol="0">
            <a:spAutoFit/>
          </a:bodyPr>
          <a:lstStyle/>
          <a:p>
            <a:r>
              <a:rPr lang="ru-RU" sz="800" dirty="0"/>
              <a:t>Т137 </a:t>
            </a:r>
          </a:p>
        </p:txBody>
      </p:sp>
      <p:sp>
        <p:nvSpPr>
          <p:cNvPr id="65" name="TextBox 64"/>
          <p:cNvSpPr txBox="1"/>
          <p:nvPr/>
        </p:nvSpPr>
        <p:spPr>
          <a:xfrm>
            <a:off x="3015466" y="3742076"/>
            <a:ext cx="266700" cy="123111"/>
          </a:xfrm>
          <a:prstGeom prst="rect">
            <a:avLst/>
          </a:prstGeom>
          <a:noFill/>
        </p:spPr>
        <p:txBody>
          <a:bodyPr wrap="square" lIns="0" tIns="0" rIns="0" bIns="0" rtlCol="0">
            <a:spAutoFit/>
          </a:bodyPr>
          <a:lstStyle/>
          <a:p>
            <a:r>
              <a:rPr lang="ru-RU" sz="800" dirty="0"/>
              <a:t>Т139 </a:t>
            </a:r>
          </a:p>
        </p:txBody>
      </p:sp>
      <p:sp>
        <p:nvSpPr>
          <p:cNvPr id="66" name="TextBox 65"/>
          <p:cNvSpPr txBox="1"/>
          <p:nvPr/>
        </p:nvSpPr>
        <p:spPr>
          <a:xfrm>
            <a:off x="3023086" y="4092596"/>
            <a:ext cx="266700" cy="123111"/>
          </a:xfrm>
          <a:prstGeom prst="rect">
            <a:avLst/>
          </a:prstGeom>
          <a:noFill/>
        </p:spPr>
        <p:txBody>
          <a:bodyPr wrap="square" lIns="0" tIns="0" rIns="0" bIns="0" rtlCol="0">
            <a:spAutoFit/>
          </a:bodyPr>
          <a:lstStyle/>
          <a:p>
            <a:r>
              <a:rPr lang="ru-RU" sz="800" dirty="0"/>
              <a:t>Т135 </a:t>
            </a:r>
          </a:p>
        </p:txBody>
      </p:sp>
      <p:cxnSp>
        <p:nvCxnSpPr>
          <p:cNvPr id="68" name="Прямая соединительная линия 67"/>
          <p:cNvCxnSpPr>
            <a:endCxn id="63" idx="1"/>
          </p:cNvCxnSpPr>
          <p:nvPr/>
        </p:nvCxnSpPr>
        <p:spPr>
          <a:xfrm>
            <a:off x="2885926" y="3284876"/>
            <a:ext cx="137160" cy="130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Прямая соединительная линия 71"/>
          <p:cNvCxnSpPr>
            <a:endCxn id="64" idx="1"/>
          </p:cNvCxnSpPr>
          <p:nvPr/>
        </p:nvCxnSpPr>
        <p:spPr>
          <a:xfrm flipV="1">
            <a:off x="2802106" y="3605512"/>
            <a:ext cx="220980" cy="220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74"/>
          <p:cNvCxnSpPr>
            <a:endCxn id="65" idx="1"/>
          </p:cNvCxnSpPr>
          <p:nvPr/>
        </p:nvCxnSpPr>
        <p:spPr>
          <a:xfrm flipV="1">
            <a:off x="2558266" y="3803632"/>
            <a:ext cx="457200" cy="494704"/>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Прямая соединительная линия 77"/>
          <p:cNvCxnSpPr>
            <a:endCxn id="66" idx="1"/>
          </p:cNvCxnSpPr>
          <p:nvPr/>
        </p:nvCxnSpPr>
        <p:spPr>
          <a:xfrm flipV="1">
            <a:off x="2901166" y="4154152"/>
            <a:ext cx="121920" cy="228004"/>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Прямая со стрелкой 79"/>
          <p:cNvCxnSpPr/>
          <p:nvPr/>
        </p:nvCxnSpPr>
        <p:spPr>
          <a:xfrm rot="16200000" flipV="1">
            <a:off x="1731496" y="3883046"/>
            <a:ext cx="1150620" cy="1524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86" name="Прямая соединительная линия 85"/>
          <p:cNvCxnSpPr/>
          <p:nvPr/>
        </p:nvCxnSpPr>
        <p:spPr>
          <a:xfrm flipV="1">
            <a:off x="2032486" y="3589676"/>
            <a:ext cx="281940" cy="167640"/>
          </a:xfrm>
          <a:prstGeom prst="line">
            <a:avLst/>
          </a:prstGeom>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1811506" y="3749696"/>
            <a:ext cx="335280" cy="123111"/>
          </a:xfrm>
          <a:prstGeom prst="rect">
            <a:avLst/>
          </a:prstGeom>
          <a:noFill/>
        </p:spPr>
        <p:txBody>
          <a:bodyPr wrap="square" lIns="0" tIns="0" rIns="0" bIns="0" rtlCol="0">
            <a:spAutoFit/>
          </a:bodyPr>
          <a:lstStyle/>
          <a:p>
            <a:r>
              <a:rPr lang="ru-RU" sz="800" dirty="0"/>
              <a:t>26 </a:t>
            </a:r>
            <a:r>
              <a:rPr lang="ru-RU" sz="800" dirty="0">
                <a:sym typeface="Symbol"/>
              </a:rPr>
              <a:t>С</a:t>
            </a:r>
            <a:r>
              <a:rPr lang="ru-RU" sz="800" dirty="0"/>
              <a:t> </a:t>
            </a:r>
          </a:p>
        </p:txBody>
      </p:sp>
      <p:sp>
        <p:nvSpPr>
          <p:cNvPr id="88" name="TextBox 87"/>
          <p:cNvSpPr txBox="1"/>
          <p:nvPr/>
        </p:nvSpPr>
        <p:spPr>
          <a:xfrm>
            <a:off x="2034540" y="2727961"/>
            <a:ext cx="106680" cy="153888"/>
          </a:xfrm>
          <a:prstGeom prst="rect">
            <a:avLst/>
          </a:prstGeom>
          <a:noFill/>
        </p:spPr>
        <p:txBody>
          <a:bodyPr wrap="square" lIns="0" tIns="0" rIns="0" bIns="0" rtlCol="0">
            <a:spAutoFit/>
          </a:bodyPr>
          <a:lstStyle/>
          <a:p>
            <a:r>
              <a:rPr lang="ru-RU" sz="1000" b="1" dirty="0">
                <a:solidFill>
                  <a:srgbClr val="003274"/>
                </a:solidFill>
                <a:latin typeface="Arial" panose="020B0604020202020204" pitchFamily="34" charset="0"/>
                <a:cs typeface="Arial" panose="020B0604020202020204" pitchFamily="34" charset="0"/>
              </a:rPr>
              <a:t>а</a:t>
            </a:r>
          </a:p>
        </p:txBody>
      </p:sp>
      <p:sp>
        <p:nvSpPr>
          <p:cNvPr id="89" name="TextBox 88"/>
          <p:cNvSpPr txBox="1"/>
          <p:nvPr/>
        </p:nvSpPr>
        <p:spPr>
          <a:xfrm>
            <a:off x="1971526" y="4344056"/>
            <a:ext cx="121920" cy="153888"/>
          </a:xfrm>
          <a:prstGeom prst="rect">
            <a:avLst/>
          </a:prstGeom>
          <a:noFill/>
        </p:spPr>
        <p:txBody>
          <a:bodyPr wrap="square" lIns="0" tIns="0" rIns="0" bIns="0" rtlCol="0">
            <a:spAutoFit/>
          </a:bodyPr>
          <a:lstStyle/>
          <a:p>
            <a:r>
              <a:rPr lang="en-US" sz="1000" b="1" dirty="0">
                <a:solidFill>
                  <a:srgbClr val="003274"/>
                </a:solidFill>
                <a:latin typeface="Arial" panose="020B0604020202020204" pitchFamily="34" charset="0"/>
                <a:cs typeface="Arial" panose="020B0604020202020204" pitchFamily="34" charset="0"/>
              </a:rPr>
              <a:t>b</a:t>
            </a:r>
            <a:endParaRPr lang="ru-RU" sz="1000" b="1" dirty="0">
              <a:solidFill>
                <a:srgbClr val="003274"/>
              </a:solidFill>
              <a:latin typeface="Arial" panose="020B0604020202020204" pitchFamily="34" charset="0"/>
              <a:cs typeface="Arial" panose="020B0604020202020204" pitchFamily="34" charset="0"/>
            </a:endParaRPr>
          </a:p>
        </p:txBody>
      </p:sp>
      <p:graphicFrame>
        <p:nvGraphicFramePr>
          <p:cNvPr id="91" name="Диаграмма 90"/>
          <p:cNvGraphicFramePr/>
          <p:nvPr>
            <p:extLst>
              <p:ext uri="{D42A27DB-BD31-4B8C-83A1-F6EECF244321}">
                <p14:modId xmlns:p14="http://schemas.microsoft.com/office/powerpoint/2010/main" val="176705952"/>
              </p:ext>
            </p:extLst>
          </p:nvPr>
        </p:nvGraphicFramePr>
        <p:xfrm>
          <a:off x="4924425" y="1799404"/>
          <a:ext cx="3177540" cy="1951196"/>
        </p:xfrm>
        <a:graphic>
          <a:graphicData uri="http://schemas.openxmlformats.org/drawingml/2006/chart">
            <c:chart xmlns:c="http://schemas.openxmlformats.org/drawingml/2006/chart" xmlns:r="http://schemas.openxmlformats.org/officeDocument/2006/relationships" r:id="rId5"/>
          </a:graphicData>
        </a:graphic>
      </p:graphicFrame>
      <p:sp>
        <p:nvSpPr>
          <p:cNvPr id="92" name="Прямоугольник 91"/>
          <p:cNvSpPr/>
          <p:nvPr/>
        </p:nvSpPr>
        <p:spPr>
          <a:xfrm>
            <a:off x="4662487" y="1026500"/>
            <a:ext cx="4178954" cy="400110"/>
          </a:xfrm>
          <a:prstGeom prst="rect">
            <a:avLst/>
          </a:prstGeom>
        </p:spPr>
        <p:txBody>
          <a:bodyPr wrap="square">
            <a:spAutoFit/>
          </a:bodyPr>
          <a:lstStyle/>
          <a:p>
            <a:pPr hangingPunct="0"/>
            <a:r>
              <a:rPr lang="en-US" sz="1000" b="1" dirty="0">
                <a:latin typeface="Arial" panose="020B0604020202020204" pitchFamily="34" charset="0"/>
                <a:cs typeface="Arial" panose="020B0604020202020204" pitchFamily="34" charset="0"/>
              </a:rPr>
              <a:t>Overall heat transfer coefficient as a function of </a:t>
            </a:r>
            <a:r>
              <a:rPr lang="en-GB" sz="1000" b="1" dirty="0">
                <a:latin typeface="Arial" panose="020B0604020202020204" pitchFamily="34" charset="0"/>
                <a:cs typeface="Arial" panose="020B0604020202020204" pitchFamily="34" charset="0"/>
              </a:rPr>
              <a:t>duration of lead circuit operation [9]</a:t>
            </a:r>
            <a:endParaRPr lang="ru-RU" sz="1000" b="1" dirty="0">
              <a:latin typeface="Arial" panose="020B0604020202020204" pitchFamily="34" charset="0"/>
              <a:cs typeface="Arial" panose="020B0604020202020204" pitchFamily="34" charset="0"/>
            </a:endParaRPr>
          </a:p>
        </p:txBody>
      </p:sp>
      <p:sp>
        <p:nvSpPr>
          <p:cNvPr id="6184" name="Rectangle 40"/>
          <p:cNvSpPr>
            <a:spLocks noChangeArrowheads="1"/>
          </p:cNvSpPr>
          <p:nvPr/>
        </p:nvSpPr>
        <p:spPr bwMode="auto">
          <a:xfrm>
            <a:off x="5309235" y="3756284"/>
            <a:ext cx="28498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Start of operation on 24 Jul. (</a:t>
            </a:r>
            <a:r>
              <a:rPr kumimoji="0" lang="en-US" sz="1000" u="none" strike="noStrike" cap="none" normalizeH="0" baseline="0" dirty="0">
                <a:ln>
                  <a:noFill/>
                </a:ln>
                <a:solidFill>
                  <a:srgbClr val="FF0000"/>
                </a:solidFill>
                <a:effectLst/>
                <a:latin typeface="Arial" panose="020B0604020202020204" pitchFamily="34" charset="0"/>
                <a:ea typeface="Times New Roman" pitchFamily="18" charset="0"/>
                <a:cs typeface="Arial" panose="020B0604020202020204" pitchFamily="34" charset="0"/>
              </a:rPr>
              <a:t>▲</a:t>
            </a:r>
            <a:r>
              <a:rPr kumimoji="0" lang="en-GB" sz="100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 25 Jul. (</a:t>
            </a:r>
            <a:r>
              <a:rPr kumimoji="0" lang="en-US" sz="1000" u="none" strike="noStrike" cap="none" normalizeH="0" baseline="0" dirty="0">
                <a:ln>
                  <a:noFill/>
                </a:ln>
                <a:solidFill>
                  <a:srgbClr val="00B050"/>
                </a:solidFill>
                <a:effectLst/>
                <a:latin typeface="Arial" panose="020B0604020202020204" pitchFamily="34" charset="0"/>
                <a:ea typeface="Times New Roman" pitchFamily="18" charset="0"/>
                <a:cs typeface="Arial" panose="020B0604020202020204" pitchFamily="34" charset="0"/>
              </a:rPr>
              <a:t>▲</a:t>
            </a:r>
            <a:r>
              <a:rPr kumimoji="0" lang="en-GB" sz="100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2 Aug. (○,</a:t>
            </a:r>
            <a:r>
              <a:rPr kumimoji="0" lang="en-GB" sz="1000" u="none" strike="noStrike" cap="none" normalizeH="0" baseline="0" dirty="0">
                <a:ln>
                  <a:noFill/>
                </a:ln>
                <a:solidFill>
                  <a:srgbClr val="00B0F0"/>
                </a:solidFill>
                <a:effectLst/>
                <a:latin typeface="Arial" panose="020B0604020202020204" pitchFamily="34" charset="0"/>
                <a:ea typeface="Times New Roman" pitchFamily="18" charset="0"/>
                <a:cs typeface="Arial" panose="020B0604020202020204" pitchFamily="34" charset="0"/>
              </a:rPr>
              <a:t>●</a:t>
            </a:r>
            <a:r>
              <a:rPr kumimoji="0" lang="en-GB" sz="100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a:t>
            </a:r>
            <a:endParaRPr kumimoji="0" lang="en-GB" sz="100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7" name="Прямоугольник 36">
            <a:extLst>
              <a:ext uri="{FF2B5EF4-FFF2-40B4-BE49-F238E27FC236}">
                <a16:creationId xmlns:a16="http://schemas.microsoft.com/office/drawing/2014/main" id="{C31E1A21-DBB5-43AF-8D62-57E3BDA2C51E}"/>
              </a:ext>
            </a:extLst>
          </p:cNvPr>
          <p:cNvSpPr/>
          <p:nvPr/>
        </p:nvSpPr>
        <p:spPr>
          <a:xfrm>
            <a:off x="556260" y="1070310"/>
            <a:ext cx="45720" cy="396000"/>
          </a:xfrm>
          <a:prstGeom prst="rect">
            <a:avLst/>
          </a:prstGeom>
          <a:solidFill>
            <a:srgbClr val="003274"/>
          </a:solidFill>
          <a:ln>
            <a:solidFill>
              <a:srgbClr val="003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Прямоугольник 37">
            <a:extLst>
              <a:ext uri="{FF2B5EF4-FFF2-40B4-BE49-F238E27FC236}">
                <a16:creationId xmlns:a16="http://schemas.microsoft.com/office/drawing/2014/main" id="{F9E1226C-0A6F-42F5-8616-32728FB75D96}"/>
              </a:ext>
            </a:extLst>
          </p:cNvPr>
          <p:cNvSpPr/>
          <p:nvPr/>
        </p:nvSpPr>
        <p:spPr>
          <a:xfrm>
            <a:off x="4579199" y="1071524"/>
            <a:ext cx="45720" cy="396000"/>
          </a:xfrm>
          <a:prstGeom prst="rect">
            <a:avLst/>
          </a:prstGeom>
          <a:solidFill>
            <a:srgbClr val="003274"/>
          </a:solidFill>
          <a:ln>
            <a:solidFill>
              <a:srgbClr val="003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52708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quarter" idx="14"/>
          </p:nvPr>
        </p:nvSpPr>
        <p:spPr>
          <a:xfrm>
            <a:off x="539750" y="4612138"/>
            <a:ext cx="8198485" cy="187241"/>
          </a:xfrm>
        </p:spPr>
        <p:txBody>
          <a:bodyPr anchor="t"/>
          <a:lstStyle/>
          <a:p>
            <a:pPr>
              <a:spcBef>
                <a:spcPts val="600"/>
              </a:spcBef>
            </a:pPr>
            <a:r>
              <a:rPr lang="en-US" dirty="0"/>
              <a:t>[9] - GRABEZHNAYA, V., MIKHEYEV, A., Effect of oxygen content on heat transfer in steam-generating tubes in transverse flow of heavy liquid-metal coolant, Atomic energy, 127, 4, (2020), 207–215, DOI: </a:t>
            </a:r>
            <a:r>
              <a:rPr lang="en-US" u="sng" dirty="0">
                <a:hlinkClick r:id="rId2">
                  <a:extLst>
                    <a:ext uri="{A12FA001-AC4F-418D-AE19-62706E023703}">
                      <ahyp:hlinkClr xmlns:ahyp="http://schemas.microsoft.com/office/drawing/2018/hyperlinkcolor" val="tx"/>
                    </a:ext>
                  </a:extLst>
                </a:hlinkClick>
              </a:rPr>
              <a:t>https://doi.org/10.1007/s10512-00612-8</a:t>
            </a:r>
            <a:r>
              <a:rPr lang="en-US" dirty="0"/>
              <a:t>. </a:t>
            </a:r>
            <a:endParaRPr lang="ru-RU" dirty="0"/>
          </a:p>
        </p:txBody>
      </p:sp>
      <p:sp>
        <p:nvSpPr>
          <p:cNvPr id="5" name="Заголовок 4"/>
          <p:cNvSpPr>
            <a:spLocks noGrp="1"/>
          </p:cNvSpPr>
          <p:nvPr>
            <p:ph type="title"/>
          </p:nvPr>
        </p:nvSpPr>
        <p:spPr>
          <a:xfrm>
            <a:off x="539750" y="425253"/>
            <a:ext cx="7545562" cy="297256"/>
          </a:xfrm>
        </p:spPr>
        <p:txBody>
          <a:bodyPr/>
          <a:lstStyle/>
          <a:p>
            <a:r>
              <a:rPr lang="en-US" dirty="0"/>
              <a:t>Heat transfer in transverse flow: basic oxygen regime</a:t>
            </a:r>
            <a:endParaRPr lang="ru-RU" dirty="0"/>
          </a:p>
        </p:txBody>
      </p:sp>
      <p:sp>
        <p:nvSpPr>
          <p:cNvPr id="39" name="Прямоугольник 38"/>
          <p:cNvSpPr/>
          <p:nvPr/>
        </p:nvSpPr>
        <p:spPr>
          <a:xfrm>
            <a:off x="623681" y="845785"/>
            <a:ext cx="8310880" cy="261610"/>
          </a:xfrm>
          <a:prstGeom prst="rect">
            <a:avLst/>
          </a:prstGeom>
        </p:spPr>
        <p:txBody>
          <a:bodyPr wrap="square">
            <a:spAutoFit/>
          </a:bodyPr>
          <a:lstStyle/>
          <a:p>
            <a:pPr hangingPunct="0"/>
            <a:r>
              <a:rPr lang="en-US" sz="1100" b="1" dirty="0">
                <a:latin typeface="Arial" panose="020B0604020202020204" pitchFamily="34" charset="0"/>
                <a:cs typeface="Arial" panose="020B0604020202020204" pitchFamily="34" charset="0"/>
              </a:rPr>
              <a:t>Fragments of time recording of tube wall temperatures  in the </a:t>
            </a:r>
            <a:r>
              <a:rPr lang="en-GB" sz="1100" b="1" dirty="0">
                <a:latin typeface="Arial" panose="020B0604020202020204" pitchFamily="34" charset="0"/>
                <a:cs typeface="Arial" panose="020B0604020202020204" pitchFamily="34" charset="0"/>
              </a:rPr>
              <a:t>first (a)  and second (b) </a:t>
            </a:r>
            <a:r>
              <a:rPr lang="en-US" sz="1100" b="1" dirty="0">
                <a:latin typeface="Arial" panose="020B0604020202020204" pitchFamily="34" charset="0"/>
                <a:cs typeface="Arial" panose="020B0604020202020204" pitchFamily="34" charset="0"/>
              </a:rPr>
              <a:t>horizontal rows, </a:t>
            </a:r>
            <a:r>
              <a:rPr lang="en-US" sz="1100" b="1" dirty="0" err="1">
                <a:latin typeface="Arial" panose="020B0604020202020204" pitchFamily="34" charset="0"/>
                <a:cs typeface="Arial" panose="020B0604020202020204" pitchFamily="34" charset="0"/>
              </a:rPr>
              <a:t>Re</a:t>
            </a:r>
            <a:r>
              <a:rPr lang="en-US" sz="1100" b="1" baseline="-25000" dirty="0" err="1">
                <a:latin typeface="Arial" panose="020B0604020202020204" pitchFamily="34" charset="0"/>
                <a:cs typeface="Arial" panose="020B0604020202020204" pitchFamily="34" charset="0"/>
              </a:rPr>
              <a:t>Pb</a:t>
            </a:r>
            <a:r>
              <a:rPr lang="en-US" sz="1100" b="1" dirty="0">
                <a:latin typeface="Arial" panose="020B0604020202020204" pitchFamily="34" charset="0"/>
                <a:cs typeface="Arial" panose="020B0604020202020204" pitchFamily="34" charset="0"/>
              </a:rPr>
              <a:t> = 5.1</a:t>
            </a:r>
            <a:r>
              <a:rPr lang="en-US" sz="1100" b="1" dirty="0">
                <a:latin typeface="Arial" panose="020B0604020202020204" pitchFamily="34" charset="0"/>
                <a:cs typeface="Arial" panose="020B0604020202020204" pitchFamily="34" charset="0"/>
                <a:sym typeface="Symbol"/>
              </a:rPr>
              <a:t></a:t>
            </a:r>
            <a:r>
              <a:rPr lang="en-US" sz="1100" b="1" dirty="0">
                <a:latin typeface="Arial" panose="020B0604020202020204" pitchFamily="34" charset="0"/>
                <a:cs typeface="Arial" panose="020B0604020202020204" pitchFamily="34" charset="0"/>
              </a:rPr>
              <a:t>10</a:t>
            </a:r>
            <a:r>
              <a:rPr lang="en-US" sz="1100" b="1" baseline="30000" dirty="0">
                <a:latin typeface="Arial" panose="020B0604020202020204" pitchFamily="34" charset="0"/>
                <a:cs typeface="Arial" panose="020B0604020202020204" pitchFamily="34" charset="0"/>
              </a:rPr>
              <a:t>3</a:t>
            </a:r>
            <a:endParaRPr lang="ru-RU" sz="1100" b="1" dirty="0">
              <a:latin typeface="Arial" panose="020B0604020202020204" pitchFamily="34" charset="0"/>
              <a:cs typeface="Arial" panose="020B0604020202020204" pitchFamily="34" charset="0"/>
            </a:endParaRPr>
          </a:p>
        </p:txBody>
      </p:sp>
      <p:sp>
        <p:nvSpPr>
          <p:cNvPr id="88" name="TextBox 87"/>
          <p:cNvSpPr txBox="1"/>
          <p:nvPr/>
        </p:nvSpPr>
        <p:spPr>
          <a:xfrm>
            <a:off x="6835140" y="2307269"/>
            <a:ext cx="106680" cy="153888"/>
          </a:xfrm>
          <a:prstGeom prst="rect">
            <a:avLst/>
          </a:prstGeom>
          <a:noFill/>
        </p:spPr>
        <p:txBody>
          <a:bodyPr wrap="square" lIns="0" tIns="0" rIns="0" bIns="0" rtlCol="0">
            <a:spAutoFit/>
          </a:bodyPr>
          <a:lstStyle/>
          <a:p>
            <a:r>
              <a:rPr lang="ru-RU" sz="1000" b="1" i="1" dirty="0">
                <a:solidFill>
                  <a:srgbClr val="FF0000"/>
                </a:solidFill>
              </a:rPr>
              <a:t>а</a:t>
            </a:r>
          </a:p>
        </p:txBody>
      </p:sp>
      <p:sp>
        <p:nvSpPr>
          <p:cNvPr id="89" name="TextBox 88"/>
          <p:cNvSpPr txBox="1"/>
          <p:nvPr/>
        </p:nvSpPr>
        <p:spPr>
          <a:xfrm>
            <a:off x="6835140" y="3998908"/>
            <a:ext cx="121920" cy="153888"/>
          </a:xfrm>
          <a:prstGeom prst="rect">
            <a:avLst/>
          </a:prstGeom>
          <a:noFill/>
        </p:spPr>
        <p:txBody>
          <a:bodyPr wrap="square" lIns="0" tIns="0" rIns="0" bIns="0" rtlCol="0">
            <a:spAutoFit/>
          </a:bodyPr>
          <a:lstStyle/>
          <a:p>
            <a:r>
              <a:rPr lang="en-US" sz="1000" b="1" i="1" dirty="0">
                <a:solidFill>
                  <a:srgbClr val="FF0000"/>
                </a:solidFill>
              </a:rPr>
              <a:t>b</a:t>
            </a:r>
            <a:endParaRPr lang="ru-RU" sz="1000" b="1" i="1" dirty="0">
              <a:solidFill>
                <a:srgbClr val="FF0000"/>
              </a:solidFill>
            </a:endParaRPr>
          </a:p>
        </p:txBody>
      </p:sp>
      <p:sp>
        <p:nvSpPr>
          <p:cNvPr id="6184" name="Rectangle 40"/>
          <p:cNvSpPr>
            <a:spLocks noChangeArrowheads="1"/>
          </p:cNvSpPr>
          <p:nvPr/>
        </p:nvSpPr>
        <p:spPr bwMode="auto">
          <a:xfrm>
            <a:off x="455294" y="1335654"/>
            <a:ext cx="4629151" cy="83099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hangingPunct="0">
              <a:spcAft>
                <a:spcPts val="600"/>
              </a:spcAft>
            </a:pPr>
            <a:r>
              <a:rPr lang="en-US" sz="1200" dirty="0">
                <a:solidFill>
                  <a:srgbClr val="333333"/>
                </a:solidFill>
                <a:latin typeface="Arial" panose="020B0604020202020204" pitchFamily="34" charset="0"/>
                <a:cs typeface="Arial" panose="020B0604020202020204" pitchFamily="34" charset="0"/>
              </a:rPr>
              <a:t>Before the experiments, the coolant was purified by means of an argon-hydrogen mixture. As a result, the oxygen concentration in the lead decreased to a value, which corresponds to the basic oxygen operating mode of the lead loop.</a:t>
            </a:r>
            <a:endParaRPr lang="ru-RU" sz="1200" dirty="0">
              <a:solidFill>
                <a:srgbClr val="333333"/>
              </a:solidFill>
              <a:latin typeface="Arial" panose="020B0604020202020204" pitchFamily="34" charset="0"/>
              <a:cs typeface="Arial" panose="020B0604020202020204" pitchFamily="34" charset="0"/>
            </a:endParaRPr>
          </a:p>
        </p:txBody>
      </p:sp>
      <p:graphicFrame>
        <p:nvGraphicFramePr>
          <p:cNvPr id="37" name="Диаграмма 36"/>
          <p:cNvGraphicFramePr/>
          <p:nvPr>
            <p:extLst>
              <p:ext uri="{D42A27DB-BD31-4B8C-83A1-F6EECF244321}">
                <p14:modId xmlns:p14="http://schemas.microsoft.com/office/powerpoint/2010/main" val="50441505"/>
              </p:ext>
            </p:extLst>
          </p:nvPr>
        </p:nvGraphicFramePr>
        <p:xfrm>
          <a:off x="5120641" y="1140826"/>
          <a:ext cx="3368040" cy="1888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8" name="Диаграмма 37"/>
          <p:cNvGraphicFramePr/>
          <p:nvPr>
            <p:extLst>
              <p:ext uri="{D42A27DB-BD31-4B8C-83A1-F6EECF244321}">
                <p14:modId xmlns:p14="http://schemas.microsoft.com/office/powerpoint/2010/main" val="3187175503"/>
              </p:ext>
            </p:extLst>
          </p:nvPr>
        </p:nvGraphicFramePr>
        <p:xfrm>
          <a:off x="5166360" y="2855909"/>
          <a:ext cx="3337560" cy="1689858"/>
        </p:xfrm>
        <a:graphic>
          <a:graphicData uri="http://schemas.openxmlformats.org/drawingml/2006/chart">
            <c:chart xmlns:c="http://schemas.openxmlformats.org/drawingml/2006/chart" xmlns:r="http://schemas.openxmlformats.org/officeDocument/2006/relationships" r:id="rId4"/>
          </a:graphicData>
        </a:graphic>
      </p:graphicFrame>
      <p:sp>
        <p:nvSpPr>
          <p:cNvPr id="33794" name="Text Box 2"/>
          <p:cNvSpPr txBox="1">
            <a:spLocks noChangeArrowheads="1"/>
          </p:cNvSpPr>
          <p:nvPr/>
        </p:nvSpPr>
        <p:spPr bwMode="auto">
          <a:xfrm>
            <a:off x="6789420" y="4400986"/>
            <a:ext cx="434340" cy="144780"/>
          </a:xfrm>
          <a:prstGeom prst="rect">
            <a:avLst/>
          </a:prstGeom>
          <a:solidFill>
            <a:srgbClr val="FFFFFF"/>
          </a:solidFill>
          <a:ln w="9525">
            <a:noFill/>
            <a:miter lim="800000"/>
            <a:headEnd/>
            <a:tailEnd/>
          </a:ln>
        </p:spPr>
        <p:txBody>
          <a:bodyPr vert="horz" wrap="square" lIns="18000" tIns="0" rIns="1800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u="none" strike="noStrike" cap="none" normalizeH="0" baseline="0" dirty="0">
                <a:ln>
                  <a:noFill/>
                </a:ln>
                <a:solidFill>
                  <a:schemeClr val="tx1"/>
                </a:solidFill>
                <a:effectLst/>
                <a:latin typeface="Arial" panose="020B0604020202020204" pitchFamily="34" charset="0"/>
                <a:cs typeface="Arial" panose="020B0604020202020204" pitchFamily="34" charset="0"/>
              </a:rPr>
              <a:t>Time, s</a:t>
            </a:r>
            <a:endParaRPr kumimoji="0" lang="ru-RU" sz="70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3795" name="Text Box 3"/>
          <p:cNvSpPr txBox="1">
            <a:spLocks noChangeArrowheads="1"/>
          </p:cNvSpPr>
          <p:nvPr/>
        </p:nvSpPr>
        <p:spPr bwMode="auto">
          <a:xfrm>
            <a:off x="5440680" y="3031168"/>
            <a:ext cx="144780" cy="914400"/>
          </a:xfrm>
          <a:prstGeom prst="rect">
            <a:avLst/>
          </a:prstGeom>
          <a:solidFill>
            <a:srgbClr val="FFFFFF"/>
          </a:solidFill>
          <a:ln w="9525">
            <a:noFill/>
            <a:miter lim="800000"/>
            <a:headEnd/>
            <a:tailEnd/>
          </a:ln>
        </p:spPr>
        <p:txBody>
          <a:bodyPr vert="vert270" wrap="square" lIns="18000" tIns="0" rIns="1800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u="none" strike="noStrike" cap="none" normalizeH="0" baseline="0" dirty="0">
                <a:ln>
                  <a:noFill/>
                </a:ln>
                <a:solidFill>
                  <a:schemeClr val="tx1"/>
                </a:solidFill>
                <a:effectLst/>
                <a:latin typeface="Arial" panose="020B0604020202020204" pitchFamily="34" charset="0"/>
                <a:cs typeface="Arial" panose="020B0604020202020204" pitchFamily="34" charset="0"/>
              </a:rPr>
              <a:t>Temperature</a:t>
            </a:r>
            <a:r>
              <a:rPr kumimoji="0" lang="ru-RU" sz="700" u="none" strike="noStrike" cap="none" normalizeH="0" baseline="0" dirty="0">
                <a:ln>
                  <a:noFill/>
                </a:ln>
                <a:solidFill>
                  <a:schemeClr val="tx1"/>
                </a:solidFill>
                <a:effectLst/>
                <a:latin typeface="Arial" panose="020B0604020202020204" pitchFamily="34" charset="0"/>
                <a:cs typeface="Arial" panose="020B0604020202020204" pitchFamily="34" charset="0"/>
              </a:rPr>
              <a:t> drop</a:t>
            </a:r>
          </a:p>
        </p:txBody>
      </p:sp>
      <p:cxnSp>
        <p:nvCxnSpPr>
          <p:cNvPr id="42" name="Прямая соединительная линия 41"/>
          <p:cNvCxnSpPr/>
          <p:nvPr/>
        </p:nvCxnSpPr>
        <p:spPr>
          <a:xfrm>
            <a:off x="7871460" y="3831268"/>
            <a:ext cx="152400" cy="114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7703820" y="3290248"/>
            <a:ext cx="320040" cy="198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p:cNvCxnSpPr/>
          <p:nvPr/>
        </p:nvCxnSpPr>
        <p:spPr>
          <a:xfrm>
            <a:off x="7665720" y="3137848"/>
            <a:ext cx="365760" cy="16002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p:cNvCxnSpPr/>
          <p:nvPr/>
        </p:nvCxnSpPr>
        <p:spPr>
          <a:xfrm flipV="1">
            <a:off x="7703820" y="3000688"/>
            <a:ext cx="327660" cy="6858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9"/>
          <p:cNvCxnSpPr/>
          <p:nvPr/>
        </p:nvCxnSpPr>
        <p:spPr>
          <a:xfrm>
            <a:off x="7840980" y="2261548"/>
            <a:ext cx="152400" cy="30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72"/>
          <p:cNvCxnSpPr/>
          <p:nvPr/>
        </p:nvCxnSpPr>
        <p:spPr>
          <a:xfrm flipV="1">
            <a:off x="7818120" y="1392868"/>
            <a:ext cx="175260" cy="10668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Прямая соединительная линия 75"/>
          <p:cNvCxnSpPr/>
          <p:nvPr/>
        </p:nvCxnSpPr>
        <p:spPr>
          <a:xfrm>
            <a:off x="7536180" y="1911028"/>
            <a:ext cx="46482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78"/>
          <p:cNvCxnSpPr/>
          <p:nvPr/>
        </p:nvCxnSpPr>
        <p:spPr>
          <a:xfrm>
            <a:off x="7665720" y="1865308"/>
            <a:ext cx="335280" cy="8382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Прямая соединительная линия 81"/>
          <p:cNvCxnSpPr/>
          <p:nvPr/>
        </p:nvCxnSpPr>
        <p:spPr>
          <a:xfrm flipV="1">
            <a:off x="7741920" y="1575748"/>
            <a:ext cx="259080" cy="91440"/>
          </a:xfrm>
          <a:prstGeom prst="line">
            <a:avLst/>
          </a:prstGeom>
        </p:spPr>
        <p:style>
          <a:lnRef idx="1">
            <a:schemeClr val="accent1"/>
          </a:lnRef>
          <a:fillRef idx="0">
            <a:schemeClr val="accent1"/>
          </a:fillRef>
          <a:effectRef idx="0">
            <a:schemeClr val="accent1"/>
          </a:effectRef>
          <a:fontRef idx="minor">
            <a:schemeClr val="tx1"/>
          </a:fontRef>
        </p:style>
      </p:cxnSp>
      <p:sp>
        <p:nvSpPr>
          <p:cNvPr id="83" name="Text Box 3"/>
          <p:cNvSpPr txBox="1">
            <a:spLocks noChangeArrowheads="1"/>
          </p:cNvSpPr>
          <p:nvPr/>
        </p:nvSpPr>
        <p:spPr bwMode="auto">
          <a:xfrm>
            <a:off x="5410200" y="1385248"/>
            <a:ext cx="182880" cy="914400"/>
          </a:xfrm>
          <a:prstGeom prst="rect">
            <a:avLst/>
          </a:prstGeom>
          <a:solidFill>
            <a:srgbClr val="FFFFFF"/>
          </a:solidFill>
          <a:ln w="9525">
            <a:noFill/>
            <a:miter lim="800000"/>
            <a:headEnd/>
            <a:tailEnd/>
          </a:ln>
        </p:spPr>
        <p:txBody>
          <a:bodyPr vert="vert270" wrap="square" lIns="18000" tIns="0" rIns="1800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u="none" strike="noStrike" cap="none" normalizeH="0" baseline="0" dirty="0">
                <a:ln>
                  <a:noFill/>
                </a:ln>
                <a:solidFill>
                  <a:schemeClr val="tx1"/>
                </a:solidFill>
                <a:effectLst/>
                <a:latin typeface="Arial" panose="020B0604020202020204" pitchFamily="34" charset="0"/>
                <a:cs typeface="Arial" panose="020B0604020202020204" pitchFamily="34" charset="0"/>
              </a:rPr>
              <a:t>Temperature</a:t>
            </a:r>
            <a:r>
              <a:rPr kumimoji="0" lang="ru-RU" sz="700" u="none" strike="noStrike" cap="none" normalizeH="0" baseline="0" dirty="0">
                <a:ln>
                  <a:noFill/>
                </a:ln>
                <a:solidFill>
                  <a:schemeClr val="tx1"/>
                </a:solidFill>
                <a:effectLst/>
                <a:latin typeface="Arial" panose="020B0604020202020204" pitchFamily="34" charset="0"/>
                <a:cs typeface="Arial" panose="020B0604020202020204" pitchFamily="34" charset="0"/>
              </a:rPr>
              <a:t> drop</a:t>
            </a:r>
          </a:p>
        </p:txBody>
      </p:sp>
      <p:cxnSp>
        <p:nvCxnSpPr>
          <p:cNvPr id="23" name="Прямая со стрелкой 22"/>
          <p:cNvCxnSpPr/>
          <p:nvPr/>
        </p:nvCxnSpPr>
        <p:spPr>
          <a:xfrm rot="16200000" flipV="1">
            <a:off x="6400800" y="1850068"/>
            <a:ext cx="754380" cy="762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rot="16200000" flipH="1">
            <a:off x="7174230" y="3362638"/>
            <a:ext cx="647700" cy="1524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438900" y="1918648"/>
            <a:ext cx="289560" cy="138499"/>
          </a:xfrm>
          <a:prstGeom prst="rect">
            <a:avLst/>
          </a:prstGeom>
          <a:solidFill>
            <a:srgbClr val="CCFFFF"/>
          </a:solidFill>
        </p:spPr>
        <p:txBody>
          <a:bodyPr wrap="square" lIns="0" tIns="0" rIns="0" bIns="0" rtlCol="0">
            <a:spAutoFit/>
          </a:bodyPr>
          <a:lstStyle/>
          <a:p>
            <a:r>
              <a:rPr lang="ru-RU" sz="900" dirty="0">
                <a:latin typeface="Arial" panose="020B0604020202020204" pitchFamily="34" charset="0"/>
                <a:cs typeface="Arial" panose="020B0604020202020204" pitchFamily="34" charset="0"/>
              </a:rPr>
              <a:t>11 </a:t>
            </a:r>
            <a:r>
              <a:rPr lang="ru-RU" sz="900" dirty="0">
                <a:latin typeface="Arial" panose="020B0604020202020204" pitchFamily="34" charset="0"/>
                <a:cs typeface="Arial" panose="020B0604020202020204" pitchFamily="34" charset="0"/>
                <a:sym typeface="Symbol"/>
              </a:rPr>
              <a:t>С</a:t>
            </a:r>
            <a:endParaRPr lang="ru-RU" sz="900" dirty="0">
              <a:latin typeface="Arial" panose="020B0604020202020204" pitchFamily="34" charset="0"/>
              <a:cs typeface="Arial" panose="020B0604020202020204" pitchFamily="34" charset="0"/>
            </a:endParaRPr>
          </a:p>
        </p:txBody>
      </p:sp>
      <p:sp>
        <p:nvSpPr>
          <p:cNvPr id="30" name="TextBox 29"/>
          <p:cNvSpPr txBox="1"/>
          <p:nvPr/>
        </p:nvSpPr>
        <p:spPr>
          <a:xfrm>
            <a:off x="7117080" y="3328348"/>
            <a:ext cx="289560" cy="138499"/>
          </a:xfrm>
          <a:prstGeom prst="rect">
            <a:avLst/>
          </a:prstGeom>
          <a:solidFill>
            <a:srgbClr val="CCFFFF"/>
          </a:solidFill>
        </p:spPr>
        <p:txBody>
          <a:bodyPr wrap="square" lIns="0" tIns="0" rIns="0" bIns="0" rtlCol="0">
            <a:spAutoFit/>
          </a:bodyPr>
          <a:lstStyle/>
          <a:p>
            <a:r>
              <a:rPr lang="ru-RU" sz="900" dirty="0">
                <a:latin typeface="Times New Roman" pitchFamily="18" charset="0"/>
                <a:cs typeface="Times New Roman" pitchFamily="18" charset="0"/>
              </a:rPr>
              <a:t>9 </a:t>
            </a:r>
            <a:r>
              <a:rPr lang="ru-RU" sz="900" dirty="0">
                <a:latin typeface="Times New Roman" pitchFamily="18" charset="0"/>
                <a:cs typeface="Times New Roman" pitchFamily="18" charset="0"/>
                <a:sym typeface="Symbol"/>
              </a:rPr>
              <a:t>С</a:t>
            </a:r>
            <a:endParaRPr lang="ru-RU" sz="900" dirty="0">
              <a:latin typeface="Times New Roman" pitchFamily="18" charset="0"/>
              <a:cs typeface="Times New Roman" pitchFamily="18" charset="0"/>
            </a:endParaRPr>
          </a:p>
        </p:txBody>
      </p:sp>
      <p:cxnSp>
        <p:nvCxnSpPr>
          <p:cNvPr id="32" name="Прямая соединительная линия 31"/>
          <p:cNvCxnSpPr>
            <a:stCxn id="29" idx="0"/>
          </p:cNvCxnSpPr>
          <p:nvPr/>
        </p:nvCxnSpPr>
        <p:spPr>
          <a:xfrm rot="5400000" flipH="1" flipV="1">
            <a:off x="6652260" y="1781488"/>
            <a:ext cx="6858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a:stCxn id="30" idx="0"/>
          </p:cNvCxnSpPr>
          <p:nvPr/>
        </p:nvCxnSpPr>
        <p:spPr>
          <a:xfrm rot="5400000" flipH="1" flipV="1">
            <a:off x="7353300" y="3168328"/>
            <a:ext cx="68580" cy="251460"/>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angle 40">
            <a:extLst>
              <a:ext uri="{FF2B5EF4-FFF2-40B4-BE49-F238E27FC236}">
                <a16:creationId xmlns:a16="http://schemas.microsoft.com/office/drawing/2014/main" id="{15E87703-FFCF-B44F-AAC2-E9EDA93F6B96}"/>
              </a:ext>
            </a:extLst>
          </p:cNvPr>
          <p:cNvSpPr>
            <a:spLocks noChangeArrowheads="1"/>
          </p:cNvSpPr>
          <p:nvPr/>
        </p:nvSpPr>
        <p:spPr bwMode="auto">
          <a:xfrm>
            <a:off x="455294" y="2356530"/>
            <a:ext cx="4665347" cy="83099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hangingPunct="0">
              <a:spcAft>
                <a:spcPts val="600"/>
              </a:spcAft>
            </a:pPr>
            <a:r>
              <a:rPr lang="en-US" sz="1200" dirty="0">
                <a:solidFill>
                  <a:srgbClr val="333333"/>
                </a:solidFill>
                <a:latin typeface="Arial" panose="020B0604020202020204" pitchFamily="34" charset="0"/>
                <a:cs typeface="Arial" panose="020B0604020202020204" pitchFamily="34" charset="0"/>
              </a:rPr>
              <a:t>The data of one of the experiments with the minimum lead flow rate are shown in Fig. </a:t>
            </a:r>
            <a:r>
              <a:rPr lang="en-US" sz="1200" b="1" dirty="0">
                <a:solidFill>
                  <a:srgbClr val="003274"/>
                </a:solidFill>
                <a:latin typeface="Arial" panose="020B0604020202020204" pitchFamily="34" charset="0"/>
                <a:cs typeface="Arial" panose="020B0604020202020204" pitchFamily="34" charset="0"/>
              </a:rPr>
              <a:t>a</a:t>
            </a:r>
            <a:r>
              <a:rPr lang="en-US" sz="1200" dirty="0">
                <a:solidFill>
                  <a:srgbClr val="333333"/>
                </a:solidFill>
                <a:latin typeface="Arial" panose="020B0604020202020204" pitchFamily="34" charset="0"/>
                <a:cs typeface="Arial" panose="020B0604020202020204" pitchFamily="34" charset="0"/>
              </a:rPr>
              <a:t>,</a:t>
            </a:r>
            <a:r>
              <a:rPr lang="en-US" sz="1200" b="1" dirty="0">
                <a:solidFill>
                  <a:srgbClr val="003274"/>
                </a:solidFill>
                <a:latin typeface="Arial" panose="020B0604020202020204" pitchFamily="34" charset="0"/>
                <a:cs typeface="Arial" panose="020B0604020202020204" pitchFamily="34" charset="0"/>
              </a:rPr>
              <a:t> b. </a:t>
            </a:r>
            <a:r>
              <a:rPr lang="en-US" sz="1200" dirty="0">
                <a:solidFill>
                  <a:srgbClr val="333333"/>
                </a:solidFill>
                <a:latin typeface="Arial" panose="020B0604020202020204" pitchFamily="34" charset="0"/>
                <a:cs typeface="Arial" panose="020B0604020202020204" pitchFamily="34" charset="0"/>
              </a:rPr>
              <a:t>Low-frequency temperature fluctuations with a frequency of less than 0.25 Hz occur on the surface of the heat-transfer tubes.</a:t>
            </a:r>
            <a:endParaRPr lang="ru-RU" sz="1200" dirty="0">
              <a:solidFill>
                <a:srgbClr val="333333"/>
              </a:solidFill>
              <a:latin typeface="Arial" panose="020B0604020202020204" pitchFamily="34" charset="0"/>
              <a:cs typeface="Arial" panose="020B0604020202020204" pitchFamily="34" charset="0"/>
            </a:endParaRPr>
          </a:p>
        </p:txBody>
      </p:sp>
      <p:sp>
        <p:nvSpPr>
          <p:cNvPr id="31" name="Rectangle 40">
            <a:extLst>
              <a:ext uri="{FF2B5EF4-FFF2-40B4-BE49-F238E27FC236}">
                <a16:creationId xmlns:a16="http://schemas.microsoft.com/office/drawing/2014/main" id="{D6D58F30-DD1E-B049-AAD4-C29B8500A931}"/>
              </a:ext>
            </a:extLst>
          </p:cNvPr>
          <p:cNvSpPr>
            <a:spLocks noChangeArrowheads="1"/>
          </p:cNvSpPr>
          <p:nvPr/>
        </p:nvSpPr>
        <p:spPr bwMode="auto">
          <a:xfrm>
            <a:off x="455294" y="3377406"/>
            <a:ext cx="4718685" cy="83099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hangingPunct="0">
              <a:spcAft>
                <a:spcPts val="600"/>
              </a:spcAft>
            </a:pPr>
            <a:r>
              <a:rPr lang="en-US" sz="1200" dirty="0">
                <a:solidFill>
                  <a:srgbClr val="333333"/>
                </a:solidFill>
                <a:latin typeface="Arial" panose="020B0604020202020204" pitchFamily="34" charset="0"/>
                <a:cs typeface="Arial" panose="020B0604020202020204" pitchFamily="34" charset="0"/>
              </a:rPr>
              <a:t>On the one hand, over 3.5-time increase in the lead flow rate resulted in an appreciable reduction of the amplitude of temperature pulsations; on the other hand, in an increase in the temperature maldistribution between the coolant layers.</a:t>
            </a:r>
            <a:endParaRPr lang="ru-RU" sz="1200" dirty="0">
              <a:solidFill>
                <a:srgbClr val="333333"/>
              </a:solidFill>
              <a:latin typeface="Arial" panose="020B0604020202020204" pitchFamily="34" charset="0"/>
              <a:cs typeface="Arial" panose="020B0604020202020204" pitchFamily="34" charset="0"/>
            </a:endParaRPr>
          </a:p>
        </p:txBody>
      </p:sp>
      <p:sp>
        <p:nvSpPr>
          <p:cNvPr id="33" name="Прямоугольник 32">
            <a:extLst>
              <a:ext uri="{FF2B5EF4-FFF2-40B4-BE49-F238E27FC236}">
                <a16:creationId xmlns:a16="http://schemas.microsoft.com/office/drawing/2014/main" id="{16FC2951-2D13-4644-8295-3C55EC832F3D}"/>
              </a:ext>
            </a:extLst>
          </p:cNvPr>
          <p:cNvSpPr/>
          <p:nvPr/>
        </p:nvSpPr>
        <p:spPr>
          <a:xfrm>
            <a:off x="539750" y="796049"/>
            <a:ext cx="45720" cy="396000"/>
          </a:xfrm>
          <a:prstGeom prst="rect">
            <a:avLst/>
          </a:prstGeom>
          <a:solidFill>
            <a:srgbClr val="003274"/>
          </a:solidFill>
          <a:ln>
            <a:solidFill>
              <a:srgbClr val="003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52708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quarter" idx="14"/>
          </p:nvPr>
        </p:nvSpPr>
        <p:spPr>
          <a:xfrm>
            <a:off x="531446" y="4630393"/>
            <a:ext cx="8081110" cy="176558"/>
          </a:xfrm>
        </p:spPr>
        <p:txBody>
          <a:bodyPr anchor="t"/>
          <a:lstStyle/>
          <a:p>
            <a:pPr>
              <a:spcBef>
                <a:spcPts val="600"/>
              </a:spcBef>
            </a:pPr>
            <a:r>
              <a:rPr lang="en-US" dirty="0"/>
              <a:t>[</a:t>
            </a:r>
            <a:r>
              <a:rPr lang="ru-RU" dirty="0"/>
              <a:t>10</a:t>
            </a:r>
            <a:r>
              <a:rPr lang="en-US" dirty="0"/>
              <a:t>] - PARFENOV, A., MIKHEYEV, A., GRABEZHNAYA, V., SHCHERBAKOV, S., “Experimental study of heat transfer in a transverse flow of lead around a bundle of steam-generating tubes”, Thermophysics of Fast Neutron reactors “Theplophyzika-2013”</a:t>
            </a:r>
            <a:r>
              <a:rPr lang="en-US" i="1" dirty="0"/>
              <a:t> </a:t>
            </a:r>
            <a:r>
              <a:rPr lang="en-US" dirty="0"/>
              <a:t>(Proc. Sci.-Tech. Conf., Obninsk, SSC RF – IPPE, October 30 – November 1, 2013), SSC RF – IPPE Publ., Obninsk, (2014), </a:t>
            </a:r>
            <a:r>
              <a:rPr lang="en-US" b="1" dirty="0"/>
              <a:t>1</a:t>
            </a:r>
            <a:r>
              <a:rPr lang="en-US" dirty="0"/>
              <a:t>, 294–299, (in Russian).</a:t>
            </a:r>
            <a:endParaRPr lang="ru-RU" dirty="0"/>
          </a:p>
        </p:txBody>
      </p:sp>
      <p:sp>
        <p:nvSpPr>
          <p:cNvPr id="5" name="Заголовок 4"/>
          <p:cNvSpPr>
            <a:spLocks noGrp="1"/>
          </p:cNvSpPr>
          <p:nvPr>
            <p:ph type="title"/>
          </p:nvPr>
        </p:nvSpPr>
        <p:spPr>
          <a:xfrm>
            <a:off x="534785" y="423926"/>
            <a:ext cx="7455015" cy="307023"/>
          </a:xfrm>
        </p:spPr>
        <p:txBody>
          <a:bodyPr/>
          <a:lstStyle/>
          <a:p>
            <a:r>
              <a:rPr lang="en-US" dirty="0"/>
              <a:t>Heat transfer in transverse flow:</a:t>
            </a:r>
            <a:r>
              <a:rPr lang="en-GB" dirty="0"/>
              <a:t> </a:t>
            </a:r>
            <a:r>
              <a:rPr lang="en-US" dirty="0"/>
              <a:t>basic oxygen regime</a:t>
            </a:r>
            <a:endParaRPr lang="ru-RU" dirty="0"/>
          </a:p>
        </p:txBody>
      </p:sp>
      <p:sp>
        <p:nvSpPr>
          <p:cNvPr id="39" name="Прямоугольник 38"/>
          <p:cNvSpPr/>
          <p:nvPr/>
        </p:nvSpPr>
        <p:spPr>
          <a:xfrm>
            <a:off x="434340" y="1049516"/>
            <a:ext cx="4145280" cy="646331"/>
          </a:xfrm>
          <a:prstGeom prst="rect">
            <a:avLst/>
          </a:prstGeom>
        </p:spPr>
        <p:txBody>
          <a:bodyPr wrap="square">
            <a:spAutoFit/>
          </a:bodyPr>
          <a:lstStyle/>
          <a:p>
            <a:pPr hangingPunct="0"/>
            <a:r>
              <a:rPr lang="en-US" sz="1200" dirty="0">
                <a:solidFill>
                  <a:srgbClr val="333333"/>
                </a:solidFill>
                <a:latin typeface="Arial" panose="020B0604020202020204" pitchFamily="34" charset="0"/>
                <a:cs typeface="Arial" panose="020B0604020202020204" pitchFamily="34" charset="0"/>
              </a:rPr>
              <a:t>Based on the results obtained, the lead heat transfer coefficient in the basic oxygen regime can be calculated by the formula </a:t>
            </a:r>
            <a:r>
              <a:rPr lang="en-GB" sz="1200" dirty="0">
                <a:solidFill>
                  <a:srgbClr val="333333"/>
                </a:solidFill>
                <a:latin typeface="Arial" panose="020B0604020202020204" pitchFamily="34" charset="0"/>
                <a:cs typeface="Arial" panose="020B0604020202020204" pitchFamily="34" charset="0"/>
              </a:rPr>
              <a:t>previously determined at the IPPE JSC </a:t>
            </a:r>
            <a:r>
              <a:rPr lang="en-US" sz="1200" dirty="0">
                <a:solidFill>
                  <a:srgbClr val="333333"/>
                </a:solidFill>
                <a:latin typeface="Arial" panose="020B0604020202020204" pitchFamily="34" charset="0"/>
                <a:cs typeface="Arial" panose="020B0604020202020204" pitchFamily="34" charset="0"/>
              </a:rPr>
              <a:t>[10]:</a:t>
            </a:r>
            <a:endParaRPr lang="ru-RU" sz="1200" dirty="0">
              <a:solidFill>
                <a:srgbClr val="333333"/>
              </a:solidFill>
              <a:latin typeface="Arial" panose="020B0604020202020204" pitchFamily="34" charset="0"/>
              <a:cs typeface="Arial" panose="020B0604020202020204" pitchFamily="34" charset="0"/>
            </a:endParaRPr>
          </a:p>
        </p:txBody>
      </p:sp>
      <p:sp>
        <p:nvSpPr>
          <p:cNvPr id="6184" name="Rectangle 40"/>
          <p:cNvSpPr>
            <a:spLocks noChangeArrowheads="1"/>
          </p:cNvSpPr>
          <p:nvPr/>
        </p:nvSpPr>
        <p:spPr bwMode="auto">
          <a:xfrm>
            <a:off x="4504649" y="3315321"/>
            <a:ext cx="446237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hangingPunct="0"/>
            <a:r>
              <a:rPr lang="en-US" sz="1200" dirty="0">
                <a:latin typeface="Arial" panose="020B0604020202020204" pitchFamily="34" charset="0"/>
                <a:cs typeface="Arial" panose="020B0604020202020204" pitchFamily="34" charset="0"/>
              </a:rPr>
              <a:t>The data presented are related only to the experiments with supercritical water parameters. A decrease in the lead heat transfer coefficient was found out in case of severe lead contamination with oxygen to the Nusselt number equal to 2.0.</a:t>
            </a:r>
            <a:endParaRPr lang="ru-RU" sz="1200" dirty="0">
              <a:latin typeface="Arial" panose="020B0604020202020204" pitchFamily="34" charset="0"/>
              <a:cs typeface="Arial" panose="020B0604020202020204" pitchFamily="34" charset="0"/>
            </a:endParaRPr>
          </a:p>
        </p:txBody>
      </p:sp>
      <p:sp>
        <p:nvSpPr>
          <p:cNvPr id="33" name="Прямоугольник 32"/>
          <p:cNvSpPr/>
          <p:nvPr/>
        </p:nvSpPr>
        <p:spPr>
          <a:xfrm>
            <a:off x="615315" y="2615280"/>
            <a:ext cx="3954780" cy="461665"/>
          </a:xfrm>
          <a:prstGeom prst="rect">
            <a:avLst/>
          </a:prstGeom>
        </p:spPr>
        <p:txBody>
          <a:bodyPr wrap="square">
            <a:spAutoFit/>
          </a:bodyPr>
          <a:lstStyle/>
          <a:p>
            <a:r>
              <a:rPr lang="en-US" sz="1200" b="1" dirty="0">
                <a:latin typeface="Arial" panose="020B0604020202020204" pitchFamily="34" charset="0"/>
                <a:cs typeface="Arial" panose="020B0604020202020204" pitchFamily="34" charset="0"/>
              </a:rPr>
              <a:t>Linear overall heat transfer coefficient as a function</a:t>
            </a:r>
          </a:p>
          <a:p>
            <a:r>
              <a:rPr lang="en-US" sz="1200" b="1" dirty="0">
                <a:latin typeface="Arial" panose="020B0604020202020204" pitchFamily="34" charset="0"/>
                <a:cs typeface="Arial" panose="020B0604020202020204" pitchFamily="34" charset="0"/>
              </a:rPr>
              <a:t>of lead velocity </a:t>
            </a:r>
            <a:endParaRPr lang="ru-RU" sz="1200" b="1" dirty="0">
              <a:latin typeface="Arial" panose="020B0604020202020204" pitchFamily="34" charset="0"/>
              <a:cs typeface="Arial" panose="020B0604020202020204" pitchFamily="34" charset="0"/>
            </a:endParaRPr>
          </a:p>
        </p:txBody>
      </p:sp>
      <p:graphicFrame>
        <p:nvGraphicFramePr>
          <p:cNvPr id="35" name="Диаграмма 34"/>
          <p:cNvGraphicFramePr/>
          <p:nvPr>
            <p:extLst>
              <p:ext uri="{D42A27DB-BD31-4B8C-83A1-F6EECF244321}">
                <p14:modId xmlns:p14="http://schemas.microsoft.com/office/powerpoint/2010/main" val="3117097251"/>
              </p:ext>
            </p:extLst>
          </p:nvPr>
        </p:nvGraphicFramePr>
        <p:xfrm>
          <a:off x="531445" y="3050029"/>
          <a:ext cx="3130435" cy="1713071"/>
        </p:xfrm>
        <a:graphic>
          <a:graphicData uri="http://schemas.openxmlformats.org/drawingml/2006/chart">
            <c:chart xmlns:c="http://schemas.openxmlformats.org/drawingml/2006/chart" xmlns:r="http://schemas.openxmlformats.org/officeDocument/2006/relationships" r:id="rId2"/>
          </a:graphicData>
        </a:graphic>
      </p:graphicFrame>
      <p:sp>
        <p:nvSpPr>
          <p:cNvPr id="36" name="Прямоугольник 35"/>
          <p:cNvSpPr/>
          <p:nvPr/>
        </p:nvSpPr>
        <p:spPr>
          <a:xfrm>
            <a:off x="4823460" y="1015733"/>
            <a:ext cx="3680460" cy="461665"/>
          </a:xfrm>
          <a:prstGeom prst="rect">
            <a:avLst/>
          </a:prstGeom>
        </p:spPr>
        <p:txBody>
          <a:bodyPr wrap="square">
            <a:spAutoFit/>
          </a:bodyPr>
          <a:lstStyle/>
          <a:p>
            <a:r>
              <a:rPr lang="en-US" sz="1200" b="1" dirty="0">
                <a:latin typeface="Arial" panose="020B0604020202020204" pitchFamily="34" charset="0"/>
                <a:cs typeface="Arial" panose="020B0604020202020204" pitchFamily="34" charset="0"/>
              </a:rPr>
              <a:t>The Nusselt number as a function of the Peclet number</a:t>
            </a:r>
            <a:endParaRPr lang="ru-RU" sz="1200" b="1" dirty="0">
              <a:latin typeface="Arial" panose="020B0604020202020204" pitchFamily="34" charset="0"/>
              <a:cs typeface="Arial" panose="020B0604020202020204" pitchFamily="34" charset="0"/>
            </a:endParaRPr>
          </a:p>
        </p:txBody>
      </p:sp>
      <p:graphicFrame>
        <p:nvGraphicFramePr>
          <p:cNvPr id="40" name="Диаграмма 39"/>
          <p:cNvGraphicFramePr/>
          <p:nvPr>
            <p:extLst>
              <p:ext uri="{D42A27DB-BD31-4B8C-83A1-F6EECF244321}">
                <p14:modId xmlns:p14="http://schemas.microsoft.com/office/powerpoint/2010/main" val="1415893459"/>
              </p:ext>
            </p:extLst>
          </p:nvPr>
        </p:nvGraphicFramePr>
        <p:xfrm>
          <a:off x="5172594" y="1444986"/>
          <a:ext cx="2791691" cy="1801091"/>
        </p:xfrm>
        <a:graphic>
          <a:graphicData uri="http://schemas.openxmlformats.org/drawingml/2006/chart">
            <c:chart xmlns:c="http://schemas.openxmlformats.org/drawingml/2006/chart" xmlns:r="http://schemas.openxmlformats.org/officeDocument/2006/relationships" r:id="rId3"/>
          </a:graphicData>
        </a:graphic>
      </p:graphicFrame>
      <p:sp>
        <p:nvSpPr>
          <p:cNvPr id="41" name="Прямоугольник 40"/>
          <p:cNvSpPr/>
          <p:nvPr/>
        </p:nvSpPr>
        <p:spPr>
          <a:xfrm>
            <a:off x="5677307" y="1634292"/>
            <a:ext cx="548233" cy="123111"/>
          </a:xfrm>
          <a:prstGeom prst="rect">
            <a:avLst/>
          </a:prstGeom>
        </p:spPr>
        <p:txBody>
          <a:bodyPr wrap="square" lIns="0" tIns="0" rIns="0" bIns="0">
            <a:spAutoFit/>
          </a:bodyPr>
          <a:lstStyle/>
          <a:p>
            <a:r>
              <a:rPr lang="en-US" sz="800" dirty="0">
                <a:latin typeface="Arial" panose="020B0604020202020204" pitchFamily="34" charset="0"/>
                <a:cs typeface="Arial" panose="020B0604020202020204" pitchFamily="34" charset="0"/>
              </a:rPr>
              <a:t>1 - Eq. (1) </a:t>
            </a:r>
            <a:endParaRPr lang="ru-RU" sz="800" dirty="0">
              <a:latin typeface="Arial" panose="020B0604020202020204" pitchFamily="34" charset="0"/>
              <a:cs typeface="Arial" panose="020B0604020202020204" pitchFamily="34" charset="0"/>
            </a:endParaRPr>
          </a:p>
        </p:txBody>
      </p:sp>
      <p:sp>
        <p:nvSpPr>
          <p:cNvPr id="43" name="Прямоугольник 42"/>
          <p:cNvSpPr/>
          <p:nvPr/>
        </p:nvSpPr>
        <p:spPr>
          <a:xfrm>
            <a:off x="7323227" y="1588572"/>
            <a:ext cx="190093" cy="230832"/>
          </a:xfrm>
          <a:prstGeom prst="rect">
            <a:avLst/>
          </a:prstGeom>
        </p:spPr>
        <p:txBody>
          <a:bodyPr wrap="square">
            <a:spAutoFit/>
          </a:bodyPr>
          <a:lstStyle/>
          <a:p>
            <a:r>
              <a:rPr lang="en-US" sz="900" dirty="0">
                <a:latin typeface="Times New Roman" pitchFamily="18" charset="0"/>
                <a:cs typeface="Times New Roman" pitchFamily="18" charset="0"/>
              </a:rPr>
              <a:t>1</a:t>
            </a:r>
            <a:endParaRPr lang="ru-RU" sz="900" dirty="0">
              <a:latin typeface="Times New Roman" pitchFamily="18" charset="0"/>
              <a:cs typeface="Times New Roman" pitchFamily="18" charset="0"/>
            </a:endParaRPr>
          </a:p>
        </p:txBody>
      </p:sp>
      <p:sp>
        <p:nvSpPr>
          <p:cNvPr id="12" name="Прямоугольник 11">
            <a:extLst>
              <a:ext uri="{FF2B5EF4-FFF2-40B4-BE49-F238E27FC236}">
                <a16:creationId xmlns:a16="http://schemas.microsoft.com/office/drawing/2014/main" id="{D3BC1B7D-7D56-E549-A44A-DB1EB3D009D8}"/>
              </a:ext>
            </a:extLst>
          </p:cNvPr>
          <p:cNvSpPr/>
          <p:nvPr/>
        </p:nvSpPr>
        <p:spPr>
          <a:xfrm>
            <a:off x="434340" y="1634292"/>
            <a:ext cx="4145280" cy="276999"/>
          </a:xfrm>
          <a:prstGeom prst="rect">
            <a:avLst/>
          </a:prstGeom>
        </p:spPr>
        <p:txBody>
          <a:bodyPr wrap="square">
            <a:spAutoFit/>
          </a:bodyPr>
          <a:lstStyle/>
          <a:p>
            <a:pPr algn="ctr"/>
            <a:r>
              <a:rPr lang="en-US" sz="1200" b="1" dirty="0">
                <a:solidFill>
                  <a:srgbClr val="003274"/>
                </a:solidFill>
                <a:latin typeface="Arial" panose="020B0604020202020204" pitchFamily="34" charset="0"/>
                <a:cs typeface="Arial" panose="020B0604020202020204" pitchFamily="34" charset="0"/>
              </a:rPr>
              <a:t>Nu = 5.5 + 0.025·Pe</a:t>
            </a:r>
            <a:r>
              <a:rPr lang="en-US" sz="1200" b="1" baseline="30000" dirty="0">
                <a:solidFill>
                  <a:srgbClr val="003274"/>
                </a:solidFill>
                <a:latin typeface="Arial" panose="020B0604020202020204" pitchFamily="34" charset="0"/>
                <a:cs typeface="Arial" panose="020B0604020202020204" pitchFamily="34" charset="0"/>
              </a:rPr>
              <a:t>0.8</a:t>
            </a:r>
            <a:r>
              <a:rPr lang="en-US" sz="1200" b="1" dirty="0">
                <a:solidFill>
                  <a:srgbClr val="003274"/>
                </a:solidFill>
                <a:latin typeface="Arial" panose="020B0604020202020204" pitchFamily="34" charset="0"/>
                <a:cs typeface="Arial" panose="020B0604020202020204" pitchFamily="34" charset="0"/>
              </a:rPr>
              <a:t>. (1)</a:t>
            </a:r>
            <a:endParaRPr lang="ru-RU" sz="1200" b="1" dirty="0">
              <a:solidFill>
                <a:srgbClr val="333333"/>
              </a:solidFill>
              <a:latin typeface="Arial" panose="020B0604020202020204" pitchFamily="34" charset="0"/>
              <a:cs typeface="Arial" panose="020B0604020202020204" pitchFamily="34" charset="0"/>
            </a:endParaRPr>
          </a:p>
        </p:txBody>
      </p:sp>
      <p:sp>
        <p:nvSpPr>
          <p:cNvPr id="13" name="Прямоугольник 12">
            <a:extLst>
              <a:ext uri="{FF2B5EF4-FFF2-40B4-BE49-F238E27FC236}">
                <a16:creationId xmlns:a16="http://schemas.microsoft.com/office/drawing/2014/main" id="{416D31C1-A9B5-974B-984C-45208767804D}"/>
              </a:ext>
            </a:extLst>
          </p:cNvPr>
          <p:cNvSpPr/>
          <p:nvPr/>
        </p:nvSpPr>
        <p:spPr>
          <a:xfrm>
            <a:off x="480060" y="1907719"/>
            <a:ext cx="4145280" cy="646331"/>
          </a:xfrm>
          <a:prstGeom prst="rect">
            <a:avLst/>
          </a:prstGeom>
        </p:spPr>
        <p:txBody>
          <a:bodyPr wrap="square">
            <a:spAutoFit/>
          </a:bodyPr>
          <a:lstStyle/>
          <a:p>
            <a:r>
              <a:rPr lang="en-US" sz="1200" dirty="0">
                <a:solidFill>
                  <a:srgbClr val="333333"/>
                </a:solidFill>
                <a:latin typeface="Arial" panose="020B0604020202020204" pitchFamily="34" charset="0"/>
                <a:cs typeface="Arial" panose="020B0604020202020204" pitchFamily="34" charset="0"/>
              </a:rPr>
              <a:t>However, the most reliable is the overall heat transfer coefficient k, since to determine it, it is not required to know water heat transfer coefficient.</a:t>
            </a:r>
            <a:endParaRPr lang="ru-RU" sz="1200" dirty="0">
              <a:solidFill>
                <a:srgbClr val="333333"/>
              </a:solidFill>
              <a:latin typeface="Arial" panose="020B0604020202020204" pitchFamily="34" charset="0"/>
              <a:cs typeface="Arial" panose="020B0604020202020204" pitchFamily="34" charset="0"/>
            </a:endParaRPr>
          </a:p>
        </p:txBody>
      </p:sp>
      <p:sp>
        <p:nvSpPr>
          <p:cNvPr id="14" name="Прямоугольник 13">
            <a:extLst>
              <a:ext uri="{FF2B5EF4-FFF2-40B4-BE49-F238E27FC236}">
                <a16:creationId xmlns:a16="http://schemas.microsoft.com/office/drawing/2014/main" id="{250265B8-AF9B-43B8-A1DF-AF8B435BF9C2}"/>
              </a:ext>
            </a:extLst>
          </p:cNvPr>
          <p:cNvSpPr/>
          <p:nvPr/>
        </p:nvSpPr>
        <p:spPr>
          <a:xfrm>
            <a:off x="4660377" y="1034990"/>
            <a:ext cx="45720" cy="396000"/>
          </a:xfrm>
          <a:prstGeom prst="rect">
            <a:avLst/>
          </a:prstGeom>
          <a:solidFill>
            <a:srgbClr val="003274"/>
          </a:solidFill>
          <a:ln>
            <a:solidFill>
              <a:srgbClr val="003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a:extLst>
              <a:ext uri="{FF2B5EF4-FFF2-40B4-BE49-F238E27FC236}">
                <a16:creationId xmlns:a16="http://schemas.microsoft.com/office/drawing/2014/main" id="{CE32C7D5-4EAC-48CA-A527-49AA8C437C07}"/>
              </a:ext>
            </a:extLst>
          </p:cNvPr>
          <p:cNvSpPr/>
          <p:nvPr/>
        </p:nvSpPr>
        <p:spPr>
          <a:xfrm>
            <a:off x="552056" y="2633948"/>
            <a:ext cx="45720" cy="396000"/>
          </a:xfrm>
          <a:prstGeom prst="rect">
            <a:avLst/>
          </a:prstGeom>
          <a:solidFill>
            <a:srgbClr val="003274"/>
          </a:solidFill>
          <a:ln>
            <a:solidFill>
              <a:srgbClr val="003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52708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0">
            <a:extLst>
              <a:ext uri="{FF2B5EF4-FFF2-40B4-BE49-F238E27FC236}">
                <a16:creationId xmlns:a16="http://schemas.microsoft.com/office/drawing/2014/main" id="{9F2316D2-07A3-4C58-A7C5-D2BE7EEE5CDB}"/>
              </a:ext>
            </a:extLst>
          </p:cNvPr>
          <p:cNvGrpSpPr/>
          <p:nvPr/>
        </p:nvGrpSpPr>
        <p:grpSpPr>
          <a:xfrm>
            <a:off x="539748" y="912512"/>
            <a:ext cx="8245475" cy="1380305"/>
            <a:chOff x="1019175" y="2457450"/>
            <a:chExt cx="5099406" cy="1752600"/>
          </a:xfrm>
        </p:grpSpPr>
        <p:sp>
          <p:nvSpPr>
            <p:cNvPr id="9" name="Rectangle 8">
              <a:extLst>
                <a:ext uri="{FF2B5EF4-FFF2-40B4-BE49-F238E27FC236}">
                  <a16:creationId xmlns:a16="http://schemas.microsoft.com/office/drawing/2014/main" id="{59C2466B-1AFA-4E9C-8B08-E4715D475624}"/>
                </a:ext>
              </a:extLst>
            </p:cNvPr>
            <p:cNvSpPr/>
            <p:nvPr/>
          </p:nvSpPr>
          <p:spPr>
            <a:xfrm>
              <a:off x="1019175" y="2457450"/>
              <a:ext cx="5099406" cy="1752600"/>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ECCE461-364B-46BB-943B-E9D8D04BCDFC}"/>
                </a:ext>
              </a:extLst>
            </p:cNvPr>
            <p:cNvSpPr/>
            <p:nvPr/>
          </p:nvSpPr>
          <p:spPr>
            <a:xfrm>
              <a:off x="1019176" y="2457450"/>
              <a:ext cx="42972" cy="1752600"/>
            </a:xfrm>
            <a:prstGeom prst="rect">
              <a:avLst/>
            </a:prstGeom>
            <a:solidFill>
              <a:srgbClr val="00327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E463F531-F46D-4410-A4D7-9910F59D332C}"/>
              </a:ext>
            </a:extLst>
          </p:cNvPr>
          <p:cNvGrpSpPr/>
          <p:nvPr/>
        </p:nvGrpSpPr>
        <p:grpSpPr>
          <a:xfrm>
            <a:off x="539747" y="2388636"/>
            <a:ext cx="8245475" cy="648000"/>
            <a:chOff x="1019175" y="2457450"/>
            <a:chExt cx="5099406" cy="1752600"/>
          </a:xfrm>
        </p:grpSpPr>
        <p:sp>
          <p:nvSpPr>
            <p:cNvPr id="12" name="Rectangle 8">
              <a:extLst>
                <a:ext uri="{FF2B5EF4-FFF2-40B4-BE49-F238E27FC236}">
                  <a16:creationId xmlns:a16="http://schemas.microsoft.com/office/drawing/2014/main" id="{89E4A108-AA96-4935-A062-A2818267D727}"/>
                </a:ext>
              </a:extLst>
            </p:cNvPr>
            <p:cNvSpPr/>
            <p:nvPr/>
          </p:nvSpPr>
          <p:spPr>
            <a:xfrm>
              <a:off x="1019175" y="2457450"/>
              <a:ext cx="5099406" cy="1752600"/>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9">
              <a:extLst>
                <a:ext uri="{FF2B5EF4-FFF2-40B4-BE49-F238E27FC236}">
                  <a16:creationId xmlns:a16="http://schemas.microsoft.com/office/drawing/2014/main" id="{D5F3841F-FEC3-48F0-A2ED-A7CB2CA8B00C}"/>
                </a:ext>
              </a:extLst>
            </p:cNvPr>
            <p:cNvSpPr/>
            <p:nvPr/>
          </p:nvSpPr>
          <p:spPr>
            <a:xfrm>
              <a:off x="1019176" y="2457450"/>
              <a:ext cx="42972" cy="1752600"/>
            </a:xfrm>
            <a:prstGeom prst="rect">
              <a:avLst/>
            </a:prstGeom>
            <a:solidFill>
              <a:srgbClr val="00327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0">
            <a:extLst>
              <a:ext uri="{FF2B5EF4-FFF2-40B4-BE49-F238E27FC236}">
                <a16:creationId xmlns:a16="http://schemas.microsoft.com/office/drawing/2014/main" id="{DEC019B0-692D-4814-9C65-3CB0574BA39D}"/>
              </a:ext>
            </a:extLst>
          </p:cNvPr>
          <p:cNvGrpSpPr/>
          <p:nvPr/>
        </p:nvGrpSpPr>
        <p:grpSpPr>
          <a:xfrm>
            <a:off x="539746" y="3132455"/>
            <a:ext cx="8245475" cy="648000"/>
            <a:chOff x="1019175" y="2457450"/>
            <a:chExt cx="5099406" cy="1752600"/>
          </a:xfrm>
        </p:grpSpPr>
        <p:sp>
          <p:nvSpPr>
            <p:cNvPr id="18" name="Rectangle 8">
              <a:extLst>
                <a:ext uri="{FF2B5EF4-FFF2-40B4-BE49-F238E27FC236}">
                  <a16:creationId xmlns:a16="http://schemas.microsoft.com/office/drawing/2014/main" id="{7C8748EA-9EE1-4ACC-8135-E40EAB54CB93}"/>
                </a:ext>
              </a:extLst>
            </p:cNvPr>
            <p:cNvSpPr/>
            <p:nvPr/>
          </p:nvSpPr>
          <p:spPr>
            <a:xfrm>
              <a:off x="1019175" y="2457450"/>
              <a:ext cx="5099406" cy="1752600"/>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9">
              <a:extLst>
                <a:ext uri="{FF2B5EF4-FFF2-40B4-BE49-F238E27FC236}">
                  <a16:creationId xmlns:a16="http://schemas.microsoft.com/office/drawing/2014/main" id="{EA91CA7F-9C9F-4B6C-B905-877EA483DA71}"/>
                </a:ext>
              </a:extLst>
            </p:cNvPr>
            <p:cNvSpPr/>
            <p:nvPr/>
          </p:nvSpPr>
          <p:spPr>
            <a:xfrm>
              <a:off x="1019176" y="2457450"/>
              <a:ext cx="42972" cy="1752600"/>
            </a:xfrm>
            <a:prstGeom prst="rect">
              <a:avLst/>
            </a:prstGeom>
            <a:solidFill>
              <a:srgbClr val="00327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0">
            <a:extLst>
              <a:ext uri="{FF2B5EF4-FFF2-40B4-BE49-F238E27FC236}">
                <a16:creationId xmlns:a16="http://schemas.microsoft.com/office/drawing/2014/main" id="{77E674B4-070F-4393-BF90-B309B9DB223A}"/>
              </a:ext>
            </a:extLst>
          </p:cNvPr>
          <p:cNvGrpSpPr/>
          <p:nvPr/>
        </p:nvGrpSpPr>
        <p:grpSpPr>
          <a:xfrm>
            <a:off x="539745" y="3876275"/>
            <a:ext cx="8245475" cy="648000"/>
            <a:chOff x="1019175" y="2457450"/>
            <a:chExt cx="5099406" cy="1752600"/>
          </a:xfrm>
        </p:grpSpPr>
        <p:sp>
          <p:nvSpPr>
            <p:cNvPr id="21" name="Rectangle 8">
              <a:extLst>
                <a:ext uri="{FF2B5EF4-FFF2-40B4-BE49-F238E27FC236}">
                  <a16:creationId xmlns:a16="http://schemas.microsoft.com/office/drawing/2014/main" id="{A6B13C31-A76F-4597-9283-CE05A88D5947}"/>
                </a:ext>
              </a:extLst>
            </p:cNvPr>
            <p:cNvSpPr/>
            <p:nvPr/>
          </p:nvSpPr>
          <p:spPr>
            <a:xfrm>
              <a:off x="1019175" y="2457450"/>
              <a:ext cx="5099406" cy="1752600"/>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9">
              <a:extLst>
                <a:ext uri="{FF2B5EF4-FFF2-40B4-BE49-F238E27FC236}">
                  <a16:creationId xmlns:a16="http://schemas.microsoft.com/office/drawing/2014/main" id="{157253E6-EAF8-43ED-A1D7-EB7D241D4DB5}"/>
                </a:ext>
              </a:extLst>
            </p:cNvPr>
            <p:cNvSpPr/>
            <p:nvPr/>
          </p:nvSpPr>
          <p:spPr>
            <a:xfrm>
              <a:off x="1019176" y="2457450"/>
              <a:ext cx="42972" cy="1752600"/>
            </a:xfrm>
            <a:prstGeom prst="rect">
              <a:avLst/>
            </a:prstGeom>
            <a:solidFill>
              <a:srgbClr val="00327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Текст 2"/>
          <p:cNvSpPr>
            <a:spLocks noGrp="1"/>
          </p:cNvSpPr>
          <p:nvPr>
            <p:ph type="body" sz="quarter" idx="10"/>
          </p:nvPr>
        </p:nvSpPr>
        <p:spPr>
          <a:xfrm>
            <a:off x="749022" y="952663"/>
            <a:ext cx="7896412" cy="1318188"/>
          </a:xfrm>
        </p:spPr>
        <p:txBody>
          <a:bodyPr/>
          <a:lstStyle/>
          <a:p>
            <a:pPr>
              <a:spcBef>
                <a:spcPts val="0"/>
              </a:spcBef>
            </a:pPr>
            <a:r>
              <a:rPr lang="en-US" dirty="0">
                <a:latin typeface="Arial" panose="020B0604020202020204" pitchFamily="34" charset="0"/>
                <a:cs typeface="Arial" panose="020B0604020202020204" pitchFamily="34" charset="0"/>
              </a:rPr>
              <a:t>At the State Scientific Centre of the Russian Federation – Leypunsky Institute for Physics and Power Engineering, Joint-Stock Company (IPPE JSC), a large scope of work was carried out to justify the BREST-OD-300 RP steam generator, which is under development at NIKIET JSC. The tests carried out with various models of the steam generator showed the following: </a:t>
            </a:r>
            <a:endParaRPr lang="ru-RU" dirty="0">
              <a:latin typeface="Arial" panose="020B0604020202020204" pitchFamily="34" charset="0"/>
              <a:cs typeface="Arial" panose="020B0604020202020204" pitchFamily="34" charset="0"/>
            </a:endParaRPr>
          </a:p>
          <a:p>
            <a:pPr marL="354013" lvl="0" indent="-171450">
              <a:spcBef>
                <a:spcPts val="0"/>
              </a:spcBef>
              <a:buClr>
                <a:srgbClr val="003274"/>
              </a:buClr>
              <a:buSzPct val="150000"/>
              <a:buFont typeface="Arial" panose="020B0604020202020204" pitchFamily="34" charset="0"/>
              <a:buChar char="•"/>
              <a:tabLst>
                <a:tab pos="449263" algn="l"/>
              </a:tabLst>
            </a:pPr>
            <a:r>
              <a:rPr lang="en-US" dirty="0">
                <a:latin typeface="Arial" panose="020B0604020202020204" pitchFamily="34" charset="0"/>
                <a:cs typeface="Arial" panose="020B0604020202020204" pitchFamily="34" charset="0"/>
              </a:rPr>
              <a:t>under the nominal operating conditions, the design steam superheating is provided at the outlet of the steam-generating tube;</a:t>
            </a:r>
            <a:endParaRPr lang="ru-RU" dirty="0">
              <a:latin typeface="Arial" panose="020B0604020202020204" pitchFamily="34" charset="0"/>
              <a:cs typeface="Arial" panose="020B0604020202020204" pitchFamily="34" charset="0"/>
            </a:endParaRPr>
          </a:p>
          <a:p>
            <a:pPr marL="354013" lvl="0" indent="-171450">
              <a:spcBef>
                <a:spcPts val="0"/>
              </a:spcBef>
              <a:buClr>
                <a:srgbClr val="003274"/>
              </a:buClr>
              <a:buSzPct val="150000"/>
              <a:buFont typeface="Arial" panose="020B0604020202020204" pitchFamily="34" charset="0"/>
              <a:buChar char="•"/>
              <a:tabLst>
                <a:tab pos="449263" algn="l"/>
              </a:tabLst>
            </a:pPr>
            <a:r>
              <a:rPr lang="en-US" dirty="0">
                <a:latin typeface="Arial" panose="020B0604020202020204" pitchFamily="34" charset="0"/>
                <a:cs typeface="Arial" panose="020B0604020202020204" pitchFamily="34" charset="0"/>
              </a:rPr>
              <a:t>in all the operating modes (nominal, startup, partial parameters), steady-state operation of the steam-generating channel is ensured up to a water flow rate of 4% of the nominal value. </a:t>
            </a:r>
            <a:endParaRPr lang="ru-RU" dirty="0">
              <a:latin typeface="Arial" panose="020B0604020202020204" pitchFamily="34" charset="0"/>
              <a:cs typeface="Arial" panose="020B0604020202020204" pitchFamily="34" charset="0"/>
            </a:endParaRPr>
          </a:p>
        </p:txBody>
      </p:sp>
      <p:sp>
        <p:nvSpPr>
          <p:cNvPr id="5" name="Заголовок 4"/>
          <p:cNvSpPr>
            <a:spLocks noGrp="1"/>
          </p:cNvSpPr>
          <p:nvPr>
            <p:ph type="title"/>
          </p:nvPr>
        </p:nvSpPr>
        <p:spPr/>
        <p:txBody>
          <a:bodyPr/>
          <a:lstStyle/>
          <a:p>
            <a:r>
              <a:rPr lang="en-US" dirty="0">
                <a:latin typeface="Arial" panose="020B0604020202020204" pitchFamily="34" charset="0"/>
                <a:cs typeface="Arial" panose="020B0604020202020204" pitchFamily="34" charset="0"/>
              </a:rPr>
              <a:t>Conclusion</a:t>
            </a:r>
            <a:endParaRPr lang="ru-RU" dirty="0">
              <a:latin typeface="Arial" panose="020B0604020202020204" pitchFamily="34" charset="0"/>
              <a:cs typeface="Arial" panose="020B0604020202020204" pitchFamily="34" charset="0"/>
            </a:endParaRPr>
          </a:p>
        </p:txBody>
      </p:sp>
      <p:sp>
        <p:nvSpPr>
          <p:cNvPr id="4" name="Текст 2">
            <a:extLst>
              <a:ext uri="{FF2B5EF4-FFF2-40B4-BE49-F238E27FC236}">
                <a16:creationId xmlns:a16="http://schemas.microsoft.com/office/drawing/2014/main" id="{C2860CC0-9F29-5B46-BDD7-26AAEF95F77C}"/>
              </a:ext>
            </a:extLst>
          </p:cNvPr>
          <p:cNvSpPr txBox="1">
            <a:spLocks/>
          </p:cNvSpPr>
          <p:nvPr/>
        </p:nvSpPr>
        <p:spPr>
          <a:xfrm>
            <a:off x="749022" y="2484156"/>
            <a:ext cx="7896412" cy="356982"/>
          </a:xfrm>
          <a:prstGeom prst="rect">
            <a:avLst/>
          </a:prstGeom>
        </p:spPr>
        <p:txBody>
          <a:bodyPr lIns="0" tIns="0" rIns="0" bIns="0"/>
          <a:lstStyle>
            <a:lvl1pPr marL="0" indent="0" algn="l" defTabSz="914400" rtl="0" eaLnBrk="1" latinLnBrk="0" hangingPunct="1">
              <a:lnSpc>
                <a:spcPct val="90000"/>
              </a:lnSpc>
              <a:spcBef>
                <a:spcPts val="1000"/>
              </a:spcBef>
              <a:buFont typeface="Arial" charset="0"/>
              <a:buNone/>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hangingPunct="0"/>
            <a:r>
              <a:rPr lang="en-US" dirty="0">
                <a:latin typeface="Arial" panose="020B0604020202020204" pitchFamily="34" charset="0"/>
                <a:cs typeface="Arial" panose="020B0604020202020204" pitchFamily="34" charset="0"/>
              </a:rPr>
              <a:t>The dependence of lead coolant heat transfer on the oxygen concentration in the lead has been experimentally confirmed. Under basic oxygen conditions, it is recommended to calculate lead heat transfer by the formula </a:t>
            </a:r>
            <a:r>
              <a:rPr lang="en-US" b="1" dirty="0">
                <a:solidFill>
                  <a:srgbClr val="003274"/>
                </a:solidFill>
                <a:latin typeface="Arial" panose="020B0604020202020204" pitchFamily="34" charset="0"/>
                <a:cs typeface="Arial" panose="020B0604020202020204" pitchFamily="34" charset="0"/>
              </a:rPr>
              <a:t>Nu = 5.5 + 0.025</a:t>
            </a:r>
            <a:r>
              <a:rPr lang="en-US" b="1" dirty="0">
                <a:solidFill>
                  <a:srgbClr val="003274"/>
                </a:solidFill>
                <a:latin typeface="Arial" panose="020B0604020202020204" pitchFamily="34" charset="0"/>
                <a:cs typeface="Arial" panose="020B0604020202020204" pitchFamily="34" charset="0"/>
                <a:sym typeface="Symbol"/>
              </a:rPr>
              <a:t></a:t>
            </a:r>
            <a:r>
              <a:rPr lang="en-US" b="1" dirty="0">
                <a:solidFill>
                  <a:srgbClr val="003274"/>
                </a:solidFill>
                <a:latin typeface="Arial" panose="020B0604020202020204" pitchFamily="34" charset="0"/>
                <a:cs typeface="Arial" panose="020B0604020202020204" pitchFamily="34" charset="0"/>
              </a:rPr>
              <a:t>Pe</a:t>
            </a:r>
            <a:r>
              <a:rPr lang="en-US" b="1" baseline="30000" dirty="0">
                <a:solidFill>
                  <a:srgbClr val="003274"/>
                </a:solidFill>
                <a:latin typeface="Arial" panose="020B0604020202020204" pitchFamily="34" charset="0"/>
                <a:cs typeface="Arial" panose="020B0604020202020204" pitchFamily="34" charset="0"/>
              </a:rPr>
              <a:t>0.8</a:t>
            </a:r>
            <a:r>
              <a:rPr lang="en-US" dirty="0">
                <a:latin typeface="Arial" panose="020B0604020202020204" pitchFamily="34" charset="0"/>
                <a:cs typeface="Arial" panose="020B0604020202020204" pitchFamily="34" charset="0"/>
              </a:rPr>
              <a:t>. </a:t>
            </a:r>
          </a:p>
        </p:txBody>
      </p:sp>
      <p:sp>
        <p:nvSpPr>
          <p:cNvPr id="6" name="Текст 2">
            <a:extLst>
              <a:ext uri="{FF2B5EF4-FFF2-40B4-BE49-F238E27FC236}">
                <a16:creationId xmlns:a16="http://schemas.microsoft.com/office/drawing/2014/main" id="{66F5A721-69FB-E84C-834D-FAAAB3971A2E}"/>
              </a:ext>
            </a:extLst>
          </p:cNvPr>
          <p:cNvSpPr txBox="1">
            <a:spLocks/>
          </p:cNvSpPr>
          <p:nvPr/>
        </p:nvSpPr>
        <p:spPr>
          <a:xfrm>
            <a:off x="749023" y="3229739"/>
            <a:ext cx="7896412" cy="477528"/>
          </a:xfrm>
          <a:prstGeom prst="rect">
            <a:avLst/>
          </a:prstGeom>
        </p:spPr>
        <p:txBody>
          <a:bodyPr lIns="0" tIns="0" rIns="0" bIns="0"/>
          <a:lstStyle>
            <a:lvl1pPr marL="0" indent="0" algn="l" defTabSz="914400" rtl="0" eaLnBrk="1" latinLnBrk="0" hangingPunct="1">
              <a:lnSpc>
                <a:spcPct val="90000"/>
              </a:lnSpc>
              <a:spcBef>
                <a:spcPts val="1000"/>
              </a:spcBef>
              <a:buFont typeface="Arial" charset="0"/>
              <a:buNone/>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hangingPunct="0"/>
            <a:r>
              <a:rPr lang="en-US" dirty="0">
                <a:latin typeface="Arial" panose="020B0604020202020204" pitchFamily="34" charset="0"/>
                <a:cs typeface="Arial" panose="020B0604020202020204" pitchFamily="34" charset="0"/>
              </a:rPr>
              <a:t>For lead with oxygen concentration on the saturation line, the lower limit of Nu = 2 is set in the range of Peclet numbers from 80 to 600. The dependence of the heat transfer coefficient on the lead velocity in a narrow cross section was not found, which agrees with the data of other authors.</a:t>
            </a:r>
          </a:p>
        </p:txBody>
      </p:sp>
      <p:sp>
        <p:nvSpPr>
          <p:cNvPr id="7" name="Текст 2">
            <a:extLst>
              <a:ext uri="{FF2B5EF4-FFF2-40B4-BE49-F238E27FC236}">
                <a16:creationId xmlns:a16="http://schemas.microsoft.com/office/drawing/2014/main" id="{B163CCF9-A5EB-8441-BCC9-D8860B67F44E}"/>
              </a:ext>
            </a:extLst>
          </p:cNvPr>
          <p:cNvSpPr txBox="1">
            <a:spLocks/>
          </p:cNvSpPr>
          <p:nvPr/>
        </p:nvSpPr>
        <p:spPr>
          <a:xfrm>
            <a:off x="749023" y="4030974"/>
            <a:ext cx="7896412" cy="329251"/>
          </a:xfrm>
          <a:prstGeom prst="rect">
            <a:avLst/>
          </a:prstGeom>
        </p:spPr>
        <p:txBody>
          <a:bodyPr lIns="0" tIns="0" rIns="0" bIns="0"/>
          <a:lstStyle>
            <a:lvl1pPr marL="0" indent="0" algn="l" defTabSz="914400" rtl="0" eaLnBrk="1" latinLnBrk="0" hangingPunct="1">
              <a:lnSpc>
                <a:spcPct val="90000"/>
              </a:lnSpc>
              <a:spcBef>
                <a:spcPts val="1000"/>
              </a:spcBef>
              <a:buFont typeface="Arial" charset="0"/>
              <a:buNone/>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It was found out that after transition from lead on the saturation line to the basic oxygen regime, the values of the heat transfer coefficient come back to the values characteristic of this regime.</a:t>
            </a:r>
          </a:p>
        </p:txBody>
      </p:sp>
    </p:spTree>
    <p:extLst>
      <p:ext uri="{BB962C8B-B14F-4D97-AF65-F5344CB8AC3E}">
        <p14:creationId xmlns:p14="http://schemas.microsoft.com/office/powerpoint/2010/main" val="1717545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1"/>
          </p:nvPr>
        </p:nvSpPr>
        <p:spPr>
          <a:xfrm>
            <a:off x="539748" y="1493838"/>
            <a:ext cx="4860925" cy="982481"/>
          </a:xfrm>
        </p:spPr>
        <p:txBody>
          <a:bodyPr/>
          <a:lstStyle/>
          <a:p>
            <a:r>
              <a:rPr lang="en-US" dirty="0"/>
              <a:t>Thanks</a:t>
            </a:r>
          </a:p>
          <a:p>
            <a:r>
              <a:rPr lang="en-US" dirty="0"/>
              <a:t>for your attention</a:t>
            </a:r>
            <a:endParaRPr lang="ru-RU" dirty="0"/>
          </a:p>
        </p:txBody>
      </p:sp>
      <p:sp>
        <p:nvSpPr>
          <p:cNvPr id="3" name="Текст 2"/>
          <p:cNvSpPr>
            <a:spLocks noGrp="1"/>
          </p:cNvSpPr>
          <p:nvPr>
            <p:ph type="body" sz="quarter" idx="12"/>
          </p:nvPr>
        </p:nvSpPr>
        <p:spPr>
          <a:xfrm>
            <a:off x="547369" y="4629945"/>
            <a:ext cx="4860925" cy="227920"/>
          </a:xfrm>
        </p:spPr>
        <p:txBody>
          <a:bodyPr/>
          <a:lstStyle/>
          <a:p>
            <a:r>
              <a:rPr lang="ru-RU" dirty="0"/>
              <a:t>21.0</a:t>
            </a:r>
            <a:r>
              <a:rPr lang="en-US" dirty="0"/>
              <a:t>3</a:t>
            </a:r>
            <a:r>
              <a:rPr lang="ru-RU" dirty="0"/>
              <a:t>.202</a:t>
            </a:r>
            <a:r>
              <a:rPr lang="en-US" dirty="0"/>
              <a:t>2</a:t>
            </a:r>
            <a:endParaRPr lang="ru-RU" dirty="0"/>
          </a:p>
        </p:txBody>
      </p:sp>
      <p:sp>
        <p:nvSpPr>
          <p:cNvPr id="4" name="Текст 3"/>
          <p:cNvSpPr>
            <a:spLocks noGrp="1"/>
          </p:cNvSpPr>
          <p:nvPr>
            <p:ph type="body" sz="quarter" idx="13"/>
          </p:nvPr>
        </p:nvSpPr>
        <p:spPr>
          <a:xfrm>
            <a:off x="547369" y="4300044"/>
            <a:ext cx="4860925" cy="418646"/>
          </a:xfrm>
        </p:spPr>
        <p:txBody>
          <a:bodyPr/>
          <a:lstStyle/>
          <a:p>
            <a:r>
              <a:rPr lang="ru-RU" dirty="0" err="1">
                <a:latin typeface="Arial" charset="0"/>
                <a:ea typeface="Arial" charset="0"/>
                <a:cs typeface="Arial" charset="0"/>
              </a:rPr>
              <a:t>Моб</a:t>
            </a:r>
            <a:r>
              <a:rPr lang="ru-RU" dirty="0">
                <a:latin typeface="Arial" charset="0"/>
                <a:ea typeface="Arial" charset="0"/>
                <a:cs typeface="Arial" charset="0"/>
              </a:rPr>
              <a:t>. тел.: +7 (</a:t>
            </a:r>
            <a:r>
              <a:rPr lang="en-US" dirty="0">
                <a:latin typeface="Arial" charset="0"/>
                <a:ea typeface="Arial" charset="0"/>
                <a:cs typeface="Arial" charset="0"/>
              </a:rPr>
              <a:t>484</a:t>
            </a:r>
            <a:r>
              <a:rPr lang="ru-RU" dirty="0">
                <a:latin typeface="Arial" charset="0"/>
                <a:ea typeface="Arial" charset="0"/>
                <a:cs typeface="Arial" charset="0"/>
              </a:rPr>
              <a:t>) </a:t>
            </a:r>
            <a:r>
              <a:rPr lang="en-US" dirty="0">
                <a:latin typeface="Arial" charset="0"/>
                <a:ea typeface="Arial" charset="0"/>
                <a:cs typeface="Arial" charset="0"/>
              </a:rPr>
              <a:t>399</a:t>
            </a:r>
            <a:r>
              <a:rPr lang="ru-RU" dirty="0">
                <a:latin typeface="Arial" charset="0"/>
                <a:ea typeface="Arial" charset="0"/>
                <a:cs typeface="Arial" charset="0"/>
              </a:rPr>
              <a:t> </a:t>
            </a:r>
            <a:r>
              <a:rPr lang="en-US" dirty="0">
                <a:latin typeface="Arial" charset="0"/>
                <a:ea typeface="Arial" charset="0"/>
                <a:cs typeface="Arial" charset="0"/>
              </a:rPr>
              <a:t>89 34</a:t>
            </a:r>
            <a:endParaRPr lang="ru-RU" dirty="0">
              <a:latin typeface="Arial" charset="0"/>
              <a:ea typeface="Arial" charset="0"/>
              <a:cs typeface="Arial" charset="0"/>
            </a:endParaRPr>
          </a:p>
          <a:p>
            <a:r>
              <a:rPr lang="ru-RU" dirty="0" err="1">
                <a:latin typeface="Arial" charset="0"/>
                <a:ea typeface="Arial" charset="0"/>
                <a:cs typeface="Arial" charset="0"/>
              </a:rPr>
              <a:t>E-mail</a:t>
            </a:r>
            <a:r>
              <a:rPr lang="ru-RU" dirty="0">
                <a:latin typeface="Arial" charset="0"/>
                <a:ea typeface="Arial" charset="0"/>
                <a:cs typeface="Arial" charset="0"/>
              </a:rPr>
              <a:t>: </a:t>
            </a:r>
            <a:r>
              <a:rPr lang="en-US" dirty="0" err="1">
                <a:latin typeface="Arial" charset="0"/>
                <a:ea typeface="Arial" charset="0"/>
                <a:cs typeface="Arial" charset="0"/>
              </a:rPr>
              <a:t>mikheyev</a:t>
            </a:r>
            <a:r>
              <a:rPr lang="ru-RU" dirty="0">
                <a:latin typeface="Arial" charset="0"/>
                <a:ea typeface="Arial" charset="0"/>
                <a:cs typeface="Arial" charset="0"/>
              </a:rPr>
              <a:t>@</a:t>
            </a:r>
            <a:r>
              <a:rPr lang="en-US" dirty="0" err="1">
                <a:latin typeface="Arial" charset="0"/>
                <a:ea typeface="Arial" charset="0"/>
                <a:cs typeface="Arial" charset="0"/>
              </a:rPr>
              <a:t>ippe</a:t>
            </a:r>
            <a:r>
              <a:rPr lang="ru-RU" dirty="0">
                <a:latin typeface="Arial" charset="0"/>
                <a:ea typeface="Arial" charset="0"/>
                <a:cs typeface="Arial" charset="0"/>
              </a:rPr>
              <a:t>.</a:t>
            </a:r>
            <a:r>
              <a:rPr lang="ru-RU" dirty="0" err="1">
                <a:latin typeface="Arial" charset="0"/>
                <a:ea typeface="Arial" charset="0"/>
                <a:cs typeface="Arial" charset="0"/>
              </a:rPr>
              <a:t>ru</a:t>
            </a:r>
            <a:endParaRPr lang="ru-RU" dirty="0">
              <a:latin typeface="Arial" charset="0"/>
              <a:ea typeface="Arial" charset="0"/>
              <a:cs typeface="Arial" charset="0"/>
            </a:endParaRPr>
          </a:p>
        </p:txBody>
      </p:sp>
      <p:sp>
        <p:nvSpPr>
          <p:cNvPr id="5" name="Текст 4"/>
          <p:cNvSpPr>
            <a:spLocks noGrp="1"/>
          </p:cNvSpPr>
          <p:nvPr>
            <p:ph type="body" sz="quarter" idx="14"/>
          </p:nvPr>
        </p:nvSpPr>
        <p:spPr>
          <a:xfrm>
            <a:off x="539750" y="3699177"/>
            <a:ext cx="4860925" cy="227920"/>
          </a:xfrm>
        </p:spPr>
        <p:txBody>
          <a:bodyPr/>
          <a:lstStyle/>
          <a:p>
            <a:r>
              <a:rPr lang="en-US" dirty="0"/>
              <a:t>Mikheyev Alexander S.</a:t>
            </a:r>
            <a:endParaRPr lang="ru-RU" dirty="0"/>
          </a:p>
        </p:txBody>
      </p:sp>
      <p:sp>
        <p:nvSpPr>
          <p:cNvPr id="6" name="Текст 5"/>
          <p:cNvSpPr>
            <a:spLocks noGrp="1"/>
          </p:cNvSpPr>
          <p:nvPr>
            <p:ph type="body" sz="quarter" idx="15"/>
          </p:nvPr>
        </p:nvSpPr>
        <p:spPr>
          <a:xfrm>
            <a:off x="539749" y="4010627"/>
            <a:ext cx="4860925" cy="227920"/>
          </a:xfrm>
        </p:spPr>
        <p:txBody>
          <a:bodyPr/>
          <a:lstStyle/>
          <a:p>
            <a:r>
              <a:rPr lang="en-US" dirty="0"/>
              <a:t>Senior Researcher</a:t>
            </a:r>
            <a:endParaRPr lang="ru-RU" dirty="0"/>
          </a:p>
        </p:txBody>
      </p:sp>
      <p:sp>
        <p:nvSpPr>
          <p:cNvPr id="7" name="Текст 4"/>
          <p:cNvSpPr txBox="1">
            <a:spLocks/>
          </p:cNvSpPr>
          <p:nvPr/>
        </p:nvSpPr>
        <p:spPr>
          <a:xfrm>
            <a:off x="2835910" y="3720029"/>
            <a:ext cx="4860925" cy="227920"/>
          </a:xfrm>
          <a:prstGeom prst="rect">
            <a:avLst/>
          </a:prstGeom>
        </p:spPr>
        <p:txBody>
          <a:bodyPr lIns="0" tIns="0" rIns="0" bIns="0"/>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333333"/>
                </a:solidFill>
                <a:effectLst/>
                <a:uLnTx/>
                <a:uFillTx/>
                <a:latin typeface="Arial" pitchFamily="34" charset="0"/>
                <a:ea typeface="+mn-ea"/>
                <a:cs typeface="Arial" pitchFamily="34" charset="0"/>
              </a:rPr>
              <a:t>Grabezhnaya Vera A.</a:t>
            </a:r>
            <a:endParaRPr kumimoji="0" lang="ru-RU" sz="1400" b="1" i="0" u="none" strike="noStrike" kern="1200" cap="none" spc="0" normalizeH="0" baseline="0" noProof="0" dirty="0">
              <a:ln>
                <a:noFill/>
              </a:ln>
              <a:solidFill>
                <a:srgbClr val="333333"/>
              </a:solidFill>
              <a:effectLst/>
              <a:uLnTx/>
              <a:uFillTx/>
              <a:latin typeface="Arial" pitchFamily="34" charset="0"/>
              <a:ea typeface="+mn-ea"/>
              <a:cs typeface="Arial" pitchFamily="34" charset="0"/>
            </a:endParaRPr>
          </a:p>
        </p:txBody>
      </p:sp>
      <p:sp>
        <p:nvSpPr>
          <p:cNvPr id="8" name="Текст 5"/>
          <p:cNvSpPr txBox="1">
            <a:spLocks/>
          </p:cNvSpPr>
          <p:nvPr/>
        </p:nvSpPr>
        <p:spPr>
          <a:xfrm>
            <a:off x="2835910" y="3988594"/>
            <a:ext cx="4860925" cy="227920"/>
          </a:xfrm>
          <a:prstGeom prst="rect">
            <a:avLst/>
          </a:prstGeom>
        </p:spPr>
        <p:txBody>
          <a:bodyPr lIns="0" tIns="0" rIns="0" bIns="0"/>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333333"/>
                </a:solidFill>
                <a:effectLst/>
                <a:uLnTx/>
                <a:uFillTx/>
                <a:latin typeface="Arial" pitchFamily="34" charset="0"/>
                <a:ea typeface="+mn-ea"/>
                <a:cs typeface="Arial" pitchFamily="34" charset="0"/>
              </a:rPr>
              <a:t>Leading Researcher</a:t>
            </a:r>
            <a:endParaRPr kumimoji="0" lang="ru-RU" sz="1400" b="0" i="0" u="none" strike="noStrike" kern="1200" cap="none" spc="0" normalizeH="0" baseline="0" noProof="0" dirty="0">
              <a:ln>
                <a:noFill/>
              </a:ln>
              <a:solidFill>
                <a:srgbClr val="333333"/>
              </a:solidFill>
              <a:effectLst/>
              <a:uLnTx/>
              <a:uFillTx/>
              <a:latin typeface="Arial" pitchFamily="34" charset="0"/>
              <a:ea typeface="+mn-ea"/>
              <a:cs typeface="Arial" pitchFamily="34" charset="0"/>
            </a:endParaRPr>
          </a:p>
        </p:txBody>
      </p:sp>
      <p:sp>
        <p:nvSpPr>
          <p:cNvPr id="9" name="Текст 3"/>
          <p:cNvSpPr txBox="1">
            <a:spLocks/>
          </p:cNvSpPr>
          <p:nvPr/>
        </p:nvSpPr>
        <p:spPr>
          <a:xfrm>
            <a:off x="2851150" y="4340369"/>
            <a:ext cx="4860925" cy="373380"/>
          </a:xfrm>
          <a:prstGeom prst="rect">
            <a:avLst/>
          </a:prstGeom>
        </p:spPr>
        <p:txBody>
          <a:bodyPr lIns="0" tIns="0" rIns="0" bIns="0" anchor="ct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ru-RU" sz="1100" b="0" i="0" u="none" strike="noStrike" kern="1200" cap="none" spc="0" normalizeH="0" baseline="0" noProof="0" dirty="0" err="1">
                <a:ln>
                  <a:noFill/>
                </a:ln>
                <a:solidFill>
                  <a:srgbClr val="333333"/>
                </a:solidFill>
                <a:effectLst/>
                <a:uLnTx/>
                <a:uFillTx/>
                <a:latin typeface="Arial" charset="0"/>
                <a:ea typeface="Arial" charset="0"/>
                <a:cs typeface="Arial" charset="0"/>
              </a:rPr>
              <a:t>Моб</a:t>
            </a:r>
            <a:r>
              <a:rPr kumimoji="0" lang="ru-RU" sz="1100" b="0" i="0" u="none" strike="noStrike" kern="1200" cap="none" spc="0" normalizeH="0" baseline="0" noProof="0" dirty="0">
                <a:ln>
                  <a:noFill/>
                </a:ln>
                <a:solidFill>
                  <a:srgbClr val="333333"/>
                </a:solidFill>
                <a:effectLst/>
                <a:uLnTx/>
                <a:uFillTx/>
                <a:latin typeface="Arial" charset="0"/>
                <a:ea typeface="Arial" charset="0"/>
                <a:cs typeface="Arial" charset="0"/>
              </a:rPr>
              <a:t>. тел.: +7 (</a:t>
            </a:r>
            <a:r>
              <a:rPr kumimoji="0" lang="en-US" sz="1100" b="0" i="0" u="none" strike="noStrike" kern="1200" cap="none" spc="0" normalizeH="0" baseline="0" noProof="0" dirty="0">
                <a:ln>
                  <a:noFill/>
                </a:ln>
                <a:solidFill>
                  <a:srgbClr val="333333"/>
                </a:solidFill>
                <a:effectLst/>
                <a:uLnTx/>
                <a:uFillTx/>
                <a:latin typeface="Arial" charset="0"/>
                <a:ea typeface="Arial" charset="0"/>
                <a:cs typeface="Arial" charset="0"/>
              </a:rPr>
              <a:t>484</a:t>
            </a:r>
            <a:r>
              <a:rPr kumimoji="0" lang="ru-RU" sz="1100" b="0" i="0" u="none" strike="noStrike" kern="1200" cap="none" spc="0" normalizeH="0" baseline="0" noProof="0" dirty="0">
                <a:ln>
                  <a:noFill/>
                </a:ln>
                <a:solidFill>
                  <a:srgbClr val="333333"/>
                </a:solidFill>
                <a:effectLst/>
                <a:uLnTx/>
                <a:uFillTx/>
                <a:latin typeface="Arial" charset="0"/>
                <a:ea typeface="Arial" charset="0"/>
                <a:cs typeface="Arial" charset="0"/>
              </a:rPr>
              <a:t>) </a:t>
            </a:r>
            <a:r>
              <a:rPr kumimoji="0" lang="en-US" sz="1100" b="0" i="0" u="none" strike="noStrike" kern="1200" cap="none" spc="0" normalizeH="0" baseline="0" noProof="0" dirty="0">
                <a:ln>
                  <a:noFill/>
                </a:ln>
                <a:solidFill>
                  <a:srgbClr val="333333"/>
                </a:solidFill>
                <a:effectLst/>
                <a:uLnTx/>
                <a:uFillTx/>
                <a:latin typeface="Arial" charset="0"/>
                <a:ea typeface="Arial" charset="0"/>
                <a:cs typeface="Arial" charset="0"/>
              </a:rPr>
              <a:t>399</a:t>
            </a:r>
            <a:r>
              <a:rPr kumimoji="0" lang="ru-RU" sz="1100" b="0" i="0" u="none" strike="noStrike" kern="1200" cap="none" spc="0" normalizeH="0" baseline="0" noProof="0" dirty="0">
                <a:ln>
                  <a:noFill/>
                </a:ln>
                <a:solidFill>
                  <a:srgbClr val="333333"/>
                </a:solidFill>
                <a:effectLst/>
                <a:uLnTx/>
                <a:uFillTx/>
                <a:latin typeface="Arial" charset="0"/>
                <a:ea typeface="Arial" charset="0"/>
                <a:cs typeface="Arial" charset="0"/>
              </a:rPr>
              <a:t> </a:t>
            </a:r>
            <a:r>
              <a:rPr kumimoji="0" lang="en-US" sz="1100" b="0" i="0" u="none" strike="noStrike" kern="1200" cap="none" spc="0" normalizeH="0" baseline="0" noProof="0" dirty="0">
                <a:ln>
                  <a:noFill/>
                </a:ln>
                <a:solidFill>
                  <a:srgbClr val="333333"/>
                </a:solidFill>
                <a:effectLst/>
                <a:uLnTx/>
                <a:uFillTx/>
                <a:latin typeface="Arial" charset="0"/>
                <a:ea typeface="Arial" charset="0"/>
                <a:cs typeface="Arial" charset="0"/>
              </a:rPr>
              <a:t>86 86</a:t>
            </a:r>
            <a:endParaRPr kumimoji="0" lang="ru-RU" sz="1100" b="0" i="0" u="none" strike="noStrike" kern="1200" cap="none" spc="0" normalizeH="0" baseline="0" noProof="0" dirty="0">
              <a:ln>
                <a:noFill/>
              </a:ln>
              <a:solidFill>
                <a:srgbClr val="333333"/>
              </a:solidFill>
              <a:effectLst/>
              <a:uLnTx/>
              <a:uFillTx/>
              <a:latin typeface="Arial" charset="0"/>
              <a:ea typeface="Arial" charset="0"/>
              <a:cs typeface="Arial" charset="0"/>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ru-RU" sz="1100" b="0" i="0" u="none" strike="noStrike" kern="1200" cap="none" spc="0" normalizeH="0" baseline="0" noProof="0" dirty="0" err="1">
                <a:ln>
                  <a:noFill/>
                </a:ln>
                <a:solidFill>
                  <a:srgbClr val="333333"/>
                </a:solidFill>
                <a:effectLst/>
                <a:uLnTx/>
                <a:uFillTx/>
                <a:latin typeface="Arial" charset="0"/>
                <a:ea typeface="Arial" charset="0"/>
                <a:cs typeface="Arial" charset="0"/>
              </a:rPr>
              <a:t>E-mail</a:t>
            </a:r>
            <a:r>
              <a:rPr kumimoji="0" lang="ru-RU" sz="1100" b="0" i="0" u="none" strike="noStrike" kern="1200" cap="none" spc="0" normalizeH="0" baseline="0" noProof="0" dirty="0">
                <a:ln>
                  <a:noFill/>
                </a:ln>
                <a:solidFill>
                  <a:srgbClr val="333333"/>
                </a:solidFill>
                <a:effectLst/>
                <a:uLnTx/>
                <a:uFillTx/>
                <a:latin typeface="Arial" charset="0"/>
                <a:ea typeface="Arial" charset="0"/>
                <a:cs typeface="Arial" charset="0"/>
              </a:rPr>
              <a:t>: </a:t>
            </a:r>
            <a:r>
              <a:rPr kumimoji="0" lang="en-US" sz="1100" b="0" i="0" u="none" strike="noStrike" kern="1200" cap="none" spc="0" normalizeH="0" baseline="0" noProof="0" dirty="0" err="1">
                <a:ln>
                  <a:noFill/>
                </a:ln>
                <a:solidFill>
                  <a:srgbClr val="333333"/>
                </a:solidFill>
                <a:effectLst/>
                <a:uLnTx/>
                <a:uFillTx/>
                <a:latin typeface="Arial" charset="0"/>
                <a:ea typeface="Arial" charset="0"/>
                <a:cs typeface="Arial" charset="0"/>
              </a:rPr>
              <a:t>gva</a:t>
            </a:r>
            <a:r>
              <a:rPr kumimoji="0" lang="ru-RU" sz="1100" b="0" i="0" u="none" strike="noStrike" kern="1200" cap="none" spc="0" normalizeH="0" baseline="0" noProof="0" dirty="0">
                <a:ln>
                  <a:noFill/>
                </a:ln>
                <a:solidFill>
                  <a:srgbClr val="333333"/>
                </a:solidFill>
                <a:effectLst/>
                <a:uLnTx/>
                <a:uFillTx/>
                <a:latin typeface="Arial" charset="0"/>
                <a:ea typeface="Arial" charset="0"/>
                <a:cs typeface="Arial" charset="0"/>
              </a:rPr>
              <a:t>@</a:t>
            </a:r>
            <a:r>
              <a:rPr kumimoji="0" lang="en-US" sz="1100" b="0" i="0" u="none" strike="noStrike" kern="1200" cap="none" spc="0" normalizeH="0" baseline="0" noProof="0" dirty="0" err="1">
                <a:ln>
                  <a:noFill/>
                </a:ln>
                <a:solidFill>
                  <a:srgbClr val="333333"/>
                </a:solidFill>
                <a:effectLst/>
                <a:uLnTx/>
                <a:uFillTx/>
                <a:latin typeface="Arial" charset="0"/>
                <a:ea typeface="Arial" charset="0"/>
                <a:cs typeface="Arial" charset="0"/>
              </a:rPr>
              <a:t>ippe</a:t>
            </a:r>
            <a:r>
              <a:rPr kumimoji="0" lang="ru-RU" sz="1100" b="0" i="0" u="none" strike="noStrike" kern="1200" cap="none" spc="0" normalizeH="0" baseline="0" noProof="0" dirty="0">
                <a:ln>
                  <a:noFill/>
                </a:ln>
                <a:solidFill>
                  <a:srgbClr val="333333"/>
                </a:solidFill>
                <a:effectLst/>
                <a:uLnTx/>
                <a:uFillTx/>
                <a:latin typeface="Arial" charset="0"/>
                <a:ea typeface="Arial" charset="0"/>
                <a:cs typeface="Arial" charset="0"/>
              </a:rPr>
              <a:t>.</a:t>
            </a:r>
            <a:r>
              <a:rPr kumimoji="0" lang="ru-RU" sz="1100" b="0" i="0" u="none" strike="noStrike" kern="1200" cap="none" spc="0" normalizeH="0" baseline="0" noProof="0" dirty="0" err="1">
                <a:ln>
                  <a:noFill/>
                </a:ln>
                <a:solidFill>
                  <a:srgbClr val="333333"/>
                </a:solidFill>
                <a:effectLst/>
                <a:uLnTx/>
                <a:uFillTx/>
                <a:latin typeface="Arial" charset="0"/>
                <a:ea typeface="Arial" charset="0"/>
                <a:cs typeface="Arial" charset="0"/>
              </a:rPr>
              <a:t>ru</a:t>
            </a:r>
            <a:endParaRPr kumimoji="0" lang="ru-RU" sz="1100" b="0" i="0" u="none" strike="noStrike" kern="1200" cap="none" spc="0" normalizeH="0" baseline="0" noProof="0" dirty="0">
              <a:ln>
                <a:noFill/>
              </a:ln>
              <a:solidFill>
                <a:srgbClr val="333333"/>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264043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2">
            <a:extLst>
              <a:ext uri="{FF2B5EF4-FFF2-40B4-BE49-F238E27FC236}">
                <a16:creationId xmlns:a16="http://schemas.microsoft.com/office/drawing/2014/main" id="{0D67EEAD-52E9-534F-9F31-D43327A265C6}"/>
              </a:ext>
            </a:extLst>
          </p:cNvPr>
          <p:cNvSpPr txBox="1">
            <a:spLocks/>
          </p:cNvSpPr>
          <p:nvPr/>
        </p:nvSpPr>
        <p:spPr>
          <a:xfrm>
            <a:off x="441325" y="379413"/>
            <a:ext cx="6681153" cy="33020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2300" b="1" dirty="0">
                <a:solidFill>
                  <a:srgbClr val="333333"/>
                </a:solidFill>
                <a:latin typeface="Arial" panose="020B0604020202020204" pitchFamily="34" charset="0"/>
                <a:cs typeface="Arial" panose="020B0604020202020204" pitchFamily="34" charset="0"/>
              </a:rPr>
              <a:t>Outline</a:t>
            </a:r>
            <a:endParaRPr lang="ru-RU" sz="2300" b="1" dirty="0">
              <a:solidFill>
                <a:srgbClr val="333333"/>
              </a:solidFill>
              <a:latin typeface="Arial" panose="020B0604020202020204" pitchFamily="34" charset="0"/>
              <a:cs typeface="Arial" panose="020B0604020202020204" pitchFamily="34" charset="0"/>
            </a:endParaRPr>
          </a:p>
        </p:txBody>
      </p:sp>
      <p:sp>
        <p:nvSpPr>
          <p:cNvPr id="8" name="Текст 3">
            <a:extLst>
              <a:ext uri="{FF2B5EF4-FFF2-40B4-BE49-F238E27FC236}">
                <a16:creationId xmlns:a16="http://schemas.microsoft.com/office/drawing/2014/main" id="{B669A296-20F4-394A-99B1-0FB7F2ACE442}"/>
              </a:ext>
            </a:extLst>
          </p:cNvPr>
          <p:cNvSpPr txBox="1">
            <a:spLocks/>
          </p:cNvSpPr>
          <p:nvPr/>
        </p:nvSpPr>
        <p:spPr>
          <a:xfrm>
            <a:off x="441325" y="1418156"/>
            <a:ext cx="7155180" cy="2331911"/>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ct val="0"/>
              </a:spcBef>
              <a:spcAft>
                <a:spcPts val="300"/>
              </a:spcAft>
              <a:buClr>
                <a:srgbClr val="003274"/>
              </a:buClr>
              <a:buSzPct val="150000"/>
            </a:pPr>
            <a:r>
              <a:rPr lang="en-GB" sz="1200" dirty="0">
                <a:solidFill>
                  <a:srgbClr val="333333"/>
                </a:solidFill>
                <a:latin typeface="Arial" panose="020B0604020202020204" pitchFamily="34" charset="0"/>
                <a:cs typeface="Arial" panose="020B0604020202020204" pitchFamily="34" charset="0"/>
              </a:rPr>
              <a:t>Introduction </a:t>
            </a:r>
            <a:endParaRPr lang="en-US" sz="1200" dirty="0">
              <a:solidFill>
                <a:srgbClr val="333333"/>
              </a:solidFill>
              <a:latin typeface="Arial" panose="020B0604020202020204" pitchFamily="34" charset="0"/>
              <a:cs typeface="Arial" panose="020B0604020202020204" pitchFamily="34" charset="0"/>
            </a:endParaRPr>
          </a:p>
          <a:p>
            <a:pPr>
              <a:lnSpc>
                <a:spcPct val="100000"/>
              </a:lnSpc>
              <a:spcBef>
                <a:spcPct val="0"/>
              </a:spcBef>
              <a:spcAft>
                <a:spcPts val="300"/>
              </a:spcAft>
              <a:buClr>
                <a:srgbClr val="003274"/>
              </a:buClr>
              <a:buSzPct val="150000"/>
            </a:pPr>
            <a:r>
              <a:rPr lang="en-GB" sz="1200" dirty="0">
                <a:solidFill>
                  <a:srgbClr val="333333"/>
                </a:solidFill>
                <a:latin typeface="Arial" panose="020B0604020202020204" pitchFamily="34" charset="0"/>
                <a:cs typeface="Arial" panose="020B0604020202020204" pitchFamily="34" charset="0"/>
              </a:rPr>
              <a:t>Experimental models and facility loop</a:t>
            </a:r>
            <a:endParaRPr lang="ru-RU" sz="1200" dirty="0">
              <a:solidFill>
                <a:srgbClr val="333333"/>
              </a:solidFill>
              <a:latin typeface="Arial" panose="020B0604020202020204" pitchFamily="34" charset="0"/>
              <a:cs typeface="Arial" panose="020B0604020202020204" pitchFamily="34" charset="0"/>
            </a:endParaRPr>
          </a:p>
          <a:p>
            <a:pPr marL="355600" indent="-174625">
              <a:spcBef>
                <a:spcPct val="0"/>
              </a:spcBef>
              <a:spcAft>
                <a:spcPts val="300"/>
              </a:spcAft>
              <a:buClr>
                <a:srgbClr val="003274"/>
              </a:buClr>
              <a:buFont typeface="Wingdings" panose="05000000000000000000" pitchFamily="2" charset="2"/>
              <a:buChar char="§"/>
              <a:tabLst>
                <a:tab pos="358775" algn="l"/>
                <a:tab pos="449263" algn="l"/>
                <a:tab pos="541338" algn="l"/>
              </a:tabLst>
            </a:pPr>
            <a:r>
              <a:rPr lang="en-GB" sz="1200" dirty="0">
                <a:solidFill>
                  <a:srgbClr val="333333"/>
                </a:solidFill>
                <a:latin typeface="Arial" panose="020B0604020202020204" pitchFamily="34" charset="0"/>
                <a:cs typeface="Arial" panose="020B0604020202020204" pitchFamily="34" charset="0"/>
              </a:rPr>
              <a:t>Lead loop of the test facility</a:t>
            </a:r>
          </a:p>
          <a:p>
            <a:pPr marL="355600" indent="-174625">
              <a:spcBef>
                <a:spcPct val="0"/>
              </a:spcBef>
              <a:spcAft>
                <a:spcPts val="300"/>
              </a:spcAft>
              <a:buClr>
                <a:srgbClr val="003274"/>
              </a:buClr>
              <a:buFont typeface="Wingdings" panose="05000000000000000000" pitchFamily="2" charset="2"/>
              <a:buChar char="§"/>
              <a:tabLst>
                <a:tab pos="182563" algn="l"/>
                <a:tab pos="358775" algn="l"/>
              </a:tabLst>
            </a:pPr>
            <a:r>
              <a:rPr lang="en-GB" sz="1200" dirty="0">
                <a:solidFill>
                  <a:srgbClr val="333333"/>
                </a:solidFill>
                <a:latin typeface="Arial" panose="020B0604020202020204" pitchFamily="34" charset="0"/>
                <a:cs typeface="Arial" panose="020B0604020202020204" pitchFamily="34" charset="0"/>
              </a:rPr>
              <a:t>Steam generator models </a:t>
            </a:r>
            <a:endParaRPr lang="ru-RU" sz="1200" dirty="0">
              <a:solidFill>
                <a:srgbClr val="333333"/>
              </a:solidFill>
              <a:latin typeface="Arial" panose="020B0604020202020204" pitchFamily="34" charset="0"/>
              <a:cs typeface="Arial" panose="020B0604020202020204" pitchFamily="34" charset="0"/>
            </a:endParaRPr>
          </a:p>
          <a:p>
            <a:pPr>
              <a:lnSpc>
                <a:spcPct val="100000"/>
              </a:lnSpc>
              <a:spcBef>
                <a:spcPct val="0"/>
              </a:spcBef>
              <a:spcAft>
                <a:spcPts val="300"/>
              </a:spcAft>
              <a:buClr>
                <a:srgbClr val="003274"/>
              </a:buClr>
              <a:buSzPct val="150000"/>
            </a:pPr>
            <a:r>
              <a:rPr lang="en-GB" sz="1200" dirty="0">
                <a:solidFill>
                  <a:srgbClr val="333333"/>
                </a:solidFill>
                <a:latin typeface="Arial" panose="020B0604020202020204" pitchFamily="34" charset="0"/>
                <a:cs typeface="Arial" panose="020B0604020202020204" pitchFamily="34" charset="0"/>
              </a:rPr>
              <a:t>Results of steam generator models’ testing</a:t>
            </a:r>
            <a:endParaRPr lang="ru-RU" sz="1200" dirty="0">
              <a:solidFill>
                <a:srgbClr val="333333"/>
              </a:solidFill>
              <a:latin typeface="Arial" panose="020B0604020202020204" pitchFamily="34" charset="0"/>
              <a:cs typeface="Arial" panose="020B0604020202020204" pitchFamily="34" charset="0"/>
            </a:endParaRPr>
          </a:p>
          <a:p>
            <a:pPr marL="355600">
              <a:spcBef>
                <a:spcPct val="0"/>
              </a:spcBef>
              <a:spcAft>
                <a:spcPts val="300"/>
              </a:spcAft>
              <a:buClr>
                <a:srgbClr val="003274"/>
              </a:buClr>
              <a:buFont typeface="Wingdings" panose="05000000000000000000" pitchFamily="2" charset="2"/>
              <a:buChar char="§"/>
              <a:tabLst>
                <a:tab pos="358775" algn="l"/>
              </a:tabLst>
            </a:pPr>
            <a:r>
              <a:rPr lang="en-GB" sz="1200" dirty="0">
                <a:solidFill>
                  <a:srgbClr val="333333"/>
                </a:solidFill>
                <a:latin typeface="Arial" panose="020B0604020202020204" pitchFamily="34" charset="0"/>
                <a:cs typeface="Arial" panose="020B0604020202020204" pitchFamily="34" charset="0"/>
              </a:rPr>
              <a:t>Three-tube SG module</a:t>
            </a:r>
            <a:endParaRPr lang="ru-RU" sz="1200" dirty="0">
              <a:solidFill>
                <a:srgbClr val="333333"/>
              </a:solidFill>
              <a:latin typeface="Arial" panose="020B0604020202020204" pitchFamily="34" charset="0"/>
              <a:cs typeface="Arial" panose="020B0604020202020204" pitchFamily="34" charset="0"/>
            </a:endParaRPr>
          </a:p>
          <a:p>
            <a:pPr marL="355600">
              <a:spcBef>
                <a:spcPct val="0"/>
              </a:spcBef>
              <a:spcAft>
                <a:spcPts val="300"/>
              </a:spcAft>
              <a:buClr>
                <a:srgbClr val="003274"/>
              </a:buClr>
              <a:buFont typeface="Wingdings" panose="05000000000000000000" pitchFamily="2" charset="2"/>
              <a:buChar char="§"/>
              <a:tabLst>
                <a:tab pos="358775" algn="l"/>
              </a:tabLst>
            </a:pPr>
            <a:r>
              <a:rPr lang="en-GB" sz="1200" dirty="0">
                <a:solidFill>
                  <a:srgbClr val="333333"/>
                </a:solidFill>
                <a:latin typeface="Arial" panose="020B0604020202020204" pitchFamily="34" charset="0"/>
                <a:cs typeface="Arial" panose="020B0604020202020204" pitchFamily="34" charset="0"/>
              </a:rPr>
              <a:t>Multi-tube (fragment) SG model  </a:t>
            </a:r>
            <a:endParaRPr lang="en-US" sz="1200" dirty="0">
              <a:solidFill>
                <a:srgbClr val="333333"/>
              </a:solidFill>
              <a:latin typeface="Arial" panose="020B0604020202020204" pitchFamily="34" charset="0"/>
              <a:cs typeface="Arial" panose="020B0604020202020204" pitchFamily="34" charset="0"/>
            </a:endParaRPr>
          </a:p>
          <a:p>
            <a:pPr>
              <a:lnSpc>
                <a:spcPct val="100000"/>
              </a:lnSpc>
              <a:spcBef>
                <a:spcPct val="0"/>
              </a:spcBef>
              <a:spcAft>
                <a:spcPts val="300"/>
              </a:spcAft>
              <a:buClr>
                <a:srgbClr val="003274"/>
              </a:buClr>
              <a:buSzPct val="150000"/>
              <a:tabLst>
                <a:tab pos="358775" algn="l"/>
              </a:tabLst>
            </a:pPr>
            <a:r>
              <a:rPr lang="en-GB" sz="1200" dirty="0">
                <a:solidFill>
                  <a:srgbClr val="333333"/>
                </a:solidFill>
                <a:latin typeface="Arial" panose="020B0604020202020204" pitchFamily="34" charset="0"/>
                <a:cs typeface="Arial" panose="020B0604020202020204" pitchFamily="34" charset="0"/>
              </a:rPr>
              <a:t>Heat transfer during transverse lead flow around tubes</a:t>
            </a:r>
          </a:p>
          <a:p>
            <a:pPr marL="355600">
              <a:spcBef>
                <a:spcPct val="0"/>
              </a:spcBef>
              <a:spcAft>
                <a:spcPts val="300"/>
              </a:spcAft>
              <a:buClr>
                <a:srgbClr val="003274"/>
              </a:buClr>
              <a:buFont typeface="Wingdings" panose="05000000000000000000" pitchFamily="2" charset="2"/>
              <a:buChar char="§"/>
              <a:tabLst>
                <a:tab pos="358775" algn="l"/>
              </a:tabLst>
            </a:pPr>
            <a:r>
              <a:rPr lang="en-GB" sz="1200" dirty="0">
                <a:solidFill>
                  <a:srgbClr val="333333"/>
                </a:solidFill>
                <a:latin typeface="Arial" panose="020B0604020202020204" pitchFamily="34" charset="0"/>
                <a:cs typeface="Arial" panose="020B0604020202020204" pitchFamily="34" charset="0"/>
              </a:rPr>
              <a:t>Experiments with coolant on the oxygen saturation line</a:t>
            </a:r>
          </a:p>
          <a:p>
            <a:pPr marL="355600">
              <a:spcBef>
                <a:spcPct val="0"/>
              </a:spcBef>
              <a:spcAft>
                <a:spcPts val="300"/>
              </a:spcAft>
              <a:buClr>
                <a:srgbClr val="003274"/>
              </a:buClr>
              <a:buFont typeface="Wingdings" panose="05000000000000000000" pitchFamily="2" charset="2"/>
              <a:buChar char="§"/>
              <a:tabLst>
                <a:tab pos="358775" algn="l"/>
              </a:tabLst>
            </a:pPr>
            <a:r>
              <a:rPr lang="en-GB" sz="1200" dirty="0">
                <a:solidFill>
                  <a:srgbClr val="333333"/>
                </a:solidFill>
                <a:latin typeface="Arial" panose="020B0604020202020204" pitchFamily="34" charset="0"/>
                <a:cs typeface="Arial" panose="020B0604020202020204" pitchFamily="34" charset="0"/>
              </a:rPr>
              <a:t>Basic oxygen regime</a:t>
            </a:r>
            <a:endParaRPr lang="ru-RU" sz="1200" dirty="0">
              <a:solidFill>
                <a:srgbClr val="333333"/>
              </a:solidFill>
              <a:latin typeface="Arial" panose="020B0604020202020204" pitchFamily="34" charset="0"/>
              <a:cs typeface="Arial" panose="020B0604020202020204" pitchFamily="34" charset="0"/>
            </a:endParaRPr>
          </a:p>
          <a:p>
            <a:pPr>
              <a:lnSpc>
                <a:spcPct val="100000"/>
              </a:lnSpc>
              <a:spcBef>
                <a:spcPct val="0"/>
              </a:spcBef>
              <a:spcAft>
                <a:spcPts val="300"/>
              </a:spcAft>
              <a:buClr>
                <a:srgbClr val="003274"/>
              </a:buClr>
              <a:buSzPct val="150000"/>
              <a:tabLst>
                <a:tab pos="358775" algn="l"/>
              </a:tabLst>
            </a:pPr>
            <a:r>
              <a:rPr lang="en-GB" sz="1200" dirty="0">
                <a:solidFill>
                  <a:srgbClr val="333333"/>
                </a:solidFill>
                <a:latin typeface="Arial" panose="020B0604020202020204" pitchFamily="34" charset="0"/>
                <a:cs typeface="Arial" panose="020B0604020202020204" pitchFamily="34" charset="0"/>
              </a:rPr>
              <a:t>Conclusion</a:t>
            </a:r>
            <a:endParaRPr lang="ru-RU" sz="1200" dirty="0">
              <a:solidFill>
                <a:srgbClr val="33333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2729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A3F81BB-A4D8-4E39-82C9-E5FD32C7718A}"/>
              </a:ext>
            </a:extLst>
          </p:cNvPr>
          <p:cNvSpPr/>
          <p:nvPr/>
        </p:nvSpPr>
        <p:spPr>
          <a:xfrm>
            <a:off x="539750" y="831447"/>
            <a:ext cx="8245475" cy="612000"/>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8">
            <a:extLst>
              <a:ext uri="{FF2B5EF4-FFF2-40B4-BE49-F238E27FC236}">
                <a16:creationId xmlns:a16="http://schemas.microsoft.com/office/drawing/2014/main" id="{1A3C68CC-927E-4C87-B45B-11F1EF47C962}"/>
              </a:ext>
            </a:extLst>
          </p:cNvPr>
          <p:cNvSpPr/>
          <p:nvPr/>
        </p:nvSpPr>
        <p:spPr>
          <a:xfrm>
            <a:off x="539750" y="1612516"/>
            <a:ext cx="8245475" cy="612000"/>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8">
            <a:extLst>
              <a:ext uri="{FF2B5EF4-FFF2-40B4-BE49-F238E27FC236}">
                <a16:creationId xmlns:a16="http://schemas.microsoft.com/office/drawing/2014/main" id="{490B3A72-0E50-4DDF-B220-DC1B5739EF6D}"/>
              </a:ext>
            </a:extLst>
          </p:cNvPr>
          <p:cNvSpPr/>
          <p:nvPr/>
        </p:nvSpPr>
        <p:spPr>
          <a:xfrm>
            <a:off x="539750" y="2393585"/>
            <a:ext cx="8245475" cy="612000"/>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8">
            <a:extLst>
              <a:ext uri="{FF2B5EF4-FFF2-40B4-BE49-F238E27FC236}">
                <a16:creationId xmlns:a16="http://schemas.microsoft.com/office/drawing/2014/main" id="{F8F7AE4B-3EDF-42F0-AD1D-DD5988885EF4}"/>
              </a:ext>
            </a:extLst>
          </p:cNvPr>
          <p:cNvSpPr/>
          <p:nvPr/>
        </p:nvSpPr>
        <p:spPr>
          <a:xfrm>
            <a:off x="539750" y="3174654"/>
            <a:ext cx="8245475" cy="612000"/>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8">
            <a:extLst>
              <a:ext uri="{FF2B5EF4-FFF2-40B4-BE49-F238E27FC236}">
                <a16:creationId xmlns:a16="http://schemas.microsoft.com/office/drawing/2014/main" id="{25BDFADC-6DD1-45AB-9B68-0ABE707B7A05}"/>
              </a:ext>
            </a:extLst>
          </p:cNvPr>
          <p:cNvSpPr/>
          <p:nvPr/>
        </p:nvSpPr>
        <p:spPr>
          <a:xfrm>
            <a:off x="539750" y="3955725"/>
            <a:ext cx="8245475" cy="612000"/>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Заголовок 2"/>
          <p:cNvSpPr>
            <a:spLocks noGrp="1"/>
          </p:cNvSpPr>
          <p:nvPr>
            <p:ph type="title"/>
          </p:nvPr>
        </p:nvSpPr>
        <p:spPr>
          <a:xfrm>
            <a:off x="539750" y="412543"/>
            <a:ext cx="6537008" cy="366920"/>
          </a:xfrm>
        </p:spPr>
        <p:txBody>
          <a:bodyPr/>
          <a:lstStyle/>
          <a:p>
            <a:r>
              <a:rPr lang="en-GB" dirty="0"/>
              <a:t>Introduction</a:t>
            </a:r>
            <a:endParaRPr lang="ru-RU" dirty="0"/>
          </a:p>
        </p:txBody>
      </p:sp>
      <p:sp>
        <p:nvSpPr>
          <p:cNvPr id="4" name="Текст 3"/>
          <p:cNvSpPr>
            <a:spLocks noGrp="1"/>
          </p:cNvSpPr>
          <p:nvPr>
            <p:ph type="body" sz="quarter" idx="10"/>
          </p:nvPr>
        </p:nvSpPr>
        <p:spPr>
          <a:xfrm>
            <a:off x="687669" y="935426"/>
            <a:ext cx="8208962" cy="366920"/>
          </a:xfrm>
        </p:spPr>
        <p:txBody>
          <a:bodyPr/>
          <a:lstStyle/>
          <a:p>
            <a:pPr lvl="0">
              <a:lnSpc>
                <a:spcPct val="100000"/>
              </a:lnSpc>
              <a:spcBef>
                <a:spcPct val="0"/>
              </a:spcBef>
              <a:spcAft>
                <a:spcPts val="600"/>
              </a:spcAft>
            </a:pPr>
            <a:r>
              <a:rPr lang="en-US" dirty="0"/>
              <a:t>The BREST-OD-300 reactor plant (RP) is under development at the Dollezhal Research and Development Institute of Power Engineering (NIKIET).</a:t>
            </a:r>
            <a:endParaRPr lang="ru-RU" dirty="0"/>
          </a:p>
        </p:txBody>
      </p:sp>
      <p:sp>
        <p:nvSpPr>
          <p:cNvPr id="5" name="Текст 3">
            <a:extLst>
              <a:ext uri="{FF2B5EF4-FFF2-40B4-BE49-F238E27FC236}">
                <a16:creationId xmlns:a16="http://schemas.microsoft.com/office/drawing/2014/main" id="{6482FE9E-AD02-A245-AC4D-2520CE79CD5F}"/>
              </a:ext>
            </a:extLst>
          </p:cNvPr>
          <p:cNvSpPr txBox="1">
            <a:spLocks/>
          </p:cNvSpPr>
          <p:nvPr/>
        </p:nvSpPr>
        <p:spPr>
          <a:xfrm>
            <a:off x="687669" y="1765482"/>
            <a:ext cx="8208962" cy="366920"/>
          </a:xfrm>
          <a:prstGeom prst="rect">
            <a:avLst/>
          </a:prstGeom>
        </p:spPr>
        <p:txBody>
          <a:bodyPr lIns="0" tIns="0" rIns="0" bIns="0"/>
          <a:lstStyle>
            <a:lvl1pPr marL="0" indent="0" algn="l" defTabSz="914400" rtl="0" eaLnBrk="1" latinLnBrk="0" hangingPunct="1">
              <a:lnSpc>
                <a:spcPct val="90000"/>
              </a:lnSpc>
              <a:spcBef>
                <a:spcPts val="1000"/>
              </a:spcBef>
              <a:buFont typeface="Arial" pitchFamily="34" charset="0"/>
              <a:buNone/>
              <a:defRPr sz="1200" kern="120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ct val="0"/>
              </a:spcBef>
              <a:spcAft>
                <a:spcPts val="600"/>
              </a:spcAft>
            </a:pPr>
            <a:r>
              <a:rPr lang="en-US" dirty="0"/>
              <a:t>Lead has been selected as reactor coolant, the steam generator (SG) version adopted for this plant uses helical tubes arranged in coils.</a:t>
            </a:r>
            <a:endParaRPr lang="ru-RU" dirty="0"/>
          </a:p>
        </p:txBody>
      </p:sp>
      <p:sp>
        <p:nvSpPr>
          <p:cNvPr id="6" name="Текст 3">
            <a:extLst>
              <a:ext uri="{FF2B5EF4-FFF2-40B4-BE49-F238E27FC236}">
                <a16:creationId xmlns:a16="http://schemas.microsoft.com/office/drawing/2014/main" id="{350A2888-6ED7-F644-B4C2-503859BDFE18}"/>
              </a:ext>
            </a:extLst>
          </p:cNvPr>
          <p:cNvSpPr txBox="1">
            <a:spLocks/>
          </p:cNvSpPr>
          <p:nvPr/>
        </p:nvSpPr>
        <p:spPr>
          <a:xfrm>
            <a:off x="687669" y="2436052"/>
            <a:ext cx="8061043" cy="527065"/>
          </a:xfrm>
          <a:prstGeom prst="rect">
            <a:avLst/>
          </a:prstGeom>
        </p:spPr>
        <p:txBody>
          <a:bodyPr lIns="0" tIns="0" rIns="0" bIns="0"/>
          <a:lstStyle>
            <a:lvl1pPr marL="0" indent="0" algn="l" defTabSz="914400" rtl="0" eaLnBrk="1" latinLnBrk="0" hangingPunct="1">
              <a:lnSpc>
                <a:spcPct val="90000"/>
              </a:lnSpc>
              <a:spcBef>
                <a:spcPts val="1000"/>
              </a:spcBef>
              <a:buFont typeface="Arial" pitchFamily="34" charset="0"/>
              <a:buNone/>
              <a:defRPr sz="1200" kern="120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ct val="0"/>
              </a:spcBef>
              <a:spcAft>
                <a:spcPts val="600"/>
              </a:spcAft>
            </a:pPr>
            <a:r>
              <a:rPr lang="en-US" dirty="0"/>
              <a:t>To substantiate operability of any steam generator (SG), it is necessary to prove its design characteristics. To confirm the design characteristics and hydrodynamic stability in all modes of operation, experimental studies are required on models of a staff SG.</a:t>
            </a:r>
            <a:endParaRPr lang="ru-RU" dirty="0"/>
          </a:p>
        </p:txBody>
      </p:sp>
      <p:sp>
        <p:nvSpPr>
          <p:cNvPr id="7" name="Текст 3">
            <a:extLst>
              <a:ext uri="{FF2B5EF4-FFF2-40B4-BE49-F238E27FC236}">
                <a16:creationId xmlns:a16="http://schemas.microsoft.com/office/drawing/2014/main" id="{D8C83B59-8347-394B-858F-DB086C94A255}"/>
              </a:ext>
            </a:extLst>
          </p:cNvPr>
          <p:cNvSpPr txBox="1">
            <a:spLocks/>
          </p:cNvSpPr>
          <p:nvPr/>
        </p:nvSpPr>
        <p:spPr>
          <a:xfrm>
            <a:off x="687669" y="3327272"/>
            <a:ext cx="7978960" cy="366920"/>
          </a:xfrm>
          <a:prstGeom prst="rect">
            <a:avLst/>
          </a:prstGeom>
        </p:spPr>
        <p:txBody>
          <a:bodyPr lIns="0" tIns="0" rIns="0" bIns="0"/>
          <a:lstStyle>
            <a:lvl1pPr marL="0" indent="0" algn="l" defTabSz="914400" rtl="0" eaLnBrk="1" latinLnBrk="0" hangingPunct="1">
              <a:lnSpc>
                <a:spcPct val="90000"/>
              </a:lnSpc>
              <a:spcBef>
                <a:spcPts val="1000"/>
              </a:spcBef>
              <a:buFont typeface="Arial" pitchFamily="34" charset="0"/>
              <a:buNone/>
              <a:defRPr sz="1200" kern="120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ct val="0"/>
              </a:spcBef>
              <a:spcAft>
                <a:spcPts val="600"/>
              </a:spcAft>
            </a:pPr>
            <a:r>
              <a:rPr lang="en-US" dirty="0"/>
              <a:t>Initially, a SG model (version 2000) was developed, consisting of two identical three-tube sections (modules), but with a longitudinal coolant flow although in the full-size steam generator configuration the heating coolant has down flow.</a:t>
            </a:r>
            <a:endParaRPr lang="ru-RU" dirty="0"/>
          </a:p>
        </p:txBody>
      </p:sp>
      <p:sp>
        <p:nvSpPr>
          <p:cNvPr id="8" name="Текст 3">
            <a:extLst>
              <a:ext uri="{FF2B5EF4-FFF2-40B4-BE49-F238E27FC236}">
                <a16:creationId xmlns:a16="http://schemas.microsoft.com/office/drawing/2014/main" id="{CE842339-1036-354D-A111-409ED5116592}"/>
              </a:ext>
            </a:extLst>
          </p:cNvPr>
          <p:cNvSpPr txBox="1">
            <a:spLocks/>
          </p:cNvSpPr>
          <p:nvPr/>
        </p:nvSpPr>
        <p:spPr>
          <a:xfrm>
            <a:off x="687669" y="3998192"/>
            <a:ext cx="7978960" cy="527065"/>
          </a:xfrm>
          <a:prstGeom prst="rect">
            <a:avLst/>
          </a:prstGeom>
        </p:spPr>
        <p:txBody>
          <a:bodyPr lIns="0" tIns="0" rIns="0" bIns="0"/>
          <a:lstStyle>
            <a:lvl1pPr marL="0" indent="0" algn="l" defTabSz="914400" rtl="0" eaLnBrk="1" latinLnBrk="0" hangingPunct="1">
              <a:lnSpc>
                <a:spcPct val="90000"/>
              </a:lnSpc>
              <a:spcBef>
                <a:spcPts val="1000"/>
              </a:spcBef>
              <a:buFont typeface="Arial" pitchFamily="34" charset="0"/>
              <a:buNone/>
              <a:defRPr sz="1200" kern="120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ct val="0"/>
              </a:spcBef>
            </a:pPr>
            <a:r>
              <a:rPr lang="en-US" dirty="0"/>
              <a:t>The test program of the SG model was aimed at studying heat transfer and thermal-hydraulic stability of the steam generating tubes during operation of one module, as well as at identifying flow pulsations in the secondary circuit due to parallel (joint) operation of two modules with the parameters of partial and startup modes.</a:t>
            </a:r>
            <a:endParaRPr lang="ru-RU" dirty="0"/>
          </a:p>
        </p:txBody>
      </p:sp>
    </p:spTree>
    <p:extLst>
      <p:ext uri="{BB962C8B-B14F-4D97-AF65-F5344CB8AC3E}">
        <p14:creationId xmlns:p14="http://schemas.microsoft.com/office/powerpoint/2010/main" val="3626144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529076-21A0-4013-8CEB-1CAFAD11B2DF}"/>
              </a:ext>
            </a:extLst>
          </p:cNvPr>
          <p:cNvSpPr/>
          <p:nvPr/>
        </p:nvSpPr>
        <p:spPr>
          <a:xfrm>
            <a:off x="4342394" y="1796333"/>
            <a:ext cx="4272503" cy="2662237"/>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a:extLst>
              <a:ext uri="{FF2B5EF4-FFF2-40B4-BE49-F238E27FC236}">
                <a16:creationId xmlns:a16="http://schemas.microsoft.com/office/drawing/2014/main" id="{2719CE1A-1006-4CFC-9BD6-0A8C60EAAED3}"/>
              </a:ext>
            </a:extLst>
          </p:cNvPr>
          <p:cNvSpPr/>
          <p:nvPr/>
        </p:nvSpPr>
        <p:spPr>
          <a:xfrm>
            <a:off x="701115" y="1807619"/>
            <a:ext cx="3368040" cy="2662238"/>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Заголовок 4"/>
          <p:cNvSpPr>
            <a:spLocks noGrp="1"/>
          </p:cNvSpPr>
          <p:nvPr>
            <p:ph type="title"/>
          </p:nvPr>
        </p:nvSpPr>
        <p:spPr>
          <a:xfrm>
            <a:off x="517525" y="419100"/>
            <a:ext cx="6580663" cy="352424"/>
          </a:xfrm>
        </p:spPr>
        <p:txBody>
          <a:bodyPr/>
          <a:lstStyle/>
          <a:p>
            <a:r>
              <a:rPr lang="en-GB" dirty="0"/>
              <a:t>Lead loop of the test facility</a:t>
            </a:r>
            <a:endParaRPr lang="ru-RU" dirty="0"/>
          </a:p>
        </p:txBody>
      </p:sp>
      <p:sp>
        <p:nvSpPr>
          <p:cNvPr id="8" name="Текст 7"/>
          <p:cNvSpPr>
            <a:spLocks noGrp="1"/>
          </p:cNvSpPr>
          <p:nvPr>
            <p:ph type="body" sz="quarter" idx="10"/>
          </p:nvPr>
        </p:nvSpPr>
        <p:spPr>
          <a:xfrm>
            <a:off x="701115" y="856063"/>
            <a:ext cx="8208963" cy="512445"/>
          </a:xfrm>
        </p:spPr>
        <p:txBody>
          <a:bodyPr/>
          <a:lstStyle/>
          <a:p>
            <a:pPr marL="0" lvl="0" indent="0">
              <a:spcBef>
                <a:spcPts val="0"/>
              </a:spcBef>
              <a:buNone/>
            </a:pPr>
            <a:r>
              <a:rPr lang="en-US" sz="1100" dirty="0"/>
              <a:t>To carry out tests for the steam generator of the BREST-OD-300 RP, a lead loop was arranged for the first time in the world at the SPRUT test facility, which makes it possible to perform tests and experiments with various models of steam generators heated by any liquid metal coolants.</a:t>
            </a:r>
            <a:endParaRPr lang="ru-RU" sz="1100" dirty="0"/>
          </a:p>
        </p:txBody>
      </p:sp>
      <p:graphicFrame>
        <p:nvGraphicFramePr>
          <p:cNvPr id="12" name="Таблица 11"/>
          <p:cNvGraphicFramePr>
            <a:graphicFrameLocks noGrp="1"/>
          </p:cNvGraphicFramePr>
          <p:nvPr>
            <p:extLst>
              <p:ext uri="{D42A27DB-BD31-4B8C-83A1-F6EECF244321}">
                <p14:modId xmlns:p14="http://schemas.microsoft.com/office/powerpoint/2010/main" val="2387035940"/>
              </p:ext>
            </p:extLst>
          </p:nvPr>
        </p:nvGraphicFramePr>
        <p:xfrm>
          <a:off x="701115" y="1807619"/>
          <a:ext cx="3368040" cy="2667000"/>
        </p:xfrm>
        <a:graphic>
          <a:graphicData uri="http://schemas.openxmlformats.org/drawingml/2006/table">
            <a:tbl>
              <a:tblPr firstRow="1" bandRow="1">
                <a:tableStyleId>{5C22544A-7EE6-4342-B048-85BDC9FD1C3A}</a:tableStyleId>
              </a:tblPr>
              <a:tblGrid>
                <a:gridCol w="2484278">
                  <a:extLst>
                    <a:ext uri="{9D8B030D-6E8A-4147-A177-3AD203B41FA5}">
                      <a16:colId xmlns:a16="http://schemas.microsoft.com/office/drawing/2014/main" val="20000"/>
                    </a:ext>
                  </a:extLst>
                </a:gridCol>
                <a:gridCol w="883762">
                  <a:extLst>
                    <a:ext uri="{9D8B030D-6E8A-4147-A177-3AD203B41FA5}">
                      <a16:colId xmlns:a16="http://schemas.microsoft.com/office/drawing/2014/main" val="20001"/>
                    </a:ext>
                  </a:extLst>
                </a:gridCol>
              </a:tblGrid>
              <a:tr h="224504">
                <a:tc>
                  <a:txBody>
                    <a:bodyPr/>
                    <a:lstStyle/>
                    <a:p>
                      <a:r>
                        <a:rPr lang="en-US" sz="1000" dirty="0">
                          <a:latin typeface="Arial" panose="020B0604020202020204" pitchFamily="34" charset="0"/>
                          <a:cs typeface="Arial" panose="020B0604020202020204" pitchFamily="34" charset="0"/>
                        </a:rPr>
                        <a:t>Parameter</a:t>
                      </a:r>
                      <a:endParaRPr lang="ru-RU" sz="1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274"/>
                    </a:solidFill>
                  </a:tcPr>
                </a:tc>
                <a:tc>
                  <a:txBody>
                    <a:bodyPr/>
                    <a:lstStyle/>
                    <a:p>
                      <a:r>
                        <a:rPr lang="en-US" sz="1000" dirty="0">
                          <a:latin typeface="Arial" panose="020B0604020202020204" pitchFamily="34" charset="0"/>
                          <a:cs typeface="Arial" panose="020B0604020202020204" pitchFamily="34" charset="0"/>
                        </a:rPr>
                        <a:t>Value</a:t>
                      </a:r>
                      <a:endParaRPr lang="ru-RU" sz="1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274"/>
                    </a:solidFill>
                  </a:tcPr>
                </a:tc>
                <a:extLst>
                  <a:ext uri="{0D108BD9-81ED-4DB2-BD59-A6C34878D82A}">
                    <a16:rowId xmlns:a16="http://schemas.microsoft.com/office/drawing/2014/main" val="10000"/>
                  </a:ext>
                </a:extLst>
              </a:tr>
              <a:tr h="340718">
                <a:tc>
                  <a:txBody>
                    <a:bodyPr/>
                    <a:lstStyle/>
                    <a:p>
                      <a:pPr>
                        <a:lnSpc>
                          <a:spcPct val="90000"/>
                        </a:lnSpc>
                      </a:pPr>
                      <a:r>
                        <a:rPr lang="en-US" sz="1000" dirty="0">
                          <a:solidFill>
                            <a:srgbClr val="333333"/>
                          </a:solidFill>
                          <a:latin typeface="Arial" panose="020B0604020202020204" pitchFamily="34" charset="0"/>
                          <a:cs typeface="Arial" panose="020B0604020202020204" pitchFamily="34" charset="0"/>
                        </a:rPr>
                        <a:t>Inlet coolant temperature of the models, </a:t>
                      </a:r>
                      <a:r>
                        <a:rPr lang="en-GB" sz="1000" dirty="0">
                          <a:solidFill>
                            <a:srgbClr val="333333"/>
                          </a:solidFill>
                          <a:latin typeface="Arial" panose="020B0604020202020204" pitchFamily="34" charset="0"/>
                          <a:cs typeface="Arial" panose="020B0604020202020204" pitchFamily="34" charset="0"/>
                          <a:sym typeface="Symbol"/>
                        </a:rPr>
                        <a:t></a:t>
                      </a:r>
                      <a:r>
                        <a:rPr lang="en-GB" sz="1000" dirty="0">
                          <a:solidFill>
                            <a:srgbClr val="333333"/>
                          </a:solidFill>
                          <a:latin typeface="Arial" panose="020B0604020202020204" pitchFamily="34" charset="0"/>
                          <a:cs typeface="Arial" panose="020B0604020202020204" pitchFamily="34" charset="0"/>
                        </a:rPr>
                        <a:t>С</a:t>
                      </a:r>
                      <a:endParaRPr lang="ru-RU" sz="1000" dirty="0">
                        <a:solidFill>
                          <a:srgbClr val="333333"/>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CACE4"/>
                    </a:solidFill>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1000" dirty="0">
                          <a:solidFill>
                            <a:srgbClr val="333333"/>
                          </a:solidFill>
                          <a:latin typeface="Arial" panose="020B0604020202020204" pitchFamily="34" charset="0"/>
                          <a:cs typeface="Arial" panose="020B0604020202020204" pitchFamily="34" charset="0"/>
                        </a:rPr>
                        <a:t>up to 550</a:t>
                      </a:r>
                      <a:endParaRPr lang="ru-RU" sz="1000" dirty="0">
                        <a:solidFill>
                          <a:srgbClr val="333333"/>
                        </a:solidFill>
                        <a:latin typeface="Arial" panose="020B0604020202020204" pitchFamily="34" charset="0"/>
                        <a:cs typeface="Arial" panose="020B0604020202020204" pitchFamily="34" charset="0"/>
                      </a:endParaRPr>
                    </a:p>
                    <a:p>
                      <a:pPr>
                        <a:lnSpc>
                          <a:spcPct val="90000"/>
                        </a:lnSpc>
                      </a:pPr>
                      <a:endParaRPr lang="ru-RU" sz="1000" dirty="0">
                        <a:solidFill>
                          <a:srgbClr val="333333"/>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CACE4"/>
                    </a:solidFill>
                  </a:tcPr>
                </a:tc>
                <a:extLst>
                  <a:ext uri="{0D108BD9-81ED-4DB2-BD59-A6C34878D82A}">
                    <a16:rowId xmlns:a16="http://schemas.microsoft.com/office/drawing/2014/main" val="10001"/>
                  </a:ext>
                </a:extLst>
              </a:tr>
              <a:tr h="340718">
                <a:tc>
                  <a:txBody>
                    <a:bodyPr/>
                    <a:lstStyle/>
                    <a:p>
                      <a:pPr>
                        <a:lnSpc>
                          <a:spcPct val="90000"/>
                        </a:lnSpc>
                      </a:pPr>
                      <a:r>
                        <a:rPr lang="en-US" sz="1000" dirty="0">
                          <a:solidFill>
                            <a:srgbClr val="333333"/>
                          </a:solidFill>
                          <a:latin typeface="Arial" panose="020B0604020202020204" pitchFamily="34" charset="0"/>
                          <a:cs typeface="Arial" panose="020B0604020202020204" pitchFamily="34" charset="0"/>
                        </a:rPr>
                        <a:t>Feed water temperature, </a:t>
                      </a:r>
                      <a:r>
                        <a:rPr lang="en-GB" sz="1000" dirty="0">
                          <a:solidFill>
                            <a:srgbClr val="333333"/>
                          </a:solidFill>
                          <a:latin typeface="Arial" panose="020B0604020202020204" pitchFamily="34" charset="0"/>
                          <a:cs typeface="Arial" panose="020B0604020202020204" pitchFamily="34" charset="0"/>
                          <a:sym typeface="Symbol"/>
                        </a:rPr>
                        <a:t></a:t>
                      </a:r>
                      <a:r>
                        <a:rPr lang="en-GB" sz="1000" dirty="0">
                          <a:solidFill>
                            <a:srgbClr val="333333"/>
                          </a:solidFill>
                          <a:latin typeface="Arial" panose="020B0604020202020204" pitchFamily="34" charset="0"/>
                          <a:cs typeface="Arial" panose="020B0604020202020204" pitchFamily="34" charset="0"/>
                        </a:rPr>
                        <a:t>С</a:t>
                      </a:r>
                      <a:endParaRPr lang="ru-RU" sz="1000" dirty="0">
                        <a:solidFill>
                          <a:srgbClr val="333333"/>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CACE4"/>
                    </a:solidFill>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1000" dirty="0">
                          <a:solidFill>
                            <a:srgbClr val="333333"/>
                          </a:solidFill>
                          <a:latin typeface="Arial" panose="020B0604020202020204" pitchFamily="34" charset="0"/>
                          <a:cs typeface="Arial" panose="020B0604020202020204" pitchFamily="34" charset="0"/>
                        </a:rPr>
                        <a:t>above 180</a:t>
                      </a:r>
                      <a:endParaRPr lang="ru-RU" sz="1000" dirty="0">
                        <a:solidFill>
                          <a:srgbClr val="333333"/>
                        </a:solidFill>
                        <a:latin typeface="Arial" panose="020B0604020202020204" pitchFamily="34" charset="0"/>
                        <a:cs typeface="Arial" panose="020B0604020202020204" pitchFamily="34" charset="0"/>
                      </a:endParaRPr>
                    </a:p>
                    <a:p>
                      <a:pPr>
                        <a:lnSpc>
                          <a:spcPct val="90000"/>
                        </a:lnSpc>
                      </a:pPr>
                      <a:endParaRPr lang="ru-RU" sz="1000" dirty="0">
                        <a:solidFill>
                          <a:srgbClr val="333333"/>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CACE4"/>
                    </a:solidFill>
                  </a:tcPr>
                </a:tc>
                <a:extLst>
                  <a:ext uri="{0D108BD9-81ED-4DB2-BD59-A6C34878D82A}">
                    <a16:rowId xmlns:a16="http://schemas.microsoft.com/office/drawing/2014/main" val="10002"/>
                  </a:ext>
                </a:extLst>
              </a:tr>
              <a:tr h="340718">
                <a:tc>
                  <a:txBody>
                    <a:bodyPr/>
                    <a:lstStyle/>
                    <a:p>
                      <a:pPr>
                        <a:lnSpc>
                          <a:spcPct val="90000"/>
                        </a:lnSpc>
                      </a:pPr>
                      <a:r>
                        <a:rPr lang="en-GB" sz="1000" dirty="0">
                          <a:solidFill>
                            <a:srgbClr val="333333"/>
                          </a:solidFill>
                          <a:latin typeface="Arial" panose="020B0604020202020204" pitchFamily="34" charset="0"/>
                          <a:cs typeface="Arial" panose="020B0604020202020204" pitchFamily="34" charset="0"/>
                        </a:rPr>
                        <a:t>Outlet water</a:t>
                      </a:r>
                      <a:r>
                        <a:rPr lang="en-US" sz="1000" dirty="0">
                          <a:solidFill>
                            <a:srgbClr val="333333"/>
                          </a:solidFill>
                          <a:latin typeface="Arial" panose="020B0604020202020204" pitchFamily="34" charset="0"/>
                          <a:cs typeface="Arial" panose="020B0604020202020204" pitchFamily="34" charset="0"/>
                        </a:rPr>
                        <a:t> vapor temperature of the models, </a:t>
                      </a:r>
                      <a:r>
                        <a:rPr lang="en-GB" sz="1000" dirty="0">
                          <a:solidFill>
                            <a:srgbClr val="333333"/>
                          </a:solidFill>
                          <a:latin typeface="Arial" panose="020B0604020202020204" pitchFamily="34" charset="0"/>
                          <a:cs typeface="Arial" panose="020B0604020202020204" pitchFamily="34" charset="0"/>
                          <a:sym typeface="Symbol"/>
                        </a:rPr>
                        <a:t></a:t>
                      </a:r>
                      <a:r>
                        <a:rPr lang="en-GB" sz="1000" dirty="0">
                          <a:solidFill>
                            <a:srgbClr val="333333"/>
                          </a:solidFill>
                          <a:latin typeface="Arial" panose="020B0604020202020204" pitchFamily="34" charset="0"/>
                          <a:cs typeface="Arial" panose="020B0604020202020204" pitchFamily="34" charset="0"/>
                        </a:rPr>
                        <a:t>С </a:t>
                      </a:r>
                      <a:endParaRPr lang="ru-RU" sz="1000" dirty="0">
                        <a:solidFill>
                          <a:srgbClr val="333333"/>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CACE4"/>
                    </a:solidFill>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1000" dirty="0">
                          <a:solidFill>
                            <a:srgbClr val="333333"/>
                          </a:solidFill>
                          <a:latin typeface="Arial" panose="020B0604020202020204" pitchFamily="34" charset="0"/>
                          <a:cs typeface="Arial" panose="020B0604020202020204" pitchFamily="34" charset="0"/>
                        </a:rPr>
                        <a:t>up to 550</a:t>
                      </a:r>
                      <a:endParaRPr lang="ru-RU" sz="1000" dirty="0">
                        <a:solidFill>
                          <a:srgbClr val="333333"/>
                        </a:solidFill>
                        <a:latin typeface="Arial" panose="020B0604020202020204" pitchFamily="34" charset="0"/>
                        <a:cs typeface="Arial" panose="020B0604020202020204" pitchFamily="34" charset="0"/>
                      </a:endParaRPr>
                    </a:p>
                    <a:p>
                      <a:pPr>
                        <a:lnSpc>
                          <a:spcPct val="90000"/>
                        </a:lnSpc>
                      </a:pPr>
                      <a:endParaRPr lang="ru-RU" sz="1000" dirty="0">
                        <a:solidFill>
                          <a:srgbClr val="333333"/>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CACE4"/>
                    </a:solidFill>
                  </a:tcPr>
                </a:tc>
                <a:extLst>
                  <a:ext uri="{0D108BD9-81ED-4DB2-BD59-A6C34878D82A}">
                    <a16:rowId xmlns:a16="http://schemas.microsoft.com/office/drawing/2014/main" val="10003"/>
                  </a:ext>
                </a:extLst>
              </a:tr>
              <a:tr h="209978">
                <a:tc>
                  <a:txBody>
                    <a:bodyPr/>
                    <a:lstStyle/>
                    <a:p>
                      <a:pPr>
                        <a:lnSpc>
                          <a:spcPct val="90000"/>
                        </a:lnSpc>
                      </a:pPr>
                      <a:r>
                        <a:rPr lang="en-US" sz="1000" dirty="0">
                          <a:solidFill>
                            <a:srgbClr val="333333"/>
                          </a:solidFill>
                          <a:latin typeface="Arial" panose="020B0604020202020204" pitchFamily="34" charset="0"/>
                          <a:cs typeface="Arial" panose="020B0604020202020204" pitchFamily="34" charset="0"/>
                        </a:rPr>
                        <a:t>Water pressure, MPa</a:t>
                      </a:r>
                      <a:endParaRPr lang="ru-RU" sz="1000" dirty="0">
                        <a:solidFill>
                          <a:srgbClr val="333333"/>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CACE4"/>
                    </a:solidFill>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1000" dirty="0">
                          <a:solidFill>
                            <a:srgbClr val="333333"/>
                          </a:solidFill>
                          <a:latin typeface="Arial" panose="020B0604020202020204" pitchFamily="34" charset="0"/>
                          <a:cs typeface="Arial" panose="020B0604020202020204" pitchFamily="34" charset="0"/>
                        </a:rPr>
                        <a:t>up to 30</a:t>
                      </a:r>
                      <a:endParaRPr lang="ru-RU" sz="1000" dirty="0">
                        <a:solidFill>
                          <a:srgbClr val="333333"/>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CACE4"/>
                    </a:solidFill>
                  </a:tcPr>
                </a:tc>
                <a:extLst>
                  <a:ext uri="{0D108BD9-81ED-4DB2-BD59-A6C34878D82A}">
                    <a16:rowId xmlns:a16="http://schemas.microsoft.com/office/drawing/2014/main" val="10004"/>
                  </a:ext>
                </a:extLst>
              </a:tr>
              <a:tr h="340718">
                <a:tc>
                  <a:txBody>
                    <a:bodyPr/>
                    <a:lstStyle/>
                    <a:p>
                      <a:pPr>
                        <a:lnSpc>
                          <a:spcPct val="90000"/>
                        </a:lnSpc>
                      </a:pPr>
                      <a:r>
                        <a:rPr lang="en-US" sz="1000" dirty="0">
                          <a:solidFill>
                            <a:srgbClr val="333333"/>
                          </a:solidFill>
                          <a:latin typeface="Arial" panose="020B0604020202020204" pitchFamily="34" charset="0"/>
                          <a:cs typeface="Arial" panose="020B0604020202020204" pitchFamily="34" charset="0"/>
                        </a:rPr>
                        <a:t>Maximum coolant flow rate, m</a:t>
                      </a:r>
                      <a:r>
                        <a:rPr lang="en-US" sz="1000" baseline="30000" dirty="0">
                          <a:solidFill>
                            <a:srgbClr val="333333"/>
                          </a:solidFill>
                          <a:latin typeface="Arial" panose="020B0604020202020204" pitchFamily="34" charset="0"/>
                          <a:cs typeface="Arial" panose="020B0604020202020204" pitchFamily="34" charset="0"/>
                        </a:rPr>
                        <a:t>3</a:t>
                      </a:r>
                      <a:r>
                        <a:rPr lang="en-US" sz="1000" dirty="0">
                          <a:solidFill>
                            <a:srgbClr val="333333"/>
                          </a:solidFill>
                          <a:latin typeface="Arial" panose="020B0604020202020204" pitchFamily="34" charset="0"/>
                          <a:cs typeface="Arial" panose="020B0604020202020204" pitchFamily="34" charset="0"/>
                        </a:rPr>
                        <a:t>/h </a:t>
                      </a:r>
                      <a:endParaRPr lang="ru-RU" sz="1000" dirty="0">
                        <a:solidFill>
                          <a:srgbClr val="333333"/>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CACE4"/>
                    </a:solidFill>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1000" dirty="0">
                          <a:solidFill>
                            <a:srgbClr val="333333"/>
                          </a:solidFill>
                          <a:latin typeface="Arial" panose="020B0604020202020204" pitchFamily="34" charset="0"/>
                          <a:cs typeface="Arial" panose="020B0604020202020204" pitchFamily="34" charset="0"/>
                        </a:rPr>
                        <a:t>40</a:t>
                      </a:r>
                      <a:endParaRPr lang="ru-RU" sz="1000" dirty="0">
                        <a:solidFill>
                          <a:srgbClr val="333333"/>
                        </a:solidFill>
                        <a:latin typeface="Arial" panose="020B0604020202020204" pitchFamily="34" charset="0"/>
                        <a:cs typeface="Arial" panose="020B0604020202020204" pitchFamily="34" charset="0"/>
                      </a:endParaRPr>
                    </a:p>
                    <a:p>
                      <a:pPr>
                        <a:lnSpc>
                          <a:spcPct val="90000"/>
                        </a:lnSpc>
                      </a:pPr>
                      <a:endParaRPr lang="ru-RU" sz="1000" dirty="0">
                        <a:solidFill>
                          <a:srgbClr val="333333"/>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CACE4"/>
                    </a:solidFill>
                  </a:tcPr>
                </a:tc>
                <a:extLst>
                  <a:ext uri="{0D108BD9-81ED-4DB2-BD59-A6C34878D82A}">
                    <a16:rowId xmlns:a16="http://schemas.microsoft.com/office/drawing/2014/main" val="10005"/>
                  </a:ext>
                </a:extLst>
              </a:tr>
              <a:tr h="340718">
                <a:tc>
                  <a:txBody>
                    <a:bodyPr/>
                    <a:lstStyle/>
                    <a:p>
                      <a:pPr>
                        <a:lnSpc>
                          <a:spcPct val="90000"/>
                        </a:lnSpc>
                      </a:pPr>
                      <a:r>
                        <a:rPr lang="en-US" sz="1000" dirty="0">
                          <a:solidFill>
                            <a:srgbClr val="333333"/>
                          </a:solidFill>
                          <a:latin typeface="Arial" panose="020B0604020202020204" pitchFamily="34" charset="0"/>
                          <a:cs typeface="Arial" panose="020B0604020202020204" pitchFamily="34" charset="0"/>
                        </a:rPr>
                        <a:t>Maximum water flow rate, m</a:t>
                      </a:r>
                      <a:r>
                        <a:rPr lang="en-US" sz="1000" baseline="30000" dirty="0">
                          <a:solidFill>
                            <a:srgbClr val="333333"/>
                          </a:solidFill>
                          <a:latin typeface="Arial" panose="020B0604020202020204" pitchFamily="34" charset="0"/>
                          <a:cs typeface="Arial" panose="020B0604020202020204" pitchFamily="34" charset="0"/>
                        </a:rPr>
                        <a:t>3</a:t>
                      </a:r>
                      <a:r>
                        <a:rPr lang="en-US" sz="1000" dirty="0">
                          <a:solidFill>
                            <a:srgbClr val="333333"/>
                          </a:solidFill>
                          <a:latin typeface="Arial" panose="020B0604020202020204" pitchFamily="34" charset="0"/>
                          <a:cs typeface="Arial" panose="020B0604020202020204" pitchFamily="34" charset="0"/>
                        </a:rPr>
                        <a:t>/h </a:t>
                      </a:r>
                      <a:endParaRPr lang="ru-RU" sz="1000" dirty="0">
                        <a:solidFill>
                          <a:srgbClr val="333333"/>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CACE4"/>
                    </a:solidFill>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1000" dirty="0">
                          <a:solidFill>
                            <a:srgbClr val="333333"/>
                          </a:solidFill>
                          <a:latin typeface="Arial" panose="020B0604020202020204" pitchFamily="34" charset="0"/>
                          <a:cs typeface="Arial" panose="020B0604020202020204" pitchFamily="34" charset="0"/>
                        </a:rPr>
                        <a:t>8</a:t>
                      </a:r>
                      <a:endParaRPr lang="ru-RU" sz="1000" dirty="0">
                        <a:solidFill>
                          <a:srgbClr val="333333"/>
                        </a:solidFill>
                        <a:latin typeface="Arial" panose="020B0604020202020204" pitchFamily="34" charset="0"/>
                        <a:cs typeface="Arial" panose="020B0604020202020204" pitchFamily="34" charset="0"/>
                      </a:endParaRPr>
                    </a:p>
                    <a:p>
                      <a:pPr>
                        <a:lnSpc>
                          <a:spcPct val="90000"/>
                        </a:lnSpc>
                      </a:pPr>
                      <a:endParaRPr lang="ru-RU" sz="1000" dirty="0">
                        <a:solidFill>
                          <a:srgbClr val="333333"/>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CACE4"/>
                    </a:solidFill>
                  </a:tcPr>
                </a:tc>
                <a:extLst>
                  <a:ext uri="{0D108BD9-81ED-4DB2-BD59-A6C34878D82A}">
                    <a16:rowId xmlns:a16="http://schemas.microsoft.com/office/drawing/2014/main" val="10006"/>
                  </a:ext>
                </a:extLst>
              </a:tr>
              <a:tr h="340718">
                <a:tc>
                  <a:txBody>
                    <a:bodyPr/>
                    <a:lstStyle/>
                    <a:p>
                      <a:pPr>
                        <a:lnSpc>
                          <a:spcPct val="90000"/>
                        </a:lnSpc>
                      </a:pPr>
                      <a:r>
                        <a:rPr lang="en-US" sz="1000" dirty="0">
                          <a:solidFill>
                            <a:srgbClr val="333333"/>
                          </a:solidFill>
                          <a:latin typeface="Arial" panose="020B0604020202020204" pitchFamily="34" charset="0"/>
                          <a:cs typeface="Arial" panose="020B0604020202020204" pitchFamily="34" charset="0"/>
                        </a:rPr>
                        <a:t>Power (electric), MWt </a:t>
                      </a:r>
                      <a:endParaRPr lang="ru-RU" sz="1000" dirty="0">
                        <a:solidFill>
                          <a:srgbClr val="333333"/>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6CACE4"/>
                    </a:solidFill>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1000" dirty="0">
                          <a:solidFill>
                            <a:srgbClr val="333333"/>
                          </a:solidFill>
                          <a:latin typeface="Arial" panose="020B0604020202020204" pitchFamily="34" charset="0"/>
                          <a:cs typeface="Arial" panose="020B0604020202020204" pitchFamily="34" charset="0"/>
                        </a:rPr>
                        <a:t>up to 1.0</a:t>
                      </a:r>
                      <a:endParaRPr lang="ru-RU" sz="1000" dirty="0">
                        <a:solidFill>
                          <a:srgbClr val="333333"/>
                        </a:solidFill>
                        <a:latin typeface="Arial" panose="020B0604020202020204" pitchFamily="34" charset="0"/>
                        <a:cs typeface="Arial" panose="020B0604020202020204" pitchFamily="34" charset="0"/>
                      </a:endParaRPr>
                    </a:p>
                    <a:p>
                      <a:pPr>
                        <a:lnSpc>
                          <a:spcPct val="90000"/>
                        </a:lnSpc>
                      </a:pPr>
                      <a:endParaRPr lang="ru-RU" sz="1000" dirty="0">
                        <a:solidFill>
                          <a:srgbClr val="333333"/>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6CACE4"/>
                    </a:solidFill>
                  </a:tcPr>
                </a:tc>
                <a:extLst>
                  <a:ext uri="{0D108BD9-81ED-4DB2-BD59-A6C34878D82A}">
                    <a16:rowId xmlns:a16="http://schemas.microsoft.com/office/drawing/2014/main" val="10007"/>
                  </a:ext>
                </a:extLst>
              </a:tr>
            </a:tbl>
          </a:graphicData>
        </a:graphic>
      </p:graphicFrame>
      <p:pic>
        <p:nvPicPr>
          <p:cNvPr id="14" name="Рисунок 13"/>
          <p:cNvPicPr/>
          <p:nvPr/>
        </p:nvPicPr>
        <p:blipFill>
          <a:blip r:embed="rId2" cstate="print"/>
          <a:srcRect/>
          <a:stretch>
            <a:fillRect/>
          </a:stretch>
        </p:blipFill>
        <p:spPr bwMode="auto">
          <a:xfrm>
            <a:off x="4342394" y="1796334"/>
            <a:ext cx="4272502" cy="2678285"/>
          </a:xfrm>
          <a:prstGeom prst="rect">
            <a:avLst/>
          </a:prstGeom>
          <a:noFill/>
          <a:ln w="9525">
            <a:noFill/>
            <a:miter lim="800000"/>
            <a:headEnd/>
            <a:tailEnd/>
          </a:ln>
        </p:spPr>
      </p:pic>
      <p:sp>
        <p:nvSpPr>
          <p:cNvPr id="17" name="Текст 7"/>
          <p:cNvSpPr>
            <a:spLocks noGrp="1"/>
          </p:cNvSpPr>
          <p:nvPr>
            <p:ph type="body" sz="quarter" idx="10"/>
          </p:nvPr>
        </p:nvSpPr>
        <p:spPr>
          <a:xfrm>
            <a:off x="498849" y="1493838"/>
            <a:ext cx="3072130" cy="177165"/>
          </a:xfrm>
        </p:spPr>
        <p:txBody>
          <a:bodyPr/>
          <a:lstStyle/>
          <a:p>
            <a:pPr marL="0" lvl="0" indent="0">
              <a:spcBef>
                <a:spcPts val="0"/>
              </a:spcBef>
              <a:buNone/>
            </a:pPr>
            <a:r>
              <a:rPr lang="en-US" dirty="0">
                <a:solidFill>
                  <a:srgbClr val="003274"/>
                </a:solidFill>
              </a:rPr>
              <a:t> </a:t>
            </a:r>
            <a:r>
              <a:rPr lang="en-US" b="1" dirty="0">
                <a:solidFill>
                  <a:srgbClr val="003274"/>
                </a:solidFill>
              </a:rPr>
              <a:t>Characteristic of the </a:t>
            </a:r>
            <a:r>
              <a:rPr lang="en-US" b="1" dirty="0" err="1">
                <a:solidFill>
                  <a:srgbClr val="003274"/>
                </a:solidFill>
              </a:rPr>
              <a:t>sprut</a:t>
            </a:r>
            <a:r>
              <a:rPr lang="en-US" b="1" dirty="0">
                <a:solidFill>
                  <a:srgbClr val="003274"/>
                </a:solidFill>
              </a:rPr>
              <a:t> </a:t>
            </a:r>
            <a:r>
              <a:rPr lang="en-US" b="1" dirty="0" err="1">
                <a:solidFill>
                  <a:srgbClr val="003274"/>
                </a:solidFill>
              </a:rPr>
              <a:t>stend</a:t>
            </a:r>
            <a:endParaRPr lang="ru-RU" b="1" dirty="0">
              <a:solidFill>
                <a:srgbClr val="003274"/>
              </a:solidFill>
            </a:endParaRPr>
          </a:p>
        </p:txBody>
      </p:sp>
      <p:sp>
        <p:nvSpPr>
          <p:cNvPr id="10" name="Прямоугольник 9">
            <a:extLst>
              <a:ext uri="{FF2B5EF4-FFF2-40B4-BE49-F238E27FC236}">
                <a16:creationId xmlns:a16="http://schemas.microsoft.com/office/drawing/2014/main" id="{90478D66-F60D-4389-AFB0-35B97EEB5411}"/>
              </a:ext>
            </a:extLst>
          </p:cNvPr>
          <p:cNvSpPr/>
          <p:nvPr/>
        </p:nvSpPr>
        <p:spPr>
          <a:xfrm>
            <a:off x="539750" y="856063"/>
            <a:ext cx="45720" cy="396000"/>
          </a:xfrm>
          <a:prstGeom prst="rect">
            <a:avLst/>
          </a:prstGeom>
          <a:solidFill>
            <a:srgbClr val="003274"/>
          </a:solidFill>
          <a:ln>
            <a:solidFill>
              <a:srgbClr val="003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77544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8">
            <a:extLst>
              <a:ext uri="{FF2B5EF4-FFF2-40B4-BE49-F238E27FC236}">
                <a16:creationId xmlns:a16="http://schemas.microsoft.com/office/drawing/2014/main" id="{D7DD48E6-CECB-4C47-B769-7F39AC5D838C}"/>
              </a:ext>
            </a:extLst>
          </p:cNvPr>
          <p:cNvSpPr/>
          <p:nvPr/>
        </p:nvSpPr>
        <p:spPr>
          <a:xfrm>
            <a:off x="6171018" y="752693"/>
            <a:ext cx="2433988" cy="3926175"/>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8">
            <a:extLst>
              <a:ext uri="{FF2B5EF4-FFF2-40B4-BE49-F238E27FC236}">
                <a16:creationId xmlns:a16="http://schemas.microsoft.com/office/drawing/2014/main" id="{F8883695-F593-41DF-905D-792879200A93}"/>
              </a:ext>
            </a:extLst>
          </p:cNvPr>
          <p:cNvSpPr/>
          <p:nvPr/>
        </p:nvSpPr>
        <p:spPr>
          <a:xfrm>
            <a:off x="3436550" y="752692"/>
            <a:ext cx="2580043" cy="3949657"/>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Заголовок 4"/>
          <p:cNvSpPr>
            <a:spLocks noGrp="1"/>
          </p:cNvSpPr>
          <p:nvPr>
            <p:ph type="title"/>
          </p:nvPr>
        </p:nvSpPr>
        <p:spPr>
          <a:xfrm>
            <a:off x="539750" y="422131"/>
            <a:ext cx="6561138" cy="330200"/>
          </a:xfrm>
        </p:spPr>
        <p:txBody>
          <a:bodyPr/>
          <a:lstStyle/>
          <a:p>
            <a:r>
              <a:rPr lang="en-US" dirty="0"/>
              <a:t>Steam generator models</a:t>
            </a:r>
            <a:endParaRPr lang="ru-RU" dirty="0"/>
          </a:p>
        </p:txBody>
      </p:sp>
      <p:pic>
        <p:nvPicPr>
          <p:cNvPr id="32" name="Диаграмма 31"/>
          <p:cNvPicPr>
            <a:picLocks noGrp="1"/>
          </p:cNvPicPr>
          <p:nvPr>
            <p:ph type="chart" sz="quarter" idx="16"/>
          </p:nvPr>
        </p:nvPicPr>
        <p:blipFill>
          <a:blip r:embed="rId2" cstate="print"/>
          <a:srcRect/>
          <a:stretch>
            <a:fillRect/>
          </a:stretch>
        </p:blipFill>
        <p:spPr bwMode="auto">
          <a:xfrm>
            <a:off x="3742811" y="903224"/>
            <a:ext cx="2165526" cy="3492347"/>
          </a:xfrm>
          <a:prstGeom prst="rect">
            <a:avLst/>
          </a:prstGeom>
          <a:noFill/>
          <a:ln w="9525">
            <a:noFill/>
            <a:miter lim="800000"/>
            <a:headEnd/>
            <a:tailEnd/>
          </a:ln>
        </p:spPr>
      </p:pic>
      <p:pic>
        <p:nvPicPr>
          <p:cNvPr id="33" name="Диаграмма 32"/>
          <p:cNvPicPr>
            <a:picLocks noGrp="1"/>
          </p:cNvPicPr>
          <p:nvPr>
            <p:ph type="chart" sz="quarter" idx="17"/>
          </p:nvPr>
        </p:nvPicPr>
        <p:blipFill>
          <a:blip r:embed="rId3" cstate="print"/>
          <a:srcRect/>
          <a:stretch>
            <a:fillRect/>
          </a:stretch>
        </p:blipFill>
        <p:spPr bwMode="auto">
          <a:xfrm>
            <a:off x="6331593" y="911691"/>
            <a:ext cx="2207442" cy="3462388"/>
          </a:xfrm>
          <a:prstGeom prst="rect">
            <a:avLst/>
          </a:prstGeom>
          <a:noFill/>
          <a:ln w="9525">
            <a:noFill/>
            <a:miter lim="800000"/>
            <a:headEnd/>
            <a:tailEnd/>
          </a:ln>
        </p:spPr>
      </p:pic>
      <p:sp>
        <p:nvSpPr>
          <p:cNvPr id="7205" name="Text Box 50"/>
          <p:cNvSpPr txBox="1">
            <a:spLocks noChangeArrowheads="1"/>
          </p:cNvSpPr>
          <p:nvPr/>
        </p:nvSpPr>
        <p:spPr bwMode="auto">
          <a:xfrm>
            <a:off x="5277156" y="2754170"/>
            <a:ext cx="647700" cy="198437"/>
          </a:xfrm>
          <a:prstGeom prst="rect">
            <a:avLst/>
          </a:prstGeom>
          <a:solidFill>
            <a:srgbClr val="FFFFFF"/>
          </a:solidFill>
          <a:ln w="9525">
            <a:solidFill>
              <a:srgbClr val="FFFFFF"/>
            </a:solidFill>
            <a:miter lim="800000"/>
            <a:headEnd/>
            <a:tailEnd/>
          </a:ln>
        </p:spPr>
        <p:txBody>
          <a:bodyPr vert="horz" wrap="square" lIns="18000" tIns="10800" rIns="18000" bIns="108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u="none" strike="noStrike" cap="none" normalizeH="0" baseline="0" dirty="0">
                <a:ln>
                  <a:noFill/>
                </a:ln>
                <a:solidFill>
                  <a:schemeClr val="tx1"/>
                </a:solidFill>
                <a:effectLst/>
                <a:latin typeface="Arial" panose="020B0604020202020204" pitchFamily="34" charset="0"/>
                <a:cs typeface="Arial" panose="020B0604020202020204" pitchFamily="34" charset="0"/>
              </a:rPr>
              <a:t>Water inlet</a:t>
            </a:r>
            <a:endParaRPr kumimoji="0" lang="ru-RU" sz="70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206" name="Text Box 55"/>
          <p:cNvSpPr txBox="1">
            <a:spLocks noChangeArrowheads="1"/>
          </p:cNvSpPr>
          <p:nvPr/>
        </p:nvSpPr>
        <p:spPr bwMode="auto">
          <a:xfrm>
            <a:off x="5289588" y="1465120"/>
            <a:ext cx="415925" cy="144462"/>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u="none" strike="noStrike" cap="none" normalizeH="0" baseline="0" dirty="0">
                <a:ln>
                  <a:noFill/>
                </a:ln>
                <a:solidFill>
                  <a:schemeClr val="tx1"/>
                </a:solidFill>
                <a:effectLst/>
                <a:latin typeface="Arial" panose="020B0604020202020204" pitchFamily="34" charset="0"/>
                <a:cs typeface="Arial" panose="020B0604020202020204" pitchFamily="34" charset="0"/>
              </a:rPr>
              <a:t>A – A</a:t>
            </a:r>
            <a:endParaRPr kumimoji="0" lang="ru-RU" sz="700" u="none" strike="noStrike" cap="none" normalizeH="0" baseline="0" dirty="0">
              <a:ln>
                <a:noFill/>
              </a:ln>
              <a:solidFill>
                <a:schemeClr val="tx1"/>
              </a:solidFill>
              <a:effectLst/>
              <a:latin typeface="Arial" panose="020B0604020202020204" pitchFamily="34" charset="0"/>
              <a:cs typeface="Arial" pitchFamily="34" charset="0"/>
            </a:endParaRPr>
          </a:p>
        </p:txBody>
      </p:sp>
      <p:sp>
        <p:nvSpPr>
          <p:cNvPr id="7207" name="Text Box 42"/>
          <p:cNvSpPr txBox="1">
            <a:spLocks noChangeArrowheads="1"/>
          </p:cNvSpPr>
          <p:nvPr/>
        </p:nvSpPr>
        <p:spPr bwMode="auto">
          <a:xfrm>
            <a:off x="3468660" y="2874114"/>
            <a:ext cx="309245" cy="288925"/>
          </a:xfrm>
          <a:prstGeom prst="rect">
            <a:avLst/>
          </a:prstGeom>
          <a:solidFill>
            <a:srgbClr val="FFFFFF"/>
          </a:solidFill>
          <a:ln w="9525">
            <a:solidFill>
              <a:srgbClr val="FFFFFF"/>
            </a:solidFill>
            <a:miter lim="800000"/>
            <a:headEnd/>
            <a:tailEnd/>
          </a:ln>
        </p:spPr>
        <p:txBody>
          <a:bodyPr vert="horz" wrap="square" lIns="18000" tIns="10800" rIns="18000" bIns="1080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n-US" sz="700" u="none" strike="noStrike" cap="none" normalizeH="0" baseline="0" dirty="0">
                <a:ln>
                  <a:noFill/>
                </a:ln>
                <a:solidFill>
                  <a:schemeClr val="tx1"/>
                </a:solidFill>
                <a:effectLst/>
                <a:latin typeface="Arial" panose="020B0604020202020204" pitchFamily="34" charset="0"/>
                <a:cs typeface="Arial" panose="020B0604020202020204" pitchFamily="34" charset="0"/>
              </a:rPr>
              <a:t>Lead</a:t>
            </a:r>
          </a:p>
          <a:p>
            <a:pPr marL="0" marR="0" lvl="0" indent="0" algn="l" defTabSz="914400" rtl="0" eaLnBrk="1" fontAlgn="base" latinLnBrk="0" hangingPunct="1">
              <a:lnSpc>
                <a:spcPct val="100000"/>
              </a:lnSpc>
              <a:spcBef>
                <a:spcPct val="0"/>
              </a:spcBef>
              <a:buClrTx/>
              <a:buSzTx/>
              <a:buFontTx/>
              <a:buNone/>
              <a:tabLst/>
            </a:pPr>
            <a:r>
              <a:rPr kumimoji="0" lang="en-US" sz="700" u="none" strike="noStrike" cap="none" normalizeH="0" baseline="0" dirty="0">
                <a:ln>
                  <a:noFill/>
                </a:ln>
                <a:solidFill>
                  <a:schemeClr val="tx1"/>
                </a:solidFill>
                <a:effectLst/>
                <a:latin typeface="Arial" panose="020B0604020202020204" pitchFamily="34" charset="0"/>
                <a:cs typeface="Arial" panose="020B0604020202020204" pitchFamily="34" charset="0"/>
              </a:rPr>
              <a:t>inlet</a:t>
            </a:r>
            <a:endParaRPr kumimoji="0" lang="ru-RU" sz="70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208" name="Text Box 41"/>
          <p:cNvSpPr txBox="1">
            <a:spLocks noChangeArrowheads="1"/>
          </p:cNvSpPr>
          <p:nvPr/>
        </p:nvSpPr>
        <p:spPr bwMode="auto">
          <a:xfrm>
            <a:off x="5261281" y="800592"/>
            <a:ext cx="759460" cy="224790"/>
          </a:xfrm>
          <a:prstGeom prst="rect">
            <a:avLst/>
          </a:prstGeom>
          <a:solidFill>
            <a:srgbClr val="FFFFFF"/>
          </a:solidFill>
          <a:ln w="9525">
            <a:solidFill>
              <a:srgbClr val="FFFFFF"/>
            </a:solidFill>
            <a:miter lim="800000"/>
            <a:headEnd/>
            <a:tailEnd/>
          </a:ln>
        </p:spPr>
        <p:txBody>
          <a:bodyPr vert="horz" wrap="square" lIns="18000" tIns="10800" rIns="18000" bIns="108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u="none" strike="noStrike" cap="none" normalizeH="0" baseline="0" dirty="0">
                <a:ln>
                  <a:noFill/>
                </a:ln>
                <a:solidFill>
                  <a:schemeClr val="tx1"/>
                </a:solidFill>
                <a:effectLst/>
                <a:latin typeface="Arial" panose="020B0604020202020204" pitchFamily="34" charset="0"/>
                <a:cs typeface="Arial" panose="020B0604020202020204" pitchFamily="34" charset="0"/>
              </a:rPr>
              <a:t>Vapor outlet</a:t>
            </a:r>
            <a:endParaRPr kumimoji="0" lang="ru-RU" sz="70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209" name="Text Box 40"/>
          <p:cNvSpPr txBox="1">
            <a:spLocks noChangeArrowheads="1"/>
          </p:cNvSpPr>
          <p:nvPr/>
        </p:nvSpPr>
        <p:spPr bwMode="auto">
          <a:xfrm>
            <a:off x="3912223" y="808970"/>
            <a:ext cx="535305" cy="129533"/>
          </a:xfrm>
          <a:prstGeom prst="rect">
            <a:avLst/>
          </a:prstGeom>
          <a:solidFill>
            <a:srgbClr val="FFFFFF"/>
          </a:solidFill>
          <a:ln w="9525">
            <a:solidFill>
              <a:srgbClr val="FFFFFF"/>
            </a:solidFill>
            <a:miter lim="800000"/>
            <a:headEnd/>
            <a:tailEnd/>
          </a:ln>
        </p:spPr>
        <p:txBody>
          <a:bodyPr vert="horz" wrap="square" lIns="18000" tIns="10800" rIns="18000" bIns="1080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u="none" strike="noStrike" cap="none" normalizeH="0" baseline="0" dirty="0">
                <a:ln>
                  <a:noFill/>
                </a:ln>
                <a:solidFill>
                  <a:schemeClr val="tx1"/>
                </a:solidFill>
                <a:effectLst/>
                <a:latin typeface="Arial" panose="020B0604020202020204" pitchFamily="34" charset="0"/>
                <a:cs typeface="Arial" panose="020B0604020202020204" pitchFamily="34" charset="0"/>
              </a:rPr>
              <a:t>Lead inlet</a:t>
            </a:r>
            <a:endParaRPr kumimoji="0" lang="ru-RU" sz="70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210" name="Text Box 43"/>
          <p:cNvSpPr txBox="1">
            <a:spLocks noChangeArrowheads="1"/>
          </p:cNvSpPr>
          <p:nvPr/>
        </p:nvSpPr>
        <p:spPr bwMode="auto">
          <a:xfrm>
            <a:off x="4255983" y="4420952"/>
            <a:ext cx="749300" cy="200055"/>
          </a:xfrm>
          <a:prstGeom prst="rect">
            <a:avLst/>
          </a:prstGeom>
          <a:solidFill>
            <a:srgbClr val="FFFFFF"/>
          </a:solidFill>
          <a:ln w="9525">
            <a:solidFill>
              <a:srgbClr val="FFFFFF"/>
            </a:solidFill>
            <a:miter lim="800000"/>
            <a:headEnd/>
            <a:tailEnd/>
          </a:ln>
        </p:spPr>
        <p:txBody>
          <a:bodyPr vert="horz" wrap="square" lIns="18000" tIns="45720" rIns="1800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u="none" strike="noStrike" cap="none" normalizeH="0" baseline="0" dirty="0">
                <a:ln>
                  <a:noFill/>
                </a:ln>
                <a:solidFill>
                  <a:schemeClr val="tx1"/>
                </a:solidFill>
                <a:effectLst/>
                <a:latin typeface="Arial" panose="020B0604020202020204" pitchFamily="34" charset="0"/>
                <a:cs typeface="Arial" panose="020B0604020202020204" pitchFamily="34" charset="0"/>
              </a:rPr>
              <a:t>Lead outlet</a:t>
            </a:r>
            <a:endParaRPr kumimoji="0" lang="ru-RU" sz="70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211" name="Text Box 47"/>
          <p:cNvSpPr txBox="1">
            <a:spLocks noChangeArrowheads="1"/>
          </p:cNvSpPr>
          <p:nvPr/>
        </p:nvSpPr>
        <p:spPr bwMode="auto">
          <a:xfrm>
            <a:off x="7245388" y="4118538"/>
            <a:ext cx="724535" cy="152400"/>
          </a:xfrm>
          <a:prstGeom prst="rect">
            <a:avLst/>
          </a:prstGeom>
          <a:solidFill>
            <a:srgbClr val="FFFFFF"/>
          </a:solidFill>
          <a:ln w="9525">
            <a:solidFill>
              <a:srgbClr val="FFFFFF"/>
            </a:solidFill>
            <a:miter lim="800000"/>
            <a:headEnd/>
            <a:tailEnd/>
          </a:ln>
        </p:spPr>
        <p:txBody>
          <a:bodyPr vert="horz" wrap="square" lIns="18000" tIns="10800" rIns="18000" bIns="108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u="none" strike="noStrike" cap="none" normalizeH="0" baseline="0" dirty="0">
                <a:ln>
                  <a:noFill/>
                </a:ln>
                <a:solidFill>
                  <a:schemeClr val="tx1"/>
                </a:solidFill>
                <a:effectLst/>
                <a:latin typeface="Arial" panose="020B0604020202020204" pitchFamily="34" charset="0"/>
                <a:cs typeface="Arial" panose="020B0604020202020204" pitchFamily="34" charset="0"/>
              </a:rPr>
              <a:t>Lead outlet</a:t>
            </a:r>
            <a:endParaRPr kumimoji="0" lang="ru-RU" sz="70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212" name="Text Box 47"/>
          <p:cNvSpPr txBox="1">
            <a:spLocks noChangeArrowheads="1"/>
          </p:cNvSpPr>
          <p:nvPr/>
        </p:nvSpPr>
        <p:spPr bwMode="auto">
          <a:xfrm>
            <a:off x="7235284" y="4351829"/>
            <a:ext cx="625475" cy="152399"/>
          </a:xfrm>
          <a:prstGeom prst="rect">
            <a:avLst/>
          </a:prstGeom>
          <a:solidFill>
            <a:srgbClr val="FFFFFF"/>
          </a:solidFill>
          <a:ln w="9525">
            <a:solidFill>
              <a:srgbClr val="FFFFFF"/>
            </a:solidFill>
            <a:miter lim="800000"/>
            <a:headEnd/>
            <a:tailEnd/>
          </a:ln>
        </p:spPr>
        <p:txBody>
          <a:bodyPr vert="horz" wrap="square" lIns="18000" tIns="10800" rIns="18000" bIns="108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u="none" strike="noStrike" cap="none" normalizeH="0" baseline="0" dirty="0">
                <a:ln>
                  <a:noFill/>
                </a:ln>
                <a:solidFill>
                  <a:schemeClr val="tx1"/>
                </a:solidFill>
                <a:effectLst/>
                <a:latin typeface="Arial" panose="020B0604020202020204" pitchFamily="34" charset="0"/>
                <a:cs typeface="Arial" panose="020B0604020202020204" pitchFamily="34" charset="0"/>
              </a:rPr>
              <a:t>Lead outlet</a:t>
            </a:r>
            <a:endParaRPr kumimoji="0" lang="ru-RU" sz="70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213" name="Text Box 54"/>
          <p:cNvSpPr txBox="1">
            <a:spLocks noChangeArrowheads="1"/>
          </p:cNvSpPr>
          <p:nvPr/>
        </p:nvSpPr>
        <p:spPr bwMode="auto">
          <a:xfrm>
            <a:off x="7969923" y="2397935"/>
            <a:ext cx="328295" cy="113347"/>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u="none" strike="noStrike" cap="none" normalizeH="0" baseline="0" dirty="0">
                <a:ln>
                  <a:noFill/>
                </a:ln>
                <a:solidFill>
                  <a:schemeClr val="tx1"/>
                </a:solidFill>
                <a:effectLst/>
                <a:latin typeface="Arial" panose="020B0604020202020204" pitchFamily="34" charset="0"/>
                <a:cs typeface="Arial" panose="020B0604020202020204" pitchFamily="34" charset="0"/>
              </a:rPr>
              <a:t>A – A</a:t>
            </a:r>
            <a:endParaRPr kumimoji="0" lang="ru-RU" sz="70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214" name="Text Box 51"/>
          <p:cNvSpPr txBox="1">
            <a:spLocks noChangeArrowheads="1"/>
          </p:cNvSpPr>
          <p:nvPr/>
        </p:nvSpPr>
        <p:spPr bwMode="auto">
          <a:xfrm>
            <a:off x="8377277" y="893775"/>
            <a:ext cx="119062" cy="127635"/>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u="none" strike="noStrike" cap="none" normalizeH="0" baseline="0" dirty="0">
                <a:ln>
                  <a:noFill/>
                </a:ln>
                <a:solidFill>
                  <a:schemeClr val="tx1"/>
                </a:solidFill>
                <a:effectLst/>
                <a:latin typeface="Arial" panose="020B0604020202020204" pitchFamily="34" charset="0"/>
                <a:cs typeface="Arial" panose="020B0604020202020204" pitchFamily="34" charset="0"/>
              </a:rPr>
              <a:t>A</a:t>
            </a:r>
            <a:endParaRPr kumimoji="0" lang="ru-RU" sz="70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215" name="Text Box 51"/>
          <p:cNvSpPr txBox="1">
            <a:spLocks noChangeArrowheads="1"/>
          </p:cNvSpPr>
          <p:nvPr/>
        </p:nvSpPr>
        <p:spPr bwMode="auto">
          <a:xfrm>
            <a:off x="6197957" y="901395"/>
            <a:ext cx="103821" cy="104775"/>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u="none" strike="noStrike" cap="none" normalizeH="0" baseline="0" dirty="0">
                <a:ln>
                  <a:noFill/>
                </a:ln>
                <a:solidFill>
                  <a:schemeClr val="tx1"/>
                </a:solidFill>
                <a:effectLst/>
                <a:latin typeface="Arial" panose="020B0604020202020204" pitchFamily="34" charset="0"/>
                <a:cs typeface="Arial" panose="020B0604020202020204" pitchFamily="34" charset="0"/>
              </a:rPr>
              <a:t>A</a:t>
            </a:r>
            <a:endParaRPr kumimoji="0" lang="ru-RU" sz="70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216" name="Text Box 49"/>
          <p:cNvSpPr txBox="1">
            <a:spLocks noChangeArrowheads="1"/>
          </p:cNvSpPr>
          <p:nvPr/>
        </p:nvSpPr>
        <p:spPr bwMode="auto">
          <a:xfrm>
            <a:off x="7458113" y="1818814"/>
            <a:ext cx="565785" cy="159068"/>
          </a:xfrm>
          <a:prstGeom prst="rect">
            <a:avLst/>
          </a:prstGeom>
          <a:solidFill>
            <a:srgbClr val="FFFFFF"/>
          </a:solidFill>
          <a:ln w="9525">
            <a:solidFill>
              <a:srgbClr val="FFFFFF"/>
            </a:solidFill>
            <a:miter lim="800000"/>
            <a:headEnd/>
            <a:tailEnd/>
          </a:ln>
        </p:spPr>
        <p:txBody>
          <a:bodyPr vert="horz" wrap="square" lIns="18000" tIns="10800" rIns="18000" bIns="108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u="none" strike="noStrike" cap="none" normalizeH="0" baseline="0" dirty="0">
                <a:ln>
                  <a:noFill/>
                </a:ln>
                <a:solidFill>
                  <a:schemeClr val="tx1"/>
                </a:solidFill>
                <a:effectLst/>
                <a:latin typeface="Arial" panose="020B0604020202020204" pitchFamily="34" charset="0"/>
                <a:cs typeface="Arial" panose="020B0604020202020204" pitchFamily="34" charset="0"/>
              </a:rPr>
              <a:t>Lead inlet</a:t>
            </a:r>
            <a:endParaRPr kumimoji="0" lang="ru-RU" sz="70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217" name="Text Box 45"/>
          <p:cNvSpPr txBox="1">
            <a:spLocks noChangeArrowheads="1"/>
          </p:cNvSpPr>
          <p:nvPr/>
        </p:nvSpPr>
        <p:spPr bwMode="auto">
          <a:xfrm>
            <a:off x="7115531" y="781542"/>
            <a:ext cx="672147" cy="153035"/>
          </a:xfrm>
          <a:prstGeom prst="rect">
            <a:avLst/>
          </a:prstGeom>
          <a:solidFill>
            <a:srgbClr val="FFFFFF"/>
          </a:solidFill>
          <a:ln w="9525">
            <a:solidFill>
              <a:srgbClr val="FFFFFF"/>
            </a:solidFill>
            <a:miter lim="800000"/>
            <a:headEnd/>
            <a:tailEnd/>
          </a:ln>
        </p:spPr>
        <p:txBody>
          <a:bodyPr vert="horz" wrap="square" lIns="18000" tIns="10800" rIns="18000" bIns="108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u="none" strike="noStrike" cap="none" normalizeH="0" baseline="0" dirty="0">
                <a:ln>
                  <a:noFill/>
                </a:ln>
                <a:solidFill>
                  <a:schemeClr val="tx1"/>
                </a:solidFill>
                <a:effectLst/>
                <a:latin typeface="Arial" panose="020B0604020202020204" pitchFamily="34" charset="0"/>
                <a:cs typeface="Arial" panose="020B0604020202020204" pitchFamily="34" charset="0"/>
              </a:rPr>
              <a:t>Vapor outlet</a:t>
            </a:r>
            <a:endParaRPr kumimoji="0" lang="ru-RU" sz="70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218" name="Text Box 45"/>
          <p:cNvSpPr txBox="1">
            <a:spLocks noChangeArrowheads="1"/>
          </p:cNvSpPr>
          <p:nvPr/>
        </p:nvSpPr>
        <p:spPr bwMode="auto">
          <a:xfrm>
            <a:off x="3493590" y="751538"/>
            <a:ext cx="153987" cy="168275"/>
          </a:xfrm>
          <a:prstGeom prst="rect">
            <a:avLst/>
          </a:prstGeom>
          <a:solidFill>
            <a:srgbClr val="FFFFFF"/>
          </a:solidFill>
          <a:ln w="9525">
            <a:solidFill>
              <a:srgbClr val="FFFFFF"/>
            </a:solidFill>
            <a:miter lim="800000"/>
            <a:headEnd/>
            <a:tailEnd/>
          </a:ln>
        </p:spPr>
        <p:txBody>
          <a:bodyPr vert="horz" wrap="square" lIns="18000" tIns="0" rIns="1800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u="none" strike="noStrike" cap="none" normalizeH="0" baseline="0" dirty="0">
                <a:ln>
                  <a:noFill/>
                </a:ln>
                <a:solidFill>
                  <a:srgbClr val="003274"/>
                </a:solidFill>
                <a:effectLst/>
                <a:latin typeface="Arial" panose="020B0604020202020204" pitchFamily="34" charset="0"/>
                <a:cs typeface="Arial" panose="020B0604020202020204" pitchFamily="34" charset="0"/>
              </a:rPr>
              <a:t>a</a:t>
            </a:r>
            <a:endParaRPr kumimoji="0" lang="ru-RU" sz="1000" u="none" strike="noStrike" cap="none" normalizeH="0" baseline="0" dirty="0">
              <a:ln>
                <a:noFill/>
              </a:ln>
              <a:solidFill>
                <a:srgbClr val="003274"/>
              </a:solidFill>
              <a:effectLst/>
              <a:latin typeface="Arial" panose="020B0604020202020204" pitchFamily="34" charset="0"/>
              <a:cs typeface="Arial" panose="020B0604020202020204" pitchFamily="34" charset="0"/>
            </a:endParaRPr>
          </a:p>
        </p:txBody>
      </p:sp>
      <p:sp>
        <p:nvSpPr>
          <p:cNvPr id="49" name="Text Box 45"/>
          <p:cNvSpPr txBox="1">
            <a:spLocks noChangeArrowheads="1"/>
          </p:cNvSpPr>
          <p:nvPr/>
        </p:nvSpPr>
        <p:spPr bwMode="auto">
          <a:xfrm>
            <a:off x="6162127" y="747346"/>
            <a:ext cx="131127" cy="168275"/>
          </a:xfrm>
          <a:prstGeom prst="rect">
            <a:avLst/>
          </a:prstGeom>
          <a:solidFill>
            <a:srgbClr val="FFFFFF"/>
          </a:solidFill>
          <a:ln w="9525">
            <a:solidFill>
              <a:srgbClr val="FFFFFF"/>
            </a:solidFill>
            <a:miter lim="800000"/>
            <a:headEnd/>
            <a:tailEnd/>
          </a:ln>
        </p:spPr>
        <p:txBody>
          <a:bodyPr vert="horz" wrap="square" lIns="18000" tIns="0" rIns="1800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000" b="1" dirty="0">
                <a:solidFill>
                  <a:srgbClr val="003274"/>
                </a:solidFill>
                <a:latin typeface="Arial" panose="020B0604020202020204" pitchFamily="34" charset="0"/>
                <a:cs typeface="Arial" panose="020B0604020202020204" pitchFamily="34" charset="0"/>
              </a:rPr>
              <a:t>b</a:t>
            </a:r>
            <a:endParaRPr kumimoji="0" lang="ru-RU" sz="1000" b="1" u="none" strike="noStrike" cap="none" normalizeH="0" baseline="0" dirty="0">
              <a:ln>
                <a:noFill/>
              </a:ln>
              <a:solidFill>
                <a:srgbClr val="003274"/>
              </a:solidFill>
              <a:effectLst/>
              <a:latin typeface="Arial" panose="020B0604020202020204" pitchFamily="34" charset="0"/>
              <a:cs typeface="Arial" panose="020B0604020202020204" pitchFamily="34" charset="0"/>
            </a:endParaRPr>
          </a:p>
        </p:txBody>
      </p:sp>
      <p:sp>
        <p:nvSpPr>
          <p:cNvPr id="50" name="Текст 3"/>
          <p:cNvSpPr>
            <a:spLocks noGrp="1"/>
          </p:cNvSpPr>
          <p:nvPr>
            <p:ph type="body" sz="quarter" idx="14"/>
          </p:nvPr>
        </p:nvSpPr>
        <p:spPr>
          <a:xfrm>
            <a:off x="562304" y="944401"/>
            <a:ext cx="2665370" cy="1649714"/>
          </a:xfrm>
        </p:spPr>
        <p:txBody>
          <a:bodyPr anchor="t"/>
          <a:lstStyle/>
          <a:p>
            <a:pPr>
              <a:tabLst>
                <a:tab pos="266700" algn="l"/>
                <a:tab pos="358775" algn="l"/>
              </a:tabLst>
            </a:pPr>
            <a:r>
              <a:rPr lang="en-US" sz="1200" dirty="0"/>
              <a:t>The first SG model with longitudinal flow of coolants consisted of two identical three-tube modules (Fig. </a:t>
            </a:r>
            <a:r>
              <a:rPr lang="en-US" sz="1200" b="1" i="1" dirty="0">
                <a:solidFill>
                  <a:srgbClr val="003274"/>
                </a:solidFill>
              </a:rPr>
              <a:t>a</a:t>
            </a:r>
            <a:r>
              <a:rPr lang="en-US" sz="1200" dirty="0"/>
              <a:t>). Each module consists of a downcomer section, through which up to 5% of the total lead flow is pumped, and a helical riser section where the main lead flow is pumped. The flow of coolants in the coiled section was parallel.</a:t>
            </a:r>
            <a:endParaRPr lang="ru-RU" sz="1200" dirty="0"/>
          </a:p>
        </p:txBody>
      </p:sp>
      <p:sp>
        <p:nvSpPr>
          <p:cNvPr id="24" name="Текст 3">
            <a:extLst>
              <a:ext uri="{FF2B5EF4-FFF2-40B4-BE49-F238E27FC236}">
                <a16:creationId xmlns:a16="http://schemas.microsoft.com/office/drawing/2014/main" id="{5A40378B-D2B1-F949-B8DE-650EF15FBB1F}"/>
              </a:ext>
            </a:extLst>
          </p:cNvPr>
          <p:cNvSpPr txBox="1">
            <a:spLocks/>
          </p:cNvSpPr>
          <p:nvPr/>
        </p:nvSpPr>
        <p:spPr>
          <a:xfrm>
            <a:off x="539750" y="2853388"/>
            <a:ext cx="2704923" cy="1649714"/>
          </a:xfrm>
          <a:prstGeom prst="rect">
            <a:avLst/>
          </a:prstGeom>
        </p:spPr>
        <p:txBody>
          <a:bodyPr lIns="0" tIns="0" rIns="0" bIns="0" anchor="t"/>
          <a:lstStyle>
            <a:lvl1pPr marL="0" marR="0" indent="0" algn="l" defTabSz="914400" rtl="0" eaLnBrk="1" fontAlgn="auto" latinLnBrk="0" hangingPunct="1">
              <a:lnSpc>
                <a:spcPct val="90000"/>
              </a:lnSpc>
              <a:spcBef>
                <a:spcPts val="1000"/>
              </a:spcBef>
              <a:spcAft>
                <a:spcPts val="0"/>
              </a:spcAft>
              <a:buClrTx/>
              <a:buSzTx/>
              <a:buFontTx/>
              <a:buNone/>
              <a:tabLst/>
              <a:defRPr sz="700" kern="120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tabLst>
                <a:tab pos="266700" algn="l"/>
              </a:tabLst>
            </a:pPr>
            <a:r>
              <a:rPr lang="en-US" sz="1200" dirty="0"/>
              <a:t>The multi-tube (fragment) thermo-hydraulic model (Fig. </a:t>
            </a:r>
            <a:r>
              <a:rPr lang="en-US" sz="1200" b="1" i="1" dirty="0">
                <a:solidFill>
                  <a:srgbClr val="003274"/>
                </a:solidFill>
              </a:rPr>
              <a:t>b</a:t>
            </a:r>
            <a:r>
              <a:rPr lang="en-US" sz="1200" dirty="0"/>
              <a:t>) consists of 18 helically coiled steam generating tubes, divided into two groups, nine tubes in each group. Depending on the model test conditions, a different number of tubes are involved: 9 tubes at the parameters of nominal operating conditions, 18 tubes under the conditions of partial modes.</a:t>
            </a:r>
            <a:endParaRPr lang="ru-RU" sz="1200" dirty="0"/>
          </a:p>
        </p:txBody>
      </p:sp>
    </p:spTree>
    <p:extLst>
      <p:ext uri="{BB962C8B-B14F-4D97-AF65-F5344CB8AC3E}">
        <p14:creationId xmlns:p14="http://schemas.microsoft.com/office/powerpoint/2010/main" val="1543962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2502F351-C982-43CC-9409-9FD0225BB592}"/>
              </a:ext>
            </a:extLst>
          </p:cNvPr>
          <p:cNvSpPr/>
          <p:nvPr/>
        </p:nvSpPr>
        <p:spPr>
          <a:xfrm>
            <a:off x="5461337" y="1645761"/>
            <a:ext cx="2835705" cy="2878259"/>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Текст 3"/>
          <p:cNvSpPr>
            <a:spLocks noGrp="1"/>
          </p:cNvSpPr>
          <p:nvPr>
            <p:ph type="body" sz="quarter" idx="14"/>
          </p:nvPr>
        </p:nvSpPr>
        <p:spPr>
          <a:xfrm>
            <a:off x="521813" y="4619133"/>
            <a:ext cx="8110910" cy="187818"/>
          </a:xfrm>
        </p:spPr>
        <p:txBody>
          <a:bodyPr anchor="t"/>
          <a:lstStyle/>
          <a:p>
            <a:r>
              <a:rPr lang="en-US" dirty="0">
                <a:latin typeface="Arial" panose="020B0604020202020204" pitchFamily="34" charset="0"/>
                <a:cs typeface="Arial" panose="020B0604020202020204" pitchFamily="34" charset="0"/>
              </a:rPr>
              <a:t>[1] - GRABEZHNAYA, V., MIKHEYEV, A., STEIN, YU., SEMCHENKOV, A., Numerical and experimental investigation of the model steam generator reactor facility BREST-OD-300, Proceedings of Universities. Nuclear Energy, 1 (2013), 101–109, DOI: </a:t>
            </a:r>
            <a:r>
              <a:rPr lang="en-US"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https://doi.org/10.26583npe.2013.1.13</a:t>
            </a:r>
            <a:r>
              <a:rPr lang="en-US" dirty="0">
                <a:latin typeface="Arial" panose="020B0604020202020204" pitchFamily="34" charset="0"/>
                <a:cs typeface="Arial" panose="020B0604020202020204" pitchFamily="34" charset="0"/>
              </a:rPr>
              <a:t> (in Russian). </a:t>
            </a:r>
            <a:endParaRPr lang="ru-RU" dirty="0">
              <a:latin typeface="Arial" panose="020B0604020202020204" pitchFamily="34" charset="0"/>
              <a:cs typeface="Arial" panose="020B0604020202020204" pitchFamily="34" charset="0"/>
            </a:endParaRPr>
          </a:p>
        </p:txBody>
      </p:sp>
      <p:sp>
        <p:nvSpPr>
          <p:cNvPr id="5" name="Заголовок 4"/>
          <p:cNvSpPr>
            <a:spLocks noGrp="1"/>
          </p:cNvSpPr>
          <p:nvPr>
            <p:ph type="title"/>
          </p:nvPr>
        </p:nvSpPr>
        <p:spPr>
          <a:xfrm>
            <a:off x="539750" y="426533"/>
            <a:ext cx="6739890" cy="612140"/>
          </a:xfrm>
        </p:spPr>
        <p:txBody>
          <a:bodyPr/>
          <a:lstStyle/>
          <a:p>
            <a:r>
              <a:rPr lang="en-GB" dirty="0"/>
              <a:t>Results of steam generator models’ testing: three-tube module</a:t>
            </a:r>
            <a:endParaRPr lang="ru-RU" dirty="0"/>
          </a:p>
        </p:txBody>
      </p:sp>
      <p:graphicFrame>
        <p:nvGraphicFramePr>
          <p:cNvPr id="33" name="Диаграмма 42"/>
          <p:cNvGraphicFramePr/>
          <p:nvPr>
            <p:extLst>
              <p:ext uri="{D42A27DB-BD31-4B8C-83A1-F6EECF244321}">
                <p14:modId xmlns:p14="http://schemas.microsoft.com/office/powerpoint/2010/main" val="263198862"/>
              </p:ext>
            </p:extLst>
          </p:nvPr>
        </p:nvGraphicFramePr>
        <p:xfrm>
          <a:off x="2826068" y="689578"/>
          <a:ext cx="874395" cy="8430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Диаграмма 34"/>
          <p:cNvGraphicFramePr/>
          <p:nvPr>
            <p:extLst>
              <p:ext uri="{D42A27DB-BD31-4B8C-83A1-F6EECF244321}">
                <p14:modId xmlns:p14="http://schemas.microsoft.com/office/powerpoint/2010/main" val="377378708"/>
              </p:ext>
            </p:extLst>
          </p:nvPr>
        </p:nvGraphicFramePr>
        <p:xfrm>
          <a:off x="5461339" y="1770942"/>
          <a:ext cx="2624984" cy="11823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7" name="Диаграмма 36"/>
          <p:cNvGraphicFramePr/>
          <p:nvPr>
            <p:extLst>
              <p:ext uri="{D42A27DB-BD31-4B8C-83A1-F6EECF244321}">
                <p14:modId xmlns:p14="http://schemas.microsoft.com/office/powerpoint/2010/main" val="1915451267"/>
              </p:ext>
            </p:extLst>
          </p:nvPr>
        </p:nvGraphicFramePr>
        <p:xfrm>
          <a:off x="5461339" y="2953329"/>
          <a:ext cx="2759776" cy="1251600"/>
        </p:xfrm>
        <a:graphic>
          <a:graphicData uri="http://schemas.openxmlformats.org/drawingml/2006/chart">
            <c:chart xmlns:c="http://schemas.openxmlformats.org/drawingml/2006/chart" xmlns:r="http://schemas.openxmlformats.org/officeDocument/2006/relationships" r:id="rId5"/>
          </a:graphicData>
        </a:graphic>
      </p:graphicFrame>
      <p:sp>
        <p:nvSpPr>
          <p:cNvPr id="38" name="Прямоугольник 37"/>
          <p:cNvSpPr/>
          <p:nvPr/>
        </p:nvSpPr>
        <p:spPr>
          <a:xfrm>
            <a:off x="5644675" y="4202176"/>
            <a:ext cx="3086100" cy="307777"/>
          </a:xfrm>
          <a:prstGeom prst="rect">
            <a:avLst/>
          </a:prstGeom>
        </p:spPr>
        <p:txBody>
          <a:bodyPr wrap="square">
            <a:spAutoFit/>
          </a:bodyPr>
          <a:lstStyle/>
          <a:p>
            <a:pPr lvl="0" algn="ctr" fontAlgn="base">
              <a:spcBef>
                <a:spcPct val="0"/>
              </a:spcBef>
              <a:spcAft>
                <a:spcPct val="0"/>
              </a:spcAft>
            </a:pPr>
            <a:r>
              <a:rPr lang="en-US" sz="700" dirty="0">
                <a:solidFill>
                  <a:srgbClr val="FF0000"/>
                </a:solidFill>
                <a:latin typeface="Arial" panose="020B0604020202020204" pitchFamily="34" charset="0"/>
                <a:ea typeface="Calibri" pitchFamily="34" charset="0"/>
                <a:cs typeface="Arial" panose="020B0604020202020204" pitchFamily="34" charset="0"/>
              </a:rPr>
              <a:t>●</a:t>
            </a:r>
            <a:r>
              <a:rPr lang="en-US" sz="700" dirty="0">
                <a:solidFill>
                  <a:srgbClr val="000000"/>
                </a:solidFill>
                <a:latin typeface="Arial" panose="020B0604020202020204" pitchFamily="34" charset="0"/>
                <a:ea typeface="Calibri" pitchFamily="34" charset="0"/>
                <a:cs typeface="Arial" panose="020B0604020202020204" pitchFamily="34" charset="0"/>
              </a:rPr>
              <a:t>– inlet/outlet of lead; </a:t>
            </a:r>
            <a:r>
              <a:rPr lang="en-US" sz="700" dirty="0">
                <a:solidFill>
                  <a:srgbClr val="0070C0"/>
                </a:solidFill>
                <a:latin typeface="Arial" panose="020B0604020202020204" pitchFamily="34" charset="0"/>
                <a:ea typeface="Calibri" pitchFamily="34" charset="0"/>
                <a:cs typeface="Arial" panose="020B0604020202020204" pitchFamily="34" charset="0"/>
              </a:rPr>
              <a:t>▲</a:t>
            </a:r>
            <a:r>
              <a:rPr lang="en-US" sz="700" dirty="0">
                <a:solidFill>
                  <a:srgbClr val="000000"/>
                </a:solidFill>
                <a:latin typeface="Arial" panose="020B0604020202020204" pitchFamily="34" charset="0"/>
                <a:ea typeface="Calibri" pitchFamily="34" charset="0"/>
                <a:cs typeface="Arial" panose="020B0604020202020204" pitchFamily="34" charset="0"/>
              </a:rPr>
              <a:t> – inlet/outlet of water/steam;</a:t>
            </a:r>
          </a:p>
          <a:p>
            <a:pPr lvl="0" algn="ctr" fontAlgn="base">
              <a:spcBef>
                <a:spcPct val="0"/>
              </a:spcBef>
              <a:spcAft>
                <a:spcPct val="0"/>
              </a:spcAft>
            </a:pPr>
            <a:r>
              <a:rPr lang="en-US" sz="700" dirty="0">
                <a:solidFill>
                  <a:srgbClr val="1C29A4"/>
                </a:solidFill>
                <a:latin typeface="Arial" panose="020B0604020202020204" pitchFamily="34" charset="0"/>
                <a:ea typeface="Calibri" pitchFamily="34" charset="0"/>
                <a:cs typeface="Arial" panose="020B0604020202020204" pitchFamily="34" charset="0"/>
              </a:rPr>
              <a:t>○</a:t>
            </a:r>
            <a:r>
              <a:rPr lang="en-US" sz="700" dirty="0">
                <a:solidFill>
                  <a:srgbClr val="000000"/>
                </a:solidFill>
                <a:latin typeface="Arial" panose="020B0604020202020204" pitchFamily="34" charset="0"/>
                <a:ea typeface="Calibri" pitchFamily="34" charset="0"/>
                <a:cs typeface="Arial" panose="020B0604020202020204" pitchFamily="34" charset="0"/>
              </a:rPr>
              <a:t> , △ </a:t>
            </a:r>
            <a:r>
              <a:rPr lang="en-US" sz="700" dirty="0">
                <a:solidFill>
                  <a:srgbClr val="000000"/>
                </a:solidFill>
                <a:latin typeface="Arial" panose="020B0604020202020204" pitchFamily="34" charset="0"/>
                <a:ea typeface="SimSun" pitchFamily="2" charset="-122"/>
                <a:cs typeface="Arial" panose="020B0604020202020204" pitchFamily="34" charset="0"/>
              </a:rPr>
              <a:t>– </a:t>
            </a:r>
            <a:r>
              <a:rPr lang="en-US" sz="700" dirty="0">
                <a:solidFill>
                  <a:srgbClr val="000000"/>
                </a:solidFill>
                <a:latin typeface="Arial" panose="020B0604020202020204" pitchFamily="34" charset="0"/>
                <a:ea typeface="Calibri" pitchFamily="34" charset="0"/>
                <a:cs typeface="Arial" panose="020B0604020202020204" pitchFamily="34" charset="0"/>
              </a:rPr>
              <a:t>shell temperature</a:t>
            </a:r>
            <a:endParaRPr lang="en-US" sz="700" dirty="0">
              <a:solidFill>
                <a:srgbClr val="414042"/>
              </a:solidFill>
              <a:latin typeface="Arial" panose="020B0604020202020204" pitchFamily="34" charset="0"/>
              <a:cs typeface="Arial" panose="020B0604020202020204" pitchFamily="34" charset="0"/>
            </a:endParaRPr>
          </a:p>
        </p:txBody>
      </p:sp>
      <p:sp>
        <p:nvSpPr>
          <p:cNvPr id="39" name="Прямоугольник 38"/>
          <p:cNvSpPr/>
          <p:nvPr/>
        </p:nvSpPr>
        <p:spPr>
          <a:xfrm>
            <a:off x="735508" y="1234258"/>
            <a:ext cx="8224206" cy="276999"/>
          </a:xfrm>
          <a:prstGeom prst="rect">
            <a:avLst/>
          </a:prstGeom>
        </p:spPr>
        <p:txBody>
          <a:bodyPr wrap="square">
            <a:spAutoFit/>
          </a:bodyPr>
          <a:lstStyle/>
          <a:p>
            <a:r>
              <a:rPr lang="en-US" sz="1200" b="1" dirty="0">
                <a:latin typeface="Arial" panose="020B0604020202020204" pitchFamily="34" charset="0"/>
                <a:cs typeface="Arial" panose="020B0604020202020204" pitchFamily="34" charset="0"/>
              </a:rPr>
              <a:t>Distribution of adiabatic wall temperature along the model length at a pressure of 18 (a), 25 MPa (b), [1].</a:t>
            </a:r>
            <a:endParaRPr lang="ru-RU" sz="1200" b="1" dirty="0">
              <a:latin typeface="Arial" panose="020B0604020202020204" pitchFamily="34" charset="0"/>
              <a:cs typeface="Arial" panose="020B0604020202020204" pitchFamily="34" charset="0"/>
            </a:endParaRPr>
          </a:p>
        </p:txBody>
      </p:sp>
      <p:sp>
        <p:nvSpPr>
          <p:cNvPr id="40" name="Прямоугольник 39"/>
          <p:cNvSpPr/>
          <p:nvPr/>
        </p:nvSpPr>
        <p:spPr>
          <a:xfrm>
            <a:off x="7035325" y="2380180"/>
            <a:ext cx="152400" cy="153888"/>
          </a:xfrm>
          <a:prstGeom prst="rect">
            <a:avLst/>
          </a:prstGeom>
        </p:spPr>
        <p:txBody>
          <a:bodyPr wrap="square" lIns="0" tIns="0" rIns="0" bIns="0">
            <a:spAutoFit/>
          </a:bodyPr>
          <a:lstStyle/>
          <a:p>
            <a:r>
              <a:rPr lang="en-US" sz="1000" b="1" dirty="0">
                <a:solidFill>
                  <a:srgbClr val="003274"/>
                </a:solidFill>
                <a:latin typeface="Arial" panose="020B0604020202020204" pitchFamily="34" charset="0"/>
                <a:cs typeface="Arial" panose="020B0604020202020204" pitchFamily="34" charset="0"/>
              </a:rPr>
              <a:t>a</a:t>
            </a:r>
            <a:endParaRPr lang="ru-RU" sz="1000" b="1" dirty="0">
              <a:solidFill>
                <a:srgbClr val="003274"/>
              </a:solidFill>
              <a:latin typeface="Arial" panose="020B0604020202020204" pitchFamily="34" charset="0"/>
              <a:cs typeface="Arial" panose="020B0604020202020204" pitchFamily="34" charset="0"/>
            </a:endParaRPr>
          </a:p>
        </p:txBody>
      </p:sp>
      <p:sp>
        <p:nvSpPr>
          <p:cNvPr id="41" name="Прямоугольник 40"/>
          <p:cNvSpPr/>
          <p:nvPr/>
        </p:nvSpPr>
        <p:spPr>
          <a:xfrm>
            <a:off x="7080447" y="3629027"/>
            <a:ext cx="152400" cy="153888"/>
          </a:xfrm>
          <a:prstGeom prst="rect">
            <a:avLst/>
          </a:prstGeom>
        </p:spPr>
        <p:txBody>
          <a:bodyPr wrap="square" lIns="0" tIns="0" rIns="0" bIns="0">
            <a:spAutoFit/>
          </a:bodyPr>
          <a:lstStyle/>
          <a:p>
            <a:r>
              <a:rPr lang="en-US" sz="1000" b="1" dirty="0">
                <a:solidFill>
                  <a:srgbClr val="003274"/>
                </a:solidFill>
                <a:latin typeface="Arial" panose="020B0604020202020204" pitchFamily="34" charset="0"/>
                <a:cs typeface="Arial" panose="020B0604020202020204" pitchFamily="34" charset="0"/>
              </a:rPr>
              <a:t>b</a:t>
            </a:r>
            <a:endParaRPr lang="ru-RU" sz="1000" b="1" dirty="0">
              <a:solidFill>
                <a:srgbClr val="003274"/>
              </a:solidFill>
              <a:latin typeface="Arial" panose="020B0604020202020204" pitchFamily="34" charset="0"/>
              <a:cs typeface="Arial" panose="020B0604020202020204" pitchFamily="34" charset="0"/>
            </a:endParaRPr>
          </a:p>
        </p:txBody>
      </p:sp>
      <p:sp>
        <p:nvSpPr>
          <p:cNvPr id="42" name="Прямоугольник 41"/>
          <p:cNvSpPr/>
          <p:nvPr/>
        </p:nvSpPr>
        <p:spPr>
          <a:xfrm>
            <a:off x="462029" y="2031496"/>
            <a:ext cx="4788589" cy="646331"/>
          </a:xfrm>
          <a:prstGeom prst="rect">
            <a:avLst/>
          </a:prstGeom>
        </p:spPr>
        <p:txBody>
          <a:bodyPr wrap="square">
            <a:spAutoFit/>
          </a:bodyPr>
          <a:lstStyle/>
          <a:p>
            <a:r>
              <a:rPr lang="en-US" sz="1200" dirty="0">
                <a:solidFill>
                  <a:srgbClr val="333333"/>
                </a:solidFill>
                <a:latin typeface="Arial" panose="020B0604020202020204" pitchFamily="34" charset="0"/>
                <a:cs typeface="Arial" panose="020B0604020202020204" pitchFamily="34" charset="0"/>
              </a:rPr>
              <a:t>At the supercritical pressure values, the module shell (Fig. </a:t>
            </a:r>
            <a:r>
              <a:rPr lang="en-US" sz="1200" b="1" dirty="0">
                <a:solidFill>
                  <a:srgbClr val="003274"/>
                </a:solidFill>
                <a:latin typeface="Arial" panose="020B0604020202020204" pitchFamily="34" charset="0"/>
                <a:cs typeface="Arial" panose="020B0604020202020204" pitchFamily="34" charset="0"/>
              </a:rPr>
              <a:t>b</a:t>
            </a:r>
            <a:r>
              <a:rPr lang="en-US" sz="1200" dirty="0">
                <a:solidFill>
                  <a:srgbClr val="333333"/>
                </a:solidFill>
                <a:latin typeface="Arial" panose="020B0604020202020204" pitchFamily="34" charset="0"/>
                <a:cs typeface="Arial" panose="020B0604020202020204" pitchFamily="34" charset="0"/>
              </a:rPr>
              <a:t>) and, thus, the heat-transfer tubes are less loaded (in terms of temperature) than at subcritical pressure (Fig. </a:t>
            </a:r>
            <a:r>
              <a:rPr lang="en-US" sz="1200" b="1" dirty="0">
                <a:solidFill>
                  <a:srgbClr val="003274"/>
                </a:solidFill>
                <a:latin typeface="Arial" panose="020B0604020202020204" pitchFamily="34" charset="0"/>
                <a:cs typeface="Arial" panose="020B0604020202020204" pitchFamily="34" charset="0"/>
              </a:rPr>
              <a:t>a</a:t>
            </a:r>
            <a:r>
              <a:rPr lang="en-US" sz="1200" dirty="0">
                <a:solidFill>
                  <a:srgbClr val="333333"/>
                </a:solidFill>
                <a:latin typeface="Arial" panose="020B0604020202020204" pitchFamily="34" charset="0"/>
                <a:cs typeface="Arial" panose="020B0604020202020204" pitchFamily="34" charset="0"/>
              </a:rPr>
              <a:t>).</a:t>
            </a:r>
            <a:endParaRPr lang="ru-RU" sz="1200" dirty="0">
              <a:solidFill>
                <a:srgbClr val="333333"/>
              </a:solidFill>
              <a:latin typeface="Arial" panose="020B0604020202020204" pitchFamily="34" charset="0"/>
              <a:cs typeface="Arial" panose="020B0604020202020204" pitchFamily="34" charset="0"/>
            </a:endParaRPr>
          </a:p>
        </p:txBody>
      </p:sp>
      <p:sp>
        <p:nvSpPr>
          <p:cNvPr id="13" name="Прямоугольник 12">
            <a:extLst>
              <a:ext uri="{FF2B5EF4-FFF2-40B4-BE49-F238E27FC236}">
                <a16:creationId xmlns:a16="http://schemas.microsoft.com/office/drawing/2014/main" id="{CD35B326-182E-D74E-88EC-B6896B140498}"/>
              </a:ext>
            </a:extLst>
          </p:cNvPr>
          <p:cNvSpPr/>
          <p:nvPr/>
        </p:nvSpPr>
        <p:spPr>
          <a:xfrm>
            <a:off x="462029" y="3212701"/>
            <a:ext cx="4971926" cy="830997"/>
          </a:xfrm>
          <a:prstGeom prst="rect">
            <a:avLst/>
          </a:prstGeom>
        </p:spPr>
        <p:txBody>
          <a:bodyPr wrap="square">
            <a:spAutoFit/>
          </a:bodyPr>
          <a:lstStyle/>
          <a:p>
            <a:r>
              <a:rPr lang="en-US" sz="1200" dirty="0">
                <a:solidFill>
                  <a:srgbClr val="333333"/>
                </a:solidFill>
                <a:latin typeface="Arial" panose="020B0604020202020204" pitchFamily="34" charset="0"/>
                <a:cs typeface="Arial" panose="020B0604020202020204" pitchFamily="34" charset="0"/>
              </a:rPr>
              <a:t>The tests which were carried out at the parameters corresponding to the nominal operating mode showed that outlet vapor temperature values were in line with its design value under different levels of feed water pressure.</a:t>
            </a:r>
            <a:endParaRPr lang="ru-RU" sz="1200" dirty="0">
              <a:solidFill>
                <a:srgbClr val="333333"/>
              </a:solidFill>
              <a:latin typeface="Arial" panose="020B0604020202020204" pitchFamily="34" charset="0"/>
              <a:cs typeface="Arial" panose="020B0604020202020204" pitchFamily="34" charset="0"/>
            </a:endParaRPr>
          </a:p>
        </p:txBody>
      </p:sp>
      <p:sp>
        <p:nvSpPr>
          <p:cNvPr id="16" name="Прямоугольник 15">
            <a:extLst>
              <a:ext uri="{FF2B5EF4-FFF2-40B4-BE49-F238E27FC236}">
                <a16:creationId xmlns:a16="http://schemas.microsoft.com/office/drawing/2014/main" id="{1BEDDEEF-38C6-49AE-A867-5FB98C675E34}"/>
              </a:ext>
            </a:extLst>
          </p:cNvPr>
          <p:cNvSpPr/>
          <p:nvPr/>
        </p:nvSpPr>
        <p:spPr>
          <a:xfrm>
            <a:off x="552874" y="1174758"/>
            <a:ext cx="45720" cy="396000"/>
          </a:xfrm>
          <a:prstGeom prst="rect">
            <a:avLst/>
          </a:prstGeom>
          <a:solidFill>
            <a:srgbClr val="003274"/>
          </a:solidFill>
          <a:ln>
            <a:solidFill>
              <a:srgbClr val="003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52708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8">
            <a:extLst>
              <a:ext uri="{FF2B5EF4-FFF2-40B4-BE49-F238E27FC236}">
                <a16:creationId xmlns:a16="http://schemas.microsoft.com/office/drawing/2014/main" id="{113B8EF6-6729-432F-BA16-FBD88F1632B4}"/>
              </a:ext>
            </a:extLst>
          </p:cNvPr>
          <p:cNvSpPr/>
          <p:nvPr/>
        </p:nvSpPr>
        <p:spPr>
          <a:xfrm>
            <a:off x="4714875" y="751540"/>
            <a:ext cx="4049077" cy="3489387"/>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Текст 3"/>
          <p:cNvSpPr>
            <a:spLocks noGrp="1"/>
          </p:cNvSpPr>
          <p:nvPr>
            <p:ph type="body" sz="quarter" idx="14"/>
          </p:nvPr>
        </p:nvSpPr>
        <p:spPr>
          <a:xfrm>
            <a:off x="574357" y="4552752"/>
            <a:ext cx="8189596" cy="363198"/>
          </a:xfrm>
        </p:spPr>
        <p:txBody>
          <a:bodyPr anchor="t"/>
          <a:lstStyle/>
          <a:p>
            <a:pPr>
              <a:spcBef>
                <a:spcPts val="0"/>
              </a:spcBef>
            </a:pPr>
            <a:r>
              <a:rPr lang="en-US" dirty="0"/>
              <a:t>[2] - GRABEZHNAYA, V., MIKHEYEV, A., KRYUKOV, </a:t>
            </a:r>
            <a:r>
              <a:rPr lang="en-GB" dirty="0"/>
              <a:t>А</a:t>
            </a:r>
            <a:r>
              <a:rPr lang="en-US" dirty="0"/>
              <a:t>., “Tests of the BREST steam generator model when operating in partial and startup modes”, Results of Scientific and Technical Activities of the Institute of Nuclear Reactors and Thermal Physics for 2012, SSC RF – IPPE Publ., Obninsk, (2013), 131–142 (in Russian)</a:t>
            </a:r>
            <a:r>
              <a:rPr lang="en-GB" dirty="0"/>
              <a:t>.</a:t>
            </a:r>
          </a:p>
          <a:p>
            <a:pPr>
              <a:spcBef>
                <a:spcPts val="0"/>
              </a:spcBef>
            </a:pPr>
            <a:r>
              <a:rPr lang="en-US" dirty="0"/>
              <a:t>[3] - GRABEZHNAYA, V., KRYUKOV, </a:t>
            </a:r>
            <a:r>
              <a:rPr lang="en-GB" dirty="0"/>
              <a:t>А</a:t>
            </a:r>
            <a:r>
              <a:rPr lang="en-US" dirty="0"/>
              <a:t>., MIKHEYEV, A., STEIN, YU., “Some research results on the model of the helically coiled steam-generator heated by liquid lead”, 4</a:t>
            </a:r>
            <a:r>
              <a:rPr lang="en-US" baseline="30000" dirty="0"/>
              <a:t>th</a:t>
            </a:r>
            <a:r>
              <a:rPr lang="en-US" dirty="0"/>
              <a:t> Conf. Heavy Liquid Metal Coolants in Nuclear Technology (HLMC-2013) (Proc. Conf. Obninsk, SSC RF – IPPE, September 23-26, 2013), Obninsk, SSC RF – IPPE, Publ., (2013), </a:t>
            </a:r>
            <a:r>
              <a:rPr lang="en-US" b="1" dirty="0"/>
              <a:t>1</a:t>
            </a:r>
            <a:r>
              <a:rPr lang="en-US" dirty="0"/>
              <a:t>, 139–152 (in Russian).</a:t>
            </a:r>
            <a:endParaRPr lang="ru-RU" dirty="0"/>
          </a:p>
        </p:txBody>
      </p:sp>
      <p:sp>
        <p:nvSpPr>
          <p:cNvPr id="5" name="Заголовок 4"/>
          <p:cNvSpPr>
            <a:spLocks noGrp="1"/>
          </p:cNvSpPr>
          <p:nvPr>
            <p:ph type="title"/>
          </p:nvPr>
        </p:nvSpPr>
        <p:spPr>
          <a:xfrm>
            <a:off x="518160" y="416096"/>
            <a:ext cx="6561138" cy="612140"/>
          </a:xfrm>
        </p:spPr>
        <p:txBody>
          <a:bodyPr/>
          <a:lstStyle/>
          <a:p>
            <a:r>
              <a:rPr lang="en-GB" dirty="0"/>
              <a:t>Results of steam generator models’ testing: three-tube module (2)</a:t>
            </a:r>
            <a:endParaRPr lang="ru-RU" dirty="0"/>
          </a:p>
        </p:txBody>
      </p:sp>
      <p:graphicFrame>
        <p:nvGraphicFramePr>
          <p:cNvPr id="33" name="Диаграмма 42"/>
          <p:cNvGraphicFramePr/>
          <p:nvPr>
            <p:extLst>
              <p:ext uri="{D42A27DB-BD31-4B8C-83A1-F6EECF244321}">
                <p14:modId xmlns:p14="http://schemas.microsoft.com/office/powerpoint/2010/main" val="937505905"/>
              </p:ext>
            </p:extLst>
          </p:nvPr>
        </p:nvGraphicFramePr>
        <p:xfrm>
          <a:off x="7151371" y="1098174"/>
          <a:ext cx="874395" cy="843063"/>
        </p:xfrm>
        <a:graphic>
          <a:graphicData uri="http://schemas.openxmlformats.org/drawingml/2006/chart">
            <c:chart xmlns:c="http://schemas.openxmlformats.org/drawingml/2006/chart" xmlns:r="http://schemas.openxmlformats.org/officeDocument/2006/relationships" r:id="rId2"/>
          </a:graphicData>
        </a:graphic>
      </p:graphicFrame>
      <p:sp>
        <p:nvSpPr>
          <p:cNvPr id="39" name="Прямоугольник 38"/>
          <p:cNvSpPr/>
          <p:nvPr/>
        </p:nvSpPr>
        <p:spPr>
          <a:xfrm>
            <a:off x="459106" y="1322584"/>
            <a:ext cx="3520440" cy="276999"/>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Fragment of time recording of water flow rate</a:t>
            </a:r>
            <a:endParaRPr lang="ru-RU" sz="1200" b="1" dirty="0">
              <a:latin typeface="Arial" panose="020B0604020202020204" pitchFamily="34" charset="0"/>
              <a:cs typeface="Arial" panose="020B0604020202020204" pitchFamily="34" charset="0"/>
            </a:endParaRPr>
          </a:p>
        </p:txBody>
      </p:sp>
      <p:sp>
        <p:nvSpPr>
          <p:cNvPr id="42" name="Прямоугольник 41"/>
          <p:cNvSpPr/>
          <p:nvPr/>
        </p:nvSpPr>
        <p:spPr>
          <a:xfrm>
            <a:off x="459106" y="1865721"/>
            <a:ext cx="3970020" cy="646331"/>
          </a:xfrm>
          <a:prstGeom prst="rect">
            <a:avLst/>
          </a:prstGeom>
        </p:spPr>
        <p:txBody>
          <a:bodyPr wrap="square">
            <a:spAutoFit/>
          </a:bodyPr>
          <a:lstStyle/>
          <a:p>
            <a:pPr>
              <a:spcAft>
                <a:spcPts val="600"/>
              </a:spcAft>
            </a:pPr>
            <a:r>
              <a:rPr lang="en-US" sz="1200" dirty="0">
                <a:solidFill>
                  <a:srgbClr val="333333"/>
                </a:solidFill>
                <a:latin typeface="Arial" panose="020B0604020202020204" pitchFamily="34" charset="0"/>
                <a:cs typeface="Arial" panose="020B0604020202020204" pitchFamily="34" charset="0"/>
              </a:rPr>
              <a:t>To identify possible pulsation modes of operation of the secondary circuit, tests were carried out with a change in water flow rate from 30 to 4% of the nominal value.</a:t>
            </a:r>
          </a:p>
        </p:txBody>
      </p:sp>
      <p:graphicFrame>
        <p:nvGraphicFramePr>
          <p:cNvPr id="15" name="Диаграмма 14"/>
          <p:cNvGraphicFramePr/>
          <p:nvPr>
            <p:extLst>
              <p:ext uri="{D42A27DB-BD31-4B8C-83A1-F6EECF244321}">
                <p14:modId xmlns:p14="http://schemas.microsoft.com/office/powerpoint/2010/main" val="2347327757"/>
              </p:ext>
            </p:extLst>
          </p:nvPr>
        </p:nvGraphicFramePr>
        <p:xfrm>
          <a:off x="4843463" y="945659"/>
          <a:ext cx="3657600" cy="19102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Диаграмма 15"/>
          <p:cNvGraphicFramePr/>
          <p:nvPr>
            <p:extLst>
              <p:ext uri="{D42A27DB-BD31-4B8C-83A1-F6EECF244321}">
                <p14:modId xmlns:p14="http://schemas.microsoft.com/office/powerpoint/2010/main" val="2159365831"/>
              </p:ext>
            </p:extLst>
          </p:nvPr>
        </p:nvGraphicFramePr>
        <p:xfrm>
          <a:off x="4904423" y="2496329"/>
          <a:ext cx="3665220" cy="1891189"/>
        </p:xfrm>
        <a:graphic>
          <a:graphicData uri="http://schemas.openxmlformats.org/drawingml/2006/chart">
            <c:chart xmlns:c="http://schemas.openxmlformats.org/drawingml/2006/chart" xmlns:r="http://schemas.openxmlformats.org/officeDocument/2006/relationships" r:id="rId4"/>
          </a:graphicData>
        </a:graphic>
      </p:graphicFrame>
      <p:sp>
        <p:nvSpPr>
          <p:cNvPr id="17" name="Прямоугольник 16"/>
          <p:cNvSpPr/>
          <p:nvPr/>
        </p:nvSpPr>
        <p:spPr>
          <a:xfrm>
            <a:off x="6873950" y="2028930"/>
            <a:ext cx="255198" cy="246221"/>
          </a:xfrm>
          <a:prstGeom prst="rect">
            <a:avLst/>
          </a:prstGeom>
        </p:spPr>
        <p:txBody>
          <a:bodyPr wrap="none">
            <a:spAutoFit/>
          </a:bodyPr>
          <a:lstStyle/>
          <a:p>
            <a:r>
              <a:rPr lang="en-US" sz="1000" b="1" dirty="0">
                <a:solidFill>
                  <a:srgbClr val="FF0000"/>
                </a:solidFill>
                <a:latin typeface="Arial" panose="020B0604020202020204" pitchFamily="34" charset="0"/>
                <a:cs typeface="Arial" panose="020B0604020202020204" pitchFamily="34" charset="0"/>
              </a:rPr>
              <a:t>a</a:t>
            </a:r>
            <a:endParaRPr lang="ru-RU" sz="1000" b="1" dirty="0">
              <a:latin typeface="Arial" panose="020B0604020202020204" pitchFamily="34" charset="0"/>
              <a:cs typeface="Arial" panose="020B0604020202020204" pitchFamily="34" charset="0"/>
            </a:endParaRPr>
          </a:p>
        </p:txBody>
      </p:sp>
      <p:sp>
        <p:nvSpPr>
          <p:cNvPr id="18" name="Прямоугольник 17"/>
          <p:cNvSpPr/>
          <p:nvPr/>
        </p:nvSpPr>
        <p:spPr>
          <a:xfrm>
            <a:off x="6934910" y="3712950"/>
            <a:ext cx="263214" cy="246221"/>
          </a:xfrm>
          <a:prstGeom prst="rect">
            <a:avLst/>
          </a:prstGeom>
        </p:spPr>
        <p:txBody>
          <a:bodyPr wrap="none">
            <a:spAutoFit/>
          </a:bodyPr>
          <a:lstStyle/>
          <a:p>
            <a:r>
              <a:rPr lang="en-US" sz="1000" b="1" dirty="0">
                <a:solidFill>
                  <a:srgbClr val="FF0000"/>
                </a:solidFill>
                <a:latin typeface="Arial" panose="020B0604020202020204" pitchFamily="34" charset="0"/>
                <a:cs typeface="Arial" panose="020B0604020202020204" pitchFamily="34" charset="0"/>
              </a:rPr>
              <a:t>b</a:t>
            </a:r>
            <a:endParaRPr lang="ru-RU" sz="1000" b="1" dirty="0">
              <a:latin typeface="Arial" panose="020B0604020202020204" pitchFamily="34" charset="0"/>
              <a:cs typeface="Arial" panose="020B0604020202020204" pitchFamily="34" charset="0"/>
            </a:endParaRPr>
          </a:p>
        </p:txBody>
      </p:sp>
      <p:sp>
        <p:nvSpPr>
          <p:cNvPr id="26626" name="Text Box 27"/>
          <p:cNvSpPr txBox="1">
            <a:spLocks noChangeArrowheads="1"/>
          </p:cNvSpPr>
          <p:nvPr/>
        </p:nvSpPr>
        <p:spPr bwMode="auto">
          <a:xfrm>
            <a:off x="7104382" y="2889237"/>
            <a:ext cx="741361" cy="134301"/>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000" b="0" i="0" u="none" strike="noStrike" cap="none" normalizeH="0" baseline="0" dirty="0" err="1">
                <a:ln>
                  <a:noFill/>
                </a:ln>
                <a:solidFill>
                  <a:schemeClr val="tx1"/>
                </a:solidFill>
                <a:effectLst/>
                <a:latin typeface="Calibri" pitchFamily="34" charset="0"/>
                <a:cs typeface="Arial" pitchFamily="34" charset="0"/>
              </a:rPr>
              <a:t>Module</a:t>
            </a:r>
            <a:r>
              <a:rPr kumimoji="0" lang="ru-RU" sz="1000" b="0" i="0" u="none" strike="noStrike" cap="none" normalizeH="0" baseline="0" dirty="0">
                <a:ln>
                  <a:noFill/>
                </a:ln>
                <a:solidFill>
                  <a:schemeClr val="tx1"/>
                </a:solidFill>
                <a:effectLst/>
                <a:latin typeface="Calibri" pitchFamily="34" charset="0"/>
                <a:cs typeface="Arial" pitchFamily="34" charset="0"/>
              </a:rPr>
              <a:t> </a:t>
            </a:r>
            <a:r>
              <a:rPr kumimoji="0" lang="ru-RU" sz="1000" b="0" i="0" u="none" strike="noStrike" cap="none" normalizeH="0" baseline="0" dirty="0" err="1">
                <a:ln>
                  <a:noFill/>
                </a:ln>
                <a:solidFill>
                  <a:schemeClr val="tx1"/>
                </a:solidFill>
                <a:effectLst/>
                <a:latin typeface="Calibri" pitchFamily="34" charset="0"/>
                <a:cs typeface="Arial" pitchFamily="34" charset="0"/>
              </a:rPr>
              <a:t>No</a:t>
            </a:r>
            <a:r>
              <a:rPr kumimoji="0" lang="ru-RU" sz="1000" b="0" i="0" u="none" strike="noStrike" cap="none" normalizeH="0" baseline="0" dirty="0">
                <a:ln>
                  <a:noFill/>
                </a:ln>
                <a:solidFill>
                  <a:schemeClr val="tx1"/>
                </a:solidFill>
                <a:effectLst/>
                <a:latin typeface="Calibri" pitchFamily="34" charset="0"/>
                <a:cs typeface="Arial" pitchFamily="34" charset="0"/>
              </a:rPr>
              <a:t>.</a:t>
            </a:r>
            <a:r>
              <a:rPr kumimoji="0" lang="en-US" sz="1000" b="0" i="0" u="none" strike="noStrike" cap="none" normalizeH="0" baseline="0" dirty="0">
                <a:ln>
                  <a:noFill/>
                </a:ln>
                <a:solidFill>
                  <a:schemeClr val="tx1"/>
                </a:solidFill>
                <a:effectLst/>
                <a:latin typeface="Calibri" pitchFamily="34" charset="0"/>
                <a:cs typeface="Arial" pitchFamily="34" charset="0"/>
              </a:rPr>
              <a:t> 2</a:t>
            </a:r>
            <a:endParaRPr kumimoji="0" lang="ru-RU" sz="1000" b="0" i="0" u="none" strike="noStrike" cap="none" normalizeH="0" baseline="0" dirty="0">
              <a:ln>
                <a:noFill/>
              </a:ln>
              <a:solidFill>
                <a:schemeClr val="tx1"/>
              </a:solidFill>
              <a:effectLst/>
              <a:latin typeface="Arial" pitchFamily="34" charset="0"/>
              <a:cs typeface="Arial" pitchFamily="34" charset="0"/>
            </a:endParaRPr>
          </a:p>
        </p:txBody>
      </p:sp>
      <p:sp>
        <p:nvSpPr>
          <p:cNvPr id="26627" name="Text Box 27"/>
          <p:cNvSpPr txBox="1">
            <a:spLocks noChangeArrowheads="1"/>
          </p:cNvSpPr>
          <p:nvPr/>
        </p:nvSpPr>
        <p:spPr bwMode="auto">
          <a:xfrm>
            <a:off x="7203441" y="3445496"/>
            <a:ext cx="748982" cy="157162"/>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000" b="0" i="0" u="none" strike="noStrike" cap="none" normalizeH="0" baseline="0" dirty="0" err="1">
                <a:ln>
                  <a:noFill/>
                </a:ln>
                <a:solidFill>
                  <a:schemeClr val="tx1"/>
                </a:solidFill>
                <a:effectLst/>
                <a:latin typeface="Calibri" pitchFamily="34" charset="0"/>
                <a:cs typeface="Arial" pitchFamily="34" charset="0"/>
              </a:rPr>
              <a:t>Module</a:t>
            </a:r>
            <a:r>
              <a:rPr kumimoji="0" lang="ru-RU" sz="1000" b="0" i="0" u="none" strike="noStrike" cap="none" normalizeH="0" baseline="0" dirty="0">
                <a:ln>
                  <a:noFill/>
                </a:ln>
                <a:solidFill>
                  <a:schemeClr val="tx1"/>
                </a:solidFill>
                <a:effectLst/>
                <a:latin typeface="Calibri" pitchFamily="34" charset="0"/>
                <a:cs typeface="Arial" pitchFamily="34" charset="0"/>
              </a:rPr>
              <a:t> </a:t>
            </a:r>
            <a:r>
              <a:rPr kumimoji="0" lang="ru-RU" sz="1000" b="0" i="0" u="none" strike="noStrike" cap="none" normalizeH="0" baseline="0" dirty="0" err="1">
                <a:ln>
                  <a:noFill/>
                </a:ln>
                <a:solidFill>
                  <a:schemeClr val="tx1"/>
                </a:solidFill>
                <a:effectLst/>
                <a:latin typeface="Calibri" pitchFamily="34" charset="0"/>
                <a:cs typeface="Arial" pitchFamily="34" charset="0"/>
              </a:rPr>
              <a:t>No</a:t>
            </a:r>
            <a:r>
              <a:rPr kumimoji="0" lang="ru-RU" sz="1000" b="0" i="0" u="none" strike="noStrike" cap="none" normalizeH="0" baseline="0" dirty="0">
                <a:ln>
                  <a:noFill/>
                </a:ln>
                <a:solidFill>
                  <a:schemeClr val="tx1"/>
                </a:solidFill>
                <a:effectLst/>
                <a:latin typeface="Calibri" pitchFamily="34" charset="0"/>
                <a:cs typeface="Arial" pitchFamily="34" charset="0"/>
              </a:rPr>
              <a:t>.</a:t>
            </a:r>
            <a:r>
              <a:rPr kumimoji="0" lang="en-US" sz="1000" b="0" i="0" u="none" strike="noStrike" cap="none" normalizeH="0" baseline="0" dirty="0">
                <a:ln>
                  <a:noFill/>
                </a:ln>
                <a:solidFill>
                  <a:schemeClr val="tx1"/>
                </a:solidFill>
                <a:effectLst/>
                <a:latin typeface="Calibri" pitchFamily="34" charset="0"/>
                <a:cs typeface="Arial" pitchFamily="34" charset="0"/>
              </a:rPr>
              <a:t> 1</a:t>
            </a:r>
            <a:endParaRPr kumimoji="0" lang="ru-RU" sz="1000" b="0" i="0" u="none" strike="noStrike" cap="none" normalizeH="0" baseline="0" dirty="0">
              <a:ln>
                <a:noFill/>
              </a:ln>
              <a:solidFill>
                <a:schemeClr val="tx1"/>
              </a:solidFill>
              <a:effectLst/>
              <a:latin typeface="Arial" pitchFamily="34" charset="0"/>
              <a:cs typeface="Arial" pitchFamily="34" charset="0"/>
            </a:endParaRPr>
          </a:p>
        </p:txBody>
      </p:sp>
      <p:cxnSp>
        <p:nvCxnSpPr>
          <p:cNvPr id="22" name="Прямая соединительная линия 21"/>
          <p:cNvCxnSpPr/>
          <p:nvPr/>
        </p:nvCxnSpPr>
        <p:spPr>
          <a:xfrm rot="5400000">
            <a:off x="7662863" y="3290238"/>
            <a:ext cx="213360" cy="137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a:stCxn id="26626" idx="2"/>
          </p:cNvCxnSpPr>
          <p:nvPr/>
        </p:nvCxnSpPr>
        <p:spPr>
          <a:xfrm rot="16200000" flipH="1">
            <a:off x="7477523" y="3021078"/>
            <a:ext cx="175260" cy="1801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Прямоугольник 18">
            <a:extLst>
              <a:ext uri="{FF2B5EF4-FFF2-40B4-BE49-F238E27FC236}">
                <a16:creationId xmlns:a16="http://schemas.microsoft.com/office/drawing/2014/main" id="{D0DE8453-AA90-AA41-B81F-4FCC5BE69276}"/>
              </a:ext>
            </a:extLst>
          </p:cNvPr>
          <p:cNvSpPr/>
          <p:nvPr/>
        </p:nvSpPr>
        <p:spPr>
          <a:xfrm>
            <a:off x="459106" y="2701133"/>
            <a:ext cx="3970020" cy="646331"/>
          </a:xfrm>
          <a:prstGeom prst="rect">
            <a:avLst/>
          </a:prstGeom>
        </p:spPr>
        <p:txBody>
          <a:bodyPr wrap="square">
            <a:spAutoFit/>
          </a:bodyPr>
          <a:lstStyle/>
          <a:p>
            <a:pPr>
              <a:spcAft>
                <a:spcPts val="600"/>
              </a:spcAft>
            </a:pPr>
            <a:r>
              <a:rPr lang="en-US" sz="1200" dirty="0">
                <a:solidFill>
                  <a:srgbClr val="333333"/>
                </a:solidFill>
                <a:latin typeface="Arial" panose="020B0604020202020204" pitchFamily="34" charset="0"/>
                <a:cs typeface="Arial" panose="020B0604020202020204" pitchFamily="34" charset="0"/>
              </a:rPr>
              <a:t>Time recording of water flow rate pulsations in start-up modes during the operation of one module </a:t>
            </a:r>
            <a:r>
              <a:rPr lang="en-US" sz="1200" dirty="0">
                <a:solidFill>
                  <a:srgbClr val="003274"/>
                </a:solidFill>
                <a:latin typeface="Arial" panose="020B0604020202020204" pitchFamily="34" charset="0"/>
                <a:cs typeface="Arial" panose="020B0604020202020204" pitchFamily="34" charset="0"/>
              </a:rPr>
              <a:t>[2]</a:t>
            </a:r>
            <a:r>
              <a:rPr lang="en-US" sz="1200" dirty="0">
                <a:solidFill>
                  <a:srgbClr val="333333"/>
                </a:solidFill>
                <a:latin typeface="Arial" panose="020B0604020202020204" pitchFamily="34" charset="0"/>
                <a:cs typeface="Arial" panose="020B0604020202020204" pitchFamily="34" charset="0"/>
              </a:rPr>
              <a:t> is shown in Fig. </a:t>
            </a:r>
            <a:r>
              <a:rPr lang="en-US" sz="1200" b="1" i="1" dirty="0">
                <a:solidFill>
                  <a:srgbClr val="003274"/>
                </a:solidFill>
                <a:latin typeface="Arial" panose="020B0604020202020204" pitchFamily="34" charset="0"/>
                <a:cs typeface="Arial" panose="020B0604020202020204" pitchFamily="34" charset="0"/>
              </a:rPr>
              <a:t>a</a:t>
            </a:r>
            <a:r>
              <a:rPr lang="en-US" sz="1200" dirty="0">
                <a:solidFill>
                  <a:srgbClr val="333333"/>
                </a:solidFill>
                <a:latin typeface="Arial" panose="020B0604020202020204" pitchFamily="34" charset="0"/>
                <a:cs typeface="Arial" panose="020B0604020202020204" pitchFamily="34" charset="0"/>
              </a:rPr>
              <a:t>, when two models work together </a:t>
            </a:r>
            <a:r>
              <a:rPr lang="en-US" sz="1200" dirty="0">
                <a:solidFill>
                  <a:srgbClr val="003274"/>
                </a:solidFill>
                <a:latin typeface="Arial" panose="020B0604020202020204" pitchFamily="34" charset="0"/>
                <a:cs typeface="Arial" panose="020B0604020202020204" pitchFamily="34" charset="0"/>
              </a:rPr>
              <a:t>[3]</a:t>
            </a:r>
            <a:r>
              <a:rPr lang="en-US" sz="1200" dirty="0">
                <a:solidFill>
                  <a:srgbClr val="333333"/>
                </a:solidFill>
                <a:latin typeface="Arial" panose="020B0604020202020204" pitchFamily="34" charset="0"/>
                <a:cs typeface="Arial" panose="020B0604020202020204" pitchFamily="34" charset="0"/>
              </a:rPr>
              <a:t> – in Fig. </a:t>
            </a:r>
            <a:r>
              <a:rPr lang="en-US" sz="1200" b="1" i="1" dirty="0">
                <a:solidFill>
                  <a:srgbClr val="003274"/>
                </a:solidFill>
                <a:latin typeface="Arial" panose="020B0604020202020204" pitchFamily="34" charset="0"/>
                <a:cs typeface="Arial" panose="020B0604020202020204" pitchFamily="34" charset="0"/>
              </a:rPr>
              <a:t>b</a:t>
            </a:r>
            <a:r>
              <a:rPr lang="en-US" sz="1200" dirty="0">
                <a:solidFill>
                  <a:srgbClr val="333333"/>
                </a:solidFill>
                <a:latin typeface="Arial" panose="020B0604020202020204" pitchFamily="34" charset="0"/>
                <a:cs typeface="Arial" panose="020B0604020202020204" pitchFamily="34" charset="0"/>
              </a:rPr>
              <a:t>.</a:t>
            </a:r>
          </a:p>
        </p:txBody>
      </p:sp>
      <p:sp>
        <p:nvSpPr>
          <p:cNvPr id="20" name="Прямоугольник 19">
            <a:extLst>
              <a:ext uri="{FF2B5EF4-FFF2-40B4-BE49-F238E27FC236}">
                <a16:creationId xmlns:a16="http://schemas.microsoft.com/office/drawing/2014/main" id="{715226A3-6F95-8E4B-9F0A-122EAE928615}"/>
              </a:ext>
            </a:extLst>
          </p:cNvPr>
          <p:cNvSpPr/>
          <p:nvPr/>
        </p:nvSpPr>
        <p:spPr>
          <a:xfrm>
            <a:off x="459106" y="3429430"/>
            <a:ext cx="3970020" cy="830997"/>
          </a:xfrm>
          <a:prstGeom prst="rect">
            <a:avLst/>
          </a:prstGeom>
        </p:spPr>
        <p:txBody>
          <a:bodyPr wrap="square">
            <a:spAutoFit/>
          </a:bodyPr>
          <a:lstStyle/>
          <a:p>
            <a:pPr>
              <a:spcAft>
                <a:spcPts val="600"/>
              </a:spcAft>
            </a:pPr>
            <a:r>
              <a:rPr lang="en-US" sz="1200" dirty="0">
                <a:solidFill>
                  <a:srgbClr val="333333"/>
                </a:solidFill>
                <a:latin typeface="Arial" panose="020B0604020202020204" pitchFamily="34" charset="0"/>
                <a:cs typeface="Arial" panose="020B0604020202020204" pitchFamily="34" charset="0"/>
              </a:rPr>
              <a:t>There were no pulsations in the pressure and flow rate of the feed water associated with the hydrodynamic instability of the steam generating channel, and there was no throttling at the water inlet.</a:t>
            </a:r>
            <a:endParaRPr lang="ru-RU" sz="1200" dirty="0">
              <a:solidFill>
                <a:srgbClr val="333333"/>
              </a:solidFill>
              <a:latin typeface="Arial" panose="020B0604020202020204" pitchFamily="34" charset="0"/>
              <a:cs typeface="Arial" panose="020B0604020202020204" pitchFamily="34" charset="0"/>
            </a:endParaRPr>
          </a:p>
        </p:txBody>
      </p:sp>
      <p:sp>
        <p:nvSpPr>
          <p:cNvPr id="25" name="Прямоугольник 24">
            <a:extLst>
              <a:ext uri="{FF2B5EF4-FFF2-40B4-BE49-F238E27FC236}">
                <a16:creationId xmlns:a16="http://schemas.microsoft.com/office/drawing/2014/main" id="{329C42B5-0ECD-4543-B97F-D4733225FB4C}"/>
              </a:ext>
            </a:extLst>
          </p:cNvPr>
          <p:cNvSpPr/>
          <p:nvPr/>
        </p:nvSpPr>
        <p:spPr>
          <a:xfrm>
            <a:off x="413386" y="1288261"/>
            <a:ext cx="45720" cy="396000"/>
          </a:xfrm>
          <a:prstGeom prst="rect">
            <a:avLst/>
          </a:prstGeom>
          <a:solidFill>
            <a:srgbClr val="003274"/>
          </a:solidFill>
          <a:ln>
            <a:solidFill>
              <a:srgbClr val="003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4152708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quarter" idx="14"/>
          </p:nvPr>
        </p:nvSpPr>
        <p:spPr>
          <a:xfrm>
            <a:off x="569596" y="4238918"/>
            <a:ext cx="4953952" cy="612140"/>
          </a:xfrm>
        </p:spPr>
        <p:txBody>
          <a:bodyPr anchor="t"/>
          <a:lstStyle/>
          <a:p>
            <a:pPr>
              <a:spcBef>
                <a:spcPts val="0"/>
              </a:spcBef>
            </a:pPr>
            <a:r>
              <a:rPr lang="en-US" dirty="0">
                <a:latin typeface="Arial" panose="020B0604020202020204" pitchFamily="34" charset="0"/>
                <a:cs typeface="Arial" panose="020B0604020202020204" pitchFamily="34" charset="0"/>
              </a:rPr>
              <a:t>[4] - GRABEZHNAYA, V., MIKHEYEV, A., Thermal-hydraulic tests of multi-tube model steam generator in partial parameters, Questions of Atomic Science and Technology. Series: Nuclear-Reactor Constants, 3, (2017), 177–186, </a:t>
            </a:r>
            <a:r>
              <a:rPr lang="en-US" u="sng"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https://vant.ippe.ru/year2017/3/thermal-physics-hydrodynamics/1384-15.html</a:t>
            </a: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 Russian).</a:t>
            </a:r>
            <a:endParaRPr lang="en-GB" dirty="0">
              <a:latin typeface="Arial" panose="020B0604020202020204" pitchFamily="34" charset="0"/>
              <a:cs typeface="Arial" panose="020B0604020202020204" pitchFamily="34" charset="0"/>
            </a:endParaRPr>
          </a:p>
          <a:p>
            <a:pPr>
              <a:spcBef>
                <a:spcPts val="0"/>
              </a:spcBef>
            </a:pPr>
            <a:r>
              <a:rPr lang="en-US" dirty="0">
                <a:latin typeface="Arial" panose="020B0604020202020204" pitchFamily="34" charset="0"/>
                <a:cs typeface="Arial" panose="020B0604020202020204" pitchFamily="34" charset="0"/>
              </a:rPr>
              <a:t>[5]  - GRABEZHNAYA, V., MIKHEYEV, A., BEREZIN, A., “The pressure effect on the model of the helically coiled steam generator heated by heavy metal”, 6</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Russian National Heat Transfer Conference (RNHTC-6), (Proc. Conf., Moscow, Russia, October 27-31, 2014), Public House MEI, Moscow, (2014), Paper № 224, (CD) (in Russian).</a:t>
            </a:r>
            <a:endParaRPr lang="ru-RU" dirty="0">
              <a:latin typeface="Arial" panose="020B0604020202020204" pitchFamily="34" charset="0"/>
              <a:cs typeface="Arial" panose="020B0604020202020204" pitchFamily="34" charset="0"/>
            </a:endParaRPr>
          </a:p>
        </p:txBody>
      </p:sp>
      <p:sp>
        <p:nvSpPr>
          <p:cNvPr id="5" name="Заголовок 4"/>
          <p:cNvSpPr>
            <a:spLocks noGrp="1"/>
          </p:cNvSpPr>
          <p:nvPr>
            <p:ph type="title"/>
          </p:nvPr>
        </p:nvSpPr>
        <p:spPr>
          <a:xfrm>
            <a:off x="524510" y="416656"/>
            <a:ext cx="6561138" cy="612140"/>
          </a:xfrm>
        </p:spPr>
        <p:txBody>
          <a:bodyPr/>
          <a:lstStyle/>
          <a:p>
            <a:r>
              <a:rPr lang="en-GB" dirty="0">
                <a:latin typeface="Arial" panose="020B0604020202020204" pitchFamily="34" charset="0"/>
                <a:cs typeface="Arial" panose="020B0604020202020204" pitchFamily="34" charset="0"/>
              </a:rPr>
              <a:t>Results of steam generator models’ testing: three-tube module and fragment model (3)</a:t>
            </a:r>
            <a:endParaRPr lang="ru-RU" dirty="0">
              <a:latin typeface="Arial" panose="020B0604020202020204" pitchFamily="34" charset="0"/>
              <a:cs typeface="Arial" panose="020B0604020202020204" pitchFamily="34" charset="0"/>
            </a:endParaRPr>
          </a:p>
        </p:txBody>
      </p:sp>
      <p:graphicFrame>
        <p:nvGraphicFramePr>
          <p:cNvPr id="33" name="Диаграмма 42"/>
          <p:cNvGraphicFramePr/>
          <p:nvPr>
            <p:extLst>
              <p:ext uri="{D42A27DB-BD31-4B8C-83A1-F6EECF244321}">
                <p14:modId xmlns:p14="http://schemas.microsoft.com/office/powerpoint/2010/main" val="2001448612"/>
              </p:ext>
            </p:extLst>
          </p:nvPr>
        </p:nvGraphicFramePr>
        <p:xfrm>
          <a:off x="7388544" y="1441064"/>
          <a:ext cx="874395" cy="843063"/>
        </p:xfrm>
        <a:graphic>
          <a:graphicData uri="http://schemas.openxmlformats.org/drawingml/2006/chart">
            <c:chart xmlns:c="http://schemas.openxmlformats.org/drawingml/2006/chart" xmlns:r="http://schemas.openxmlformats.org/officeDocument/2006/relationships" r:id="rId3"/>
          </a:graphicData>
        </a:graphic>
      </p:graphicFrame>
      <p:sp>
        <p:nvSpPr>
          <p:cNvPr id="39" name="Прямоугольник 38"/>
          <p:cNvSpPr/>
          <p:nvPr/>
        </p:nvSpPr>
        <p:spPr>
          <a:xfrm>
            <a:off x="514354" y="1171674"/>
            <a:ext cx="8751570" cy="276999"/>
          </a:xfrm>
          <a:prstGeom prst="rect">
            <a:avLst/>
          </a:prstGeom>
        </p:spPr>
        <p:txBody>
          <a:bodyPr wrap="square">
            <a:spAutoFit/>
          </a:bodyPr>
          <a:lstStyle/>
          <a:p>
            <a:r>
              <a:rPr lang="en-US" sz="1200" b="1" dirty="0">
                <a:latin typeface="Arial" panose="020B0604020202020204" pitchFamily="34" charset="0"/>
                <a:cs typeface="Arial" panose="020B0604020202020204" pitchFamily="34" charset="0"/>
              </a:rPr>
              <a:t>Temperature distribution on the shell of helically coiled (a) and fragment (b) models </a:t>
            </a:r>
            <a:endParaRPr lang="ru-RU" sz="1200" b="1" dirty="0">
              <a:latin typeface="Arial" panose="020B0604020202020204" pitchFamily="34" charset="0"/>
              <a:cs typeface="Arial" panose="020B0604020202020204" pitchFamily="34" charset="0"/>
            </a:endParaRPr>
          </a:p>
        </p:txBody>
      </p:sp>
      <p:sp>
        <p:nvSpPr>
          <p:cNvPr id="42" name="Прямоугольник 41"/>
          <p:cNvSpPr/>
          <p:nvPr/>
        </p:nvSpPr>
        <p:spPr>
          <a:xfrm>
            <a:off x="478576" y="1918155"/>
            <a:ext cx="4381080" cy="646331"/>
          </a:xfrm>
          <a:prstGeom prst="rect">
            <a:avLst/>
          </a:prstGeom>
        </p:spPr>
        <p:txBody>
          <a:bodyPr wrap="square">
            <a:spAutoFit/>
          </a:bodyPr>
          <a:lstStyle/>
          <a:p>
            <a:pPr>
              <a:spcAft>
                <a:spcPts val="600"/>
              </a:spcAft>
            </a:pPr>
            <a:r>
              <a:rPr lang="en-US" sz="1200" dirty="0">
                <a:solidFill>
                  <a:srgbClr val="333333"/>
                </a:solidFill>
                <a:latin typeface="Arial" panose="020B0604020202020204" pitchFamily="34" charset="0"/>
                <a:cs typeface="Arial" panose="020B0604020202020204" pitchFamily="34" charset="0"/>
              </a:rPr>
              <a:t>The advantages of this or that way of heat removal by steam generating tubes can be estimated by comparing the integral characteristics.</a:t>
            </a:r>
          </a:p>
        </p:txBody>
      </p:sp>
      <p:graphicFrame>
        <p:nvGraphicFramePr>
          <p:cNvPr id="19" name="Диаграмма 18"/>
          <p:cNvGraphicFramePr/>
          <p:nvPr>
            <p:extLst>
              <p:ext uri="{D42A27DB-BD31-4B8C-83A1-F6EECF244321}">
                <p14:modId xmlns:p14="http://schemas.microsoft.com/office/powerpoint/2010/main" val="1666764343"/>
              </p:ext>
            </p:extLst>
          </p:nvPr>
        </p:nvGraphicFramePr>
        <p:xfrm>
          <a:off x="5301616" y="1475239"/>
          <a:ext cx="3375660" cy="15940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Диаграмма 19"/>
          <p:cNvGraphicFramePr/>
          <p:nvPr>
            <p:extLst>
              <p:ext uri="{D42A27DB-BD31-4B8C-83A1-F6EECF244321}">
                <p14:modId xmlns:p14="http://schemas.microsoft.com/office/powerpoint/2010/main" val="1060213479"/>
              </p:ext>
            </p:extLst>
          </p:nvPr>
        </p:nvGraphicFramePr>
        <p:xfrm>
          <a:off x="5293996" y="3075439"/>
          <a:ext cx="3444240" cy="1844040"/>
        </p:xfrm>
        <a:graphic>
          <a:graphicData uri="http://schemas.openxmlformats.org/drawingml/2006/chart">
            <c:chart xmlns:c="http://schemas.openxmlformats.org/drawingml/2006/chart" xmlns:r="http://schemas.openxmlformats.org/officeDocument/2006/relationships" r:id="rId5"/>
          </a:graphicData>
        </a:graphic>
      </p:graphicFrame>
      <p:sp>
        <p:nvSpPr>
          <p:cNvPr id="21" name="Текст 3"/>
          <p:cNvSpPr txBox="1">
            <a:spLocks/>
          </p:cNvSpPr>
          <p:nvPr/>
        </p:nvSpPr>
        <p:spPr>
          <a:xfrm>
            <a:off x="7093268" y="2452028"/>
            <a:ext cx="105728" cy="175260"/>
          </a:xfrm>
          <a:prstGeom prst="rect">
            <a:avLst/>
          </a:prstGeom>
        </p:spPr>
        <p:txBody>
          <a:bodyPr lIns="0" tIns="0" rIns="0" bIns="0" anchor="b"/>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en-US" sz="1000" b="1" i="1" u="none" strike="noStrike" kern="1200" cap="none" spc="0" normalizeH="0" baseline="0" noProof="0" dirty="0">
                <a:ln>
                  <a:noFill/>
                </a:ln>
                <a:solidFill>
                  <a:srgbClr val="003274"/>
                </a:solidFill>
                <a:effectLst/>
                <a:uLnTx/>
                <a:uFillTx/>
                <a:latin typeface="Arial" panose="020B0604020202020204" pitchFamily="34" charset="0"/>
                <a:ea typeface="Arial" charset="0"/>
                <a:cs typeface="Arial" panose="020B0604020202020204" pitchFamily="34" charset="0"/>
              </a:rPr>
              <a:t>a</a:t>
            </a:r>
            <a:endParaRPr kumimoji="0" lang="ru-RU" sz="1000" b="1" i="1" u="none" strike="noStrike" kern="1200" cap="none" spc="0" normalizeH="0" baseline="0" noProof="0" dirty="0">
              <a:ln>
                <a:noFill/>
              </a:ln>
              <a:solidFill>
                <a:srgbClr val="003274"/>
              </a:solidFill>
              <a:effectLst/>
              <a:uLnTx/>
              <a:uFillTx/>
              <a:latin typeface="Arial" panose="020B0604020202020204" pitchFamily="34" charset="0"/>
              <a:ea typeface="Arial" charset="0"/>
              <a:cs typeface="Arial" panose="020B0604020202020204" pitchFamily="34" charset="0"/>
            </a:endParaRPr>
          </a:p>
        </p:txBody>
      </p:sp>
      <p:sp>
        <p:nvSpPr>
          <p:cNvPr id="23" name="Текст 3"/>
          <p:cNvSpPr txBox="1">
            <a:spLocks/>
          </p:cNvSpPr>
          <p:nvPr/>
        </p:nvSpPr>
        <p:spPr>
          <a:xfrm>
            <a:off x="7085648" y="4166528"/>
            <a:ext cx="90488" cy="144780"/>
          </a:xfrm>
          <a:prstGeom prst="rect">
            <a:avLst/>
          </a:prstGeom>
        </p:spPr>
        <p:txBody>
          <a:bodyPr lIns="0" tIns="0" rIns="0" bIns="0" anchor="b"/>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en-US" sz="1000" b="1" i="1" u="none" strike="noStrike" kern="1200" cap="none" spc="0" normalizeH="0" baseline="0" noProof="0" dirty="0">
                <a:ln>
                  <a:noFill/>
                </a:ln>
                <a:solidFill>
                  <a:srgbClr val="003274"/>
                </a:solidFill>
                <a:effectLst/>
                <a:uLnTx/>
                <a:uFillTx/>
                <a:latin typeface="Arial" panose="020B0604020202020204" pitchFamily="34" charset="0"/>
                <a:ea typeface="Arial" charset="0"/>
                <a:cs typeface="Arial" panose="020B0604020202020204" pitchFamily="34" charset="0"/>
              </a:rPr>
              <a:t>b</a:t>
            </a:r>
            <a:endParaRPr kumimoji="0" lang="ru-RU" sz="1000" b="1" i="1" u="none" strike="noStrike" kern="1200" cap="none" spc="0" normalizeH="0" baseline="0" noProof="0" dirty="0">
              <a:ln>
                <a:noFill/>
              </a:ln>
              <a:solidFill>
                <a:srgbClr val="003274"/>
              </a:solidFill>
              <a:effectLst/>
              <a:uLnTx/>
              <a:uFillTx/>
              <a:latin typeface="Arial" panose="020B0604020202020204" pitchFamily="34" charset="0"/>
              <a:ea typeface="Arial" charset="0"/>
              <a:cs typeface="Arial" panose="020B0604020202020204" pitchFamily="34" charset="0"/>
            </a:endParaRPr>
          </a:p>
        </p:txBody>
      </p:sp>
      <p:sp>
        <p:nvSpPr>
          <p:cNvPr id="11" name="Прямоугольник 10">
            <a:extLst>
              <a:ext uri="{FF2B5EF4-FFF2-40B4-BE49-F238E27FC236}">
                <a16:creationId xmlns:a16="http://schemas.microsoft.com/office/drawing/2014/main" id="{110FF8CD-D43E-2E40-99CF-0FFE10CEDB84}"/>
              </a:ext>
            </a:extLst>
          </p:cNvPr>
          <p:cNvSpPr/>
          <p:nvPr/>
        </p:nvSpPr>
        <p:spPr>
          <a:xfrm>
            <a:off x="466724" y="2715159"/>
            <a:ext cx="4381080" cy="1015663"/>
          </a:xfrm>
          <a:prstGeom prst="rect">
            <a:avLst/>
          </a:prstGeom>
        </p:spPr>
        <p:txBody>
          <a:bodyPr wrap="square">
            <a:spAutoFit/>
          </a:bodyPr>
          <a:lstStyle/>
          <a:p>
            <a:r>
              <a:rPr lang="en-US" sz="1200" dirty="0">
                <a:solidFill>
                  <a:srgbClr val="333333"/>
                </a:solidFill>
                <a:latin typeface="Arial" panose="020B0604020202020204" pitchFamily="34" charset="0"/>
                <a:cs typeface="Arial" panose="020B0604020202020204" pitchFamily="34" charset="0"/>
              </a:rPr>
              <a:t>The flow rates of feed water and lead per one steam-generating tube were almost identical, however, steam overheating in the case of transverse (oblique) flow (Fig. </a:t>
            </a:r>
            <a:r>
              <a:rPr lang="en-US" sz="1200" b="1" i="1" dirty="0">
                <a:solidFill>
                  <a:srgbClr val="003274"/>
                </a:solidFill>
                <a:latin typeface="Arial" panose="020B0604020202020204" pitchFamily="34" charset="0"/>
                <a:cs typeface="Arial" panose="020B0604020202020204" pitchFamily="34" charset="0"/>
              </a:rPr>
              <a:t>b</a:t>
            </a:r>
            <a:r>
              <a:rPr lang="en-US" sz="1200" b="1" i="1" dirty="0">
                <a:solidFill>
                  <a:srgbClr val="333333"/>
                </a:solidFill>
                <a:latin typeface="Arial" panose="020B0604020202020204" pitchFamily="34" charset="0"/>
                <a:cs typeface="Arial" panose="020B0604020202020204" pitchFamily="34" charset="0"/>
              </a:rPr>
              <a:t> </a:t>
            </a:r>
            <a:r>
              <a:rPr lang="en-US" sz="1200" dirty="0">
                <a:solidFill>
                  <a:srgbClr val="333333"/>
                </a:solidFill>
                <a:latin typeface="Arial" panose="020B0604020202020204" pitchFamily="34" charset="0"/>
                <a:cs typeface="Arial" panose="020B0604020202020204" pitchFamily="34" charset="0"/>
              </a:rPr>
              <a:t>from [4]) is 50 </a:t>
            </a:r>
            <a:r>
              <a:rPr lang="en-US" sz="1200" dirty="0">
                <a:solidFill>
                  <a:srgbClr val="333333"/>
                </a:solidFill>
                <a:latin typeface="Arial" panose="020B0604020202020204" pitchFamily="34" charset="0"/>
                <a:cs typeface="Arial" panose="020B0604020202020204" pitchFamily="34" charset="0"/>
                <a:sym typeface="Symbol"/>
              </a:rPr>
              <a:t>C higher than in the case of longitudinal flow over the tubes </a:t>
            </a:r>
            <a:r>
              <a:rPr lang="en-US" sz="1200" dirty="0">
                <a:solidFill>
                  <a:srgbClr val="333333"/>
                </a:solidFill>
                <a:latin typeface="Arial" panose="020B0604020202020204" pitchFamily="34" charset="0"/>
                <a:cs typeface="Arial" panose="020B0604020202020204" pitchFamily="34" charset="0"/>
              </a:rPr>
              <a:t>(Fig. </a:t>
            </a:r>
            <a:r>
              <a:rPr lang="en-US" sz="1200" b="1" i="1" dirty="0">
                <a:solidFill>
                  <a:srgbClr val="003274"/>
                </a:solidFill>
                <a:latin typeface="Arial" panose="020B0604020202020204" pitchFamily="34" charset="0"/>
                <a:cs typeface="Arial" panose="020B0604020202020204" pitchFamily="34" charset="0"/>
              </a:rPr>
              <a:t>a</a:t>
            </a:r>
            <a:r>
              <a:rPr lang="en-US" sz="1200" dirty="0">
                <a:solidFill>
                  <a:srgbClr val="333333"/>
                </a:solidFill>
                <a:latin typeface="Arial" panose="020B0604020202020204" pitchFamily="34" charset="0"/>
                <a:cs typeface="Arial" panose="020B0604020202020204" pitchFamily="34" charset="0"/>
              </a:rPr>
              <a:t> from [5]) </a:t>
            </a:r>
            <a:r>
              <a:rPr lang="en-US" sz="1200" dirty="0">
                <a:solidFill>
                  <a:srgbClr val="333333"/>
                </a:solidFill>
                <a:latin typeface="Arial" panose="020B0604020202020204" pitchFamily="34" charset="0"/>
                <a:cs typeface="Arial" panose="020B0604020202020204" pitchFamily="34" charset="0"/>
                <a:sym typeface="Symbol"/>
              </a:rPr>
              <a:t>.</a:t>
            </a:r>
            <a:r>
              <a:rPr lang="en-US" sz="1200" dirty="0">
                <a:solidFill>
                  <a:srgbClr val="333333"/>
                </a:solidFill>
                <a:latin typeface="Arial" panose="020B0604020202020204" pitchFamily="34" charset="0"/>
                <a:cs typeface="Arial" panose="020B0604020202020204" pitchFamily="34" charset="0"/>
              </a:rPr>
              <a:t> </a:t>
            </a:r>
          </a:p>
        </p:txBody>
      </p:sp>
      <p:sp>
        <p:nvSpPr>
          <p:cNvPr id="12" name="Прямоугольник 24">
            <a:extLst>
              <a:ext uri="{FF2B5EF4-FFF2-40B4-BE49-F238E27FC236}">
                <a16:creationId xmlns:a16="http://schemas.microsoft.com/office/drawing/2014/main" id="{15DD4672-6EFE-2045-8545-7B98C96B5EC1}"/>
              </a:ext>
            </a:extLst>
          </p:cNvPr>
          <p:cNvSpPr/>
          <p:nvPr/>
        </p:nvSpPr>
        <p:spPr>
          <a:xfrm>
            <a:off x="484826" y="1116807"/>
            <a:ext cx="45720" cy="396000"/>
          </a:xfrm>
          <a:prstGeom prst="rect">
            <a:avLst/>
          </a:prstGeom>
          <a:solidFill>
            <a:srgbClr val="003274"/>
          </a:solidFill>
          <a:ln>
            <a:solidFill>
              <a:srgbClr val="003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4152708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56CCC73A-C23B-4EF8-982B-4A1E104602F9}"/>
              </a:ext>
            </a:extLst>
          </p:cNvPr>
          <p:cNvSpPr/>
          <p:nvPr/>
        </p:nvSpPr>
        <p:spPr>
          <a:xfrm>
            <a:off x="552874" y="3218358"/>
            <a:ext cx="3936154" cy="1252790"/>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Текст 3"/>
          <p:cNvSpPr>
            <a:spLocks noGrp="1"/>
          </p:cNvSpPr>
          <p:nvPr>
            <p:ph type="body" sz="quarter" idx="14"/>
          </p:nvPr>
        </p:nvSpPr>
        <p:spPr>
          <a:xfrm>
            <a:off x="580072" y="4648576"/>
            <a:ext cx="8168641" cy="236220"/>
          </a:xfrm>
        </p:spPr>
        <p:txBody>
          <a:bodyPr anchor="t"/>
          <a:lstStyle/>
          <a:p>
            <a:pPr>
              <a:spcBef>
                <a:spcPts val="600"/>
              </a:spcBef>
            </a:pPr>
            <a:r>
              <a:rPr lang="en-US" dirty="0">
                <a:latin typeface="Arial" panose="020B0604020202020204" pitchFamily="34" charset="0"/>
                <a:cs typeface="Arial" panose="020B0604020202020204" pitchFamily="34" charset="0"/>
              </a:rPr>
              <a:t>[6] - GRABEZHNAYA, V., MIKHEYEV, A., Experimental study of thermal hydraulics on the model of helically coiled steam generator heated by liquid lead with longitudinal and transverse flow, Questions of Atomic Science and Technology. Series: Nuclear-Reactor Constants, 1, (2019), 133–143, </a:t>
            </a:r>
            <a:r>
              <a:rPr lang="en-US" u="sng"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https://vant.ippe.ru/year2019/1/thermal-physics-hydrodynamics/1667-11.html</a:t>
            </a:r>
            <a:r>
              <a:rPr lang="en-US" dirty="0">
                <a:latin typeface="Arial" panose="020B0604020202020204" pitchFamily="34" charset="0"/>
                <a:cs typeface="Arial" panose="020B0604020202020204" pitchFamily="34" charset="0"/>
              </a:rPr>
              <a:t> (in Russian).</a:t>
            </a:r>
            <a:endParaRPr lang="ru-RU" dirty="0">
              <a:latin typeface="Arial" panose="020B0604020202020204" pitchFamily="34" charset="0"/>
              <a:cs typeface="Arial" panose="020B0604020202020204" pitchFamily="34" charset="0"/>
            </a:endParaRPr>
          </a:p>
        </p:txBody>
      </p:sp>
      <p:sp>
        <p:nvSpPr>
          <p:cNvPr id="5" name="Заголовок 4"/>
          <p:cNvSpPr>
            <a:spLocks noGrp="1"/>
          </p:cNvSpPr>
          <p:nvPr>
            <p:ph type="title"/>
          </p:nvPr>
        </p:nvSpPr>
        <p:spPr>
          <a:xfrm>
            <a:off x="539750" y="412750"/>
            <a:ext cx="6561138" cy="624512"/>
          </a:xfrm>
        </p:spPr>
        <p:txBody>
          <a:bodyPr/>
          <a:lstStyle/>
          <a:p>
            <a:r>
              <a:rPr lang="en-GB" dirty="0">
                <a:latin typeface="Arial" panose="020B0604020202020204" pitchFamily="34" charset="0"/>
                <a:cs typeface="Arial" panose="020B0604020202020204" pitchFamily="34" charset="0"/>
              </a:rPr>
              <a:t>Results of steam generator models’ testing: fragment model (4)</a:t>
            </a:r>
            <a:br>
              <a:rPr lang="en-GB" dirty="0">
                <a:latin typeface="Arial" panose="020B0604020202020204" pitchFamily="34" charset="0"/>
                <a:cs typeface="Arial" panose="020B0604020202020204" pitchFamily="34" charset="0"/>
              </a:rPr>
            </a:br>
            <a:endParaRPr lang="ru-RU" dirty="0">
              <a:latin typeface="Arial" panose="020B0604020202020204" pitchFamily="34" charset="0"/>
              <a:cs typeface="Arial" panose="020B0604020202020204" pitchFamily="34" charset="0"/>
            </a:endParaRPr>
          </a:p>
        </p:txBody>
      </p:sp>
      <p:sp>
        <p:nvSpPr>
          <p:cNvPr id="39" name="Прямоугольник 38"/>
          <p:cNvSpPr/>
          <p:nvPr/>
        </p:nvSpPr>
        <p:spPr>
          <a:xfrm>
            <a:off x="671408" y="1146548"/>
            <a:ext cx="3817620" cy="276999"/>
          </a:xfrm>
          <a:prstGeom prst="rect">
            <a:avLst/>
          </a:prstGeom>
        </p:spPr>
        <p:txBody>
          <a:bodyPr wrap="square">
            <a:spAutoFit/>
          </a:bodyPr>
          <a:lstStyle/>
          <a:p>
            <a:r>
              <a:rPr lang="en-US" sz="1200" b="1" dirty="0">
                <a:latin typeface="Arial" panose="020B0604020202020204" pitchFamily="34" charset="0"/>
                <a:cs typeface="Arial" panose="020B0604020202020204" pitchFamily="34" charset="0"/>
              </a:rPr>
              <a:t>Fragment of time recording of water flow rate [6]</a:t>
            </a:r>
            <a:endParaRPr lang="ru-RU" sz="1200" b="1" dirty="0">
              <a:latin typeface="Arial" panose="020B0604020202020204" pitchFamily="34" charset="0"/>
              <a:cs typeface="Arial" panose="020B0604020202020204" pitchFamily="34" charset="0"/>
            </a:endParaRPr>
          </a:p>
        </p:txBody>
      </p:sp>
      <p:graphicFrame>
        <p:nvGraphicFramePr>
          <p:cNvPr id="13" name="Диаграмма 12"/>
          <p:cNvGraphicFramePr/>
          <p:nvPr>
            <p:extLst>
              <p:ext uri="{D42A27DB-BD31-4B8C-83A1-F6EECF244321}">
                <p14:modId xmlns:p14="http://schemas.microsoft.com/office/powerpoint/2010/main" val="1288010510"/>
              </p:ext>
            </p:extLst>
          </p:nvPr>
        </p:nvGraphicFramePr>
        <p:xfrm>
          <a:off x="670561" y="1670068"/>
          <a:ext cx="3535680" cy="1578769"/>
        </p:xfrm>
        <a:graphic>
          <a:graphicData uri="http://schemas.openxmlformats.org/drawingml/2006/chart">
            <c:chart xmlns:c="http://schemas.openxmlformats.org/drawingml/2006/chart" xmlns:r="http://schemas.openxmlformats.org/officeDocument/2006/relationships" r:id="rId3"/>
          </a:graphicData>
        </a:graphic>
      </p:graphicFrame>
      <p:sp>
        <p:nvSpPr>
          <p:cNvPr id="15" name="Прямоугольник 14"/>
          <p:cNvSpPr/>
          <p:nvPr/>
        </p:nvSpPr>
        <p:spPr>
          <a:xfrm>
            <a:off x="4678736" y="1086920"/>
            <a:ext cx="4233909" cy="461665"/>
          </a:xfrm>
          <a:prstGeom prst="rect">
            <a:avLst/>
          </a:prstGeom>
        </p:spPr>
        <p:txBody>
          <a:bodyPr wrap="square">
            <a:spAutoFit/>
          </a:bodyPr>
          <a:lstStyle/>
          <a:p>
            <a:r>
              <a:rPr lang="en-US" sz="1200" b="1" dirty="0">
                <a:latin typeface="Arial" panose="020B0604020202020204" pitchFamily="34" charset="0"/>
                <a:cs typeface="Arial" panose="020B0604020202020204" pitchFamily="34" charset="0"/>
              </a:rPr>
              <a:t>Fragment of time recording of water pressure in collectors No. 1 (a) and No. 2 (b)</a:t>
            </a:r>
            <a:endParaRPr lang="ru-RU" sz="1200" b="1" dirty="0">
              <a:latin typeface="Arial" panose="020B0604020202020204" pitchFamily="34" charset="0"/>
              <a:cs typeface="Arial" panose="020B0604020202020204" pitchFamily="34" charset="0"/>
            </a:endParaRPr>
          </a:p>
        </p:txBody>
      </p:sp>
      <p:graphicFrame>
        <p:nvGraphicFramePr>
          <p:cNvPr id="16" name="Диаграмма 15"/>
          <p:cNvGraphicFramePr/>
          <p:nvPr>
            <p:extLst>
              <p:ext uri="{D42A27DB-BD31-4B8C-83A1-F6EECF244321}">
                <p14:modId xmlns:p14="http://schemas.microsoft.com/office/powerpoint/2010/main" val="3579928811"/>
              </p:ext>
            </p:extLst>
          </p:nvPr>
        </p:nvGraphicFramePr>
        <p:xfrm>
          <a:off x="4719638" y="1726013"/>
          <a:ext cx="3429000" cy="15482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Диаграмма 20"/>
          <p:cNvGraphicFramePr/>
          <p:nvPr>
            <p:extLst>
              <p:ext uri="{D42A27DB-BD31-4B8C-83A1-F6EECF244321}">
                <p14:modId xmlns:p14="http://schemas.microsoft.com/office/powerpoint/2010/main" val="3501191285"/>
              </p:ext>
            </p:extLst>
          </p:nvPr>
        </p:nvGraphicFramePr>
        <p:xfrm>
          <a:off x="4818698" y="3104266"/>
          <a:ext cx="3329940" cy="1767840"/>
        </p:xfrm>
        <a:graphic>
          <a:graphicData uri="http://schemas.openxmlformats.org/drawingml/2006/chart">
            <c:chart xmlns:c="http://schemas.openxmlformats.org/drawingml/2006/chart" xmlns:r="http://schemas.openxmlformats.org/officeDocument/2006/relationships" r:id="rId5"/>
          </a:graphicData>
        </a:graphic>
      </p:graphicFrame>
      <p:sp>
        <p:nvSpPr>
          <p:cNvPr id="22" name="Прямоугольник 21"/>
          <p:cNvSpPr/>
          <p:nvPr/>
        </p:nvSpPr>
        <p:spPr>
          <a:xfrm>
            <a:off x="670561" y="3466144"/>
            <a:ext cx="3818467" cy="830997"/>
          </a:xfrm>
          <a:prstGeom prst="rect">
            <a:avLst/>
          </a:prstGeom>
        </p:spPr>
        <p:txBody>
          <a:bodyPr wrap="square">
            <a:spAutoFit/>
          </a:bodyPr>
          <a:lstStyle/>
          <a:p>
            <a:r>
              <a:rPr lang="en-US" sz="1200" dirty="0">
                <a:solidFill>
                  <a:srgbClr val="333333"/>
                </a:solidFill>
                <a:latin typeface="Arial" panose="020B0604020202020204" pitchFamily="34" charset="0"/>
                <a:cs typeface="Arial" panose="020B0604020202020204" pitchFamily="34" charset="0"/>
              </a:rPr>
              <a:t>The conducted thermos-hydraulic tests of the steam generator model in the steam generation mode at various power levels showed that neither instability nor pulsation modes associated with it were found.</a:t>
            </a:r>
            <a:endParaRPr lang="ru-RU" sz="1200" dirty="0">
              <a:solidFill>
                <a:srgbClr val="333333"/>
              </a:solidFill>
              <a:latin typeface="Arial" panose="020B0604020202020204" pitchFamily="34" charset="0"/>
              <a:cs typeface="Arial" panose="020B0604020202020204" pitchFamily="34" charset="0"/>
            </a:endParaRPr>
          </a:p>
        </p:txBody>
      </p:sp>
      <p:sp>
        <p:nvSpPr>
          <p:cNvPr id="10" name="Прямоугольник 9">
            <a:extLst>
              <a:ext uri="{FF2B5EF4-FFF2-40B4-BE49-F238E27FC236}">
                <a16:creationId xmlns:a16="http://schemas.microsoft.com/office/drawing/2014/main" id="{0B79A460-2874-4B15-96B3-FAD7B0B197AF}"/>
              </a:ext>
            </a:extLst>
          </p:cNvPr>
          <p:cNvSpPr/>
          <p:nvPr/>
        </p:nvSpPr>
        <p:spPr>
          <a:xfrm>
            <a:off x="552874" y="1119753"/>
            <a:ext cx="45720" cy="396000"/>
          </a:xfrm>
          <a:prstGeom prst="rect">
            <a:avLst/>
          </a:prstGeom>
          <a:solidFill>
            <a:srgbClr val="003274"/>
          </a:solidFill>
          <a:ln>
            <a:solidFill>
              <a:srgbClr val="003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a:extLst>
              <a:ext uri="{FF2B5EF4-FFF2-40B4-BE49-F238E27FC236}">
                <a16:creationId xmlns:a16="http://schemas.microsoft.com/office/drawing/2014/main" id="{0B2FFA90-0D9E-44FB-9A2F-A97B33744F3D}"/>
              </a:ext>
            </a:extLst>
          </p:cNvPr>
          <p:cNvSpPr/>
          <p:nvPr/>
        </p:nvSpPr>
        <p:spPr>
          <a:xfrm>
            <a:off x="4572002" y="1119753"/>
            <a:ext cx="45720" cy="396000"/>
          </a:xfrm>
          <a:prstGeom prst="rect">
            <a:avLst/>
          </a:prstGeom>
          <a:solidFill>
            <a:srgbClr val="003274"/>
          </a:solidFill>
          <a:ln>
            <a:solidFill>
              <a:srgbClr val="003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52708229"/>
      </p:ext>
    </p:extLst>
  </p:cSld>
  <p:clrMapOvr>
    <a:masterClrMapping/>
  </p:clrMapOvr>
</p:sld>
</file>

<file path=ppt/theme/theme1.xml><?xml version="1.0" encoding="utf-8"?>
<a:theme xmlns:a="http://schemas.openxmlformats.org/drawingml/2006/main" name="Титульный слайд">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Росатом">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16x9_white_template" id="{815E4B3B-8E01-5242-B9F1-F7029D6381FB}" vid="{541B8C7B-4633-2E45-B746-A05B8E1543F8}"/>
    </a:ext>
  </a:extLst>
</a:theme>
</file>

<file path=ppt/theme/theme2.xml><?xml version="1.0" encoding="utf-8"?>
<a:theme xmlns:a="http://schemas.openxmlformats.org/drawingml/2006/main" name="Перебивочный слайд">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Росатом">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16x9_white_template" id="{815E4B3B-8E01-5242-B9F1-F7029D6381FB}" vid="{6BE6B458-93C6-814D-A81B-47849E6A55A1}"/>
    </a:ext>
  </a:extLst>
</a:theme>
</file>

<file path=ppt/theme/theme3.xml><?xml version="1.0" encoding="utf-8"?>
<a:theme xmlns:a="http://schemas.openxmlformats.org/drawingml/2006/main" name="Текст картинка">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Росатом">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16x9_white_template" id="{815E4B3B-8E01-5242-B9F1-F7029D6381FB}" vid="{7389C019-FE70-D24D-871A-DAD941594136}"/>
    </a:ext>
  </a:extLst>
</a:theme>
</file>

<file path=ppt/theme/theme4.xml><?xml version="1.0" encoding="utf-8"?>
<a:theme xmlns:a="http://schemas.openxmlformats.org/drawingml/2006/main" name="Текст">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Росатом">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16x9_white_template" id="{815E4B3B-8E01-5242-B9F1-F7029D6381FB}" vid="{7389C019-FE70-D24D-871A-DAD941594136}"/>
    </a:ext>
  </a:extLst>
</a:theme>
</file>

<file path=ppt/theme/theme5.xml><?xml version="1.0" encoding="utf-8"?>
<a:theme xmlns:a="http://schemas.openxmlformats.org/drawingml/2006/main" name="Диаграммы">
  <a:themeElements>
    <a:clrScheme name="тема для слайдов с диаграммами">
      <a:dk1>
        <a:srgbClr val="414042"/>
      </a:dk1>
      <a:lt1>
        <a:sysClr val="window" lastClr="FFFFFF"/>
      </a:lt1>
      <a:dk2>
        <a:srgbClr val="FFFFFF"/>
      </a:dk2>
      <a:lt2>
        <a:srgbClr val="FFFFFF"/>
      </a:lt2>
      <a:accent1>
        <a:srgbClr val="293D6D"/>
      </a:accent1>
      <a:accent2>
        <a:srgbClr val="456EA9"/>
      </a:accent2>
      <a:accent3>
        <a:srgbClr val="68B0E0"/>
      </a:accent3>
      <a:accent4>
        <a:srgbClr val="ACC44D"/>
      </a:accent4>
      <a:accent5>
        <a:srgbClr val="4C9D8D"/>
      </a:accent5>
      <a:accent6>
        <a:srgbClr val="7F7F7F"/>
      </a:accent6>
      <a:hlink>
        <a:srgbClr val="414042"/>
      </a:hlink>
      <a:folHlink>
        <a:srgbClr val="414042"/>
      </a:folHlink>
    </a:clrScheme>
    <a:fontScheme name="Росатом">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16x9_white_template" id="{815E4B3B-8E01-5242-B9F1-F7029D6381FB}" vid="{7389C019-FE70-D24D-871A-DAD941594136}"/>
    </a:ext>
  </a:extLst>
</a:theme>
</file>

<file path=ppt/theme/theme6.xml><?xml version="1.0" encoding="utf-8"?>
<a:theme xmlns:a="http://schemas.openxmlformats.org/drawingml/2006/main" name="Текст диаграмма">
  <a:themeElements>
    <a:clrScheme name="тема для слайдов текст-диаграмма">
      <a:dk1>
        <a:srgbClr val="414042"/>
      </a:dk1>
      <a:lt1>
        <a:sysClr val="window" lastClr="FFFFFF"/>
      </a:lt1>
      <a:dk2>
        <a:srgbClr val="FFFFFF"/>
      </a:dk2>
      <a:lt2>
        <a:srgbClr val="FFFFFF"/>
      </a:lt2>
      <a:accent1>
        <a:srgbClr val="EBA444"/>
      </a:accent1>
      <a:accent2>
        <a:srgbClr val="F06942"/>
      </a:accent2>
      <a:accent3>
        <a:srgbClr val="AD5483"/>
      </a:accent3>
      <a:accent4>
        <a:srgbClr val="456EA9"/>
      </a:accent4>
      <a:accent5>
        <a:srgbClr val="68B0E0"/>
      </a:accent5>
      <a:accent6>
        <a:srgbClr val="259789"/>
      </a:accent6>
      <a:hlink>
        <a:srgbClr val="414042"/>
      </a:hlink>
      <a:folHlink>
        <a:srgbClr val="414042"/>
      </a:folHlink>
    </a:clrScheme>
    <a:fontScheme name="Росатом">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16x9_white_template" id="{815E4B3B-8E01-5242-B9F1-F7029D6381FB}" vid="{7389C019-FE70-D24D-871A-DAD941594136}"/>
    </a:ext>
  </a:extLst>
</a:theme>
</file>

<file path=ppt/theme/theme7.xml><?xml version="1.0" encoding="utf-8"?>
<a:theme xmlns:a="http://schemas.openxmlformats.org/drawingml/2006/main" name="Заключительный слайд">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Росатом">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00DAE905-2894-9645-87E8-4A089C61D1E7}" vid="{BB001172-481D-5B4F-A54A-4F845D4C8301}"/>
    </a:ext>
  </a:ext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тема для слайдов с диаграммами">
    <a:dk1>
      <a:srgbClr val="414042"/>
    </a:dk1>
    <a:lt1>
      <a:sysClr val="window" lastClr="FFFFFF"/>
    </a:lt1>
    <a:dk2>
      <a:srgbClr val="FFFFFF"/>
    </a:dk2>
    <a:lt2>
      <a:srgbClr val="FFFFFF"/>
    </a:lt2>
    <a:accent1>
      <a:srgbClr val="293D6D"/>
    </a:accent1>
    <a:accent2>
      <a:srgbClr val="456EA9"/>
    </a:accent2>
    <a:accent3>
      <a:srgbClr val="68B0E0"/>
    </a:accent3>
    <a:accent4>
      <a:srgbClr val="ACC44D"/>
    </a:accent4>
    <a:accent5>
      <a:srgbClr val="4C9D8D"/>
    </a:accent5>
    <a:accent6>
      <a:srgbClr val="7F7F7F"/>
    </a:accent6>
    <a:hlink>
      <a:srgbClr val="414042"/>
    </a:hlink>
    <a:folHlink>
      <a:srgbClr val="414042"/>
    </a:folHlink>
  </a:clrScheme>
  <a:fontScheme name="Росатом">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Presentation_16x9_white_template</Template>
  <TotalTime>2160</TotalTime>
  <Words>3062</Words>
  <Application>Microsoft Macintosh PowerPoint</Application>
  <PresentationFormat>Custom</PresentationFormat>
  <Paragraphs>216</Paragraphs>
  <Slides>16</Slides>
  <Notes>0</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16</vt:i4>
      </vt:variant>
    </vt:vector>
  </HeadingPairs>
  <TitlesOfParts>
    <vt:vector size="27" baseType="lpstr">
      <vt:lpstr>Arial</vt:lpstr>
      <vt:lpstr>Calibri</vt:lpstr>
      <vt:lpstr>Times New Roman</vt:lpstr>
      <vt:lpstr>Wingdings</vt:lpstr>
      <vt:lpstr>Титульный слайд</vt:lpstr>
      <vt:lpstr>Перебивочный слайд</vt:lpstr>
      <vt:lpstr>Текст картинка</vt:lpstr>
      <vt:lpstr>Текст</vt:lpstr>
      <vt:lpstr>Диаграммы</vt:lpstr>
      <vt:lpstr>Текст диаграмма</vt:lpstr>
      <vt:lpstr>Заключительный слайд</vt:lpstr>
      <vt:lpstr>Thermohydraulic tests in justification  of design characteristics of the BREST-OD-300 steam generator</vt:lpstr>
      <vt:lpstr>PowerPoint Presentation</vt:lpstr>
      <vt:lpstr>Introduction</vt:lpstr>
      <vt:lpstr>Lead loop of the test facility</vt:lpstr>
      <vt:lpstr>Steam generator models</vt:lpstr>
      <vt:lpstr>Results of steam generator models’ testing: three-tube module</vt:lpstr>
      <vt:lpstr>Results of steam generator models’ testing: three-tube module (2)</vt:lpstr>
      <vt:lpstr>Results of steam generator models’ testing: three-tube module and fragment model (3)</vt:lpstr>
      <vt:lpstr>Results of steam generator models’ testing: fragment model (4) </vt:lpstr>
      <vt:lpstr>Results of steam generator models’ testing: fragment model (5)</vt:lpstr>
      <vt:lpstr>Heat transfer in transverse flow of lead around steam generating tubes</vt:lpstr>
      <vt:lpstr>Heat transfer in transverse flow: a coolant on the oxygen saturation line</vt:lpstr>
      <vt:lpstr>Heat transfer in transverse flow: basic oxygen regime</vt:lpstr>
      <vt:lpstr>Heat transfer in transverse flow: basic oxygen regime</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Анна Хомякова</dc:creator>
  <cp:lastModifiedBy>Мария Прохорова</cp:lastModifiedBy>
  <cp:revision>313</cp:revision>
  <dcterms:created xsi:type="dcterms:W3CDTF">2019-09-24T12:37:05Z</dcterms:created>
  <dcterms:modified xsi:type="dcterms:W3CDTF">2022-04-14T12:28:50Z</dcterms:modified>
</cp:coreProperties>
</file>