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 id="2147483769" r:id="rId2"/>
    <p:sldMasterId id="2147483772" r:id="rId3"/>
    <p:sldMasterId id="2147483794" r:id="rId4"/>
    <p:sldMasterId id="2147483803" r:id="rId5"/>
    <p:sldMasterId id="2147483811" r:id="rId6"/>
    <p:sldMasterId id="2147483780" r:id="rId7"/>
  </p:sldMasterIdLst>
  <p:notesMasterIdLst>
    <p:notesMasterId r:id="rId27"/>
  </p:notesMasterIdLst>
  <p:handoutMasterIdLst>
    <p:handoutMasterId r:id="rId28"/>
  </p:handoutMasterIdLst>
  <p:sldIdLst>
    <p:sldId id="264" r:id="rId8"/>
    <p:sldId id="280" r:id="rId9"/>
    <p:sldId id="282" r:id="rId10"/>
    <p:sldId id="283" r:id="rId11"/>
    <p:sldId id="284" r:id="rId12"/>
    <p:sldId id="292" r:id="rId13"/>
    <p:sldId id="294" r:id="rId14"/>
    <p:sldId id="293" r:id="rId15"/>
    <p:sldId id="295" r:id="rId16"/>
    <p:sldId id="296" r:id="rId17"/>
    <p:sldId id="297" r:id="rId18"/>
    <p:sldId id="298" r:id="rId19"/>
    <p:sldId id="304" r:id="rId20"/>
    <p:sldId id="303" r:id="rId21"/>
    <p:sldId id="302" r:id="rId22"/>
    <p:sldId id="301" r:id="rId23"/>
    <p:sldId id="300" r:id="rId24"/>
    <p:sldId id="305" r:id="rId25"/>
    <p:sldId id="278" r:id="rId26"/>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 userDrawn="1">
          <p15:clr>
            <a:srgbClr val="A4A3A4"/>
          </p15:clr>
        </p15:guide>
        <p15:guide id="2" pos="340" userDrawn="1">
          <p15:clr>
            <a:srgbClr val="A4A3A4"/>
          </p15:clr>
        </p15:guide>
        <p15:guide id="3" orient="horz" pos="3049" userDrawn="1">
          <p15:clr>
            <a:srgbClr val="A4A3A4"/>
          </p15:clr>
        </p15:guide>
        <p15:guide id="4" pos="5511" userDrawn="1">
          <p15:clr>
            <a:srgbClr val="A4A3A4"/>
          </p15:clr>
        </p15:guide>
        <p15:guide id="5" orient="horz" pos="282" userDrawn="1">
          <p15:clr>
            <a:srgbClr val="A4A3A4"/>
          </p15:clr>
        </p15:guide>
        <p15:guide id="6" orient="horz" pos="2981" userDrawn="1">
          <p15:clr>
            <a:srgbClr val="A4A3A4"/>
          </p15:clr>
        </p15:guide>
        <p15:guide id="7" orient="horz" pos="940" userDrawn="1">
          <p15:clr>
            <a:srgbClr val="A4A3A4"/>
          </p15:clr>
        </p15:guide>
        <p15:guide id="8" orient="horz" pos="1348" userDrawn="1">
          <p15:clr>
            <a:srgbClr val="A4A3A4"/>
          </p15:clr>
        </p15:guide>
        <p15:guide id="9" orient="horz" pos="2096" userDrawn="1">
          <p15:clr>
            <a:srgbClr val="A4A3A4"/>
          </p15:clr>
        </p15:guide>
        <p15:guide id="10" pos="2331" userDrawn="1">
          <p15:clr>
            <a:srgbClr val="A4A3A4"/>
          </p15:clr>
        </p15:guide>
        <p15:guide id="11" pos="726" userDrawn="1">
          <p15:clr>
            <a:srgbClr val="A4A3A4"/>
          </p15:clr>
        </p15:guide>
        <p15:guide id="12" pos="884" userDrawn="1">
          <p15:clr>
            <a:srgbClr val="A4A3A4"/>
          </p15:clr>
        </p15:guide>
        <p15:guide id="13" pos="1260" userDrawn="1">
          <p15:clr>
            <a:srgbClr val="A4A3A4"/>
          </p15:clr>
        </p15:guide>
        <p15:guide id="14" pos="1406" userDrawn="1">
          <p15:clr>
            <a:srgbClr val="A4A3A4"/>
          </p15:clr>
        </p15:guide>
        <p15:guide id="15" pos="1796" userDrawn="1">
          <p15:clr>
            <a:srgbClr val="A4A3A4"/>
          </p15:clr>
        </p15:guide>
        <p15:guide id="16" pos="1944" userDrawn="1">
          <p15:clr>
            <a:srgbClr val="A4A3A4"/>
          </p15:clr>
        </p15:guide>
        <p15:guide id="17" pos="2481" userDrawn="1">
          <p15:clr>
            <a:srgbClr val="A4A3A4"/>
          </p15:clr>
        </p15:guide>
        <p15:guide id="18" pos="2869" userDrawn="1">
          <p15:clr>
            <a:srgbClr val="A4A3A4"/>
          </p15:clr>
        </p15:guide>
        <p15:guide id="19" pos="3039" userDrawn="1">
          <p15:clr>
            <a:srgbClr val="A4A3A4"/>
          </p15:clr>
        </p15:guide>
        <p15:guide id="20" pos="3402" userDrawn="1">
          <p15:clr>
            <a:srgbClr val="A4A3A4"/>
          </p15:clr>
        </p15:guide>
        <p15:guide id="21" pos="3552" userDrawn="1">
          <p15:clr>
            <a:srgbClr val="A4A3A4"/>
          </p15:clr>
        </p15:guide>
        <p15:guide id="22" pos="3946" userDrawn="1">
          <p15:clr>
            <a:srgbClr val="A4A3A4"/>
          </p15:clr>
        </p15:guide>
        <p15:guide id="23" pos="4086" userDrawn="1">
          <p15:clr>
            <a:srgbClr val="A4A3A4"/>
          </p15:clr>
        </p15:guide>
        <p15:guide id="24" pos="4473" userDrawn="1">
          <p15:clr>
            <a:srgbClr val="A4A3A4"/>
          </p15:clr>
        </p15:guide>
        <p15:guide id="25" pos="4649" userDrawn="1">
          <p15:clr>
            <a:srgbClr val="A4A3A4"/>
          </p15:clr>
        </p15:guide>
        <p15:guide id="26" pos="5008" userDrawn="1">
          <p15:clr>
            <a:srgbClr val="A4A3A4"/>
          </p15:clr>
        </p15:guide>
        <p15:guide id="27" pos="5171" userDrawn="1">
          <p15:clr>
            <a:srgbClr val="A4A3A4"/>
          </p15:clr>
        </p15:guide>
        <p15:guide id="28" pos="5760" userDrawn="1">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2AB134-39DC-C364-0D41-4D24EEC812EB}" name="Vladislav Shuvalov" initials="VS" userId="474cf1bd15ce382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Жуков А.М." initials="Ж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74"/>
    <a:srgbClr val="FFFFFF"/>
    <a:srgbClr val="3A5374"/>
    <a:srgbClr val="333333"/>
    <a:srgbClr val="40404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94C4A-6ECF-49BB-ACA0-3FF2B5CBC5F0}" v="406" dt="2022-04-14T16:39:16.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9" autoAdjust="0"/>
    <p:restoredTop sz="86419" autoAdjust="0"/>
  </p:normalViewPr>
  <p:slideViewPr>
    <p:cSldViewPr snapToGrid="0">
      <p:cViewPr varScale="1">
        <p:scale>
          <a:sx n="87" d="100"/>
          <a:sy n="87" d="100"/>
        </p:scale>
        <p:origin x="-108" y="-60"/>
      </p:cViewPr>
      <p:guideLst>
        <p:guide orient="horz" pos="32"/>
        <p:guide orient="horz" pos="3049"/>
        <p:guide orient="horz" pos="282"/>
        <p:guide orient="horz" pos="2981"/>
        <p:guide orient="horz" pos="940"/>
        <p:guide orient="horz" pos="1348"/>
        <p:guide orient="horz" pos="2096"/>
        <p:guide pos="340"/>
        <p:guide pos="5511"/>
        <p:guide pos="2331"/>
        <p:guide pos="726"/>
        <p:guide pos="884"/>
        <p:guide pos="1260"/>
        <p:guide pos="1406"/>
        <p:guide pos="1796"/>
        <p:guide pos="1944"/>
        <p:guide pos="2481"/>
        <p:guide pos="2869"/>
        <p:guide pos="3039"/>
        <p:guide pos="3402"/>
        <p:guide pos="3552"/>
        <p:guide pos="3946"/>
        <p:guide pos="4086"/>
        <p:guide pos="4473"/>
        <p:guide pos="4649"/>
        <p:guide pos="5008"/>
        <p:guide pos="5171"/>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72" d="100"/>
          <a:sy n="172" d="100"/>
        </p:scale>
        <p:origin x="6552" y="208"/>
      </p:cViewPr>
      <p:guideLst>
        <p:guide orient="horz" pos="2880"/>
        <p:guide pos="2160"/>
      </p:guideLst>
    </p:cSldViewPr>
  </p:notesViewPr>
  <p:gridSpacing cx="1080136" cy="1080136"/>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slav Shuvalov" userId="474cf1bd15ce3829" providerId="LiveId" clId="{6EE94C4A-6ECF-49BB-ACA0-3FF2B5CBC5F0}"/>
    <pc:docChg chg="undo custSel addSld delSld modSld modMainMaster">
      <pc:chgData name="Vladislav Shuvalov" userId="474cf1bd15ce3829" providerId="LiveId" clId="{6EE94C4A-6ECF-49BB-ACA0-3FF2B5CBC5F0}" dt="2022-04-14T16:39:19.416" v="750" actId="207"/>
      <pc:docMkLst>
        <pc:docMk/>
      </pc:docMkLst>
      <pc:sldChg chg="addSp delSp modSp mod">
        <pc:chgData name="Vladislav Shuvalov" userId="474cf1bd15ce3829" providerId="LiveId" clId="{6EE94C4A-6ECF-49BB-ACA0-3FF2B5CBC5F0}" dt="2022-04-14T15:43:26.775" v="110" actId="167"/>
        <pc:sldMkLst>
          <pc:docMk/>
          <pc:sldMk cId="2029775905" sldId="280"/>
        </pc:sldMkLst>
        <pc:spChg chg="mod">
          <ac:chgData name="Vladislav Shuvalov" userId="474cf1bd15ce3829" providerId="LiveId" clId="{6EE94C4A-6ECF-49BB-ACA0-3FF2B5CBC5F0}" dt="2022-04-14T15:40:24.447" v="68" actId="2710"/>
          <ac:spMkLst>
            <pc:docMk/>
            <pc:sldMk cId="2029775905" sldId="280"/>
            <ac:spMk id="5" creationId="{00000000-0000-0000-0000-000000000000}"/>
          </ac:spMkLst>
        </pc:spChg>
        <pc:spChg chg="add del mod ord">
          <ac:chgData name="Vladislav Shuvalov" userId="474cf1bd15ce3829" providerId="LiveId" clId="{6EE94C4A-6ECF-49BB-ACA0-3FF2B5CBC5F0}" dt="2022-04-14T15:41:47.068" v="94" actId="478"/>
          <ac:spMkLst>
            <pc:docMk/>
            <pc:sldMk cId="2029775905" sldId="280"/>
            <ac:spMk id="8" creationId="{0ED99097-2ED1-4A63-98FF-6A3AA0EE2D61}"/>
          </ac:spMkLst>
        </pc:spChg>
        <pc:spChg chg="add del mod ord">
          <ac:chgData name="Vladislav Shuvalov" userId="474cf1bd15ce3829" providerId="LiveId" clId="{6EE94C4A-6ECF-49BB-ACA0-3FF2B5CBC5F0}" dt="2022-04-14T15:41:46.481" v="93" actId="478"/>
          <ac:spMkLst>
            <pc:docMk/>
            <pc:sldMk cId="2029775905" sldId="280"/>
            <ac:spMk id="9" creationId="{AECA2F6E-FC92-4AB9-93A9-E5CAA1C8D141}"/>
          </ac:spMkLst>
        </pc:spChg>
        <pc:spChg chg="add del mod ord">
          <ac:chgData name="Vladislav Shuvalov" userId="474cf1bd15ce3829" providerId="LiveId" clId="{6EE94C4A-6ECF-49BB-ACA0-3FF2B5CBC5F0}" dt="2022-04-14T15:41:46.083" v="92" actId="478"/>
          <ac:spMkLst>
            <pc:docMk/>
            <pc:sldMk cId="2029775905" sldId="280"/>
            <ac:spMk id="10" creationId="{317F7F03-B740-4904-ABB9-5713E2D36F8D}"/>
          </ac:spMkLst>
        </pc:spChg>
        <pc:spChg chg="add del mod ord">
          <ac:chgData name="Vladislav Shuvalov" userId="474cf1bd15ce3829" providerId="LiveId" clId="{6EE94C4A-6ECF-49BB-ACA0-3FF2B5CBC5F0}" dt="2022-04-14T15:41:45.095" v="91" actId="478"/>
          <ac:spMkLst>
            <pc:docMk/>
            <pc:sldMk cId="2029775905" sldId="280"/>
            <ac:spMk id="11" creationId="{92E335E3-E4B4-4703-93FC-251444D9B589}"/>
          </ac:spMkLst>
        </pc:spChg>
        <pc:spChg chg="add mod ord">
          <ac:chgData name="Vladislav Shuvalov" userId="474cf1bd15ce3829" providerId="LiveId" clId="{6EE94C4A-6ECF-49BB-ACA0-3FF2B5CBC5F0}" dt="2022-04-14T15:43:26.775" v="110" actId="167"/>
          <ac:spMkLst>
            <pc:docMk/>
            <pc:sldMk cId="2029775905" sldId="280"/>
            <ac:spMk id="12" creationId="{2B340142-D7FA-4A86-8B53-78F1298004F4}"/>
          </ac:spMkLst>
        </pc:spChg>
        <pc:spChg chg="add mod ord">
          <ac:chgData name="Vladislav Shuvalov" userId="474cf1bd15ce3829" providerId="LiveId" clId="{6EE94C4A-6ECF-49BB-ACA0-3FF2B5CBC5F0}" dt="2022-04-14T15:43:26.775" v="110" actId="167"/>
          <ac:spMkLst>
            <pc:docMk/>
            <pc:sldMk cId="2029775905" sldId="280"/>
            <ac:spMk id="13" creationId="{FB02AE8D-1F01-4175-BF70-DE026F71E041}"/>
          </ac:spMkLst>
        </pc:spChg>
        <pc:spChg chg="add mod ord">
          <ac:chgData name="Vladislav Shuvalov" userId="474cf1bd15ce3829" providerId="LiveId" clId="{6EE94C4A-6ECF-49BB-ACA0-3FF2B5CBC5F0}" dt="2022-04-14T15:43:26.775" v="110" actId="167"/>
          <ac:spMkLst>
            <pc:docMk/>
            <pc:sldMk cId="2029775905" sldId="280"/>
            <ac:spMk id="14" creationId="{4539692E-6665-4063-9FE4-3FE6CFADC222}"/>
          </ac:spMkLst>
        </pc:spChg>
        <pc:spChg chg="add mod ord">
          <ac:chgData name="Vladislav Shuvalov" userId="474cf1bd15ce3829" providerId="LiveId" clId="{6EE94C4A-6ECF-49BB-ACA0-3FF2B5CBC5F0}" dt="2022-04-14T15:43:26.775" v="110" actId="167"/>
          <ac:spMkLst>
            <pc:docMk/>
            <pc:sldMk cId="2029775905" sldId="280"/>
            <ac:spMk id="15" creationId="{1B4A7B79-0AD6-4D0D-82E0-C0E37B4F9298}"/>
          </ac:spMkLst>
        </pc:spChg>
        <pc:picChg chg="mod">
          <ac:chgData name="Vladislav Shuvalov" userId="474cf1bd15ce3829" providerId="LiveId" clId="{6EE94C4A-6ECF-49BB-ACA0-3FF2B5CBC5F0}" dt="2022-04-14T15:39:59.682" v="53" actId="408"/>
          <ac:picMkLst>
            <pc:docMk/>
            <pc:sldMk cId="2029775905" sldId="280"/>
            <ac:picMk id="4" creationId="{00000000-0000-0000-0000-000000000000}"/>
          </ac:picMkLst>
        </pc:picChg>
        <pc:picChg chg="mod">
          <ac:chgData name="Vladislav Shuvalov" userId="474cf1bd15ce3829" providerId="LiveId" clId="{6EE94C4A-6ECF-49BB-ACA0-3FF2B5CBC5F0}" dt="2022-04-14T15:39:59.682" v="53" actId="408"/>
          <ac:picMkLst>
            <pc:docMk/>
            <pc:sldMk cId="2029775905" sldId="280"/>
            <ac:picMk id="6" creationId="{00000000-0000-0000-0000-000000000000}"/>
          </ac:picMkLst>
        </pc:picChg>
        <pc:picChg chg="mod">
          <ac:chgData name="Vladislav Shuvalov" userId="474cf1bd15ce3829" providerId="LiveId" clId="{6EE94C4A-6ECF-49BB-ACA0-3FF2B5CBC5F0}" dt="2022-04-14T15:39:48.589" v="48" actId="1076"/>
          <ac:picMkLst>
            <pc:docMk/>
            <pc:sldMk cId="2029775905" sldId="280"/>
            <ac:picMk id="7" creationId="{00000000-0000-0000-0000-000000000000}"/>
          </ac:picMkLst>
        </pc:picChg>
      </pc:sldChg>
      <pc:sldChg chg="addSp delSp modSp mod">
        <pc:chgData name="Vladislav Shuvalov" userId="474cf1bd15ce3829" providerId="LiveId" clId="{6EE94C4A-6ECF-49BB-ACA0-3FF2B5CBC5F0}" dt="2022-04-14T16:23:48.060" v="700" actId="1076"/>
        <pc:sldMkLst>
          <pc:docMk/>
          <pc:sldMk cId="2801335283" sldId="282"/>
        </pc:sldMkLst>
        <pc:spChg chg="mod">
          <ac:chgData name="Vladislav Shuvalov" userId="474cf1bd15ce3829" providerId="LiveId" clId="{6EE94C4A-6ECF-49BB-ACA0-3FF2B5CBC5F0}" dt="2022-04-14T15:45:04.996" v="149" actId="1076"/>
          <ac:spMkLst>
            <pc:docMk/>
            <pc:sldMk cId="2801335283" sldId="282"/>
            <ac:spMk id="8" creationId="{00000000-0000-0000-0000-000000000000}"/>
          </ac:spMkLst>
        </pc:spChg>
        <pc:spChg chg="mod">
          <ac:chgData name="Vladislav Shuvalov" userId="474cf1bd15ce3829" providerId="LiveId" clId="{6EE94C4A-6ECF-49BB-ACA0-3FF2B5CBC5F0}" dt="2022-04-14T15:45:16.351" v="153" actId="1076"/>
          <ac:spMkLst>
            <pc:docMk/>
            <pc:sldMk cId="2801335283" sldId="282"/>
            <ac:spMk id="9" creationId="{3AA16392-0DF5-A84D-A913-1D3B047DFD8F}"/>
          </ac:spMkLst>
        </pc:spChg>
        <pc:spChg chg="add del mod ord">
          <ac:chgData name="Vladislav Shuvalov" userId="474cf1bd15ce3829" providerId="LiveId" clId="{6EE94C4A-6ECF-49BB-ACA0-3FF2B5CBC5F0}" dt="2022-04-14T16:23:40.734" v="698" actId="478"/>
          <ac:spMkLst>
            <pc:docMk/>
            <pc:sldMk cId="2801335283" sldId="282"/>
            <ac:spMk id="10" creationId="{1A2DB13D-4DCE-4B9B-9086-2602497518AB}"/>
          </ac:spMkLst>
        </pc:spChg>
        <pc:spChg chg="add mod">
          <ac:chgData name="Vladislav Shuvalov" userId="474cf1bd15ce3829" providerId="LiveId" clId="{6EE94C4A-6ECF-49BB-ACA0-3FF2B5CBC5F0}" dt="2022-04-14T15:44:52.300" v="143" actId="1076"/>
          <ac:spMkLst>
            <pc:docMk/>
            <pc:sldMk cId="2801335283" sldId="282"/>
            <ac:spMk id="11" creationId="{4584425C-B59A-4BED-8CE8-79E2CE9EAC28}"/>
          </ac:spMkLst>
        </pc:spChg>
        <pc:spChg chg="mod">
          <ac:chgData name="Vladislav Shuvalov" userId="474cf1bd15ce3829" providerId="LiveId" clId="{6EE94C4A-6ECF-49BB-ACA0-3FF2B5CBC5F0}" dt="2022-04-14T15:45:09.012" v="150" actId="1076"/>
          <ac:spMkLst>
            <pc:docMk/>
            <pc:sldMk cId="2801335283" sldId="282"/>
            <ac:spMk id="22532" creationId="{00000000-0000-0000-0000-000000000000}"/>
          </ac:spMkLst>
        </pc:spChg>
        <pc:graphicFrameChg chg="mod">
          <ac:chgData name="Vladislav Shuvalov" userId="474cf1bd15ce3829" providerId="LiveId" clId="{6EE94C4A-6ECF-49BB-ACA0-3FF2B5CBC5F0}" dt="2022-04-14T16:23:48.060" v="700" actId="1076"/>
          <ac:graphicFrameMkLst>
            <pc:docMk/>
            <pc:sldMk cId="2801335283" sldId="282"/>
            <ac:graphicFrameMk id="30758" creationId="{00000000-0000-0000-0000-000000000000}"/>
          </ac:graphicFrameMkLst>
        </pc:graphicFrameChg>
        <pc:picChg chg="mod">
          <ac:chgData name="Vladislav Shuvalov" userId="474cf1bd15ce3829" providerId="LiveId" clId="{6EE94C4A-6ECF-49BB-ACA0-3FF2B5CBC5F0}" dt="2022-04-14T16:23:42.553" v="699" actId="1076"/>
          <ac:picMkLst>
            <pc:docMk/>
            <pc:sldMk cId="2801335283" sldId="282"/>
            <ac:picMk id="1026" creationId="{6F1D225D-DF6D-F24B-A17C-C554D721CE2D}"/>
          </ac:picMkLst>
        </pc:picChg>
      </pc:sldChg>
      <pc:sldChg chg="addSp modSp mod">
        <pc:chgData name="Vladislav Shuvalov" userId="474cf1bd15ce3829" providerId="LiveId" clId="{6EE94C4A-6ECF-49BB-ACA0-3FF2B5CBC5F0}" dt="2022-04-14T16:24:07.168" v="709" actId="14100"/>
        <pc:sldMkLst>
          <pc:docMk/>
          <pc:sldMk cId="1594995463" sldId="283"/>
        </pc:sldMkLst>
        <pc:spChg chg="mod">
          <ac:chgData name="Vladislav Shuvalov" userId="474cf1bd15ce3829" providerId="LiveId" clId="{6EE94C4A-6ECF-49BB-ACA0-3FF2B5CBC5F0}" dt="2022-04-14T16:24:03.612" v="705" actId="1076"/>
          <ac:spMkLst>
            <pc:docMk/>
            <pc:sldMk cId="1594995463" sldId="283"/>
            <ac:spMk id="11" creationId="{325E2BD8-76EF-7D40-B2BC-E7BA726EA023}"/>
          </ac:spMkLst>
        </pc:spChg>
        <pc:spChg chg="add mod">
          <ac:chgData name="Vladislav Shuvalov" userId="474cf1bd15ce3829" providerId="LiveId" clId="{6EE94C4A-6ECF-49BB-ACA0-3FF2B5CBC5F0}" dt="2022-04-14T16:24:07.168" v="709" actId="14100"/>
          <ac:spMkLst>
            <pc:docMk/>
            <pc:sldMk cId="1594995463" sldId="283"/>
            <ac:spMk id="12" creationId="{62620E65-34DC-4DA7-814A-5A758EA0B3F8}"/>
          </ac:spMkLst>
        </pc:spChg>
        <pc:spChg chg="mod">
          <ac:chgData name="Vladislav Shuvalov" userId="474cf1bd15ce3829" providerId="LiveId" clId="{6EE94C4A-6ECF-49BB-ACA0-3FF2B5CBC5F0}" dt="2022-04-14T16:24:00.754" v="704" actId="1076"/>
          <ac:spMkLst>
            <pc:docMk/>
            <pc:sldMk cId="1594995463" sldId="283"/>
            <ac:spMk id="21508" creationId="{00000000-0000-0000-0000-000000000000}"/>
          </ac:spMkLst>
        </pc:spChg>
        <pc:spChg chg="mod">
          <ac:chgData name="Vladislav Shuvalov" userId="474cf1bd15ce3829" providerId="LiveId" clId="{6EE94C4A-6ECF-49BB-ACA0-3FF2B5CBC5F0}" dt="2022-04-14T15:50:05.911" v="213" actId="1076"/>
          <ac:spMkLst>
            <pc:docMk/>
            <pc:sldMk cId="1594995463" sldId="283"/>
            <ac:spMk id="23558" creationId="{00000000-0000-0000-0000-000000000000}"/>
          </ac:spMkLst>
        </pc:spChg>
        <pc:picChg chg="mod">
          <ac:chgData name="Vladislav Shuvalov" userId="474cf1bd15ce3829" providerId="LiveId" clId="{6EE94C4A-6ECF-49BB-ACA0-3FF2B5CBC5F0}" dt="2022-04-14T15:50:05.911" v="213" actId="1076"/>
          <ac:picMkLst>
            <pc:docMk/>
            <pc:sldMk cId="1594995463" sldId="283"/>
            <ac:picMk id="23557" creationId="{00000000-0000-0000-0000-000000000000}"/>
          </ac:picMkLst>
        </pc:picChg>
        <pc:picChg chg="mod">
          <ac:chgData name="Vladislav Shuvalov" userId="474cf1bd15ce3829" providerId="LiveId" clId="{6EE94C4A-6ECF-49BB-ACA0-3FF2B5CBC5F0}" dt="2022-04-14T15:50:05.911" v="213" actId="1076"/>
          <ac:picMkLst>
            <pc:docMk/>
            <pc:sldMk cId="1594995463" sldId="283"/>
            <ac:picMk id="23559" creationId="{00000000-0000-0000-0000-000000000000}"/>
          </ac:picMkLst>
        </pc:picChg>
        <pc:picChg chg="mod">
          <ac:chgData name="Vladislav Shuvalov" userId="474cf1bd15ce3829" providerId="LiveId" clId="{6EE94C4A-6ECF-49BB-ACA0-3FF2B5CBC5F0}" dt="2022-04-14T15:50:05.911" v="213" actId="1076"/>
          <ac:picMkLst>
            <pc:docMk/>
            <pc:sldMk cId="1594995463" sldId="283"/>
            <ac:picMk id="23560" creationId="{00000000-0000-0000-0000-000000000000}"/>
          </ac:picMkLst>
        </pc:picChg>
        <pc:picChg chg="mod">
          <ac:chgData name="Vladislav Shuvalov" userId="474cf1bd15ce3829" providerId="LiveId" clId="{6EE94C4A-6ECF-49BB-ACA0-3FF2B5CBC5F0}" dt="2022-04-14T15:50:05.911" v="213" actId="1076"/>
          <ac:picMkLst>
            <pc:docMk/>
            <pc:sldMk cId="1594995463" sldId="283"/>
            <ac:picMk id="23561" creationId="{00000000-0000-0000-0000-000000000000}"/>
          </ac:picMkLst>
        </pc:picChg>
        <pc:picChg chg="mod">
          <ac:chgData name="Vladislav Shuvalov" userId="474cf1bd15ce3829" providerId="LiveId" clId="{6EE94C4A-6ECF-49BB-ACA0-3FF2B5CBC5F0}" dt="2022-04-14T16:23:52.201" v="701" actId="1076"/>
          <ac:picMkLst>
            <pc:docMk/>
            <pc:sldMk cId="1594995463" sldId="283"/>
            <ac:picMk id="23562" creationId="{00000000-0000-0000-0000-000000000000}"/>
          </ac:picMkLst>
        </pc:picChg>
      </pc:sldChg>
      <pc:sldChg chg="addSp delSp modSp mod">
        <pc:chgData name="Vladislav Shuvalov" userId="474cf1bd15ce3829" providerId="LiveId" clId="{6EE94C4A-6ECF-49BB-ACA0-3FF2B5CBC5F0}" dt="2022-04-14T15:54:22.010" v="287" actId="1076"/>
        <pc:sldMkLst>
          <pc:docMk/>
          <pc:sldMk cId="4037201101" sldId="284"/>
        </pc:sldMkLst>
        <pc:spChg chg="mod">
          <ac:chgData name="Vladislav Shuvalov" userId="474cf1bd15ce3829" providerId="LiveId" clId="{6EE94C4A-6ECF-49BB-ACA0-3FF2B5CBC5F0}" dt="2022-04-14T15:54:12.953" v="284" actId="1076"/>
          <ac:spMkLst>
            <pc:docMk/>
            <pc:sldMk cId="4037201101" sldId="284"/>
            <ac:spMk id="11" creationId="{03DBBDC7-6962-F04F-9150-DF0A77F05FC3}"/>
          </ac:spMkLst>
        </pc:spChg>
        <pc:spChg chg="add del mod">
          <ac:chgData name="Vladislav Shuvalov" userId="474cf1bd15ce3829" providerId="LiveId" clId="{6EE94C4A-6ECF-49BB-ACA0-3FF2B5CBC5F0}" dt="2022-04-14T15:49:40.017" v="203"/>
          <ac:spMkLst>
            <pc:docMk/>
            <pc:sldMk cId="4037201101" sldId="284"/>
            <ac:spMk id="12" creationId="{96BC2EBF-6E8C-4D57-BFC7-31CCBE5E9E88}"/>
          </ac:spMkLst>
        </pc:spChg>
        <pc:spChg chg="add mod ord">
          <ac:chgData name="Vladislav Shuvalov" userId="474cf1bd15ce3829" providerId="LiveId" clId="{6EE94C4A-6ECF-49BB-ACA0-3FF2B5CBC5F0}" dt="2022-04-14T15:54:07.182" v="282" actId="167"/>
          <ac:spMkLst>
            <pc:docMk/>
            <pc:sldMk cId="4037201101" sldId="284"/>
            <ac:spMk id="13" creationId="{6D9EEC51-D368-4240-AE5E-6E5EA8EE0433}"/>
          </ac:spMkLst>
        </pc:spChg>
        <pc:spChg chg="add mod ord">
          <ac:chgData name="Vladislav Shuvalov" userId="474cf1bd15ce3829" providerId="LiveId" clId="{6EE94C4A-6ECF-49BB-ACA0-3FF2B5CBC5F0}" dt="2022-04-14T15:54:07.182" v="282" actId="167"/>
          <ac:spMkLst>
            <pc:docMk/>
            <pc:sldMk cId="4037201101" sldId="284"/>
            <ac:spMk id="14" creationId="{41090534-171B-488E-845E-505F479501D3}"/>
          </ac:spMkLst>
        </pc:spChg>
        <pc:spChg chg="add mod ord">
          <ac:chgData name="Vladislav Shuvalov" userId="474cf1bd15ce3829" providerId="LiveId" clId="{6EE94C4A-6ECF-49BB-ACA0-3FF2B5CBC5F0}" dt="2022-04-14T15:54:07.182" v="282" actId="167"/>
          <ac:spMkLst>
            <pc:docMk/>
            <pc:sldMk cId="4037201101" sldId="284"/>
            <ac:spMk id="15" creationId="{4E3EA1F8-C5C0-4D5B-B434-9178C6A5250C}"/>
          </ac:spMkLst>
        </pc:spChg>
        <pc:spChg chg="mod">
          <ac:chgData name="Vladislav Shuvalov" userId="474cf1bd15ce3829" providerId="LiveId" clId="{6EE94C4A-6ECF-49BB-ACA0-3FF2B5CBC5F0}" dt="2022-04-14T15:54:10.634" v="283" actId="1076"/>
          <ac:spMkLst>
            <pc:docMk/>
            <pc:sldMk cId="4037201101" sldId="284"/>
            <ac:spMk id="22531" creationId="{00000000-0000-0000-0000-000000000000}"/>
          </ac:spMkLst>
        </pc:spChg>
        <pc:spChg chg="mod">
          <ac:chgData name="Vladislav Shuvalov" userId="474cf1bd15ce3829" providerId="LiveId" clId="{6EE94C4A-6ECF-49BB-ACA0-3FF2B5CBC5F0}" dt="2022-04-14T15:54:22.010" v="287" actId="1076"/>
          <ac:spMkLst>
            <pc:docMk/>
            <pc:sldMk cId="4037201101" sldId="284"/>
            <ac:spMk id="24580" creationId="{00000000-0000-0000-0000-000000000000}"/>
          </ac:spMkLst>
        </pc:spChg>
        <pc:spChg chg="mod">
          <ac:chgData name="Vladislav Shuvalov" userId="474cf1bd15ce3829" providerId="LiveId" clId="{6EE94C4A-6ECF-49BB-ACA0-3FF2B5CBC5F0}" dt="2022-04-14T15:51:59.549" v="241" actId="1076"/>
          <ac:spMkLst>
            <pc:docMk/>
            <pc:sldMk cId="4037201101" sldId="284"/>
            <ac:spMk id="24607" creationId="{00000000-0000-0000-0000-000000000000}"/>
          </ac:spMkLst>
        </pc:spChg>
        <pc:spChg chg="mod">
          <ac:chgData name="Vladislav Shuvalov" userId="474cf1bd15ce3829" providerId="LiveId" clId="{6EE94C4A-6ECF-49BB-ACA0-3FF2B5CBC5F0}" dt="2022-04-14T15:51:15.585" v="229" actId="1076"/>
          <ac:spMkLst>
            <pc:docMk/>
            <pc:sldMk cId="4037201101" sldId="284"/>
            <ac:spMk id="24610" creationId="{00000000-0000-0000-0000-000000000000}"/>
          </ac:spMkLst>
        </pc:spChg>
        <pc:graphicFrameChg chg="mod modGraphic">
          <ac:chgData name="Vladislav Shuvalov" userId="474cf1bd15ce3829" providerId="LiveId" clId="{6EE94C4A-6ECF-49BB-ACA0-3FF2B5CBC5F0}" dt="2022-04-14T15:52:29.430" v="247"/>
          <ac:graphicFrameMkLst>
            <pc:docMk/>
            <pc:sldMk cId="4037201101" sldId="284"/>
            <ac:graphicFrameMk id="1166536" creationId="{00000000-0000-0000-0000-000000000000}"/>
          </ac:graphicFrameMkLst>
        </pc:graphicFrameChg>
        <pc:picChg chg="mod">
          <ac:chgData name="Vladislav Shuvalov" userId="474cf1bd15ce3829" providerId="LiveId" clId="{6EE94C4A-6ECF-49BB-ACA0-3FF2B5CBC5F0}" dt="2022-04-14T15:53:04.551" v="258" actId="14100"/>
          <ac:picMkLst>
            <pc:docMk/>
            <pc:sldMk cId="4037201101" sldId="284"/>
            <ac:picMk id="24608" creationId="{00000000-0000-0000-0000-000000000000}"/>
          </ac:picMkLst>
        </pc:picChg>
        <pc:picChg chg="mod">
          <ac:chgData name="Vladislav Shuvalov" userId="474cf1bd15ce3829" providerId="LiveId" clId="{6EE94C4A-6ECF-49BB-ACA0-3FF2B5CBC5F0}" dt="2022-04-14T15:53:04.248" v="257" actId="14100"/>
          <ac:picMkLst>
            <pc:docMk/>
            <pc:sldMk cId="4037201101" sldId="284"/>
            <ac:picMk id="24609" creationId="{00000000-0000-0000-0000-000000000000}"/>
          </ac:picMkLst>
        </pc:picChg>
        <pc:picChg chg="mod">
          <ac:chgData name="Vladislav Shuvalov" userId="474cf1bd15ce3829" providerId="LiveId" clId="{6EE94C4A-6ECF-49BB-ACA0-3FF2B5CBC5F0}" dt="2022-04-14T15:53:20.977" v="266" actId="1076"/>
          <ac:picMkLst>
            <pc:docMk/>
            <pc:sldMk cId="4037201101" sldId="284"/>
            <ac:picMk id="24611" creationId="{00000000-0000-0000-0000-000000000000}"/>
          </ac:picMkLst>
        </pc:picChg>
      </pc:sldChg>
      <pc:sldChg chg="addSp modSp mod">
        <pc:chgData name="Vladislav Shuvalov" userId="474cf1bd15ce3829" providerId="LiveId" clId="{6EE94C4A-6ECF-49BB-ACA0-3FF2B5CBC5F0}" dt="2022-04-14T16:24:16.631" v="710" actId="1076"/>
        <pc:sldMkLst>
          <pc:docMk/>
          <pc:sldMk cId="776749062" sldId="292"/>
        </pc:sldMkLst>
        <pc:spChg chg="add mod">
          <ac:chgData name="Vladislav Shuvalov" userId="474cf1bd15ce3829" providerId="LiveId" clId="{6EE94C4A-6ECF-49BB-ACA0-3FF2B5CBC5F0}" dt="2022-04-14T15:54:35.925" v="289" actId="1076"/>
          <ac:spMkLst>
            <pc:docMk/>
            <pc:sldMk cId="776749062" sldId="292"/>
            <ac:spMk id="10" creationId="{8A991CA4-489F-4CA2-A404-DE631ABADCBE}"/>
          </ac:spMkLst>
        </pc:spChg>
        <pc:spChg chg="mod">
          <ac:chgData name="Vladislav Shuvalov" userId="474cf1bd15ce3829" providerId="LiveId" clId="{6EE94C4A-6ECF-49BB-ACA0-3FF2B5CBC5F0}" dt="2022-04-14T15:54:38.163" v="290" actId="1076"/>
          <ac:spMkLst>
            <pc:docMk/>
            <pc:sldMk cId="776749062" sldId="292"/>
            <ac:spMk id="31747" creationId="{00000000-0000-0000-0000-000000000000}"/>
          </ac:spMkLst>
        </pc:spChg>
        <pc:spChg chg="mod">
          <ac:chgData name="Vladislav Shuvalov" userId="474cf1bd15ce3829" providerId="LiveId" clId="{6EE94C4A-6ECF-49BB-ACA0-3FF2B5CBC5F0}" dt="2022-04-14T15:54:52.096" v="296" actId="179"/>
          <ac:spMkLst>
            <pc:docMk/>
            <pc:sldMk cId="776749062" sldId="292"/>
            <ac:spMk id="31748" creationId="{00000000-0000-0000-0000-000000000000}"/>
          </ac:spMkLst>
        </pc:spChg>
        <pc:graphicFrameChg chg="mod modGraphic">
          <ac:chgData name="Vladislav Shuvalov" userId="474cf1bd15ce3829" providerId="LiveId" clId="{6EE94C4A-6ECF-49BB-ACA0-3FF2B5CBC5F0}" dt="2022-04-14T15:56:02.498" v="309" actId="1076"/>
          <ac:graphicFrameMkLst>
            <pc:docMk/>
            <pc:sldMk cId="776749062" sldId="292"/>
            <ac:graphicFrameMk id="1198326" creationId="{00000000-0000-0000-0000-000000000000}"/>
          </ac:graphicFrameMkLst>
        </pc:graphicFrameChg>
        <pc:picChg chg="mod">
          <ac:chgData name="Vladislav Shuvalov" userId="474cf1bd15ce3829" providerId="LiveId" clId="{6EE94C4A-6ECF-49BB-ACA0-3FF2B5CBC5F0}" dt="2022-04-14T16:24:16.631" v="710" actId="1076"/>
          <ac:picMkLst>
            <pc:docMk/>
            <pc:sldMk cId="776749062" sldId="292"/>
            <ac:picMk id="31751" creationId="{00000000-0000-0000-0000-000000000000}"/>
          </ac:picMkLst>
        </pc:picChg>
        <pc:picChg chg="mod">
          <ac:chgData name="Vladislav Shuvalov" userId="474cf1bd15ce3829" providerId="LiveId" clId="{6EE94C4A-6ECF-49BB-ACA0-3FF2B5CBC5F0}" dt="2022-04-14T16:24:16.631" v="710" actId="1076"/>
          <ac:picMkLst>
            <pc:docMk/>
            <pc:sldMk cId="776749062" sldId="292"/>
            <ac:picMk id="31797" creationId="{00000000-0000-0000-0000-000000000000}"/>
          </ac:picMkLst>
        </pc:picChg>
      </pc:sldChg>
      <pc:sldChg chg="addSp delSp modSp mod">
        <pc:chgData name="Vladislav Shuvalov" userId="474cf1bd15ce3829" providerId="LiveId" clId="{6EE94C4A-6ECF-49BB-ACA0-3FF2B5CBC5F0}" dt="2022-04-14T16:08:13.808" v="530" actId="207"/>
        <pc:sldMkLst>
          <pc:docMk/>
          <pc:sldMk cId="3706100100" sldId="293"/>
        </pc:sldMkLst>
        <pc:spChg chg="mod">
          <ac:chgData name="Vladislav Shuvalov" userId="474cf1bd15ce3829" providerId="LiveId" clId="{6EE94C4A-6ECF-49BB-ACA0-3FF2B5CBC5F0}" dt="2022-04-14T16:04:03.973" v="478" actId="1076"/>
          <ac:spMkLst>
            <pc:docMk/>
            <pc:sldMk cId="3706100100" sldId="293"/>
            <ac:spMk id="15" creationId="{C728BE8E-1FB3-0D4B-90FC-C086955FBFCE}"/>
          </ac:spMkLst>
        </pc:spChg>
        <pc:spChg chg="add del mod">
          <ac:chgData name="Vladislav Shuvalov" userId="474cf1bd15ce3829" providerId="LiveId" clId="{6EE94C4A-6ECF-49BB-ACA0-3FF2B5CBC5F0}" dt="2022-04-14T16:02:09.814" v="427"/>
          <ac:spMkLst>
            <pc:docMk/>
            <pc:sldMk cId="3706100100" sldId="293"/>
            <ac:spMk id="16" creationId="{EE25FA12-92A3-4BB3-9F0B-80118A4338D4}"/>
          </ac:spMkLst>
        </pc:spChg>
        <pc:spChg chg="add mod">
          <ac:chgData name="Vladislav Shuvalov" userId="474cf1bd15ce3829" providerId="LiveId" clId="{6EE94C4A-6ECF-49BB-ACA0-3FF2B5CBC5F0}" dt="2022-04-14T16:02:36.608" v="447" actId="14100"/>
          <ac:spMkLst>
            <pc:docMk/>
            <pc:sldMk cId="3706100100" sldId="293"/>
            <ac:spMk id="17" creationId="{465BFB99-90D0-4F4F-84F9-7885C6796B1F}"/>
          </ac:spMkLst>
        </pc:spChg>
        <pc:spChg chg="mod">
          <ac:chgData name="Vladislav Shuvalov" userId="474cf1bd15ce3829" providerId="LiveId" clId="{6EE94C4A-6ECF-49BB-ACA0-3FF2B5CBC5F0}" dt="2022-04-14T16:08:13.808" v="530" actId="207"/>
          <ac:spMkLst>
            <pc:docMk/>
            <pc:sldMk cId="3706100100" sldId="293"/>
            <ac:spMk id="26627" creationId="{00000000-0000-0000-0000-000000000000}"/>
          </ac:spMkLst>
        </pc:spChg>
        <pc:spChg chg="mod">
          <ac:chgData name="Vladislav Shuvalov" userId="474cf1bd15ce3829" providerId="LiveId" clId="{6EE94C4A-6ECF-49BB-ACA0-3FF2B5CBC5F0}" dt="2022-04-14T16:04:52.738" v="491" actId="1076"/>
          <ac:spMkLst>
            <pc:docMk/>
            <pc:sldMk cId="3706100100" sldId="293"/>
            <ac:spMk id="28676" creationId="{00000000-0000-0000-0000-000000000000}"/>
          </ac:spMkLst>
        </pc:spChg>
        <pc:graphicFrameChg chg="mod modGraphic">
          <ac:chgData name="Vladislav Shuvalov" userId="474cf1bd15ce3829" providerId="LiveId" clId="{6EE94C4A-6ECF-49BB-ACA0-3FF2B5CBC5F0}" dt="2022-04-14T16:04:52.738" v="491" actId="1076"/>
          <ac:graphicFrameMkLst>
            <pc:docMk/>
            <pc:sldMk cId="3706100100" sldId="293"/>
            <ac:graphicFrameMk id="1201292" creationId="{00000000-0000-0000-0000-000000000000}"/>
          </ac:graphicFrameMkLst>
        </pc:graphicFrameChg>
        <pc:picChg chg="mod">
          <ac:chgData name="Vladislav Shuvalov" userId="474cf1bd15ce3829" providerId="LiveId" clId="{6EE94C4A-6ECF-49BB-ACA0-3FF2B5CBC5F0}" dt="2022-04-14T16:04:49.726" v="490" actId="1076"/>
          <ac:picMkLst>
            <pc:docMk/>
            <pc:sldMk cId="3706100100" sldId="293"/>
            <ac:picMk id="28707" creationId="{00000000-0000-0000-0000-000000000000}"/>
          </ac:picMkLst>
        </pc:picChg>
        <pc:picChg chg="mod">
          <ac:chgData name="Vladislav Shuvalov" userId="474cf1bd15ce3829" providerId="LiveId" clId="{6EE94C4A-6ECF-49BB-ACA0-3FF2B5CBC5F0}" dt="2022-04-14T16:04:49.726" v="490" actId="1076"/>
          <ac:picMkLst>
            <pc:docMk/>
            <pc:sldMk cId="3706100100" sldId="293"/>
            <ac:picMk id="28708" creationId="{00000000-0000-0000-0000-000000000000}"/>
          </ac:picMkLst>
        </pc:picChg>
      </pc:sldChg>
      <pc:sldChg chg="addSp modSp mod">
        <pc:chgData name="Vladislav Shuvalov" userId="474cf1bd15ce3829" providerId="LiveId" clId="{6EE94C4A-6ECF-49BB-ACA0-3FF2B5CBC5F0}" dt="2022-04-14T16:21:09.625" v="672" actId="14100"/>
        <pc:sldMkLst>
          <pc:docMk/>
          <pc:sldMk cId="2182293291" sldId="294"/>
        </pc:sldMkLst>
        <pc:spChg chg="add mod">
          <ac:chgData name="Vladislav Shuvalov" userId="474cf1bd15ce3829" providerId="LiveId" clId="{6EE94C4A-6ECF-49BB-ACA0-3FF2B5CBC5F0}" dt="2022-04-14T16:05:09.673" v="505" actId="14100"/>
          <ac:spMkLst>
            <pc:docMk/>
            <pc:sldMk cId="2182293291" sldId="294"/>
            <ac:spMk id="13" creationId="{0F5D0962-6F6B-4570-B33B-FD9E9BBC76E7}"/>
          </ac:spMkLst>
        </pc:spChg>
        <pc:spChg chg="mod">
          <ac:chgData name="Vladislav Shuvalov" userId="474cf1bd15ce3829" providerId="LiveId" clId="{6EE94C4A-6ECF-49BB-ACA0-3FF2B5CBC5F0}" dt="2022-04-14T16:21:09.625" v="672" actId="14100"/>
          <ac:spMkLst>
            <pc:docMk/>
            <pc:sldMk cId="2182293291" sldId="294"/>
            <ac:spMk id="14" creationId="{AE60293E-E7BB-A44C-8E4F-028148B86AB5}"/>
          </ac:spMkLst>
        </pc:spChg>
        <pc:spChg chg="mod">
          <ac:chgData name="Vladislav Shuvalov" userId="474cf1bd15ce3829" providerId="LiveId" clId="{6EE94C4A-6ECF-49BB-ACA0-3FF2B5CBC5F0}" dt="2022-04-14T16:05:03.248" v="495" actId="14100"/>
          <ac:spMkLst>
            <pc:docMk/>
            <pc:sldMk cId="2182293291" sldId="294"/>
            <ac:spMk id="25603" creationId="{00000000-0000-0000-0000-000000000000}"/>
          </ac:spMkLst>
        </pc:spChg>
        <pc:spChg chg="mod">
          <ac:chgData name="Vladislav Shuvalov" userId="474cf1bd15ce3829" providerId="LiveId" clId="{6EE94C4A-6ECF-49BB-ACA0-3FF2B5CBC5F0}" dt="2022-04-14T16:21:05.926" v="670" actId="14100"/>
          <ac:spMkLst>
            <pc:docMk/>
            <pc:sldMk cId="2182293291" sldId="294"/>
            <ac:spMk id="27652" creationId="{00000000-0000-0000-0000-000000000000}"/>
          </ac:spMkLst>
        </pc:spChg>
        <pc:spChg chg="mod">
          <ac:chgData name="Vladislav Shuvalov" userId="474cf1bd15ce3829" providerId="LiveId" clId="{6EE94C4A-6ECF-49BB-ACA0-3FF2B5CBC5F0}" dt="2022-04-14T16:06:40.925" v="506" actId="1076"/>
          <ac:spMkLst>
            <pc:docMk/>
            <pc:sldMk cId="2182293291" sldId="294"/>
            <ac:spMk id="27655" creationId="{00000000-0000-0000-0000-000000000000}"/>
          </ac:spMkLst>
        </pc:spChg>
        <pc:spChg chg="mod">
          <ac:chgData name="Vladislav Shuvalov" userId="474cf1bd15ce3829" providerId="LiveId" clId="{6EE94C4A-6ECF-49BB-ACA0-3FF2B5CBC5F0}" dt="2022-04-14T16:06:40.925" v="506" actId="1076"/>
          <ac:spMkLst>
            <pc:docMk/>
            <pc:sldMk cId="2182293291" sldId="294"/>
            <ac:spMk id="27657" creationId="{00000000-0000-0000-0000-000000000000}"/>
          </ac:spMkLst>
        </pc:spChg>
        <pc:spChg chg="mod">
          <ac:chgData name="Vladislav Shuvalov" userId="474cf1bd15ce3829" providerId="LiveId" clId="{6EE94C4A-6ECF-49BB-ACA0-3FF2B5CBC5F0}" dt="2022-04-14T16:06:40.925" v="506" actId="1076"/>
          <ac:spMkLst>
            <pc:docMk/>
            <pc:sldMk cId="2182293291" sldId="294"/>
            <ac:spMk id="27658" creationId="{00000000-0000-0000-0000-000000000000}"/>
          </ac:spMkLst>
        </pc:spChg>
        <pc:graphicFrameChg chg="mod modGraphic">
          <ac:chgData name="Vladislav Shuvalov" userId="474cf1bd15ce3829" providerId="LiveId" clId="{6EE94C4A-6ECF-49BB-ACA0-3FF2B5CBC5F0}" dt="2022-04-14T16:21:08.057" v="671" actId="14100"/>
          <ac:graphicFrameMkLst>
            <pc:docMk/>
            <pc:sldMk cId="2182293291" sldId="294"/>
            <ac:graphicFrameMk id="1200315" creationId="{00000000-0000-0000-0000-000000000000}"/>
          </ac:graphicFrameMkLst>
        </pc:graphicFrameChg>
        <pc:picChg chg="mod">
          <ac:chgData name="Vladislav Shuvalov" userId="474cf1bd15ce3829" providerId="LiveId" clId="{6EE94C4A-6ECF-49BB-ACA0-3FF2B5CBC5F0}" dt="2022-04-14T16:21:03.892" v="669" actId="1076"/>
          <ac:picMkLst>
            <pc:docMk/>
            <pc:sldMk cId="2182293291" sldId="294"/>
            <ac:picMk id="27693" creationId="{00000000-0000-0000-0000-000000000000}"/>
          </ac:picMkLst>
        </pc:picChg>
      </pc:sldChg>
      <pc:sldChg chg="addSp delSp modSp mod">
        <pc:chgData name="Vladislav Shuvalov" userId="474cf1bd15ce3829" providerId="LiveId" clId="{6EE94C4A-6ECF-49BB-ACA0-3FF2B5CBC5F0}" dt="2022-04-14T16:24:25.692" v="711" actId="1076"/>
        <pc:sldMkLst>
          <pc:docMk/>
          <pc:sldMk cId="3100959291" sldId="295"/>
        </pc:sldMkLst>
        <pc:spChg chg="add del mod">
          <ac:chgData name="Vladislav Shuvalov" userId="474cf1bd15ce3829" providerId="LiveId" clId="{6EE94C4A-6ECF-49BB-ACA0-3FF2B5CBC5F0}" dt="2022-04-14T16:08:01.348" v="523" actId="478"/>
          <ac:spMkLst>
            <pc:docMk/>
            <pc:sldMk cId="3100959291" sldId="295"/>
            <ac:spMk id="7" creationId="{CDDFCDBB-153A-4EEC-8D62-85EFA5E28F8F}"/>
          </ac:spMkLst>
        </pc:spChg>
        <pc:spChg chg="add mod">
          <ac:chgData name="Vladislav Shuvalov" userId="474cf1bd15ce3829" providerId="LiveId" clId="{6EE94C4A-6ECF-49BB-ACA0-3FF2B5CBC5F0}" dt="2022-04-14T16:08:03.495" v="525" actId="1076"/>
          <ac:spMkLst>
            <pc:docMk/>
            <pc:sldMk cId="3100959291" sldId="295"/>
            <ac:spMk id="8" creationId="{84CEA6AD-DFAA-4F75-BC00-6F5C742432EC}"/>
          </ac:spMkLst>
        </pc:spChg>
        <pc:spChg chg="mod">
          <ac:chgData name="Vladislav Shuvalov" userId="474cf1bd15ce3829" providerId="LiveId" clId="{6EE94C4A-6ECF-49BB-ACA0-3FF2B5CBC5F0}" dt="2022-04-14T16:20:37.476" v="666" actId="1076"/>
          <ac:spMkLst>
            <pc:docMk/>
            <pc:sldMk cId="3100959291" sldId="295"/>
            <ac:spMk id="34819" creationId="{00000000-0000-0000-0000-000000000000}"/>
          </ac:spMkLst>
        </pc:spChg>
        <pc:spChg chg="mod">
          <ac:chgData name="Vladislav Shuvalov" userId="474cf1bd15ce3829" providerId="LiveId" clId="{6EE94C4A-6ECF-49BB-ACA0-3FF2B5CBC5F0}" dt="2022-04-14T16:08:06.251" v="527" actId="207"/>
          <ac:spMkLst>
            <pc:docMk/>
            <pc:sldMk cId="3100959291" sldId="295"/>
            <ac:spMk id="34820" creationId="{00000000-0000-0000-0000-000000000000}"/>
          </ac:spMkLst>
        </pc:spChg>
        <pc:spChg chg="mod">
          <ac:chgData name="Vladislav Shuvalov" userId="474cf1bd15ce3829" providerId="LiveId" clId="{6EE94C4A-6ECF-49BB-ACA0-3FF2B5CBC5F0}" dt="2022-04-14T16:20:37.476" v="666" actId="1076"/>
          <ac:spMkLst>
            <pc:docMk/>
            <pc:sldMk cId="3100959291" sldId="295"/>
            <ac:spMk id="34822" creationId="{00000000-0000-0000-0000-000000000000}"/>
          </ac:spMkLst>
        </pc:spChg>
        <pc:picChg chg="mod">
          <ac:chgData name="Vladislav Shuvalov" userId="474cf1bd15ce3829" providerId="LiveId" clId="{6EE94C4A-6ECF-49BB-ACA0-3FF2B5CBC5F0}" dt="2022-04-14T16:24:25.692" v="711" actId="1076"/>
          <ac:picMkLst>
            <pc:docMk/>
            <pc:sldMk cId="3100959291" sldId="295"/>
            <ac:picMk id="34823" creationId="{00000000-0000-0000-0000-000000000000}"/>
          </ac:picMkLst>
        </pc:picChg>
      </pc:sldChg>
      <pc:sldChg chg="addSp modSp mod addCm">
        <pc:chgData name="Vladislav Shuvalov" userId="474cf1bd15ce3829" providerId="LiveId" clId="{6EE94C4A-6ECF-49BB-ACA0-3FF2B5CBC5F0}" dt="2022-04-14T16:20:44.174" v="667" actId="14100"/>
        <pc:sldMkLst>
          <pc:docMk/>
          <pc:sldMk cId="3211053697" sldId="296"/>
        </pc:sldMkLst>
        <pc:spChg chg="mod">
          <ac:chgData name="Vladislav Shuvalov" userId="474cf1bd15ce3829" providerId="LiveId" clId="{6EE94C4A-6ECF-49BB-ACA0-3FF2B5CBC5F0}" dt="2022-04-14T16:20:11.896" v="661" actId="1076"/>
          <ac:spMkLst>
            <pc:docMk/>
            <pc:sldMk cId="3211053697" sldId="296"/>
            <ac:spMk id="2" creationId="{00000000-0000-0000-0000-000000000000}"/>
          </ac:spMkLst>
        </pc:spChg>
        <pc:spChg chg="add mod">
          <ac:chgData name="Vladislav Shuvalov" userId="474cf1bd15ce3829" providerId="LiveId" clId="{6EE94C4A-6ECF-49BB-ACA0-3FF2B5CBC5F0}" dt="2022-04-14T16:19:46.177" v="653" actId="14100"/>
          <ac:spMkLst>
            <pc:docMk/>
            <pc:sldMk cId="3211053697" sldId="296"/>
            <ac:spMk id="9" creationId="{46194DC7-6C9E-4ED3-A9D9-9F1D903A78F0}"/>
          </ac:spMkLst>
        </pc:spChg>
        <pc:spChg chg="mod">
          <ac:chgData name="Vladislav Shuvalov" userId="474cf1bd15ce3829" providerId="LiveId" clId="{6EE94C4A-6ECF-49BB-ACA0-3FF2B5CBC5F0}" dt="2022-04-14T16:20:11.896" v="661" actId="1076"/>
          <ac:spMkLst>
            <pc:docMk/>
            <pc:sldMk cId="3211053697" sldId="296"/>
            <ac:spMk id="33795" creationId="{00000000-0000-0000-0000-000000000000}"/>
          </ac:spMkLst>
        </pc:spChg>
        <pc:spChg chg="mod">
          <ac:chgData name="Vladislav Shuvalov" userId="474cf1bd15ce3829" providerId="LiveId" clId="{6EE94C4A-6ECF-49BB-ACA0-3FF2B5CBC5F0}" dt="2022-04-14T16:19:27.033" v="647" actId="1076"/>
          <ac:spMkLst>
            <pc:docMk/>
            <pc:sldMk cId="3211053697" sldId="296"/>
            <ac:spMk id="33796" creationId="{00000000-0000-0000-0000-000000000000}"/>
          </ac:spMkLst>
        </pc:spChg>
        <pc:spChg chg="mod">
          <ac:chgData name="Vladislav Shuvalov" userId="474cf1bd15ce3829" providerId="LiveId" clId="{6EE94C4A-6ECF-49BB-ACA0-3FF2B5CBC5F0}" dt="2022-04-14T16:20:19.985" v="662" actId="1076"/>
          <ac:spMkLst>
            <pc:docMk/>
            <pc:sldMk cId="3211053697" sldId="296"/>
            <ac:spMk id="33799" creationId="{00000000-0000-0000-0000-000000000000}"/>
          </ac:spMkLst>
        </pc:spChg>
        <pc:picChg chg="mod">
          <ac:chgData name="Vladislav Shuvalov" userId="474cf1bd15ce3829" providerId="LiveId" clId="{6EE94C4A-6ECF-49BB-ACA0-3FF2B5CBC5F0}" dt="2022-04-14T16:20:44.174" v="667" actId="14100"/>
          <ac:picMkLst>
            <pc:docMk/>
            <pc:sldMk cId="3211053697" sldId="296"/>
            <ac:picMk id="33798" creationId="{00000000-0000-0000-0000-000000000000}"/>
          </ac:picMkLst>
        </pc:picChg>
      </pc:sldChg>
      <pc:sldChg chg="addSp modSp mod">
        <pc:chgData name="Vladislav Shuvalov" userId="474cf1bd15ce3829" providerId="LiveId" clId="{6EE94C4A-6ECF-49BB-ACA0-3FF2B5CBC5F0}" dt="2022-04-14T16:24:33.888" v="714" actId="1076"/>
        <pc:sldMkLst>
          <pc:docMk/>
          <pc:sldMk cId="1784236568" sldId="297"/>
        </pc:sldMkLst>
        <pc:spChg chg="add mod">
          <ac:chgData name="Vladislav Shuvalov" userId="474cf1bd15ce3829" providerId="LiveId" clId="{6EE94C4A-6ECF-49BB-ACA0-3FF2B5CBC5F0}" dt="2022-04-14T16:07:01.633" v="508"/>
          <ac:spMkLst>
            <pc:docMk/>
            <pc:sldMk cId="1784236568" sldId="297"/>
            <ac:spMk id="15" creationId="{A951E6D6-83BF-4E3D-A99A-C5AE4DB352DA}"/>
          </ac:spMkLst>
        </pc:spChg>
        <pc:spChg chg="mod">
          <ac:chgData name="Vladislav Shuvalov" userId="474cf1bd15ce3829" providerId="LiveId" clId="{6EE94C4A-6ECF-49BB-ACA0-3FF2B5CBC5F0}" dt="2022-04-14T16:07:09.628" v="511" actId="1076"/>
          <ac:spMkLst>
            <pc:docMk/>
            <pc:sldMk cId="1784236568" sldId="297"/>
            <ac:spMk id="23555" creationId="{00000000-0000-0000-0000-000000000000}"/>
          </ac:spMkLst>
        </pc:spChg>
        <pc:spChg chg="mod">
          <ac:chgData name="Vladislav Shuvalov" userId="474cf1bd15ce3829" providerId="LiveId" clId="{6EE94C4A-6ECF-49BB-ACA0-3FF2B5CBC5F0}" dt="2022-04-14T16:07:24.026" v="517" actId="207"/>
          <ac:spMkLst>
            <pc:docMk/>
            <pc:sldMk cId="1784236568" sldId="297"/>
            <ac:spMk id="25633" creationId="{00000000-0000-0000-0000-000000000000}"/>
          </ac:spMkLst>
        </pc:spChg>
        <pc:graphicFrameChg chg="mod modGraphic">
          <ac:chgData name="Vladislav Shuvalov" userId="474cf1bd15ce3829" providerId="LiveId" clId="{6EE94C4A-6ECF-49BB-ACA0-3FF2B5CBC5F0}" dt="2022-04-14T16:20:51.440" v="668" actId="14100"/>
          <ac:graphicFrameMkLst>
            <pc:docMk/>
            <pc:sldMk cId="1784236568" sldId="297"/>
            <ac:graphicFrameMk id="1202334" creationId="{00000000-0000-0000-0000-000000000000}"/>
          </ac:graphicFrameMkLst>
        </pc:graphicFrameChg>
        <pc:picChg chg="mod">
          <ac:chgData name="Vladislav Shuvalov" userId="474cf1bd15ce3829" providerId="LiveId" clId="{6EE94C4A-6ECF-49BB-ACA0-3FF2B5CBC5F0}" dt="2022-04-14T16:24:33.888" v="714" actId="1076"/>
          <ac:picMkLst>
            <pc:docMk/>
            <pc:sldMk cId="1784236568" sldId="297"/>
            <ac:picMk id="25632" creationId="{00000000-0000-0000-0000-000000000000}"/>
          </ac:picMkLst>
        </pc:picChg>
        <pc:picChg chg="mod">
          <ac:chgData name="Vladislav Shuvalov" userId="474cf1bd15ce3829" providerId="LiveId" clId="{6EE94C4A-6ECF-49BB-ACA0-3FF2B5CBC5F0}" dt="2022-04-14T16:24:33.888" v="714" actId="1076"/>
          <ac:picMkLst>
            <pc:docMk/>
            <pc:sldMk cId="1784236568" sldId="297"/>
            <ac:picMk id="25634" creationId="{00000000-0000-0000-0000-000000000000}"/>
          </ac:picMkLst>
        </pc:picChg>
        <pc:picChg chg="mod">
          <ac:chgData name="Vladislav Shuvalov" userId="474cf1bd15ce3829" providerId="LiveId" clId="{6EE94C4A-6ECF-49BB-ACA0-3FF2B5CBC5F0}" dt="2022-04-14T16:24:33.888" v="714" actId="1076"/>
          <ac:picMkLst>
            <pc:docMk/>
            <pc:sldMk cId="1784236568" sldId="297"/>
            <ac:picMk id="25635" creationId="{00000000-0000-0000-0000-000000000000}"/>
          </ac:picMkLst>
        </pc:picChg>
        <pc:picChg chg="mod">
          <ac:chgData name="Vladislav Shuvalov" userId="474cf1bd15ce3829" providerId="LiveId" clId="{6EE94C4A-6ECF-49BB-ACA0-3FF2B5CBC5F0}" dt="2022-04-14T16:24:33.888" v="714" actId="1076"/>
          <ac:picMkLst>
            <pc:docMk/>
            <pc:sldMk cId="1784236568" sldId="297"/>
            <ac:picMk id="25636" creationId="{00000000-0000-0000-0000-000000000000}"/>
          </ac:picMkLst>
        </pc:picChg>
        <pc:picChg chg="mod">
          <ac:chgData name="Vladislav Shuvalov" userId="474cf1bd15ce3829" providerId="LiveId" clId="{6EE94C4A-6ECF-49BB-ACA0-3FF2B5CBC5F0}" dt="2022-04-14T16:24:33.888" v="714" actId="1076"/>
          <ac:picMkLst>
            <pc:docMk/>
            <pc:sldMk cId="1784236568" sldId="297"/>
            <ac:picMk id="25637" creationId="{00000000-0000-0000-0000-000000000000}"/>
          </ac:picMkLst>
        </pc:picChg>
      </pc:sldChg>
      <pc:sldChg chg="addSp delSp modSp mod">
        <pc:chgData name="Vladislav Shuvalov" userId="474cf1bd15ce3829" providerId="LiveId" clId="{6EE94C4A-6ECF-49BB-ACA0-3FF2B5CBC5F0}" dt="2022-04-14T16:39:00.216" v="741" actId="21"/>
        <pc:sldMkLst>
          <pc:docMk/>
          <pc:sldMk cId="1477137016" sldId="298"/>
        </pc:sldMkLst>
        <pc:spChg chg="add del mod">
          <ac:chgData name="Vladislav Shuvalov" userId="474cf1bd15ce3829" providerId="LiveId" clId="{6EE94C4A-6ECF-49BB-ACA0-3FF2B5CBC5F0}" dt="2022-04-14T16:38:46.239" v="734"/>
          <ac:spMkLst>
            <pc:docMk/>
            <pc:sldMk cId="1477137016" sldId="298"/>
            <ac:spMk id="4" creationId="{5FEC7D54-E11E-4D1D-AAF7-CA8DCEC3E0FE}"/>
          </ac:spMkLst>
        </pc:spChg>
        <pc:spChg chg="add mod">
          <ac:chgData name="Vladislav Shuvalov" userId="474cf1bd15ce3829" providerId="LiveId" clId="{6EE94C4A-6ECF-49BB-ACA0-3FF2B5CBC5F0}" dt="2022-04-14T16:15:07.555" v="574" actId="1076"/>
          <ac:spMkLst>
            <pc:docMk/>
            <pc:sldMk cId="1477137016" sldId="298"/>
            <ac:spMk id="8" creationId="{58C1DBEE-273E-45D5-B446-CBB98B5D1CC9}"/>
          </ac:spMkLst>
        </pc:spChg>
        <pc:spChg chg="add del mod">
          <ac:chgData name="Vladislav Shuvalov" userId="474cf1bd15ce3829" providerId="LiveId" clId="{6EE94C4A-6ECF-49BB-ACA0-3FF2B5CBC5F0}" dt="2022-04-14T16:39:00.216" v="741" actId="21"/>
          <ac:spMkLst>
            <pc:docMk/>
            <pc:sldMk cId="1477137016" sldId="298"/>
            <ac:spMk id="11" creationId="{EA118602-C472-4659-91BA-6EF45BE4CB77}"/>
          </ac:spMkLst>
        </pc:spChg>
        <pc:spChg chg="mod">
          <ac:chgData name="Vladislav Shuvalov" userId="474cf1bd15ce3829" providerId="LiveId" clId="{6EE94C4A-6ECF-49BB-ACA0-3FF2B5CBC5F0}" dt="2022-04-14T16:15:15.587" v="577" actId="1076"/>
          <ac:spMkLst>
            <pc:docMk/>
            <pc:sldMk cId="1477137016" sldId="298"/>
            <ac:spMk id="27651" creationId="{00000000-0000-0000-0000-000000000000}"/>
          </ac:spMkLst>
        </pc:spChg>
        <pc:spChg chg="mod">
          <ac:chgData name="Vladislav Shuvalov" userId="474cf1bd15ce3829" providerId="LiveId" clId="{6EE94C4A-6ECF-49BB-ACA0-3FF2B5CBC5F0}" dt="2022-04-14T16:16:27.992" v="611" actId="14100"/>
          <ac:spMkLst>
            <pc:docMk/>
            <pc:sldMk cId="1477137016" sldId="298"/>
            <ac:spMk id="27652" creationId="{00000000-0000-0000-0000-000000000000}"/>
          </ac:spMkLst>
        </pc:spChg>
        <pc:graphicFrameChg chg="mod modGraphic">
          <ac:chgData name="Vladislav Shuvalov" userId="474cf1bd15ce3829" providerId="LiveId" clId="{6EE94C4A-6ECF-49BB-ACA0-3FF2B5CBC5F0}" dt="2022-04-14T16:16:21.552" v="609" actId="1076"/>
          <ac:graphicFrameMkLst>
            <pc:docMk/>
            <pc:sldMk cId="1477137016" sldId="298"/>
            <ac:graphicFrameMk id="1218692" creationId="{00000000-0000-0000-0000-000000000000}"/>
          </ac:graphicFrameMkLst>
        </pc:graphicFrameChg>
        <pc:picChg chg="mod">
          <ac:chgData name="Vladislav Shuvalov" userId="474cf1bd15ce3829" providerId="LiveId" clId="{6EE94C4A-6ECF-49BB-ACA0-3FF2B5CBC5F0}" dt="2022-04-14T16:24:37.757" v="715" actId="1076"/>
          <ac:picMkLst>
            <pc:docMk/>
            <pc:sldMk cId="1477137016" sldId="298"/>
            <ac:picMk id="2" creationId="{00000000-0000-0000-0000-000000000000}"/>
          </ac:picMkLst>
        </pc:picChg>
        <pc:picChg chg="mod">
          <ac:chgData name="Vladislav Shuvalov" userId="474cf1bd15ce3829" providerId="LiveId" clId="{6EE94C4A-6ECF-49BB-ACA0-3FF2B5CBC5F0}" dt="2022-04-14T16:24:37.757" v="715" actId="1076"/>
          <ac:picMkLst>
            <pc:docMk/>
            <pc:sldMk cId="1477137016" sldId="298"/>
            <ac:picMk id="3" creationId="{00000000-0000-0000-0000-000000000000}"/>
          </ac:picMkLst>
        </pc:picChg>
      </pc:sldChg>
      <pc:sldChg chg="del">
        <pc:chgData name="Vladislav Shuvalov" userId="474cf1bd15ce3829" providerId="LiveId" clId="{6EE94C4A-6ECF-49BB-ACA0-3FF2B5CBC5F0}" dt="2022-04-14T15:35:12.208" v="14" actId="47"/>
        <pc:sldMkLst>
          <pc:docMk/>
          <pc:sldMk cId="3323716813" sldId="299"/>
        </pc:sldMkLst>
      </pc:sldChg>
      <pc:sldChg chg="addSp delSp modSp mod">
        <pc:chgData name="Vladislav Shuvalov" userId="474cf1bd15ce3829" providerId="LiveId" clId="{6EE94C4A-6ECF-49BB-ACA0-3FF2B5CBC5F0}" dt="2022-04-14T16:24:56.481" v="719" actId="1076"/>
        <pc:sldMkLst>
          <pc:docMk/>
          <pc:sldMk cId="3575738113" sldId="300"/>
        </pc:sldMkLst>
        <pc:spChg chg="del">
          <ac:chgData name="Vladislav Shuvalov" userId="474cf1bd15ce3829" providerId="LiveId" clId="{6EE94C4A-6ECF-49BB-ACA0-3FF2B5CBC5F0}" dt="2022-04-14T15:33:58.897" v="1" actId="478"/>
          <ac:spMkLst>
            <pc:docMk/>
            <pc:sldMk cId="3575738113" sldId="300"/>
            <ac:spMk id="2" creationId="{41535E05-88DE-4337-9DBE-16072D68469E}"/>
          </ac:spMkLst>
        </pc:spChg>
        <pc:spChg chg="del">
          <ac:chgData name="Vladislav Shuvalov" userId="474cf1bd15ce3829" providerId="LiveId" clId="{6EE94C4A-6ECF-49BB-ACA0-3FF2B5CBC5F0}" dt="2022-04-14T15:33:55.454" v="0" actId="478"/>
          <ac:spMkLst>
            <pc:docMk/>
            <pc:sldMk cId="3575738113" sldId="300"/>
            <ac:spMk id="10" creationId="{5DFF244B-FFE9-45D0-8C26-17142E227F19}"/>
          </ac:spMkLst>
        </pc:spChg>
        <pc:spChg chg="del">
          <ac:chgData name="Vladislav Shuvalov" userId="474cf1bd15ce3829" providerId="LiveId" clId="{6EE94C4A-6ECF-49BB-ACA0-3FF2B5CBC5F0}" dt="2022-04-14T15:33:55.454" v="0" actId="478"/>
          <ac:spMkLst>
            <pc:docMk/>
            <pc:sldMk cId="3575738113" sldId="300"/>
            <ac:spMk id="11" creationId="{78A69C7B-1470-45ED-A8CE-8CF79838CD9D}"/>
          </ac:spMkLst>
        </pc:spChg>
        <pc:spChg chg="del">
          <ac:chgData name="Vladislav Shuvalov" userId="474cf1bd15ce3829" providerId="LiveId" clId="{6EE94C4A-6ECF-49BB-ACA0-3FF2B5CBC5F0}" dt="2022-04-14T15:33:55.454" v="0" actId="478"/>
          <ac:spMkLst>
            <pc:docMk/>
            <pc:sldMk cId="3575738113" sldId="300"/>
            <ac:spMk id="13" creationId="{306DA834-97E5-4821-8484-342CA3BE46C6}"/>
          </ac:spMkLst>
        </pc:spChg>
        <pc:spChg chg="del">
          <ac:chgData name="Vladislav Shuvalov" userId="474cf1bd15ce3829" providerId="LiveId" clId="{6EE94C4A-6ECF-49BB-ACA0-3FF2B5CBC5F0}" dt="2022-04-14T15:33:55.454" v="0" actId="478"/>
          <ac:spMkLst>
            <pc:docMk/>
            <pc:sldMk cId="3575738113" sldId="300"/>
            <ac:spMk id="14" creationId="{5821817C-A8E6-4461-84C0-EA9D6AAF9A93}"/>
          </ac:spMkLst>
        </pc:spChg>
        <pc:spChg chg="del">
          <ac:chgData name="Vladislav Shuvalov" userId="474cf1bd15ce3829" providerId="LiveId" clId="{6EE94C4A-6ECF-49BB-ACA0-3FF2B5CBC5F0}" dt="2022-04-14T15:33:55.454" v="0" actId="478"/>
          <ac:spMkLst>
            <pc:docMk/>
            <pc:sldMk cId="3575738113" sldId="300"/>
            <ac:spMk id="15" creationId="{6D8611FD-02B4-4BE4-ADA9-640245A0D19F}"/>
          </ac:spMkLst>
        </pc:spChg>
        <pc:spChg chg="del">
          <ac:chgData name="Vladislav Shuvalov" userId="474cf1bd15ce3829" providerId="LiveId" clId="{6EE94C4A-6ECF-49BB-ACA0-3FF2B5CBC5F0}" dt="2022-04-14T15:33:55.454" v="0" actId="478"/>
          <ac:spMkLst>
            <pc:docMk/>
            <pc:sldMk cId="3575738113" sldId="300"/>
            <ac:spMk id="18" creationId="{21FA4625-455A-42A9-9918-6FCE72FF9F1E}"/>
          </ac:spMkLst>
        </pc:spChg>
        <pc:spChg chg="del">
          <ac:chgData name="Vladislav Shuvalov" userId="474cf1bd15ce3829" providerId="LiveId" clId="{6EE94C4A-6ECF-49BB-ACA0-3FF2B5CBC5F0}" dt="2022-04-14T15:33:55.454" v="0" actId="478"/>
          <ac:spMkLst>
            <pc:docMk/>
            <pc:sldMk cId="3575738113" sldId="300"/>
            <ac:spMk id="21" creationId="{268C5348-7904-4D96-9242-7D22D50F5682}"/>
          </ac:spMkLst>
        </pc:spChg>
        <pc:spChg chg="del">
          <ac:chgData name="Vladislav Shuvalov" userId="474cf1bd15ce3829" providerId="LiveId" clId="{6EE94C4A-6ECF-49BB-ACA0-3FF2B5CBC5F0}" dt="2022-04-14T15:33:55.454" v="0" actId="478"/>
          <ac:spMkLst>
            <pc:docMk/>
            <pc:sldMk cId="3575738113" sldId="300"/>
            <ac:spMk id="22" creationId="{3B0F8A0E-57AD-4AD3-B545-39193BB13AA5}"/>
          </ac:spMkLst>
        </pc:spChg>
        <pc:spChg chg="add mod">
          <ac:chgData name="Vladislav Shuvalov" userId="474cf1bd15ce3829" providerId="LiveId" clId="{6EE94C4A-6ECF-49BB-ACA0-3FF2B5CBC5F0}" dt="2022-04-14T16:24:56.481" v="719" actId="1076"/>
          <ac:spMkLst>
            <pc:docMk/>
            <pc:sldMk cId="3575738113" sldId="300"/>
            <ac:spMk id="27" creationId="{B4EC0882-BA66-42FF-90C3-3444712F1880}"/>
          </ac:spMkLst>
        </pc:spChg>
        <pc:spChg chg="add mod">
          <ac:chgData name="Vladislav Shuvalov" userId="474cf1bd15ce3829" providerId="LiveId" clId="{6EE94C4A-6ECF-49BB-ACA0-3FF2B5CBC5F0}" dt="2022-04-14T15:33:59.376" v="2"/>
          <ac:spMkLst>
            <pc:docMk/>
            <pc:sldMk cId="3575738113" sldId="300"/>
            <ac:spMk id="28" creationId="{3909CACB-81A3-45D9-AE1B-59FDE23C6A71}"/>
          </ac:spMkLst>
        </pc:spChg>
        <pc:spChg chg="add mod">
          <ac:chgData name="Vladislav Shuvalov" userId="474cf1bd15ce3829" providerId="LiveId" clId="{6EE94C4A-6ECF-49BB-ACA0-3FF2B5CBC5F0}" dt="2022-04-14T15:33:59.376" v="2"/>
          <ac:spMkLst>
            <pc:docMk/>
            <pc:sldMk cId="3575738113" sldId="300"/>
            <ac:spMk id="29" creationId="{38CADEBE-2569-47EF-9C63-038AA02802A9}"/>
          </ac:spMkLst>
        </pc:spChg>
        <pc:spChg chg="del">
          <ac:chgData name="Vladislav Shuvalov" userId="474cf1bd15ce3829" providerId="LiveId" clId="{6EE94C4A-6ECF-49BB-ACA0-3FF2B5CBC5F0}" dt="2022-04-14T15:33:55.454" v="0" actId="478"/>
          <ac:spMkLst>
            <pc:docMk/>
            <pc:sldMk cId="3575738113" sldId="300"/>
            <ac:spMk id="31" creationId="{157F6673-2EAB-4D57-A2EE-5050F6395921}"/>
          </ac:spMkLst>
        </pc:spChg>
        <pc:spChg chg="del">
          <ac:chgData name="Vladislav Shuvalov" userId="474cf1bd15ce3829" providerId="LiveId" clId="{6EE94C4A-6ECF-49BB-ACA0-3FF2B5CBC5F0}" dt="2022-04-14T15:33:58.897" v="1" actId="478"/>
          <ac:spMkLst>
            <pc:docMk/>
            <pc:sldMk cId="3575738113" sldId="300"/>
            <ac:spMk id="32" creationId="{82028695-F891-45A3-A9B0-B3A59AE02567}"/>
          </ac:spMkLst>
        </pc:spChg>
        <pc:spChg chg="del">
          <ac:chgData name="Vladislav Shuvalov" userId="474cf1bd15ce3829" providerId="LiveId" clId="{6EE94C4A-6ECF-49BB-ACA0-3FF2B5CBC5F0}" dt="2022-04-14T15:33:55.454" v="0" actId="478"/>
          <ac:spMkLst>
            <pc:docMk/>
            <pc:sldMk cId="3575738113" sldId="300"/>
            <ac:spMk id="34" creationId="{5F4B5BAE-7CF7-44E7-A678-43694B523E21}"/>
          </ac:spMkLst>
        </pc:spChg>
        <pc:spChg chg="add mod">
          <ac:chgData name="Vladislav Shuvalov" userId="474cf1bd15ce3829" providerId="LiveId" clId="{6EE94C4A-6ECF-49BB-ACA0-3FF2B5CBC5F0}" dt="2022-04-14T15:33:59.376" v="2"/>
          <ac:spMkLst>
            <pc:docMk/>
            <pc:sldMk cId="3575738113" sldId="300"/>
            <ac:spMk id="35" creationId="{6673EABC-8249-476D-8809-B31BFFD5A6F9}"/>
          </ac:spMkLst>
        </pc:spChg>
        <pc:spChg chg="add mod">
          <ac:chgData name="Vladislav Shuvalov" userId="474cf1bd15ce3829" providerId="LiveId" clId="{6EE94C4A-6ECF-49BB-ACA0-3FF2B5CBC5F0}" dt="2022-04-14T15:33:59.376" v="2"/>
          <ac:spMkLst>
            <pc:docMk/>
            <pc:sldMk cId="3575738113" sldId="300"/>
            <ac:spMk id="36" creationId="{08A35A86-8DDD-4425-9554-05E2D706E8F4}"/>
          </ac:spMkLst>
        </pc:spChg>
        <pc:spChg chg="del">
          <ac:chgData name="Vladislav Shuvalov" userId="474cf1bd15ce3829" providerId="LiveId" clId="{6EE94C4A-6ECF-49BB-ACA0-3FF2B5CBC5F0}" dt="2022-04-14T15:33:55.454" v="0" actId="478"/>
          <ac:spMkLst>
            <pc:docMk/>
            <pc:sldMk cId="3575738113" sldId="300"/>
            <ac:spMk id="37" creationId="{49D305A8-08A3-464A-AA4B-FAB3C8FE60D6}"/>
          </ac:spMkLst>
        </pc:spChg>
        <pc:spChg chg="del">
          <ac:chgData name="Vladislav Shuvalov" userId="474cf1bd15ce3829" providerId="LiveId" clId="{6EE94C4A-6ECF-49BB-ACA0-3FF2B5CBC5F0}" dt="2022-04-14T15:33:55.454" v="0" actId="478"/>
          <ac:spMkLst>
            <pc:docMk/>
            <pc:sldMk cId="3575738113" sldId="300"/>
            <ac:spMk id="38" creationId="{8E4E0366-552D-41D1-BF04-7C4FF5CF9263}"/>
          </ac:spMkLst>
        </pc:spChg>
        <pc:spChg chg="del">
          <ac:chgData name="Vladislav Shuvalov" userId="474cf1bd15ce3829" providerId="LiveId" clId="{6EE94C4A-6ECF-49BB-ACA0-3FF2B5CBC5F0}" dt="2022-04-14T15:33:55.454" v="0" actId="478"/>
          <ac:spMkLst>
            <pc:docMk/>
            <pc:sldMk cId="3575738113" sldId="300"/>
            <ac:spMk id="39" creationId="{5F4B5BAE-7CF7-44E7-A678-43694B523E21}"/>
          </ac:spMkLst>
        </pc:spChg>
        <pc:spChg chg="add mod">
          <ac:chgData name="Vladislav Shuvalov" userId="474cf1bd15ce3829" providerId="LiveId" clId="{6EE94C4A-6ECF-49BB-ACA0-3FF2B5CBC5F0}" dt="2022-04-14T15:33:59.376" v="2"/>
          <ac:spMkLst>
            <pc:docMk/>
            <pc:sldMk cId="3575738113" sldId="300"/>
            <ac:spMk id="41" creationId="{0CF12A49-E38D-4FED-BD21-C9B080E551BF}"/>
          </ac:spMkLst>
        </pc:spChg>
        <pc:spChg chg="add mod">
          <ac:chgData name="Vladislav Shuvalov" userId="474cf1bd15ce3829" providerId="LiveId" clId="{6EE94C4A-6ECF-49BB-ACA0-3FF2B5CBC5F0}" dt="2022-04-14T15:33:59.376" v="2"/>
          <ac:spMkLst>
            <pc:docMk/>
            <pc:sldMk cId="3575738113" sldId="300"/>
            <ac:spMk id="42" creationId="{EAEE8B5E-16DA-487F-AAC1-08AF5EA6834F}"/>
          </ac:spMkLst>
        </pc:spChg>
        <pc:spChg chg="add mod">
          <ac:chgData name="Vladislav Shuvalov" userId="474cf1bd15ce3829" providerId="LiveId" clId="{6EE94C4A-6ECF-49BB-ACA0-3FF2B5CBC5F0}" dt="2022-04-14T15:33:59.376" v="2"/>
          <ac:spMkLst>
            <pc:docMk/>
            <pc:sldMk cId="3575738113" sldId="300"/>
            <ac:spMk id="43" creationId="{7CB61355-94FA-4C97-8474-C38E70EAF82C}"/>
          </ac:spMkLst>
        </pc:spChg>
        <pc:spChg chg="add mod">
          <ac:chgData name="Vladislav Shuvalov" userId="474cf1bd15ce3829" providerId="LiveId" clId="{6EE94C4A-6ECF-49BB-ACA0-3FF2B5CBC5F0}" dt="2022-04-14T15:33:59.376" v="2"/>
          <ac:spMkLst>
            <pc:docMk/>
            <pc:sldMk cId="3575738113" sldId="300"/>
            <ac:spMk id="46" creationId="{4B7D3F28-6B80-4E96-8F42-281B03293504}"/>
          </ac:spMkLst>
        </pc:spChg>
        <pc:spChg chg="add mod">
          <ac:chgData name="Vladislav Shuvalov" userId="474cf1bd15ce3829" providerId="LiveId" clId="{6EE94C4A-6ECF-49BB-ACA0-3FF2B5CBC5F0}" dt="2022-04-14T15:33:59.376" v="2"/>
          <ac:spMkLst>
            <pc:docMk/>
            <pc:sldMk cId="3575738113" sldId="300"/>
            <ac:spMk id="49" creationId="{1C1E8FB1-E065-40F8-85DB-9091E187B176}"/>
          </ac:spMkLst>
        </pc:spChg>
        <pc:spChg chg="add mod">
          <ac:chgData name="Vladislav Shuvalov" userId="474cf1bd15ce3829" providerId="LiveId" clId="{6EE94C4A-6ECF-49BB-ACA0-3FF2B5CBC5F0}" dt="2022-04-14T15:33:59.376" v="2"/>
          <ac:spMkLst>
            <pc:docMk/>
            <pc:sldMk cId="3575738113" sldId="300"/>
            <ac:spMk id="50" creationId="{0301645E-E61E-4950-90BE-4A6F58FD39F2}"/>
          </ac:spMkLst>
        </pc:spChg>
        <pc:spChg chg="add mod">
          <ac:chgData name="Vladislav Shuvalov" userId="474cf1bd15ce3829" providerId="LiveId" clId="{6EE94C4A-6ECF-49BB-ACA0-3FF2B5CBC5F0}" dt="2022-04-14T15:33:59.376" v="2"/>
          <ac:spMkLst>
            <pc:docMk/>
            <pc:sldMk cId="3575738113" sldId="300"/>
            <ac:spMk id="52" creationId="{BC71CC53-1FFC-4EDA-8411-F3E86C8B2666}"/>
          </ac:spMkLst>
        </pc:spChg>
        <pc:spChg chg="add mod">
          <ac:chgData name="Vladislav Shuvalov" userId="474cf1bd15ce3829" providerId="LiveId" clId="{6EE94C4A-6ECF-49BB-ACA0-3FF2B5CBC5F0}" dt="2022-04-14T15:33:59.376" v="2"/>
          <ac:spMkLst>
            <pc:docMk/>
            <pc:sldMk cId="3575738113" sldId="300"/>
            <ac:spMk id="53" creationId="{74073C88-1474-4B63-BDDF-EAAE684D13A3}"/>
          </ac:spMkLst>
        </pc:spChg>
        <pc:spChg chg="add mod">
          <ac:chgData name="Vladislav Shuvalov" userId="474cf1bd15ce3829" providerId="LiveId" clId="{6EE94C4A-6ECF-49BB-ACA0-3FF2B5CBC5F0}" dt="2022-04-14T16:24:56.481" v="719" actId="1076"/>
          <ac:spMkLst>
            <pc:docMk/>
            <pc:sldMk cId="3575738113" sldId="300"/>
            <ac:spMk id="54" creationId="{654EB98D-7BF3-4EDC-B7CD-C00D4D284484}"/>
          </ac:spMkLst>
        </pc:spChg>
        <pc:spChg chg="add mod">
          <ac:chgData name="Vladislav Shuvalov" userId="474cf1bd15ce3829" providerId="LiveId" clId="{6EE94C4A-6ECF-49BB-ACA0-3FF2B5CBC5F0}" dt="2022-04-14T15:33:59.376" v="2"/>
          <ac:spMkLst>
            <pc:docMk/>
            <pc:sldMk cId="3575738113" sldId="300"/>
            <ac:spMk id="55" creationId="{CD13FA0B-A884-4D21-88E1-812A4E3870E0}"/>
          </ac:spMkLst>
        </pc:spChg>
        <pc:spChg chg="add mod">
          <ac:chgData name="Vladislav Shuvalov" userId="474cf1bd15ce3829" providerId="LiveId" clId="{6EE94C4A-6ECF-49BB-ACA0-3FF2B5CBC5F0}" dt="2022-04-14T15:33:59.376" v="2"/>
          <ac:spMkLst>
            <pc:docMk/>
            <pc:sldMk cId="3575738113" sldId="300"/>
            <ac:spMk id="58" creationId="{16E97A93-3C3F-410D-BF33-5F1FC10B9B2D}"/>
          </ac:spMkLst>
        </pc:spChg>
        <pc:spChg chg="add mod">
          <ac:chgData name="Vladislav Shuvalov" userId="474cf1bd15ce3829" providerId="LiveId" clId="{6EE94C4A-6ECF-49BB-ACA0-3FF2B5CBC5F0}" dt="2022-04-14T15:34:04.570" v="3"/>
          <ac:spMkLst>
            <pc:docMk/>
            <pc:sldMk cId="3575738113" sldId="300"/>
            <ac:spMk id="59" creationId="{38A35923-D3C0-4269-A276-95A7E2047D05}"/>
          </ac:spMkLst>
        </pc:spChg>
        <pc:picChg chg="del">
          <ac:chgData name="Vladislav Shuvalov" userId="474cf1bd15ce3829" providerId="LiveId" clId="{6EE94C4A-6ECF-49BB-ACA0-3FF2B5CBC5F0}" dt="2022-04-14T15:33:55.454" v="0" actId="478"/>
          <ac:picMkLst>
            <pc:docMk/>
            <pc:sldMk cId="3575738113" sldId="300"/>
            <ac:picMk id="9" creationId="{6BB78957-F8F4-4415-BDDB-7F225EFB4FFB}"/>
          </ac:picMkLst>
        </pc:picChg>
        <pc:picChg chg="del">
          <ac:chgData name="Vladislav Shuvalov" userId="474cf1bd15ce3829" providerId="LiveId" clId="{6EE94C4A-6ECF-49BB-ACA0-3FF2B5CBC5F0}" dt="2022-04-14T15:33:55.454" v="0" actId="478"/>
          <ac:picMkLst>
            <pc:docMk/>
            <pc:sldMk cId="3575738113" sldId="300"/>
            <ac:picMk id="12" creationId="{A59F7C24-DC1A-43A8-A230-909FDA6166DC}"/>
          </ac:picMkLst>
        </pc:picChg>
        <pc:picChg chg="del">
          <ac:chgData name="Vladislav Shuvalov" userId="474cf1bd15ce3829" providerId="LiveId" clId="{6EE94C4A-6ECF-49BB-ACA0-3FF2B5CBC5F0}" dt="2022-04-14T15:33:55.454" v="0" actId="478"/>
          <ac:picMkLst>
            <pc:docMk/>
            <pc:sldMk cId="3575738113" sldId="300"/>
            <ac:picMk id="16" creationId="{B2C5BE28-1488-45C4-BF49-5D5EE15652D2}"/>
          </ac:picMkLst>
        </pc:picChg>
        <pc:picChg chg="del">
          <ac:chgData name="Vladislav Shuvalov" userId="474cf1bd15ce3829" providerId="LiveId" clId="{6EE94C4A-6ECF-49BB-ACA0-3FF2B5CBC5F0}" dt="2022-04-14T15:33:55.454" v="0" actId="478"/>
          <ac:picMkLst>
            <pc:docMk/>
            <pc:sldMk cId="3575738113" sldId="300"/>
            <ac:picMk id="17" creationId="{F207D2B6-3059-4039-82D6-E802940D07D1}"/>
          </ac:picMkLst>
        </pc:picChg>
        <pc:picChg chg="del">
          <ac:chgData name="Vladislav Shuvalov" userId="474cf1bd15ce3829" providerId="LiveId" clId="{6EE94C4A-6ECF-49BB-ACA0-3FF2B5CBC5F0}" dt="2022-04-14T15:33:55.454" v="0" actId="478"/>
          <ac:picMkLst>
            <pc:docMk/>
            <pc:sldMk cId="3575738113" sldId="300"/>
            <ac:picMk id="19" creationId="{1431478A-E13D-4484-81F1-68AE1A94445D}"/>
          </ac:picMkLst>
        </pc:picChg>
        <pc:picChg chg="del">
          <ac:chgData name="Vladislav Shuvalov" userId="474cf1bd15ce3829" providerId="LiveId" clId="{6EE94C4A-6ECF-49BB-ACA0-3FF2B5CBC5F0}" dt="2022-04-14T15:33:55.454" v="0" actId="478"/>
          <ac:picMkLst>
            <pc:docMk/>
            <pc:sldMk cId="3575738113" sldId="300"/>
            <ac:picMk id="20" creationId="{9134C940-2C59-40C3-9284-12FD7553169F}"/>
          </ac:picMkLst>
        </pc:picChg>
        <pc:picChg chg="del">
          <ac:chgData name="Vladislav Shuvalov" userId="474cf1bd15ce3829" providerId="LiveId" clId="{6EE94C4A-6ECF-49BB-ACA0-3FF2B5CBC5F0}" dt="2022-04-14T15:33:55.454" v="0" actId="478"/>
          <ac:picMkLst>
            <pc:docMk/>
            <pc:sldMk cId="3575738113" sldId="300"/>
            <ac:picMk id="23" creationId="{A2D8BFCB-9EFF-4A7E-A66C-57C7E8864BED}"/>
          </ac:picMkLst>
        </pc:picChg>
        <pc:picChg chg="add mod">
          <ac:chgData name="Vladislav Shuvalov" userId="474cf1bd15ce3829" providerId="LiveId" clId="{6EE94C4A-6ECF-49BB-ACA0-3FF2B5CBC5F0}" dt="2022-04-14T15:33:59.376" v="2"/>
          <ac:picMkLst>
            <pc:docMk/>
            <pc:sldMk cId="3575738113" sldId="300"/>
            <ac:picMk id="30" creationId="{E563ACFB-4E40-4E7B-AC80-F49069C15143}"/>
          </ac:picMkLst>
        </pc:picChg>
        <pc:picChg chg="del">
          <ac:chgData name="Vladislav Shuvalov" userId="474cf1bd15ce3829" providerId="LiveId" clId="{6EE94C4A-6ECF-49BB-ACA0-3FF2B5CBC5F0}" dt="2022-04-14T15:33:55.454" v="0" actId="478"/>
          <ac:picMkLst>
            <pc:docMk/>
            <pc:sldMk cId="3575738113" sldId="300"/>
            <ac:picMk id="33" creationId="{7E2D3ACD-4FD8-48A8-B805-1F0FCC2FA6DD}"/>
          </ac:picMkLst>
        </pc:picChg>
        <pc:picChg chg="add mod">
          <ac:chgData name="Vladislav Shuvalov" userId="474cf1bd15ce3829" providerId="LiveId" clId="{6EE94C4A-6ECF-49BB-ACA0-3FF2B5CBC5F0}" dt="2022-04-14T15:33:59.376" v="2"/>
          <ac:picMkLst>
            <pc:docMk/>
            <pc:sldMk cId="3575738113" sldId="300"/>
            <ac:picMk id="40" creationId="{68C16710-3B34-4FE6-BD07-7FB7474AC723}"/>
          </ac:picMkLst>
        </pc:picChg>
        <pc:picChg chg="add mod">
          <ac:chgData name="Vladislav Shuvalov" userId="474cf1bd15ce3829" providerId="LiveId" clId="{6EE94C4A-6ECF-49BB-ACA0-3FF2B5CBC5F0}" dt="2022-04-14T15:33:59.376" v="2"/>
          <ac:picMkLst>
            <pc:docMk/>
            <pc:sldMk cId="3575738113" sldId="300"/>
            <ac:picMk id="44" creationId="{4173E2A9-CF08-452B-B598-513E93CB90F4}"/>
          </ac:picMkLst>
        </pc:picChg>
        <pc:picChg chg="add mod">
          <ac:chgData name="Vladislav Shuvalov" userId="474cf1bd15ce3829" providerId="LiveId" clId="{6EE94C4A-6ECF-49BB-ACA0-3FF2B5CBC5F0}" dt="2022-04-14T15:33:59.376" v="2"/>
          <ac:picMkLst>
            <pc:docMk/>
            <pc:sldMk cId="3575738113" sldId="300"/>
            <ac:picMk id="45" creationId="{B05671D9-12A3-447C-83D2-55A288A08E00}"/>
          </ac:picMkLst>
        </pc:picChg>
        <pc:picChg chg="add mod">
          <ac:chgData name="Vladislav Shuvalov" userId="474cf1bd15ce3829" providerId="LiveId" clId="{6EE94C4A-6ECF-49BB-ACA0-3FF2B5CBC5F0}" dt="2022-04-14T15:33:59.376" v="2"/>
          <ac:picMkLst>
            <pc:docMk/>
            <pc:sldMk cId="3575738113" sldId="300"/>
            <ac:picMk id="47" creationId="{0C880BF2-A2F7-4E88-A0BD-4B06ACAF5E27}"/>
          </ac:picMkLst>
        </pc:picChg>
        <pc:picChg chg="add mod">
          <ac:chgData name="Vladislav Shuvalov" userId="474cf1bd15ce3829" providerId="LiveId" clId="{6EE94C4A-6ECF-49BB-ACA0-3FF2B5CBC5F0}" dt="2022-04-14T15:33:59.376" v="2"/>
          <ac:picMkLst>
            <pc:docMk/>
            <pc:sldMk cId="3575738113" sldId="300"/>
            <ac:picMk id="48" creationId="{1CDAB210-02D7-4079-806F-28FBCC326F9A}"/>
          </ac:picMkLst>
        </pc:picChg>
        <pc:picChg chg="add mod">
          <ac:chgData name="Vladislav Shuvalov" userId="474cf1bd15ce3829" providerId="LiveId" clId="{6EE94C4A-6ECF-49BB-ACA0-3FF2B5CBC5F0}" dt="2022-04-14T15:33:59.376" v="2"/>
          <ac:picMkLst>
            <pc:docMk/>
            <pc:sldMk cId="3575738113" sldId="300"/>
            <ac:picMk id="51" creationId="{61B4725E-2905-49CB-BEEF-116EC350934C}"/>
          </ac:picMkLst>
        </pc:picChg>
        <pc:picChg chg="add mod">
          <ac:chgData name="Vladislav Shuvalov" userId="474cf1bd15ce3829" providerId="LiveId" clId="{6EE94C4A-6ECF-49BB-ACA0-3FF2B5CBC5F0}" dt="2022-04-14T15:33:59.376" v="2"/>
          <ac:picMkLst>
            <pc:docMk/>
            <pc:sldMk cId="3575738113" sldId="300"/>
            <ac:picMk id="56" creationId="{F80C30CF-D11A-4630-AE8D-A4C183F22FAB}"/>
          </ac:picMkLst>
        </pc:picChg>
        <pc:picChg chg="add mod">
          <ac:chgData name="Vladislav Shuvalov" userId="474cf1bd15ce3829" providerId="LiveId" clId="{6EE94C4A-6ECF-49BB-ACA0-3FF2B5CBC5F0}" dt="2022-04-14T15:33:59.376" v="2"/>
          <ac:picMkLst>
            <pc:docMk/>
            <pc:sldMk cId="3575738113" sldId="300"/>
            <ac:picMk id="57" creationId="{F055A81A-8B0E-45BB-B382-FF6C9F12AB9E}"/>
          </ac:picMkLst>
        </pc:picChg>
        <pc:picChg chg="del">
          <ac:chgData name="Vladislav Shuvalov" userId="474cf1bd15ce3829" providerId="LiveId" clId="{6EE94C4A-6ECF-49BB-ACA0-3FF2B5CBC5F0}" dt="2022-04-14T15:33:55.454" v="0" actId="478"/>
          <ac:picMkLst>
            <pc:docMk/>
            <pc:sldMk cId="3575738113" sldId="300"/>
            <ac:picMk id="1029" creationId="{00000000-0000-0000-0000-000000000000}"/>
          </ac:picMkLst>
        </pc:picChg>
      </pc:sldChg>
      <pc:sldChg chg="addSp delSp modSp mod">
        <pc:chgData name="Vladislav Shuvalov" userId="474cf1bd15ce3829" providerId="LiveId" clId="{6EE94C4A-6ECF-49BB-ACA0-3FF2B5CBC5F0}" dt="2022-04-14T15:39:14.207" v="37" actId="1076"/>
        <pc:sldMkLst>
          <pc:docMk/>
          <pc:sldMk cId="933528479" sldId="301"/>
        </pc:sldMkLst>
        <pc:spChg chg="del">
          <ac:chgData name="Vladislav Shuvalov" userId="474cf1bd15ce3829" providerId="LiveId" clId="{6EE94C4A-6ECF-49BB-ACA0-3FF2B5CBC5F0}" dt="2022-04-14T15:38:38.674" v="31" actId="478"/>
          <ac:spMkLst>
            <pc:docMk/>
            <pc:sldMk cId="933528479" sldId="301"/>
            <ac:spMk id="2" creationId="{B2DF78C3-912F-484B-BEC0-9133D377D0F1}"/>
          </ac:spMkLst>
        </pc:spChg>
        <pc:spChg chg="del">
          <ac:chgData name="Vladislav Shuvalov" userId="474cf1bd15ce3829" providerId="LiveId" clId="{6EE94C4A-6ECF-49BB-ACA0-3FF2B5CBC5F0}" dt="2022-04-14T15:38:38.674" v="31" actId="478"/>
          <ac:spMkLst>
            <pc:docMk/>
            <pc:sldMk cId="933528479" sldId="301"/>
            <ac:spMk id="3" creationId="{00000000-0000-0000-0000-000000000000}"/>
          </ac:spMkLst>
        </pc:spChg>
        <pc:spChg chg="del">
          <ac:chgData name="Vladislav Shuvalov" userId="474cf1bd15ce3829" providerId="LiveId" clId="{6EE94C4A-6ECF-49BB-ACA0-3FF2B5CBC5F0}" dt="2022-04-14T15:38:38.674" v="31" actId="478"/>
          <ac:spMkLst>
            <pc:docMk/>
            <pc:sldMk cId="933528479" sldId="301"/>
            <ac:spMk id="20" creationId="{00000000-0000-0000-0000-000000000000}"/>
          </ac:spMkLst>
        </pc:spChg>
        <pc:spChg chg="add mod">
          <ac:chgData name="Vladislav Shuvalov" userId="474cf1bd15ce3829" providerId="LiveId" clId="{6EE94C4A-6ECF-49BB-ACA0-3FF2B5CBC5F0}" dt="2022-04-14T15:38:59.748" v="32"/>
          <ac:spMkLst>
            <pc:docMk/>
            <pc:sldMk cId="933528479" sldId="301"/>
            <ac:spMk id="31" creationId="{A2BE7034-1320-4CD8-9CE7-507DD7A66D50}"/>
          </ac:spMkLst>
        </pc:spChg>
        <pc:spChg chg="mod">
          <ac:chgData name="Vladislav Shuvalov" userId="474cf1bd15ce3829" providerId="LiveId" clId="{6EE94C4A-6ECF-49BB-ACA0-3FF2B5CBC5F0}" dt="2022-04-14T15:38:59.748" v="32"/>
          <ac:spMkLst>
            <pc:docMk/>
            <pc:sldMk cId="933528479" sldId="301"/>
            <ac:spMk id="33" creationId="{1D1FE8BC-42E1-4D32-B1D0-EFF3DC91BB7A}"/>
          </ac:spMkLst>
        </pc:spChg>
        <pc:spChg chg="del">
          <ac:chgData name="Vladislav Shuvalov" userId="474cf1bd15ce3829" providerId="LiveId" clId="{6EE94C4A-6ECF-49BB-ACA0-3FF2B5CBC5F0}" dt="2022-04-14T15:38:38.674" v="31" actId="478"/>
          <ac:spMkLst>
            <pc:docMk/>
            <pc:sldMk cId="933528479" sldId="301"/>
            <ac:spMk id="34" creationId="{00000000-0000-0000-0000-000000000000}"/>
          </ac:spMkLst>
        </pc:spChg>
        <pc:spChg chg="del">
          <ac:chgData name="Vladislav Shuvalov" userId="474cf1bd15ce3829" providerId="LiveId" clId="{6EE94C4A-6ECF-49BB-ACA0-3FF2B5CBC5F0}" dt="2022-04-14T15:38:38.674" v="31" actId="478"/>
          <ac:spMkLst>
            <pc:docMk/>
            <pc:sldMk cId="933528479" sldId="301"/>
            <ac:spMk id="35" creationId="{00000000-0000-0000-0000-000000000000}"/>
          </ac:spMkLst>
        </pc:spChg>
        <pc:spChg chg="del">
          <ac:chgData name="Vladislav Shuvalov" userId="474cf1bd15ce3829" providerId="LiveId" clId="{6EE94C4A-6ECF-49BB-ACA0-3FF2B5CBC5F0}" dt="2022-04-14T15:38:38.674" v="31" actId="478"/>
          <ac:spMkLst>
            <pc:docMk/>
            <pc:sldMk cId="933528479" sldId="301"/>
            <ac:spMk id="36" creationId="{00000000-0000-0000-0000-000000000000}"/>
          </ac:spMkLst>
        </pc:spChg>
        <pc:spChg chg="del">
          <ac:chgData name="Vladislav Shuvalov" userId="474cf1bd15ce3829" providerId="LiveId" clId="{6EE94C4A-6ECF-49BB-ACA0-3FF2B5CBC5F0}" dt="2022-04-14T15:38:38.674" v="31" actId="478"/>
          <ac:spMkLst>
            <pc:docMk/>
            <pc:sldMk cId="933528479" sldId="301"/>
            <ac:spMk id="37" creationId="{00000000-0000-0000-0000-000000000000}"/>
          </ac:spMkLst>
        </pc:spChg>
        <pc:spChg chg="mod">
          <ac:chgData name="Vladislav Shuvalov" userId="474cf1bd15ce3829" providerId="LiveId" clId="{6EE94C4A-6ECF-49BB-ACA0-3FF2B5CBC5F0}" dt="2022-04-14T15:38:59.748" v="32"/>
          <ac:spMkLst>
            <pc:docMk/>
            <pc:sldMk cId="933528479" sldId="301"/>
            <ac:spMk id="38" creationId="{0D0CC077-6F8F-4E1B-927E-85DD16E91D83}"/>
          </ac:spMkLst>
        </pc:spChg>
        <pc:spChg chg="mod">
          <ac:chgData name="Vladislav Shuvalov" userId="474cf1bd15ce3829" providerId="LiveId" clId="{6EE94C4A-6ECF-49BB-ACA0-3FF2B5CBC5F0}" dt="2022-04-14T15:38:59.748" v="32"/>
          <ac:spMkLst>
            <pc:docMk/>
            <pc:sldMk cId="933528479" sldId="301"/>
            <ac:spMk id="40" creationId="{397DC4C8-DEE0-461E-A47E-488ACF431196}"/>
          </ac:spMkLst>
        </pc:spChg>
        <pc:spChg chg="mod">
          <ac:chgData name="Vladislav Shuvalov" userId="474cf1bd15ce3829" providerId="LiveId" clId="{6EE94C4A-6ECF-49BB-ACA0-3FF2B5CBC5F0}" dt="2022-04-14T15:38:59.748" v="32"/>
          <ac:spMkLst>
            <pc:docMk/>
            <pc:sldMk cId="933528479" sldId="301"/>
            <ac:spMk id="41" creationId="{19ACEC15-BC13-43AF-BEC8-EFE0CBABCA71}"/>
          </ac:spMkLst>
        </pc:spChg>
        <pc:spChg chg="mod">
          <ac:chgData name="Vladislav Shuvalov" userId="474cf1bd15ce3829" providerId="LiveId" clId="{6EE94C4A-6ECF-49BB-ACA0-3FF2B5CBC5F0}" dt="2022-04-14T15:38:59.748" v="32"/>
          <ac:spMkLst>
            <pc:docMk/>
            <pc:sldMk cId="933528479" sldId="301"/>
            <ac:spMk id="48" creationId="{5DE6942E-6464-4468-92C9-25ED73122FFB}"/>
          </ac:spMkLst>
        </pc:spChg>
        <pc:spChg chg="mod">
          <ac:chgData name="Vladislav Shuvalov" userId="474cf1bd15ce3829" providerId="LiveId" clId="{6EE94C4A-6ECF-49BB-ACA0-3FF2B5CBC5F0}" dt="2022-04-14T15:38:59.748" v="32"/>
          <ac:spMkLst>
            <pc:docMk/>
            <pc:sldMk cId="933528479" sldId="301"/>
            <ac:spMk id="49" creationId="{B4108EA7-23CE-4FEE-9EA3-B539E496D936}"/>
          </ac:spMkLst>
        </pc:spChg>
        <pc:spChg chg="add mod">
          <ac:chgData name="Vladislav Shuvalov" userId="474cf1bd15ce3829" providerId="LiveId" clId="{6EE94C4A-6ECF-49BB-ACA0-3FF2B5CBC5F0}" dt="2022-04-14T15:38:59.748" v="32"/>
          <ac:spMkLst>
            <pc:docMk/>
            <pc:sldMk cId="933528479" sldId="301"/>
            <ac:spMk id="50" creationId="{B38FB010-C50A-4EE7-B0C4-2C885A869351}"/>
          </ac:spMkLst>
        </pc:spChg>
        <pc:spChg chg="add mod">
          <ac:chgData name="Vladislav Shuvalov" userId="474cf1bd15ce3829" providerId="LiveId" clId="{6EE94C4A-6ECF-49BB-ACA0-3FF2B5CBC5F0}" dt="2022-04-14T15:38:59.748" v="32"/>
          <ac:spMkLst>
            <pc:docMk/>
            <pc:sldMk cId="933528479" sldId="301"/>
            <ac:spMk id="51" creationId="{AB6B6110-ADDF-4E01-AF41-D72204040014}"/>
          </ac:spMkLst>
        </pc:spChg>
        <pc:spChg chg="add mod">
          <ac:chgData name="Vladislav Shuvalov" userId="474cf1bd15ce3829" providerId="LiveId" clId="{6EE94C4A-6ECF-49BB-ACA0-3FF2B5CBC5F0}" dt="2022-04-14T15:38:59.748" v="32"/>
          <ac:spMkLst>
            <pc:docMk/>
            <pc:sldMk cId="933528479" sldId="301"/>
            <ac:spMk id="52" creationId="{CC3ADC13-14AD-4280-8F06-60F021C241AA}"/>
          </ac:spMkLst>
        </pc:spChg>
        <pc:spChg chg="add mod">
          <ac:chgData name="Vladislav Shuvalov" userId="474cf1bd15ce3829" providerId="LiveId" clId="{6EE94C4A-6ECF-49BB-ACA0-3FF2B5CBC5F0}" dt="2022-04-14T15:38:59.748" v="32"/>
          <ac:spMkLst>
            <pc:docMk/>
            <pc:sldMk cId="933528479" sldId="301"/>
            <ac:spMk id="53" creationId="{D21A4169-D389-4582-9BD9-CCD951A1328C}"/>
          </ac:spMkLst>
        </pc:spChg>
        <pc:spChg chg="add mod">
          <ac:chgData name="Vladislav Shuvalov" userId="474cf1bd15ce3829" providerId="LiveId" clId="{6EE94C4A-6ECF-49BB-ACA0-3FF2B5CBC5F0}" dt="2022-04-14T15:38:59.748" v="32"/>
          <ac:spMkLst>
            <pc:docMk/>
            <pc:sldMk cId="933528479" sldId="301"/>
            <ac:spMk id="54" creationId="{75601782-15A6-4553-9EC4-062AF4A53EDC}"/>
          </ac:spMkLst>
        </pc:spChg>
        <pc:spChg chg="add mod">
          <ac:chgData name="Vladislav Shuvalov" userId="474cf1bd15ce3829" providerId="LiveId" clId="{6EE94C4A-6ECF-49BB-ACA0-3FF2B5CBC5F0}" dt="2022-04-14T15:38:59.748" v="32"/>
          <ac:spMkLst>
            <pc:docMk/>
            <pc:sldMk cId="933528479" sldId="301"/>
            <ac:spMk id="55" creationId="{E56B8BA4-2A47-4733-B4C9-F7D4F8A2B49E}"/>
          </ac:spMkLst>
        </pc:spChg>
        <pc:spChg chg="add mod">
          <ac:chgData name="Vladislav Shuvalov" userId="474cf1bd15ce3829" providerId="LiveId" clId="{6EE94C4A-6ECF-49BB-ACA0-3FF2B5CBC5F0}" dt="2022-04-14T15:38:59.748" v="32"/>
          <ac:spMkLst>
            <pc:docMk/>
            <pc:sldMk cId="933528479" sldId="301"/>
            <ac:spMk id="56" creationId="{40041F05-7C6A-4432-83B0-E25BB97EEE9B}"/>
          </ac:spMkLst>
        </pc:spChg>
        <pc:spChg chg="add mod">
          <ac:chgData name="Vladislav Shuvalov" userId="474cf1bd15ce3829" providerId="LiveId" clId="{6EE94C4A-6ECF-49BB-ACA0-3FF2B5CBC5F0}" dt="2022-04-14T15:38:59.748" v="32"/>
          <ac:spMkLst>
            <pc:docMk/>
            <pc:sldMk cId="933528479" sldId="301"/>
            <ac:spMk id="57" creationId="{75D9C65A-2465-433E-BD39-BCE6B54F3955}"/>
          </ac:spMkLst>
        </pc:spChg>
        <pc:spChg chg="add mod">
          <ac:chgData name="Vladislav Shuvalov" userId="474cf1bd15ce3829" providerId="LiveId" clId="{6EE94C4A-6ECF-49BB-ACA0-3FF2B5CBC5F0}" dt="2022-04-14T15:38:59.748" v="32"/>
          <ac:spMkLst>
            <pc:docMk/>
            <pc:sldMk cId="933528479" sldId="301"/>
            <ac:spMk id="58" creationId="{C73B0AB8-B0FF-4F77-A6C1-90C7D1E26D44}"/>
          </ac:spMkLst>
        </pc:spChg>
        <pc:spChg chg="add mod">
          <ac:chgData name="Vladislav Shuvalov" userId="474cf1bd15ce3829" providerId="LiveId" clId="{6EE94C4A-6ECF-49BB-ACA0-3FF2B5CBC5F0}" dt="2022-04-14T15:38:59.748" v="32"/>
          <ac:spMkLst>
            <pc:docMk/>
            <pc:sldMk cId="933528479" sldId="301"/>
            <ac:spMk id="60" creationId="{05C50A50-67CA-4A0B-B053-3A2B78C1B033}"/>
          </ac:spMkLst>
        </pc:spChg>
        <pc:spChg chg="mod">
          <ac:chgData name="Vladislav Shuvalov" userId="474cf1bd15ce3829" providerId="LiveId" clId="{6EE94C4A-6ECF-49BB-ACA0-3FF2B5CBC5F0}" dt="2022-04-14T15:38:59.748" v="32"/>
          <ac:spMkLst>
            <pc:docMk/>
            <pc:sldMk cId="933528479" sldId="301"/>
            <ac:spMk id="62" creationId="{2FF12676-9B02-4A0D-9A4A-A71069F3088C}"/>
          </ac:spMkLst>
        </pc:spChg>
        <pc:spChg chg="del">
          <ac:chgData name="Vladislav Shuvalov" userId="474cf1bd15ce3829" providerId="LiveId" clId="{6EE94C4A-6ECF-49BB-ACA0-3FF2B5CBC5F0}" dt="2022-04-14T15:38:38.674" v="31" actId="478"/>
          <ac:spMkLst>
            <pc:docMk/>
            <pc:sldMk cId="933528479" sldId="301"/>
            <ac:spMk id="63" creationId="{2C7E67BB-B020-9744-917B-A3EDF763C204}"/>
          </ac:spMkLst>
        </pc:spChg>
        <pc:spChg chg="mod">
          <ac:chgData name="Vladislav Shuvalov" userId="474cf1bd15ce3829" providerId="LiveId" clId="{6EE94C4A-6ECF-49BB-ACA0-3FF2B5CBC5F0}" dt="2022-04-14T15:38:59.748" v="32"/>
          <ac:spMkLst>
            <pc:docMk/>
            <pc:sldMk cId="933528479" sldId="301"/>
            <ac:spMk id="64" creationId="{49EE94B7-57D0-4A97-9DD6-E0059AD8D789}"/>
          </ac:spMkLst>
        </pc:spChg>
        <pc:spChg chg="add mod">
          <ac:chgData name="Vladislav Shuvalov" userId="474cf1bd15ce3829" providerId="LiveId" clId="{6EE94C4A-6ECF-49BB-ACA0-3FF2B5CBC5F0}" dt="2022-04-14T15:38:59.748" v="32"/>
          <ac:spMkLst>
            <pc:docMk/>
            <pc:sldMk cId="933528479" sldId="301"/>
            <ac:spMk id="65" creationId="{57E8C3AB-5557-4FF7-9351-6C303CA589AA}"/>
          </ac:spMkLst>
        </pc:spChg>
        <pc:spChg chg="add mod">
          <ac:chgData name="Vladislav Shuvalov" userId="474cf1bd15ce3829" providerId="LiveId" clId="{6EE94C4A-6ECF-49BB-ACA0-3FF2B5CBC5F0}" dt="2022-04-14T15:39:14.207" v="37" actId="1076"/>
          <ac:spMkLst>
            <pc:docMk/>
            <pc:sldMk cId="933528479" sldId="301"/>
            <ac:spMk id="66" creationId="{6D55CFBC-47F9-4426-9106-520E983EAFA6}"/>
          </ac:spMkLst>
        </pc:spChg>
        <pc:spChg chg="add mod">
          <ac:chgData name="Vladislav Shuvalov" userId="474cf1bd15ce3829" providerId="LiveId" clId="{6EE94C4A-6ECF-49BB-ACA0-3FF2B5CBC5F0}" dt="2022-04-14T15:39:04.578" v="33"/>
          <ac:spMkLst>
            <pc:docMk/>
            <pc:sldMk cId="933528479" sldId="301"/>
            <ac:spMk id="69" creationId="{B0FDBF7B-BFEA-4C13-88FF-6849FCC33947}"/>
          </ac:spMkLst>
        </pc:spChg>
        <pc:spChg chg="del">
          <ac:chgData name="Vladislav Shuvalov" userId="474cf1bd15ce3829" providerId="LiveId" clId="{6EE94C4A-6ECF-49BB-ACA0-3FF2B5CBC5F0}" dt="2022-04-14T15:38:38.674" v="31" actId="478"/>
          <ac:spMkLst>
            <pc:docMk/>
            <pc:sldMk cId="933528479" sldId="301"/>
            <ac:spMk id="77" creationId="{827DA4BF-1834-0E4D-80CA-B99331166483}"/>
          </ac:spMkLst>
        </pc:spChg>
        <pc:spChg chg="del">
          <ac:chgData name="Vladislav Shuvalov" userId="474cf1bd15ce3829" providerId="LiveId" clId="{6EE94C4A-6ECF-49BB-ACA0-3FF2B5CBC5F0}" dt="2022-04-14T15:38:38.674" v="31" actId="478"/>
          <ac:spMkLst>
            <pc:docMk/>
            <pc:sldMk cId="933528479" sldId="301"/>
            <ac:spMk id="78" creationId="{2DB9B9F8-21F9-DE45-9978-2764A0921067}"/>
          </ac:spMkLst>
        </pc:spChg>
        <pc:spChg chg="del">
          <ac:chgData name="Vladislav Shuvalov" userId="474cf1bd15ce3829" providerId="LiveId" clId="{6EE94C4A-6ECF-49BB-ACA0-3FF2B5CBC5F0}" dt="2022-04-14T15:38:38.674" v="31" actId="478"/>
          <ac:spMkLst>
            <pc:docMk/>
            <pc:sldMk cId="933528479" sldId="301"/>
            <ac:spMk id="79" creationId="{FD57445B-F8A1-E940-840A-5DE3732D1A11}"/>
          </ac:spMkLst>
        </pc:spChg>
        <pc:spChg chg="del">
          <ac:chgData name="Vladislav Shuvalov" userId="474cf1bd15ce3829" providerId="LiveId" clId="{6EE94C4A-6ECF-49BB-ACA0-3FF2B5CBC5F0}" dt="2022-04-14T15:38:38.674" v="31" actId="478"/>
          <ac:spMkLst>
            <pc:docMk/>
            <pc:sldMk cId="933528479" sldId="301"/>
            <ac:spMk id="80" creationId="{42485131-7F72-2146-A04E-CA6F8DD4A284}"/>
          </ac:spMkLst>
        </pc:spChg>
        <pc:spChg chg="del">
          <ac:chgData name="Vladislav Shuvalov" userId="474cf1bd15ce3829" providerId="LiveId" clId="{6EE94C4A-6ECF-49BB-ACA0-3FF2B5CBC5F0}" dt="2022-04-14T15:38:38.674" v="31" actId="478"/>
          <ac:spMkLst>
            <pc:docMk/>
            <pc:sldMk cId="933528479" sldId="301"/>
            <ac:spMk id="81" creationId="{8E7A14E9-4541-4536-953C-A3A9691CFA3A}"/>
          </ac:spMkLst>
        </pc:spChg>
        <pc:spChg chg="del">
          <ac:chgData name="Vladislav Shuvalov" userId="474cf1bd15ce3829" providerId="LiveId" clId="{6EE94C4A-6ECF-49BB-ACA0-3FF2B5CBC5F0}" dt="2022-04-14T15:38:38.674" v="31" actId="478"/>
          <ac:spMkLst>
            <pc:docMk/>
            <pc:sldMk cId="933528479" sldId="301"/>
            <ac:spMk id="82" creationId="{00000000-0000-0000-0000-000000000000}"/>
          </ac:spMkLst>
        </pc:spChg>
        <pc:spChg chg="del">
          <ac:chgData name="Vladislav Shuvalov" userId="474cf1bd15ce3829" providerId="LiveId" clId="{6EE94C4A-6ECF-49BB-ACA0-3FF2B5CBC5F0}" dt="2022-04-14T15:38:38.674" v="31" actId="478"/>
          <ac:spMkLst>
            <pc:docMk/>
            <pc:sldMk cId="933528479" sldId="301"/>
            <ac:spMk id="83" creationId="{00000000-0000-0000-0000-000000000000}"/>
          </ac:spMkLst>
        </pc:spChg>
        <pc:spChg chg="del">
          <ac:chgData name="Vladislav Shuvalov" userId="474cf1bd15ce3829" providerId="LiveId" clId="{6EE94C4A-6ECF-49BB-ACA0-3FF2B5CBC5F0}" dt="2022-04-14T15:38:38.674" v="31" actId="478"/>
          <ac:spMkLst>
            <pc:docMk/>
            <pc:sldMk cId="933528479" sldId="301"/>
            <ac:spMk id="84" creationId="{00000000-0000-0000-0000-000000000000}"/>
          </ac:spMkLst>
        </pc:spChg>
        <pc:spChg chg="del">
          <ac:chgData name="Vladislav Shuvalov" userId="474cf1bd15ce3829" providerId="LiveId" clId="{6EE94C4A-6ECF-49BB-ACA0-3FF2B5CBC5F0}" dt="2022-04-14T15:38:38.674" v="31" actId="478"/>
          <ac:spMkLst>
            <pc:docMk/>
            <pc:sldMk cId="933528479" sldId="301"/>
            <ac:spMk id="85" creationId="{6EE4F038-E94B-4E35-9F1B-2B297E0936A9}"/>
          </ac:spMkLst>
        </pc:spChg>
        <pc:spChg chg="del">
          <ac:chgData name="Vladislav Shuvalov" userId="474cf1bd15ce3829" providerId="LiveId" clId="{6EE94C4A-6ECF-49BB-ACA0-3FF2B5CBC5F0}" dt="2022-04-14T15:38:38.674" v="31" actId="478"/>
          <ac:spMkLst>
            <pc:docMk/>
            <pc:sldMk cId="933528479" sldId="301"/>
            <ac:spMk id="86" creationId="{843EE86C-ED45-4BFD-A563-670352703FFC}"/>
          </ac:spMkLst>
        </pc:spChg>
        <pc:spChg chg="del">
          <ac:chgData name="Vladislav Shuvalov" userId="474cf1bd15ce3829" providerId="LiveId" clId="{6EE94C4A-6ECF-49BB-ACA0-3FF2B5CBC5F0}" dt="2022-04-14T15:38:38.674" v="31" actId="478"/>
          <ac:spMkLst>
            <pc:docMk/>
            <pc:sldMk cId="933528479" sldId="301"/>
            <ac:spMk id="87" creationId="{DD77F330-2DFE-43F1-BFF9-33BA4FDE9FC2}"/>
          </ac:spMkLst>
        </pc:spChg>
        <pc:spChg chg="del">
          <ac:chgData name="Vladislav Shuvalov" userId="474cf1bd15ce3829" providerId="LiveId" clId="{6EE94C4A-6ECF-49BB-ACA0-3FF2B5CBC5F0}" dt="2022-04-14T15:38:38.674" v="31" actId="478"/>
          <ac:spMkLst>
            <pc:docMk/>
            <pc:sldMk cId="933528479" sldId="301"/>
            <ac:spMk id="297" creationId="{B531A915-A745-404D-B8DF-AC07A2F34529}"/>
          </ac:spMkLst>
        </pc:spChg>
        <pc:grpChg chg="add mod">
          <ac:chgData name="Vladislav Shuvalov" userId="474cf1bd15ce3829" providerId="LiveId" clId="{6EE94C4A-6ECF-49BB-ACA0-3FF2B5CBC5F0}" dt="2022-04-14T15:38:59.748" v="32"/>
          <ac:grpSpMkLst>
            <pc:docMk/>
            <pc:sldMk cId="933528479" sldId="301"/>
            <ac:grpSpMk id="32" creationId="{94F9EC2A-2872-4115-866B-3582C98FDC7B}"/>
          </ac:grpSpMkLst>
        </pc:grpChg>
        <pc:grpChg chg="add mod">
          <ac:chgData name="Vladislav Shuvalov" userId="474cf1bd15ce3829" providerId="LiveId" clId="{6EE94C4A-6ECF-49BB-ACA0-3FF2B5CBC5F0}" dt="2022-04-14T15:38:59.748" v="32"/>
          <ac:grpSpMkLst>
            <pc:docMk/>
            <pc:sldMk cId="933528479" sldId="301"/>
            <ac:grpSpMk id="39" creationId="{12AE4291-B41E-400C-AE7D-9018BCA447E8}"/>
          </ac:grpSpMkLst>
        </pc:grpChg>
        <pc:grpChg chg="add mod">
          <ac:chgData name="Vladislav Shuvalov" userId="474cf1bd15ce3829" providerId="LiveId" clId="{6EE94C4A-6ECF-49BB-ACA0-3FF2B5CBC5F0}" dt="2022-04-14T15:38:59.748" v="32"/>
          <ac:grpSpMkLst>
            <pc:docMk/>
            <pc:sldMk cId="933528479" sldId="301"/>
            <ac:grpSpMk id="42" creationId="{B309E055-0187-4999-ADB9-2AEAB6E02064}"/>
          </ac:grpSpMkLst>
        </pc:grpChg>
        <pc:grpChg chg="add mod">
          <ac:chgData name="Vladislav Shuvalov" userId="474cf1bd15ce3829" providerId="LiveId" clId="{6EE94C4A-6ECF-49BB-ACA0-3FF2B5CBC5F0}" dt="2022-04-14T15:38:59.748" v="32"/>
          <ac:grpSpMkLst>
            <pc:docMk/>
            <pc:sldMk cId="933528479" sldId="301"/>
            <ac:grpSpMk id="61" creationId="{840D6158-B65A-40DD-8020-09E5A5526AB8}"/>
          </ac:grpSpMkLst>
        </pc:grpChg>
        <pc:picChg chg="del">
          <ac:chgData name="Vladislav Shuvalov" userId="474cf1bd15ce3829" providerId="LiveId" clId="{6EE94C4A-6ECF-49BB-ACA0-3FF2B5CBC5F0}" dt="2022-04-14T15:38:38.674" v="31" actId="478"/>
          <ac:picMkLst>
            <pc:docMk/>
            <pc:sldMk cId="933528479" sldId="301"/>
            <ac:picMk id="43" creationId="{00000000-0000-0000-0000-000000000000}"/>
          </ac:picMkLst>
        </pc:picChg>
        <pc:cxnChg chg="del">
          <ac:chgData name="Vladislav Shuvalov" userId="474cf1bd15ce3829" providerId="LiveId" clId="{6EE94C4A-6ECF-49BB-ACA0-3FF2B5CBC5F0}" dt="2022-04-14T15:38:38.674" v="31" actId="478"/>
          <ac:cxnSpMkLst>
            <pc:docMk/>
            <pc:sldMk cId="933528479" sldId="301"/>
            <ac:cxnSpMk id="44" creationId="{A7EA7D49-F121-47F3-8296-7531AA71E8C7}"/>
          </ac:cxnSpMkLst>
        </pc:cxnChg>
        <pc:cxnChg chg="del">
          <ac:chgData name="Vladislav Shuvalov" userId="474cf1bd15ce3829" providerId="LiveId" clId="{6EE94C4A-6ECF-49BB-ACA0-3FF2B5CBC5F0}" dt="2022-04-14T15:38:38.674" v="31" actId="478"/>
          <ac:cxnSpMkLst>
            <pc:docMk/>
            <pc:sldMk cId="933528479" sldId="301"/>
            <ac:cxnSpMk id="45" creationId="{62D1CC0B-FBCE-43A0-937D-156CD8448EE6}"/>
          </ac:cxnSpMkLst>
        </pc:cxnChg>
        <pc:cxnChg chg="del">
          <ac:chgData name="Vladislav Shuvalov" userId="474cf1bd15ce3829" providerId="LiveId" clId="{6EE94C4A-6ECF-49BB-ACA0-3FF2B5CBC5F0}" dt="2022-04-14T15:38:38.674" v="31" actId="478"/>
          <ac:cxnSpMkLst>
            <pc:docMk/>
            <pc:sldMk cId="933528479" sldId="301"/>
            <ac:cxnSpMk id="46" creationId="{1467A5D4-B87D-4622-B204-8CEC6FFBF8D4}"/>
          </ac:cxnSpMkLst>
        </pc:cxnChg>
        <pc:cxnChg chg="del">
          <ac:chgData name="Vladislav Shuvalov" userId="474cf1bd15ce3829" providerId="LiveId" clId="{6EE94C4A-6ECF-49BB-ACA0-3FF2B5CBC5F0}" dt="2022-04-14T15:38:38.674" v="31" actId="478"/>
          <ac:cxnSpMkLst>
            <pc:docMk/>
            <pc:sldMk cId="933528479" sldId="301"/>
            <ac:cxnSpMk id="47" creationId="{D7C38988-4286-4132-8EBD-8AAE072159B5}"/>
          </ac:cxnSpMkLst>
        </pc:cxnChg>
        <pc:cxnChg chg="del">
          <ac:chgData name="Vladislav Shuvalov" userId="474cf1bd15ce3829" providerId="LiveId" clId="{6EE94C4A-6ECF-49BB-ACA0-3FF2B5CBC5F0}" dt="2022-04-14T15:38:38.674" v="31" actId="478"/>
          <ac:cxnSpMkLst>
            <pc:docMk/>
            <pc:sldMk cId="933528479" sldId="301"/>
            <ac:cxnSpMk id="59" creationId="{879FF812-0D68-CF40-9C94-A164CFB126D9}"/>
          </ac:cxnSpMkLst>
        </pc:cxnChg>
        <pc:cxnChg chg="del">
          <ac:chgData name="Vladislav Shuvalov" userId="474cf1bd15ce3829" providerId="LiveId" clId="{6EE94C4A-6ECF-49BB-ACA0-3FF2B5CBC5F0}" dt="2022-04-14T15:38:38.674" v="31" actId="478"/>
          <ac:cxnSpMkLst>
            <pc:docMk/>
            <pc:sldMk cId="933528479" sldId="301"/>
            <ac:cxnSpMk id="67" creationId="{12203F3A-2263-F346-A8A4-08ED5CF606B3}"/>
          </ac:cxnSpMkLst>
        </pc:cxnChg>
        <pc:cxnChg chg="del">
          <ac:chgData name="Vladislav Shuvalov" userId="474cf1bd15ce3829" providerId="LiveId" clId="{6EE94C4A-6ECF-49BB-ACA0-3FF2B5CBC5F0}" dt="2022-04-14T15:38:38.674" v="31" actId="478"/>
          <ac:cxnSpMkLst>
            <pc:docMk/>
            <pc:sldMk cId="933528479" sldId="301"/>
            <ac:cxnSpMk id="68" creationId="{40307EC7-3851-D94B-B6BA-1EA99C7D5B48}"/>
          </ac:cxnSpMkLst>
        </pc:cxnChg>
        <pc:cxnChg chg="del">
          <ac:chgData name="Vladislav Shuvalov" userId="474cf1bd15ce3829" providerId="LiveId" clId="{6EE94C4A-6ECF-49BB-ACA0-3FF2B5CBC5F0}" dt="2022-04-14T15:38:38.674" v="31" actId="478"/>
          <ac:cxnSpMkLst>
            <pc:docMk/>
            <pc:sldMk cId="933528479" sldId="301"/>
            <ac:cxnSpMk id="72" creationId="{C36CAF58-11AD-3946-9222-4BCF70C0ED65}"/>
          </ac:cxnSpMkLst>
        </pc:cxnChg>
      </pc:sldChg>
      <pc:sldChg chg="addSp delSp modSp mod">
        <pc:chgData name="Vladislav Shuvalov" userId="474cf1bd15ce3829" providerId="LiveId" clId="{6EE94C4A-6ECF-49BB-ACA0-3FF2B5CBC5F0}" dt="2022-04-14T15:36:05.558" v="24"/>
        <pc:sldMkLst>
          <pc:docMk/>
          <pc:sldMk cId="3670955802" sldId="302"/>
        </pc:sldMkLst>
        <pc:spChg chg="del">
          <ac:chgData name="Vladislav Shuvalov" userId="474cf1bd15ce3829" providerId="LiveId" clId="{6EE94C4A-6ECF-49BB-ACA0-3FF2B5CBC5F0}" dt="2022-04-14T15:35:47.335" v="15" actId="478"/>
          <ac:spMkLst>
            <pc:docMk/>
            <pc:sldMk cId="3670955802" sldId="302"/>
            <ac:spMk id="7" creationId="{24D35C17-696C-4623-AB33-7159484888F2}"/>
          </ac:spMkLst>
        </pc:spChg>
        <pc:spChg chg="del">
          <ac:chgData name="Vladislav Shuvalov" userId="474cf1bd15ce3829" providerId="LiveId" clId="{6EE94C4A-6ECF-49BB-ACA0-3FF2B5CBC5F0}" dt="2022-04-14T15:35:47.335" v="15" actId="478"/>
          <ac:spMkLst>
            <pc:docMk/>
            <pc:sldMk cId="3670955802" sldId="302"/>
            <ac:spMk id="9" creationId="{DA5065D3-A131-40C9-884A-2013614847B6}"/>
          </ac:spMkLst>
        </pc:spChg>
        <pc:spChg chg="del">
          <ac:chgData name="Vladislav Shuvalov" userId="474cf1bd15ce3829" providerId="LiveId" clId="{6EE94C4A-6ECF-49BB-ACA0-3FF2B5CBC5F0}" dt="2022-04-14T15:35:47.335" v="15" actId="478"/>
          <ac:spMkLst>
            <pc:docMk/>
            <pc:sldMk cId="3670955802" sldId="302"/>
            <ac:spMk id="10" creationId="{CB72FCAE-EFBE-46C0-BAD5-8B5AD9DF4736}"/>
          </ac:spMkLst>
        </pc:spChg>
        <pc:spChg chg="del mod">
          <ac:chgData name="Vladislav Shuvalov" userId="474cf1bd15ce3829" providerId="LiveId" clId="{6EE94C4A-6ECF-49BB-ACA0-3FF2B5CBC5F0}" dt="2022-04-14T15:35:58.110" v="23" actId="478"/>
          <ac:spMkLst>
            <pc:docMk/>
            <pc:sldMk cId="3670955802" sldId="302"/>
            <ac:spMk id="13" creationId="{00000000-0000-0000-0000-000000000000}"/>
          </ac:spMkLst>
        </pc:spChg>
        <pc:spChg chg="del">
          <ac:chgData name="Vladislav Shuvalov" userId="474cf1bd15ce3829" providerId="LiveId" clId="{6EE94C4A-6ECF-49BB-ACA0-3FF2B5CBC5F0}" dt="2022-04-14T15:35:50.822" v="16" actId="478"/>
          <ac:spMkLst>
            <pc:docMk/>
            <pc:sldMk cId="3670955802" sldId="302"/>
            <ac:spMk id="17" creationId="{00000000-0000-0000-0000-000000000000}"/>
          </ac:spMkLst>
        </pc:spChg>
        <pc:spChg chg="del">
          <ac:chgData name="Vladislav Shuvalov" userId="474cf1bd15ce3829" providerId="LiveId" clId="{6EE94C4A-6ECF-49BB-ACA0-3FF2B5CBC5F0}" dt="2022-04-14T15:35:47.335" v="15" actId="478"/>
          <ac:spMkLst>
            <pc:docMk/>
            <pc:sldMk cId="3670955802" sldId="302"/>
            <ac:spMk id="20" creationId="{00000000-0000-0000-0000-000000000000}"/>
          </ac:spMkLst>
        </pc:spChg>
        <pc:spChg chg="del">
          <ac:chgData name="Vladislav Shuvalov" userId="474cf1bd15ce3829" providerId="LiveId" clId="{6EE94C4A-6ECF-49BB-ACA0-3FF2B5CBC5F0}" dt="2022-04-14T15:35:52.890" v="18" actId="478"/>
          <ac:spMkLst>
            <pc:docMk/>
            <pc:sldMk cId="3670955802" sldId="302"/>
            <ac:spMk id="22" creationId="{BAFB1C2F-694C-4E27-84B4-51AEDBE2E877}"/>
          </ac:spMkLst>
        </pc:spChg>
        <pc:spChg chg="del">
          <ac:chgData name="Vladislav Shuvalov" userId="474cf1bd15ce3829" providerId="LiveId" clId="{6EE94C4A-6ECF-49BB-ACA0-3FF2B5CBC5F0}" dt="2022-04-14T15:35:47.335" v="15" actId="478"/>
          <ac:spMkLst>
            <pc:docMk/>
            <pc:sldMk cId="3670955802" sldId="302"/>
            <ac:spMk id="23" creationId="{727CF111-A838-41CA-A56E-86A47853AF4E}"/>
          </ac:spMkLst>
        </pc:spChg>
        <pc:spChg chg="del mod">
          <ac:chgData name="Vladislav Shuvalov" userId="474cf1bd15ce3829" providerId="LiveId" clId="{6EE94C4A-6ECF-49BB-ACA0-3FF2B5CBC5F0}" dt="2022-04-14T15:35:55.636" v="21" actId="478"/>
          <ac:spMkLst>
            <pc:docMk/>
            <pc:sldMk cId="3670955802" sldId="302"/>
            <ac:spMk id="27" creationId="{5F4B5BAE-7CF7-44E7-A678-43694B523E21}"/>
          </ac:spMkLst>
        </pc:spChg>
        <pc:spChg chg="del mod">
          <ac:chgData name="Vladislav Shuvalov" userId="474cf1bd15ce3829" providerId="LiveId" clId="{6EE94C4A-6ECF-49BB-ACA0-3FF2B5CBC5F0}" dt="2022-04-14T15:35:54.724" v="20" actId="478"/>
          <ac:spMkLst>
            <pc:docMk/>
            <pc:sldMk cId="3670955802" sldId="302"/>
            <ac:spMk id="28" creationId="{FAEA439A-1FD7-4BFC-8671-D317632625B4}"/>
          </ac:spMkLst>
        </pc:spChg>
        <pc:spChg chg="del">
          <ac:chgData name="Vladislav Shuvalov" userId="474cf1bd15ce3829" providerId="LiveId" clId="{6EE94C4A-6ECF-49BB-ACA0-3FF2B5CBC5F0}" dt="2022-04-14T15:35:47.335" v="15" actId="478"/>
          <ac:spMkLst>
            <pc:docMk/>
            <pc:sldMk cId="3670955802" sldId="302"/>
            <ac:spMk id="34" creationId="{292338B9-7E48-4B18-9615-BEF09BDE2287}"/>
          </ac:spMkLst>
        </pc:spChg>
        <pc:spChg chg="del">
          <ac:chgData name="Vladislav Shuvalov" userId="474cf1bd15ce3829" providerId="LiveId" clId="{6EE94C4A-6ECF-49BB-ACA0-3FF2B5CBC5F0}" dt="2022-04-14T15:35:47.335" v="15" actId="478"/>
          <ac:spMkLst>
            <pc:docMk/>
            <pc:sldMk cId="3670955802" sldId="302"/>
            <ac:spMk id="37" creationId="{24D35C17-696C-4623-AB33-7159484888F2}"/>
          </ac:spMkLst>
        </pc:spChg>
        <pc:spChg chg="del">
          <ac:chgData name="Vladislav Shuvalov" userId="474cf1bd15ce3829" providerId="LiveId" clId="{6EE94C4A-6ECF-49BB-ACA0-3FF2B5CBC5F0}" dt="2022-04-14T15:35:47.335" v="15" actId="478"/>
          <ac:spMkLst>
            <pc:docMk/>
            <pc:sldMk cId="3670955802" sldId="302"/>
            <ac:spMk id="38" creationId="{D3B92819-1478-46B2-9F0A-094635912056}"/>
          </ac:spMkLst>
        </pc:spChg>
        <pc:spChg chg="del">
          <ac:chgData name="Vladislav Shuvalov" userId="474cf1bd15ce3829" providerId="LiveId" clId="{6EE94C4A-6ECF-49BB-ACA0-3FF2B5CBC5F0}" dt="2022-04-14T15:35:47.335" v="15" actId="478"/>
          <ac:spMkLst>
            <pc:docMk/>
            <pc:sldMk cId="3670955802" sldId="302"/>
            <ac:spMk id="39" creationId="{24D35C17-696C-4623-AB33-7159484888F2}"/>
          </ac:spMkLst>
        </pc:spChg>
        <pc:spChg chg="del">
          <ac:chgData name="Vladislav Shuvalov" userId="474cf1bd15ce3829" providerId="LiveId" clId="{6EE94C4A-6ECF-49BB-ACA0-3FF2B5CBC5F0}" dt="2022-04-14T15:35:47.335" v="15" actId="478"/>
          <ac:spMkLst>
            <pc:docMk/>
            <pc:sldMk cId="3670955802" sldId="302"/>
            <ac:spMk id="40" creationId="{00000000-0000-0000-0000-000000000000}"/>
          </ac:spMkLst>
        </pc:spChg>
        <pc:spChg chg="del">
          <ac:chgData name="Vladislav Shuvalov" userId="474cf1bd15ce3829" providerId="LiveId" clId="{6EE94C4A-6ECF-49BB-ACA0-3FF2B5CBC5F0}" dt="2022-04-14T15:35:50.822" v="16" actId="478"/>
          <ac:spMkLst>
            <pc:docMk/>
            <pc:sldMk cId="3670955802" sldId="302"/>
            <ac:spMk id="41" creationId="{00000000-0000-0000-0000-000000000000}"/>
          </ac:spMkLst>
        </pc:spChg>
        <pc:spChg chg="del">
          <ac:chgData name="Vladislav Shuvalov" userId="474cf1bd15ce3829" providerId="LiveId" clId="{6EE94C4A-6ECF-49BB-ACA0-3FF2B5CBC5F0}" dt="2022-04-14T15:35:47.335" v="15" actId="478"/>
          <ac:spMkLst>
            <pc:docMk/>
            <pc:sldMk cId="3670955802" sldId="302"/>
            <ac:spMk id="44" creationId="{24D35C17-696C-4623-AB33-7159484888F2}"/>
          </ac:spMkLst>
        </pc:spChg>
        <pc:spChg chg="add mod">
          <ac:chgData name="Vladislav Shuvalov" userId="474cf1bd15ce3829" providerId="LiveId" clId="{6EE94C4A-6ECF-49BB-ACA0-3FF2B5CBC5F0}" dt="2022-04-14T15:36:05.558" v="24"/>
          <ac:spMkLst>
            <pc:docMk/>
            <pc:sldMk cId="3670955802" sldId="302"/>
            <ac:spMk id="45" creationId="{CDE5A886-91CD-479D-B477-70DB817DD894}"/>
          </ac:spMkLst>
        </pc:spChg>
        <pc:spChg chg="add mod">
          <ac:chgData name="Vladislav Shuvalov" userId="474cf1bd15ce3829" providerId="LiveId" clId="{6EE94C4A-6ECF-49BB-ACA0-3FF2B5CBC5F0}" dt="2022-04-14T15:36:05.558" v="24"/>
          <ac:spMkLst>
            <pc:docMk/>
            <pc:sldMk cId="3670955802" sldId="302"/>
            <ac:spMk id="46" creationId="{20B828C5-9ADB-4390-83AE-B4A8805C2D1C}"/>
          </ac:spMkLst>
        </pc:spChg>
        <pc:spChg chg="add mod">
          <ac:chgData name="Vladislav Shuvalov" userId="474cf1bd15ce3829" providerId="LiveId" clId="{6EE94C4A-6ECF-49BB-ACA0-3FF2B5CBC5F0}" dt="2022-04-14T15:36:05.558" v="24"/>
          <ac:spMkLst>
            <pc:docMk/>
            <pc:sldMk cId="3670955802" sldId="302"/>
            <ac:spMk id="47" creationId="{21D2EE2D-C4F5-44BB-95EA-078FA7E74A45}"/>
          </ac:spMkLst>
        </pc:spChg>
        <pc:spChg chg="add mod">
          <ac:chgData name="Vladislav Shuvalov" userId="474cf1bd15ce3829" providerId="LiveId" clId="{6EE94C4A-6ECF-49BB-ACA0-3FF2B5CBC5F0}" dt="2022-04-14T15:36:05.558" v="24"/>
          <ac:spMkLst>
            <pc:docMk/>
            <pc:sldMk cId="3670955802" sldId="302"/>
            <ac:spMk id="48" creationId="{1D4E62F8-C50A-46C0-BBC6-B456412DACC8}"/>
          </ac:spMkLst>
        </pc:spChg>
        <pc:spChg chg="add mod">
          <ac:chgData name="Vladislav Shuvalov" userId="474cf1bd15ce3829" providerId="LiveId" clId="{6EE94C4A-6ECF-49BB-ACA0-3FF2B5CBC5F0}" dt="2022-04-14T15:36:05.558" v="24"/>
          <ac:spMkLst>
            <pc:docMk/>
            <pc:sldMk cId="3670955802" sldId="302"/>
            <ac:spMk id="49" creationId="{4A064EB7-766B-475B-927C-EE3776214EA5}"/>
          </ac:spMkLst>
        </pc:spChg>
        <pc:spChg chg="add mod">
          <ac:chgData name="Vladislav Shuvalov" userId="474cf1bd15ce3829" providerId="LiveId" clId="{6EE94C4A-6ECF-49BB-ACA0-3FF2B5CBC5F0}" dt="2022-04-14T15:36:05.558" v="24"/>
          <ac:spMkLst>
            <pc:docMk/>
            <pc:sldMk cId="3670955802" sldId="302"/>
            <ac:spMk id="52" creationId="{57415C4C-1F5B-4EE4-B7B8-83E274D361BF}"/>
          </ac:spMkLst>
        </pc:spChg>
        <pc:spChg chg="add mod">
          <ac:chgData name="Vladislav Shuvalov" userId="474cf1bd15ce3829" providerId="LiveId" clId="{6EE94C4A-6ECF-49BB-ACA0-3FF2B5CBC5F0}" dt="2022-04-14T15:36:05.558" v="24"/>
          <ac:spMkLst>
            <pc:docMk/>
            <pc:sldMk cId="3670955802" sldId="302"/>
            <ac:spMk id="55" creationId="{4DCB8E9B-D652-45F0-89ED-56F2C015B01D}"/>
          </ac:spMkLst>
        </pc:spChg>
        <pc:spChg chg="add mod">
          <ac:chgData name="Vladislav Shuvalov" userId="474cf1bd15ce3829" providerId="LiveId" clId="{6EE94C4A-6ECF-49BB-ACA0-3FF2B5CBC5F0}" dt="2022-04-14T15:36:05.558" v="24"/>
          <ac:spMkLst>
            <pc:docMk/>
            <pc:sldMk cId="3670955802" sldId="302"/>
            <ac:spMk id="57" creationId="{593DE696-8D1C-44EB-8D21-DA98C6C3679E}"/>
          </ac:spMkLst>
        </pc:spChg>
        <pc:spChg chg="add mod">
          <ac:chgData name="Vladislav Shuvalov" userId="474cf1bd15ce3829" providerId="LiveId" clId="{6EE94C4A-6ECF-49BB-ACA0-3FF2B5CBC5F0}" dt="2022-04-14T15:36:05.558" v="24"/>
          <ac:spMkLst>
            <pc:docMk/>
            <pc:sldMk cId="3670955802" sldId="302"/>
            <ac:spMk id="61" creationId="{719CABE5-CBCC-4211-84D8-1692FCB21EAE}"/>
          </ac:spMkLst>
        </pc:spChg>
        <pc:spChg chg="add mod">
          <ac:chgData name="Vladislav Shuvalov" userId="474cf1bd15ce3829" providerId="LiveId" clId="{6EE94C4A-6ECF-49BB-ACA0-3FF2B5CBC5F0}" dt="2022-04-14T15:36:05.558" v="24"/>
          <ac:spMkLst>
            <pc:docMk/>
            <pc:sldMk cId="3670955802" sldId="302"/>
            <ac:spMk id="62" creationId="{EE8835EF-AFC5-4FAC-8F2E-EEEE4055389A}"/>
          </ac:spMkLst>
        </pc:spChg>
        <pc:spChg chg="add mod">
          <ac:chgData name="Vladislav Shuvalov" userId="474cf1bd15ce3829" providerId="LiveId" clId="{6EE94C4A-6ECF-49BB-ACA0-3FF2B5CBC5F0}" dt="2022-04-14T15:36:05.558" v="24"/>
          <ac:spMkLst>
            <pc:docMk/>
            <pc:sldMk cId="3670955802" sldId="302"/>
            <ac:spMk id="63" creationId="{34E1801A-2F12-4EAB-9ABD-9DC2BAFE1F34}"/>
          </ac:spMkLst>
        </pc:spChg>
        <pc:spChg chg="add mod">
          <ac:chgData name="Vladislav Shuvalov" userId="474cf1bd15ce3829" providerId="LiveId" clId="{6EE94C4A-6ECF-49BB-ACA0-3FF2B5CBC5F0}" dt="2022-04-14T15:36:05.558" v="24"/>
          <ac:spMkLst>
            <pc:docMk/>
            <pc:sldMk cId="3670955802" sldId="302"/>
            <ac:spMk id="64" creationId="{EAB3541E-2A74-4F19-A58C-5BEB7505E5DC}"/>
          </ac:spMkLst>
        </pc:spChg>
        <pc:spChg chg="add mod">
          <ac:chgData name="Vladislav Shuvalov" userId="474cf1bd15ce3829" providerId="LiveId" clId="{6EE94C4A-6ECF-49BB-ACA0-3FF2B5CBC5F0}" dt="2022-04-14T15:36:05.558" v="24"/>
          <ac:spMkLst>
            <pc:docMk/>
            <pc:sldMk cId="3670955802" sldId="302"/>
            <ac:spMk id="66" creationId="{7DDA024A-FBC7-4431-85DF-359B4AB59EC6}"/>
          </ac:spMkLst>
        </pc:spChg>
        <pc:spChg chg="add mod">
          <ac:chgData name="Vladislav Shuvalov" userId="474cf1bd15ce3829" providerId="LiveId" clId="{6EE94C4A-6ECF-49BB-ACA0-3FF2B5CBC5F0}" dt="2022-04-14T15:36:05.558" v="24"/>
          <ac:spMkLst>
            <pc:docMk/>
            <pc:sldMk cId="3670955802" sldId="302"/>
            <ac:spMk id="68" creationId="{E8111F8A-11D5-4399-B71C-1BAC2EA8A453}"/>
          </ac:spMkLst>
        </pc:spChg>
        <pc:spChg chg="add mod">
          <ac:chgData name="Vladislav Shuvalov" userId="474cf1bd15ce3829" providerId="LiveId" clId="{6EE94C4A-6ECF-49BB-ACA0-3FF2B5CBC5F0}" dt="2022-04-14T15:36:05.558" v="24"/>
          <ac:spMkLst>
            <pc:docMk/>
            <pc:sldMk cId="3670955802" sldId="302"/>
            <ac:spMk id="69" creationId="{5DFFDAC5-747F-4D2D-AA32-4B0CBAD5F052}"/>
          </ac:spMkLst>
        </pc:spChg>
        <pc:spChg chg="add mod">
          <ac:chgData name="Vladislav Shuvalov" userId="474cf1bd15ce3829" providerId="LiveId" clId="{6EE94C4A-6ECF-49BB-ACA0-3FF2B5CBC5F0}" dt="2022-04-14T15:36:05.558" v="24"/>
          <ac:spMkLst>
            <pc:docMk/>
            <pc:sldMk cId="3670955802" sldId="302"/>
            <ac:spMk id="70" creationId="{4CB294E7-A872-43BF-959E-DFF6F97B820C}"/>
          </ac:spMkLst>
        </pc:spChg>
        <pc:spChg chg="mod">
          <ac:chgData name="Vladislav Shuvalov" userId="474cf1bd15ce3829" providerId="LiveId" clId="{6EE94C4A-6ECF-49BB-ACA0-3FF2B5CBC5F0}" dt="2022-04-14T15:36:05.558" v="24"/>
          <ac:spMkLst>
            <pc:docMk/>
            <pc:sldMk cId="3670955802" sldId="302"/>
            <ac:spMk id="72" creationId="{5022ED94-6CF4-4324-BFD9-39E714787148}"/>
          </ac:spMkLst>
        </pc:spChg>
        <pc:spChg chg="mod">
          <ac:chgData name="Vladislav Shuvalov" userId="474cf1bd15ce3829" providerId="LiveId" clId="{6EE94C4A-6ECF-49BB-ACA0-3FF2B5CBC5F0}" dt="2022-04-14T15:36:05.558" v="24"/>
          <ac:spMkLst>
            <pc:docMk/>
            <pc:sldMk cId="3670955802" sldId="302"/>
            <ac:spMk id="73" creationId="{D1E6758B-1494-4840-AFA4-BBDAC66D8598}"/>
          </ac:spMkLst>
        </pc:spChg>
        <pc:spChg chg="add mod">
          <ac:chgData name="Vladislav Shuvalov" userId="474cf1bd15ce3829" providerId="LiveId" clId="{6EE94C4A-6ECF-49BB-ACA0-3FF2B5CBC5F0}" dt="2022-04-14T15:36:05.558" v="24"/>
          <ac:spMkLst>
            <pc:docMk/>
            <pc:sldMk cId="3670955802" sldId="302"/>
            <ac:spMk id="74" creationId="{47CA9E1F-543E-4772-8A36-1FFD5CF12365}"/>
          </ac:spMkLst>
        </pc:spChg>
        <pc:grpChg chg="del">
          <ac:chgData name="Vladislav Shuvalov" userId="474cf1bd15ce3829" providerId="LiveId" clId="{6EE94C4A-6ECF-49BB-ACA0-3FF2B5CBC5F0}" dt="2022-04-14T15:35:47.335" v="15" actId="478"/>
          <ac:grpSpMkLst>
            <pc:docMk/>
            <pc:sldMk cId="3670955802" sldId="302"/>
            <ac:grpSpMk id="3" creationId="{00000000-0000-0000-0000-000000000000}"/>
          </ac:grpSpMkLst>
        </pc:grpChg>
        <pc:grpChg chg="add mod">
          <ac:chgData name="Vladislav Shuvalov" userId="474cf1bd15ce3829" providerId="LiveId" clId="{6EE94C4A-6ECF-49BB-ACA0-3FF2B5CBC5F0}" dt="2022-04-14T15:36:05.558" v="24"/>
          <ac:grpSpMkLst>
            <pc:docMk/>
            <pc:sldMk cId="3670955802" sldId="302"/>
            <ac:grpSpMk id="71" creationId="{6607A3EF-9667-462E-9994-6074DD181BC1}"/>
          </ac:grpSpMkLst>
        </pc:grpChg>
        <pc:picChg chg="del">
          <ac:chgData name="Vladislav Shuvalov" userId="474cf1bd15ce3829" providerId="LiveId" clId="{6EE94C4A-6ECF-49BB-ACA0-3FF2B5CBC5F0}" dt="2022-04-14T15:35:47.335" v="15" actId="478"/>
          <ac:picMkLst>
            <pc:docMk/>
            <pc:sldMk cId="3670955802" sldId="302"/>
            <ac:picMk id="11" creationId="{7A78333B-5D4D-476A-9DFC-2484571A73A1}"/>
          </ac:picMkLst>
        </pc:picChg>
        <pc:picChg chg="del">
          <ac:chgData name="Vladislav Shuvalov" userId="474cf1bd15ce3829" providerId="LiveId" clId="{6EE94C4A-6ECF-49BB-ACA0-3FF2B5CBC5F0}" dt="2022-04-14T15:35:47.335" v="15" actId="478"/>
          <ac:picMkLst>
            <pc:docMk/>
            <pc:sldMk cId="3670955802" sldId="302"/>
            <ac:picMk id="12" creationId="{00000000-0000-0000-0000-000000000000}"/>
          </ac:picMkLst>
        </pc:picChg>
        <pc:picChg chg="del">
          <ac:chgData name="Vladislav Shuvalov" userId="474cf1bd15ce3829" providerId="LiveId" clId="{6EE94C4A-6ECF-49BB-ACA0-3FF2B5CBC5F0}" dt="2022-04-14T15:35:47.335" v="15" actId="478"/>
          <ac:picMkLst>
            <pc:docMk/>
            <pc:sldMk cId="3670955802" sldId="302"/>
            <ac:picMk id="14" creationId="{00000000-0000-0000-0000-000000000000}"/>
          </ac:picMkLst>
        </pc:picChg>
        <pc:picChg chg="del">
          <ac:chgData name="Vladislav Shuvalov" userId="474cf1bd15ce3829" providerId="LiveId" clId="{6EE94C4A-6ECF-49BB-ACA0-3FF2B5CBC5F0}" dt="2022-04-14T15:35:47.335" v="15" actId="478"/>
          <ac:picMkLst>
            <pc:docMk/>
            <pc:sldMk cId="3670955802" sldId="302"/>
            <ac:picMk id="15" creationId="{00000000-0000-0000-0000-000000000000}"/>
          </ac:picMkLst>
        </pc:picChg>
        <pc:picChg chg="del">
          <ac:chgData name="Vladislav Shuvalov" userId="474cf1bd15ce3829" providerId="LiveId" clId="{6EE94C4A-6ECF-49BB-ACA0-3FF2B5CBC5F0}" dt="2022-04-14T15:35:47.335" v="15" actId="478"/>
          <ac:picMkLst>
            <pc:docMk/>
            <pc:sldMk cId="3670955802" sldId="302"/>
            <ac:picMk id="18" creationId="{00000000-0000-0000-0000-000000000000}"/>
          </ac:picMkLst>
        </pc:picChg>
        <pc:picChg chg="del">
          <ac:chgData name="Vladislav Shuvalov" userId="474cf1bd15ce3829" providerId="LiveId" clId="{6EE94C4A-6ECF-49BB-ACA0-3FF2B5CBC5F0}" dt="2022-04-14T15:35:47.335" v="15" actId="478"/>
          <ac:picMkLst>
            <pc:docMk/>
            <pc:sldMk cId="3670955802" sldId="302"/>
            <ac:picMk id="35" creationId="{00000000-0000-0000-0000-000000000000}"/>
          </ac:picMkLst>
        </pc:picChg>
        <pc:picChg chg="del">
          <ac:chgData name="Vladislav Shuvalov" userId="474cf1bd15ce3829" providerId="LiveId" clId="{6EE94C4A-6ECF-49BB-ACA0-3FF2B5CBC5F0}" dt="2022-04-14T15:35:47.335" v="15" actId="478"/>
          <ac:picMkLst>
            <pc:docMk/>
            <pc:sldMk cId="3670955802" sldId="302"/>
            <ac:picMk id="36" creationId="{00000000-0000-0000-0000-000000000000}"/>
          </ac:picMkLst>
        </pc:picChg>
        <pc:picChg chg="add mod">
          <ac:chgData name="Vladislav Shuvalov" userId="474cf1bd15ce3829" providerId="LiveId" clId="{6EE94C4A-6ECF-49BB-ACA0-3FF2B5CBC5F0}" dt="2022-04-14T15:36:05.558" v="24"/>
          <ac:picMkLst>
            <pc:docMk/>
            <pc:sldMk cId="3670955802" sldId="302"/>
            <ac:picMk id="43" creationId="{37E19A90-869D-486D-80B4-250BD97AF9CB}"/>
          </ac:picMkLst>
        </pc:picChg>
        <pc:picChg chg="add mod">
          <ac:chgData name="Vladislav Shuvalov" userId="474cf1bd15ce3829" providerId="LiveId" clId="{6EE94C4A-6ECF-49BB-ACA0-3FF2B5CBC5F0}" dt="2022-04-14T15:36:05.558" v="24"/>
          <ac:picMkLst>
            <pc:docMk/>
            <pc:sldMk cId="3670955802" sldId="302"/>
            <ac:picMk id="50" creationId="{D67C1E5F-2DB8-4959-B350-03CA97A2D329}"/>
          </ac:picMkLst>
        </pc:picChg>
        <pc:picChg chg="add mod">
          <ac:chgData name="Vladislav Shuvalov" userId="474cf1bd15ce3829" providerId="LiveId" clId="{6EE94C4A-6ECF-49BB-ACA0-3FF2B5CBC5F0}" dt="2022-04-14T15:36:05.558" v="24"/>
          <ac:picMkLst>
            <pc:docMk/>
            <pc:sldMk cId="3670955802" sldId="302"/>
            <ac:picMk id="51" creationId="{CBD68C1B-D812-44CD-A2CB-D96AC84B454C}"/>
          </ac:picMkLst>
        </pc:picChg>
        <pc:picChg chg="add mod">
          <ac:chgData name="Vladislav Shuvalov" userId="474cf1bd15ce3829" providerId="LiveId" clId="{6EE94C4A-6ECF-49BB-ACA0-3FF2B5CBC5F0}" dt="2022-04-14T15:36:05.558" v="24"/>
          <ac:picMkLst>
            <pc:docMk/>
            <pc:sldMk cId="3670955802" sldId="302"/>
            <ac:picMk id="53" creationId="{793EAB6D-2C60-41BF-8D90-F306F1B50AC8}"/>
          </ac:picMkLst>
        </pc:picChg>
        <pc:picChg chg="add mod">
          <ac:chgData name="Vladislav Shuvalov" userId="474cf1bd15ce3829" providerId="LiveId" clId="{6EE94C4A-6ECF-49BB-ACA0-3FF2B5CBC5F0}" dt="2022-04-14T15:36:05.558" v="24"/>
          <ac:picMkLst>
            <pc:docMk/>
            <pc:sldMk cId="3670955802" sldId="302"/>
            <ac:picMk id="54" creationId="{DA9AAC09-A542-422B-B816-E6D9BBE086D7}"/>
          </ac:picMkLst>
        </pc:picChg>
        <pc:picChg chg="add mod">
          <ac:chgData name="Vladislav Shuvalov" userId="474cf1bd15ce3829" providerId="LiveId" clId="{6EE94C4A-6ECF-49BB-ACA0-3FF2B5CBC5F0}" dt="2022-04-14T15:36:05.558" v="24"/>
          <ac:picMkLst>
            <pc:docMk/>
            <pc:sldMk cId="3670955802" sldId="302"/>
            <ac:picMk id="56" creationId="{73C8A7BB-A079-40FC-A42F-94F0EEBDC389}"/>
          </ac:picMkLst>
        </pc:picChg>
        <pc:picChg chg="add mod">
          <ac:chgData name="Vladislav Shuvalov" userId="474cf1bd15ce3829" providerId="LiveId" clId="{6EE94C4A-6ECF-49BB-ACA0-3FF2B5CBC5F0}" dt="2022-04-14T15:36:05.558" v="24"/>
          <ac:picMkLst>
            <pc:docMk/>
            <pc:sldMk cId="3670955802" sldId="302"/>
            <ac:picMk id="58" creationId="{3A2C6A19-B778-4FB3-AA47-49A809658D82}"/>
          </ac:picMkLst>
        </pc:picChg>
        <pc:picChg chg="add mod">
          <ac:chgData name="Vladislav Shuvalov" userId="474cf1bd15ce3829" providerId="LiveId" clId="{6EE94C4A-6ECF-49BB-ACA0-3FF2B5CBC5F0}" dt="2022-04-14T15:36:05.558" v="24"/>
          <ac:picMkLst>
            <pc:docMk/>
            <pc:sldMk cId="3670955802" sldId="302"/>
            <ac:picMk id="59" creationId="{DD8A9B43-98FE-440E-A16F-44A5CED180D2}"/>
          </ac:picMkLst>
        </pc:picChg>
        <pc:picChg chg="add mod">
          <ac:chgData name="Vladislav Shuvalov" userId="474cf1bd15ce3829" providerId="LiveId" clId="{6EE94C4A-6ECF-49BB-ACA0-3FF2B5CBC5F0}" dt="2022-04-14T15:36:05.558" v="24"/>
          <ac:picMkLst>
            <pc:docMk/>
            <pc:sldMk cId="3670955802" sldId="302"/>
            <ac:picMk id="60" creationId="{412BC6DD-47B8-4031-BADB-63530A8304A7}"/>
          </ac:picMkLst>
        </pc:picChg>
        <pc:picChg chg="add mod">
          <ac:chgData name="Vladislav Shuvalov" userId="474cf1bd15ce3829" providerId="LiveId" clId="{6EE94C4A-6ECF-49BB-ACA0-3FF2B5CBC5F0}" dt="2022-04-14T15:36:05.558" v="24"/>
          <ac:picMkLst>
            <pc:docMk/>
            <pc:sldMk cId="3670955802" sldId="302"/>
            <ac:picMk id="65" creationId="{D5923358-871B-4303-A055-0B524E7466F7}"/>
          </ac:picMkLst>
        </pc:picChg>
        <pc:picChg chg="add mod">
          <ac:chgData name="Vladislav Shuvalov" userId="474cf1bd15ce3829" providerId="LiveId" clId="{6EE94C4A-6ECF-49BB-ACA0-3FF2B5CBC5F0}" dt="2022-04-14T15:36:05.558" v="24"/>
          <ac:picMkLst>
            <pc:docMk/>
            <pc:sldMk cId="3670955802" sldId="302"/>
            <ac:picMk id="67" creationId="{8C401F6A-ED53-4ABB-8426-5BE43199346D}"/>
          </ac:picMkLst>
        </pc:picChg>
        <pc:picChg chg="del">
          <ac:chgData name="Vladislav Shuvalov" userId="474cf1bd15ce3829" providerId="LiveId" clId="{6EE94C4A-6ECF-49BB-ACA0-3FF2B5CBC5F0}" dt="2022-04-14T15:35:47.335" v="15" actId="478"/>
          <ac:picMkLst>
            <pc:docMk/>
            <pc:sldMk cId="3670955802" sldId="302"/>
            <ac:picMk id="3074" creationId="{00000000-0000-0000-0000-000000000000}"/>
          </ac:picMkLst>
        </pc:picChg>
        <pc:picChg chg="del">
          <ac:chgData name="Vladislav Shuvalov" userId="474cf1bd15ce3829" providerId="LiveId" clId="{6EE94C4A-6ECF-49BB-ACA0-3FF2B5CBC5F0}" dt="2022-04-14T15:35:47.335" v="15" actId="478"/>
          <ac:picMkLst>
            <pc:docMk/>
            <pc:sldMk cId="3670955802" sldId="302"/>
            <ac:picMk id="3078" creationId="{00000000-0000-0000-0000-000000000000}"/>
          </ac:picMkLst>
        </pc:picChg>
        <pc:picChg chg="del">
          <ac:chgData name="Vladislav Shuvalov" userId="474cf1bd15ce3829" providerId="LiveId" clId="{6EE94C4A-6ECF-49BB-ACA0-3FF2B5CBC5F0}" dt="2022-04-14T15:35:47.335" v="15" actId="478"/>
          <ac:picMkLst>
            <pc:docMk/>
            <pc:sldMk cId="3670955802" sldId="302"/>
            <ac:picMk id="3080" creationId="{00000000-0000-0000-0000-000000000000}"/>
          </ac:picMkLst>
        </pc:picChg>
        <pc:picChg chg="del">
          <ac:chgData name="Vladislav Shuvalov" userId="474cf1bd15ce3829" providerId="LiveId" clId="{6EE94C4A-6ECF-49BB-ACA0-3FF2B5CBC5F0}" dt="2022-04-14T15:35:47.335" v="15" actId="478"/>
          <ac:picMkLst>
            <pc:docMk/>
            <pc:sldMk cId="3670955802" sldId="302"/>
            <ac:picMk id="3082" creationId="{00000000-0000-0000-0000-000000000000}"/>
          </ac:picMkLst>
        </pc:picChg>
      </pc:sldChg>
      <pc:sldChg chg="addSp delSp modSp mod">
        <pc:chgData name="Vladislav Shuvalov" userId="474cf1bd15ce3829" providerId="LiveId" clId="{6EE94C4A-6ECF-49BB-ACA0-3FF2B5CBC5F0}" dt="2022-04-14T16:39:19.416" v="750" actId="207"/>
        <pc:sldMkLst>
          <pc:docMk/>
          <pc:sldMk cId="638917286" sldId="303"/>
        </pc:sldMkLst>
        <pc:spChg chg="mod">
          <ac:chgData name="Vladislav Shuvalov" userId="474cf1bd15ce3829" providerId="LiveId" clId="{6EE94C4A-6ECF-49BB-ACA0-3FF2B5CBC5F0}" dt="2022-04-14T15:39:31.936" v="45" actId="1076"/>
          <ac:spMkLst>
            <pc:docMk/>
            <pc:sldMk cId="638917286" sldId="303"/>
            <ac:spMk id="9" creationId="{3C9B06BB-620B-44CF-BE52-7295CC8A4AC7}"/>
          </ac:spMkLst>
        </pc:spChg>
        <pc:spChg chg="add del mod">
          <ac:chgData name="Vladislav Shuvalov" userId="474cf1bd15ce3829" providerId="LiveId" clId="{6EE94C4A-6ECF-49BB-ACA0-3FF2B5CBC5F0}" dt="2022-04-14T16:37:48.013" v="721" actId="478"/>
          <ac:spMkLst>
            <pc:docMk/>
            <pc:sldMk cId="638917286" sldId="303"/>
            <ac:spMk id="10" creationId="{2F6BB38B-2BF8-4DB1-9787-96661613F1C8}"/>
          </ac:spMkLst>
        </pc:spChg>
        <pc:spChg chg="add mod">
          <ac:chgData name="Vladislav Shuvalov" userId="474cf1bd15ce3829" providerId="LiveId" clId="{6EE94C4A-6ECF-49BB-ACA0-3FF2B5CBC5F0}" dt="2022-04-14T16:37:56.818" v="724" actId="1076"/>
          <ac:spMkLst>
            <pc:docMk/>
            <pc:sldMk cId="638917286" sldId="303"/>
            <ac:spMk id="11" creationId="{D62CCC17-00DA-435E-A46E-46E01B09E0AE}"/>
          </ac:spMkLst>
        </pc:spChg>
        <pc:spChg chg="add mod">
          <ac:chgData name="Vladislav Shuvalov" userId="474cf1bd15ce3829" providerId="LiveId" clId="{6EE94C4A-6ECF-49BB-ACA0-3FF2B5CBC5F0}" dt="2022-04-14T15:39:35.469" v="47" actId="1076"/>
          <ac:spMkLst>
            <pc:docMk/>
            <pc:sldMk cId="638917286" sldId="303"/>
            <ac:spMk id="13" creationId="{7B438743-B193-4A0D-B91F-E62AA1F21616}"/>
          </ac:spMkLst>
        </pc:spChg>
        <pc:spChg chg="add mod">
          <ac:chgData name="Vladislav Shuvalov" userId="474cf1bd15ce3829" providerId="LiveId" clId="{6EE94C4A-6ECF-49BB-ACA0-3FF2B5CBC5F0}" dt="2022-04-14T15:39:35.469" v="47" actId="1076"/>
          <ac:spMkLst>
            <pc:docMk/>
            <pc:sldMk cId="638917286" sldId="303"/>
            <ac:spMk id="16" creationId="{34BFC937-5697-497D-9B2D-BDA84EEBA2BF}"/>
          </ac:spMkLst>
        </pc:spChg>
        <pc:spChg chg="add del">
          <ac:chgData name="Vladislav Shuvalov" userId="474cf1bd15ce3829" providerId="LiveId" clId="{6EE94C4A-6ECF-49BB-ACA0-3FF2B5CBC5F0}" dt="2022-04-14T16:38:48.017" v="736" actId="22"/>
          <ac:spMkLst>
            <pc:docMk/>
            <pc:sldMk cId="638917286" sldId="303"/>
            <ac:spMk id="17" creationId="{D6726529-D5E1-4759-8BFD-2646619C416B}"/>
          </ac:spMkLst>
        </pc:spChg>
        <pc:spChg chg="add del mod">
          <ac:chgData name="Vladislav Shuvalov" userId="474cf1bd15ce3829" providerId="LiveId" clId="{6EE94C4A-6ECF-49BB-ACA0-3FF2B5CBC5F0}" dt="2022-04-14T16:39:02.324" v="743"/>
          <ac:spMkLst>
            <pc:docMk/>
            <pc:sldMk cId="638917286" sldId="303"/>
            <ac:spMk id="18" creationId="{8E7A8CD2-6013-4653-A8A8-B07CB6090AE5}"/>
          </ac:spMkLst>
        </pc:spChg>
        <pc:spChg chg="add mod">
          <ac:chgData name="Vladislav Shuvalov" userId="474cf1bd15ce3829" providerId="LiveId" clId="{6EE94C4A-6ECF-49BB-ACA0-3FF2B5CBC5F0}" dt="2022-04-14T16:39:19.416" v="750" actId="207"/>
          <ac:spMkLst>
            <pc:docMk/>
            <pc:sldMk cId="638917286" sldId="303"/>
            <ac:spMk id="19" creationId="{BB8BDE24-670A-411B-B2D5-33D0AE59570E}"/>
          </ac:spMkLst>
        </pc:spChg>
        <pc:spChg chg="del">
          <ac:chgData name="Vladislav Shuvalov" userId="474cf1bd15ce3829" providerId="LiveId" clId="{6EE94C4A-6ECF-49BB-ACA0-3FF2B5CBC5F0}" dt="2022-04-14T16:37:51.038" v="722" actId="478"/>
          <ac:spMkLst>
            <pc:docMk/>
            <pc:sldMk cId="638917286" sldId="303"/>
            <ac:spMk id="43" creationId="{5A2CED12-C708-40AA-A90A-C8CBC5283064}"/>
          </ac:spMkLst>
        </pc:spChg>
        <pc:spChg chg="del">
          <ac:chgData name="Vladislav Shuvalov" userId="474cf1bd15ce3829" providerId="LiveId" clId="{6EE94C4A-6ECF-49BB-ACA0-3FF2B5CBC5F0}" dt="2022-04-14T15:36:47.721" v="25" actId="478"/>
          <ac:spMkLst>
            <pc:docMk/>
            <pc:sldMk cId="638917286" sldId="303"/>
            <ac:spMk id="46" creationId="{B4C09098-E6BA-4555-A1C0-2957B0ABCF06}"/>
          </ac:spMkLst>
        </pc:spChg>
        <pc:graphicFrameChg chg="add mod modGraphic">
          <ac:chgData name="Vladislav Shuvalov" userId="474cf1bd15ce3829" providerId="LiveId" clId="{6EE94C4A-6ECF-49BB-ACA0-3FF2B5CBC5F0}" dt="2022-04-14T16:37:53.038" v="723" actId="14734"/>
          <ac:graphicFrameMkLst>
            <pc:docMk/>
            <pc:sldMk cId="638917286" sldId="303"/>
            <ac:graphicFrameMk id="12" creationId="{3C8F02C0-31DD-4701-8D6B-21FC008EDA56}"/>
          </ac:graphicFrameMkLst>
        </pc:graphicFrameChg>
        <pc:picChg chg="add mod">
          <ac:chgData name="Vladislav Shuvalov" userId="474cf1bd15ce3829" providerId="LiveId" clId="{6EE94C4A-6ECF-49BB-ACA0-3FF2B5CBC5F0}" dt="2022-04-14T15:36:48.455" v="26"/>
          <ac:picMkLst>
            <pc:docMk/>
            <pc:sldMk cId="638917286" sldId="303"/>
            <ac:picMk id="14" creationId="{D1F1027A-1EC3-4C66-BC7C-433AA1ADB559}"/>
          </ac:picMkLst>
        </pc:picChg>
        <pc:picChg chg="add mod">
          <ac:chgData name="Vladislav Shuvalov" userId="474cf1bd15ce3829" providerId="LiveId" clId="{6EE94C4A-6ECF-49BB-ACA0-3FF2B5CBC5F0}" dt="2022-04-14T15:36:48.455" v="26"/>
          <ac:picMkLst>
            <pc:docMk/>
            <pc:sldMk cId="638917286" sldId="303"/>
            <ac:picMk id="15" creationId="{A24A9E59-701F-4FA6-B7D8-09205D54D42A}"/>
          </ac:picMkLst>
        </pc:picChg>
      </pc:sldChg>
      <pc:sldChg chg="addSp delSp modSp mod">
        <pc:chgData name="Vladislav Shuvalov" userId="474cf1bd15ce3829" providerId="LiveId" clId="{6EE94C4A-6ECF-49BB-ACA0-3FF2B5CBC5F0}" dt="2022-04-14T16:39:15.077" v="748" actId="21"/>
        <pc:sldMkLst>
          <pc:docMk/>
          <pc:sldMk cId="3648942405" sldId="304"/>
        </pc:sldMkLst>
        <pc:spChg chg="del">
          <ac:chgData name="Vladislav Shuvalov" userId="474cf1bd15ce3829" providerId="LiveId" clId="{6EE94C4A-6ECF-49BB-ACA0-3FF2B5CBC5F0}" dt="2022-04-14T15:37:28.836" v="28" actId="478"/>
          <ac:spMkLst>
            <pc:docMk/>
            <pc:sldMk cId="3648942405" sldId="304"/>
            <ac:spMk id="2" creationId="{5651368A-72A5-4E5B-9406-9EAAD914F9B8}"/>
          </ac:spMkLst>
        </pc:spChg>
        <pc:spChg chg="del">
          <ac:chgData name="Vladislav Shuvalov" userId="474cf1bd15ce3829" providerId="LiveId" clId="{6EE94C4A-6ECF-49BB-ACA0-3FF2B5CBC5F0}" dt="2022-04-14T15:37:28.836" v="28" actId="478"/>
          <ac:spMkLst>
            <pc:docMk/>
            <pc:sldMk cId="3648942405" sldId="304"/>
            <ac:spMk id="24" creationId="{E3E9CB74-8FAF-417D-910E-4C377A17C1E2}"/>
          </ac:spMkLst>
        </pc:spChg>
        <pc:spChg chg="del">
          <ac:chgData name="Vladislav Shuvalov" userId="474cf1bd15ce3829" providerId="LiveId" clId="{6EE94C4A-6ECF-49BB-ACA0-3FF2B5CBC5F0}" dt="2022-04-14T15:37:28.836" v="28" actId="478"/>
          <ac:spMkLst>
            <pc:docMk/>
            <pc:sldMk cId="3648942405" sldId="304"/>
            <ac:spMk id="25" creationId="{F7ED7C41-E90F-407D-B021-0BD544D5D70A}"/>
          </ac:spMkLst>
        </pc:spChg>
        <pc:spChg chg="add del mod">
          <ac:chgData name="Vladislav Shuvalov" userId="474cf1bd15ce3829" providerId="LiveId" clId="{6EE94C4A-6ECF-49BB-ACA0-3FF2B5CBC5F0}" dt="2022-04-14T16:39:15.077" v="748" actId="21"/>
          <ac:spMkLst>
            <pc:docMk/>
            <pc:sldMk cId="3648942405" sldId="304"/>
            <ac:spMk id="30" creationId="{1AC68FF4-4196-4ABC-9F3D-AEF665135B8A}"/>
          </ac:spMkLst>
        </pc:spChg>
        <pc:spChg chg="add mod">
          <ac:chgData name="Vladislav Shuvalov" userId="474cf1bd15ce3829" providerId="LiveId" clId="{6EE94C4A-6ECF-49BB-ACA0-3FF2B5CBC5F0}" dt="2022-04-14T15:37:29.532" v="29"/>
          <ac:spMkLst>
            <pc:docMk/>
            <pc:sldMk cId="3648942405" sldId="304"/>
            <ac:spMk id="31" creationId="{AABA06E0-328D-4655-8A66-F41A21D4112C}"/>
          </ac:spMkLst>
        </pc:spChg>
        <pc:spChg chg="add mod">
          <ac:chgData name="Vladislav Shuvalov" userId="474cf1bd15ce3829" providerId="LiveId" clId="{6EE94C4A-6ECF-49BB-ACA0-3FF2B5CBC5F0}" dt="2022-04-14T15:37:29.532" v="29"/>
          <ac:spMkLst>
            <pc:docMk/>
            <pc:sldMk cId="3648942405" sldId="304"/>
            <ac:spMk id="32" creationId="{8FD42C70-B822-436E-BD14-82BCB47FC8C1}"/>
          </ac:spMkLst>
        </pc:spChg>
        <pc:spChg chg="add mod">
          <ac:chgData name="Vladislav Shuvalov" userId="474cf1bd15ce3829" providerId="LiveId" clId="{6EE94C4A-6ECF-49BB-ACA0-3FF2B5CBC5F0}" dt="2022-04-14T16:38:23.588" v="726" actId="14100"/>
          <ac:spMkLst>
            <pc:docMk/>
            <pc:sldMk cId="3648942405" sldId="304"/>
            <ac:spMk id="33" creationId="{4E4E1E6C-AB92-4E3D-9FAF-DF52B9128726}"/>
          </ac:spMkLst>
        </pc:spChg>
        <pc:spChg chg="mod">
          <ac:chgData name="Vladislav Shuvalov" userId="474cf1bd15ce3829" providerId="LiveId" clId="{6EE94C4A-6ECF-49BB-ACA0-3FF2B5CBC5F0}" dt="2022-04-14T15:37:29.532" v="29"/>
          <ac:spMkLst>
            <pc:docMk/>
            <pc:sldMk cId="3648942405" sldId="304"/>
            <ac:spMk id="35" creationId="{BD563FCA-591E-446A-8669-87201C23FDB2}"/>
          </ac:spMkLst>
        </pc:spChg>
        <pc:spChg chg="add mod">
          <ac:chgData name="Vladislav Shuvalov" userId="474cf1bd15ce3829" providerId="LiveId" clId="{6EE94C4A-6ECF-49BB-ACA0-3FF2B5CBC5F0}" dt="2022-04-14T15:37:29.532" v="29"/>
          <ac:spMkLst>
            <pc:docMk/>
            <pc:sldMk cId="3648942405" sldId="304"/>
            <ac:spMk id="37" creationId="{2DF57CEB-A81B-43FE-8595-92217ACEE4E9}"/>
          </ac:spMkLst>
        </pc:spChg>
        <pc:spChg chg="add mod">
          <ac:chgData name="Vladislav Shuvalov" userId="474cf1bd15ce3829" providerId="LiveId" clId="{6EE94C4A-6ECF-49BB-ACA0-3FF2B5CBC5F0}" dt="2022-04-14T15:37:29.532" v="29"/>
          <ac:spMkLst>
            <pc:docMk/>
            <pc:sldMk cId="3648942405" sldId="304"/>
            <ac:spMk id="40" creationId="{A2DF8D21-2E2B-4458-8FB7-90B8645B86D4}"/>
          </ac:spMkLst>
        </pc:spChg>
        <pc:spChg chg="add mod">
          <ac:chgData name="Vladislav Shuvalov" userId="474cf1bd15ce3829" providerId="LiveId" clId="{6EE94C4A-6ECF-49BB-ACA0-3FF2B5CBC5F0}" dt="2022-04-14T15:37:29.532" v="29"/>
          <ac:spMkLst>
            <pc:docMk/>
            <pc:sldMk cId="3648942405" sldId="304"/>
            <ac:spMk id="48" creationId="{9536A1BF-2195-4527-A2BF-B0286D1CA6F5}"/>
          </ac:spMkLst>
        </pc:spChg>
        <pc:spChg chg="del">
          <ac:chgData name="Vladislav Shuvalov" userId="474cf1bd15ce3829" providerId="LiveId" clId="{6EE94C4A-6ECF-49BB-ACA0-3FF2B5CBC5F0}" dt="2022-04-14T15:37:28.836" v="28" actId="478"/>
          <ac:spMkLst>
            <pc:docMk/>
            <pc:sldMk cId="3648942405" sldId="304"/>
            <ac:spMk id="50" creationId="{DFF90F58-A6EC-46F4-B62C-3D346B8815D5}"/>
          </ac:spMkLst>
        </pc:spChg>
        <pc:spChg chg="del">
          <ac:chgData name="Vladislav Shuvalov" userId="474cf1bd15ce3829" providerId="LiveId" clId="{6EE94C4A-6ECF-49BB-ACA0-3FF2B5CBC5F0}" dt="2022-04-14T15:37:27.777" v="27" actId="478"/>
          <ac:spMkLst>
            <pc:docMk/>
            <pc:sldMk cId="3648942405" sldId="304"/>
            <ac:spMk id="51" creationId="{D4760EED-AC67-431B-A237-EBF4956CCC0F}"/>
          </ac:spMkLst>
        </pc:spChg>
        <pc:spChg chg="del">
          <ac:chgData name="Vladislav Shuvalov" userId="474cf1bd15ce3829" providerId="LiveId" clId="{6EE94C4A-6ECF-49BB-ACA0-3FF2B5CBC5F0}" dt="2022-04-14T15:37:28.836" v="28" actId="478"/>
          <ac:spMkLst>
            <pc:docMk/>
            <pc:sldMk cId="3648942405" sldId="304"/>
            <ac:spMk id="52" creationId="{FF0FC364-E3A9-4BED-B0E3-8114BDB93E4B}"/>
          </ac:spMkLst>
        </pc:spChg>
        <pc:spChg chg="add mod">
          <ac:chgData name="Vladislav Shuvalov" userId="474cf1bd15ce3829" providerId="LiveId" clId="{6EE94C4A-6ECF-49BB-ACA0-3FF2B5CBC5F0}" dt="2022-04-14T15:37:29.532" v="29"/>
          <ac:spMkLst>
            <pc:docMk/>
            <pc:sldMk cId="3648942405" sldId="304"/>
            <ac:spMk id="57" creationId="{7FBDCCCB-BC8E-4C1D-97A5-25C11B55E491}"/>
          </ac:spMkLst>
        </pc:spChg>
        <pc:spChg chg="add mod">
          <ac:chgData name="Vladislav Shuvalov" userId="474cf1bd15ce3829" providerId="LiveId" clId="{6EE94C4A-6ECF-49BB-ACA0-3FF2B5CBC5F0}" dt="2022-04-14T15:37:29.532" v="29"/>
          <ac:spMkLst>
            <pc:docMk/>
            <pc:sldMk cId="3648942405" sldId="304"/>
            <ac:spMk id="58" creationId="{72CD2ED7-1026-48E6-8F07-73F56EFB05C2}"/>
          </ac:spMkLst>
        </pc:spChg>
        <pc:spChg chg="add mod">
          <ac:chgData name="Vladislav Shuvalov" userId="474cf1bd15ce3829" providerId="LiveId" clId="{6EE94C4A-6ECF-49BB-ACA0-3FF2B5CBC5F0}" dt="2022-04-14T15:37:29.532" v="29"/>
          <ac:spMkLst>
            <pc:docMk/>
            <pc:sldMk cId="3648942405" sldId="304"/>
            <ac:spMk id="59" creationId="{40383557-5010-43B7-BA3B-08CA4E31FCF5}"/>
          </ac:spMkLst>
        </pc:spChg>
        <pc:spChg chg="add mod">
          <ac:chgData name="Vladislav Shuvalov" userId="474cf1bd15ce3829" providerId="LiveId" clId="{6EE94C4A-6ECF-49BB-ACA0-3FF2B5CBC5F0}" dt="2022-04-14T15:37:29.532" v="29"/>
          <ac:spMkLst>
            <pc:docMk/>
            <pc:sldMk cId="3648942405" sldId="304"/>
            <ac:spMk id="60" creationId="{668C0FDB-C714-4246-8238-439DEA1C3ECE}"/>
          </ac:spMkLst>
        </pc:spChg>
        <pc:spChg chg="add mod">
          <ac:chgData name="Vladislav Shuvalov" userId="474cf1bd15ce3829" providerId="LiveId" clId="{6EE94C4A-6ECF-49BB-ACA0-3FF2B5CBC5F0}" dt="2022-04-14T15:37:29.532" v="29"/>
          <ac:spMkLst>
            <pc:docMk/>
            <pc:sldMk cId="3648942405" sldId="304"/>
            <ac:spMk id="61" creationId="{E24ECE1D-461B-46CD-8745-3FE65A0D1B46}"/>
          </ac:spMkLst>
        </pc:spChg>
        <pc:spChg chg="add mod">
          <ac:chgData name="Vladislav Shuvalov" userId="474cf1bd15ce3829" providerId="LiveId" clId="{6EE94C4A-6ECF-49BB-ACA0-3FF2B5CBC5F0}" dt="2022-04-14T15:37:29.532" v="29"/>
          <ac:spMkLst>
            <pc:docMk/>
            <pc:sldMk cId="3648942405" sldId="304"/>
            <ac:spMk id="62" creationId="{99D22B12-5464-4FD0-8706-8FB9D02CA38B}"/>
          </ac:spMkLst>
        </pc:spChg>
        <pc:spChg chg="add mod">
          <ac:chgData name="Vladislav Shuvalov" userId="474cf1bd15ce3829" providerId="LiveId" clId="{6EE94C4A-6ECF-49BB-ACA0-3FF2B5CBC5F0}" dt="2022-04-14T15:37:29.532" v="29"/>
          <ac:spMkLst>
            <pc:docMk/>
            <pc:sldMk cId="3648942405" sldId="304"/>
            <ac:spMk id="63" creationId="{23AE9DE6-7FF0-4D1D-96A5-04FD662372EB}"/>
          </ac:spMkLst>
        </pc:spChg>
        <pc:spChg chg="add mod">
          <ac:chgData name="Vladislav Shuvalov" userId="474cf1bd15ce3829" providerId="LiveId" clId="{6EE94C4A-6ECF-49BB-ACA0-3FF2B5CBC5F0}" dt="2022-04-14T15:37:29.532" v="29"/>
          <ac:spMkLst>
            <pc:docMk/>
            <pc:sldMk cId="3648942405" sldId="304"/>
            <ac:spMk id="64" creationId="{7B8F1497-5FF9-414D-97EC-E1646F2D80F5}"/>
          </ac:spMkLst>
        </pc:spChg>
        <pc:spChg chg="add mod">
          <ac:chgData name="Vladislav Shuvalov" userId="474cf1bd15ce3829" providerId="LiveId" clId="{6EE94C4A-6ECF-49BB-ACA0-3FF2B5CBC5F0}" dt="2022-04-14T15:37:29.532" v="29"/>
          <ac:spMkLst>
            <pc:docMk/>
            <pc:sldMk cId="3648942405" sldId="304"/>
            <ac:spMk id="70" creationId="{8E94BB81-8AAE-44E4-93B6-A8A957F16827}"/>
          </ac:spMkLst>
        </pc:spChg>
        <pc:spChg chg="add mod">
          <ac:chgData name="Vladislav Shuvalov" userId="474cf1bd15ce3829" providerId="LiveId" clId="{6EE94C4A-6ECF-49BB-ACA0-3FF2B5CBC5F0}" dt="2022-04-14T15:37:29.532" v="29"/>
          <ac:spMkLst>
            <pc:docMk/>
            <pc:sldMk cId="3648942405" sldId="304"/>
            <ac:spMk id="72" creationId="{2F2827D3-6B3D-4189-980E-72A159C36AE8}"/>
          </ac:spMkLst>
        </pc:spChg>
        <pc:spChg chg="add mod">
          <ac:chgData name="Vladislav Shuvalov" userId="474cf1bd15ce3829" providerId="LiveId" clId="{6EE94C4A-6ECF-49BB-ACA0-3FF2B5CBC5F0}" dt="2022-04-14T15:37:29.532" v="29"/>
          <ac:spMkLst>
            <pc:docMk/>
            <pc:sldMk cId="3648942405" sldId="304"/>
            <ac:spMk id="73" creationId="{EE4EC2F4-AED3-4508-A348-865D70501CF4}"/>
          </ac:spMkLst>
        </pc:spChg>
        <pc:spChg chg="add mod">
          <ac:chgData name="Vladislav Shuvalov" userId="474cf1bd15ce3829" providerId="LiveId" clId="{6EE94C4A-6ECF-49BB-ACA0-3FF2B5CBC5F0}" dt="2022-04-14T15:37:29.532" v="29"/>
          <ac:spMkLst>
            <pc:docMk/>
            <pc:sldMk cId="3648942405" sldId="304"/>
            <ac:spMk id="74" creationId="{AFFFDDD8-97AE-4C76-81C0-94AB1D5B1A81}"/>
          </ac:spMkLst>
        </pc:spChg>
        <pc:spChg chg="del">
          <ac:chgData name="Vladislav Shuvalov" userId="474cf1bd15ce3829" providerId="LiveId" clId="{6EE94C4A-6ECF-49BB-ACA0-3FF2B5CBC5F0}" dt="2022-04-14T15:37:28.836" v="28" actId="478"/>
          <ac:spMkLst>
            <pc:docMk/>
            <pc:sldMk cId="3648942405" sldId="304"/>
            <ac:spMk id="80" creationId="{D3673393-DDD3-415C-A54E-852322D96A3E}"/>
          </ac:spMkLst>
        </pc:spChg>
        <pc:spChg chg="del">
          <ac:chgData name="Vladislav Shuvalov" userId="474cf1bd15ce3829" providerId="LiveId" clId="{6EE94C4A-6ECF-49BB-ACA0-3FF2B5CBC5F0}" dt="2022-04-14T15:37:28.836" v="28" actId="478"/>
          <ac:spMkLst>
            <pc:docMk/>
            <pc:sldMk cId="3648942405" sldId="304"/>
            <ac:spMk id="82" creationId="{3523DA7E-667A-45A6-87F4-13EA0FC4FBCA}"/>
          </ac:spMkLst>
        </pc:spChg>
        <pc:spChg chg="del">
          <ac:chgData name="Vladislav Shuvalov" userId="474cf1bd15ce3829" providerId="LiveId" clId="{6EE94C4A-6ECF-49BB-ACA0-3FF2B5CBC5F0}" dt="2022-04-14T15:37:28.836" v="28" actId="478"/>
          <ac:spMkLst>
            <pc:docMk/>
            <pc:sldMk cId="3648942405" sldId="304"/>
            <ac:spMk id="88" creationId="{E00A8CBF-0511-46D2-AA7A-EEAC6B8E675C}"/>
          </ac:spMkLst>
        </pc:spChg>
        <pc:spChg chg="del">
          <ac:chgData name="Vladislav Shuvalov" userId="474cf1bd15ce3829" providerId="LiveId" clId="{6EE94C4A-6ECF-49BB-ACA0-3FF2B5CBC5F0}" dt="2022-04-14T15:37:28.836" v="28" actId="478"/>
          <ac:spMkLst>
            <pc:docMk/>
            <pc:sldMk cId="3648942405" sldId="304"/>
            <ac:spMk id="90" creationId="{27D12471-B9A1-44C9-90EA-79D31BC4EB49}"/>
          </ac:spMkLst>
        </pc:spChg>
        <pc:spChg chg="del">
          <ac:chgData name="Vladislav Shuvalov" userId="474cf1bd15ce3829" providerId="LiveId" clId="{6EE94C4A-6ECF-49BB-ACA0-3FF2B5CBC5F0}" dt="2022-04-14T15:37:28.836" v="28" actId="478"/>
          <ac:spMkLst>
            <pc:docMk/>
            <pc:sldMk cId="3648942405" sldId="304"/>
            <ac:spMk id="92" creationId="{BF8C79A1-FD8F-48BA-8D15-6077C53DF533}"/>
          </ac:spMkLst>
        </pc:spChg>
        <pc:grpChg chg="add mod">
          <ac:chgData name="Vladislav Shuvalov" userId="474cf1bd15ce3829" providerId="LiveId" clId="{6EE94C4A-6ECF-49BB-ACA0-3FF2B5CBC5F0}" dt="2022-04-14T16:38:20.675" v="725" actId="14100"/>
          <ac:grpSpMkLst>
            <pc:docMk/>
            <pc:sldMk cId="3648942405" sldId="304"/>
            <ac:grpSpMk id="34" creationId="{DB6EC3C0-397A-4074-A935-AD03DD12F421}"/>
          </ac:grpSpMkLst>
        </pc:grpChg>
        <pc:grpChg chg="del">
          <ac:chgData name="Vladislav Shuvalov" userId="474cf1bd15ce3829" providerId="LiveId" clId="{6EE94C4A-6ECF-49BB-ACA0-3FF2B5CBC5F0}" dt="2022-04-14T15:37:28.836" v="28" actId="478"/>
          <ac:grpSpMkLst>
            <pc:docMk/>
            <pc:sldMk cId="3648942405" sldId="304"/>
            <ac:grpSpMk id="42" creationId="{56687F75-A85A-43A1-BD7B-69A0F3602A06}"/>
          </ac:grpSpMkLst>
        </pc:grpChg>
        <pc:grpChg chg="del">
          <ac:chgData name="Vladislav Shuvalov" userId="474cf1bd15ce3829" providerId="LiveId" clId="{6EE94C4A-6ECF-49BB-ACA0-3FF2B5CBC5F0}" dt="2022-04-14T15:37:28.836" v="28" actId="478"/>
          <ac:grpSpMkLst>
            <pc:docMk/>
            <pc:sldMk cId="3648942405" sldId="304"/>
            <ac:grpSpMk id="45" creationId="{B688B047-B5FB-4675-A069-03C8F2CC5D24}"/>
          </ac:grpSpMkLst>
        </pc:grpChg>
        <pc:grpChg chg="del">
          <ac:chgData name="Vladislav Shuvalov" userId="474cf1bd15ce3829" providerId="LiveId" clId="{6EE94C4A-6ECF-49BB-ACA0-3FF2B5CBC5F0}" dt="2022-04-14T15:37:28.836" v="28" actId="478"/>
          <ac:grpSpMkLst>
            <pc:docMk/>
            <pc:sldMk cId="3648942405" sldId="304"/>
            <ac:grpSpMk id="53" creationId="{35AB28A8-953C-4F9E-9B16-4D802B0E82C0}"/>
          </ac:grpSpMkLst>
        </pc:grpChg>
        <pc:grpChg chg="del">
          <ac:chgData name="Vladislav Shuvalov" userId="474cf1bd15ce3829" providerId="LiveId" clId="{6EE94C4A-6ECF-49BB-ACA0-3FF2B5CBC5F0}" dt="2022-04-14T15:37:28.836" v="28" actId="478"/>
          <ac:grpSpMkLst>
            <pc:docMk/>
            <pc:sldMk cId="3648942405" sldId="304"/>
            <ac:grpSpMk id="66" creationId="{7B06A714-6F24-413F-A687-55BA95CFDA40}"/>
          </ac:grpSpMkLst>
        </pc:grpChg>
        <pc:picChg chg="del">
          <ac:chgData name="Vladislav Shuvalov" userId="474cf1bd15ce3829" providerId="LiveId" clId="{6EE94C4A-6ECF-49BB-ACA0-3FF2B5CBC5F0}" dt="2022-04-14T15:37:28.836" v="28" actId="478"/>
          <ac:picMkLst>
            <pc:docMk/>
            <pc:sldMk cId="3648942405" sldId="304"/>
            <ac:picMk id="19" creationId="{678EEC9C-7E29-4DBF-A810-DAF96285BE29}"/>
          </ac:picMkLst>
        </pc:picChg>
        <pc:picChg chg="del">
          <ac:chgData name="Vladislav Shuvalov" userId="474cf1bd15ce3829" providerId="LiveId" clId="{6EE94C4A-6ECF-49BB-ACA0-3FF2B5CBC5F0}" dt="2022-04-14T15:37:28.836" v="28" actId="478"/>
          <ac:picMkLst>
            <pc:docMk/>
            <pc:sldMk cId="3648942405" sldId="304"/>
            <ac:picMk id="21" creationId="{0E4D1BB0-ABBD-4ACC-852D-9588DA583714}"/>
          </ac:picMkLst>
        </pc:picChg>
        <pc:picChg chg="mod">
          <ac:chgData name="Vladislav Shuvalov" userId="474cf1bd15ce3829" providerId="LiveId" clId="{6EE94C4A-6ECF-49BB-ACA0-3FF2B5CBC5F0}" dt="2022-04-14T15:37:29.532" v="29"/>
          <ac:picMkLst>
            <pc:docMk/>
            <pc:sldMk cId="3648942405" sldId="304"/>
            <ac:picMk id="36" creationId="{93FF67DB-406C-4F5F-B5D6-CE62C0F0C674}"/>
          </ac:picMkLst>
        </pc:picChg>
        <pc:picChg chg="add mod">
          <ac:chgData name="Vladislav Shuvalov" userId="474cf1bd15ce3829" providerId="LiveId" clId="{6EE94C4A-6ECF-49BB-ACA0-3FF2B5CBC5F0}" dt="2022-04-14T15:37:29.532" v="29"/>
          <ac:picMkLst>
            <pc:docMk/>
            <pc:sldMk cId="3648942405" sldId="304"/>
            <ac:picMk id="38" creationId="{DF5CAA86-D76A-4977-9FF9-788C7D515FDC}"/>
          </ac:picMkLst>
        </pc:picChg>
        <pc:picChg chg="add mod">
          <ac:chgData name="Vladislav Shuvalov" userId="474cf1bd15ce3829" providerId="LiveId" clId="{6EE94C4A-6ECF-49BB-ACA0-3FF2B5CBC5F0}" dt="2022-04-14T15:37:29.532" v="29"/>
          <ac:picMkLst>
            <pc:docMk/>
            <pc:sldMk cId="3648942405" sldId="304"/>
            <ac:picMk id="39" creationId="{60610329-CB28-4804-AE5C-0E937F12F12B}"/>
          </ac:picMkLst>
        </pc:picChg>
        <pc:picChg chg="add mod">
          <ac:chgData name="Vladislav Shuvalov" userId="474cf1bd15ce3829" providerId="LiveId" clId="{6EE94C4A-6ECF-49BB-ACA0-3FF2B5CBC5F0}" dt="2022-04-14T15:37:29.532" v="29"/>
          <ac:picMkLst>
            <pc:docMk/>
            <pc:sldMk cId="3648942405" sldId="304"/>
            <ac:picMk id="41" creationId="{2C1720FE-F797-4454-B704-B2F3F3707F81}"/>
          </ac:picMkLst>
        </pc:picChg>
        <pc:picChg chg="add mod">
          <ac:chgData name="Vladislav Shuvalov" userId="474cf1bd15ce3829" providerId="LiveId" clId="{6EE94C4A-6ECF-49BB-ACA0-3FF2B5CBC5F0}" dt="2022-04-14T15:37:29.532" v="29"/>
          <ac:picMkLst>
            <pc:docMk/>
            <pc:sldMk cId="3648942405" sldId="304"/>
            <ac:picMk id="49" creationId="{01DB9C9A-8020-40B1-A7D0-42B3889F4CD1}"/>
          </ac:picMkLst>
        </pc:picChg>
        <pc:picChg chg="add mod">
          <ac:chgData name="Vladislav Shuvalov" userId="474cf1bd15ce3829" providerId="LiveId" clId="{6EE94C4A-6ECF-49BB-ACA0-3FF2B5CBC5F0}" dt="2022-04-14T15:37:29.532" v="29"/>
          <ac:picMkLst>
            <pc:docMk/>
            <pc:sldMk cId="3648942405" sldId="304"/>
            <ac:picMk id="56" creationId="{99D3A096-B41F-4A6F-BDDE-8ACAE9A0E85B}"/>
          </ac:picMkLst>
        </pc:picChg>
        <pc:picChg chg="add mod">
          <ac:chgData name="Vladislav Shuvalov" userId="474cf1bd15ce3829" providerId="LiveId" clId="{6EE94C4A-6ECF-49BB-ACA0-3FF2B5CBC5F0}" dt="2022-04-14T15:37:29.532" v="29"/>
          <ac:picMkLst>
            <pc:docMk/>
            <pc:sldMk cId="3648942405" sldId="304"/>
            <ac:picMk id="65" creationId="{D98801BD-0296-491B-9B49-E97E19121471}"/>
          </ac:picMkLst>
        </pc:picChg>
        <pc:picChg chg="del">
          <ac:chgData name="Vladislav Shuvalov" userId="474cf1bd15ce3829" providerId="LiveId" clId="{6EE94C4A-6ECF-49BB-ACA0-3FF2B5CBC5F0}" dt="2022-04-14T15:37:28.836" v="28" actId="478"/>
          <ac:picMkLst>
            <pc:docMk/>
            <pc:sldMk cId="3648942405" sldId="304"/>
            <ac:picMk id="69" creationId="{BD7B7A97-C24D-42E1-8510-F79058C1550E}"/>
          </ac:picMkLst>
        </pc:picChg>
        <pc:picChg chg="add mod">
          <ac:chgData name="Vladislav Shuvalov" userId="474cf1bd15ce3829" providerId="LiveId" clId="{6EE94C4A-6ECF-49BB-ACA0-3FF2B5CBC5F0}" dt="2022-04-14T15:37:38.708" v="30"/>
          <ac:picMkLst>
            <pc:docMk/>
            <pc:sldMk cId="3648942405" sldId="304"/>
            <ac:picMk id="71" creationId="{4B1C7A00-DEAB-47DF-9F81-BF745CCE6D7D}"/>
          </ac:picMkLst>
        </pc:picChg>
        <pc:picChg chg="del">
          <ac:chgData name="Vladislav Shuvalov" userId="474cf1bd15ce3829" providerId="LiveId" clId="{6EE94C4A-6ECF-49BB-ACA0-3FF2B5CBC5F0}" dt="2022-04-14T15:37:28.836" v="28" actId="478"/>
          <ac:picMkLst>
            <pc:docMk/>
            <pc:sldMk cId="3648942405" sldId="304"/>
            <ac:picMk id="79" creationId="{6769014F-5DCC-4C33-A130-08553E06BF38}"/>
          </ac:picMkLst>
        </pc:picChg>
        <pc:picChg chg="del">
          <ac:chgData name="Vladislav Shuvalov" userId="474cf1bd15ce3829" providerId="LiveId" clId="{6EE94C4A-6ECF-49BB-ACA0-3FF2B5CBC5F0}" dt="2022-04-14T15:37:28.836" v="28" actId="478"/>
          <ac:picMkLst>
            <pc:docMk/>
            <pc:sldMk cId="3648942405" sldId="304"/>
            <ac:picMk id="81" creationId="{04AF704A-C4E2-4CB3-9FC2-1C4CF036E126}"/>
          </ac:picMkLst>
        </pc:picChg>
        <pc:picChg chg="del">
          <ac:chgData name="Vladislav Shuvalov" userId="474cf1bd15ce3829" providerId="LiveId" clId="{6EE94C4A-6ECF-49BB-ACA0-3FF2B5CBC5F0}" dt="2022-04-14T15:37:28.836" v="28" actId="478"/>
          <ac:picMkLst>
            <pc:docMk/>
            <pc:sldMk cId="3648942405" sldId="304"/>
            <ac:picMk id="93" creationId="{50EDF462-D3AD-4A39-9F56-072DA537A8A7}"/>
          </ac:picMkLst>
        </pc:picChg>
      </pc:sldChg>
      <pc:sldChg chg="addSp delSp modSp add mod">
        <pc:chgData name="Vladislav Shuvalov" userId="474cf1bd15ce3829" providerId="LiveId" clId="{6EE94C4A-6ECF-49BB-ACA0-3FF2B5CBC5F0}" dt="2022-04-14T15:35:05.172" v="13" actId="1076"/>
        <pc:sldMkLst>
          <pc:docMk/>
          <pc:sldMk cId="3305483134" sldId="305"/>
        </pc:sldMkLst>
        <pc:spChg chg="add mod">
          <ac:chgData name="Vladislav Shuvalov" userId="474cf1bd15ce3829" providerId="LiveId" clId="{6EE94C4A-6ECF-49BB-ACA0-3FF2B5CBC5F0}" dt="2022-04-14T15:34:36.610" v="6"/>
          <ac:spMkLst>
            <pc:docMk/>
            <pc:sldMk cId="3305483134" sldId="305"/>
            <ac:spMk id="21" creationId="{B71565C9-5B59-443B-8FFD-51E9BA592CC1}"/>
          </ac:spMkLst>
        </pc:spChg>
        <pc:spChg chg="add mod">
          <ac:chgData name="Vladislav Shuvalov" userId="474cf1bd15ce3829" providerId="LiveId" clId="{6EE94C4A-6ECF-49BB-ACA0-3FF2B5CBC5F0}" dt="2022-04-14T15:34:36.610" v="6"/>
          <ac:spMkLst>
            <pc:docMk/>
            <pc:sldMk cId="3305483134" sldId="305"/>
            <ac:spMk id="22" creationId="{6A97A260-FD71-4712-B94C-E53F3A3DFD60}"/>
          </ac:spMkLst>
        </pc:spChg>
        <pc:spChg chg="del">
          <ac:chgData name="Vladislav Shuvalov" userId="474cf1bd15ce3829" providerId="LiveId" clId="{6EE94C4A-6ECF-49BB-ACA0-3FF2B5CBC5F0}" dt="2022-04-14T15:34:31.448" v="5" actId="478"/>
          <ac:spMkLst>
            <pc:docMk/>
            <pc:sldMk cId="3305483134" sldId="305"/>
            <ac:spMk id="23" creationId="{5F4B5BAE-7CF7-44E7-A678-43694B523E21}"/>
          </ac:spMkLst>
        </pc:spChg>
        <pc:spChg chg="del">
          <ac:chgData name="Vladislav Shuvalov" userId="474cf1bd15ce3829" providerId="LiveId" clId="{6EE94C4A-6ECF-49BB-ACA0-3FF2B5CBC5F0}" dt="2022-04-14T15:34:31.448" v="5" actId="478"/>
          <ac:spMkLst>
            <pc:docMk/>
            <pc:sldMk cId="3305483134" sldId="305"/>
            <ac:spMk id="24" creationId="{5F4B5BAE-7CF7-44E7-A678-43694B523E21}"/>
          </ac:spMkLst>
        </pc:spChg>
        <pc:spChg chg="add mod">
          <ac:chgData name="Vladislav Shuvalov" userId="474cf1bd15ce3829" providerId="LiveId" clId="{6EE94C4A-6ECF-49BB-ACA0-3FF2B5CBC5F0}" dt="2022-04-14T15:34:36.610" v="6"/>
          <ac:spMkLst>
            <pc:docMk/>
            <pc:sldMk cId="3305483134" sldId="305"/>
            <ac:spMk id="26" creationId="{C6A50C65-BE0D-4992-B32A-CAFF4C4AA721}"/>
          </ac:spMkLst>
        </pc:spChg>
        <pc:spChg chg="add del mod">
          <ac:chgData name="Vladislav Shuvalov" userId="474cf1bd15ce3829" providerId="LiveId" clId="{6EE94C4A-6ECF-49BB-ACA0-3FF2B5CBC5F0}" dt="2022-04-14T15:35:05.172" v="13" actId="1076"/>
          <ac:spMkLst>
            <pc:docMk/>
            <pc:sldMk cId="3305483134" sldId="305"/>
            <ac:spMk id="27" creationId="{8DF85606-758B-4782-851B-29D78FE15D60}"/>
          </ac:spMkLst>
        </pc:spChg>
        <pc:spChg chg="del">
          <ac:chgData name="Vladislav Shuvalov" userId="474cf1bd15ce3829" providerId="LiveId" clId="{6EE94C4A-6ECF-49BB-ACA0-3FF2B5CBC5F0}" dt="2022-04-14T15:34:31.448" v="5" actId="478"/>
          <ac:spMkLst>
            <pc:docMk/>
            <pc:sldMk cId="3305483134" sldId="305"/>
            <ac:spMk id="28" creationId="{2532B116-95B0-4438-A324-296A8B8EDADB}"/>
          </ac:spMkLst>
        </pc:spChg>
        <pc:spChg chg="del">
          <ac:chgData name="Vladislav Shuvalov" userId="474cf1bd15ce3829" providerId="LiveId" clId="{6EE94C4A-6ECF-49BB-ACA0-3FF2B5CBC5F0}" dt="2022-04-14T15:34:31.448" v="5" actId="478"/>
          <ac:spMkLst>
            <pc:docMk/>
            <pc:sldMk cId="3305483134" sldId="305"/>
            <ac:spMk id="29" creationId="{AEB2A7ED-DE24-48AB-ABEF-72D3414B630C}"/>
          </ac:spMkLst>
        </pc:spChg>
        <pc:spChg chg="add mod">
          <ac:chgData name="Vladislav Shuvalov" userId="474cf1bd15ce3829" providerId="LiveId" clId="{6EE94C4A-6ECF-49BB-ACA0-3FF2B5CBC5F0}" dt="2022-04-14T15:34:36.610" v="6"/>
          <ac:spMkLst>
            <pc:docMk/>
            <pc:sldMk cId="3305483134" sldId="305"/>
            <ac:spMk id="30" creationId="{3E674137-98BE-40D9-945F-A0627594AF28}"/>
          </ac:spMkLst>
        </pc:spChg>
        <pc:spChg chg="del">
          <ac:chgData name="Vladislav Shuvalov" userId="474cf1bd15ce3829" providerId="LiveId" clId="{6EE94C4A-6ECF-49BB-ACA0-3FF2B5CBC5F0}" dt="2022-04-14T15:34:31.448" v="5" actId="478"/>
          <ac:spMkLst>
            <pc:docMk/>
            <pc:sldMk cId="3305483134" sldId="305"/>
            <ac:spMk id="31" creationId="{31ADC05F-EC29-4D6A-85E5-A8A272AB1DF6}"/>
          </ac:spMkLst>
        </pc:spChg>
        <pc:spChg chg="del">
          <ac:chgData name="Vladislav Shuvalov" userId="474cf1bd15ce3829" providerId="LiveId" clId="{6EE94C4A-6ECF-49BB-ACA0-3FF2B5CBC5F0}" dt="2022-04-14T15:34:31.448" v="5" actId="478"/>
          <ac:spMkLst>
            <pc:docMk/>
            <pc:sldMk cId="3305483134" sldId="305"/>
            <ac:spMk id="32" creationId="{0A246D26-9320-4990-B968-B06681E62296}"/>
          </ac:spMkLst>
        </pc:spChg>
        <pc:spChg chg="del">
          <ac:chgData name="Vladislav Shuvalov" userId="474cf1bd15ce3829" providerId="LiveId" clId="{6EE94C4A-6ECF-49BB-ACA0-3FF2B5CBC5F0}" dt="2022-04-14T15:34:31.448" v="5" actId="478"/>
          <ac:spMkLst>
            <pc:docMk/>
            <pc:sldMk cId="3305483134" sldId="305"/>
            <ac:spMk id="33" creationId="{9596A1E7-1E0D-4AE2-9923-BD8401340DE9}"/>
          </ac:spMkLst>
        </pc:spChg>
        <pc:spChg chg="del">
          <ac:chgData name="Vladislav Shuvalov" userId="474cf1bd15ce3829" providerId="LiveId" clId="{6EE94C4A-6ECF-49BB-ACA0-3FF2B5CBC5F0}" dt="2022-04-14T15:34:31.448" v="5" actId="478"/>
          <ac:spMkLst>
            <pc:docMk/>
            <pc:sldMk cId="3305483134" sldId="305"/>
            <ac:spMk id="34" creationId="{D1E41857-A91A-40FE-9DDB-86C670DD628E}"/>
          </ac:spMkLst>
        </pc:spChg>
        <pc:spChg chg="del">
          <ac:chgData name="Vladislav Shuvalov" userId="474cf1bd15ce3829" providerId="LiveId" clId="{6EE94C4A-6ECF-49BB-ACA0-3FF2B5CBC5F0}" dt="2022-04-14T15:34:31.448" v="5" actId="478"/>
          <ac:spMkLst>
            <pc:docMk/>
            <pc:sldMk cId="3305483134" sldId="305"/>
            <ac:spMk id="38" creationId="{2532B116-95B0-4438-A324-296A8B8EDADB}"/>
          </ac:spMkLst>
        </pc:spChg>
        <pc:spChg chg="add mod">
          <ac:chgData name="Vladislav Shuvalov" userId="474cf1bd15ce3829" providerId="LiveId" clId="{6EE94C4A-6ECF-49BB-ACA0-3FF2B5CBC5F0}" dt="2022-04-14T15:34:36.610" v="6"/>
          <ac:spMkLst>
            <pc:docMk/>
            <pc:sldMk cId="3305483134" sldId="305"/>
            <ac:spMk id="40" creationId="{25D96115-4BE1-4018-9EC7-D67622B7C33D}"/>
          </ac:spMkLst>
        </pc:spChg>
        <pc:spChg chg="add mod">
          <ac:chgData name="Vladislav Shuvalov" userId="474cf1bd15ce3829" providerId="LiveId" clId="{6EE94C4A-6ECF-49BB-ACA0-3FF2B5CBC5F0}" dt="2022-04-14T15:34:36.610" v="6"/>
          <ac:spMkLst>
            <pc:docMk/>
            <pc:sldMk cId="3305483134" sldId="305"/>
            <ac:spMk id="41" creationId="{73948470-B463-44EC-ACDD-6D1E5CA58DED}"/>
          </ac:spMkLst>
        </pc:spChg>
        <pc:spChg chg="add mod">
          <ac:chgData name="Vladislav Shuvalov" userId="474cf1bd15ce3829" providerId="LiveId" clId="{6EE94C4A-6ECF-49BB-ACA0-3FF2B5CBC5F0}" dt="2022-04-14T15:34:36.610" v="6"/>
          <ac:spMkLst>
            <pc:docMk/>
            <pc:sldMk cId="3305483134" sldId="305"/>
            <ac:spMk id="44" creationId="{E1C6C472-A128-4ED6-8E44-0A59CEAD9423}"/>
          </ac:spMkLst>
        </pc:spChg>
        <pc:spChg chg="add mod">
          <ac:chgData name="Vladislav Shuvalov" userId="474cf1bd15ce3829" providerId="LiveId" clId="{6EE94C4A-6ECF-49BB-ACA0-3FF2B5CBC5F0}" dt="2022-04-14T15:34:56.806" v="11" actId="1076"/>
          <ac:spMkLst>
            <pc:docMk/>
            <pc:sldMk cId="3305483134" sldId="305"/>
            <ac:spMk id="48" creationId="{167B283C-F52E-40CE-BAF6-B4AF9CE3B6E6}"/>
          </ac:spMkLst>
        </pc:spChg>
        <pc:spChg chg="del">
          <ac:chgData name="Vladislav Shuvalov" userId="474cf1bd15ce3829" providerId="LiveId" clId="{6EE94C4A-6ECF-49BB-ACA0-3FF2B5CBC5F0}" dt="2022-04-14T15:34:31.448" v="5" actId="478"/>
          <ac:spMkLst>
            <pc:docMk/>
            <pc:sldMk cId="3305483134" sldId="305"/>
            <ac:spMk id="49" creationId="{428F79D4-5619-485D-BDC4-A195DF4B2D85}"/>
          </ac:spMkLst>
        </pc:spChg>
        <pc:spChg chg="add del mod">
          <ac:chgData name="Vladislav Shuvalov" userId="474cf1bd15ce3829" providerId="LiveId" clId="{6EE94C4A-6ECF-49BB-ACA0-3FF2B5CBC5F0}" dt="2022-04-14T15:34:51.048" v="10" actId="478"/>
          <ac:spMkLst>
            <pc:docMk/>
            <pc:sldMk cId="3305483134" sldId="305"/>
            <ac:spMk id="53" creationId="{5A802C3A-8125-4712-89B2-33AEB76509A5}"/>
          </ac:spMkLst>
        </pc:spChg>
        <pc:spChg chg="add mod">
          <ac:chgData name="Vladislav Shuvalov" userId="474cf1bd15ce3829" providerId="LiveId" clId="{6EE94C4A-6ECF-49BB-ACA0-3FF2B5CBC5F0}" dt="2022-04-14T15:35:01.386" v="12" actId="1076"/>
          <ac:spMkLst>
            <pc:docMk/>
            <pc:sldMk cId="3305483134" sldId="305"/>
            <ac:spMk id="57" creationId="{2802D2FF-3FA6-48C0-A5F7-F0571CB66DA4}"/>
          </ac:spMkLst>
        </pc:spChg>
        <pc:picChg chg="del">
          <ac:chgData name="Vladislav Shuvalov" userId="474cf1bd15ce3829" providerId="LiveId" clId="{6EE94C4A-6ECF-49BB-ACA0-3FF2B5CBC5F0}" dt="2022-04-14T15:34:31.448" v="5" actId="478"/>
          <ac:picMkLst>
            <pc:docMk/>
            <pc:sldMk cId="3305483134" sldId="305"/>
            <ac:picMk id="35" creationId="{8E4DDAB7-829C-4C7E-8D78-74E2A6214D4E}"/>
          </ac:picMkLst>
        </pc:picChg>
        <pc:picChg chg="del">
          <ac:chgData name="Vladislav Shuvalov" userId="474cf1bd15ce3829" providerId="LiveId" clId="{6EE94C4A-6ECF-49BB-ACA0-3FF2B5CBC5F0}" dt="2022-04-14T15:34:31.448" v="5" actId="478"/>
          <ac:picMkLst>
            <pc:docMk/>
            <pc:sldMk cId="3305483134" sldId="305"/>
            <ac:picMk id="36" creationId="{2D04924F-19DD-44A4-93C5-65C5F29B8901}"/>
          </ac:picMkLst>
        </pc:picChg>
        <pc:picChg chg="del">
          <ac:chgData name="Vladislav Shuvalov" userId="474cf1bd15ce3829" providerId="LiveId" clId="{6EE94C4A-6ECF-49BB-ACA0-3FF2B5CBC5F0}" dt="2022-04-14T15:34:31.448" v="5" actId="478"/>
          <ac:picMkLst>
            <pc:docMk/>
            <pc:sldMk cId="3305483134" sldId="305"/>
            <ac:picMk id="37" creationId="{1B3C9CD9-2FD9-4668-B0D5-BE0C1487F80D}"/>
          </ac:picMkLst>
        </pc:picChg>
        <pc:picChg chg="del">
          <ac:chgData name="Vladislav Shuvalov" userId="474cf1bd15ce3829" providerId="LiveId" clId="{6EE94C4A-6ECF-49BB-ACA0-3FF2B5CBC5F0}" dt="2022-04-14T15:34:31.448" v="5" actId="478"/>
          <ac:picMkLst>
            <pc:docMk/>
            <pc:sldMk cId="3305483134" sldId="305"/>
            <ac:picMk id="39" creationId="{00000000-0000-0000-0000-000000000000}"/>
          </ac:picMkLst>
        </pc:picChg>
        <pc:picChg chg="del">
          <ac:chgData name="Vladislav Shuvalov" userId="474cf1bd15ce3829" providerId="LiveId" clId="{6EE94C4A-6ECF-49BB-ACA0-3FF2B5CBC5F0}" dt="2022-04-14T15:34:31.448" v="5" actId="478"/>
          <ac:picMkLst>
            <pc:docMk/>
            <pc:sldMk cId="3305483134" sldId="305"/>
            <ac:picMk id="42" creationId="{00000000-0000-0000-0000-000000000000}"/>
          </ac:picMkLst>
        </pc:picChg>
        <pc:picChg chg="del">
          <ac:chgData name="Vladislav Shuvalov" userId="474cf1bd15ce3829" providerId="LiveId" clId="{6EE94C4A-6ECF-49BB-ACA0-3FF2B5CBC5F0}" dt="2022-04-14T15:34:31.448" v="5" actId="478"/>
          <ac:picMkLst>
            <pc:docMk/>
            <pc:sldMk cId="3305483134" sldId="305"/>
            <ac:picMk id="43" creationId="{00000000-0000-0000-0000-000000000000}"/>
          </ac:picMkLst>
        </pc:picChg>
        <pc:picChg chg="add mod">
          <ac:chgData name="Vladislav Shuvalov" userId="474cf1bd15ce3829" providerId="LiveId" clId="{6EE94C4A-6ECF-49BB-ACA0-3FF2B5CBC5F0}" dt="2022-04-14T15:34:36.610" v="6"/>
          <ac:picMkLst>
            <pc:docMk/>
            <pc:sldMk cId="3305483134" sldId="305"/>
            <ac:picMk id="45" creationId="{2F841EA0-0E8D-4014-86E4-8F1F948A6192}"/>
          </ac:picMkLst>
        </pc:picChg>
        <pc:picChg chg="add mod">
          <ac:chgData name="Vladislav Shuvalov" userId="474cf1bd15ce3829" providerId="LiveId" clId="{6EE94C4A-6ECF-49BB-ACA0-3FF2B5CBC5F0}" dt="2022-04-14T15:34:36.610" v="6"/>
          <ac:picMkLst>
            <pc:docMk/>
            <pc:sldMk cId="3305483134" sldId="305"/>
            <ac:picMk id="46" creationId="{D143E722-30ED-476F-95DA-F112A9DD3659}"/>
          </ac:picMkLst>
        </pc:picChg>
        <pc:picChg chg="add mod">
          <ac:chgData name="Vladislav Shuvalov" userId="474cf1bd15ce3829" providerId="LiveId" clId="{6EE94C4A-6ECF-49BB-ACA0-3FF2B5CBC5F0}" dt="2022-04-14T15:34:36.610" v="6"/>
          <ac:picMkLst>
            <pc:docMk/>
            <pc:sldMk cId="3305483134" sldId="305"/>
            <ac:picMk id="47" creationId="{1EE54461-5B20-4B5E-B288-BD220FAD5D9F}"/>
          </ac:picMkLst>
        </pc:picChg>
        <pc:picChg chg="del">
          <ac:chgData name="Vladislav Shuvalov" userId="474cf1bd15ce3829" providerId="LiveId" clId="{6EE94C4A-6ECF-49BB-ACA0-3FF2B5CBC5F0}" dt="2022-04-14T15:34:31.448" v="5" actId="478"/>
          <ac:picMkLst>
            <pc:docMk/>
            <pc:sldMk cId="3305483134" sldId="305"/>
            <ac:picMk id="50" creationId="{4DFA3C3B-E615-42BF-BDCF-14ED48429FC5}"/>
          </ac:picMkLst>
        </pc:picChg>
        <pc:picChg chg="add mod">
          <ac:chgData name="Vladislav Shuvalov" userId="474cf1bd15ce3829" providerId="LiveId" clId="{6EE94C4A-6ECF-49BB-ACA0-3FF2B5CBC5F0}" dt="2022-04-14T15:34:56.806" v="11" actId="1076"/>
          <ac:picMkLst>
            <pc:docMk/>
            <pc:sldMk cId="3305483134" sldId="305"/>
            <ac:picMk id="51" creationId="{EEFB07DB-67F0-4135-B04A-42C0D50B3572}"/>
          </ac:picMkLst>
        </pc:picChg>
        <pc:picChg chg="add del mod">
          <ac:chgData name="Vladislav Shuvalov" userId="474cf1bd15ce3829" providerId="LiveId" clId="{6EE94C4A-6ECF-49BB-ACA0-3FF2B5CBC5F0}" dt="2022-04-14T15:34:51.048" v="10" actId="478"/>
          <ac:picMkLst>
            <pc:docMk/>
            <pc:sldMk cId="3305483134" sldId="305"/>
            <ac:picMk id="52" creationId="{C6CE9843-E0A2-4428-92F1-E12FEC7EFDB0}"/>
          </ac:picMkLst>
        </pc:picChg>
        <pc:picChg chg="add mod">
          <ac:chgData name="Vladislav Shuvalov" userId="474cf1bd15ce3829" providerId="LiveId" clId="{6EE94C4A-6ECF-49BB-ACA0-3FF2B5CBC5F0}" dt="2022-04-14T15:34:36.610" v="6"/>
          <ac:picMkLst>
            <pc:docMk/>
            <pc:sldMk cId="3305483134" sldId="305"/>
            <ac:picMk id="54" creationId="{FFBD122E-C166-4851-A074-196FD614CFDE}"/>
          </ac:picMkLst>
        </pc:picChg>
        <pc:picChg chg="add mod">
          <ac:chgData name="Vladislav Shuvalov" userId="474cf1bd15ce3829" providerId="LiveId" clId="{6EE94C4A-6ECF-49BB-ACA0-3FF2B5CBC5F0}" dt="2022-04-14T15:34:36.610" v="6"/>
          <ac:picMkLst>
            <pc:docMk/>
            <pc:sldMk cId="3305483134" sldId="305"/>
            <ac:picMk id="55" creationId="{19B18633-6C0D-4673-9DE1-B9DF31A9ABF6}"/>
          </ac:picMkLst>
        </pc:picChg>
        <pc:picChg chg="add del mod">
          <ac:chgData name="Vladislav Shuvalov" userId="474cf1bd15ce3829" providerId="LiveId" clId="{6EE94C4A-6ECF-49BB-ACA0-3FF2B5CBC5F0}" dt="2022-04-14T15:35:05.172" v="13" actId="1076"/>
          <ac:picMkLst>
            <pc:docMk/>
            <pc:sldMk cId="3305483134" sldId="305"/>
            <ac:picMk id="56" creationId="{713E2884-A70C-46CC-B208-A428DD539606}"/>
          </ac:picMkLst>
        </pc:picChg>
        <pc:picChg chg="add mod">
          <ac:chgData name="Vladislav Shuvalov" userId="474cf1bd15ce3829" providerId="LiveId" clId="{6EE94C4A-6ECF-49BB-ACA0-3FF2B5CBC5F0}" dt="2022-04-14T15:35:01.386" v="12" actId="1076"/>
          <ac:picMkLst>
            <pc:docMk/>
            <pc:sldMk cId="3305483134" sldId="305"/>
            <ac:picMk id="58" creationId="{EC861BCF-E491-48DD-B13B-F84F00B8609F}"/>
          </ac:picMkLst>
        </pc:picChg>
        <pc:picChg chg="del">
          <ac:chgData name="Vladislav Shuvalov" userId="474cf1bd15ce3829" providerId="LiveId" clId="{6EE94C4A-6ECF-49BB-ACA0-3FF2B5CBC5F0}" dt="2022-04-14T15:34:31.448" v="5" actId="478"/>
          <ac:picMkLst>
            <pc:docMk/>
            <pc:sldMk cId="3305483134" sldId="305"/>
            <ac:picMk id="2050" creationId="{00000000-0000-0000-0000-000000000000}"/>
          </ac:picMkLst>
        </pc:picChg>
      </pc:sldChg>
      <pc:sldMasterChg chg="modSldLayout">
        <pc:chgData name="Vladislav Shuvalov" userId="474cf1bd15ce3829" providerId="LiveId" clId="{6EE94C4A-6ECF-49BB-ACA0-3FF2B5CBC5F0}" dt="2022-04-14T16:22:49.186" v="685"/>
        <pc:sldMasterMkLst>
          <pc:docMk/>
          <pc:sldMasterMk cId="1320453715" sldId="2147483772"/>
        </pc:sldMasterMkLst>
        <pc:sldLayoutChg chg="addSp delSp modSp mod">
          <pc:chgData name="Vladislav Shuvalov" userId="474cf1bd15ce3829" providerId="LiveId" clId="{6EE94C4A-6ECF-49BB-ACA0-3FF2B5CBC5F0}" dt="2022-04-14T16:22:35.644" v="680" actId="1076"/>
          <pc:sldLayoutMkLst>
            <pc:docMk/>
            <pc:sldMasterMk cId="1320453715" sldId="2147483772"/>
            <pc:sldLayoutMk cId="342999495" sldId="2147483821"/>
          </pc:sldLayoutMkLst>
          <pc:spChg chg="add del">
            <ac:chgData name="Vladislav Shuvalov" userId="474cf1bd15ce3829" providerId="LiveId" clId="{6EE94C4A-6ECF-49BB-ACA0-3FF2B5CBC5F0}" dt="2022-04-14T16:22:29.382" v="675" actId="22"/>
            <ac:spMkLst>
              <pc:docMk/>
              <pc:sldMasterMk cId="1320453715" sldId="2147483772"/>
              <pc:sldLayoutMk cId="342999495" sldId="2147483821"/>
              <ac:spMk id="8" creationId="{A84B79A2-2993-4709-A419-59A9207D0E1B}"/>
            </ac:spMkLst>
          </pc:spChg>
          <pc:spChg chg="add del mod">
            <ac:chgData name="Vladislav Shuvalov" userId="474cf1bd15ce3829" providerId="LiveId" clId="{6EE94C4A-6ECF-49BB-ACA0-3FF2B5CBC5F0}" dt="2022-04-14T16:22:35.644" v="680" actId="1076"/>
            <ac:spMkLst>
              <pc:docMk/>
              <pc:sldMasterMk cId="1320453715" sldId="2147483772"/>
              <pc:sldLayoutMk cId="342999495" sldId="2147483821"/>
              <ac:spMk id="13" creationId="{00000000-0000-0000-0000-000000000000}"/>
            </ac:spMkLst>
          </pc:spChg>
        </pc:sldLayoutChg>
        <pc:sldLayoutChg chg="addSp delSp modSp mod">
          <pc:chgData name="Vladislav Shuvalov" userId="474cf1bd15ce3829" providerId="LiveId" clId="{6EE94C4A-6ECF-49BB-ACA0-3FF2B5CBC5F0}" dt="2022-04-14T16:22:39.794" v="682"/>
          <pc:sldLayoutMkLst>
            <pc:docMk/>
            <pc:sldMasterMk cId="1320453715" sldId="2147483772"/>
            <pc:sldLayoutMk cId="3124146992" sldId="2147483823"/>
          </pc:sldLayoutMkLst>
          <pc:spChg chg="del">
            <ac:chgData name="Vladislav Shuvalov" userId="474cf1bd15ce3829" providerId="LiveId" clId="{6EE94C4A-6ECF-49BB-ACA0-3FF2B5CBC5F0}" dt="2022-04-14T16:22:39.311" v="681" actId="478"/>
            <ac:spMkLst>
              <pc:docMk/>
              <pc:sldMasterMk cId="1320453715" sldId="2147483772"/>
              <pc:sldLayoutMk cId="3124146992" sldId="2147483823"/>
              <ac:spMk id="4" creationId="{00000000-0000-0000-0000-000000000000}"/>
            </ac:spMkLst>
          </pc:spChg>
          <pc:spChg chg="add mod">
            <ac:chgData name="Vladislav Shuvalov" userId="474cf1bd15ce3829" providerId="LiveId" clId="{6EE94C4A-6ECF-49BB-ACA0-3FF2B5CBC5F0}" dt="2022-04-14T16:22:39.794" v="682"/>
            <ac:spMkLst>
              <pc:docMk/>
              <pc:sldMasterMk cId="1320453715" sldId="2147483772"/>
              <pc:sldLayoutMk cId="3124146992" sldId="2147483823"/>
              <ac:spMk id="5" creationId="{144DCDB2-BE76-495F-803A-51F5F3582515}"/>
            </ac:spMkLst>
          </pc:spChg>
        </pc:sldLayoutChg>
        <pc:sldLayoutChg chg="addSp delSp modSp mod">
          <pc:chgData name="Vladislav Shuvalov" userId="474cf1bd15ce3829" providerId="LiveId" clId="{6EE94C4A-6ECF-49BB-ACA0-3FF2B5CBC5F0}" dt="2022-04-14T16:22:43.458" v="684"/>
          <pc:sldLayoutMkLst>
            <pc:docMk/>
            <pc:sldMasterMk cId="1320453715" sldId="2147483772"/>
            <pc:sldLayoutMk cId="1558315662" sldId="2147483824"/>
          </pc:sldLayoutMkLst>
          <pc:spChg chg="del">
            <ac:chgData name="Vladislav Shuvalov" userId="474cf1bd15ce3829" providerId="LiveId" clId="{6EE94C4A-6ECF-49BB-ACA0-3FF2B5CBC5F0}" dt="2022-04-14T16:22:43.108" v="683" actId="478"/>
            <ac:spMkLst>
              <pc:docMk/>
              <pc:sldMasterMk cId="1320453715" sldId="2147483772"/>
              <pc:sldLayoutMk cId="1558315662" sldId="2147483824"/>
              <ac:spMk id="2" creationId="{00000000-0000-0000-0000-000000000000}"/>
            </ac:spMkLst>
          </pc:spChg>
          <pc:spChg chg="add mod">
            <ac:chgData name="Vladislav Shuvalov" userId="474cf1bd15ce3829" providerId="LiveId" clId="{6EE94C4A-6ECF-49BB-ACA0-3FF2B5CBC5F0}" dt="2022-04-14T16:22:43.458" v="684"/>
            <ac:spMkLst>
              <pc:docMk/>
              <pc:sldMasterMk cId="1320453715" sldId="2147483772"/>
              <pc:sldLayoutMk cId="1558315662" sldId="2147483824"/>
              <ac:spMk id="3" creationId="{2C6BD5A6-EB33-41B2-A04A-C4E3C7DE90C4}"/>
            </ac:spMkLst>
          </pc:spChg>
        </pc:sldLayoutChg>
        <pc:sldLayoutChg chg="addSp modSp">
          <pc:chgData name="Vladislav Shuvalov" userId="474cf1bd15ce3829" providerId="LiveId" clId="{6EE94C4A-6ECF-49BB-ACA0-3FF2B5CBC5F0}" dt="2022-04-14T16:22:49.186" v="685"/>
          <pc:sldLayoutMkLst>
            <pc:docMk/>
            <pc:sldMasterMk cId="1320453715" sldId="2147483772"/>
            <pc:sldLayoutMk cId="268031787" sldId="2147483825"/>
          </pc:sldLayoutMkLst>
          <pc:spChg chg="add mod">
            <ac:chgData name="Vladislav Shuvalov" userId="474cf1bd15ce3829" providerId="LiveId" clId="{6EE94C4A-6ECF-49BB-ACA0-3FF2B5CBC5F0}" dt="2022-04-14T16:22:49.186" v="685"/>
            <ac:spMkLst>
              <pc:docMk/>
              <pc:sldMasterMk cId="1320453715" sldId="2147483772"/>
              <pc:sldLayoutMk cId="268031787" sldId="2147483825"/>
              <ac:spMk id="6" creationId="{72BC84E9-AEC7-4B8F-AE9C-0C8E9A4D1672}"/>
            </ac:spMkLst>
          </pc:spChg>
        </pc:sldLayoutChg>
      </pc:sldMasterChg>
      <pc:sldMasterChg chg="addSp modSp">
        <pc:chgData name="Vladislav Shuvalov" userId="474cf1bd15ce3829" providerId="LiveId" clId="{6EE94C4A-6ECF-49BB-ACA0-3FF2B5CBC5F0}" dt="2022-04-14T16:22:52.111" v="686"/>
        <pc:sldMasterMkLst>
          <pc:docMk/>
          <pc:sldMasterMk cId="1320453715" sldId="2147483794"/>
        </pc:sldMasterMkLst>
        <pc:spChg chg="add mod">
          <ac:chgData name="Vladislav Shuvalov" userId="474cf1bd15ce3829" providerId="LiveId" clId="{6EE94C4A-6ECF-49BB-ACA0-3FF2B5CBC5F0}" dt="2022-04-14T16:22:52.111" v="686"/>
          <ac:spMkLst>
            <pc:docMk/>
            <pc:sldMasterMk cId="1320453715" sldId="2147483794"/>
            <ac:spMk id="3" creationId="{F94A6EE9-D0B0-4489-9308-B2D510778A6A}"/>
          </ac:spMkLst>
        </pc:spChg>
      </pc:sldMasterChg>
      <pc:sldMasterChg chg="addSp modSp">
        <pc:chgData name="Vladislav Shuvalov" userId="474cf1bd15ce3829" providerId="LiveId" clId="{6EE94C4A-6ECF-49BB-ACA0-3FF2B5CBC5F0}" dt="2022-04-14T16:22:53.746" v="687"/>
        <pc:sldMasterMkLst>
          <pc:docMk/>
          <pc:sldMasterMk cId="1320453715" sldId="2147483803"/>
        </pc:sldMasterMkLst>
        <pc:spChg chg="add mod">
          <ac:chgData name="Vladislav Shuvalov" userId="474cf1bd15ce3829" providerId="LiveId" clId="{6EE94C4A-6ECF-49BB-ACA0-3FF2B5CBC5F0}" dt="2022-04-14T16:22:53.746" v="687"/>
          <ac:spMkLst>
            <pc:docMk/>
            <pc:sldMasterMk cId="1320453715" sldId="2147483803"/>
            <ac:spMk id="3" creationId="{73AF1093-DF09-4C62-8254-529F61E582B4}"/>
          </ac:spMkLst>
        </pc:spChg>
      </pc:sldMasterChg>
      <pc:sldMasterChg chg="addSp delSp modSp mod modSldLayout">
        <pc:chgData name="Vladislav Shuvalov" userId="474cf1bd15ce3829" providerId="LiveId" clId="{6EE94C4A-6ECF-49BB-ACA0-3FF2B5CBC5F0}" dt="2022-04-14T16:23:11.875" v="694"/>
        <pc:sldMasterMkLst>
          <pc:docMk/>
          <pc:sldMasterMk cId="1320453715" sldId="2147483811"/>
        </pc:sldMasterMkLst>
        <pc:spChg chg="add del mod">
          <ac:chgData name="Vladislav Shuvalov" userId="474cf1bd15ce3829" providerId="LiveId" clId="{6EE94C4A-6ECF-49BB-ACA0-3FF2B5CBC5F0}" dt="2022-04-14T16:23:10.560" v="693" actId="478"/>
          <ac:spMkLst>
            <pc:docMk/>
            <pc:sldMasterMk cId="1320453715" sldId="2147483811"/>
            <ac:spMk id="3" creationId="{244858FC-1137-4554-8CEF-76192929DD25}"/>
          </ac:spMkLst>
        </pc:spChg>
        <pc:sldLayoutChg chg="addSp delSp modSp mod">
          <pc:chgData name="Vladislav Shuvalov" userId="474cf1bd15ce3829" providerId="LiveId" clId="{6EE94C4A-6ECF-49BB-ACA0-3FF2B5CBC5F0}" dt="2022-04-14T16:23:11.875" v="694"/>
          <pc:sldLayoutMkLst>
            <pc:docMk/>
            <pc:sldMasterMk cId="1320453715" sldId="2147483811"/>
            <pc:sldLayoutMk cId="40407754" sldId="2147483816"/>
          </pc:sldLayoutMkLst>
          <pc:spChg chg="add del mod">
            <ac:chgData name="Vladislav Shuvalov" userId="474cf1bd15ce3829" providerId="LiveId" clId="{6EE94C4A-6ECF-49BB-ACA0-3FF2B5CBC5F0}" dt="2022-04-14T16:23:04.421" v="692" actId="478"/>
            <ac:spMkLst>
              <pc:docMk/>
              <pc:sldMasterMk cId="1320453715" sldId="2147483811"/>
              <pc:sldLayoutMk cId="40407754" sldId="2147483816"/>
              <ac:spMk id="7" creationId="{79001147-2B70-4B67-B18B-B6128C46977A}"/>
            </ac:spMkLst>
          </pc:spChg>
          <pc:spChg chg="add mod">
            <ac:chgData name="Vladislav Shuvalov" userId="474cf1bd15ce3829" providerId="LiveId" clId="{6EE94C4A-6ECF-49BB-ACA0-3FF2B5CBC5F0}" dt="2022-04-14T16:23:11.875" v="694"/>
            <ac:spMkLst>
              <pc:docMk/>
              <pc:sldMasterMk cId="1320453715" sldId="2147483811"/>
              <pc:sldLayoutMk cId="40407754" sldId="2147483816"/>
              <ac:spMk id="8" creationId="{3032810F-CF19-4ABF-938C-2BABF25B899C}"/>
            </ac:spMkLst>
          </pc:spChg>
          <pc:spChg chg="del mod">
            <ac:chgData name="Vladislav Shuvalov" userId="474cf1bd15ce3829" providerId="LiveId" clId="{6EE94C4A-6ECF-49BB-ACA0-3FF2B5CBC5F0}" dt="2022-04-14T16:23:01.437" v="690" actId="478"/>
            <ac:spMkLst>
              <pc:docMk/>
              <pc:sldMasterMk cId="1320453715" sldId="2147483811"/>
              <pc:sldLayoutMk cId="40407754" sldId="2147483816"/>
              <ac:spMk id="1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86DCCD-FB14-4FA8-B1C2-D065E82645DF}" type="datetimeFigureOut">
              <a:rPr lang="ru-RU" smtClean="0"/>
              <a:pPr/>
              <a:t>16.04.2022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8D96E1-DF61-4A53-9932-3DFD8899BB97}" type="slidenum">
              <a:rPr lang="ru-RU" smtClean="0"/>
              <a:pPr/>
              <a:t>‹#›</a:t>
            </a:fld>
            <a:endParaRPr lang="ru-RU"/>
          </a:p>
        </p:txBody>
      </p:sp>
    </p:spTree>
    <p:extLst>
      <p:ext uri="{BB962C8B-B14F-4D97-AF65-F5344CB8AC3E}">
        <p14:creationId xmlns:p14="http://schemas.microsoft.com/office/powerpoint/2010/main" val="211054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84D8A-822D-488E-8D1C-8C90CBE022BE}" type="datetimeFigureOut">
              <a:rPr lang="ru-RU" smtClean="0"/>
              <a:pPr/>
              <a:t>16.04.2022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70B7F-3432-4DBE-B821-B38A127FB2DF}" type="slidenum">
              <a:rPr lang="ru-RU" smtClean="0"/>
              <a:pPr/>
              <a:t>‹#›</a:t>
            </a:fld>
            <a:endParaRPr lang="ru-RU"/>
          </a:p>
        </p:txBody>
      </p:sp>
    </p:spTree>
    <p:extLst>
      <p:ext uri="{BB962C8B-B14F-4D97-AF65-F5344CB8AC3E}">
        <p14:creationId xmlns:p14="http://schemas.microsoft.com/office/powerpoint/2010/main" val="18992022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Все направления исследований на </a:t>
            </a:r>
            <a:r>
              <a:rPr lang="ru-RU" sz="1200" kern="1200" dirty="0" err="1">
                <a:solidFill>
                  <a:schemeClr val="tx1"/>
                </a:solidFill>
                <a:effectLst/>
                <a:latin typeface="+mn-lt"/>
                <a:ea typeface="+mn-ea"/>
                <a:cs typeface="+mn-cs"/>
              </a:rPr>
              <a:t>критстендах</a:t>
            </a:r>
            <a:r>
              <a:rPr lang="ru-RU" sz="1200" kern="1200" dirty="0">
                <a:solidFill>
                  <a:schemeClr val="tx1"/>
                </a:solidFill>
                <a:effectLst/>
                <a:latin typeface="+mn-lt"/>
                <a:ea typeface="+mn-ea"/>
                <a:cs typeface="+mn-cs"/>
              </a:rPr>
              <a:t> можно условно разбить на две части - моделирование проектируемых реакторов и интегральные эксперименты на </a:t>
            </a:r>
            <a:r>
              <a:rPr lang="ru-RU" sz="1200" kern="1200" dirty="0" err="1">
                <a:solidFill>
                  <a:schemeClr val="tx1"/>
                </a:solidFill>
                <a:effectLst/>
                <a:latin typeface="+mn-lt"/>
                <a:ea typeface="+mn-ea"/>
                <a:cs typeface="+mn-cs"/>
              </a:rPr>
              <a:t>критсборках</a:t>
            </a:r>
            <a:endParaRPr lang="ru-RU"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2"/>
                </a:solidFill>
                <a:latin typeface="Times New Roman" panose="02020603050405020304" pitchFamily="18" charset="0"/>
                <a:cs typeface="Times New Roman" panose="02020603050405020304" pitchFamily="18" charset="0"/>
              </a:rPr>
              <a:t>исследования физики (нейтронно-физических характеристик)</a:t>
            </a:r>
            <a:r>
              <a:rPr lang="ru-RU" altLang="ru-RU" sz="1200" dirty="0">
                <a:solidFill>
                  <a:srgbClr val="000000"/>
                </a:solidFill>
              </a:rPr>
              <a:t> любого класса реакторов</a:t>
            </a:r>
            <a:r>
              <a:rPr lang="ru-RU" altLang="ru-RU" sz="1200" b="0" dirty="0">
                <a:solidFill>
                  <a:srgbClr val="000000"/>
                </a:solidFill>
              </a:rPr>
              <a:t> - от исследовательских (МБИР) до крупных энергоблоков (БН-1200)</a:t>
            </a:r>
          </a:p>
          <a:p>
            <a:pPr marL="180000" indent="-180000">
              <a:spcBef>
                <a:spcPct val="0"/>
              </a:spcBef>
              <a:spcAft>
                <a:spcPts val="600"/>
              </a:spcAft>
              <a:buClr>
                <a:schemeClr val="tx2"/>
              </a:buClr>
              <a:buFont typeface="Arial" pitchFamily="34" charset="0"/>
              <a:buChar char="•"/>
              <a:defRPr/>
            </a:pPr>
            <a:r>
              <a:rPr lang="ru-RU" altLang="ru-RU" sz="1200" dirty="0">
                <a:solidFill>
                  <a:srgbClr val="000000"/>
                </a:solidFill>
              </a:rPr>
              <a:t>Моделирование</a:t>
            </a:r>
            <a:r>
              <a:rPr lang="ru-RU" altLang="ru-RU" sz="1200" b="0" dirty="0">
                <a:solidFill>
                  <a:srgbClr val="000000"/>
                </a:solidFill>
              </a:rPr>
              <a:t> практически любого этапа </a:t>
            </a:r>
            <a:r>
              <a:rPr lang="ru-RU" altLang="ru-RU" sz="1200" dirty="0">
                <a:solidFill>
                  <a:srgbClr val="000000"/>
                </a:solidFill>
              </a:rPr>
              <a:t>топливного цикла </a:t>
            </a:r>
            <a:r>
              <a:rPr lang="ru-RU" altLang="ru-RU" sz="1200" b="0" dirty="0">
                <a:solidFill>
                  <a:srgbClr val="000000"/>
                </a:solidFill>
              </a:rPr>
              <a:t>– от производства топлива до захоронения РАО в геологических породах</a:t>
            </a:r>
          </a:p>
          <a:p>
            <a:pPr marL="180000" indent="-180000">
              <a:spcBef>
                <a:spcPct val="0"/>
              </a:spcBef>
              <a:spcAft>
                <a:spcPts val="600"/>
              </a:spcAft>
              <a:buClr>
                <a:schemeClr val="tx2"/>
              </a:buClr>
              <a:buFont typeface="Arial" pitchFamily="34" charset="0"/>
              <a:buChar char="•"/>
              <a:defRPr/>
            </a:pPr>
            <a:r>
              <a:rPr lang="ru-RU" altLang="ru-RU" sz="1200" dirty="0">
                <a:solidFill>
                  <a:srgbClr val="000000"/>
                </a:solidFill>
              </a:rPr>
              <a:t>Моделирование нейтронных спектров </a:t>
            </a:r>
            <a:r>
              <a:rPr lang="ru-RU" altLang="ru-RU" sz="1200" b="0" dirty="0">
                <a:solidFill>
                  <a:srgbClr val="000000"/>
                </a:solidFill>
              </a:rPr>
              <a:t>в любом энергетическом диапазоне</a:t>
            </a:r>
          </a:p>
          <a:p>
            <a:pPr marL="180000" indent="-180000">
              <a:spcBef>
                <a:spcPct val="0"/>
              </a:spcBef>
              <a:spcAft>
                <a:spcPts val="600"/>
              </a:spcAft>
              <a:buClr>
                <a:schemeClr val="tx2"/>
              </a:buClr>
              <a:buFont typeface="Arial" pitchFamily="34" charset="0"/>
              <a:buChar char="•"/>
              <a:defRPr/>
            </a:pPr>
            <a:r>
              <a:rPr lang="ru-RU" altLang="ru-RU" sz="1200" b="0" dirty="0">
                <a:solidFill>
                  <a:srgbClr val="000000"/>
                </a:solidFill>
              </a:rPr>
              <a:t>Разнообразие имеющихся материалов позволяет </a:t>
            </a:r>
            <a:r>
              <a:rPr lang="ru-RU" altLang="ru-RU" sz="1200" dirty="0">
                <a:solidFill>
                  <a:srgbClr val="000000"/>
                </a:solidFill>
              </a:rPr>
              <a:t>исследовать характеристики различного типа топлива и теплоносителя</a:t>
            </a:r>
          </a:p>
          <a:p>
            <a:pPr marL="180000" indent="-180000">
              <a:spcBef>
                <a:spcPct val="0"/>
              </a:spcBef>
              <a:spcAft>
                <a:spcPts val="600"/>
              </a:spcAft>
              <a:buClr>
                <a:schemeClr val="tx2"/>
              </a:buClr>
              <a:buFont typeface="Arial" pitchFamily="34" charset="0"/>
              <a:buChar char="•"/>
              <a:defRPr/>
            </a:pPr>
            <a:r>
              <a:rPr lang="ru-RU" dirty="0" err="1"/>
              <a:t>Бенчмарки</a:t>
            </a:r>
            <a:r>
              <a:rPr lang="ru-RU" dirty="0"/>
              <a:t> для тестирования нейтронных данных по новым материалам для активных зон.</a:t>
            </a:r>
          </a:p>
          <a:p>
            <a:pPr marL="180000" indent="-180000">
              <a:spcBef>
                <a:spcPct val="0"/>
              </a:spcBef>
              <a:spcAft>
                <a:spcPts val="600"/>
              </a:spcAft>
              <a:buClr>
                <a:schemeClr val="tx2"/>
              </a:buClr>
              <a:buFont typeface="Arial" pitchFamily="34" charset="0"/>
              <a:buChar char="•"/>
              <a:defRPr/>
            </a:pPr>
            <a:r>
              <a:rPr lang="ru-RU" dirty="0"/>
              <a:t>обоснования ядерной безопасности.</a:t>
            </a:r>
          </a:p>
          <a:p>
            <a:pPr marL="180000" indent="-180000">
              <a:spcBef>
                <a:spcPct val="0"/>
              </a:spcBef>
              <a:spcAft>
                <a:spcPts val="600"/>
              </a:spcAft>
              <a:buClr>
                <a:schemeClr val="tx2"/>
              </a:buClr>
              <a:buFont typeface="Arial" pitchFamily="34" charset="0"/>
              <a:buChar char="•"/>
              <a:defRPr/>
            </a:pPr>
            <a:r>
              <a:rPr lang="ru-RU" dirty="0"/>
              <a:t>отработка методик измерений нейтронно-физических параметров</a:t>
            </a:r>
          </a:p>
          <a:p>
            <a:pPr marL="180000" indent="-180000">
              <a:spcBef>
                <a:spcPct val="0"/>
              </a:spcBef>
              <a:spcAft>
                <a:spcPts val="600"/>
              </a:spcAft>
              <a:buClr>
                <a:schemeClr val="tx2"/>
              </a:buClr>
              <a:buFont typeface="Arial" pitchFamily="34" charset="0"/>
              <a:buChar char="•"/>
              <a:defRPr/>
            </a:pPr>
            <a:r>
              <a:rPr lang="ru-RU" sz="1200" dirty="0">
                <a:solidFill>
                  <a:schemeClr val="tx2"/>
                </a:solidFill>
                <a:latin typeface="Times New Roman" panose="02020603050405020304" pitchFamily="18" charset="0"/>
                <a:cs typeface="Times New Roman" panose="02020603050405020304" pitchFamily="18" charset="0"/>
              </a:rPr>
              <a:t>Решение проблем безопасности объектов атомной энергетики</a:t>
            </a:r>
          </a:p>
          <a:p>
            <a:pPr marL="180000" indent="-180000">
              <a:spcBef>
                <a:spcPct val="0"/>
              </a:spcBef>
              <a:spcAft>
                <a:spcPts val="600"/>
              </a:spcAft>
              <a:buClr>
                <a:schemeClr val="tx2"/>
              </a:buClr>
              <a:buFont typeface="Arial" pitchFamily="34" charset="0"/>
              <a:buChar char="•"/>
              <a:defRPr/>
            </a:pPr>
            <a:r>
              <a:rPr lang="ru-RU" sz="1200" dirty="0">
                <a:solidFill>
                  <a:schemeClr val="tx2"/>
                </a:solidFill>
                <a:latin typeface="Times New Roman" panose="02020603050405020304" pitchFamily="18" charset="0"/>
                <a:cs typeface="Times New Roman" panose="02020603050405020304" pitchFamily="18" charset="0"/>
              </a:rPr>
              <a:t>оптимизация активных зон</a:t>
            </a:r>
          </a:p>
          <a:p>
            <a:pPr marL="180000" indent="-180000">
              <a:spcBef>
                <a:spcPct val="0"/>
              </a:spcBef>
              <a:spcAft>
                <a:spcPts val="600"/>
              </a:spcAft>
              <a:buClr>
                <a:schemeClr val="tx2"/>
              </a:buClr>
              <a:buFont typeface="Arial" pitchFamily="34" charset="0"/>
              <a:buChar char="•"/>
              <a:defRPr/>
            </a:pPr>
            <a:r>
              <a:rPr lang="ru-RU" sz="1200" dirty="0">
                <a:solidFill>
                  <a:schemeClr val="tx2"/>
                </a:solidFill>
                <a:latin typeface="Times New Roman" panose="02020603050405020304" pitchFamily="18" charset="0"/>
                <a:cs typeface="Times New Roman" panose="02020603050405020304" pitchFamily="18" charset="0"/>
              </a:rPr>
              <a:t>обоснование технологии выжигания МА</a:t>
            </a:r>
          </a:p>
          <a:p>
            <a:pPr marL="180000" indent="-180000">
              <a:spcBef>
                <a:spcPct val="0"/>
              </a:spcBef>
              <a:spcAft>
                <a:spcPts val="600"/>
              </a:spcAft>
              <a:buClr>
                <a:schemeClr val="tx2"/>
              </a:buClr>
              <a:buFont typeface="Arial" pitchFamily="34" charset="0"/>
              <a:buChar char="•"/>
              <a:defRPr/>
            </a:pPr>
            <a:r>
              <a:rPr lang="ru-RU" sz="1200" dirty="0">
                <a:solidFill>
                  <a:schemeClr val="tx2"/>
                </a:solidFill>
                <a:latin typeface="Times New Roman" panose="02020603050405020304" pitchFamily="18" charset="0"/>
                <a:cs typeface="Times New Roman" panose="02020603050405020304" pitchFamily="18" charset="0"/>
              </a:rPr>
              <a:t>обоснование топливного цикла и программ по утилизации оружейного </a:t>
            </a:r>
            <a:r>
              <a:rPr lang="en-US" sz="1200" dirty="0">
                <a:solidFill>
                  <a:schemeClr val="tx2"/>
                </a:solidFill>
                <a:latin typeface="Times New Roman" panose="02020603050405020304" pitchFamily="18" charset="0"/>
                <a:cs typeface="Times New Roman" panose="02020603050405020304" pitchFamily="18" charset="0"/>
              </a:rPr>
              <a:t>Pu</a:t>
            </a:r>
            <a:endParaRPr lang="ru-RU" sz="1200" dirty="0">
              <a:solidFill>
                <a:schemeClr val="tx2"/>
              </a:solidFill>
              <a:latin typeface="Times New Roman" panose="02020603050405020304" pitchFamily="18" charset="0"/>
              <a:cs typeface="Times New Roman" panose="02020603050405020304" pitchFamily="18" charset="0"/>
            </a:endParaRPr>
          </a:p>
          <a:p>
            <a:pPr marL="180000" indent="-180000">
              <a:spcBef>
                <a:spcPct val="0"/>
              </a:spcBef>
              <a:spcAft>
                <a:spcPts val="600"/>
              </a:spcAft>
              <a:buClr>
                <a:schemeClr val="tx2"/>
              </a:buClr>
              <a:buFont typeface="Arial" pitchFamily="34" charset="0"/>
              <a:buChar char="•"/>
              <a:defRPr/>
            </a:pPr>
            <a:endParaRPr lang="ru-RU" dirty="0"/>
          </a:p>
          <a:p>
            <a:endParaRPr lang="ru-RU" dirty="0"/>
          </a:p>
          <a:p>
            <a:pPr lvl="1"/>
            <a:endParaRPr lang="ru-RU" sz="1200" dirty="0">
              <a:solidFill>
                <a:schemeClr val="tx2"/>
              </a:solidFill>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A0F70B7F-3432-4DBE-B821-B38A127FB2DF}" type="slidenum">
              <a:rPr lang="ru-RU" smtClean="0"/>
              <a:pPr/>
              <a:t>13</a:t>
            </a:fld>
            <a:endParaRPr lang="ru-RU"/>
          </a:p>
        </p:txBody>
      </p:sp>
    </p:spTree>
    <p:extLst>
      <p:ext uri="{BB962C8B-B14F-4D97-AF65-F5344CB8AC3E}">
        <p14:creationId xmlns:p14="http://schemas.microsoft.com/office/powerpoint/2010/main" val="176835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Все направления исследований на </a:t>
            </a:r>
            <a:r>
              <a:rPr lang="ru-RU" sz="1200" kern="1200" dirty="0" err="1">
                <a:solidFill>
                  <a:schemeClr val="tx1"/>
                </a:solidFill>
                <a:effectLst/>
                <a:latin typeface="+mn-lt"/>
                <a:ea typeface="+mn-ea"/>
                <a:cs typeface="+mn-cs"/>
              </a:rPr>
              <a:t>критстендах</a:t>
            </a:r>
            <a:r>
              <a:rPr lang="ru-RU" sz="1200" kern="1200" dirty="0">
                <a:solidFill>
                  <a:schemeClr val="tx1"/>
                </a:solidFill>
                <a:effectLst/>
                <a:latin typeface="+mn-lt"/>
                <a:ea typeface="+mn-ea"/>
                <a:cs typeface="+mn-cs"/>
              </a:rPr>
              <a:t> можно условно разбить на две части - моделирование проектируемых реакторов и интегральные эксперименты на </a:t>
            </a:r>
            <a:r>
              <a:rPr lang="ru-RU" sz="1200" kern="1200" dirty="0" err="1">
                <a:solidFill>
                  <a:schemeClr val="tx1"/>
                </a:solidFill>
                <a:effectLst/>
                <a:latin typeface="+mn-lt"/>
                <a:ea typeface="+mn-ea"/>
                <a:cs typeface="+mn-cs"/>
              </a:rPr>
              <a:t>критсборках</a:t>
            </a:r>
            <a:endParaRPr lang="ru-RU"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2"/>
                </a:solidFill>
                <a:latin typeface="Times New Roman" panose="02020603050405020304" pitchFamily="18" charset="0"/>
                <a:cs typeface="Times New Roman" panose="02020603050405020304" pitchFamily="18" charset="0"/>
              </a:rPr>
              <a:t>исследования физики (нейтронно-физических характеристик)</a:t>
            </a:r>
            <a:r>
              <a:rPr lang="ru-RU" altLang="ru-RU" sz="1200" dirty="0">
                <a:solidFill>
                  <a:srgbClr val="000000"/>
                </a:solidFill>
              </a:rPr>
              <a:t> любого класса реакторов</a:t>
            </a:r>
            <a:r>
              <a:rPr lang="ru-RU" altLang="ru-RU" sz="1200" b="0" dirty="0">
                <a:solidFill>
                  <a:srgbClr val="000000"/>
                </a:solidFill>
              </a:rPr>
              <a:t> - от исследовательских (МБИР) до крупных энергоблоков (БН-1200)</a:t>
            </a:r>
          </a:p>
          <a:p>
            <a:pPr marL="180000" indent="-180000">
              <a:spcBef>
                <a:spcPct val="0"/>
              </a:spcBef>
              <a:spcAft>
                <a:spcPts val="600"/>
              </a:spcAft>
              <a:buClr>
                <a:schemeClr val="tx2"/>
              </a:buClr>
              <a:buFont typeface="Arial" pitchFamily="34" charset="0"/>
              <a:buChar char="•"/>
              <a:defRPr/>
            </a:pPr>
            <a:r>
              <a:rPr lang="ru-RU" altLang="ru-RU" sz="1200" dirty="0">
                <a:solidFill>
                  <a:srgbClr val="000000"/>
                </a:solidFill>
              </a:rPr>
              <a:t>Моделирование</a:t>
            </a:r>
            <a:r>
              <a:rPr lang="ru-RU" altLang="ru-RU" sz="1200" b="0" dirty="0">
                <a:solidFill>
                  <a:srgbClr val="000000"/>
                </a:solidFill>
              </a:rPr>
              <a:t> практически любого этапа </a:t>
            </a:r>
            <a:r>
              <a:rPr lang="ru-RU" altLang="ru-RU" sz="1200" dirty="0">
                <a:solidFill>
                  <a:srgbClr val="000000"/>
                </a:solidFill>
              </a:rPr>
              <a:t>топливного цикла </a:t>
            </a:r>
            <a:r>
              <a:rPr lang="ru-RU" altLang="ru-RU" sz="1200" b="0" dirty="0">
                <a:solidFill>
                  <a:srgbClr val="000000"/>
                </a:solidFill>
              </a:rPr>
              <a:t>– от производства топлива до захоронения РАО в геологических породах</a:t>
            </a:r>
          </a:p>
          <a:p>
            <a:pPr marL="180000" indent="-180000">
              <a:spcBef>
                <a:spcPct val="0"/>
              </a:spcBef>
              <a:spcAft>
                <a:spcPts val="600"/>
              </a:spcAft>
              <a:buClr>
                <a:schemeClr val="tx2"/>
              </a:buClr>
              <a:buFont typeface="Arial" pitchFamily="34" charset="0"/>
              <a:buChar char="•"/>
              <a:defRPr/>
            </a:pPr>
            <a:r>
              <a:rPr lang="ru-RU" altLang="ru-RU" sz="1200" dirty="0">
                <a:solidFill>
                  <a:srgbClr val="000000"/>
                </a:solidFill>
              </a:rPr>
              <a:t>Моделирование нейтронных спектров </a:t>
            </a:r>
            <a:r>
              <a:rPr lang="ru-RU" altLang="ru-RU" sz="1200" b="0" dirty="0">
                <a:solidFill>
                  <a:srgbClr val="000000"/>
                </a:solidFill>
              </a:rPr>
              <a:t>в любом энергетическом диапазоне</a:t>
            </a:r>
          </a:p>
          <a:p>
            <a:pPr marL="180000" indent="-180000">
              <a:spcBef>
                <a:spcPct val="0"/>
              </a:spcBef>
              <a:spcAft>
                <a:spcPts val="600"/>
              </a:spcAft>
              <a:buClr>
                <a:schemeClr val="tx2"/>
              </a:buClr>
              <a:buFont typeface="Arial" pitchFamily="34" charset="0"/>
              <a:buChar char="•"/>
              <a:defRPr/>
            </a:pPr>
            <a:r>
              <a:rPr lang="ru-RU" altLang="ru-RU" sz="1200" b="0" dirty="0">
                <a:solidFill>
                  <a:srgbClr val="000000"/>
                </a:solidFill>
              </a:rPr>
              <a:t>Разнообразие имеющихся материалов позволяет </a:t>
            </a:r>
            <a:r>
              <a:rPr lang="ru-RU" altLang="ru-RU" sz="1200" dirty="0">
                <a:solidFill>
                  <a:srgbClr val="000000"/>
                </a:solidFill>
              </a:rPr>
              <a:t>исследовать характеристики различного типа топлива и теплоносителя</a:t>
            </a:r>
          </a:p>
          <a:p>
            <a:pPr marL="180000" indent="-180000">
              <a:spcBef>
                <a:spcPct val="0"/>
              </a:spcBef>
              <a:spcAft>
                <a:spcPts val="600"/>
              </a:spcAft>
              <a:buClr>
                <a:schemeClr val="tx2"/>
              </a:buClr>
              <a:buFont typeface="Arial" pitchFamily="34" charset="0"/>
              <a:buChar char="•"/>
              <a:defRPr/>
            </a:pPr>
            <a:r>
              <a:rPr lang="ru-RU" dirty="0" err="1"/>
              <a:t>Бенчмарки</a:t>
            </a:r>
            <a:r>
              <a:rPr lang="ru-RU" dirty="0"/>
              <a:t> для тестирования нейтронных данных по новым материалам для активных зон.</a:t>
            </a:r>
          </a:p>
          <a:p>
            <a:pPr marL="180000" indent="-180000">
              <a:spcBef>
                <a:spcPct val="0"/>
              </a:spcBef>
              <a:spcAft>
                <a:spcPts val="600"/>
              </a:spcAft>
              <a:buClr>
                <a:schemeClr val="tx2"/>
              </a:buClr>
              <a:buFont typeface="Arial" pitchFamily="34" charset="0"/>
              <a:buChar char="•"/>
              <a:defRPr/>
            </a:pPr>
            <a:r>
              <a:rPr lang="ru-RU" dirty="0"/>
              <a:t>обоснования ядерной безопасности.</a:t>
            </a:r>
          </a:p>
          <a:p>
            <a:pPr marL="180000" indent="-180000">
              <a:spcBef>
                <a:spcPct val="0"/>
              </a:spcBef>
              <a:spcAft>
                <a:spcPts val="600"/>
              </a:spcAft>
              <a:buClr>
                <a:schemeClr val="tx2"/>
              </a:buClr>
              <a:buFont typeface="Arial" pitchFamily="34" charset="0"/>
              <a:buChar char="•"/>
              <a:defRPr/>
            </a:pPr>
            <a:r>
              <a:rPr lang="ru-RU" dirty="0"/>
              <a:t>отработка методик измерений нейтронно-физических параметров</a:t>
            </a:r>
          </a:p>
          <a:p>
            <a:pPr marL="180000" indent="-180000">
              <a:spcBef>
                <a:spcPct val="0"/>
              </a:spcBef>
              <a:spcAft>
                <a:spcPts val="600"/>
              </a:spcAft>
              <a:buClr>
                <a:schemeClr val="tx2"/>
              </a:buClr>
              <a:buFont typeface="Arial" pitchFamily="34" charset="0"/>
              <a:buChar char="•"/>
              <a:defRPr/>
            </a:pPr>
            <a:r>
              <a:rPr lang="ru-RU" sz="1200" dirty="0">
                <a:solidFill>
                  <a:schemeClr val="tx2"/>
                </a:solidFill>
                <a:latin typeface="Times New Roman" panose="02020603050405020304" pitchFamily="18" charset="0"/>
                <a:cs typeface="Times New Roman" panose="02020603050405020304" pitchFamily="18" charset="0"/>
              </a:rPr>
              <a:t>Решение проблем безопасности объектов атомной энергетики</a:t>
            </a:r>
          </a:p>
          <a:p>
            <a:pPr marL="180000" indent="-180000">
              <a:spcBef>
                <a:spcPct val="0"/>
              </a:spcBef>
              <a:spcAft>
                <a:spcPts val="600"/>
              </a:spcAft>
              <a:buClr>
                <a:schemeClr val="tx2"/>
              </a:buClr>
              <a:buFont typeface="Arial" pitchFamily="34" charset="0"/>
              <a:buChar char="•"/>
              <a:defRPr/>
            </a:pPr>
            <a:r>
              <a:rPr lang="ru-RU" sz="1200" dirty="0">
                <a:solidFill>
                  <a:schemeClr val="tx2"/>
                </a:solidFill>
                <a:latin typeface="Times New Roman" panose="02020603050405020304" pitchFamily="18" charset="0"/>
                <a:cs typeface="Times New Roman" panose="02020603050405020304" pitchFamily="18" charset="0"/>
              </a:rPr>
              <a:t>оптимизация активных зон</a:t>
            </a:r>
          </a:p>
          <a:p>
            <a:pPr marL="180000" indent="-180000">
              <a:spcBef>
                <a:spcPct val="0"/>
              </a:spcBef>
              <a:spcAft>
                <a:spcPts val="600"/>
              </a:spcAft>
              <a:buClr>
                <a:schemeClr val="tx2"/>
              </a:buClr>
              <a:buFont typeface="Arial" pitchFamily="34" charset="0"/>
              <a:buChar char="•"/>
              <a:defRPr/>
            </a:pPr>
            <a:r>
              <a:rPr lang="ru-RU" sz="1200" dirty="0">
                <a:solidFill>
                  <a:schemeClr val="tx2"/>
                </a:solidFill>
                <a:latin typeface="Times New Roman" panose="02020603050405020304" pitchFamily="18" charset="0"/>
                <a:cs typeface="Times New Roman" panose="02020603050405020304" pitchFamily="18" charset="0"/>
              </a:rPr>
              <a:t>обоснование технологии выжигания МА</a:t>
            </a:r>
          </a:p>
          <a:p>
            <a:pPr marL="180000" indent="-180000">
              <a:spcBef>
                <a:spcPct val="0"/>
              </a:spcBef>
              <a:spcAft>
                <a:spcPts val="600"/>
              </a:spcAft>
              <a:buClr>
                <a:schemeClr val="tx2"/>
              </a:buClr>
              <a:buFont typeface="Arial" pitchFamily="34" charset="0"/>
              <a:buChar char="•"/>
              <a:defRPr/>
            </a:pPr>
            <a:r>
              <a:rPr lang="ru-RU" sz="1200" dirty="0">
                <a:solidFill>
                  <a:schemeClr val="tx2"/>
                </a:solidFill>
                <a:latin typeface="Times New Roman" panose="02020603050405020304" pitchFamily="18" charset="0"/>
                <a:cs typeface="Times New Roman" panose="02020603050405020304" pitchFamily="18" charset="0"/>
              </a:rPr>
              <a:t>обоснование топливного цикла и программ по утилизации оружейного </a:t>
            </a:r>
            <a:r>
              <a:rPr lang="en-US" sz="1200" dirty="0">
                <a:solidFill>
                  <a:schemeClr val="tx2"/>
                </a:solidFill>
                <a:latin typeface="Times New Roman" panose="02020603050405020304" pitchFamily="18" charset="0"/>
                <a:cs typeface="Times New Roman" panose="02020603050405020304" pitchFamily="18" charset="0"/>
              </a:rPr>
              <a:t>Pu</a:t>
            </a:r>
            <a:endParaRPr lang="ru-RU" sz="1200" dirty="0">
              <a:solidFill>
                <a:schemeClr val="tx2"/>
              </a:solidFill>
              <a:latin typeface="Times New Roman" panose="02020603050405020304" pitchFamily="18" charset="0"/>
              <a:cs typeface="Times New Roman" panose="02020603050405020304" pitchFamily="18" charset="0"/>
            </a:endParaRPr>
          </a:p>
          <a:p>
            <a:pPr marL="180000" indent="-180000">
              <a:spcBef>
                <a:spcPct val="0"/>
              </a:spcBef>
              <a:spcAft>
                <a:spcPts val="600"/>
              </a:spcAft>
              <a:buClr>
                <a:schemeClr val="tx2"/>
              </a:buClr>
              <a:buFont typeface="Arial" pitchFamily="34" charset="0"/>
              <a:buChar char="•"/>
              <a:defRPr/>
            </a:pPr>
            <a:endParaRPr lang="ru-RU" dirty="0"/>
          </a:p>
          <a:p>
            <a:endParaRPr lang="ru-RU" dirty="0"/>
          </a:p>
          <a:p>
            <a:pPr lvl="1"/>
            <a:endParaRPr lang="ru-RU" sz="1200" dirty="0">
              <a:solidFill>
                <a:schemeClr val="tx2"/>
              </a:solidFill>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A0F70B7F-3432-4DBE-B821-B38A127FB2DF}" type="slidenum">
              <a:rPr lang="ru-RU" smtClean="0"/>
              <a:pPr/>
              <a:t>14</a:t>
            </a:fld>
            <a:endParaRPr lang="ru-RU"/>
          </a:p>
        </p:txBody>
      </p:sp>
    </p:spTree>
    <p:extLst>
      <p:ext uri="{BB962C8B-B14F-4D97-AF65-F5344CB8AC3E}">
        <p14:creationId xmlns:p14="http://schemas.microsoft.com/office/powerpoint/2010/main" val="145821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Все направления исследований на </a:t>
            </a:r>
            <a:r>
              <a:rPr lang="ru-RU" sz="1200" kern="1200" dirty="0" err="1">
                <a:solidFill>
                  <a:schemeClr val="tx1"/>
                </a:solidFill>
                <a:effectLst/>
                <a:latin typeface="+mn-lt"/>
                <a:ea typeface="+mn-ea"/>
                <a:cs typeface="+mn-cs"/>
              </a:rPr>
              <a:t>критстендах</a:t>
            </a:r>
            <a:r>
              <a:rPr lang="ru-RU" sz="1200" kern="1200" dirty="0">
                <a:solidFill>
                  <a:schemeClr val="tx1"/>
                </a:solidFill>
                <a:effectLst/>
                <a:latin typeface="+mn-lt"/>
                <a:ea typeface="+mn-ea"/>
                <a:cs typeface="+mn-cs"/>
              </a:rPr>
              <a:t> можно условно разбить на две части - моделирование проектируемых реакторов и интегральные эксперименты на </a:t>
            </a:r>
            <a:r>
              <a:rPr lang="ru-RU" sz="1200" kern="1200" dirty="0" err="1">
                <a:solidFill>
                  <a:schemeClr val="tx1"/>
                </a:solidFill>
                <a:effectLst/>
                <a:latin typeface="+mn-lt"/>
                <a:ea typeface="+mn-ea"/>
                <a:cs typeface="+mn-cs"/>
              </a:rPr>
              <a:t>критсборках</a:t>
            </a:r>
            <a:endParaRPr lang="ru-RU"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2"/>
                </a:solidFill>
                <a:latin typeface="Times New Roman" panose="02020603050405020304" pitchFamily="18" charset="0"/>
                <a:cs typeface="Times New Roman" panose="02020603050405020304" pitchFamily="18" charset="0"/>
              </a:rPr>
              <a:t>исследования физики (нейтронно-физических характеристик)</a:t>
            </a:r>
            <a:r>
              <a:rPr lang="ru-RU" altLang="ru-RU" sz="1200" dirty="0">
                <a:solidFill>
                  <a:srgbClr val="000000"/>
                </a:solidFill>
              </a:rPr>
              <a:t> любого класса реакторов</a:t>
            </a:r>
            <a:r>
              <a:rPr lang="ru-RU" altLang="ru-RU" sz="1200" b="0" dirty="0">
                <a:solidFill>
                  <a:srgbClr val="000000"/>
                </a:solidFill>
              </a:rPr>
              <a:t> - от исследовательских (МБИР) до крупных энергоблоков (БН-1200)</a:t>
            </a:r>
          </a:p>
          <a:p>
            <a:pPr marL="180000" indent="-180000">
              <a:spcBef>
                <a:spcPct val="0"/>
              </a:spcBef>
              <a:spcAft>
                <a:spcPts val="600"/>
              </a:spcAft>
              <a:buClr>
                <a:schemeClr val="tx2"/>
              </a:buClr>
              <a:buFont typeface="Arial" pitchFamily="34" charset="0"/>
              <a:buChar char="•"/>
              <a:defRPr/>
            </a:pPr>
            <a:r>
              <a:rPr lang="ru-RU" altLang="ru-RU" sz="1200" dirty="0">
                <a:solidFill>
                  <a:srgbClr val="000000"/>
                </a:solidFill>
              </a:rPr>
              <a:t>Моделирование</a:t>
            </a:r>
            <a:r>
              <a:rPr lang="ru-RU" altLang="ru-RU" sz="1200" b="0" dirty="0">
                <a:solidFill>
                  <a:srgbClr val="000000"/>
                </a:solidFill>
              </a:rPr>
              <a:t> практически любого этапа </a:t>
            </a:r>
            <a:r>
              <a:rPr lang="ru-RU" altLang="ru-RU" sz="1200" dirty="0">
                <a:solidFill>
                  <a:srgbClr val="000000"/>
                </a:solidFill>
              </a:rPr>
              <a:t>топливного цикла </a:t>
            </a:r>
            <a:r>
              <a:rPr lang="ru-RU" altLang="ru-RU" sz="1200" b="0" dirty="0">
                <a:solidFill>
                  <a:srgbClr val="000000"/>
                </a:solidFill>
              </a:rPr>
              <a:t>– от производства топлива до захоронения РАО в геологических породах</a:t>
            </a:r>
          </a:p>
          <a:p>
            <a:pPr marL="180000" indent="-180000">
              <a:spcBef>
                <a:spcPct val="0"/>
              </a:spcBef>
              <a:spcAft>
                <a:spcPts val="600"/>
              </a:spcAft>
              <a:buClr>
                <a:schemeClr val="tx2"/>
              </a:buClr>
              <a:buFont typeface="Arial" pitchFamily="34" charset="0"/>
              <a:buChar char="•"/>
              <a:defRPr/>
            </a:pPr>
            <a:r>
              <a:rPr lang="ru-RU" altLang="ru-RU" sz="1200" dirty="0">
                <a:solidFill>
                  <a:srgbClr val="000000"/>
                </a:solidFill>
              </a:rPr>
              <a:t>Моделирование нейтронных спектров </a:t>
            </a:r>
            <a:r>
              <a:rPr lang="ru-RU" altLang="ru-RU" sz="1200" b="0" dirty="0">
                <a:solidFill>
                  <a:srgbClr val="000000"/>
                </a:solidFill>
              </a:rPr>
              <a:t>в любом энергетическом диапазоне</a:t>
            </a:r>
          </a:p>
          <a:p>
            <a:pPr marL="180000" indent="-180000">
              <a:spcBef>
                <a:spcPct val="0"/>
              </a:spcBef>
              <a:spcAft>
                <a:spcPts val="600"/>
              </a:spcAft>
              <a:buClr>
                <a:schemeClr val="tx2"/>
              </a:buClr>
              <a:buFont typeface="Arial" pitchFamily="34" charset="0"/>
              <a:buChar char="•"/>
              <a:defRPr/>
            </a:pPr>
            <a:r>
              <a:rPr lang="ru-RU" altLang="ru-RU" sz="1200" b="0" dirty="0">
                <a:solidFill>
                  <a:srgbClr val="000000"/>
                </a:solidFill>
              </a:rPr>
              <a:t>Разнообразие имеющихся материалов позволяет </a:t>
            </a:r>
            <a:r>
              <a:rPr lang="ru-RU" altLang="ru-RU" sz="1200" dirty="0">
                <a:solidFill>
                  <a:srgbClr val="000000"/>
                </a:solidFill>
              </a:rPr>
              <a:t>исследовать характеристики различного типа топлива и теплоносителя</a:t>
            </a:r>
          </a:p>
          <a:p>
            <a:pPr marL="180000" indent="-180000">
              <a:spcBef>
                <a:spcPct val="0"/>
              </a:spcBef>
              <a:spcAft>
                <a:spcPts val="600"/>
              </a:spcAft>
              <a:buClr>
                <a:schemeClr val="tx2"/>
              </a:buClr>
              <a:buFont typeface="Arial" pitchFamily="34" charset="0"/>
              <a:buChar char="•"/>
              <a:defRPr/>
            </a:pPr>
            <a:r>
              <a:rPr lang="ru-RU" dirty="0" err="1"/>
              <a:t>Бенчмарки</a:t>
            </a:r>
            <a:r>
              <a:rPr lang="ru-RU" dirty="0"/>
              <a:t> для тестирования нейтронных данных по новым материалам для активных зон.</a:t>
            </a:r>
          </a:p>
          <a:p>
            <a:pPr marL="180000" indent="-180000">
              <a:spcBef>
                <a:spcPct val="0"/>
              </a:spcBef>
              <a:spcAft>
                <a:spcPts val="600"/>
              </a:spcAft>
              <a:buClr>
                <a:schemeClr val="tx2"/>
              </a:buClr>
              <a:buFont typeface="Arial" pitchFamily="34" charset="0"/>
              <a:buChar char="•"/>
              <a:defRPr/>
            </a:pPr>
            <a:r>
              <a:rPr lang="ru-RU" dirty="0"/>
              <a:t>обоснования ядерной безопасности.</a:t>
            </a:r>
          </a:p>
          <a:p>
            <a:pPr marL="180000" indent="-180000">
              <a:spcBef>
                <a:spcPct val="0"/>
              </a:spcBef>
              <a:spcAft>
                <a:spcPts val="600"/>
              </a:spcAft>
              <a:buClr>
                <a:schemeClr val="tx2"/>
              </a:buClr>
              <a:buFont typeface="Arial" pitchFamily="34" charset="0"/>
              <a:buChar char="•"/>
              <a:defRPr/>
            </a:pPr>
            <a:r>
              <a:rPr lang="ru-RU" dirty="0"/>
              <a:t>отработка методик измерений нейтронно-физических параметров</a:t>
            </a:r>
          </a:p>
          <a:p>
            <a:pPr marL="180000" indent="-180000">
              <a:spcBef>
                <a:spcPct val="0"/>
              </a:spcBef>
              <a:spcAft>
                <a:spcPts val="600"/>
              </a:spcAft>
              <a:buClr>
                <a:schemeClr val="tx2"/>
              </a:buClr>
              <a:buFont typeface="Arial" pitchFamily="34" charset="0"/>
              <a:buChar char="•"/>
              <a:defRPr/>
            </a:pPr>
            <a:r>
              <a:rPr lang="ru-RU" sz="1200" dirty="0">
                <a:solidFill>
                  <a:schemeClr val="tx2"/>
                </a:solidFill>
                <a:latin typeface="Times New Roman" panose="02020603050405020304" pitchFamily="18" charset="0"/>
                <a:cs typeface="Times New Roman" panose="02020603050405020304" pitchFamily="18" charset="0"/>
              </a:rPr>
              <a:t>Решение проблем безопасности объектов атомной энергетики</a:t>
            </a:r>
          </a:p>
          <a:p>
            <a:pPr marL="180000" indent="-180000">
              <a:spcBef>
                <a:spcPct val="0"/>
              </a:spcBef>
              <a:spcAft>
                <a:spcPts val="600"/>
              </a:spcAft>
              <a:buClr>
                <a:schemeClr val="tx2"/>
              </a:buClr>
              <a:buFont typeface="Arial" pitchFamily="34" charset="0"/>
              <a:buChar char="•"/>
              <a:defRPr/>
            </a:pPr>
            <a:r>
              <a:rPr lang="ru-RU" sz="1200" dirty="0">
                <a:solidFill>
                  <a:schemeClr val="tx2"/>
                </a:solidFill>
                <a:latin typeface="Times New Roman" panose="02020603050405020304" pitchFamily="18" charset="0"/>
                <a:cs typeface="Times New Roman" panose="02020603050405020304" pitchFamily="18" charset="0"/>
              </a:rPr>
              <a:t>оптимизация активных зон</a:t>
            </a:r>
          </a:p>
          <a:p>
            <a:pPr marL="180000" indent="-180000">
              <a:spcBef>
                <a:spcPct val="0"/>
              </a:spcBef>
              <a:spcAft>
                <a:spcPts val="600"/>
              </a:spcAft>
              <a:buClr>
                <a:schemeClr val="tx2"/>
              </a:buClr>
              <a:buFont typeface="Arial" pitchFamily="34" charset="0"/>
              <a:buChar char="•"/>
              <a:defRPr/>
            </a:pPr>
            <a:r>
              <a:rPr lang="ru-RU" sz="1200" dirty="0">
                <a:solidFill>
                  <a:schemeClr val="tx2"/>
                </a:solidFill>
                <a:latin typeface="Times New Roman" panose="02020603050405020304" pitchFamily="18" charset="0"/>
                <a:cs typeface="Times New Roman" panose="02020603050405020304" pitchFamily="18" charset="0"/>
              </a:rPr>
              <a:t>обоснование технологии выжигания МА</a:t>
            </a:r>
          </a:p>
          <a:p>
            <a:pPr marL="180000" indent="-180000">
              <a:spcBef>
                <a:spcPct val="0"/>
              </a:spcBef>
              <a:spcAft>
                <a:spcPts val="600"/>
              </a:spcAft>
              <a:buClr>
                <a:schemeClr val="tx2"/>
              </a:buClr>
              <a:buFont typeface="Arial" pitchFamily="34" charset="0"/>
              <a:buChar char="•"/>
              <a:defRPr/>
            </a:pPr>
            <a:r>
              <a:rPr lang="ru-RU" sz="1200" dirty="0">
                <a:solidFill>
                  <a:schemeClr val="tx2"/>
                </a:solidFill>
                <a:latin typeface="Times New Roman" panose="02020603050405020304" pitchFamily="18" charset="0"/>
                <a:cs typeface="Times New Roman" panose="02020603050405020304" pitchFamily="18" charset="0"/>
              </a:rPr>
              <a:t>обоснование топливного цикла и программ по утилизации оружейного </a:t>
            </a:r>
            <a:r>
              <a:rPr lang="en-US" sz="1200" dirty="0">
                <a:solidFill>
                  <a:schemeClr val="tx2"/>
                </a:solidFill>
                <a:latin typeface="Times New Roman" panose="02020603050405020304" pitchFamily="18" charset="0"/>
                <a:cs typeface="Times New Roman" panose="02020603050405020304" pitchFamily="18" charset="0"/>
              </a:rPr>
              <a:t>Pu</a:t>
            </a:r>
            <a:endParaRPr lang="ru-RU" sz="1200" dirty="0">
              <a:solidFill>
                <a:schemeClr val="tx2"/>
              </a:solidFill>
              <a:latin typeface="Times New Roman" panose="02020603050405020304" pitchFamily="18" charset="0"/>
              <a:cs typeface="Times New Roman" panose="02020603050405020304" pitchFamily="18" charset="0"/>
            </a:endParaRPr>
          </a:p>
          <a:p>
            <a:pPr marL="180000" indent="-180000">
              <a:spcBef>
                <a:spcPct val="0"/>
              </a:spcBef>
              <a:spcAft>
                <a:spcPts val="600"/>
              </a:spcAft>
              <a:buClr>
                <a:schemeClr val="tx2"/>
              </a:buClr>
              <a:buFont typeface="Arial" pitchFamily="34" charset="0"/>
              <a:buChar char="•"/>
              <a:defRPr/>
            </a:pPr>
            <a:endParaRPr lang="ru-RU" dirty="0"/>
          </a:p>
          <a:p>
            <a:endParaRPr lang="ru-RU" dirty="0"/>
          </a:p>
          <a:p>
            <a:pPr lvl="1"/>
            <a:endParaRPr lang="ru-RU" sz="1200" dirty="0">
              <a:solidFill>
                <a:schemeClr val="tx2"/>
              </a:solidFill>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A0F70B7F-3432-4DBE-B821-B38A127FB2DF}" type="slidenum">
              <a:rPr lang="ru-RU" smtClean="0"/>
              <a:pPr/>
              <a:t>15</a:t>
            </a:fld>
            <a:endParaRPr lang="ru-RU"/>
          </a:p>
        </p:txBody>
      </p:sp>
    </p:spTree>
    <p:extLst>
      <p:ext uri="{BB962C8B-B14F-4D97-AF65-F5344CB8AC3E}">
        <p14:creationId xmlns:p14="http://schemas.microsoft.com/office/powerpoint/2010/main" val="161502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Принцип создания моделей на БФС очень прост и напоминает работу с детским конструктором - из мелких деталей собираются большие композиции. </a:t>
            </a:r>
          </a:p>
          <a:p>
            <a:r>
              <a:rPr lang="ru-RU" sz="1200" kern="1200" dirty="0">
                <a:solidFill>
                  <a:schemeClr val="tx1"/>
                </a:solidFill>
                <a:effectLst/>
                <a:latin typeface="+mn-lt"/>
                <a:ea typeface="+mn-ea"/>
                <a:cs typeface="+mn-cs"/>
              </a:rPr>
              <a:t>Модели собираются</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из малых по геометрическим размерам дисков, состоящих из различных материалов. </a:t>
            </a:r>
          </a:p>
          <a:p>
            <a:r>
              <a:rPr lang="ru-RU" sz="1200" kern="1200" dirty="0">
                <a:solidFill>
                  <a:schemeClr val="tx1"/>
                </a:solidFill>
                <a:effectLst/>
                <a:latin typeface="+mn-lt"/>
                <a:ea typeface="+mn-ea"/>
                <a:cs typeface="+mn-cs"/>
              </a:rPr>
              <a:t>Диски с ядерными материалами, диски с составом теплоносителей, диски с составом конструкционных материалов. </a:t>
            </a:r>
          </a:p>
          <a:p>
            <a:r>
              <a:rPr lang="ru-RU" sz="1200" kern="1200" dirty="0">
                <a:solidFill>
                  <a:schemeClr val="tx1"/>
                </a:solidFill>
                <a:effectLst/>
                <a:latin typeface="+mn-lt"/>
                <a:ea typeface="+mn-ea"/>
                <a:cs typeface="+mn-cs"/>
              </a:rPr>
              <a:t>Компонуя соответствующим образом диски, мы получаем модели, детально описывающие активные зоны, отражатели и органы СУЗ.</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Собранная модель - это критическая сборка, которую мы можем вывести на критику. Получается реактор "нулевой мощности".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altLang="ru-RU" b="1" dirty="0"/>
              <a:t>Реакторные материалы стендов (металлический плутоний, оксид и металлический высокообогащенный уран с обогащением 36% и 90% по урану-235, сотни тонн воспроизводящих материалов, конструкционных материалов, различных теплоносителей) позволяют собирать как сложные полномасштабные модели быстрых реакторов, так и </a:t>
            </a:r>
            <a:r>
              <a:rPr lang="ru-RU" altLang="ru-RU" b="1" dirty="0" err="1"/>
              <a:t>бенчмарки</a:t>
            </a:r>
            <a:r>
              <a:rPr lang="ru-RU" altLang="ru-RU" b="1" dirty="0"/>
              <a:t>, эксперименты на которых проводятся для корректировки нейтронно-физических констант и совершенствования расчетных методов</a:t>
            </a:r>
            <a:endParaRPr lang="ru-RU" altLang="ru-RU" dirty="0"/>
          </a:p>
          <a:p>
            <a:endParaRPr lang="ru-RU" dirty="0"/>
          </a:p>
          <a:p>
            <a:endParaRPr lang="ru-RU" dirty="0"/>
          </a:p>
          <a:p>
            <a:endParaRPr lang="ru-RU" dirty="0"/>
          </a:p>
        </p:txBody>
      </p:sp>
      <p:sp>
        <p:nvSpPr>
          <p:cNvPr id="4" name="Номер слайда 3"/>
          <p:cNvSpPr>
            <a:spLocks noGrp="1"/>
          </p:cNvSpPr>
          <p:nvPr>
            <p:ph type="sldNum" sz="quarter" idx="10"/>
          </p:nvPr>
        </p:nvSpPr>
        <p:spPr/>
        <p:txBody>
          <a:bodyPr/>
          <a:lstStyle/>
          <a:p>
            <a:fld id="{A0F70B7F-3432-4DBE-B821-B38A127FB2DF}"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val="333136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Комплекс быстрых физических стендов (БФС) в настоящее время является единственным экспериментальным инструментом для полномасштабного моделирования ядерных реакторов различного типа </a:t>
            </a:r>
          </a:p>
          <a:p>
            <a:endParaRPr lang="ru-RU" dirty="0"/>
          </a:p>
        </p:txBody>
      </p:sp>
      <p:sp>
        <p:nvSpPr>
          <p:cNvPr id="4" name="Номер слайда 3"/>
          <p:cNvSpPr>
            <a:spLocks noGrp="1"/>
          </p:cNvSpPr>
          <p:nvPr>
            <p:ph type="sldNum" sz="quarter" idx="10"/>
          </p:nvPr>
        </p:nvSpPr>
        <p:spPr/>
        <p:txBody>
          <a:bodyPr/>
          <a:lstStyle/>
          <a:p>
            <a:fld id="{A0F70B7F-3432-4DBE-B821-B38A127FB2DF}" type="slidenum">
              <a:rPr lang="ru-RU" smtClean="0"/>
              <a:pPr/>
              <a:t>17</a:t>
            </a:fld>
            <a:endParaRPr lang="ru-RU"/>
          </a:p>
        </p:txBody>
      </p:sp>
    </p:spTree>
    <p:extLst>
      <p:ext uri="{BB962C8B-B14F-4D97-AF65-F5344CB8AC3E}">
        <p14:creationId xmlns:p14="http://schemas.microsoft.com/office/powerpoint/2010/main" val="208685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F70B7F-3432-4DBE-B821-B38A127FB2DF}" type="slidenum">
              <a:rPr lang="ru-RU" smtClean="0"/>
              <a:pPr/>
              <a:t>18</a:t>
            </a:fld>
            <a:endParaRPr lang="ru-RU"/>
          </a:p>
        </p:txBody>
      </p:sp>
    </p:spTree>
    <p:extLst>
      <p:ext uri="{BB962C8B-B14F-4D97-AF65-F5344CB8AC3E}">
        <p14:creationId xmlns:p14="http://schemas.microsoft.com/office/powerpoint/2010/main" val="98921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9750" y="2120524"/>
            <a:ext cx="5711825" cy="1187937"/>
          </a:xfrm>
          <a:prstGeom prst="rect">
            <a:avLst/>
          </a:prstGeom>
        </p:spPr>
        <p:txBody>
          <a:bodyPr lIns="0" tIns="0" rIns="0" bIns="0"/>
          <a:lstStyle>
            <a:lvl1pPr>
              <a:defRPr sz="2700" b="1">
                <a:solidFill>
                  <a:srgbClr val="404040"/>
                </a:solidFill>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ysClr val="windowText" lastClr="000000">
                    <a:lumMod val="75000"/>
                    <a:lumOff val="25000"/>
                  </a:sysClr>
                </a:solidFill>
                <a:effectLst/>
                <a:uLnTx/>
                <a:uFillTx/>
                <a:latin typeface="Arial"/>
              </a:rPr>
              <a:t>Presentation topic</a:t>
            </a:r>
          </a:p>
        </p:txBody>
      </p:sp>
      <p:sp>
        <p:nvSpPr>
          <p:cNvPr id="8" name="Text Placeholder 2"/>
          <p:cNvSpPr>
            <a:spLocks noGrp="1"/>
          </p:cNvSpPr>
          <p:nvPr>
            <p:ph type="body" sz="quarter" idx="10" hasCustomPrompt="1"/>
          </p:nvPr>
        </p:nvSpPr>
        <p:spPr>
          <a:xfrm>
            <a:off x="539750" y="3794753"/>
            <a:ext cx="5711825" cy="284420"/>
          </a:xfrm>
          <a:prstGeom prst="rect">
            <a:avLst/>
          </a:prstGeom>
        </p:spPr>
        <p:txBody>
          <a:bodyPr lIns="0" tIns="0" rIns="0" bIns="0"/>
          <a:lstStyle>
            <a:lvl1pPr marL="0" indent="0">
              <a:buNone/>
              <a:defRPr sz="1400">
                <a:solidFill>
                  <a:schemeClr val="tx1">
                    <a:lumMod val="75000"/>
                    <a:lumOff val="25000"/>
                  </a:schemeClr>
                </a:solidFill>
                <a:latin typeface="+mn-lt"/>
              </a:defRPr>
            </a:lvl1pPr>
          </a:lstStyle>
          <a:p>
            <a:r>
              <a:rPr lang="fr-FR" dirty="0">
                <a:latin typeface="Arial" pitchFamily="34" charset="0"/>
                <a:cs typeface="Arial" pitchFamily="34" charset="0"/>
              </a:rPr>
              <a:t>Complementary information</a:t>
            </a:r>
          </a:p>
        </p:txBody>
      </p:sp>
      <p:sp>
        <p:nvSpPr>
          <p:cNvPr id="6" name="Text Placeholder 3"/>
          <p:cNvSpPr>
            <a:spLocks noGrp="1"/>
          </p:cNvSpPr>
          <p:nvPr>
            <p:ph type="body" sz="quarter" idx="11" hasCustomPrompt="1"/>
          </p:nvPr>
        </p:nvSpPr>
        <p:spPr>
          <a:xfrm>
            <a:off x="539750" y="4208103"/>
            <a:ext cx="5711825" cy="218284"/>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b="1" baseline="0">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333333"/>
                </a:solidFill>
                <a:latin typeface="Arial" panose="020B0604020202020204" pitchFamily="34" charset="0"/>
                <a:ea typeface="Rosatom Light" pitchFamily="34" charset="-52"/>
                <a:cs typeface="Arial" pitchFamily="34" charset="0"/>
              </a:rPr>
              <a:t>Full Name</a:t>
            </a:r>
            <a:endParaRPr lang="ru-RU" sz="1400" b="1" dirty="0">
              <a:solidFill>
                <a:srgbClr val="333333"/>
              </a:solidFill>
              <a:latin typeface="Arial" panose="020B0604020202020204" pitchFamily="34" charset="0"/>
              <a:ea typeface="Rosatom Light" pitchFamily="34" charset="-52"/>
              <a:cs typeface="Arial" pitchFamily="34" charset="0"/>
            </a:endParaRPr>
          </a:p>
        </p:txBody>
      </p:sp>
      <p:sp>
        <p:nvSpPr>
          <p:cNvPr id="11" name="Text Placeholder 4"/>
          <p:cNvSpPr>
            <a:spLocks noGrp="1"/>
          </p:cNvSpPr>
          <p:nvPr>
            <p:ph type="body" sz="quarter" idx="12" hasCustomPrompt="1"/>
          </p:nvPr>
        </p:nvSpPr>
        <p:spPr>
          <a:xfrm>
            <a:off x="539750" y="4423904"/>
            <a:ext cx="5711825" cy="28442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333333"/>
                </a:solidFill>
                <a:latin typeface="Arial" pitchFamily="34" charset="0"/>
                <a:ea typeface="Rosatom Light" pitchFamily="34" charset="-52"/>
                <a:cs typeface="Arial" pitchFamily="34" charset="0"/>
              </a:rPr>
              <a:t>Position</a:t>
            </a:r>
            <a:endParaRPr lang="ru-RU" sz="1400" dirty="0">
              <a:solidFill>
                <a:srgbClr val="333333"/>
              </a:solidFill>
              <a:latin typeface="Arial" pitchFamily="34" charset="0"/>
              <a:ea typeface="Rosatom Light" pitchFamily="34" charset="-52"/>
              <a:cs typeface="Arial" pitchFamily="34" charset="0"/>
            </a:endParaRPr>
          </a:p>
        </p:txBody>
      </p:sp>
    </p:spTree>
    <p:extLst>
      <p:ext uri="{BB962C8B-B14F-4D97-AF65-F5344CB8AC3E}">
        <p14:creationId xmlns:p14="http://schemas.microsoft.com/office/powerpoint/2010/main" val="8705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icture">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39750" y="4564144"/>
            <a:ext cx="4014788" cy="147955"/>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r>
              <a:rPr lang="en-US" sz="700" dirty="0">
                <a:solidFill>
                  <a:srgbClr val="333333"/>
                </a:solidFill>
                <a:latin typeface="Arial" charset="0"/>
                <a:ea typeface="Arial" charset="0"/>
                <a:cs typeface="Arial" charset="0"/>
              </a:rPr>
              <a:t>Place for sources and footnotes</a:t>
            </a:r>
            <a:endParaRPr lang="ru-RU" sz="700" dirty="0">
              <a:solidFill>
                <a:srgbClr val="333333"/>
              </a:solidFill>
              <a:latin typeface="Arial" charset="0"/>
              <a:ea typeface="Arial" charset="0"/>
              <a:cs typeface="Arial" charset="0"/>
            </a:endParaRPr>
          </a:p>
        </p:txBody>
      </p:sp>
      <p:sp>
        <p:nvSpPr>
          <p:cNvPr id="13" name="Slide Number Placeholder 5"/>
          <p:cNvSpPr txBox="1">
            <a:spLocks/>
          </p:cNvSpPr>
          <p:nvPr userDrawn="1"/>
        </p:nvSpPr>
        <p:spPr>
          <a:xfrm>
            <a:off x="8186738" y="4575178"/>
            <a:ext cx="561975" cy="136922"/>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400"/>
            <a:ext cx="6561138" cy="329895"/>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en-US" dirty="0"/>
              <a:t>Heading</a:t>
            </a:r>
          </a:p>
        </p:txBody>
      </p:sp>
      <p:sp>
        <p:nvSpPr>
          <p:cNvPr id="15" name="Text Placeholder 7"/>
          <p:cNvSpPr>
            <a:spLocks noGrp="1"/>
          </p:cNvSpPr>
          <p:nvPr>
            <p:ph type="body" sz="quarter" idx="10" hasCustomPrompt="1"/>
          </p:nvPr>
        </p:nvSpPr>
        <p:spPr>
          <a:xfrm>
            <a:off x="539750" y="1475010"/>
            <a:ext cx="4014788" cy="2463627"/>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en-US" sz="1200" dirty="0">
                <a:solidFill>
                  <a:srgbClr val="333333"/>
                </a:solidFill>
                <a:latin typeface="Arial" charset="0"/>
                <a:ea typeface="Arial" charset="0"/>
                <a:cs typeface="Arial" charset="0"/>
              </a:rPr>
              <a:t>Text</a:t>
            </a:r>
            <a:endParaRPr lang="ru-RU" sz="1200" dirty="0">
              <a:solidFill>
                <a:srgbClr val="333333"/>
              </a:solidFill>
              <a:latin typeface="Arial" charset="0"/>
              <a:ea typeface="Arial" charset="0"/>
              <a:cs typeface="Arial" charset="0"/>
            </a:endParaRPr>
          </a:p>
        </p:txBody>
      </p:sp>
      <p:sp>
        <p:nvSpPr>
          <p:cNvPr id="3" name="Рисунок 2"/>
          <p:cNvSpPr>
            <a:spLocks noGrp="1"/>
          </p:cNvSpPr>
          <p:nvPr>
            <p:ph type="pic" sz="quarter" idx="15" hasCustomPrompt="1"/>
          </p:nvPr>
        </p:nvSpPr>
        <p:spPr>
          <a:xfrm>
            <a:off x="4808539" y="1475009"/>
            <a:ext cx="3940175" cy="2454723"/>
          </a:xfrm>
          <a:prstGeom prst="rect">
            <a:avLst/>
          </a:prstGeom>
        </p:spPr>
        <p:txBody>
          <a:bodyPr/>
          <a:lstStyle>
            <a:lvl1pPr marL="0" indent="0">
              <a:buNone/>
              <a:defRPr sz="700">
                <a:latin typeface="Arial" pitchFamily="34" charset="0"/>
                <a:cs typeface="Arial" pitchFamily="34" charset="0"/>
              </a:defRPr>
            </a:lvl1pPr>
          </a:lstStyle>
          <a:p>
            <a:r>
              <a:rPr lang="en-US" dirty="0"/>
              <a:t>Picture</a:t>
            </a:r>
            <a:endParaRPr lang="ru-RU" dirty="0"/>
          </a:p>
        </p:txBody>
      </p:sp>
    </p:spTree>
    <p:extLst>
      <p:ext uri="{BB962C8B-B14F-4D97-AF65-F5344CB8AC3E}">
        <p14:creationId xmlns:p14="http://schemas.microsoft.com/office/powerpoint/2010/main" val="34299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0"/>
            <a:ext cx="7632700" cy="721519"/>
          </a:xfrm>
          <a:prstGeom prst="rect">
            <a:avLst/>
          </a:prstGeom>
        </p:spPr>
        <p:txBody>
          <a:bodyPr/>
          <a:lstStyle/>
          <a:p>
            <a:r>
              <a:rPr lang="ru-RU"/>
              <a:t>Образец заголовка</a:t>
            </a:r>
          </a:p>
        </p:txBody>
      </p:sp>
      <p:sp>
        <p:nvSpPr>
          <p:cNvPr id="3" name="Объект 2"/>
          <p:cNvSpPr>
            <a:spLocks noGrp="1"/>
          </p:cNvSpPr>
          <p:nvPr>
            <p:ph idx="1"/>
          </p:nvPr>
        </p:nvSpPr>
        <p:spPr>
          <a:xfrm>
            <a:off x="468313" y="844154"/>
            <a:ext cx="8424862" cy="3861196"/>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Slide Number Placeholder 5">
            <a:extLst>
              <a:ext uri="{FF2B5EF4-FFF2-40B4-BE49-F238E27FC236}">
                <a16:creationId xmlns:a16="http://schemas.microsoft.com/office/drawing/2014/main" xmlns="" id="{144DCDB2-BE76-495F-803A-51F5F3582515}"/>
              </a:ext>
            </a:extLst>
          </p:cNvPr>
          <p:cNvSpPr txBox="1">
            <a:spLocks/>
          </p:cNvSpPr>
          <p:nvPr userDrawn="1"/>
        </p:nvSpPr>
        <p:spPr>
          <a:xfrm>
            <a:off x="8186738" y="4575178"/>
            <a:ext cx="561975" cy="136922"/>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Tree>
    <p:extLst>
      <p:ext uri="{BB962C8B-B14F-4D97-AF65-F5344CB8AC3E}">
        <p14:creationId xmlns:p14="http://schemas.microsoft.com/office/powerpoint/2010/main" val="31241469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C6BD5A6-EB33-41B2-A04A-C4E3C7DE90C4}"/>
              </a:ext>
            </a:extLst>
          </p:cNvPr>
          <p:cNvSpPr txBox="1">
            <a:spLocks/>
          </p:cNvSpPr>
          <p:nvPr userDrawn="1"/>
        </p:nvSpPr>
        <p:spPr>
          <a:xfrm>
            <a:off x="8186738" y="4575178"/>
            <a:ext cx="561975" cy="136922"/>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Tree>
    <p:extLst>
      <p:ext uri="{BB962C8B-B14F-4D97-AF65-F5344CB8AC3E}">
        <p14:creationId xmlns:p14="http://schemas.microsoft.com/office/powerpoint/2010/main" val="15583156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695260" y="1673003"/>
            <a:ext cx="1510668" cy="1377017"/>
          </a:xfrm>
          <a:prstGeom prst="rect">
            <a:avLst/>
          </a:prstGeom>
          <a:solidFill>
            <a:schemeClr val="bg1">
              <a:lumMod val="95000"/>
            </a:schemeClr>
          </a:solidFill>
        </p:spPr>
        <p:txBody>
          <a:bodyPr rtlCol="0">
            <a:noAutofit/>
          </a:bodyPr>
          <a:lstStyle>
            <a:lvl1pPr marL="0" indent="0">
              <a:buNone/>
              <a:defRPr sz="900">
                <a:solidFill>
                  <a:schemeClr val="tx1">
                    <a:lumMod val="50000"/>
                    <a:lumOff val="50000"/>
                  </a:schemeClr>
                </a:solidFill>
              </a:defRPr>
            </a:lvl1pPr>
          </a:lstStyle>
          <a:p>
            <a:pPr lvl="0"/>
            <a:r>
              <a:rPr lang="en-US" noProof="0" dirty="0"/>
              <a:t>Вставка рисунка</a:t>
            </a:r>
          </a:p>
        </p:txBody>
      </p:sp>
      <p:sp>
        <p:nvSpPr>
          <p:cNvPr id="10" name="Picture Placeholder 9"/>
          <p:cNvSpPr>
            <a:spLocks noGrp="1"/>
          </p:cNvSpPr>
          <p:nvPr>
            <p:ph type="pic" sz="quarter" idx="11"/>
          </p:nvPr>
        </p:nvSpPr>
        <p:spPr>
          <a:xfrm>
            <a:off x="4695260" y="3252132"/>
            <a:ext cx="1510668" cy="1377017"/>
          </a:xfrm>
          <a:prstGeom prst="rect">
            <a:avLst/>
          </a:prstGeom>
          <a:solidFill>
            <a:schemeClr val="bg1">
              <a:lumMod val="95000"/>
            </a:schemeClr>
          </a:solidFill>
        </p:spPr>
        <p:txBody>
          <a:bodyPr rtlCol="0">
            <a:noAutofit/>
          </a:bodyPr>
          <a:lstStyle>
            <a:lvl1pPr marL="0" indent="0">
              <a:buNone/>
              <a:defRPr sz="900">
                <a:solidFill>
                  <a:schemeClr val="tx1">
                    <a:lumMod val="50000"/>
                    <a:lumOff val="50000"/>
                  </a:schemeClr>
                </a:solidFill>
              </a:defRPr>
            </a:lvl1pPr>
          </a:lstStyle>
          <a:p>
            <a:pPr lvl="0"/>
            <a:r>
              <a:rPr lang="en-US" noProof="0" dirty="0"/>
              <a:t>Вставка рисунка</a:t>
            </a:r>
          </a:p>
        </p:txBody>
      </p:sp>
      <p:sp>
        <p:nvSpPr>
          <p:cNvPr id="14" name="Picture Placeholder 13"/>
          <p:cNvSpPr>
            <a:spLocks noGrp="1"/>
          </p:cNvSpPr>
          <p:nvPr>
            <p:ph type="pic" sz="quarter" idx="13"/>
          </p:nvPr>
        </p:nvSpPr>
        <p:spPr>
          <a:xfrm>
            <a:off x="2937565" y="1673003"/>
            <a:ext cx="1510668" cy="1377017"/>
          </a:xfrm>
          <a:prstGeom prst="rect">
            <a:avLst/>
          </a:prstGeom>
          <a:solidFill>
            <a:schemeClr val="bg1">
              <a:lumMod val="95000"/>
            </a:schemeClr>
          </a:solidFill>
        </p:spPr>
        <p:txBody>
          <a:bodyPr rtlCol="0">
            <a:noAutofit/>
          </a:bodyPr>
          <a:lstStyle>
            <a:lvl1pPr marL="0" indent="0">
              <a:buNone/>
              <a:defRPr sz="900">
                <a:solidFill>
                  <a:schemeClr val="tx1">
                    <a:lumMod val="50000"/>
                    <a:lumOff val="50000"/>
                  </a:schemeClr>
                </a:solidFill>
              </a:defRPr>
            </a:lvl1pPr>
          </a:lstStyle>
          <a:p>
            <a:pPr lvl="0"/>
            <a:r>
              <a:rPr lang="en-US" noProof="0" dirty="0"/>
              <a:t>Вставка рисунка</a:t>
            </a:r>
          </a:p>
        </p:txBody>
      </p:sp>
      <p:sp>
        <p:nvSpPr>
          <p:cNvPr id="12" name="Picture Placeholder 11"/>
          <p:cNvSpPr>
            <a:spLocks noGrp="1"/>
          </p:cNvSpPr>
          <p:nvPr>
            <p:ph type="pic" sz="quarter" idx="12"/>
          </p:nvPr>
        </p:nvSpPr>
        <p:spPr>
          <a:xfrm>
            <a:off x="2937578" y="3252133"/>
            <a:ext cx="1510669" cy="1377018"/>
          </a:xfrm>
          <a:custGeom>
            <a:avLst/>
            <a:gdLst>
              <a:gd name="connsiteX0" fmla="*/ 0 w 2014225"/>
              <a:gd name="connsiteY0" fmla="*/ 0 h 1836024"/>
              <a:gd name="connsiteX1" fmla="*/ 2014225 w 2014225"/>
              <a:gd name="connsiteY1" fmla="*/ 0 h 1836024"/>
              <a:gd name="connsiteX2" fmla="*/ 2014225 w 2014225"/>
              <a:gd name="connsiteY2" fmla="*/ 1836024 h 1836024"/>
              <a:gd name="connsiteX3" fmla="*/ 306010 w 2014225"/>
              <a:gd name="connsiteY3" fmla="*/ 1836024 h 1836024"/>
              <a:gd name="connsiteX4" fmla="*/ 0 w 2014225"/>
              <a:gd name="connsiteY4" fmla="*/ 1530014 h 183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225" h="1836024">
                <a:moveTo>
                  <a:pt x="0" y="0"/>
                </a:moveTo>
                <a:lnTo>
                  <a:pt x="2014225" y="0"/>
                </a:lnTo>
                <a:lnTo>
                  <a:pt x="2014225" y="1836024"/>
                </a:lnTo>
                <a:lnTo>
                  <a:pt x="306010" y="1836024"/>
                </a:lnTo>
                <a:cubicBezTo>
                  <a:pt x="137005" y="1836024"/>
                  <a:pt x="0" y="1699019"/>
                  <a:pt x="0" y="1530014"/>
                </a:cubicBezTo>
                <a:close/>
              </a:path>
            </a:pathLst>
          </a:custGeom>
          <a:solidFill>
            <a:schemeClr val="bg1">
              <a:lumMod val="95000"/>
            </a:schemeClr>
          </a:solidFill>
        </p:spPr>
        <p:txBody>
          <a:bodyPr rtlCol="0">
            <a:noAutofit/>
          </a:bodyPr>
          <a:lstStyle>
            <a:lvl1pPr marL="0" indent="0">
              <a:buNone/>
              <a:defRPr sz="900">
                <a:solidFill>
                  <a:schemeClr val="tx1">
                    <a:lumMod val="50000"/>
                    <a:lumOff val="50000"/>
                  </a:schemeClr>
                </a:solidFill>
              </a:defRPr>
            </a:lvl1pPr>
          </a:lstStyle>
          <a:p>
            <a:pPr lvl="0"/>
            <a:r>
              <a:rPr lang="en-US" noProof="0" dirty="0"/>
              <a:t>Вставка рисунка</a:t>
            </a:r>
          </a:p>
        </p:txBody>
      </p:sp>
      <p:sp>
        <p:nvSpPr>
          <p:cNvPr id="6" name="Slide Number Placeholder 5">
            <a:extLst>
              <a:ext uri="{FF2B5EF4-FFF2-40B4-BE49-F238E27FC236}">
                <a16:creationId xmlns:a16="http://schemas.microsoft.com/office/drawing/2014/main" xmlns="" id="{72BC84E9-AEC7-4B8F-AE9C-0C8E9A4D1672}"/>
              </a:ext>
            </a:extLst>
          </p:cNvPr>
          <p:cNvSpPr txBox="1">
            <a:spLocks/>
          </p:cNvSpPr>
          <p:nvPr userDrawn="1"/>
        </p:nvSpPr>
        <p:spPr>
          <a:xfrm>
            <a:off x="8186738" y="4575178"/>
            <a:ext cx="561975" cy="136922"/>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Tree>
    <p:extLst>
      <p:ext uri="{BB962C8B-B14F-4D97-AF65-F5344CB8AC3E}">
        <p14:creationId xmlns:p14="http://schemas.microsoft.com/office/powerpoint/2010/main" val="26803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15" name="Chart Placeholder 4"/>
          <p:cNvSpPr>
            <a:spLocks noGrp="1"/>
          </p:cNvSpPr>
          <p:nvPr>
            <p:ph type="chart" sz="quarter" idx="16" hasCustomPrompt="1"/>
          </p:nvPr>
        </p:nvSpPr>
        <p:spPr>
          <a:xfrm>
            <a:off x="539750" y="1475009"/>
            <a:ext cx="4014788" cy="1833452"/>
          </a:xfrm>
          <a:prstGeom prst="rect">
            <a:avLst/>
          </a:prstGeom>
        </p:spPr>
        <p:txBody>
          <a:bodyPr/>
          <a:lstStyle>
            <a:lvl1pPr marL="0" indent="0">
              <a:buFontTx/>
              <a:buNone/>
              <a:defRPr sz="700">
                <a:latin typeface="Arial" charset="0"/>
                <a:ea typeface="Arial" charset="0"/>
                <a:cs typeface="Arial" charset="0"/>
              </a:defRPr>
            </a:lvl1pPr>
          </a:lstStyle>
          <a:p>
            <a:r>
              <a:rPr lang="en-US" dirty="0"/>
              <a:t>Chart</a:t>
            </a:r>
          </a:p>
        </p:txBody>
      </p:sp>
      <p:sp>
        <p:nvSpPr>
          <p:cNvPr id="16" name="Chart Placeholder 4"/>
          <p:cNvSpPr>
            <a:spLocks noGrp="1"/>
          </p:cNvSpPr>
          <p:nvPr>
            <p:ph type="chart" sz="quarter" idx="17" hasCustomPrompt="1"/>
          </p:nvPr>
        </p:nvSpPr>
        <p:spPr>
          <a:xfrm>
            <a:off x="4808539" y="1475009"/>
            <a:ext cx="3940175" cy="1833452"/>
          </a:xfrm>
          <a:prstGeom prst="rect">
            <a:avLst/>
          </a:prstGeom>
        </p:spPr>
        <p:txBody>
          <a:bodyPr/>
          <a:lstStyle>
            <a:lvl1pPr marL="0" indent="0">
              <a:buFontTx/>
              <a:buNone/>
              <a:defRPr sz="700">
                <a:latin typeface="Arial" charset="0"/>
                <a:ea typeface="Arial" charset="0"/>
                <a:cs typeface="Arial" charset="0"/>
              </a:defRPr>
            </a:lvl1pPr>
          </a:lstStyle>
          <a:p>
            <a:r>
              <a:rPr lang="en-US" dirty="0"/>
              <a:t>Chart</a:t>
            </a:r>
          </a:p>
        </p:txBody>
      </p:sp>
      <p:sp>
        <p:nvSpPr>
          <p:cNvPr id="9" name="Text Placeholder 7"/>
          <p:cNvSpPr>
            <a:spLocks noGrp="1"/>
          </p:cNvSpPr>
          <p:nvPr>
            <p:ph type="body" sz="quarter" idx="14" hasCustomPrompt="1"/>
          </p:nvPr>
        </p:nvSpPr>
        <p:spPr>
          <a:xfrm>
            <a:off x="539750" y="4564144"/>
            <a:ext cx="4014788" cy="147955"/>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r>
              <a:rPr lang="en-US" sz="700" dirty="0">
                <a:solidFill>
                  <a:srgbClr val="333333"/>
                </a:solidFill>
                <a:latin typeface="Arial" charset="0"/>
                <a:ea typeface="Arial" charset="0"/>
                <a:cs typeface="Arial" charset="0"/>
              </a:rPr>
              <a:t>Place for sources and footnotes</a:t>
            </a:r>
            <a:endParaRPr lang="ru-RU" sz="700" dirty="0">
              <a:solidFill>
                <a:srgbClr val="333333"/>
              </a:solidFill>
              <a:latin typeface="Arial" charset="0"/>
              <a:ea typeface="Arial" charset="0"/>
              <a:cs typeface="Arial" charset="0"/>
            </a:endParaRPr>
          </a:p>
        </p:txBody>
      </p:sp>
      <p:sp>
        <p:nvSpPr>
          <p:cNvPr id="17" name="Slide Number Placeholder 5"/>
          <p:cNvSpPr txBox="1">
            <a:spLocks/>
          </p:cNvSpPr>
          <p:nvPr userDrawn="1"/>
        </p:nvSpPr>
        <p:spPr>
          <a:xfrm>
            <a:off x="8186738" y="4575178"/>
            <a:ext cx="561975" cy="136922"/>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8" name="Title 1"/>
          <p:cNvSpPr>
            <a:spLocks noGrp="1"/>
          </p:cNvSpPr>
          <p:nvPr>
            <p:ph type="title" hasCustomPrompt="1"/>
          </p:nvPr>
        </p:nvSpPr>
        <p:spPr>
          <a:xfrm>
            <a:off x="539750" y="431400"/>
            <a:ext cx="6561138" cy="329895"/>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en-US" dirty="0"/>
              <a:t>Heading</a:t>
            </a:r>
          </a:p>
        </p:txBody>
      </p:sp>
      <p:sp>
        <p:nvSpPr>
          <p:cNvPr id="3" name="Текст 2"/>
          <p:cNvSpPr>
            <a:spLocks noGrp="1"/>
          </p:cNvSpPr>
          <p:nvPr>
            <p:ph type="body" sz="quarter" idx="18" hasCustomPrompt="1"/>
          </p:nvPr>
        </p:nvSpPr>
        <p:spPr>
          <a:xfrm>
            <a:off x="539750" y="3479753"/>
            <a:ext cx="4014788" cy="761295"/>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en-US" sz="1200" dirty="0">
                <a:solidFill>
                  <a:srgbClr val="333333"/>
                </a:solidFill>
                <a:latin typeface="Arial" charset="0"/>
                <a:ea typeface="Arial" charset="0"/>
                <a:cs typeface="Arial" charset="0"/>
              </a:rPr>
              <a:t>Text</a:t>
            </a:r>
            <a:endParaRPr lang="ru-RU" sz="1200" dirty="0">
              <a:solidFill>
                <a:srgbClr val="333333"/>
              </a:solidFill>
              <a:latin typeface="Arial" charset="0"/>
              <a:ea typeface="Arial" charset="0"/>
              <a:cs typeface="Arial" charset="0"/>
            </a:endParaRPr>
          </a:p>
        </p:txBody>
      </p:sp>
      <p:sp>
        <p:nvSpPr>
          <p:cNvPr id="19" name="Текст 2"/>
          <p:cNvSpPr>
            <a:spLocks noGrp="1"/>
          </p:cNvSpPr>
          <p:nvPr>
            <p:ph type="body" sz="quarter" idx="19" hasCustomPrompt="1"/>
          </p:nvPr>
        </p:nvSpPr>
        <p:spPr>
          <a:xfrm>
            <a:off x="4808538" y="3476127"/>
            <a:ext cx="3940174" cy="761295"/>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en-US" sz="1200" dirty="0">
                <a:solidFill>
                  <a:srgbClr val="333333"/>
                </a:solidFill>
                <a:latin typeface="Arial" charset="0"/>
                <a:ea typeface="Arial" charset="0"/>
                <a:cs typeface="Arial" charset="0"/>
              </a:rPr>
              <a:t>Text</a:t>
            </a:r>
            <a:endParaRPr lang="ru-RU" sz="1200" dirty="0">
              <a:solidFill>
                <a:srgbClr val="333333"/>
              </a:solidFill>
              <a:latin typeface="Arial" charset="0"/>
              <a:ea typeface="Arial" charset="0"/>
              <a:cs typeface="Arial" charset="0"/>
            </a:endParaRPr>
          </a:p>
        </p:txBody>
      </p:sp>
    </p:spTree>
    <p:extLst>
      <p:ext uri="{BB962C8B-B14F-4D97-AF65-F5344CB8AC3E}">
        <p14:creationId xmlns:p14="http://schemas.microsoft.com/office/powerpoint/2010/main" val="164540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8" name="Content Placeholder 2"/>
          <p:cNvSpPr>
            <a:spLocks noGrp="1"/>
          </p:cNvSpPr>
          <p:nvPr>
            <p:ph idx="18" hasCustomPrompt="1"/>
          </p:nvPr>
        </p:nvSpPr>
        <p:spPr>
          <a:xfrm>
            <a:off x="539750" y="1475009"/>
            <a:ext cx="4014788" cy="2798742"/>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en-US" dirty="0"/>
              <a:t>Content</a:t>
            </a:r>
          </a:p>
        </p:txBody>
      </p:sp>
      <p:sp>
        <p:nvSpPr>
          <p:cNvPr id="9" name="Content Placeholder 2"/>
          <p:cNvSpPr>
            <a:spLocks noGrp="1"/>
          </p:cNvSpPr>
          <p:nvPr>
            <p:ph idx="19" hasCustomPrompt="1"/>
          </p:nvPr>
        </p:nvSpPr>
        <p:spPr>
          <a:xfrm>
            <a:off x="4808539" y="1475009"/>
            <a:ext cx="3940174" cy="2798742"/>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en-US" dirty="0"/>
              <a:t>Content</a:t>
            </a:r>
          </a:p>
        </p:txBody>
      </p:sp>
      <p:sp>
        <p:nvSpPr>
          <p:cNvPr id="11" name="Text Placeholder 7"/>
          <p:cNvSpPr>
            <a:spLocks noGrp="1"/>
          </p:cNvSpPr>
          <p:nvPr>
            <p:ph type="body" sz="quarter" idx="14" hasCustomPrompt="1"/>
          </p:nvPr>
        </p:nvSpPr>
        <p:spPr>
          <a:xfrm>
            <a:off x="539750" y="4564144"/>
            <a:ext cx="4014788" cy="147955"/>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r>
              <a:rPr lang="en-US" sz="700" dirty="0">
                <a:solidFill>
                  <a:srgbClr val="333333"/>
                </a:solidFill>
                <a:latin typeface="Arial" charset="0"/>
                <a:ea typeface="Arial" charset="0"/>
                <a:cs typeface="Arial" charset="0"/>
              </a:rPr>
              <a:t>Place for sources and footnotes</a:t>
            </a:r>
            <a:endParaRPr lang="ru-RU" sz="700" dirty="0">
              <a:solidFill>
                <a:srgbClr val="333333"/>
              </a:solidFill>
              <a:latin typeface="Arial" charset="0"/>
              <a:ea typeface="Arial" charset="0"/>
              <a:cs typeface="Arial" charset="0"/>
            </a:endParaRPr>
          </a:p>
        </p:txBody>
      </p:sp>
      <p:sp>
        <p:nvSpPr>
          <p:cNvPr id="12" name="Slide Number Placeholder 5"/>
          <p:cNvSpPr txBox="1">
            <a:spLocks/>
          </p:cNvSpPr>
          <p:nvPr userDrawn="1"/>
        </p:nvSpPr>
        <p:spPr>
          <a:xfrm>
            <a:off x="8186738" y="4575178"/>
            <a:ext cx="561975" cy="136922"/>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3" name="Title 1"/>
          <p:cNvSpPr>
            <a:spLocks noGrp="1"/>
          </p:cNvSpPr>
          <p:nvPr>
            <p:ph type="title" hasCustomPrompt="1"/>
          </p:nvPr>
        </p:nvSpPr>
        <p:spPr>
          <a:xfrm>
            <a:off x="539750" y="431400"/>
            <a:ext cx="6561138" cy="329895"/>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144547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chart">
    <p:spTree>
      <p:nvGrpSpPr>
        <p:cNvPr id="1" name=""/>
        <p:cNvGrpSpPr/>
        <p:nvPr/>
      </p:nvGrpSpPr>
      <p:grpSpPr>
        <a:xfrm>
          <a:off x="0" y="0"/>
          <a:ext cx="0" cy="0"/>
          <a:chOff x="0" y="0"/>
          <a:chExt cx="0" cy="0"/>
        </a:xfrm>
      </p:grpSpPr>
      <p:sp>
        <p:nvSpPr>
          <p:cNvPr id="10" name="Chart Placeholder 4"/>
          <p:cNvSpPr>
            <a:spLocks noGrp="1"/>
          </p:cNvSpPr>
          <p:nvPr>
            <p:ph type="chart" sz="quarter" idx="17" hasCustomPrompt="1"/>
          </p:nvPr>
        </p:nvSpPr>
        <p:spPr>
          <a:xfrm>
            <a:off x="4808538" y="1475009"/>
            <a:ext cx="3940175" cy="2505550"/>
          </a:xfrm>
          <a:prstGeom prst="rect">
            <a:avLst/>
          </a:prstGeom>
        </p:spPr>
        <p:txBody>
          <a:bodyPr lIns="0" tIns="0" rIns="0" bIns="0"/>
          <a:lstStyle>
            <a:lvl1pPr marL="0" indent="0">
              <a:buFontTx/>
              <a:buNone/>
              <a:defRPr lang="en-US" sz="700" kern="1200" dirty="0">
                <a:solidFill>
                  <a:srgbClr val="333333"/>
                </a:solidFill>
                <a:latin typeface="Arial" charset="0"/>
                <a:ea typeface="Arial" charset="0"/>
                <a:cs typeface="Arial" charset="0"/>
              </a:defRPr>
            </a:lvl1pPr>
          </a:lstStyle>
          <a:p>
            <a:r>
              <a:rPr lang="en-US" dirty="0"/>
              <a:t>Chart</a:t>
            </a:r>
          </a:p>
        </p:txBody>
      </p:sp>
      <p:sp>
        <p:nvSpPr>
          <p:cNvPr id="11" name="Text Placeholder 7"/>
          <p:cNvSpPr>
            <a:spLocks noGrp="1"/>
          </p:cNvSpPr>
          <p:nvPr>
            <p:ph type="body" sz="quarter" idx="10" hasCustomPrompt="1"/>
          </p:nvPr>
        </p:nvSpPr>
        <p:spPr>
          <a:xfrm>
            <a:off x="539750" y="1475009"/>
            <a:ext cx="4014788" cy="2456177"/>
          </a:xfrm>
          <a:prstGeom prst="rect">
            <a:avLst/>
          </a:prstGeom>
        </p:spPr>
        <p:txBody>
          <a:bodyPr lIns="0" tIns="0" rIns="0" bIns="0"/>
          <a:lstStyle>
            <a:lvl1pPr marL="0" indent="0">
              <a:buFont typeface="Arial" charset="0"/>
              <a:buNone/>
              <a:defRPr lang="en-US" sz="1200" kern="1200" dirty="0">
                <a:solidFill>
                  <a:srgbClr val="333333"/>
                </a:solidFill>
                <a:latin typeface="Arial" charset="0"/>
                <a:ea typeface="Arial" charset="0"/>
                <a:cs typeface="Arial" charset="0"/>
              </a:defRPr>
            </a:lvl1pPr>
          </a:lstStyle>
          <a:p>
            <a:pPr lvl="0"/>
            <a:r>
              <a:rPr lang="en-US" dirty="0"/>
              <a:t>Text</a:t>
            </a:r>
          </a:p>
        </p:txBody>
      </p:sp>
      <p:sp>
        <p:nvSpPr>
          <p:cNvPr id="9" name="Text Placeholder 7"/>
          <p:cNvSpPr>
            <a:spLocks noGrp="1"/>
          </p:cNvSpPr>
          <p:nvPr>
            <p:ph type="body" sz="quarter" idx="14" hasCustomPrompt="1"/>
          </p:nvPr>
        </p:nvSpPr>
        <p:spPr>
          <a:xfrm>
            <a:off x="539750" y="4564144"/>
            <a:ext cx="4014788" cy="147955"/>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r>
              <a:rPr lang="en-US" sz="700" dirty="0">
                <a:solidFill>
                  <a:srgbClr val="333333"/>
                </a:solidFill>
                <a:latin typeface="Arial" charset="0"/>
                <a:ea typeface="Arial" charset="0"/>
                <a:cs typeface="Arial" charset="0"/>
              </a:rPr>
              <a:t>Place for sources and footnotes</a:t>
            </a:r>
            <a:endParaRPr lang="ru-RU" sz="700" dirty="0">
              <a:solidFill>
                <a:srgbClr val="333333"/>
              </a:solidFill>
              <a:latin typeface="Arial" charset="0"/>
              <a:ea typeface="Arial" charset="0"/>
              <a:cs typeface="Arial" charset="0"/>
            </a:endParaRPr>
          </a:p>
        </p:txBody>
      </p:sp>
      <p:sp>
        <p:nvSpPr>
          <p:cNvPr id="14" name="Title 1"/>
          <p:cNvSpPr>
            <a:spLocks noGrp="1"/>
          </p:cNvSpPr>
          <p:nvPr>
            <p:ph type="title" hasCustomPrompt="1"/>
          </p:nvPr>
        </p:nvSpPr>
        <p:spPr>
          <a:xfrm>
            <a:off x="539750" y="431400"/>
            <a:ext cx="6561138" cy="329895"/>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en-US" dirty="0"/>
              <a:t>Heading</a:t>
            </a:r>
          </a:p>
        </p:txBody>
      </p:sp>
      <p:sp>
        <p:nvSpPr>
          <p:cNvPr id="8" name="Slide Number Placeholder 5">
            <a:extLst>
              <a:ext uri="{FF2B5EF4-FFF2-40B4-BE49-F238E27FC236}">
                <a16:creationId xmlns:a16="http://schemas.microsoft.com/office/drawing/2014/main" xmlns="" id="{3032810F-CF19-4ABF-938C-2BABF25B899C}"/>
              </a:ext>
            </a:extLst>
          </p:cNvPr>
          <p:cNvSpPr txBox="1">
            <a:spLocks/>
          </p:cNvSpPr>
          <p:nvPr userDrawn="1"/>
        </p:nvSpPr>
        <p:spPr>
          <a:xfrm>
            <a:off x="8186738" y="4575178"/>
            <a:ext cx="561975" cy="136922"/>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Tree>
    <p:extLst>
      <p:ext uri="{BB962C8B-B14F-4D97-AF65-F5344CB8AC3E}">
        <p14:creationId xmlns:p14="http://schemas.microsoft.com/office/powerpoint/2010/main" val="4040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7" name="Text Placeholder 7"/>
          <p:cNvSpPr>
            <a:spLocks noGrp="1"/>
          </p:cNvSpPr>
          <p:nvPr>
            <p:ph type="body" sz="quarter" idx="11" hasCustomPrompt="1"/>
          </p:nvPr>
        </p:nvSpPr>
        <p:spPr>
          <a:xfrm>
            <a:off x="539750" y="1475009"/>
            <a:ext cx="4860925" cy="1272903"/>
          </a:xfrm>
          <a:prstGeom prst="rect">
            <a:avLst/>
          </a:prstGeom>
        </p:spPr>
        <p:txBody>
          <a:bodyPr lIns="0" tIns="0" rIns="0" bIns="0"/>
          <a:lstStyle>
            <a:lvl1pPr marL="0" indent="0">
              <a:lnSpc>
                <a:spcPts val="3780"/>
              </a:lnSpc>
              <a:buFontTx/>
              <a:buNone/>
              <a:defRPr sz="4100" b="1">
                <a:solidFill>
                  <a:sysClr val="windowText" lastClr="000000"/>
                </a:solidFill>
                <a:latin typeface="Arial" charset="0"/>
                <a:ea typeface="Arial" charset="0"/>
                <a:cs typeface="Arial" charset="0"/>
              </a:defRPr>
            </a:lvl1pPr>
          </a:lstStyle>
          <a:p>
            <a:pPr lvl="0"/>
            <a:r>
              <a:rPr lang="en-US" dirty="0"/>
              <a:t>Heading</a:t>
            </a:r>
          </a:p>
        </p:txBody>
      </p:sp>
      <p:sp>
        <p:nvSpPr>
          <p:cNvPr id="5" name="Текст 4"/>
          <p:cNvSpPr>
            <a:spLocks noGrp="1"/>
          </p:cNvSpPr>
          <p:nvPr>
            <p:ph type="body" sz="quarter" idx="12" hasCustomPrompt="1"/>
          </p:nvPr>
        </p:nvSpPr>
        <p:spPr>
          <a:xfrm>
            <a:off x="539751" y="4484390"/>
            <a:ext cx="4860925" cy="227709"/>
          </a:xfrm>
          <a:prstGeom prst="rect">
            <a:avLst/>
          </a:prstGeom>
        </p:spPr>
        <p:txBody>
          <a:bodyPr lIns="0" tIns="0" rIns="0" bIns="0" anchor="b"/>
          <a:lstStyle>
            <a:lvl1pPr marL="0" indent="0">
              <a:lnSpc>
                <a:spcPct val="100000"/>
              </a:lnSpc>
              <a:spcBef>
                <a:spcPts val="0"/>
              </a:spcBef>
              <a:buNone/>
              <a:defRPr sz="1050" b="1">
                <a:solidFill>
                  <a:sysClr val="windowText" lastClr="000000"/>
                </a:solidFill>
                <a:latin typeface="Arial" pitchFamily="34" charset="0"/>
                <a:cs typeface="Arial" pitchFamily="34" charset="0"/>
              </a:defRPr>
            </a:lvl1pPr>
          </a:lstStyle>
          <a:p>
            <a:pPr lvl="0"/>
            <a:r>
              <a:rPr lang="en-US" dirty="0"/>
              <a:t>Date</a:t>
            </a:r>
            <a:endParaRPr lang="ru-RU" dirty="0"/>
          </a:p>
        </p:txBody>
      </p:sp>
      <p:sp>
        <p:nvSpPr>
          <p:cNvPr id="4" name="Текст 4"/>
          <p:cNvSpPr>
            <a:spLocks noGrp="1"/>
          </p:cNvSpPr>
          <p:nvPr>
            <p:ph type="body" sz="quarter" idx="13" hasCustomPrompt="1"/>
          </p:nvPr>
        </p:nvSpPr>
        <p:spPr>
          <a:xfrm>
            <a:off x="539751" y="3534585"/>
            <a:ext cx="4860925" cy="945501"/>
          </a:xfrm>
          <a:prstGeom prst="rect">
            <a:avLst/>
          </a:prstGeom>
        </p:spPr>
        <p:txBody>
          <a:bodyPr lIns="0" tIns="0" rIns="0" bIns="0" anchor="ctr"/>
          <a:lstStyle>
            <a:lvl1pPr marL="0" indent="0">
              <a:lnSpc>
                <a:spcPct val="100000"/>
              </a:lnSpc>
              <a:spcBef>
                <a:spcPts val="0"/>
              </a:spcBef>
              <a:buNone/>
              <a:defRPr sz="1100">
                <a:solidFill>
                  <a:sysClr val="windowText" lastClr="000000"/>
                </a:solidFill>
                <a:latin typeface="Arial" pitchFamily="34" charset="0"/>
                <a:cs typeface="Arial" pitchFamily="34" charset="0"/>
              </a:defRPr>
            </a:lvl1pPr>
          </a:lstStyle>
          <a:p>
            <a:pPr lvl="0"/>
            <a:r>
              <a:rPr lang="en-US" dirty="0"/>
              <a:t>Information block</a:t>
            </a:r>
            <a:endParaRPr lang="ru-RU" dirty="0"/>
          </a:p>
        </p:txBody>
      </p:sp>
      <p:sp>
        <p:nvSpPr>
          <p:cNvPr id="6" name="Текст 4"/>
          <p:cNvSpPr>
            <a:spLocks noGrp="1"/>
          </p:cNvSpPr>
          <p:nvPr>
            <p:ph type="body" sz="quarter" idx="14" hasCustomPrompt="1"/>
          </p:nvPr>
        </p:nvSpPr>
        <p:spPr>
          <a:xfrm>
            <a:off x="539751" y="3080752"/>
            <a:ext cx="4860925" cy="227709"/>
          </a:xfrm>
          <a:prstGeom prst="rect">
            <a:avLst/>
          </a:prstGeom>
        </p:spPr>
        <p:txBody>
          <a:bodyPr lIns="0" tIns="0" rIns="0" bIns="0"/>
          <a:lstStyle>
            <a:lvl1pPr marL="0" indent="0">
              <a:lnSpc>
                <a:spcPct val="100000"/>
              </a:lnSpc>
              <a:spcBef>
                <a:spcPts val="0"/>
              </a:spcBef>
              <a:buNone/>
              <a:defRPr sz="1400" b="1" baseline="0">
                <a:solidFill>
                  <a:sysClr val="windowText" lastClr="000000"/>
                </a:solidFill>
                <a:latin typeface="Arial" pitchFamily="34" charset="0"/>
                <a:cs typeface="Arial" pitchFamily="34" charset="0"/>
              </a:defRPr>
            </a:lvl1pPr>
          </a:lstStyle>
          <a:p>
            <a:pPr lvl="0"/>
            <a:r>
              <a:rPr lang="en-US" dirty="0"/>
              <a:t>Full Name</a:t>
            </a:r>
            <a:endParaRPr lang="ru-RU" dirty="0"/>
          </a:p>
        </p:txBody>
      </p:sp>
      <p:sp>
        <p:nvSpPr>
          <p:cNvPr id="8" name="Текст 4"/>
          <p:cNvSpPr>
            <a:spLocks noGrp="1"/>
          </p:cNvSpPr>
          <p:nvPr>
            <p:ph type="body" sz="quarter" idx="15" hasCustomPrompt="1"/>
          </p:nvPr>
        </p:nvSpPr>
        <p:spPr>
          <a:xfrm>
            <a:off x="539751" y="3308461"/>
            <a:ext cx="4860925" cy="227709"/>
          </a:xfrm>
          <a:prstGeom prst="rect">
            <a:avLst/>
          </a:prstGeom>
        </p:spPr>
        <p:txBody>
          <a:bodyPr lIns="0" tIns="0" rIns="0" bIns="0"/>
          <a:lstStyle>
            <a:lvl1pPr marL="0" indent="0">
              <a:lnSpc>
                <a:spcPct val="100000"/>
              </a:lnSpc>
              <a:spcBef>
                <a:spcPts val="0"/>
              </a:spcBef>
              <a:buNone/>
              <a:defRPr sz="1400">
                <a:solidFill>
                  <a:sysClr val="windowText" lastClr="000000"/>
                </a:solidFill>
                <a:latin typeface="Arial" pitchFamily="34" charset="0"/>
                <a:cs typeface="Arial" pitchFamily="34" charset="0"/>
              </a:defRPr>
            </a:lvl1pPr>
          </a:lstStyle>
          <a:p>
            <a:pPr lvl="0"/>
            <a:r>
              <a:rPr lang="en-US" dirty="0"/>
              <a:t>Position</a:t>
            </a:r>
            <a:endParaRPr lang="ru-RU" dirty="0"/>
          </a:p>
        </p:txBody>
      </p:sp>
    </p:spTree>
    <p:extLst>
      <p:ext uri="{BB962C8B-B14F-4D97-AF65-F5344CB8AC3E}">
        <p14:creationId xmlns:p14="http://schemas.microsoft.com/office/powerpoint/2010/main" val="1090501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pic>
        <p:nvPicPr>
          <p:cNvPr id="5" name="Picture 2" descr="C:\Users\User\Desktop\Rosatom_eng_1\Росатом_Презентация\Logo_Vv.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5007" y="254898"/>
            <a:ext cx="1424368" cy="150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016039"/>
      </p:ext>
    </p:extLst>
  </p:cSld>
  <p:clrMap bg1="lt1" tx1="dk1" bg2="lt2" tx2="dk2" accent1="accent1" accent2="accent2" accent3="accent3" accent4="accent4" accent5="accent5" accent6="accent6" hlink="hlink" folHlink="folHlink"/>
  <p:sldLayoutIdLst>
    <p:sldLayoutId id="214748381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175573514"/>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2FBAE7D-9B17-0E4A-B1DD-786C16ACD38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60997" y="390164"/>
            <a:ext cx="985970" cy="345755"/>
          </a:xfrm>
          <a:prstGeom prst="rect">
            <a:avLst/>
          </a:prstGeom>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21" r:id="rId1"/>
    <p:sldLayoutId id="2147483823" r:id="rId2"/>
    <p:sldLayoutId id="2147483824" r:id="rId3"/>
    <p:sldLayoutId id="214748382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6415B53-C008-F74C-AA9E-338435995F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0997" y="390164"/>
            <a:ext cx="985970" cy="345755"/>
          </a:xfrm>
          <a:prstGeom prst="rect">
            <a:avLst/>
          </a:prstGeom>
        </p:spPr>
      </p:pic>
      <p:sp>
        <p:nvSpPr>
          <p:cNvPr id="3" name="Slide Number Placeholder 5">
            <a:extLst>
              <a:ext uri="{FF2B5EF4-FFF2-40B4-BE49-F238E27FC236}">
                <a16:creationId xmlns:a16="http://schemas.microsoft.com/office/drawing/2014/main" xmlns="" id="{F94A6EE9-D0B0-4489-9308-B2D510778A6A}"/>
              </a:ext>
            </a:extLst>
          </p:cNvPr>
          <p:cNvSpPr txBox="1">
            <a:spLocks/>
          </p:cNvSpPr>
          <p:nvPr userDrawn="1"/>
        </p:nvSpPr>
        <p:spPr>
          <a:xfrm>
            <a:off x="8186738" y="4575178"/>
            <a:ext cx="561975" cy="136922"/>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1B8B10E-895D-4A4F-B88A-E09983B5E3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60997" y="390164"/>
            <a:ext cx="985970" cy="345755"/>
          </a:xfrm>
          <a:prstGeom prst="rect">
            <a:avLst/>
          </a:prstGeom>
        </p:spPr>
      </p:pic>
      <p:sp>
        <p:nvSpPr>
          <p:cNvPr id="3" name="Slide Number Placeholder 5">
            <a:extLst>
              <a:ext uri="{FF2B5EF4-FFF2-40B4-BE49-F238E27FC236}">
                <a16:creationId xmlns:a16="http://schemas.microsoft.com/office/drawing/2014/main" xmlns="" id="{73AF1093-DF09-4C62-8254-529F61E582B4}"/>
              </a:ext>
            </a:extLst>
          </p:cNvPr>
          <p:cNvSpPr txBox="1">
            <a:spLocks/>
          </p:cNvSpPr>
          <p:nvPr userDrawn="1"/>
        </p:nvSpPr>
        <p:spPr>
          <a:xfrm>
            <a:off x="8186738" y="4575178"/>
            <a:ext cx="561975" cy="136922"/>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10" r:id="rId1"/>
    <p:sldLayoutId id="214748380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6442CC9-11BB-3347-A3E4-8B4EAABCCC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60997" y="390164"/>
            <a:ext cx="985970" cy="345755"/>
          </a:xfrm>
          <a:prstGeom prst="rect">
            <a:avLst/>
          </a:prstGeom>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1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Tree>
    <p:extLst>
      <p:ext uri="{BB962C8B-B14F-4D97-AF65-F5344CB8AC3E}">
        <p14:creationId xmlns:p14="http://schemas.microsoft.com/office/powerpoint/2010/main" val="1194332045"/>
      </p:ext>
    </p:extLst>
  </p:cSld>
  <p:clrMap bg1="lt1" tx1="dk1" bg2="lt2" tx2="dk2" accent1="accent1" accent2="accent2" accent3="accent3" accent4="accent4" accent5="accent5" accent6="accent6" hlink="hlink" folHlink="folHlink"/>
  <p:sldLayoutIdLst>
    <p:sldLayoutId id="2147483782"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3.png"/><Relationship Id="rId5" Type="http://schemas.microsoft.com/office/2007/relationships/hdphoto" Target="../media/hdphoto1.wdp"/><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18" Type="http://schemas.openxmlformats.org/officeDocument/2006/relationships/image" Target="../media/image48.png"/><Relationship Id="rId3" Type="http://schemas.openxmlformats.org/officeDocument/2006/relationships/image" Target="../media/image39.png"/><Relationship Id="rId21" Type="http://schemas.microsoft.com/office/2007/relationships/hdphoto" Target="../media/hdphoto10.wdp"/><Relationship Id="rId7" Type="http://schemas.microsoft.com/office/2007/relationships/hdphoto" Target="../media/hdphoto4.wdp"/><Relationship Id="rId12" Type="http://schemas.openxmlformats.org/officeDocument/2006/relationships/image" Target="../media/image44.png"/><Relationship Id="rId17" Type="http://schemas.openxmlformats.org/officeDocument/2006/relationships/image" Target="../media/image47.png"/><Relationship Id="rId2" Type="http://schemas.openxmlformats.org/officeDocument/2006/relationships/notesSlide" Target="../notesSlides/notesSlide3.xml"/><Relationship Id="rId16" Type="http://schemas.microsoft.com/office/2007/relationships/hdphoto" Target="../media/hdphoto8.wdp"/><Relationship Id="rId20"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41.png"/><Relationship Id="rId11" Type="http://schemas.microsoft.com/office/2007/relationships/hdphoto" Target="../media/hdphoto6.wdp"/><Relationship Id="rId5" Type="http://schemas.openxmlformats.org/officeDocument/2006/relationships/image" Target="../media/image40.png"/><Relationship Id="rId15" Type="http://schemas.openxmlformats.org/officeDocument/2006/relationships/image" Target="../media/image46.png"/><Relationship Id="rId10" Type="http://schemas.openxmlformats.org/officeDocument/2006/relationships/image" Target="../media/image43.png"/><Relationship Id="rId19" Type="http://schemas.microsoft.com/office/2007/relationships/hdphoto" Target="../media/hdphoto9.wdp"/><Relationship Id="rId4" Type="http://schemas.microsoft.com/office/2007/relationships/hdphoto" Target="../media/hdphoto3.wdp"/><Relationship Id="rId9" Type="http://schemas.microsoft.com/office/2007/relationships/hdphoto" Target="../media/hdphoto5.wdp"/><Relationship Id="rId1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3.jpeg"/><Relationship Id="rId5" Type="http://schemas.openxmlformats.org/officeDocument/2006/relationships/image" Target="../media/image52.jp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
          <p:cNvSpPr>
            <a:spLocks noGrp="1"/>
          </p:cNvSpPr>
          <p:nvPr>
            <p:ph type="title"/>
          </p:nvPr>
        </p:nvSpPr>
        <p:spPr>
          <a:xfrm>
            <a:off x="539750" y="2096967"/>
            <a:ext cx="7064783" cy="1189037"/>
          </a:xfrm>
        </p:spPr>
        <p:txBody>
          <a:bodyPr/>
          <a:lstStyle/>
          <a:p>
            <a:r>
              <a:rPr lang="en-US" dirty="0">
                <a:solidFill>
                  <a:srgbClr val="333333"/>
                </a:solidFill>
                <a:latin typeface="Arial" panose="020B0604020202020204" pitchFamily="34" charset="0"/>
                <a:cs typeface="Arial" panose="020B0604020202020204" pitchFamily="34" charset="0"/>
              </a:rPr>
              <a:t>Complex of experimental facilities </a:t>
            </a:r>
            <a:r>
              <a:rPr lang="ru-RU" dirty="0">
                <a:solidFill>
                  <a:srgbClr val="333333"/>
                </a:solidFill>
                <a:latin typeface="Arial" panose="020B0604020202020204" pitchFamily="34" charset="0"/>
                <a:cs typeface="Arial" panose="020B0604020202020204" pitchFamily="34" charset="0"/>
              </a:rPr>
              <a:t/>
            </a:r>
            <a:br>
              <a:rPr lang="ru-RU" dirty="0">
                <a:solidFill>
                  <a:srgbClr val="333333"/>
                </a:solidFill>
                <a:latin typeface="Arial" panose="020B0604020202020204" pitchFamily="34" charset="0"/>
                <a:cs typeface="Arial" panose="020B0604020202020204" pitchFamily="34" charset="0"/>
              </a:rPr>
            </a:br>
            <a:r>
              <a:rPr lang="en-US" dirty="0">
                <a:solidFill>
                  <a:srgbClr val="333333"/>
                </a:solidFill>
                <a:latin typeface="Arial" panose="020B0604020202020204" pitchFamily="34" charset="0"/>
                <a:cs typeface="Arial" panose="020B0604020202020204" pitchFamily="34" charset="0"/>
              </a:rPr>
              <a:t>for design and safety justification </a:t>
            </a:r>
            <a:r>
              <a:rPr lang="ru-RU" dirty="0">
                <a:solidFill>
                  <a:srgbClr val="333333"/>
                </a:solidFill>
                <a:latin typeface="Arial" panose="020B0604020202020204" pitchFamily="34" charset="0"/>
                <a:cs typeface="Arial" panose="020B0604020202020204" pitchFamily="34" charset="0"/>
              </a:rPr>
              <a:t/>
            </a:r>
            <a:br>
              <a:rPr lang="ru-RU" dirty="0">
                <a:solidFill>
                  <a:srgbClr val="333333"/>
                </a:solidFill>
                <a:latin typeface="Arial" panose="020B0604020202020204" pitchFamily="34" charset="0"/>
                <a:cs typeface="Arial" panose="020B0604020202020204" pitchFamily="34" charset="0"/>
              </a:rPr>
            </a:br>
            <a:r>
              <a:rPr lang="en-US" dirty="0">
                <a:solidFill>
                  <a:srgbClr val="333333"/>
                </a:solidFill>
                <a:latin typeface="Arial" panose="020B0604020202020204" pitchFamily="34" charset="0"/>
                <a:cs typeface="Arial" panose="020B0604020202020204" pitchFamily="34" charset="0"/>
              </a:rPr>
              <a:t>of</a:t>
            </a:r>
            <a:r>
              <a:rPr lang="ru-RU" dirty="0">
                <a:solidFill>
                  <a:srgbClr val="333333"/>
                </a:solidFill>
                <a:latin typeface="Arial" panose="020B0604020202020204" pitchFamily="34" charset="0"/>
                <a:cs typeface="Arial" panose="020B0604020202020204" pitchFamily="34" charset="0"/>
              </a:rPr>
              <a:t> </a:t>
            </a:r>
            <a:r>
              <a:rPr lang="en-US" dirty="0">
                <a:solidFill>
                  <a:srgbClr val="333333"/>
                </a:solidFill>
                <a:latin typeface="Arial" panose="020B0604020202020204" pitchFamily="34" charset="0"/>
                <a:cs typeface="Arial" panose="020B0604020202020204" pitchFamily="34" charset="0"/>
              </a:rPr>
              <a:t>fast reactors with liquid metal coolants</a:t>
            </a:r>
            <a:endParaRPr lang="ru-RU" dirty="0">
              <a:solidFill>
                <a:srgbClr val="333333"/>
              </a:solidFill>
              <a:latin typeface="Arial" panose="020B0604020202020204" pitchFamily="34" charset="0"/>
              <a:cs typeface="Arial" panose="020B0604020202020204" pitchFamily="34" charset="0"/>
            </a:endParaRPr>
          </a:p>
        </p:txBody>
      </p:sp>
      <p:sp>
        <p:nvSpPr>
          <p:cNvPr id="17" name="Текст 2"/>
          <p:cNvSpPr>
            <a:spLocks noGrp="1"/>
          </p:cNvSpPr>
          <p:nvPr>
            <p:ph type="body" sz="quarter" idx="10"/>
          </p:nvPr>
        </p:nvSpPr>
        <p:spPr>
          <a:xfrm>
            <a:off x="539750" y="4447655"/>
            <a:ext cx="5711825" cy="284683"/>
          </a:xfrm>
        </p:spPr>
        <p:txBody>
          <a:bodyPr/>
          <a:lstStyle/>
          <a:p>
            <a:r>
              <a:rPr lang="en-US" dirty="0">
                <a:solidFill>
                  <a:srgbClr val="333333"/>
                </a:solidFill>
                <a:latin typeface="Arial" pitchFamily="34" charset="0"/>
                <a:cs typeface="Arial" pitchFamily="34" charset="0"/>
              </a:rPr>
              <a:t>IPPE JSC, </a:t>
            </a:r>
            <a:r>
              <a:rPr lang="en-US" dirty="0" err="1">
                <a:solidFill>
                  <a:srgbClr val="333333"/>
                </a:solidFill>
                <a:latin typeface="Arial" pitchFamily="34" charset="0"/>
                <a:cs typeface="Arial" pitchFamily="34" charset="0"/>
              </a:rPr>
              <a:t>Obninsk</a:t>
            </a:r>
            <a:r>
              <a:rPr lang="en-US" dirty="0">
                <a:solidFill>
                  <a:srgbClr val="333333"/>
                </a:solidFill>
                <a:latin typeface="Arial" pitchFamily="34" charset="0"/>
                <a:cs typeface="Arial" pitchFamily="34" charset="0"/>
              </a:rPr>
              <a:t>, Russian Federation</a:t>
            </a:r>
            <a:endParaRPr lang="fr-FR" dirty="0">
              <a:solidFill>
                <a:srgbClr val="333333"/>
              </a:solidFill>
              <a:latin typeface="Arial" pitchFamily="34" charset="0"/>
              <a:cs typeface="Arial" pitchFamily="34" charset="0"/>
            </a:endParaRPr>
          </a:p>
        </p:txBody>
      </p:sp>
      <p:sp>
        <p:nvSpPr>
          <p:cNvPr id="18" name="Текст 3"/>
          <p:cNvSpPr>
            <a:spLocks noGrp="1"/>
          </p:cNvSpPr>
          <p:nvPr>
            <p:ph type="body" sz="quarter" idx="11"/>
          </p:nvPr>
        </p:nvSpPr>
        <p:spPr>
          <a:xfrm>
            <a:off x="539749" y="4089842"/>
            <a:ext cx="5711825" cy="218486"/>
          </a:xfrm>
          <a:prstGeom prst="rect">
            <a:avLst/>
          </a:prstGeom>
        </p:spPr>
        <p:txBody>
          <a:bodyPr/>
          <a:lstStyle/>
          <a:p>
            <a:r>
              <a:rPr lang="en-US" dirty="0" err="1">
                <a:solidFill>
                  <a:srgbClr val="333333"/>
                </a:solidFill>
                <a:latin typeface="Arial" pitchFamily="34" charset="0"/>
                <a:cs typeface="Arial" pitchFamily="34" charset="0"/>
              </a:rPr>
              <a:t>Kuzina</a:t>
            </a:r>
            <a:r>
              <a:rPr lang="ru-RU" dirty="0">
                <a:solidFill>
                  <a:srgbClr val="333333"/>
                </a:solidFill>
                <a:latin typeface="Arial" pitchFamily="34" charset="0"/>
                <a:cs typeface="Arial" pitchFamily="34" charset="0"/>
              </a:rPr>
              <a:t> </a:t>
            </a:r>
            <a:r>
              <a:rPr lang="en-US" dirty="0">
                <a:solidFill>
                  <a:srgbClr val="333333"/>
                </a:solidFill>
                <a:latin typeface="Arial" pitchFamily="34" charset="0"/>
                <a:cs typeface="Arial" pitchFamily="34" charset="0"/>
              </a:rPr>
              <a:t>Yu</a:t>
            </a:r>
            <a:r>
              <a:rPr lang="ru-RU" dirty="0">
                <a:solidFill>
                  <a:srgbClr val="333333"/>
                </a:solidFill>
                <a:latin typeface="Arial" pitchFamily="34" charset="0"/>
                <a:cs typeface="Arial" pitchFamily="34" charset="0"/>
              </a:rPr>
              <a:t>.А., </a:t>
            </a:r>
            <a:r>
              <a:rPr lang="en-US" dirty="0">
                <a:solidFill>
                  <a:srgbClr val="333333"/>
                </a:solidFill>
                <a:latin typeface="Arial" pitchFamily="34" charset="0"/>
                <a:cs typeface="Arial" pitchFamily="34" charset="0"/>
              </a:rPr>
              <a:t> Klinov D.A., Mikhailov G.M., Sorokin A.P.</a:t>
            </a:r>
            <a:endParaRPr lang="ru-RU" b="1" dirty="0">
              <a:solidFill>
                <a:srgbClr val="333333"/>
              </a:solidFill>
              <a:latin typeface="Arial" pitchFamily="34" charset="0"/>
              <a:cs typeface="Arial" pitchFamily="34" charset="0"/>
            </a:endParaRPr>
          </a:p>
        </p:txBody>
      </p:sp>
    </p:spTree>
    <p:extLst>
      <p:ext uri="{BB962C8B-B14F-4D97-AF65-F5344CB8AC3E}">
        <p14:creationId xmlns:p14="http://schemas.microsoft.com/office/powerpoint/2010/main" val="1214510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581727" y="1505199"/>
            <a:ext cx="5917941" cy="92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a:lnSpc>
                <a:spcPct val="110000"/>
              </a:lnSpc>
              <a:spcBef>
                <a:spcPct val="0"/>
              </a:spcBef>
              <a:spcAft>
                <a:spcPct val="0"/>
              </a:spcAft>
            </a:pPr>
            <a:r>
              <a:rPr lang="en-US" altLang="ru-RU" sz="1000" dirty="0">
                <a:solidFill>
                  <a:srgbClr val="333333"/>
                </a:solidFill>
                <a:cs typeface="Arial" panose="020B0604020202020204" pitchFamily="34" charset="0"/>
                <a:sym typeface="Symbol" panose="05050102010706020507" pitchFamily="18" charset="2"/>
              </a:rPr>
              <a:t>Basic specifications of the test facility</a:t>
            </a:r>
            <a:r>
              <a:rPr lang="ru-RU" altLang="ru-RU" sz="1000" dirty="0">
                <a:solidFill>
                  <a:srgbClr val="333333"/>
                </a:solidFill>
                <a:cs typeface="Arial" panose="020B0604020202020204" pitchFamily="34" charset="0"/>
                <a:sym typeface="Symbol" panose="05050102010706020507" pitchFamily="18" charset="2"/>
              </a:rPr>
              <a:t>:</a:t>
            </a:r>
            <a:endParaRPr lang="en-US" altLang="ru-RU" sz="1000" dirty="0">
              <a:solidFill>
                <a:srgbClr val="333333"/>
              </a:solidFill>
              <a:cs typeface="Arial" panose="020B0604020202020204" pitchFamily="34" charset="0"/>
              <a:sym typeface="Symbol" panose="05050102010706020507" pitchFamily="18" charset="2"/>
            </a:endParaRP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altLang="ru-RU" sz="1000" dirty="0">
                <a:solidFill>
                  <a:srgbClr val="333333"/>
                </a:solidFill>
                <a:cs typeface="Arial" panose="020B0604020202020204" pitchFamily="34" charset="0"/>
                <a:sym typeface="Symbol" panose="05050102010706020507" pitchFamily="18" charset="2"/>
              </a:rPr>
              <a:t>The volume of the liquid metal loop is 200 l, </a:t>
            </a: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altLang="ru-RU" sz="1000" dirty="0">
                <a:solidFill>
                  <a:srgbClr val="333333"/>
                </a:solidFill>
                <a:cs typeface="Arial" panose="020B0604020202020204" pitchFamily="34" charset="0"/>
                <a:sym typeface="Symbol" panose="05050102010706020507" pitchFamily="18" charset="2"/>
              </a:rPr>
              <a:t>The coolant flow rate is up to 5 m3/h, </a:t>
            </a: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altLang="ru-RU" sz="1000" dirty="0">
                <a:solidFill>
                  <a:srgbClr val="333333"/>
                </a:solidFill>
                <a:cs typeface="Arial" panose="020B0604020202020204" pitchFamily="34" charset="0"/>
                <a:sym typeface="Symbol" panose="05050102010706020507" pitchFamily="18" charset="2"/>
              </a:rPr>
              <a:t>The coolant temperature for the non-isothermal regime is 200–550 °C, </a:t>
            </a: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altLang="ru-RU" sz="1000" dirty="0">
                <a:solidFill>
                  <a:srgbClr val="333333"/>
                </a:solidFill>
                <a:cs typeface="Arial" panose="020B0604020202020204" pitchFamily="34" charset="0"/>
                <a:sym typeface="Symbol" panose="05050102010706020507" pitchFamily="18" charset="2"/>
              </a:rPr>
              <a:t>The total power is up to 250 kW.</a:t>
            </a:r>
            <a:endParaRPr lang="ru-RU" altLang="ru-RU" sz="1000" dirty="0">
              <a:solidFill>
                <a:srgbClr val="333333"/>
              </a:solidFill>
              <a:cs typeface="Arial" panose="020B0604020202020204" pitchFamily="34" charset="0"/>
              <a:sym typeface="Symbol" panose="05050102010706020507" pitchFamily="18" charset="2"/>
            </a:endParaRPr>
          </a:p>
        </p:txBody>
      </p:sp>
      <p:sp>
        <p:nvSpPr>
          <p:cNvPr id="33796" name="Rectangle 4"/>
          <p:cNvSpPr>
            <a:spLocks noChangeArrowheads="1"/>
          </p:cNvSpPr>
          <p:nvPr/>
        </p:nvSpPr>
        <p:spPr bwMode="auto">
          <a:xfrm>
            <a:off x="627755" y="859578"/>
            <a:ext cx="81209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a:spcBef>
                <a:spcPct val="0"/>
              </a:spcBef>
              <a:spcAft>
                <a:spcPct val="0"/>
              </a:spcAft>
            </a:pPr>
            <a:r>
              <a:rPr lang="en-US" altLang="ru-RU" sz="1200" b="1" dirty="0">
                <a:solidFill>
                  <a:srgbClr val="003274"/>
                </a:solidFill>
                <a:cs typeface="Arial" panose="020B0604020202020204" pitchFamily="34" charset="0"/>
              </a:rPr>
              <a:t>The "TT-2M" </a:t>
            </a:r>
            <a:r>
              <a:rPr lang="en-US" altLang="ru-RU" sz="1200" dirty="0">
                <a:solidFill>
                  <a:srgbClr val="333333"/>
                </a:solidFill>
                <a:cs typeface="Arial" panose="020B0604020202020204" pitchFamily="34" charset="0"/>
              </a:rPr>
              <a:t>liquid metal test facility is designed to study the physicochemical processes occurring in the course of interaction of heavy liquid metal coolant with water, air, ceramic and composite materials, carbon, etc., </a:t>
            </a:r>
            <a:endParaRPr lang="ru-RU" altLang="ru-RU" sz="1200" dirty="0">
              <a:solidFill>
                <a:srgbClr val="333333"/>
              </a:solidFill>
              <a:cs typeface="Arial" panose="020B0604020202020204" pitchFamily="34" charset="0"/>
            </a:endParaRPr>
          </a:p>
        </p:txBody>
      </p:sp>
      <p:pic>
        <p:nvPicPr>
          <p:cNvPr id="33798" name="Рисунок 66"/>
          <p:cNvPicPr>
            <a:picLocks noChangeAspect="1" noChangeArrowheads="1"/>
          </p:cNvPicPr>
          <p:nvPr/>
        </p:nvPicPr>
        <p:blipFill>
          <a:blip r:embed="rId2" cstate="print">
            <a:extLst>
              <a:ext uri="{28A0092B-C50C-407E-A947-70E740481C1C}">
                <a14:useLocalDpi xmlns:a14="http://schemas.microsoft.com/office/drawing/2010/main" val="0"/>
              </a:ext>
            </a:extLst>
          </a:blip>
          <a:srcRect l="5356" t="6667" r="3212"/>
          <a:stretch>
            <a:fillRect/>
          </a:stretch>
        </p:blipFill>
        <p:spPr bwMode="auto">
          <a:xfrm>
            <a:off x="6412204" y="1513611"/>
            <a:ext cx="2233789" cy="317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8"/>
          <p:cNvSpPr>
            <a:spLocks noChangeArrowheads="1"/>
          </p:cNvSpPr>
          <p:nvPr/>
        </p:nvSpPr>
        <p:spPr bwMode="auto">
          <a:xfrm>
            <a:off x="695015" y="2568477"/>
            <a:ext cx="6128178" cy="1002519"/>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a:lnSpc>
                <a:spcPct val="80000"/>
              </a:lnSpc>
              <a:spcBef>
                <a:spcPct val="20000"/>
              </a:spcBef>
            </a:pPr>
            <a:r>
              <a:rPr kumimoji="1" lang="en-US" altLang="ru-RU" sz="1000" b="1" dirty="0">
                <a:solidFill>
                  <a:srgbClr val="333333"/>
                </a:solidFill>
                <a:cs typeface="Arial" panose="020B0604020202020204" pitchFamily="34" charset="0"/>
              </a:rPr>
              <a:t>Performance capabilities of the test facility:</a:t>
            </a:r>
          </a:p>
          <a:p>
            <a:pPr>
              <a:lnSpc>
                <a:spcPct val="80000"/>
              </a:lnSpc>
              <a:spcBef>
                <a:spcPct val="20000"/>
              </a:spcBef>
            </a:pPr>
            <a:r>
              <a:rPr kumimoji="1" lang="en-US" altLang="ru-RU" sz="1000" b="1" dirty="0">
                <a:solidFill>
                  <a:srgbClr val="003274"/>
                </a:solidFill>
                <a:cs typeface="Arial" panose="020B0604020202020204" pitchFamily="34" charset="0"/>
              </a:rPr>
              <a:t>Measurements in support of the research into the following issues:</a:t>
            </a: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altLang="ru-RU" sz="1000" dirty="0">
                <a:solidFill>
                  <a:srgbClr val="333333"/>
                </a:solidFill>
                <a:cs typeface="Arial" panose="020B0604020202020204" pitchFamily="34" charset="0"/>
              </a:rPr>
              <a:t>Maintaining purity of the coolant, inner surfaces of the loops and various-application equipment,</a:t>
            </a: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altLang="ru-RU" sz="1000" dirty="0">
                <a:solidFill>
                  <a:srgbClr val="333333"/>
                </a:solidFill>
                <a:cs typeface="Arial" panose="020B0604020202020204" pitchFamily="34" charset="0"/>
              </a:rPr>
              <a:t>Processes of coolant impurity composition control,</a:t>
            </a: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altLang="ru-RU" sz="1000" dirty="0">
                <a:solidFill>
                  <a:srgbClr val="333333"/>
                </a:solidFill>
                <a:cs typeface="Arial" panose="020B0604020202020204" pitchFamily="34" charset="0"/>
              </a:rPr>
              <a:t>Mass transfer processes,</a:t>
            </a: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altLang="ru-RU" sz="1000" dirty="0">
                <a:solidFill>
                  <a:srgbClr val="333333"/>
                </a:solidFill>
                <a:cs typeface="Arial" panose="020B0604020202020204" pitchFamily="34" charset="0"/>
              </a:rPr>
              <a:t>Release of coolant components to the gas phase.</a:t>
            </a:r>
          </a:p>
        </p:txBody>
      </p:sp>
      <p:sp>
        <p:nvSpPr>
          <p:cNvPr id="8" name="Text Box 4"/>
          <p:cNvSpPr txBox="1">
            <a:spLocks noChangeArrowheads="1"/>
          </p:cNvSpPr>
          <p:nvPr/>
        </p:nvSpPr>
        <p:spPr bwMode="auto">
          <a:xfrm>
            <a:off x="539750" y="452379"/>
            <a:ext cx="9014796" cy="283154"/>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eaLnBrk="1" hangingPunct="1">
              <a:lnSpc>
                <a:spcPct val="80000"/>
              </a:lnSpc>
              <a:spcBef>
                <a:spcPct val="20000"/>
              </a:spcBef>
            </a:pPr>
            <a:r>
              <a:rPr lang="en-US" altLang="ru-RU" sz="2300" b="1" dirty="0">
                <a:solidFill>
                  <a:srgbClr val="333333"/>
                </a:solidFill>
                <a:cs typeface="Arial" panose="020B0604020202020204" pitchFamily="34" charset="0"/>
              </a:rPr>
              <a:t>Test facility </a:t>
            </a:r>
            <a:r>
              <a:rPr lang="ru-RU" altLang="ru-RU" sz="2300" b="1" dirty="0">
                <a:solidFill>
                  <a:srgbClr val="333333"/>
                </a:solidFill>
                <a:cs typeface="Arial" panose="020B0604020202020204" pitchFamily="34" charset="0"/>
              </a:rPr>
              <a:t>«</a:t>
            </a:r>
            <a:r>
              <a:rPr lang="en-US" altLang="ru-RU" sz="2300" b="1" dirty="0">
                <a:solidFill>
                  <a:srgbClr val="333333"/>
                </a:solidFill>
                <a:cs typeface="Arial" panose="020B0604020202020204" pitchFamily="34" charset="0"/>
              </a:rPr>
              <a:t>TT-2</a:t>
            </a:r>
            <a:r>
              <a:rPr lang="ru-RU" altLang="ru-RU" sz="2300" b="1" dirty="0">
                <a:solidFill>
                  <a:srgbClr val="333333"/>
                </a:solidFill>
                <a:cs typeface="Arial" panose="020B0604020202020204" pitchFamily="34" charset="0"/>
              </a:rPr>
              <a:t>М» (</a:t>
            </a:r>
            <a:r>
              <a:rPr lang="en-US" altLang="ru-RU" sz="2300" b="1" dirty="0" err="1">
                <a:solidFill>
                  <a:srgbClr val="333333"/>
                </a:solidFill>
                <a:cs typeface="Arial" panose="020B0604020202020204" pitchFamily="34" charset="0"/>
              </a:rPr>
              <a:t>Pb</a:t>
            </a:r>
            <a:r>
              <a:rPr lang="en-US" altLang="ru-RU" sz="2300" b="1" dirty="0">
                <a:solidFill>
                  <a:srgbClr val="333333"/>
                </a:solidFill>
                <a:cs typeface="Arial" panose="020B0604020202020204" pitchFamily="34" charset="0"/>
              </a:rPr>
              <a:t>-Bi)</a:t>
            </a:r>
            <a:endParaRPr lang="ru-RU" altLang="ru-RU" sz="2300" b="1" dirty="0">
              <a:solidFill>
                <a:srgbClr val="333333"/>
              </a:solidFill>
              <a:cs typeface="Arial" panose="020B0604020202020204" pitchFamily="34" charset="0"/>
            </a:endParaRPr>
          </a:p>
        </p:txBody>
      </p:sp>
      <p:sp>
        <p:nvSpPr>
          <p:cNvPr id="2" name="Прямоугольник 1"/>
          <p:cNvSpPr/>
          <p:nvPr/>
        </p:nvSpPr>
        <p:spPr>
          <a:xfrm>
            <a:off x="581727" y="3708700"/>
            <a:ext cx="5726628" cy="910186"/>
          </a:xfrm>
          <a:prstGeom prst="rect">
            <a:avLst/>
          </a:prstGeom>
        </p:spPr>
        <p:txBody>
          <a:bodyPr wrap="square">
            <a:spAutoFit/>
          </a:bodyPr>
          <a:lstStyle/>
          <a:p>
            <a:r>
              <a:rPr lang="en-US" sz="1000" b="1" dirty="0">
                <a:solidFill>
                  <a:srgbClr val="003274"/>
                </a:solidFill>
                <a:latin typeface="Arial" panose="020B0604020202020204" pitchFamily="34" charset="0"/>
                <a:cs typeface="Arial" panose="020B0604020202020204" pitchFamily="34" charset="0"/>
              </a:rPr>
              <a:t>Tests:</a:t>
            </a: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sz="1000" dirty="0">
                <a:solidFill>
                  <a:srgbClr val="333333"/>
                </a:solidFill>
                <a:latin typeface="Arial" panose="020B0604020202020204" pitchFamily="34" charset="0"/>
                <a:cs typeface="Arial" panose="020B0604020202020204" pitchFamily="34" charset="0"/>
              </a:rPr>
              <a:t>Full-scale models/mock-up specimens of coolant technology systems and devices,</a:t>
            </a: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sz="1000" dirty="0">
                <a:solidFill>
                  <a:srgbClr val="333333"/>
                </a:solidFill>
                <a:latin typeface="Arial" panose="020B0604020202020204" pitchFamily="34" charset="0"/>
                <a:cs typeface="Arial" panose="020B0604020202020204" pitchFamily="34" charset="0"/>
              </a:rPr>
              <a:t>Integrated automated systems for monitoring, prediction and control of the coolant condition,</a:t>
            </a: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sz="1000" dirty="0">
                <a:solidFill>
                  <a:srgbClr val="333333"/>
                </a:solidFill>
                <a:latin typeface="Arial" panose="020B0604020202020204" pitchFamily="34" charset="0"/>
                <a:cs typeface="Arial" panose="020B0604020202020204" pitchFamily="34" charset="0"/>
              </a:rPr>
              <a:t>Various mass transfer devices. Corrosion testing of advanced materials for nuclear power systems.</a:t>
            </a:r>
          </a:p>
        </p:txBody>
      </p:sp>
      <p:sp>
        <p:nvSpPr>
          <p:cNvPr id="9" name="Rectangle 9">
            <a:extLst>
              <a:ext uri="{FF2B5EF4-FFF2-40B4-BE49-F238E27FC236}">
                <a16:creationId xmlns:a16="http://schemas.microsoft.com/office/drawing/2014/main" xmlns="" id="{46194DC7-6C9E-4ED3-A9D9-9F1D903A78F0}"/>
              </a:ext>
            </a:extLst>
          </p:cNvPr>
          <p:cNvSpPr/>
          <p:nvPr/>
        </p:nvSpPr>
        <p:spPr>
          <a:xfrm>
            <a:off x="552785" y="844831"/>
            <a:ext cx="70338" cy="4680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10536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
          <p:cNvSpPr txBox="1">
            <a:spLocks noChangeArrowheads="1"/>
          </p:cNvSpPr>
          <p:nvPr/>
        </p:nvSpPr>
        <p:spPr bwMode="auto">
          <a:xfrm>
            <a:off x="623123" y="872277"/>
            <a:ext cx="5146884"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Aft>
                <a:spcPct val="50000"/>
              </a:spcAft>
              <a:defRPr/>
            </a:pPr>
            <a:r>
              <a:rPr kumimoji="1" lang="en-US" altLang="ru-RU" sz="1000" dirty="0">
                <a:solidFill>
                  <a:srgbClr val="333333"/>
                </a:solidFill>
                <a:cs typeface="Arial" panose="020B0604020202020204" pitchFamily="34" charset="0"/>
              </a:rPr>
              <a:t>Facility “Pluton” is designed for investigation of ULOF accidents through the use of corium simulators including uranium-containing ones (material movement in the course of fuel melting in FA models of various geometries, fuel heat-to-mechanical energy conversion factors, etc.)</a:t>
            </a:r>
          </a:p>
          <a:p>
            <a:pPr>
              <a:spcAft>
                <a:spcPct val="50000"/>
              </a:spcAft>
              <a:defRPr/>
            </a:pPr>
            <a:r>
              <a:rPr kumimoji="1" lang="en-US" altLang="ru-RU" sz="1000" dirty="0">
                <a:solidFill>
                  <a:srgbClr val="333333"/>
                </a:solidFill>
                <a:cs typeface="Arial" panose="020B0604020202020204" pitchFamily="34" charset="0"/>
              </a:rPr>
              <a:t>Measured parameters: coolant power, temperature, flow rate, pressure.</a:t>
            </a:r>
          </a:p>
        </p:txBody>
      </p:sp>
      <p:sp>
        <p:nvSpPr>
          <p:cNvPr id="25604" name="Text Box 4"/>
          <p:cNvSpPr txBox="1">
            <a:spLocks noChangeArrowheads="1"/>
          </p:cNvSpPr>
          <p:nvPr/>
        </p:nvSpPr>
        <p:spPr bwMode="auto">
          <a:xfrm>
            <a:off x="532897" y="391819"/>
            <a:ext cx="6811382" cy="353943"/>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Bef>
                <a:spcPct val="50000"/>
              </a:spcBef>
              <a:spcAft>
                <a:spcPct val="20000"/>
              </a:spcAft>
            </a:pPr>
            <a:r>
              <a:rPr kumimoji="1" lang="en-US" altLang="ru-RU" sz="2300" b="1" dirty="0">
                <a:solidFill>
                  <a:srgbClr val="333333"/>
                </a:solidFill>
                <a:cs typeface="Arial" panose="020B0604020202020204" pitchFamily="34" charset="0"/>
              </a:rPr>
              <a:t>Liquid Metal Facility “PLUTON”</a:t>
            </a:r>
            <a:endParaRPr kumimoji="1" lang="ru-RU" altLang="ru-RU" sz="2300" b="1" dirty="0">
              <a:solidFill>
                <a:srgbClr val="333333"/>
              </a:solidFill>
              <a:cs typeface="Arial" panose="020B0604020202020204" pitchFamily="34" charset="0"/>
            </a:endParaRPr>
          </a:p>
        </p:txBody>
      </p:sp>
      <p:sp>
        <p:nvSpPr>
          <p:cNvPr id="25605" name="Rectangle 5"/>
          <p:cNvSpPr>
            <a:spLocks noChangeArrowheads="1"/>
          </p:cNvSpPr>
          <p:nvPr/>
        </p:nvSpPr>
        <p:spPr bwMode="auto">
          <a:xfrm>
            <a:off x="1139826" y="801779"/>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sp>
        <p:nvSpPr>
          <p:cNvPr id="25606" name="Rectangle 6"/>
          <p:cNvSpPr>
            <a:spLocks noChangeArrowheads="1"/>
          </p:cNvSpPr>
          <p:nvPr/>
        </p:nvSpPr>
        <p:spPr bwMode="auto">
          <a:xfrm>
            <a:off x="1139826" y="4133849"/>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sp>
        <p:nvSpPr>
          <p:cNvPr id="25607" name="Rectangle 7"/>
          <p:cNvSpPr>
            <a:spLocks noChangeArrowheads="1"/>
          </p:cNvSpPr>
          <p:nvPr/>
        </p:nvSpPr>
        <p:spPr bwMode="auto">
          <a:xfrm>
            <a:off x="1139826" y="805354"/>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tabLst>
                <a:tab pos="3905250" algn="l"/>
              </a:tabLst>
              <a:defRPr sz="1600">
                <a:solidFill>
                  <a:schemeClr val="hlink"/>
                </a:solidFill>
                <a:latin typeface="Arial" panose="020B0604020202020204" pitchFamily="34" charset="0"/>
              </a:defRPr>
            </a:lvl1pPr>
            <a:lvl2pPr marL="742950" indent="-285750">
              <a:tabLst>
                <a:tab pos="3905250" algn="l"/>
              </a:tabLst>
              <a:defRPr sz="1600">
                <a:solidFill>
                  <a:schemeClr val="hlink"/>
                </a:solidFill>
                <a:latin typeface="Arial" panose="020B0604020202020204" pitchFamily="34" charset="0"/>
              </a:defRPr>
            </a:lvl2pPr>
            <a:lvl3pPr marL="1143000" indent="-228600">
              <a:tabLst>
                <a:tab pos="3905250" algn="l"/>
              </a:tabLst>
              <a:defRPr sz="1600">
                <a:solidFill>
                  <a:schemeClr val="hlink"/>
                </a:solidFill>
                <a:latin typeface="Arial" panose="020B0604020202020204" pitchFamily="34" charset="0"/>
              </a:defRPr>
            </a:lvl3pPr>
            <a:lvl4pPr marL="1600200" indent="-228600">
              <a:tabLst>
                <a:tab pos="3905250" algn="l"/>
              </a:tabLst>
              <a:defRPr sz="1600">
                <a:solidFill>
                  <a:schemeClr val="hlink"/>
                </a:solidFill>
                <a:latin typeface="Arial" panose="020B0604020202020204" pitchFamily="34" charset="0"/>
              </a:defRPr>
            </a:lvl4pPr>
            <a:lvl5pPr marL="2057400" indent="-228600">
              <a:tabLst>
                <a:tab pos="3905250" algn="l"/>
              </a:tabLst>
              <a:defRPr sz="1600">
                <a:solidFill>
                  <a:schemeClr val="hlink"/>
                </a:solidFill>
                <a:latin typeface="Arial" panose="020B0604020202020204" pitchFamily="34" charset="0"/>
              </a:defRPr>
            </a:lvl5pPr>
            <a:lvl6pPr marL="25146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6pPr>
            <a:lvl7pPr marL="29718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7pPr>
            <a:lvl8pPr marL="34290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8pPr>
            <a:lvl9pPr marL="38862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sp>
        <p:nvSpPr>
          <p:cNvPr id="25608" name="Rectangle 9"/>
          <p:cNvSpPr>
            <a:spLocks noChangeArrowheads="1"/>
          </p:cNvSpPr>
          <p:nvPr/>
        </p:nvSpPr>
        <p:spPr bwMode="auto">
          <a:xfrm>
            <a:off x="1139826" y="4130274"/>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graphicFrame>
        <p:nvGraphicFramePr>
          <p:cNvPr id="1202334" name="Group 158"/>
          <p:cNvGraphicFramePr>
            <a:graphicFrameLocks noGrp="1"/>
          </p:cNvGraphicFramePr>
          <p:nvPr>
            <p:extLst>
              <p:ext uri="{D42A27DB-BD31-4B8C-83A1-F6EECF244321}">
                <p14:modId xmlns:p14="http://schemas.microsoft.com/office/powerpoint/2010/main" val="4072306001"/>
              </p:ext>
            </p:extLst>
          </p:nvPr>
        </p:nvGraphicFramePr>
        <p:xfrm>
          <a:off x="695915" y="2020671"/>
          <a:ext cx="4942885" cy="1161856"/>
        </p:xfrm>
        <a:graphic>
          <a:graphicData uri="http://schemas.openxmlformats.org/drawingml/2006/table">
            <a:tbl>
              <a:tblPr/>
              <a:tblGrid>
                <a:gridCol w="2443021">
                  <a:extLst>
                    <a:ext uri="{9D8B030D-6E8A-4147-A177-3AD203B41FA5}">
                      <a16:colId xmlns:a16="http://schemas.microsoft.com/office/drawing/2014/main" xmlns="" val="20000"/>
                    </a:ext>
                  </a:extLst>
                </a:gridCol>
                <a:gridCol w="2499864">
                  <a:extLst>
                    <a:ext uri="{9D8B030D-6E8A-4147-A177-3AD203B41FA5}">
                      <a16:colId xmlns:a16="http://schemas.microsoft.com/office/drawing/2014/main" xmlns="" val="20001"/>
                    </a:ext>
                  </a:extLst>
                </a:gridCol>
              </a:tblGrid>
              <a:tr h="194143">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Coolant</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Na</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4551">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Maximum coolant flow rate</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m</a:t>
                      </a:r>
                      <a:r>
                        <a:rPr kumimoji="0" lang="ru-RU" altLang="ru-RU" sz="1000" b="0" i="0" u="none" strike="noStrike" cap="none" normalizeH="0" baseline="3000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3</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h</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10</a:t>
                      </a:r>
                      <a:endPar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4551">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Maximum coolant pressure </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MPa</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0</a:t>
                      </a:r>
                      <a:r>
                        <a:rPr kumimoji="0" lang="en-US"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25</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9509">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Argon pressure in the gas cavity of the pump tank and drain tank (excess), MPa</a:t>
                      </a:r>
                      <a:endPar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0</a:t>
                      </a:r>
                      <a:r>
                        <a:rPr kumimoji="0" lang="en-US"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a:t>
                      </a: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08</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64551">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Maximum coolant temperature</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С</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75</a:t>
                      </a: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0</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64551">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Maximum power rating </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KW</a:t>
                      </a:r>
                      <a:endPar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150</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25632" name="Picture 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015" y="745762"/>
            <a:ext cx="1402022" cy="39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3" name="Text Box 157"/>
          <p:cNvSpPr txBox="1">
            <a:spLocks noChangeArrowheads="1"/>
          </p:cNvSpPr>
          <p:nvPr/>
        </p:nvSpPr>
        <p:spPr bwMode="auto">
          <a:xfrm>
            <a:off x="486367" y="3431396"/>
            <a:ext cx="5152434" cy="128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0975" indent="-180975">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Bef>
                <a:spcPct val="0"/>
              </a:spcBef>
              <a:spcAft>
                <a:spcPct val="25000"/>
              </a:spcAft>
            </a:pPr>
            <a:r>
              <a:rPr kumimoji="1" lang="en-US" altLang="ru-RU" sz="1000" b="1" dirty="0">
                <a:solidFill>
                  <a:srgbClr val="003274"/>
                </a:solidFill>
              </a:rPr>
              <a:t>Scope of studies:</a:t>
            </a:r>
            <a:endParaRPr kumimoji="1" lang="ru-RU" altLang="ru-RU" sz="1000" b="1" dirty="0">
              <a:solidFill>
                <a:srgbClr val="003274"/>
              </a:solidFill>
            </a:endParaRPr>
          </a:p>
          <a:p>
            <a:pPr marL="171450" lvl="0" indent="-171450">
              <a:lnSpc>
                <a:spcPct val="110000"/>
              </a:lnSpc>
              <a:spcBef>
                <a:spcPct val="0"/>
              </a:spcBef>
              <a:spcAft>
                <a:spcPct val="0"/>
              </a:spcAft>
              <a:buClr>
                <a:srgbClr val="003274"/>
              </a:buClr>
              <a:buSzPct val="150000"/>
              <a:buFont typeface="Arial" panose="020B0604020202020204" pitchFamily="34" charset="0"/>
              <a:buChar char="•"/>
            </a:pPr>
            <a:r>
              <a:rPr lang="en-US" sz="1000" dirty="0">
                <a:solidFill>
                  <a:srgbClr val="333333"/>
                </a:solidFill>
                <a:cs typeface="Arial" panose="020B0604020202020204" pitchFamily="34" charset="0"/>
              </a:rPr>
              <a:t>Studies on the characteristics of simulated corium-sodium interaction processes as dependent on the input parameters of the experiments (initial sub-cooling of sodium, melt mass outflow parameters, </a:t>
            </a:r>
            <a:r>
              <a:rPr lang="en-US" sz="1000" dirty="0" err="1">
                <a:solidFill>
                  <a:srgbClr val="333333"/>
                </a:solidFill>
                <a:cs typeface="Arial" panose="020B0604020202020204" pitchFamily="34" charset="0"/>
              </a:rPr>
              <a:t>mNa</a:t>
            </a:r>
            <a:r>
              <a:rPr lang="en-US" sz="1000" dirty="0">
                <a:solidFill>
                  <a:srgbClr val="333333"/>
                </a:solidFill>
                <a:cs typeface="Arial" panose="020B0604020202020204" pitchFamily="34" charset="0"/>
              </a:rPr>
              <a:t>/</a:t>
            </a:r>
            <a:r>
              <a:rPr lang="en-US" sz="1000" dirty="0" err="1">
                <a:solidFill>
                  <a:srgbClr val="333333"/>
                </a:solidFill>
                <a:cs typeface="Arial" panose="020B0604020202020204" pitchFamily="34" charset="0"/>
              </a:rPr>
              <a:t>mcorium</a:t>
            </a:r>
            <a:r>
              <a:rPr lang="en-US" sz="1000" dirty="0">
                <a:solidFill>
                  <a:srgbClr val="333333"/>
                </a:solidFill>
                <a:cs typeface="Arial" panose="020B0604020202020204" pitchFamily="34" charset="0"/>
              </a:rPr>
              <a:t> mass ratio, etc.)</a:t>
            </a:r>
          </a:p>
          <a:p>
            <a:pPr marL="171450" lvl="0" indent="-171450">
              <a:lnSpc>
                <a:spcPct val="110000"/>
              </a:lnSpc>
              <a:spcBef>
                <a:spcPct val="0"/>
              </a:spcBef>
              <a:spcAft>
                <a:spcPct val="0"/>
              </a:spcAft>
              <a:buClr>
                <a:srgbClr val="003274"/>
              </a:buClr>
              <a:buSzPct val="150000"/>
              <a:buFont typeface="Arial" panose="020B0604020202020204" pitchFamily="34" charset="0"/>
              <a:buChar char="•"/>
            </a:pPr>
            <a:r>
              <a:rPr lang="en-US" sz="1000" dirty="0">
                <a:solidFill>
                  <a:srgbClr val="333333"/>
                </a:solidFill>
                <a:cs typeface="Arial" panose="020B0604020202020204" pitchFamily="34" charset="0"/>
              </a:rPr>
              <a:t>Study on the fuel cladding failure</a:t>
            </a:r>
          </a:p>
          <a:p>
            <a:pPr marL="171450" lvl="0" indent="-171450">
              <a:lnSpc>
                <a:spcPct val="110000"/>
              </a:lnSpc>
              <a:spcBef>
                <a:spcPct val="0"/>
              </a:spcBef>
              <a:spcAft>
                <a:spcPct val="0"/>
              </a:spcAft>
              <a:buClr>
                <a:srgbClr val="003274"/>
              </a:buClr>
              <a:buSzPct val="150000"/>
              <a:buFont typeface="Arial" panose="020B0604020202020204" pitchFamily="34" charset="0"/>
              <a:buChar char="•"/>
            </a:pPr>
            <a:r>
              <a:rPr lang="en-US" sz="1000" dirty="0">
                <a:solidFill>
                  <a:srgbClr val="333333"/>
                </a:solidFill>
                <a:cs typeface="Arial" panose="020B0604020202020204" pitchFamily="34" charset="0"/>
              </a:rPr>
              <a:t>Study of the reactor structural materials’ behavior in case of their contact with corium</a:t>
            </a:r>
          </a:p>
          <a:p>
            <a:pPr marL="171450" lvl="0" indent="-171450">
              <a:lnSpc>
                <a:spcPct val="110000"/>
              </a:lnSpc>
              <a:spcBef>
                <a:spcPct val="0"/>
              </a:spcBef>
              <a:spcAft>
                <a:spcPct val="0"/>
              </a:spcAft>
              <a:buClr>
                <a:srgbClr val="003274"/>
              </a:buClr>
              <a:buSzPct val="150000"/>
              <a:buFont typeface="Arial" panose="020B0604020202020204" pitchFamily="34" charset="0"/>
              <a:buChar char="•"/>
            </a:pPr>
            <a:r>
              <a:rPr lang="en-US" altLang="ru-RU" sz="1000" dirty="0">
                <a:solidFill>
                  <a:srgbClr val="333333"/>
                </a:solidFill>
                <a:cs typeface="Arial" panose="020B0604020202020204" pitchFamily="34" charset="0"/>
              </a:rPr>
              <a:t>Study in justification of in-vessel corium traps</a:t>
            </a:r>
            <a:endParaRPr lang="ru-RU" altLang="ru-RU" sz="1000" dirty="0">
              <a:solidFill>
                <a:srgbClr val="333333"/>
              </a:solidFill>
              <a:cs typeface="Arial" panose="020B0604020202020204" pitchFamily="34" charset="0"/>
            </a:endParaRPr>
          </a:p>
        </p:txBody>
      </p:sp>
      <p:pic>
        <p:nvPicPr>
          <p:cNvPr id="25634" name="Picture 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065" y="1580398"/>
            <a:ext cx="1189750" cy="142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Рисунок 13" descr="F:\work1\Стенды\Плутон\Эксперименты\2015.05.21(19-ти стержневая)\Фото\1 1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4065" y="3022684"/>
            <a:ext cx="1195404" cy="81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065" y="3852843"/>
            <a:ext cx="1190535" cy="879495"/>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17961" dir="2700000" algn="ctr" rotWithShape="0">
                    <a:srgbClr val="888F95"/>
                  </a:outerShdw>
                </a:effectLst>
              </a14:hiddenEffects>
            </a:ext>
          </a:extLst>
        </p:spPr>
      </p:pic>
      <p:pic>
        <p:nvPicPr>
          <p:cNvPr id="25637" name="Рисунок 40" descr="Плутон"/>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4065" y="745762"/>
            <a:ext cx="1205865" cy="81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9">
            <a:extLst>
              <a:ext uri="{FF2B5EF4-FFF2-40B4-BE49-F238E27FC236}">
                <a16:creationId xmlns:a16="http://schemas.microsoft.com/office/drawing/2014/main" xmlns="" id="{A951E6D6-83BF-4E3D-A99A-C5AE4DB352DA}"/>
              </a:ext>
            </a:extLst>
          </p:cNvPr>
          <p:cNvSpPr/>
          <p:nvPr/>
        </p:nvSpPr>
        <p:spPr>
          <a:xfrm>
            <a:off x="552785" y="896778"/>
            <a:ext cx="70338" cy="5760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42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623123" y="1138307"/>
            <a:ext cx="56738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a:spcBef>
                <a:spcPct val="50000"/>
              </a:spcBef>
              <a:spcAft>
                <a:spcPct val="0"/>
              </a:spcAft>
            </a:pPr>
            <a:r>
              <a:rPr kumimoji="1" lang="en-US" altLang="ru-RU" sz="1000" dirty="0">
                <a:solidFill>
                  <a:srgbClr val="333333"/>
                </a:solidFill>
              </a:rPr>
              <a:t>The "V-200" test facility is designed for experimental research into thermal hydraulic processes (hydro-dynamics of non-isothermal flow, distribution of velocity and temperature fields, stratification of coolant) in the volumes and equipment of the primary circuit of a fast reactor under various operating conditions</a:t>
            </a:r>
            <a:endParaRPr kumimoji="1" lang="ru-RU" altLang="ru-RU" sz="1000" dirty="0">
              <a:solidFill>
                <a:srgbClr val="333333"/>
              </a:solidFill>
            </a:endParaRPr>
          </a:p>
        </p:txBody>
      </p:sp>
      <p:sp>
        <p:nvSpPr>
          <p:cNvPr id="27652" name="Text Box 3"/>
          <p:cNvSpPr txBox="1">
            <a:spLocks noChangeArrowheads="1"/>
          </p:cNvSpPr>
          <p:nvPr/>
        </p:nvSpPr>
        <p:spPr bwMode="auto">
          <a:xfrm>
            <a:off x="539750" y="3680269"/>
            <a:ext cx="5806099" cy="109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3050" indent="-273050">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a:spcBef>
                <a:spcPct val="10000"/>
              </a:spcBef>
              <a:spcAft>
                <a:spcPct val="10000"/>
              </a:spcAft>
            </a:pPr>
            <a:r>
              <a:rPr kumimoji="1" lang="en-US" altLang="ru-RU" sz="1000" dirty="0">
                <a:solidFill>
                  <a:srgbClr val="333333"/>
                </a:solidFill>
                <a:cs typeface="Arial" panose="020B0604020202020204" pitchFamily="34" charset="0"/>
              </a:rPr>
              <a:t>Scope of studies:</a:t>
            </a: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altLang="ru-RU" sz="1000" dirty="0">
                <a:solidFill>
                  <a:srgbClr val="333333"/>
                </a:solidFill>
                <a:cs typeface="Arial" panose="020B0604020202020204" pitchFamily="34" charset="0"/>
              </a:rPr>
              <a:t>A large amount of research was carried out on non-stationary temperature and velocity fields in the primary circuit elements for the BN-800 and BN-1200 reactors in various operating conditions: with forced circulation, in transients, under emergency cooldown conditions.</a:t>
            </a:r>
          </a:p>
          <a:p>
            <a:pPr marL="171450" indent="-171450">
              <a:lnSpc>
                <a:spcPct val="110000"/>
              </a:lnSpc>
              <a:spcBef>
                <a:spcPct val="0"/>
              </a:spcBef>
              <a:spcAft>
                <a:spcPct val="0"/>
              </a:spcAft>
              <a:buClr>
                <a:srgbClr val="003274"/>
              </a:buClr>
              <a:buSzPct val="150000"/>
              <a:buFont typeface="Arial" panose="020B0604020202020204" pitchFamily="34" charset="0"/>
              <a:buChar char="•"/>
            </a:pPr>
            <a:r>
              <a:rPr lang="en-US" altLang="ru-RU" sz="1000" dirty="0">
                <a:solidFill>
                  <a:srgbClr val="333333"/>
                </a:solidFill>
                <a:cs typeface="Arial" panose="020B0604020202020204" pitchFamily="34" charset="0"/>
              </a:rPr>
              <a:t>local structure of non-isothermal coolant flow in the elements of the reactor primary loop including the upper plenum in various operating modes (coolant stratification, temperature pulsation etc.).</a:t>
            </a:r>
          </a:p>
        </p:txBody>
      </p:sp>
      <p:sp>
        <p:nvSpPr>
          <p:cNvPr id="27653" name="Text Box 4"/>
          <p:cNvSpPr txBox="1">
            <a:spLocks noChangeArrowheads="1"/>
          </p:cNvSpPr>
          <p:nvPr/>
        </p:nvSpPr>
        <p:spPr bwMode="auto">
          <a:xfrm>
            <a:off x="539751" y="402438"/>
            <a:ext cx="7186416" cy="707886"/>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a:spcBef>
                <a:spcPct val="50000"/>
              </a:spcBef>
            </a:pPr>
            <a:r>
              <a:rPr kumimoji="1" lang="en-US" altLang="ru-RU" sz="2300" b="1" dirty="0">
                <a:solidFill>
                  <a:srgbClr val="333333"/>
                </a:solidFill>
                <a:cs typeface="Arial" panose="020B0604020202020204" pitchFamily="34" charset="0"/>
              </a:rPr>
              <a:t>Water test facility “V-200” with integral model of fast reactor</a:t>
            </a:r>
          </a:p>
        </p:txBody>
      </p:sp>
      <p:graphicFrame>
        <p:nvGraphicFramePr>
          <p:cNvPr id="1218692" name="Group 132"/>
          <p:cNvGraphicFramePr>
            <a:graphicFrameLocks noGrp="1"/>
          </p:cNvGraphicFramePr>
          <p:nvPr>
            <p:extLst>
              <p:ext uri="{D42A27DB-BD31-4B8C-83A1-F6EECF244321}">
                <p14:modId xmlns:p14="http://schemas.microsoft.com/office/powerpoint/2010/main" val="1644524677"/>
              </p:ext>
            </p:extLst>
          </p:nvPr>
        </p:nvGraphicFramePr>
        <p:xfrm>
          <a:off x="572853" y="1905423"/>
          <a:ext cx="5427211" cy="1715616"/>
        </p:xfrm>
        <a:graphic>
          <a:graphicData uri="http://schemas.openxmlformats.org/drawingml/2006/table">
            <a:tbl>
              <a:tblPr/>
              <a:tblGrid>
                <a:gridCol w="2724057">
                  <a:extLst>
                    <a:ext uri="{9D8B030D-6E8A-4147-A177-3AD203B41FA5}">
                      <a16:colId xmlns:a16="http://schemas.microsoft.com/office/drawing/2014/main" xmlns="" val="20000"/>
                    </a:ext>
                  </a:extLst>
                </a:gridCol>
                <a:gridCol w="2703154">
                  <a:extLst>
                    <a:ext uri="{9D8B030D-6E8A-4147-A177-3AD203B41FA5}">
                      <a16:colId xmlns:a16="http://schemas.microsoft.com/office/drawing/2014/main" xmlns="" val="20001"/>
                    </a:ext>
                  </a:extLst>
                </a:gridCol>
              </a:tblGrid>
              <a:tr h="209736">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Coolant</a:t>
                      </a:r>
                      <a:endPar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4400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water</a:t>
                      </a:r>
                      <a:endPar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09736">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Pressure</a:t>
                      </a:r>
                      <a:endPar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4400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err="1">
                          <a:ln>
                            <a:noFill/>
                          </a:ln>
                          <a:solidFill>
                            <a:srgbClr val="333333"/>
                          </a:solidFill>
                          <a:effectLst/>
                          <a:latin typeface="Arial" panose="020B0604020202020204" pitchFamily="34" charset="0"/>
                          <a:cs typeface="Arial" panose="020B0604020202020204" pitchFamily="34" charset="0"/>
                        </a:rPr>
                        <a:t>atmosphre</a:t>
                      </a:r>
                      <a:endPar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09736">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Temperature</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sym typeface="Symbol" panose="05050102010706020507" pitchFamily="18" charset="2"/>
                        </a:rPr>
                        <a:t></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С</a:t>
                      </a:r>
                      <a:endPar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sym typeface="Symbol" panose="05050102010706020507" pitchFamily="18" charset="2"/>
                      </a:endParaRPr>
                    </a:p>
                  </a:txBody>
                  <a:tcPr marL="14400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90</a:t>
                      </a:r>
                      <a:endPar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09736">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Flow rate</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a:t>
                      </a:r>
                      <a:r>
                        <a:rPr kumimoji="0" lang="en-US" altLang="ru-RU" sz="1000" b="0" i="0" u="none" strike="noStrike" cap="none" normalizeH="0" baseline="30000" dirty="0">
                          <a:ln>
                            <a:noFill/>
                          </a:ln>
                          <a:solidFill>
                            <a:schemeClr val="bg1"/>
                          </a:solidFill>
                          <a:effectLst/>
                          <a:latin typeface="Arial" panose="020B0604020202020204" pitchFamily="34" charset="0"/>
                          <a:cs typeface="Arial" panose="020B0604020202020204" pitchFamily="34" charset="0"/>
                        </a:rPr>
                        <a:t>3</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/h</a:t>
                      </a:r>
                    </a:p>
                  </a:txBody>
                  <a:tcPr marL="14400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20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09736">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Power on subassembly model, kW</a:t>
                      </a:r>
                      <a:endPar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4400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1</a:t>
                      </a:r>
                      <a:r>
                        <a:rPr kumimoji="0" lang="en-US"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5</a:t>
                      </a: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19437">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Dimensions of the model tank</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diameter</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height</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м</a:t>
                      </a:r>
                    </a:p>
                  </a:txBody>
                  <a:tcPr marL="14400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2</a:t>
                      </a:r>
                      <a:r>
                        <a:rPr kumimoji="0" lang="en-US"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a:t>
                      </a: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1</a:t>
                      </a:r>
                      <a:r>
                        <a:rPr kumimoji="0" lang="en-US"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a:t>
                      </a: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8</a:t>
                      </a: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09736">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Количество датчиков</a:t>
                      </a:r>
                    </a:p>
                  </a:txBody>
                  <a:tcPr marL="14400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&gt; </a:t>
                      </a: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400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pic>
        <p:nvPicPr>
          <p:cNvPr id="2" name="Рисунок 1"/>
          <p:cNvPicPr>
            <a:picLocks noChangeAspect="1"/>
          </p:cNvPicPr>
          <p:nvPr/>
        </p:nvPicPr>
        <p:blipFill>
          <a:blip r:embed="rId2"/>
          <a:stretch>
            <a:fillRect/>
          </a:stretch>
        </p:blipFill>
        <p:spPr>
          <a:xfrm>
            <a:off x="6413765" y="2959918"/>
            <a:ext cx="2177450" cy="1712436"/>
          </a:xfrm>
          <a:prstGeom prst="rect">
            <a:avLst/>
          </a:prstGeom>
        </p:spPr>
      </p:pic>
      <p:pic>
        <p:nvPicPr>
          <p:cNvPr id="3" name="Рисунок 2"/>
          <p:cNvPicPr>
            <a:picLocks noChangeAspect="1"/>
          </p:cNvPicPr>
          <p:nvPr/>
        </p:nvPicPr>
        <p:blipFill>
          <a:blip r:embed="rId3"/>
          <a:stretch>
            <a:fillRect/>
          </a:stretch>
        </p:blipFill>
        <p:spPr>
          <a:xfrm>
            <a:off x="6409826" y="1211998"/>
            <a:ext cx="2164128" cy="1459869"/>
          </a:xfrm>
          <a:prstGeom prst="rect">
            <a:avLst/>
          </a:prstGeom>
        </p:spPr>
      </p:pic>
      <p:sp>
        <p:nvSpPr>
          <p:cNvPr id="8" name="Rectangle 9">
            <a:extLst>
              <a:ext uri="{FF2B5EF4-FFF2-40B4-BE49-F238E27FC236}">
                <a16:creationId xmlns:a16="http://schemas.microsoft.com/office/drawing/2014/main" xmlns="" id="{58C1DBEE-273E-45D5-B446-CBB98B5D1CC9}"/>
              </a:ext>
            </a:extLst>
          </p:cNvPr>
          <p:cNvSpPr/>
          <p:nvPr/>
        </p:nvSpPr>
        <p:spPr>
          <a:xfrm>
            <a:off x="552785" y="1169554"/>
            <a:ext cx="70338" cy="5760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7137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Single Corner Rounded 3">
            <a:extLst>
              <a:ext uri="{FF2B5EF4-FFF2-40B4-BE49-F238E27FC236}">
                <a16:creationId xmlns:a16="http://schemas.microsoft.com/office/drawing/2014/main" xmlns="" id="{AABA06E0-328D-4655-8A66-F41A21D4112C}"/>
              </a:ext>
            </a:extLst>
          </p:cNvPr>
          <p:cNvSpPr/>
          <p:nvPr/>
        </p:nvSpPr>
        <p:spPr>
          <a:xfrm flipH="1" flipV="1">
            <a:off x="84473" y="406"/>
            <a:ext cx="4800599" cy="4693444"/>
          </a:xfrm>
          <a:prstGeom prst="round1Rect">
            <a:avLst/>
          </a:prstGeom>
          <a:solidFill>
            <a:srgbClr val="025EA1"/>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284" tIns="45642" rIns="91284" bIns="45642" rtlCol="0" anchor="ctr"/>
          <a:lstStyle/>
          <a:p>
            <a:pPr algn="ctr"/>
            <a:endParaRPr lang="en-US" sz="1400">
              <a:solidFill>
                <a:prstClr val="white"/>
              </a:solidFill>
            </a:endParaRPr>
          </a:p>
        </p:txBody>
      </p:sp>
      <p:sp>
        <p:nvSpPr>
          <p:cNvPr id="32" name="Rectangle: Single Corner Rounded 3">
            <a:extLst>
              <a:ext uri="{FF2B5EF4-FFF2-40B4-BE49-F238E27FC236}">
                <a16:creationId xmlns:a16="http://schemas.microsoft.com/office/drawing/2014/main" xmlns="" id="{8FD42C70-B822-436E-BD14-82BCB47FC8C1}"/>
              </a:ext>
            </a:extLst>
          </p:cNvPr>
          <p:cNvSpPr/>
          <p:nvPr/>
        </p:nvSpPr>
        <p:spPr>
          <a:xfrm flipH="1" flipV="1">
            <a:off x="177622" y="-15470"/>
            <a:ext cx="4800600" cy="4629151"/>
          </a:xfrm>
          <a:prstGeom prst="round1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84" tIns="45642" rIns="91284" bIns="45642" rtlCol="0" anchor="ctr"/>
          <a:lstStyle/>
          <a:p>
            <a:pPr algn="ctr"/>
            <a:endParaRPr lang="en-US" sz="1400" dirty="0">
              <a:solidFill>
                <a:prstClr val="white"/>
              </a:solidFill>
            </a:endParaRPr>
          </a:p>
        </p:txBody>
      </p:sp>
      <p:sp>
        <p:nvSpPr>
          <p:cNvPr id="33" name="Rectangle: Single Corner Rounded 3">
            <a:extLst>
              <a:ext uri="{FF2B5EF4-FFF2-40B4-BE49-F238E27FC236}">
                <a16:creationId xmlns:a16="http://schemas.microsoft.com/office/drawing/2014/main" xmlns="" id="{4E4E1E6C-AB92-4E3D-9FAF-DF52B9128726}"/>
              </a:ext>
            </a:extLst>
          </p:cNvPr>
          <p:cNvSpPr/>
          <p:nvPr/>
        </p:nvSpPr>
        <p:spPr>
          <a:xfrm rot="10800000" flipH="1" flipV="1">
            <a:off x="4747195" y="807103"/>
            <a:ext cx="3892214" cy="4330432"/>
          </a:xfrm>
          <a:prstGeom prst="round1Rect">
            <a:avLst>
              <a:gd name="adj" fmla="val 14506"/>
            </a:avLst>
          </a:prstGeom>
          <a:solidFill>
            <a:srgbClr val="025EA1"/>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284" tIns="45642" rIns="91284" bIns="45642" rtlCol="0" anchor="ctr"/>
          <a:lstStyle/>
          <a:p>
            <a:pPr algn="ctr"/>
            <a:endParaRPr lang="en-US" sz="1400">
              <a:solidFill>
                <a:prstClr val="white"/>
              </a:solidFill>
            </a:endParaRPr>
          </a:p>
        </p:txBody>
      </p:sp>
      <p:grpSp>
        <p:nvGrpSpPr>
          <p:cNvPr id="34" name="Group 2">
            <a:extLst>
              <a:ext uri="{FF2B5EF4-FFF2-40B4-BE49-F238E27FC236}">
                <a16:creationId xmlns:a16="http://schemas.microsoft.com/office/drawing/2014/main" xmlns="" id="{DB6EC3C0-397A-4074-A935-AD03DD12F421}"/>
              </a:ext>
            </a:extLst>
          </p:cNvPr>
          <p:cNvGrpSpPr/>
          <p:nvPr/>
        </p:nvGrpSpPr>
        <p:grpSpPr>
          <a:xfrm>
            <a:off x="3910521" y="873457"/>
            <a:ext cx="4652353" cy="4337756"/>
            <a:chOff x="5330985" y="1650163"/>
            <a:chExt cx="6369098" cy="5294943"/>
          </a:xfrm>
        </p:grpSpPr>
        <p:sp>
          <p:nvSpPr>
            <p:cNvPr id="35" name="Rectangle: Single Corner Rounded 3">
              <a:extLst>
                <a:ext uri="{FF2B5EF4-FFF2-40B4-BE49-F238E27FC236}">
                  <a16:creationId xmlns:a16="http://schemas.microsoft.com/office/drawing/2014/main" xmlns="" id="{BD563FCA-591E-446A-8669-87201C23FDB2}"/>
                </a:ext>
              </a:extLst>
            </p:cNvPr>
            <p:cNvSpPr/>
            <p:nvPr/>
          </p:nvSpPr>
          <p:spPr>
            <a:xfrm rot="10800000" flipH="1" flipV="1">
              <a:off x="5760753" y="1656272"/>
              <a:ext cx="5939330" cy="5201728"/>
            </a:xfrm>
            <a:prstGeom prst="round1Rect">
              <a:avLst>
                <a:gd name="adj" fmla="val 12733"/>
              </a:avLst>
            </a:prstGeom>
            <a:solidFill>
              <a:srgbClr val="F2F2F2"/>
            </a:solidFill>
            <a:ln>
              <a:no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pic>
          <p:nvPicPr>
            <p:cNvPr id="36" name="Picture 52">
              <a:extLst>
                <a:ext uri="{FF2B5EF4-FFF2-40B4-BE49-F238E27FC236}">
                  <a16:creationId xmlns:a16="http://schemas.microsoft.com/office/drawing/2014/main" xmlns="" id="{93FF67DB-406C-4F5F-B5D6-CE62C0F0C67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10800000" flipH="1">
              <a:off x="5330985" y="1650163"/>
              <a:ext cx="429768" cy="5294943"/>
            </a:xfrm>
            <a:prstGeom prst="rect">
              <a:avLst/>
            </a:prstGeom>
          </p:spPr>
        </p:pic>
      </p:grpSp>
      <p:sp>
        <p:nvSpPr>
          <p:cNvPr id="37" name="Lorem ipsum dolor sit elit, consect loreretur adipiscing nisi aute. Lorem ipsum dolor sit elit, consect.">
            <a:extLst>
              <a:ext uri="{FF2B5EF4-FFF2-40B4-BE49-F238E27FC236}">
                <a16:creationId xmlns:a16="http://schemas.microsoft.com/office/drawing/2014/main" xmlns="" id="{2DF57CEB-A81B-43FE-8595-92217ACEE4E9}"/>
              </a:ext>
            </a:extLst>
          </p:cNvPr>
          <p:cNvSpPr txBox="1"/>
          <p:nvPr/>
        </p:nvSpPr>
        <p:spPr>
          <a:xfrm>
            <a:off x="776928" y="2280325"/>
            <a:ext cx="3127262" cy="961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p>
            <a:pPr marL="0" lvl="1">
              <a:spcBef>
                <a:spcPts val="750"/>
              </a:spcBef>
            </a:pPr>
            <a:r>
              <a:rPr lang="en-US" sz="1200" dirty="0">
                <a:latin typeface="Arial" charset="0"/>
                <a:ea typeface="Arial" charset="0"/>
                <a:cs typeface="Arial" charset="0"/>
              </a:rPr>
              <a:t>Materials of the facility allow to model </a:t>
            </a:r>
            <a:r>
              <a:rPr lang="en-US" sz="1200" b="1" dirty="0">
                <a:solidFill>
                  <a:srgbClr val="003274"/>
                </a:solidFill>
                <a:latin typeface="Arial" charset="0"/>
                <a:ea typeface="Arial" charset="0"/>
                <a:cs typeface="Arial" charset="0"/>
              </a:rPr>
              <a:t>core, </a:t>
            </a:r>
            <a:r>
              <a:rPr lang="ru-RU" sz="1200" b="1" dirty="0">
                <a:solidFill>
                  <a:srgbClr val="003274"/>
                </a:solidFill>
                <a:latin typeface="Arial" charset="0"/>
                <a:ea typeface="Arial" charset="0"/>
                <a:cs typeface="Arial" charset="0"/>
              </a:rPr>
              <a:t> </a:t>
            </a:r>
            <a:r>
              <a:rPr lang="en-US" sz="1200" b="1" dirty="0">
                <a:solidFill>
                  <a:srgbClr val="003274"/>
                </a:solidFill>
                <a:latin typeface="Arial" charset="0"/>
                <a:ea typeface="Arial" charset="0"/>
                <a:cs typeface="Arial" charset="0"/>
              </a:rPr>
              <a:t>reactor blanket</a:t>
            </a:r>
            <a:r>
              <a:rPr lang="ru-RU" sz="1200" b="1" dirty="0">
                <a:solidFill>
                  <a:srgbClr val="003274"/>
                </a:solidFill>
                <a:latin typeface="Arial" charset="0"/>
                <a:ea typeface="Arial" charset="0"/>
                <a:cs typeface="Arial" charset="0"/>
              </a:rPr>
              <a:t>, </a:t>
            </a:r>
            <a:r>
              <a:rPr lang="en-US" sz="1200" b="1" dirty="0">
                <a:solidFill>
                  <a:srgbClr val="003274"/>
                </a:solidFill>
                <a:latin typeface="Arial" charset="0"/>
                <a:ea typeface="Arial" charset="0"/>
                <a:cs typeface="Arial" charset="0"/>
              </a:rPr>
              <a:t>reflectors, and in-core protection</a:t>
            </a:r>
            <a:r>
              <a:rPr lang="ru-RU" sz="1200" dirty="0">
                <a:solidFill>
                  <a:srgbClr val="003274"/>
                </a:solidFill>
                <a:latin typeface="Arial" charset="0"/>
                <a:ea typeface="Arial" charset="0"/>
                <a:cs typeface="Arial" charset="0"/>
              </a:rPr>
              <a:t>, </a:t>
            </a:r>
            <a:r>
              <a:rPr lang="en-US" sz="1200" dirty="0">
                <a:latin typeface="Arial" charset="0"/>
                <a:ea typeface="Arial" charset="0"/>
                <a:cs typeface="Arial" charset="0"/>
              </a:rPr>
              <a:t>as well as </a:t>
            </a:r>
            <a:r>
              <a:rPr lang="en-US" sz="1200" b="1" dirty="0">
                <a:solidFill>
                  <a:srgbClr val="003274"/>
                </a:solidFill>
                <a:latin typeface="Arial" charset="0"/>
                <a:ea typeface="Arial" charset="0"/>
                <a:cs typeface="Arial" charset="0"/>
              </a:rPr>
              <a:t>fuel cycles, spent nuclear fuel storages and</a:t>
            </a:r>
            <a:r>
              <a:rPr lang="ru-RU" sz="1200" b="1" dirty="0">
                <a:solidFill>
                  <a:srgbClr val="003274"/>
                </a:solidFill>
                <a:latin typeface="Arial" charset="0"/>
                <a:ea typeface="Arial" charset="0"/>
                <a:cs typeface="Arial" charset="0"/>
              </a:rPr>
              <a:t> </a:t>
            </a:r>
            <a:r>
              <a:rPr lang="en-US" sz="1200" b="1" dirty="0">
                <a:solidFill>
                  <a:srgbClr val="003274"/>
                </a:solidFill>
                <a:latin typeface="Arial" charset="0"/>
                <a:ea typeface="Arial" charset="0"/>
                <a:cs typeface="Arial" charset="0"/>
              </a:rPr>
              <a:t>radioactive waste repositories</a:t>
            </a:r>
            <a:endParaRPr lang="ru-RU" sz="1200" b="1" dirty="0">
              <a:solidFill>
                <a:srgbClr val="003274"/>
              </a:solidFill>
              <a:latin typeface="Arial" charset="0"/>
              <a:ea typeface="Arial" charset="0"/>
              <a:cs typeface="Arial" charset="0"/>
            </a:endParaRPr>
          </a:p>
        </p:txBody>
      </p:sp>
      <p:pic>
        <p:nvPicPr>
          <p:cNvPr id="38" name="Рисунок 37" descr="Верхняя часть критического стенда «БФС-1» с измерительным устройством.">
            <a:extLst>
              <a:ext uri="{FF2B5EF4-FFF2-40B4-BE49-F238E27FC236}">
                <a16:creationId xmlns:a16="http://schemas.microsoft.com/office/drawing/2014/main" xmlns="" id="{DF5CAA86-D76A-4977-9FF9-788C7D515FDC}"/>
              </a:ext>
            </a:extLst>
          </p:cNvPr>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33090" y="3680937"/>
            <a:ext cx="1924983" cy="1046981"/>
          </a:xfrm>
          <a:prstGeom prst="round1Rect">
            <a:avLst/>
          </a:prstGeom>
          <a:noFill/>
          <a:ln>
            <a:noFill/>
          </a:ln>
        </p:spPr>
      </p:pic>
      <p:pic>
        <p:nvPicPr>
          <p:cNvPr id="39" name="Picture 4" descr="БФ">
            <a:extLst>
              <a:ext uri="{FF2B5EF4-FFF2-40B4-BE49-F238E27FC236}">
                <a16:creationId xmlns:a16="http://schemas.microsoft.com/office/drawing/2014/main" xmlns="" id="{60610329-CB28-4804-AE5C-0E937F12F12B}"/>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Lst>
          </a:blip>
          <a:srcRect l="7594" t="35590" r="16540" b="6353"/>
          <a:stretch/>
        </p:blipFill>
        <p:spPr bwMode="auto">
          <a:xfrm>
            <a:off x="4577026" y="3673982"/>
            <a:ext cx="1939190" cy="1047518"/>
          </a:xfrm>
          <a:prstGeom prst="round1Rect">
            <a:avLst/>
          </a:prstGeom>
          <a:noFill/>
          <a:ln w="9525">
            <a:noFill/>
            <a:miter lim="800000"/>
            <a:headEnd/>
            <a:tailEnd/>
          </a:ln>
        </p:spPr>
      </p:pic>
      <p:sp>
        <p:nvSpPr>
          <p:cNvPr id="40" name="Rectangle: Single Corner Rounded 21">
            <a:extLst>
              <a:ext uri="{FF2B5EF4-FFF2-40B4-BE49-F238E27FC236}">
                <a16:creationId xmlns:a16="http://schemas.microsoft.com/office/drawing/2014/main" xmlns="" id="{A2DF8D21-2E2B-4458-8FB7-90B8645B86D4}"/>
              </a:ext>
            </a:extLst>
          </p:cNvPr>
          <p:cNvSpPr/>
          <p:nvPr/>
        </p:nvSpPr>
        <p:spPr>
          <a:xfrm rot="16200000" flipV="1">
            <a:off x="1014964" y="3313200"/>
            <a:ext cx="1064534" cy="1727999"/>
          </a:xfrm>
          <a:prstGeom prst="round1Rect">
            <a:avLst/>
          </a:prstGeom>
          <a:solidFill>
            <a:srgbClr val="025EA1"/>
          </a:solidFill>
          <a:ln>
            <a:noFill/>
          </a:ln>
          <a:effectLst>
            <a:outerShdw blurRad="444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342718"/>
            <a:endParaRPr lang="en-US" sz="1400">
              <a:solidFill>
                <a:prstClr val="white"/>
              </a:solidFill>
              <a:latin typeface="Segoe UI Light" panose="020B0502040204020203" pitchFamily="34" charset="0"/>
              <a:cs typeface="Segoe UI Light" panose="020B0502040204020203" pitchFamily="34" charset="0"/>
            </a:endParaRPr>
          </a:p>
        </p:txBody>
      </p:sp>
      <p:pic>
        <p:nvPicPr>
          <p:cNvPr id="41" name="Picture 101">
            <a:extLst>
              <a:ext uri="{FF2B5EF4-FFF2-40B4-BE49-F238E27FC236}">
                <a16:creationId xmlns:a16="http://schemas.microsoft.com/office/drawing/2014/main" xmlns="" id="{2C1720FE-F797-4454-B704-B2F3F3707F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flipH="1">
            <a:off x="1441902" y="3962228"/>
            <a:ext cx="215404" cy="1726924"/>
          </a:xfrm>
          <a:prstGeom prst="rect">
            <a:avLst/>
          </a:prstGeom>
        </p:spPr>
      </p:pic>
      <p:sp>
        <p:nvSpPr>
          <p:cNvPr id="48" name="Lorem ipsum dolor sit elit, consect loreretur adipiscing nisi aute.">
            <a:extLst>
              <a:ext uri="{FF2B5EF4-FFF2-40B4-BE49-F238E27FC236}">
                <a16:creationId xmlns:a16="http://schemas.microsoft.com/office/drawing/2014/main" xmlns="" id="{9536A1BF-2195-4527-A2BF-B0286D1CA6F5}"/>
              </a:ext>
            </a:extLst>
          </p:cNvPr>
          <p:cNvSpPr txBox="1"/>
          <p:nvPr/>
        </p:nvSpPr>
        <p:spPr>
          <a:xfrm>
            <a:off x="707898" y="3838421"/>
            <a:ext cx="1585943" cy="743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defTabSz="342490">
              <a:lnSpc>
                <a:spcPts val="1050"/>
              </a:lnSpc>
              <a:spcAft>
                <a:spcPts val="600"/>
              </a:spcAft>
            </a:pPr>
            <a:r>
              <a:rPr lang="en-US" sz="1050" dirty="0">
                <a:solidFill>
                  <a:prstClr val="white"/>
                </a:solidFill>
                <a:latin typeface="Arial" panose="020B0604020202020204" pitchFamily="34" charset="0"/>
                <a:cs typeface="Arial" panose="020B0604020202020204" pitchFamily="34" charset="0"/>
              </a:rPr>
              <a:t>The BFS complex includes two critical facilities:</a:t>
            </a:r>
          </a:p>
          <a:p>
            <a:pPr algn="ctr" defTabSz="342490">
              <a:lnSpc>
                <a:spcPts val="1050"/>
              </a:lnSpc>
              <a:spcAft>
                <a:spcPts val="600"/>
              </a:spcAft>
            </a:pPr>
            <a:r>
              <a:rPr lang="en-US" sz="1050" b="1" dirty="0">
                <a:solidFill>
                  <a:prstClr val="white"/>
                </a:solidFill>
                <a:latin typeface="Arial" panose="020B0604020202020204" pitchFamily="34" charset="0"/>
                <a:cs typeface="Arial" panose="020B0604020202020204" pitchFamily="34" charset="0"/>
              </a:rPr>
              <a:t>BFS</a:t>
            </a:r>
            <a:r>
              <a:rPr lang="ru-RU" sz="1050" b="1" dirty="0">
                <a:solidFill>
                  <a:prstClr val="white"/>
                </a:solidFill>
                <a:latin typeface="Arial" panose="020B0604020202020204" pitchFamily="34" charset="0"/>
                <a:cs typeface="Arial" panose="020B0604020202020204" pitchFamily="34" charset="0"/>
              </a:rPr>
              <a:t>-1</a:t>
            </a:r>
            <a:r>
              <a:rPr lang="ru-RU" sz="1050" dirty="0">
                <a:solidFill>
                  <a:prstClr val="white"/>
                </a:solidFill>
                <a:latin typeface="Arial" panose="020B0604020202020204" pitchFamily="34" charset="0"/>
                <a:cs typeface="Arial" panose="020B0604020202020204" pitchFamily="34" charset="0"/>
              </a:rPr>
              <a:t> </a:t>
            </a:r>
            <a:r>
              <a:rPr lang="en-US" sz="1050" dirty="0">
                <a:solidFill>
                  <a:prstClr val="white"/>
                </a:solidFill>
                <a:latin typeface="Arial" panose="020B0604020202020204" pitchFamily="34" charset="0"/>
                <a:cs typeface="Arial" panose="020B0604020202020204" pitchFamily="34" charset="0"/>
              </a:rPr>
              <a:t>and</a:t>
            </a:r>
            <a:r>
              <a:rPr lang="ru-RU" sz="1050" dirty="0">
                <a:solidFill>
                  <a:prstClr val="white"/>
                </a:solidFill>
                <a:latin typeface="Arial" panose="020B0604020202020204" pitchFamily="34" charset="0"/>
                <a:cs typeface="Arial" panose="020B0604020202020204" pitchFamily="34" charset="0"/>
              </a:rPr>
              <a:t> </a:t>
            </a:r>
            <a:r>
              <a:rPr lang="en-US" sz="1050" b="1" dirty="0">
                <a:solidFill>
                  <a:prstClr val="white"/>
                </a:solidFill>
                <a:latin typeface="Arial" panose="020B0604020202020204" pitchFamily="34" charset="0"/>
                <a:cs typeface="Arial" panose="020B0604020202020204" pitchFamily="34" charset="0"/>
              </a:rPr>
              <a:t>BFS</a:t>
            </a:r>
            <a:r>
              <a:rPr lang="ru-RU" sz="1050" b="1" dirty="0">
                <a:solidFill>
                  <a:prstClr val="white"/>
                </a:solidFill>
                <a:latin typeface="Arial" panose="020B0604020202020204" pitchFamily="34" charset="0"/>
                <a:cs typeface="Arial" panose="020B0604020202020204" pitchFamily="34" charset="0"/>
              </a:rPr>
              <a:t>-2</a:t>
            </a:r>
          </a:p>
        </p:txBody>
      </p:sp>
      <p:pic>
        <p:nvPicPr>
          <p:cNvPr id="49" name="Picture 103">
            <a:extLst>
              <a:ext uri="{FF2B5EF4-FFF2-40B4-BE49-F238E27FC236}">
                <a16:creationId xmlns:a16="http://schemas.microsoft.com/office/drawing/2014/main" xmlns="" id="{01DB9C9A-8020-40B1-A7D0-42B3889F4C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flipH="1">
            <a:off x="5415282" y="3882723"/>
            <a:ext cx="262483" cy="1936496"/>
          </a:xfrm>
          <a:prstGeom prst="rect">
            <a:avLst/>
          </a:prstGeom>
        </p:spPr>
      </p:pic>
      <p:pic>
        <p:nvPicPr>
          <p:cNvPr id="56" name="Picture 103">
            <a:extLst>
              <a:ext uri="{FF2B5EF4-FFF2-40B4-BE49-F238E27FC236}">
                <a16:creationId xmlns:a16="http://schemas.microsoft.com/office/drawing/2014/main" xmlns="" id="{99D3A096-B41F-4A6F-BDDE-8ACAE9A0E8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flipH="1">
            <a:off x="3370095" y="3891444"/>
            <a:ext cx="262483" cy="1936496"/>
          </a:xfrm>
          <a:prstGeom prst="rect">
            <a:avLst/>
          </a:prstGeom>
        </p:spPr>
      </p:pic>
      <p:sp>
        <p:nvSpPr>
          <p:cNvPr id="57" name="Прямоугольник 56">
            <a:extLst>
              <a:ext uri="{FF2B5EF4-FFF2-40B4-BE49-F238E27FC236}">
                <a16:creationId xmlns:a16="http://schemas.microsoft.com/office/drawing/2014/main" xmlns="" id="{7FBDCCCB-BC8E-4C1D-97A5-25C11B55E491}"/>
              </a:ext>
            </a:extLst>
          </p:cNvPr>
          <p:cNvSpPr/>
          <p:nvPr/>
        </p:nvSpPr>
        <p:spPr>
          <a:xfrm>
            <a:off x="2537763" y="4424025"/>
            <a:ext cx="1920310" cy="306241"/>
          </a:xfrm>
          <a:prstGeom prst="rect">
            <a:avLst/>
          </a:prstGeom>
          <a:gradFill flip="none" rotWithShape="1">
            <a:gsLst>
              <a:gs pos="0">
                <a:schemeClr val="tx1">
                  <a:alpha val="50000"/>
                </a:schemeClr>
              </a:gs>
              <a:gs pos="45000">
                <a:srgbClr val="000000">
                  <a:alpha val="35000"/>
                </a:srgb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Rectangle 8">
            <a:extLst>
              <a:ext uri="{FF2B5EF4-FFF2-40B4-BE49-F238E27FC236}">
                <a16:creationId xmlns:a16="http://schemas.microsoft.com/office/drawing/2014/main" xmlns="" id="{72CD2ED7-1026-48E6-8F07-73F56EFB05C2}"/>
              </a:ext>
            </a:extLst>
          </p:cNvPr>
          <p:cNvSpPr>
            <a:spLocks noChangeArrowheads="1"/>
          </p:cNvSpPr>
          <p:nvPr/>
        </p:nvSpPr>
        <p:spPr bwMode="auto">
          <a:xfrm>
            <a:off x="2994450" y="4462962"/>
            <a:ext cx="978800" cy="26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20" tIns="34511" rIns="69020" bIns="34511" anchor="ctr">
            <a:spAutoFit/>
          </a:bodyPr>
          <a:lstStyle/>
          <a:p>
            <a:pPr algn="ctr" defTabSz="913912">
              <a:lnSpc>
                <a:spcPct val="90000"/>
              </a:lnSpc>
            </a:pPr>
            <a:r>
              <a:rPr lang="en-US" altLang="ru-RU" sz="1400" b="1" dirty="0">
                <a:solidFill>
                  <a:prstClr val="white"/>
                </a:solidFill>
                <a:latin typeface="Arial" charset="0"/>
                <a:ea typeface="Arial" charset="0"/>
                <a:cs typeface="Arial" charset="0"/>
              </a:rPr>
              <a:t>BFS</a:t>
            </a:r>
            <a:r>
              <a:rPr lang="ru-RU" altLang="ru-RU" sz="1400" b="1" dirty="0">
                <a:solidFill>
                  <a:prstClr val="white"/>
                </a:solidFill>
                <a:latin typeface="Arial" charset="0"/>
                <a:ea typeface="Arial" charset="0"/>
                <a:cs typeface="Arial" charset="0"/>
              </a:rPr>
              <a:t>-1</a:t>
            </a:r>
            <a:endParaRPr lang="en-US" altLang="ru-RU" sz="1400" b="1" dirty="0">
              <a:solidFill>
                <a:prstClr val="white"/>
              </a:solidFill>
              <a:latin typeface="Arial" charset="0"/>
              <a:ea typeface="Arial" charset="0"/>
              <a:cs typeface="Arial" charset="0"/>
            </a:endParaRPr>
          </a:p>
        </p:txBody>
      </p:sp>
      <p:sp>
        <p:nvSpPr>
          <p:cNvPr id="59" name="Прямоугольник 58">
            <a:extLst>
              <a:ext uri="{FF2B5EF4-FFF2-40B4-BE49-F238E27FC236}">
                <a16:creationId xmlns:a16="http://schemas.microsoft.com/office/drawing/2014/main" xmlns="" id="{40383557-5010-43B7-BA3B-08CA4E31FCF5}"/>
              </a:ext>
            </a:extLst>
          </p:cNvPr>
          <p:cNvSpPr/>
          <p:nvPr/>
        </p:nvSpPr>
        <p:spPr>
          <a:xfrm>
            <a:off x="4574304" y="4413030"/>
            <a:ext cx="1939001" cy="306241"/>
          </a:xfrm>
          <a:prstGeom prst="rect">
            <a:avLst/>
          </a:prstGeom>
          <a:gradFill flip="none" rotWithShape="1">
            <a:gsLst>
              <a:gs pos="0">
                <a:schemeClr val="tx1">
                  <a:alpha val="50000"/>
                </a:schemeClr>
              </a:gs>
              <a:gs pos="45000">
                <a:srgbClr val="000000">
                  <a:alpha val="35000"/>
                </a:srgb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Rectangle 8">
            <a:extLst>
              <a:ext uri="{FF2B5EF4-FFF2-40B4-BE49-F238E27FC236}">
                <a16:creationId xmlns:a16="http://schemas.microsoft.com/office/drawing/2014/main" xmlns="" id="{668C0FDB-C714-4246-8238-439DEA1C3ECE}"/>
              </a:ext>
            </a:extLst>
          </p:cNvPr>
          <p:cNvSpPr>
            <a:spLocks noChangeArrowheads="1"/>
          </p:cNvSpPr>
          <p:nvPr/>
        </p:nvSpPr>
        <p:spPr bwMode="auto">
          <a:xfrm>
            <a:off x="4599978" y="4462962"/>
            <a:ext cx="1903782" cy="26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20" tIns="34511" rIns="69020" bIns="34511" anchor="ctr">
            <a:spAutoFit/>
          </a:bodyPr>
          <a:lstStyle/>
          <a:p>
            <a:pPr algn="ctr" defTabSz="913912">
              <a:lnSpc>
                <a:spcPct val="90000"/>
              </a:lnSpc>
            </a:pPr>
            <a:r>
              <a:rPr lang="en-US" altLang="ru-RU" sz="1400" b="1" dirty="0">
                <a:solidFill>
                  <a:prstClr val="white"/>
                </a:solidFill>
                <a:latin typeface="Arial" charset="0"/>
                <a:ea typeface="Arial" charset="0"/>
                <a:cs typeface="Arial" charset="0"/>
              </a:rPr>
              <a:t>BFS</a:t>
            </a:r>
            <a:r>
              <a:rPr lang="ru-RU" altLang="ru-RU" sz="1400" b="1" dirty="0">
                <a:solidFill>
                  <a:prstClr val="white"/>
                </a:solidFill>
                <a:latin typeface="Arial" charset="0"/>
                <a:ea typeface="Arial" charset="0"/>
                <a:cs typeface="Arial" charset="0"/>
              </a:rPr>
              <a:t>-2</a:t>
            </a:r>
            <a:endParaRPr lang="en-US" altLang="ru-RU" sz="1400" b="1" dirty="0">
              <a:solidFill>
                <a:prstClr val="white"/>
              </a:solidFill>
              <a:latin typeface="Arial" charset="0"/>
              <a:ea typeface="Arial" charset="0"/>
              <a:cs typeface="Arial" charset="0"/>
            </a:endParaRPr>
          </a:p>
        </p:txBody>
      </p:sp>
      <p:sp>
        <p:nvSpPr>
          <p:cNvPr id="61" name="Lorem ipsum dolor sit elit, consect loreretur adipiscing nisi aute. Lorem ipsum dolor sit elit, consect.">
            <a:extLst>
              <a:ext uri="{FF2B5EF4-FFF2-40B4-BE49-F238E27FC236}">
                <a16:creationId xmlns:a16="http://schemas.microsoft.com/office/drawing/2014/main" xmlns="" id="{E24ECE1D-461B-46CD-8745-3FE65A0D1B46}"/>
              </a:ext>
            </a:extLst>
          </p:cNvPr>
          <p:cNvSpPr txBox="1"/>
          <p:nvPr/>
        </p:nvSpPr>
        <p:spPr>
          <a:xfrm>
            <a:off x="5019742" y="1402991"/>
            <a:ext cx="3178814" cy="1523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p>
            <a:pPr>
              <a:spcAft>
                <a:spcPts val="300"/>
              </a:spcAft>
            </a:pPr>
            <a:r>
              <a:rPr lang="en-US" sz="1200" b="1" dirty="0">
                <a:solidFill>
                  <a:srgbClr val="003274"/>
                </a:solidFill>
                <a:latin typeface="Arial" charset="0"/>
                <a:cs typeface="Arial" charset="0"/>
              </a:rPr>
              <a:t>It is a unique experimental facility </a:t>
            </a:r>
            <a:r>
              <a:rPr lang="en-US" sz="1200" dirty="0">
                <a:latin typeface="Arial" charset="0"/>
                <a:cs typeface="Arial" charset="0"/>
              </a:rPr>
              <a:t>designed</a:t>
            </a:r>
            <a:r>
              <a:rPr lang="en-US" sz="1200" b="1" dirty="0">
                <a:solidFill>
                  <a:srgbClr val="0070C0"/>
                </a:solidFill>
                <a:latin typeface="Arial" charset="0"/>
                <a:cs typeface="Arial" charset="0"/>
              </a:rPr>
              <a:t> </a:t>
            </a:r>
            <a:r>
              <a:rPr lang="en-US" sz="1200" dirty="0">
                <a:latin typeface="Arial" charset="0"/>
                <a:cs typeface="Arial" charset="0"/>
              </a:rPr>
              <a:t>for</a:t>
            </a:r>
            <a:r>
              <a:rPr lang="ru-RU" sz="1200" dirty="0">
                <a:latin typeface="Arial" charset="0"/>
                <a:ea typeface="Arial" charset="0"/>
                <a:cs typeface="Arial" charset="0"/>
              </a:rPr>
              <a:t>:</a:t>
            </a:r>
          </a:p>
          <a:p>
            <a:pPr marL="171450" indent="-171450">
              <a:spcAft>
                <a:spcPts val="300"/>
              </a:spcAft>
              <a:buFont typeface="Arial" panose="020B0604020202020204" pitchFamily="34" charset="0"/>
              <a:buChar char="•"/>
            </a:pPr>
            <a:r>
              <a:rPr lang="en-US" sz="1200" dirty="0">
                <a:latin typeface="Arial" charset="0"/>
                <a:cs typeface="Arial" charset="0"/>
              </a:rPr>
              <a:t>reactor physics research</a:t>
            </a:r>
          </a:p>
          <a:p>
            <a:pPr marL="171450" indent="-171450">
              <a:spcAft>
                <a:spcPts val="300"/>
              </a:spcAft>
              <a:buFont typeface="Arial" panose="020B0604020202020204" pitchFamily="34" charset="0"/>
              <a:buChar char="•"/>
            </a:pPr>
            <a:r>
              <a:rPr lang="en-US" sz="1200" dirty="0">
                <a:latin typeface="Arial" charset="0"/>
                <a:cs typeface="Arial" charset="0"/>
              </a:rPr>
              <a:t>safety problems solving</a:t>
            </a:r>
            <a:endParaRPr lang="ru-RU" sz="1200" dirty="0">
              <a:solidFill>
                <a:srgbClr val="FF0000"/>
              </a:solidFill>
              <a:latin typeface="Arial" charset="0"/>
              <a:cs typeface="Arial" charset="0"/>
            </a:endParaRPr>
          </a:p>
          <a:p>
            <a:pPr marL="171450" indent="-171450">
              <a:spcAft>
                <a:spcPts val="300"/>
              </a:spcAft>
              <a:buFont typeface="Arial" panose="020B0604020202020204" pitchFamily="34" charset="0"/>
              <a:buChar char="•"/>
            </a:pPr>
            <a:r>
              <a:rPr lang="en-US" sz="1200" dirty="0">
                <a:latin typeface="Arial" charset="0"/>
                <a:cs typeface="Arial" charset="0"/>
              </a:rPr>
              <a:t>core optimization</a:t>
            </a:r>
            <a:endParaRPr lang="ru-RU" sz="1200" dirty="0">
              <a:latin typeface="Arial" charset="0"/>
              <a:cs typeface="Arial" charset="0"/>
            </a:endParaRPr>
          </a:p>
          <a:p>
            <a:pPr marL="171450" indent="-171450">
              <a:spcAft>
                <a:spcPts val="300"/>
              </a:spcAft>
              <a:buFont typeface="Arial" panose="020B0604020202020204" pitchFamily="34" charset="0"/>
              <a:buChar char="•"/>
            </a:pPr>
            <a:r>
              <a:rPr lang="en-US" sz="1200" dirty="0">
                <a:latin typeface="Arial" charset="0"/>
                <a:cs typeface="Arial" charset="0"/>
              </a:rPr>
              <a:t>minor actinides burn-up</a:t>
            </a:r>
            <a:r>
              <a:rPr lang="ru-RU" sz="1200" dirty="0">
                <a:latin typeface="Arial" charset="0"/>
                <a:cs typeface="Arial" charset="0"/>
              </a:rPr>
              <a:t>,</a:t>
            </a:r>
          </a:p>
          <a:p>
            <a:pPr marL="171450" indent="-171450">
              <a:spcAft>
                <a:spcPts val="300"/>
              </a:spcAft>
              <a:buFont typeface="Arial" panose="020B0604020202020204" pitchFamily="34" charset="0"/>
              <a:buChar char="•"/>
            </a:pPr>
            <a:r>
              <a:rPr lang="en-US" sz="1200" dirty="0">
                <a:latin typeface="Arial" charset="0"/>
                <a:cs typeface="Arial" charset="0"/>
              </a:rPr>
              <a:t>disposition of weapons-grade plutonium </a:t>
            </a:r>
            <a:endParaRPr lang="ru-RU" sz="1200" dirty="0">
              <a:latin typeface="Arial" charset="0"/>
              <a:cs typeface="Arial" charset="0"/>
            </a:endParaRPr>
          </a:p>
        </p:txBody>
      </p:sp>
      <p:sp>
        <p:nvSpPr>
          <p:cNvPr id="62" name="Lorem ipsum dolor sit elit, consect loreretur adipiscing nisi aute. Lorem ipsum dolor sit elit, consect.">
            <a:extLst>
              <a:ext uri="{FF2B5EF4-FFF2-40B4-BE49-F238E27FC236}">
                <a16:creationId xmlns:a16="http://schemas.microsoft.com/office/drawing/2014/main" xmlns="" id="{99D22B12-5464-4FD0-8706-8FB9D02CA38B}"/>
              </a:ext>
            </a:extLst>
          </p:cNvPr>
          <p:cNvSpPr txBox="1"/>
          <p:nvPr/>
        </p:nvSpPr>
        <p:spPr>
          <a:xfrm>
            <a:off x="777349" y="1371401"/>
            <a:ext cx="2930555" cy="5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p>
            <a:pPr lvl="0"/>
            <a:r>
              <a:rPr lang="en-US" sz="1200" b="1" dirty="0">
                <a:solidFill>
                  <a:srgbClr val="003274"/>
                </a:solidFill>
                <a:latin typeface="Arial" charset="0"/>
                <a:ea typeface="Arial" charset="0"/>
                <a:cs typeface="Arial" charset="0"/>
              </a:rPr>
              <a:t>The world’s only </a:t>
            </a:r>
            <a:r>
              <a:rPr lang="en-US" sz="1200" dirty="0">
                <a:latin typeface="Arial" charset="0"/>
                <a:ea typeface="Arial" charset="0"/>
                <a:cs typeface="Arial" charset="0"/>
              </a:rPr>
              <a:t>experimental</a:t>
            </a:r>
            <a:r>
              <a:rPr lang="en-US" sz="1200" b="1" dirty="0">
                <a:solidFill>
                  <a:srgbClr val="0070C0"/>
                </a:solidFill>
                <a:latin typeface="Arial" charset="0"/>
                <a:ea typeface="Arial" charset="0"/>
                <a:cs typeface="Arial" charset="0"/>
              </a:rPr>
              <a:t> </a:t>
            </a:r>
            <a:r>
              <a:rPr lang="en-US" sz="1200" b="1" dirty="0">
                <a:solidFill>
                  <a:srgbClr val="003274"/>
                </a:solidFill>
                <a:latin typeface="Arial" charset="0"/>
                <a:ea typeface="Arial" charset="0"/>
                <a:cs typeface="Arial" charset="0"/>
              </a:rPr>
              <a:t>tool for full-scale simulation of nuclear reactors </a:t>
            </a:r>
            <a:r>
              <a:rPr lang="en-US" sz="1200" dirty="0">
                <a:latin typeface="Arial" charset="0"/>
                <a:ea typeface="Arial" charset="0"/>
                <a:cs typeface="Arial" charset="0"/>
              </a:rPr>
              <a:t>of any type, composition and configuration</a:t>
            </a:r>
            <a:endParaRPr lang="ru-RU" sz="1200" dirty="0">
              <a:latin typeface="Arial" charset="0"/>
              <a:ea typeface="Arial" charset="0"/>
              <a:cs typeface="Arial" charset="0"/>
            </a:endParaRPr>
          </a:p>
        </p:txBody>
      </p:sp>
      <p:sp>
        <p:nvSpPr>
          <p:cNvPr id="63" name="moving straight is what we do">
            <a:extLst>
              <a:ext uri="{FF2B5EF4-FFF2-40B4-BE49-F238E27FC236}">
                <a16:creationId xmlns:a16="http://schemas.microsoft.com/office/drawing/2014/main" xmlns="" id="{23AE9DE6-7FF0-4D1D-96A5-04FD662372EB}"/>
              </a:ext>
            </a:extLst>
          </p:cNvPr>
          <p:cNvSpPr txBox="1"/>
          <p:nvPr/>
        </p:nvSpPr>
        <p:spPr>
          <a:xfrm>
            <a:off x="501058" y="328100"/>
            <a:ext cx="4646084" cy="392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39" tIns="19039" rIns="19039" bIns="19039">
            <a:spAutoFit/>
          </a:bodyPr>
          <a:lstStyle>
            <a:lvl1pPr algn="r">
              <a:lnSpc>
                <a:spcPct val="90000"/>
              </a:lnSpc>
              <a:defRPr sz="7000" cap="all" spc="0">
                <a:latin typeface="+mn-lt"/>
                <a:ea typeface="+mn-ea"/>
                <a:cs typeface="+mn-cs"/>
                <a:sym typeface="Montserrat ExtraBold"/>
              </a:defRPr>
            </a:lvl1pPr>
          </a:lstStyle>
          <a:p>
            <a:pPr algn="l">
              <a:lnSpc>
                <a:spcPct val="100000"/>
              </a:lnSpc>
              <a:spcBef>
                <a:spcPct val="50000"/>
              </a:spcBef>
              <a:spcAft>
                <a:spcPct val="20000"/>
              </a:spcAft>
            </a:pPr>
            <a:r>
              <a:rPr kumimoji="1" lang="en-US" sz="2300" b="1" cap="none" dirty="0">
                <a:solidFill>
                  <a:srgbClr val="333333"/>
                </a:solidFill>
                <a:latin typeface="Arial" panose="020B0604020202020204" pitchFamily="34" charset="0"/>
                <a:cs typeface="Arial" panose="020B0604020202020204" pitchFamily="34" charset="0"/>
              </a:rPr>
              <a:t>BFS fast critical facilities</a:t>
            </a:r>
          </a:p>
        </p:txBody>
      </p:sp>
      <p:sp>
        <p:nvSpPr>
          <p:cNvPr id="64" name="Rectangle: Single Corner Rounded 11">
            <a:extLst>
              <a:ext uri="{FF2B5EF4-FFF2-40B4-BE49-F238E27FC236}">
                <a16:creationId xmlns:a16="http://schemas.microsoft.com/office/drawing/2014/main" xmlns="" id="{7B8F1497-5FF9-414D-97EC-E1646F2D80F5}"/>
              </a:ext>
            </a:extLst>
          </p:cNvPr>
          <p:cNvSpPr/>
          <p:nvPr/>
        </p:nvSpPr>
        <p:spPr>
          <a:xfrm rot="16200000" flipV="1">
            <a:off x="6999937" y="3324961"/>
            <a:ext cx="1047518" cy="1726924"/>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490"/>
            <a:endParaRPr lang="en-US" sz="1200">
              <a:solidFill>
                <a:prstClr val="white"/>
              </a:solidFill>
              <a:latin typeface="Arial" panose="020B0604020202020204" pitchFamily="34" charset="0"/>
              <a:cs typeface="Arial" panose="020B0604020202020204" pitchFamily="34" charset="0"/>
            </a:endParaRPr>
          </a:p>
        </p:txBody>
      </p:sp>
      <p:pic>
        <p:nvPicPr>
          <p:cNvPr id="65" name="Picture 103">
            <a:extLst>
              <a:ext uri="{FF2B5EF4-FFF2-40B4-BE49-F238E27FC236}">
                <a16:creationId xmlns:a16="http://schemas.microsoft.com/office/drawing/2014/main" xmlns="" id="{D98801BD-0296-491B-9B49-E97E191214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flipH="1">
            <a:off x="7398716" y="3970984"/>
            <a:ext cx="262483" cy="1739450"/>
          </a:xfrm>
          <a:prstGeom prst="rect">
            <a:avLst/>
          </a:prstGeom>
        </p:spPr>
      </p:pic>
      <p:sp>
        <p:nvSpPr>
          <p:cNvPr id="70" name="Lorem ipsum dolor sit elit, consect loreretur adipiscing nisi aute.">
            <a:extLst>
              <a:ext uri="{FF2B5EF4-FFF2-40B4-BE49-F238E27FC236}">
                <a16:creationId xmlns:a16="http://schemas.microsoft.com/office/drawing/2014/main" xmlns="" id="{8E94BB81-8AAE-44E4-93B6-A8A957F16827}"/>
              </a:ext>
            </a:extLst>
          </p:cNvPr>
          <p:cNvSpPr txBox="1"/>
          <p:nvPr/>
        </p:nvSpPr>
        <p:spPr>
          <a:xfrm>
            <a:off x="6723241" y="4028750"/>
            <a:ext cx="1585943" cy="525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defTabSz="342490">
              <a:lnSpc>
                <a:spcPts val="1050"/>
              </a:lnSpc>
            </a:pPr>
            <a:r>
              <a:rPr lang="en-US" sz="1050" dirty="0">
                <a:solidFill>
                  <a:srgbClr val="003274"/>
                </a:solidFill>
                <a:latin typeface="Arial" panose="020B0604020202020204" pitchFamily="34" charset="0"/>
                <a:cs typeface="Arial" panose="020B0604020202020204" pitchFamily="34" charset="0"/>
              </a:rPr>
              <a:t>BFS is located at </a:t>
            </a:r>
            <a:r>
              <a:rPr lang="ru-RU" sz="1050" dirty="0">
                <a:solidFill>
                  <a:srgbClr val="003274"/>
                </a:solidFill>
                <a:latin typeface="Arial" panose="020B0604020202020204" pitchFamily="34" charset="0"/>
                <a:cs typeface="Arial" panose="020B0604020202020204" pitchFamily="34" charset="0"/>
              </a:rPr>
              <a:t> </a:t>
            </a:r>
            <a:r>
              <a:rPr lang="en-US" sz="1050" dirty="0">
                <a:solidFill>
                  <a:srgbClr val="003274"/>
                </a:solidFill>
                <a:latin typeface="Arial" panose="020B0604020202020204" pitchFamily="34" charset="0"/>
                <a:cs typeface="Arial" panose="020B0604020202020204" pitchFamily="34" charset="0"/>
              </a:rPr>
              <a:t/>
            </a:r>
            <a:br>
              <a:rPr lang="en-US" sz="1050" dirty="0">
                <a:solidFill>
                  <a:srgbClr val="003274"/>
                </a:solidFill>
                <a:latin typeface="Arial" panose="020B0604020202020204" pitchFamily="34" charset="0"/>
                <a:cs typeface="Arial" panose="020B0604020202020204" pitchFamily="34" charset="0"/>
              </a:rPr>
            </a:br>
            <a:r>
              <a:rPr lang="en-US" sz="1050" dirty="0">
                <a:solidFill>
                  <a:srgbClr val="003274"/>
                </a:solidFill>
                <a:latin typeface="Arial" panose="020B0604020202020204" pitchFamily="34" charset="0"/>
                <a:cs typeface="Arial" panose="020B0604020202020204" pitchFamily="34" charset="0"/>
              </a:rPr>
              <a:t>IPPE JSC</a:t>
            </a:r>
            <a:br>
              <a:rPr lang="en-US" sz="1050" dirty="0">
                <a:solidFill>
                  <a:srgbClr val="003274"/>
                </a:solidFill>
                <a:latin typeface="Arial" panose="020B0604020202020204" pitchFamily="34" charset="0"/>
                <a:cs typeface="Arial" panose="020B0604020202020204" pitchFamily="34" charset="0"/>
              </a:rPr>
            </a:br>
            <a:r>
              <a:rPr lang="en-US" sz="1050" dirty="0" err="1">
                <a:solidFill>
                  <a:srgbClr val="003274"/>
                </a:solidFill>
                <a:latin typeface="Arial" panose="020B0604020202020204" pitchFamily="34" charset="0"/>
                <a:cs typeface="Arial" panose="020B0604020202020204" pitchFamily="34" charset="0"/>
              </a:rPr>
              <a:t>Obninsk</a:t>
            </a:r>
            <a:r>
              <a:rPr lang="ru-RU" sz="1050" dirty="0">
                <a:solidFill>
                  <a:srgbClr val="003274"/>
                </a:solidFill>
                <a:latin typeface="Arial" panose="020B0604020202020204" pitchFamily="34" charset="0"/>
                <a:cs typeface="Arial" panose="020B0604020202020204" pitchFamily="34" charset="0"/>
              </a:rPr>
              <a:t>, </a:t>
            </a:r>
            <a:r>
              <a:rPr lang="en-US" sz="1050" dirty="0">
                <a:solidFill>
                  <a:srgbClr val="003274"/>
                </a:solidFill>
                <a:latin typeface="Arial" panose="020B0604020202020204" pitchFamily="34" charset="0"/>
                <a:cs typeface="Arial" panose="020B0604020202020204" pitchFamily="34" charset="0"/>
              </a:rPr>
              <a:t>Kaluga Oblast</a:t>
            </a:r>
            <a:endParaRPr lang="ru-RU" sz="1050" b="1" dirty="0">
              <a:solidFill>
                <a:srgbClr val="003274"/>
              </a:solidFill>
              <a:latin typeface="Arial" panose="020B0604020202020204" pitchFamily="34" charset="0"/>
              <a:cs typeface="Arial" panose="020B0604020202020204" pitchFamily="34" charset="0"/>
            </a:endParaRPr>
          </a:p>
        </p:txBody>
      </p:sp>
      <p:pic>
        <p:nvPicPr>
          <p:cNvPr id="71" name="Рисунок 70">
            <a:extLst>
              <a:ext uri="{FF2B5EF4-FFF2-40B4-BE49-F238E27FC236}">
                <a16:creationId xmlns:a16="http://schemas.microsoft.com/office/drawing/2014/main" xmlns="" id="{4B1C7A00-DEAB-47DF-9F81-BF745CCE6D7D}"/>
              </a:ext>
            </a:extLst>
          </p:cNvPr>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78521" y="3722154"/>
            <a:ext cx="316710" cy="319123"/>
          </a:xfrm>
          <a:prstGeom prst="rect">
            <a:avLst/>
          </a:prstGeom>
          <a:solidFill>
            <a:schemeClr val="bg1"/>
          </a:solidFill>
        </p:spPr>
      </p:pic>
      <p:sp>
        <p:nvSpPr>
          <p:cNvPr id="72" name="Овал 71">
            <a:extLst>
              <a:ext uri="{FF2B5EF4-FFF2-40B4-BE49-F238E27FC236}">
                <a16:creationId xmlns:a16="http://schemas.microsoft.com/office/drawing/2014/main" xmlns="" id="{2F2827D3-6B3D-4189-980E-72A159C36AE8}"/>
              </a:ext>
            </a:extLst>
          </p:cNvPr>
          <p:cNvSpPr/>
          <p:nvPr/>
        </p:nvSpPr>
        <p:spPr>
          <a:xfrm>
            <a:off x="4722678" y="1462983"/>
            <a:ext cx="144016" cy="144016"/>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Овал 72">
            <a:extLst>
              <a:ext uri="{FF2B5EF4-FFF2-40B4-BE49-F238E27FC236}">
                <a16:creationId xmlns:a16="http://schemas.microsoft.com/office/drawing/2014/main" xmlns="" id="{EE4EC2F4-AED3-4508-A348-865D70501CF4}"/>
              </a:ext>
            </a:extLst>
          </p:cNvPr>
          <p:cNvSpPr/>
          <p:nvPr/>
        </p:nvSpPr>
        <p:spPr>
          <a:xfrm>
            <a:off x="529181" y="2324076"/>
            <a:ext cx="144016" cy="144016"/>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Овал 73">
            <a:extLst>
              <a:ext uri="{FF2B5EF4-FFF2-40B4-BE49-F238E27FC236}">
                <a16:creationId xmlns:a16="http://schemas.microsoft.com/office/drawing/2014/main" xmlns="" id="{AFFFDDD8-97AE-4C76-81C0-94AB1D5B1A81}"/>
              </a:ext>
            </a:extLst>
          </p:cNvPr>
          <p:cNvSpPr/>
          <p:nvPr/>
        </p:nvSpPr>
        <p:spPr>
          <a:xfrm>
            <a:off x="519308" y="1400870"/>
            <a:ext cx="144016" cy="144016"/>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489424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Заголовок 1">
            <a:extLst>
              <a:ext uri="{FF2B5EF4-FFF2-40B4-BE49-F238E27FC236}">
                <a16:creationId xmlns:a16="http://schemas.microsoft.com/office/drawing/2014/main" xmlns="" id="{42B6FE3A-F4A3-4DDE-A32B-1D71B55726ED}"/>
              </a:ext>
            </a:extLst>
          </p:cNvPr>
          <p:cNvSpPr>
            <a:spLocks noGrp="1"/>
          </p:cNvSpPr>
          <p:nvPr>
            <p:ph type="title"/>
          </p:nvPr>
        </p:nvSpPr>
        <p:spPr>
          <a:xfrm>
            <a:off x="539750" y="359038"/>
            <a:ext cx="7936235" cy="392393"/>
          </a:xfrm>
          <a:ln w="12700">
            <a:miter lim="400000"/>
          </a:ln>
        </p:spPr>
        <p:txBody>
          <a:bodyPr wrap="square" lIns="19039" tIns="19039" rIns="19039" bIns="19039">
            <a:spAutoFit/>
          </a:bodyPr>
          <a:lstStyle/>
          <a:p>
            <a:pPr>
              <a:lnSpc>
                <a:spcPct val="100000"/>
              </a:lnSpc>
              <a:spcBef>
                <a:spcPct val="50000"/>
              </a:spcBef>
              <a:spcAft>
                <a:spcPct val="20000"/>
              </a:spcAft>
            </a:pPr>
            <a:r>
              <a:rPr kumimoji="1" lang="en-US" sz="2300" b="1" dirty="0">
                <a:solidFill>
                  <a:srgbClr val="333333"/>
                </a:solidFill>
                <a:latin typeface="Arial" panose="020B0604020202020204" pitchFamily="34" charset="0"/>
                <a:ea typeface="+mn-ea"/>
                <a:cs typeface="Arial" panose="020B0604020202020204" pitchFamily="34" charset="0"/>
                <a:sym typeface="Montserrat ExtraBold"/>
              </a:rPr>
              <a:t>BFS composition</a:t>
            </a:r>
            <a:endParaRPr kumimoji="1" lang="ru-RU" sz="2300" b="1" dirty="0">
              <a:solidFill>
                <a:srgbClr val="333333"/>
              </a:solidFill>
              <a:latin typeface="Arial" panose="020B0604020202020204" pitchFamily="34" charset="0"/>
              <a:ea typeface="+mn-ea"/>
              <a:cs typeface="Arial" panose="020B0604020202020204" pitchFamily="34" charset="0"/>
              <a:sym typeface="Montserrat ExtraBold"/>
            </a:endParaRPr>
          </a:p>
        </p:txBody>
      </p:sp>
      <p:graphicFrame>
        <p:nvGraphicFramePr>
          <p:cNvPr id="49" name="Table 10">
            <a:extLst>
              <a:ext uri="{FF2B5EF4-FFF2-40B4-BE49-F238E27FC236}">
                <a16:creationId xmlns:a16="http://schemas.microsoft.com/office/drawing/2014/main" xmlns="" id="{FC7AE8F4-6EB6-4D6B-A17C-93F03BC435A9}"/>
              </a:ext>
            </a:extLst>
          </p:cNvPr>
          <p:cNvGraphicFramePr>
            <a:graphicFrameLocks noGrp="1"/>
          </p:cNvGraphicFramePr>
          <p:nvPr>
            <p:extLst>
              <p:ext uri="{D42A27DB-BD31-4B8C-83A1-F6EECF244321}">
                <p14:modId xmlns:p14="http://schemas.microsoft.com/office/powerpoint/2010/main" val="3810576042"/>
              </p:ext>
            </p:extLst>
          </p:nvPr>
        </p:nvGraphicFramePr>
        <p:xfrm>
          <a:off x="1262359" y="1053194"/>
          <a:ext cx="6769533" cy="3835603"/>
        </p:xfrm>
        <a:graphic>
          <a:graphicData uri="http://schemas.openxmlformats.org/drawingml/2006/table">
            <a:tbl>
              <a:tblPr firstRow="1" bandRow="1">
                <a:tableStyleId>{7E9639D4-E3E2-4D34-9284-5A2195B3D0D7}</a:tableStyleId>
              </a:tblPr>
              <a:tblGrid>
                <a:gridCol w="3193298">
                  <a:extLst>
                    <a:ext uri="{9D8B030D-6E8A-4147-A177-3AD203B41FA5}">
                      <a16:colId xmlns:a16="http://schemas.microsoft.com/office/drawing/2014/main" xmlns="" val="4286264654"/>
                    </a:ext>
                  </a:extLst>
                </a:gridCol>
                <a:gridCol w="1763639">
                  <a:extLst>
                    <a:ext uri="{9D8B030D-6E8A-4147-A177-3AD203B41FA5}">
                      <a16:colId xmlns:a16="http://schemas.microsoft.com/office/drawing/2014/main" xmlns="" val="2170657219"/>
                    </a:ext>
                  </a:extLst>
                </a:gridCol>
                <a:gridCol w="1812596">
                  <a:extLst>
                    <a:ext uri="{9D8B030D-6E8A-4147-A177-3AD203B41FA5}">
                      <a16:colId xmlns:a16="http://schemas.microsoft.com/office/drawing/2014/main" xmlns="" val="1871598530"/>
                    </a:ext>
                  </a:extLst>
                </a:gridCol>
              </a:tblGrid>
              <a:tr h="555930">
                <a:tc>
                  <a:txBody>
                    <a:bodyPr/>
                    <a:lstStyle/>
                    <a:p>
                      <a:pPr marL="0" marR="0" indent="0" algn="l" defTabSz="914406" rtl="0" eaLnBrk="1" fontAlgn="auto" latinLnBrk="0" hangingPunct="1">
                        <a:lnSpc>
                          <a:spcPct val="100000"/>
                        </a:lnSpc>
                        <a:spcBef>
                          <a:spcPts val="600"/>
                        </a:spcBef>
                        <a:spcAft>
                          <a:spcPts val="0"/>
                        </a:spcAft>
                        <a:buClrTx/>
                        <a:buSzTx/>
                        <a:buFontTx/>
                        <a:buNone/>
                        <a:tabLst/>
                        <a:defRPr/>
                      </a:pPr>
                      <a:endParaRPr lang="en-US" sz="1200" b="1" kern="0" spc="23" dirty="0">
                        <a:solidFill>
                          <a:srgbClr val="F6F8F8"/>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6" rtl="0" eaLnBrk="1" fontAlgn="auto" latinLnBrk="0" hangingPunct="1">
                        <a:lnSpc>
                          <a:spcPct val="100000"/>
                        </a:lnSpc>
                        <a:spcBef>
                          <a:spcPts val="600"/>
                        </a:spcBef>
                        <a:spcAft>
                          <a:spcPts val="0"/>
                        </a:spcAft>
                        <a:buClrTx/>
                        <a:buSzTx/>
                        <a:buFontTx/>
                        <a:buNone/>
                        <a:tabLst/>
                        <a:defRPr/>
                      </a:pPr>
                      <a:endParaRPr lang="ru-RU" altLang="ru-RU" sz="1200" b="1" dirty="0">
                        <a:solidFill>
                          <a:schemeClr val="bg1"/>
                        </a:solidFill>
                        <a:latin typeface="Arial" panose="020B0604020202020204" pitchFamily="34" charset="0"/>
                        <a:ea typeface="Arial" charset="0"/>
                        <a:cs typeface="Arial" panose="020B0604020202020204" pitchFamily="34" charset="0"/>
                      </a:endParaRPr>
                    </a:p>
                    <a:p>
                      <a:pPr marL="0" marR="0" lvl="0" indent="0" algn="ctr" defTabSz="914406" rtl="0" eaLnBrk="1" fontAlgn="auto" latinLnBrk="0" hangingPunct="1">
                        <a:lnSpc>
                          <a:spcPct val="100000"/>
                        </a:lnSpc>
                        <a:spcBef>
                          <a:spcPts val="600"/>
                        </a:spcBef>
                        <a:spcAft>
                          <a:spcPts val="0"/>
                        </a:spcAft>
                        <a:buClrTx/>
                        <a:buSzTx/>
                        <a:buFontTx/>
                        <a:buNone/>
                        <a:tabLst/>
                        <a:defRPr/>
                      </a:pPr>
                      <a:endParaRPr lang="ru-RU" altLang="ru-RU" sz="1200" b="1" dirty="0">
                        <a:solidFill>
                          <a:schemeClr val="bg1"/>
                        </a:solidFill>
                        <a:latin typeface="Arial" panose="020B0604020202020204" pitchFamily="34" charset="0"/>
                        <a:ea typeface="Arial" charset="0"/>
                        <a:cs typeface="Arial" panose="020B0604020202020204" pitchFamily="34" charset="0"/>
                      </a:endParaRPr>
                    </a:p>
                    <a:p>
                      <a:pPr marL="0" marR="0" lvl="0" indent="0" algn="ctr" defTabSz="914406" rtl="0" eaLnBrk="1" fontAlgn="auto" latinLnBrk="0" hangingPunct="1">
                        <a:lnSpc>
                          <a:spcPct val="100000"/>
                        </a:lnSpc>
                        <a:spcBef>
                          <a:spcPts val="600"/>
                        </a:spcBef>
                        <a:spcAft>
                          <a:spcPts val="0"/>
                        </a:spcAft>
                        <a:buClrTx/>
                        <a:buSzTx/>
                        <a:buFontTx/>
                        <a:buNone/>
                        <a:tabLst/>
                        <a:defRPr/>
                      </a:pPr>
                      <a:r>
                        <a:rPr lang="en-US" altLang="ru-RU" sz="1200" b="1" dirty="0">
                          <a:solidFill>
                            <a:schemeClr val="bg1"/>
                          </a:solidFill>
                          <a:latin typeface="Arial" panose="020B0604020202020204" pitchFamily="34" charset="0"/>
                          <a:ea typeface="Arial" charset="0"/>
                          <a:cs typeface="Arial" panose="020B0604020202020204" pitchFamily="34" charset="0"/>
                        </a:rPr>
                        <a:t>BFS</a:t>
                      </a:r>
                      <a:r>
                        <a:rPr lang="ru-RU" altLang="ru-RU" sz="1200" b="1" dirty="0">
                          <a:solidFill>
                            <a:schemeClr val="bg1"/>
                          </a:solidFill>
                          <a:latin typeface="Arial" panose="020B0604020202020204" pitchFamily="34" charset="0"/>
                          <a:ea typeface="Arial" charset="0"/>
                          <a:cs typeface="Arial" panose="020B0604020202020204" pitchFamily="34" charset="0"/>
                        </a:rPr>
                        <a:t>-1</a:t>
                      </a:r>
                      <a:endParaRPr lang="en-US" altLang="ru-RU" sz="1200" b="1" dirty="0">
                        <a:solidFill>
                          <a:schemeClr val="bg1"/>
                        </a:solidFill>
                        <a:latin typeface="Arial" panose="020B0604020202020204" pitchFamily="34" charset="0"/>
                        <a:ea typeface="Arial"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6" rtl="0" eaLnBrk="1" fontAlgn="auto" latinLnBrk="0" hangingPunct="1">
                        <a:lnSpc>
                          <a:spcPct val="100000"/>
                        </a:lnSpc>
                        <a:spcBef>
                          <a:spcPts val="600"/>
                        </a:spcBef>
                        <a:spcAft>
                          <a:spcPts val="0"/>
                        </a:spcAft>
                        <a:buClrTx/>
                        <a:buSzTx/>
                        <a:buFontTx/>
                        <a:buNone/>
                        <a:tabLst/>
                        <a:defRPr/>
                      </a:pPr>
                      <a:endParaRPr lang="ru-RU" altLang="ru-RU" sz="1200" b="1" dirty="0">
                        <a:solidFill>
                          <a:schemeClr val="bg1"/>
                        </a:solidFill>
                        <a:latin typeface="Arial" panose="020B0604020202020204" pitchFamily="34" charset="0"/>
                        <a:ea typeface="Arial" charset="0"/>
                        <a:cs typeface="Arial" panose="020B0604020202020204" pitchFamily="34" charset="0"/>
                      </a:endParaRPr>
                    </a:p>
                    <a:p>
                      <a:pPr marL="0" marR="0" lvl="0" indent="0" algn="ctr" defTabSz="914406" rtl="0" eaLnBrk="1" fontAlgn="auto" latinLnBrk="0" hangingPunct="1">
                        <a:lnSpc>
                          <a:spcPct val="100000"/>
                        </a:lnSpc>
                        <a:spcBef>
                          <a:spcPts val="600"/>
                        </a:spcBef>
                        <a:spcAft>
                          <a:spcPts val="0"/>
                        </a:spcAft>
                        <a:buClrTx/>
                        <a:buSzTx/>
                        <a:buFontTx/>
                        <a:buNone/>
                        <a:tabLst/>
                        <a:defRPr/>
                      </a:pPr>
                      <a:endParaRPr lang="ru-RU" altLang="ru-RU" sz="1200" b="1" dirty="0">
                        <a:solidFill>
                          <a:schemeClr val="bg1"/>
                        </a:solidFill>
                        <a:latin typeface="Arial" panose="020B0604020202020204" pitchFamily="34" charset="0"/>
                        <a:ea typeface="Arial" charset="0"/>
                        <a:cs typeface="Arial" panose="020B0604020202020204" pitchFamily="34" charset="0"/>
                      </a:endParaRPr>
                    </a:p>
                    <a:p>
                      <a:pPr marL="0" marR="0" lvl="0" indent="0" algn="ctr" defTabSz="914406" rtl="0" eaLnBrk="1" fontAlgn="auto" latinLnBrk="0" hangingPunct="1">
                        <a:lnSpc>
                          <a:spcPct val="100000"/>
                        </a:lnSpc>
                        <a:spcBef>
                          <a:spcPts val="600"/>
                        </a:spcBef>
                        <a:spcAft>
                          <a:spcPts val="0"/>
                        </a:spcAft>
                        <a:buClrTx/>
                        <a:buSzTx/>
                        <a:buFontTx/>
                        <a:buNone/>
                        <a:tabLst/>
                        <a:defRPr/>
                      </a:pPr>
                      <a:r>
                        <a:rPr lang="en-US" altLang="ru-RU" sz="1200" b="1" dirty="0">
                          <a:solidFill>
                            <a:schemeClr val="bg1"/>
                          </a:solidFill>
                          <a:latin typeface="Arial" panose="020B0604020202020204" pitchFamily="34" charset="0"/>
                          <a:ea typeface="Arial" charset="0"/>
                          <a:cs typeface="Arial" panose="020B0604020202020204" pitchFamily="34" charset="0"/>
                        </a:rPr>
                        <a:t>BFS</a:t>
                      </a:r>
                      <a:r>
                        <a:rPr lang="ru-RU" altLang="ru-RU" sz="1200" b="1" dirty="0">
                          <a:solidFill>
                            <a:schemeClr val="bg1"/>
                          </a:solidFill>
                          <a:latin typeface="Arial" panose="020B0604020202020204" pitchFamily="34" charset="0"/>
                          <a:ea typeface="Arial" charset="0"/>
                          <a:cs typeface="Arial" panose="020B0604020202020204" pitchFamily="34" charset="0"/>
                        </a:rPr>
                        <a:t>-</a:t>
                      </a:r>
                      <a:r>
                        <a:rPr lang="en-US" altLang="ru-RU" sz="1200" b="1" dirty="0">
                          <a:solidFill>
                            <a:schemeClr val="bg1"/>
                          </a:solidFill>
                          <a:latin typeface="Arial" panose="020B0604020202020204" pitchFamily="34" charset="0"/>
                          <a:ea typeface="Arial" charset="0"/>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11766798"/>
                  </a:ext>
                </a:extLst>
              </a:tr>
              <a:tr h="339401">
                <a:tc>
                  <a:txBody>
                    <a:bodyPr/>
                    <a:lstStyle/>
                    <a:p>
                      <a:pPr marL="0" marR="0" indent="0" algn="l" defTabSz="914406" rtl="0" eaLnBrk="1" fontAlgn="auto" latinLnBrk="0" hangingPunct="1">
                        <a:lnSpc>
                          <a:spcPct val="100000"/>
                        </a:lnSpc>
                        <a:spcBef>
                          <a:spcPts val="600"/>
                        </a:spcBef>
                        <a:spcAft>
                          <a:spcPts val="0"/>
                        </a:spcAft>
                        <a:buClrTx/>
                        <a:buSzTx/>
                        <a:buFontTx/>
                        <a:buNone/>
                        <a:tabLst/>
                        <a:defRPr/>
                      </a:pPr>
                      <a:r>
                        <a:rPr lang="en-US" sz="1200" b="0" kern="0" dirty="0">
                          <a:solidFill>
                            <a:schemeClr val="bg1"/>
                          </a:solidFill>
                          <a:latin typeface="Arial" panose="020B0604020202020204" pitchFamily="34" charset="0"/>
                          <a:ea typeface="+mn-ea"/>
                          <a:cs typeface="Arial" panose="020B0604020202020204" pitchFamily="34" charset="0"/>
                        </a:rPr>
                        <a:t>Capacity</a:t>
                      </a:r>
                      <a:r>
                        <a:rPr lang="ru-RU" sz="1200" b="0" kern="0" dirty="0">
                          <a:solidFill>
                            <a:srgbClr val="F6F8F8"/>
                          </a:solidFill>
                          <a:latin typeface="Arial" panose="020B0604020202020204" pitchFamily="34" charset="0"/>
                          <a:ea typeface="+mn-ea"/>
                          <a:cs typeface="Arial" panose="020B0604020202020204" pitchFamily="34" charset="0"/>
                        </a:rPr>
                        <a:t>, </a:t>
                      </a:r>
                      <a:r>
                        <a:rPr lang="en-US" sz="1200" b="0" kern="0" dirty="0">
                          <a:solidFill>
                            <a:srgbClr val="F6F8F8"/>
                          </a:solidFill>
                          <a:latin typeface="Arial" panose="020B0604020202020204" pitchFamily="34" charset="0"/>
                          <a:ea typeface="+mn-ea"/>
                          <a:cs typeface="Arial" panose="020B0604020202020204" pitchFamily="34" charset="0"/>
                        </a:rPr>
                        <a:t>k</a:t>
                      </a:r>
                      <a:r>
                        <a:rPr lang="en-US" sz="1200" b="0" kern="0" dirty="0">
                          <a:solidFill>
                            <a:srgbClr val="F6F8F8"/>
                          </a:solidFill>
                          <a:latin typeface="Arial" panose="020B0604020202020204" pitchFamily="34" charset="0"/>
                          <a:cs typeface="Arial" panose="020B0604020202020204" pitchFamily="34" charset="0"/>
                        </a:rPr>
                        <a:t>W</a:t>
                      </a:r>
                      <a:endParaRPr lang="en-US" sz="1200" b="0" kern="0" spc="23" dirty="0">
                        <a:solidFill>
                          <a:srgbClr val="F6F8F8"/>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6" rtl="0" eaLnBrk="1" fontAlgn="auto" latinLnBrk="0" hangingPunct="1">
                        <a:lnSpc>
                          <a:spcPct val="100000"/>
                        </a:lnSpc>
                        <a:spcBef>
                          <a:spcPts val="600"/>
                        </a:spcBef>
                        <a:spcAft>
                          <a:spcPts val="0"/>
                        </a:spcAft>
                        <a:buClrTx/>
                        <a:buSzTx/>
                        <a:buFontTx/>
                        <a:buNone/>
                        <a:tabLst/>
                        <a:defRPr/>
                      </a:pPr>
                      <a:r>
                        <a:rPr lang="ru-RU" sz="1200" b="0" kern="0" dirty="0">
                          <a:solidFill>
                            <a:srgbClr val="F6F8F8"/>
                          </a:solidFill>
                          <a:latin typeface="Arial" panose="020B0604020202020204" pitchFamily="34" charset="0"/>
                          <a:cs typeface="Arial" panose="020B0604020202020204" pitchFamily="34" charset="0"/>
                        </a:rPr>
                        <a:t>0,2</a:t>
                      </a:r>
                      <a:endParaRPr lang="ru-RU" sz="1200" b="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6" rtl="0" eaLnBrk="1" fontAlgn="auto" latinLnBrk="0" hangingPunct="1">
                        <a:lnSpc>
                          <a:spcPct val="100000"/>
                        </a:lnSpc>
                        <a:spcBef>
                          <a:spcPts val="600"/>
                        </a:spcBef>
                        <a:spcAft>
                          <a:spcPts val="0"/>
                        </a:spcAft>
                        <a:buClrTx/>
                        <a:buSzTx/>
                        <a:buFontTx/>
                        <a:buNone/>
                        <a:tabLst/>
                        <a:defRPr/>
                      </a:pPr>
                      <a:r>
                        <a:rPr lang="ru-RU" sz="1200" b="0" kern="0" dirty="0">
                          <a:solidFill>
                            <a:srgbClr val="F6F8F8"/>
                          </a:solidFill>
                          <a:latin typeface="Arial" panose="020B0604020202020204" pitchFamily="34" charset="0"/>
                          <a:cs typeface="Arial" panose="020B0604020202020204" pitchFamily="34" charset="0"/>
                        </a:rPr>
                        <a:t>1,0</a:t>
                      </a:r>
                      <a:endParaRPr lang="ru-RU" sz="1200" b="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60334357"/>
                  </a:ext>
                </a:extLst>
              </a:tr>
              <a:tr h="578406">
                <a:tc>
                  <a:txBody>
                    <a:bodyPr/>
                    <a:lstStyle/>
                    <a:p>
                      <a:pPr marL="0" marR="0" indent="0" algn="l" defTabSz="914406" rtl="0" eaLnBrk="1" fontAlgn="auto" latinLnBrk="0" hangingPunct="1">
                        <a:lnSpc>
                          <a:spcPct val="100000"/>
                        </a:lnSpc>
                        <a:spcBef>
                          <a:spcPts val="0"/>
                        </a:spcBef>
                        <a:spcAft>
                          <a:spcPts val="0"/>
                        </a:spcAft>
                        <a:buClrTx/>
                        <a:buSzTx/>
                        <a:buFontTx/>
                        <a:buNone/>
                        <a:tabLst/>
                        <a:defRPr/>
                      </a:pPr>
                      <a:r>
                        <a:rPr lang="en-US" sz="1200" b="0" kern="0" dirty="0">
                          <a:solidFill>
                            <a:srgbClr val="F6F8F8"/>
                          </a:solidFill>
                          <a:latin typeface="Arial" panose="020B0604020202020204" pitchFamily="34" charset="0"/>
                          <a:cs typeface="Arial" panose="020B0604020202020204" pitchFamily="34" charset="0"/>
                        </a:rPr>
                        <a:t>Size</a:t>
                      </a:r>
                      <a:r>
                        <a:rPr lang="ru-RU" sz="1200" b="0" kern="0" dirty="0">
                          <a:solidFill>
                            <a:srgbClr val="F6F8F8"/>
                          </a:solidFill>
                          <a:latin typeface="Arial" panose="020B0604020202020204" pitchFamily="34" charset="0"/>
                          <a:cs typeface="Arial" panose="020B0604020202020204" pitchFamily="34" charset="0"/>
                        </a:rPr>
                        <a:t>, </a:t>
                      </a:r>
                      <a:r>
                        <a:rPr lang="en-US" sz="1200" b="0" kern="0" dirty="0">
                          <a:solidFill>
                            <a:srgbClr val="F6F8F8"/>
                          </a:solidFill>
                          <a:latin typeface="Arial" panose="020B0604020202020204" pitchFamily="34" charset="0"/>
                          <a:cs typeface="Arial" panose="020B0604020202020204" pitchFamily="34" charset="0"/>
                        </a:rPr>
                        <a:t>m</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a:pPr>
                      <a:r>
                        <a:rPr lang="en-US" sz="1200" b="0" kern="0" dirty="0">
                          <a:solidFill>
                            <a:srgbClr val="F6F8F8"/>
                          </a:solidFill>
                          <a:latin typeface="Arial" panose="020B0604020202020204" pitchFamily="34" charset="0"/>
                          <a:cs typeface="Arial" panose="020B0604020202020204" pitchFamily="34" charset="0"/>
                        </a:rPr>
                        <a:t>diameter</a:t>
                      </a:r>
                      <a:r>
                        <a:rPr lang="en-US" sz="1200" b="0" kern="0" baseline="0" dirty="0">
                          <a:solidFill>
                            <a:srgbClr val="F6F8F8"/>
                          </a:solidFill>
                          <a:latin typeface="Arial" panose="020B0604020202020204" pitchFamily="34" charset="0"/>
                          <a:cs typeface="Arial" panose="020B0604020202020204" pitchFamily="34" charset="0"/>
                        </a:rPr>
                        <a:t> </a:t>
                      </a:r>
                      <a:r>
                        <a:rPr lang="ru-RU" sz="1200" b="0" kern="0" dirty="0">
                          <a:solidFill>
                            <a:srgbClr val="F6F8F8"/>
                          </a:solidFill>
                          <a:latin typeface="Arial" panose="020B0604020202020204" pitchFamily="34" charset="0"/>
                          <a:cs typeface="Arial" panose="020B0604020202020204" pitchFamily="34" charset="0"/>
                        </a:rPr>
                        <a:t>– 2,0</a:t>
                      </a:r>
                    </a:p>
                    <a:p>
                      <a:pPr algn="ctr">
                        <a:defRPr/>
                      </a:pPr>
                      <a:r>
                        <a:rPr lang="en-US" sz="1200" b="0" kern="0" dirty="0">
                          <a:solidFill>
                            <a:srgbClr val="F6F8F8"/>
                          </a:solidFill>
                          <a:latin typeface="Arial" panose="020B0604020202020204" pitchFamily="34" charset="0"/>
                          <a:ea typeface="+mn-ea"/>
                          <a:cs typeface="Arial" panose="020B0604020202020204" pitchFamily="34" charset="0"/>
                        </a:rPr>
                        <a:t>height</a:t>
                      </a:r>
                      <a:r>
                        <a:rPr lang="ru-RU" sz="1200" b="0" kern="0" dirty="0">
                          <a:solidFill>
                            <a:srgbClr val="F6F8F8"/>
                          </a:solidFill>
                          <a:latin typeface="Arial" panose="020B0604020202020204" pitchFamily="34" charset="0"/>
                          <a:ea typeface="+mn-ea"/>
                          <a:cs typeface="Arial" panose="020B0604020202020204" pitchFamily="34" charset="0"/>
                        </a:rPr>
                        <a:t> </a:t>
                      </a:r>
                      <a:r>
                        <a:rPr lang="ru-RU" sz="1200" b="0" kern="0" dirty="0">
                          <a:solidFill>
                            <a:srgbClr val="F6F8F8"/>
                          </a:solidFill>
                          <a:latin typeface="Arial" panose="020B0604020202020204" pitchFamily="34" charset="0"/>
                          <a:cs typeface="Arial" panose="020B0604020202020204" pitchFamily="34" charset="0"/>
                        </a:rPr>
                        <a:t> – 2,2</a:t>
                      </a:r>
                      <a:endParaRPr lang="en-US" sz="1200" b="0" kern="0" dirty="0">
                        <a:solidFill>
                          <a:srgbClr val="F6F8F8"/>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a:pPr>
                      <a:r>
                        <a:rPr lang="en-US" sz="1200" b="0" kern="0" dirty="0">
                          <a:solidFill>
                            <a:srgbClr val="F6F8F8"/>
                          </a:solidFill>
                          <a:latin typeface="Arial" panose="020B0604020202020204" pitchFamily="34" charset="0"/>
                          <a:ea typeface="+mn-ea"/>
                          <a:cs typeface="Arial" panose="020B0604020202020204" pitchFamily="34" charset="0"/>
                        </a:rPr>
                        <a:t>diameter</a:t>
                      </a:r>
                      <a:r>
                        <a:rPr lang="ru-RU" sz="1200" b="0" kern="0" dirty="0">
                          <a:solidFill>
                            <a:srgbClr val="F6F8F8"/>
                          </a:solidFill>
                          <a:latin typeface="Arial" panose="020B0604020202020204" pitchFamily="34" charset="0"/>
                          <a:cs typeface="Arial" panose="020B0604020202020204" pitchFamily="34" charset="0"/>
                        </a:rPr>
                        <a:t> – 5,0</a:t>
                      </a:r>
                    </a:p>
                    <a:p>
                      <a:pPr algn="ctr">
                        <a:defRPr/>
                      </a:pPr>
                      <a:r>
                        <a:rPr lang="en-US" sz="1200" b="0" kern="0" dirty="0">
                          <a:solidFill>
                            <a:srgbClr val="F6F8F8"/>
                          </a:solidFill>
                          <a:latin typeface="Arial" panose="020B0604020202020204" pitchFamily="34" charset="0"/>
                          <a:ea typeface="+mn-ea"/>
                          <a:cs typeface="Arial" panose="020B0604020202020204" pitchFamily="34" charset="0"/>
                        </a:rPr>
                        <a:t>height</a:t>
                      </a:r>
                      <a:r>
                        <a:rPr lang="ru-RU" sz="1200" b="0" kern="0" dirty="0">
                          <a:solidFill>
                            <a:srgbClr val="F6F8F8"/>
                          </a:solidFill>
                          <a:latin typeface="Arial" panose="020B0604020202020204" pitchFamily="34" charset="0"/>
                          <a:cs typeface="Arial" panose="020B0604020202020204" pitchFamily="34" charset="0"/>
                        </a:rPr>
                        <a:t>   – 3,2</a:t>
                      </a:r>
                      <a:endParaRPr lang="en-US" sz="1200" b="0" kern="0" dirty="0">
                        <a:solidFill>
                          <a:srgbClr val="F6F8F8"/>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5160660"/>
                  </a:ext>
                </a:extLst>
              </a:tr>
              <a:tr h="485361">
                <a:tc>
                  <a:txBody>
                    <a:bodyPr/>
                    <a:lstStyle/>
                    <a:p>
                      <a:pPr marL="0" marR="0" indent="0" algn="l" defTabSz="914406" rtl="0" eaLnBrk="1" fontAlgn="auto" latinLnBrk="0" hangingPunct="1">
                        <a:lnSpc>
                          <a:spcPct val="100000"/>
                        </a:lnSpc>
                        <a:spcBef>
                          <a:spcPts val="0"/>
                        </a:spcBef>
                        <a:spcAft>
                          <a:spcPts val="0"/>
                        </a:spcAft>
                        <a:buClrTx/>
                        <a:buSzTx/>
                        <a:buFontTx/>
                        <a:buNone/>
                        <a:tabLst/>
                        <a:defRPr/>
                      </a:pPr>
                      <a:r>
                        <a:rPr lang="en-US" sz="1200" b="0" kern="0" dirty="0">
                          <a:solidFill>
                            <a:srgbClr val="FFFFFF"/>
                          </a:solidFill>
                          <a:latin typeface="Arial" panose="020B0604020202020204" pitchFamily="34" charset="0"/>
                          <a:cs typeface="Arial" panose="020B0604020202020204" pitchFamily="34" charset="0"/>
                        </a:rPr>
                        <a:t>Neutron flux density</a:t>
                      </a:r>
                      <a:r>
                        <a:rPr lang="ru-RU" sz="1200" b="0" kern="0" dirty="0">
                          <a:solidFill>
                            <a:srgbClr val="FFFFFF"/>
                          </a:solidFill>
                          <a:latin typeface="Arial" panose="020B0604020202020204" pitchFamily="34" charset="0"/>
                          <a:cs typeface="Arial" panose="020B0604020202020204" pitchFamily="34" charset="0"/>
                        </a:rPr>
                        <a:t>, </a:t>
                      </a:r>
                      <a:r>
                        <a:rPr lang="en-US" sz="1200" b="0" kern="0" dirty="0">
                          <a:solidFill>
                            <a:srgbClr val="FFFFFF"/>
                          </a:solidFill>
                          <a:latin typeface="Arial" panose="020B0604020202020204" pitchFamily="34" charset="0"/>
                          <a:cs typeface="Arial" panose="020B0604020202020204" pitchFamily="34" charset="0"/>
                        </a:rPr>
                        <a:t>neutron*</a:t>
                      </a:r>
                      <a:r>
                        <a:rPr lang="en-US" sz="1200" b="0" kern="0" dirty="0">
                          <a:solidFill>
                            <a:srgbClr val="F6F8F8"/>
                          </a:solidFill>
                          <a:latin typeface="Arial" panose="020B0604020202020204" pitchFamily="34" charset="0"/>
                          <a:cs typeface="Arial" panose="020B0604020202020204" pitchFamily="34" charset="0"/>
                        </a:rPr>
                        <a:t>cm</a:t>
                      </a:r>
                      <a:r>
                        <a:rPr lang="ru-RU" sz="1200" b="0" kern="0" baseline="30000" dirty="0">
                          <a:solidFill>
                            <a:srgbClr val="F6F8F8"/>
                          </a:solidFill>
                          <a:latin typeface="Arial" panose="020B0604020202020204" pitchFamily="34" charset="0"/>
                          <a:cs typeface="Arial" panose="020B0604020202020204" pitchFamily="34" charset="0"/>
                        </a:rPr>
                        <a:t>–2</a:t>
                      </a:r>
                      <a:r>
                        <a:rPr lang="ru-RU" sz="1200" b="0" kern="0" dirty="0">
                          <a:solidFill>
                            <a:srgbClr val="F6F8F8"/>
                          </a:solidFill>
                          <a:latin typeface="Arial" panose="020B0604020202020204" pitchFamily="34" charset="0"/>
                          <a:cs typeface="Arial" panose="020B0604020202020204" pitchFamily="34" charset="0"/>
                        </a:rPr>
                        <a:t>·</a:t>
                      </a:r>
                      <a:r>
                        <a:rPr lang="en-US" sz="1200" b="0" kern="0" dirty="0">
                          <a:solidFill>
                            <a:srgbClr val="F6F8F8"/>
                          </a:solidFill>
                          <a:latin typeface="Arial" panose="020B0604020202020204" pitchFamily="34" charset="0"/>
                          <a:cs typeface="Arial" panose="020B0604020202020204" pitchFamily="34" charset="0"/>
                        </a:rPr>
                        <a:t>s</a:t>
                      </a:r>
                      <a:r>
                        <a:rPr lang="ru-RU" sz="1200" b="0" kern="0" baseline="30000" dirty="0">
                          <a:solidFill>
                            <a:srgbClr val="F6F8F8"/>
                          </a:solidFill>
                          <a:latin typeface="Arial" panose="020B0604020202020204" pitchFamily="34" charset="0"/>
                          <a:cs typeface="Arial" panose="020B0604020202020204" pitchFamily="34" charset="0"/>
                        </a:rPr>
                        <a:t>–1</a:t>
                      </a:r>
                      <a:endParaRPr lang="ru-RU" sz="12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6" rtl="0" eaLnBrk="1" fontAlgn="auto" latinLnBrk="0" hangingPunct="1">
                        <a:lnSpc>
                          <a:spcPct val="100000"/>
                        </a:lnSpc>
                        <a:spcBef>
                          <a:spcPts val="0"/>
                        </a:spcBef>
                        <a:spcAft>
                          <a:spcPts val="0"/>
                        </a:spcAft>
                        <a:buClrTx/>
                        <a:buSzTx/>
                        <a:buFontTx/>
                        <a:buNone/>
                        <a:tabLst/>
                        <a:defRPr/>
                      </a:pPr>
                      <a:r>
                        <a:rPr lang="ru-RU" sz="1200" b="0" kern="0" dirty="0">
                          <a:solidFill>
                            <a:srgbClr val="F6F8F8"/>
                          </a:solidFill>
                          <a:latin typeface="Arial" panose="020B0604020202020204" pitchFamily="34" charset="0"/>
                          <a:cs typeface="Arial" panose="020B0604020202020204" pitchFamily="34" charset="0"/>
                        </a:rPr>
                        <a:t>10</a:t>
                      </a:r>
                      <a:r>
                        <a:rPr lang="ru-RU" sz="1200" b="0" kern="0" baseline="30000" dirty="0">
                          <a:solidFill>
                            <a:srgbClr val="F6F8F8"/>
                          </a:solidFill>
                          <a:latin typeface="Arial" panose="020B0604020202020204" pitchFamily="34" charset="0"/>
                          <a:cs typeface="Arial" panose="020B0604020202020204" pitchFamily="34" charset="0"/>
                        </a:rPr>
                        <a:t>10</a:t>
                      </a:r>
                      <a:endParaRPr lang="ru-RU" sz="1200" b="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6" rtl="0" eaLnBrk="1" fontAlgn="auto" latinLnBrk="0" hangingPunct="1">
                        <a:lnSpc>
                          <a:spcPct val="100000"/>
                        </a:lnSpc>
                        <a:spcBef>
                          <a:spcPts val="0"/>
                        </a:spcBef>
                        <a:spcAft>
                          <a:spcPts val="0"/>
                        </a:spcAft>
                        <a:buClrTx/>
                        <a:buSzTx/>
                        <a:buFontTx/>
                        <a:buNone/>
                        <a:tabLst/>
                        <a:defRPr/>
                      </a:pPr>
                      <a:r>
                        <a:rPr lang="ru-RU" sz="1200" b="0" kern="0" dirty="0">
                          <a:solidFill>
                            <a:srgbClr val="F6F8F8"/>
                          </a:solidFill>
                          <a:latin typeface="Arial" panose="020B0604020202020204" pitchFamily="34" charset="0"/>
                          <a:cs typeface="Arial" panose="020B0604020202020204" pitchFamily="34" charset="0"/>
                        </a:rPr>
                        <a:t>10</a:t>
                      </a:r>
                      <a:r>
                        <a:rPr lang="ru-RU" sz="1200" b="0" kern="0" baseline="30000" dirty="0">
                          <a:solidFill>
                            <a:srgbClr val="F6F8F8"/>
                          </a:solidFill>
                          <a:latin typeface="Arial" panose="020B0604020202020204" pitchFamily="34" charset="0"/>
                          <a:cs typeface="Arial" panose="020B0604020202020204" pitchFamily="34" charset="0"/>
                        </a:rPr>
                        <a:t>9</a:t>
                      </a:r>
                      <a:endParaRPr lang="ru-RU" sz="1200" b="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17524284"/>
                  </a:ext>
                </a:extLst>
              </a:tr>
              <a:tr h="484443">
                <a:tc>
                  <a:txBody>
                    <a:bodyPr/>
                    <a:lstStyle/>
                    <a:p>
                      <a:pPr marL="0" marR="0" indent="0" algn="l" defTabSz="914406" rtl="0" eaLnBrk="1" fontAlgn="auto" latinLnBrk="0" hangingPunct="1">
                        <a:lnSpc>
                          <a:spcPct val="100000"/>
                        </a:lnSpc>
                        <a:spcBef>
                          <a:spcPts val="0"/>
                        </a:spcBef>
                        <a:spcAft>
                          <a:spcPts val="0"/>
                        </a:spcAft>
                        <a:buClrTx/>
                        <a:buSzTx/>
                        <a:buFontTx/>
                        <a:buNone/>
                        <a:tabLst/>
                        <a:defRPr/>
                      </a:pPr>
                      <a:r>
                        <a:rPr lang="en-US" sz="1200" b="0" kern="0" dirty="0">
                          <a:solidFill>
                            <a:schemeClr val="bg1"/>
                          </a:solidFill>
                          <a:latin typeface="Arial" panose="020B0604020202020204" pitchFamily="34" charset="0"/>
                          <a:cs typeface="Arial" panose="020B0604020202020204" pitchFamily="34" charset="0"/>
                        </a:rPr>
                        <a:t>Max  </a:t>
                      </a:r>
                      <a:r>
                        <a:rPr lang="en-US" sz="1200" b="0" kern="0" dirty="0">
                          <a:solidFill>
                            <a:schemeClr val="bg1"/>
                          </a:solidFill>
                          <a:latin typeface="Arial" panose="020B0604020202020204" pitchFamily="34" charset="0"/>
                          <a:ea typeface="+mn-ea"/>
                          <a:cs typeface="Arial" panose="020B0604020202020204" pitchFamily="34" charset="0"/>
                        </a:rPr>
                        <a:t>capacity </a:t>
                      </a:r>
                      <a:r>
                        <a:rPr lang="en-US" sz="1200" b="0" kern="0" dirty="0">
                          <a:solidFill>
                            <a:srgbClr val="F6F8F8"/>
                          </a:solidFill>
                          <a:latin typeface="Arial" panose="020B0604020202020204" pitchFamily="34" charset="0"/>
                          <a:cs typeface="Arial" panose="020B0604020202020204" pitchFamily="34" charset="0"/>
                        </a:rPr>
                        <a:t>of simulated reactors,</a:t>
                      </a:r>
                      <a:r>
                        <a:rPr lang="en-US" sz="1200" b="0" kern="0" baseline="0" dirty="0">
                          <a:solidFill>
                            <a:srgbClr val="F6F8F8"/>
                          </a:solidFill>
                          <a:latin typeface="Arial" panose="020B0604020202020204" pitchFamily="34" charset="0"/>
                          <a:cs typeface="Arial" panose="020B0604020202020204" pitchFamily="34" charset="0"/>
                        </a:rPr>
                        <a:t> MW</a:t>
                      </a:r>
                      <a:endParaRPr lang="ru-RU" sz="12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6" rtl="0" eaLnBrk="1" fontAlgn="auto" latinLnBrk="0" hangingPunct="1">
                        <a:lnSpc>
                          <a:spcPct val="100000"/>
                        </a:lnSpc>
                        <a:spcBef>
                          <a:spcPts val="0"/>
                        </a:spcBef>
                        <a:spcAft>
                          <a:spcPts val="0"/>
                        </a:spcAft>
                        <a:buClrTx/>
                        <a:buSzTx/>
                        <a:buFontTx/>
                        <a:buNone/>
                        <a:tabLst/>
                        <a:defRPr/>
                      </a:pPr>
                      <a:r>
                        <a:rPr lang="ru-RU" sz="1200" b="0" kern="0" dirty="0">
                          <a:solidFill>
                            <a:srgbClr val="F6F8F8"/>
                          </a:solidFill>
                          <a:latin typeface="Arial" panose="020B0604020202020204" pitchFamily="34" charset="0"/>
                          <a:cs typeface="Arial" panose="020B0604020202020204" pitchFamily="34" charset="0"/>
                        </a:rPr>
                        <a:t>350 (</a:t>
                      </a:r>
                      <a:r>
                        <a:rPr lang="en-US" sz="1200" b="0" kern="0" dirty="0">
                          <a:solidFill>
                            <a:srgbClr val="F6F8F8"/>
                          </a:solidFill>
                          <a:latin typeface="Arial" panose="020B0604020202020204" pitchFamily="34" charset="0"/>
                          <a:cs typeface="Arial" panose="020B0604020202020204" pitchFamily="34" charset="0"/>
                        </a:rPr>
                        <a:t>el</a:t>
                      </a:r>
                      <a:r>
                        <a:rPr lang="ru-RU" sz="1200" b="0" kern="0" dirty="0">
                          <a:solidFill>
                            <a:srgbClr val="F6F8F8"/>
                          </a:solidFill>
                          <a:latin typeface="Arial" panose="020B0604020202020204" pitchFamily="34" charset="0"/>
                          <a:cs typeface="Arial" panose="020B0604020202020204" pitchFamily="34" charset="0"/>
                        </a:rPr>
                        <a:t>.)</a:t>
                      </a:r>
                      <a:endParaRPr lang="ru-RU" sz="1200" b="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6" rtl="0" eaLnBrk="1" fontAlgn="auto" latinLnBrk="0" hangingPunct="1">
                        <a:lnSpc>
                          <a:spcPct val="100000"/>
                        </a:lnSpc>
                        <a:spcBef>
                          <a:spcPts val="0"/>
                        </a:spcBef>
                        <a:spcAft>
                          <a:spcPts val="0"/>
                        </a:spcAft>
                        <a:buClrTx/>
                        <a:buSzTx/>
                        <a:buFontTx/>
                        <a:buNone/>
                        <a:tabLst/>
                        <a:defRPr/>
                      </a:pPr>
                      <a:r>
                        <a:rPr lang="ru-RU" sz="1200" b="0" kern="0" dirty="0">
                          <a:solidFill>
                            <a:srgbClr val="F6F8F8"/>
                          </a:solidFill>
                          <a:latin typeface="Arial" panose="020B0604020202020204" pitchFamily="34" charset="0"/>
                          <a:cs typeface="Arial" panose="020B0604020202020204" pitchFamily="34" charset="0"/>
                        </a:rPr>
                        <a:t>3000 (</a:t>
                      </a:r>
                      <a:r>
                        <a:rPr lang="en-US" sz="1200" b="0" kern="0" dirty="0">
                          <a:solidFill>
                            <a:srgbClr val="F6F8F8"/>
                          </a:solidFill>
                          <a:latin typeface="Arial" panose="020B0604020202020204" pitchFamily="34" charset="0"/>
                          <a:cs typeface="Arial" panose="020B0604020202020204" pitchFamily="34" charset="0"/>
                        </a:rPr>
                        <a:t>el</a:t>
                      </a:r>
                      <a:r>
                        <a:rPr lang="ru-RU" sz="1200" b="0" kern="0" dirty="0">
                          <a:solidFill>
                            <a:srgbClr val="F6F8F8"/>
                          </a:solidFill>
                          <a:latin typeface="Arial" panose="020B0604020202020204" pitchFamily="34" charset="0"/>
                          <a:cs typeface="Arial" panose="020B0604020202020204" pitchFamily="34" charset="0"/>
                        </a:rPr>
                        <a:t>.)</a:t>
                      </a:r>
                      <a:endParaRPr lang="ru-RU" sz="1200" b="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49076859"/>
                  </a:ext>
                </a:extLst>
              </a:tr>
              <a:tr h="339401">
                <a:tc>
                  <a:txBody>
                    <a:bodyPr/>
                    <a:lstStyle/>
                    <a:p>
                      <a:pPr marL="0" marR="0" indent="0" algn="l" defTabSz="914406" rtl="0" eaLnBrk="1" fontAlgn="auto" latinLnBrk="0" hangingPunct="1">
                        <a:lnSpc>
                          <a:spcPct val="100000"/>
                        </a:lnSpc>
                        <a:spcBef>
                          <a:spcPts val="0"/>
                        </a:spcBef>
                        <a:spcAft>
                          <a:spcPts val="0"/>
                        </a:spcAft>
                        <a:buClrTx/>
                        <a:buSzTx/>
                        <a:buFontTx/>
                        <a:buNone/>
                        <a:tabLst/>
                        <a:defRPr/>
                      </a:pPr>
                      <a:r>
                        <a:rPr lang="en-US" sz="1200" b="0" kern="0" dirty="0">
                          <a:solidFill>
                            <a:srgbClr val="F6F8F8"/>
                          </a:solidFill>
                          <a:latin typeface="Arial" panose="020B0604020202020204" pitchFamily="34" charset="0"/>
                          <a:cs typeface="Arial" panose="020B0604020202020204" pitchFamily="34" charset="0"/>
                        </a:rPr>
                        <a:t>Simulated</a:t>
                      </a:r>
                      <a:r>
                        <a:rPr lang="en-US" sz="1200" b="0" kern="0" baseline="0" dirty="0">
                          <a:solidFill>
                            <a:srgbClr val="F6F8F8"/>
                          </a:solidFill>
                          <a:latin typeface="Arial" panose="020B0604020202020204" pitchFamily="34" charset="0"/>
                          <a:cs typeface="Arial" panose="020B0604020202020204" pitchFamily="34" charset="0"/>
                        </a:rPr>
                        <a:t> coolant</a:t>
                      </a:r>
                      <a:endParaRPr lang="ru-RU" sz="12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0" kern="0" dirty="0">
                          <a:solidFill>
                            <a:srgbClr val="F6F8F8"/>
                          </a:solidFill>
                          <a:latin typeface="Arial" panose="020B0604020202020204" pitchFamily="34" charset="0"/>
                          <a:ea typeface="+mn-ea"/>
                          <a:cs typeface="Arial" panose="020B0604020202020204" pitchFamily="34" charset="0"/>
                        </a:rPr>
                        <a:t>Na, Pb, Pb-Bi, </a:t>
                      </a:r>
                      <a:r>
                        <a:rPr lang="en-US" sz="1200" b="0" kern="0" dirty="0">
                          <a:solidFill>
                            <a:srgbClr val="F6F8F8"/>
                          </a:solidFill>
                          <a:latin typeface="Arial" panose="020B0604020202020204" pitchFamily="34" charset="0"/>
                          <a:ea typeface="+mn-ea"/>
                          <a:cs typeface="Arial" panose="020B0604020202020204" pitchFamily="34" charset="0"/>
                        </a:rPr>
                        <a:t>water, gas</a:t>
                      </a:r>
                    </a:p>
                  </a:txBody>
                  <a:tcPr marL="58341" marR="583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ru-RU" sz="1300" dirty="0">
                        <a:solidFill>
                          <a:schemeClr val="bg1"/>
                        </a:solidFill>
                        <a:effectLst/>
                        <a:latin typeface="Rosatom"/>
                        <a:ea typeface="Rosatom"/>
                        <a:cs typeface="Rosatom"/>
                      </a:endParaRPr>
                    </a:p>
                  </a:txBody>
                  <a:tcPr marL="58341" marR="58341" marT="0"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82912958"/>
                  </a:ext>
                </a:extLst>
              </a:tr>
              <a:tr h="339401">
                <a:tc>
                  <a:txBody>
                    <a:bodyPr/>
                    <a:lstStyle/>
                    <a:p>
                      <a:pPr marL="0" marR="0" indent="0" algn="l" defTabSz="914406" rtl="0" eaLnBrk="1" fontAlgn="auto" latinLnBrk="0" hangingPunct="1">
                        <a:lnSpc>
                          <a:spcPct val="100000"/>
                        </a:lnSpc>
                        <a:spcBef>
                          <a:spcPts val="0"/>
                        </a:spcBef>
                        <a:spcAft>
                          <a:spcPts val="0"/>
                        </a:spcAft>
                        <a:buClrTx/>
                        <a:buSzTx/>
                        <a:buFontTx/>
                        <a:buNone/>
                        <a:tabLst/>
                        <a:defRPr/>
                      </a:pPr>
                      <a:r>
                        <a:rPr lang="en-US" sz="1200" b="0" kern="0" dirty="0">
                          <a:solidFill>
                            <a:srgbClr val="FFFFFF"/>
                          </a:solidFill>
                          <a:latin typeface="Arial" panose="020B0604020202020204" pitchFamily="34" charset="0"/>
                          <a:cs typeface="Arial" panose="020B0604020202020204" pitchFamily="34" charset="0"/>
                        </a:rPr>
                        <a:t>Reflector</a:t>
                      </a:r>
                      <a:endParaRPr lang="ru-RU" sz="12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ru-RU" sz="1200" b="0" kern="0" dirty="0">
                          <a:solidFill>
                            <a:srgbClr val="F6F8F8"/>
                          </a:solidFill>
                          <a:latin typeface="Arial" panose="020B0604020202020204" pitchFamily="34" charset="0"/>
                          <a:ea typeface="+mn-ea"/>
                          <a:cs typeface="Arial" panose="020B0604020202020204" pitchFamily="34" charset="0"/>
                        </a:rPr>
                        <a:t>U, UO2, </a:t>
                      </a:r>
                      <a:r>
                        <a:rPr lang="ru-RU" sz="1200" b="0" kern="0" dirty="0" err="1">
                          <a:solidFill>
                            <a:srgbClr val="F6F8F8"/>
                          </a:solidFill>
                          <a:latin typeface="Arial" panose="020B0604020202020204" pitchFamily="34" charset="0"/>
                          <a:ea typeface="+mn-ea"/>
                          <a:cs typeface="Arial" panose="020B0604020202020204" pitchFamily="34" charset="0"/>
                        </a:rPr>
                        <a:t>Pb</a:t>
                      </a:r>
                      <a:r>
                        <a:rPr lang="ru-RU" sz="1200" b="0" kern="0" dirty="0">
                          <a:solidFill>
                            <a:srgbClr val="F6F8F8"/>
                          </a:solidFill>
                          <a:latin typeface="Arial" panose="020B0604020202020204" pitchFamily="34" charset="0"/>
                          <a:ea typeface="+mn-ea"/>
                          <a:cs typeface="Arial" panose="020B0604020202020204" pitchFamily="34" charset="0"/>
                        </a:rPr>
                        <a:t>, </a:t>
                      </a:r>
                      <a:r>
                        <a:rPr lang="ru-RU" sz="1200" b="0" kern="0" dirty="0" err="1">
                          <a:solidFill>
                            <a:srgbClr val="F6F8F8"/>
                          </a:solidFill>
                          <a:latin typeface="Arial" panose="020B0604020202020204" pitchFamily="34" charset="0"/>
                          <a:ea typeface="+mn-ea"/>
                          <a:cs typeface="Arial" panose="020B0604020202020204" pitchFamily="34" charset="0"/>
                        </a:rPr>
                        <a:t>Pb-Bi</a:t>
                      </a:r>
                      <a:r>
                        <a:rPr lang="ru-RU" sz="1200" b="0" kern="0" dirty="0">
                          <a:solidFill>
                            <a:srgbClr val="F6F8F8"/>
                          </a:solidFill>
                          <a:latin typeface="Arial" panose="020B0604020202020204" pitchFamily="34" charset="0"/>
                          <a:ea typeface="+mn-ea"/>
                          <a:cs typeface="Arial" panose="020B0604020202020204" pitchFamily="34" charset="0"/>
                        </a:rPr>
                        <a:t>, </a:t>
                      </a:r>
                      <a:r>
                        <a:rPr lang="en-US" sz="1200" b="0" kern="0" dirty="0">
                          <a:solidFill>
                            <a:srgbClr val="F6F8F8"/>
                          </a:solidFill>
                          <a:latin typeface="Arial" panose="020B0604020202020204" pitchFamily="34" charset="0"/>
                          <a:ea typeface="+mn-ea"/>
                          <a:cs typeface="Arial" panose="020B0604020202020204" pitchFamily="34" charset="0"/>
                        </a:rPr>
                        <a:t>steel,</a:t>
                      </a:r>
                      <a:r>
                        <a:rPr lang="en-US" sz="1200" b="0" kern="0" baseline="0" dirty="0">
                          <a:solidFill>
                            <a:srgbClr val="F6F8F8"/>
                          </a:solidFill>
                          <a:latin typeface="Arial" panose="020B0604020202020204" pitchFamily="34" charset="0"/>
                          <a:ea typeface="+mn-ea"/>
                          <a:cs typeface="Arial" panose="020B0604020202020204" pitchFamily="34" charset="0"/>
                        </a:rPr>
                        <a:t> </a:t>
                      </a:r>
                      <a:r>
                        <a:rPr lang="en-US" sz="1200" b="0" kern="0" baseline="0" dirty="0" err="1">
                          <a:solidFill>
                            <a:srgbClr val="F6F8F8"/>
                          </a:solidFill>
                          <a:latin typeface="Arial" panose="020B0604020202020204" pitchFamily="34" charset="0"/>
                          <a:ea typeface="+mn-ea"/>
                          <a:cs typeface="Arial" panose="020B0604020202020204" pitchFamily="34" charset="0"/>
                        </a:rPr>
                        <a:t>etc</a:t>
                      </a:r>
                      <a:r>
                        <a:rPr lang="ru-RU" sz="1200" b="0" kern="0" dirty="0">
                          <a:solidFill>
                            <a:srgbClr val="F6F8F8"/>
                          </a:solidFill>
                          <a:latin typeface="Arial" panose="020B0604020202020204" pitchFamily="34" charset="0"/>
                          <a:ea typeface="+mn-ea"/>
                          <a:cs typeface="Arial" panose="020B0604020202020204" pitchFamily="34" charset="0"/>
                        </a:rPr>
                        <a:t>.</a:t>
                      </a:r>
                    </a:p>
                  </a:txBody>
                  <a:tcPr marL="58341" marR="583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ru-RU" sz="1300" dirty="0">
                        <a:solidFill>
                          <a:schemeClr val="bg1"/>
                        </a:solidFill>
                        <a:effectLst/>
                        <a:latin typeface="Rosatom"/>
                        <a:ea typeface="Rosatom"/>
                        <a:cs typeface="Rosatom"/>
                      </a:endParaRPr>
                    </a:p>
                  </a:txBody>
                  <a:tcPr marL="58341" marR="58341" marT="0"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830972"/>
                  </a:ext>
                </a:extLst>
              </a:tr>
              <a:tr h="476710">
                <a:tc>
                  <a:txBody>
                    <a:bodyPr/>
                    <a:lstStyle/>
                    <a:p>
                      <a:pPr marL="0" marR="0" indent="0" algn="l" defTabSz="914406" rtl="0" eaLnBrk="1" fontAlgn="auto" latinLnBrk="0" hangingPunct="1">
                        <a:lnSpc>
                          <a:spcPct val="100000"/>
                        </a:lnSpc>
                        <a:spcBef>
                          <a:spcPts val="0"/>
                        </a:spcBef>
                        <a:spcAft>
                          <a:spcPts val="0"/>
                        </a:spcAft>
                        <a:buClrTx/>
                        <a:buSzTx/>
                        <a:buFontTx/>
                        <a:buNone/>
                        <a:tabLst/>
                        <a:defRPr/>
                      </a:pPr>
                      <a:r>
                        <a:rPr lang="en-US" sz="1200" b="0" kern="0" dirty="0">
                          <a:solidFill>
                            <a:srgbClr val="FFFFFF"/>
                          </a:solidFill>
                          <a:latin typeface="Arial" panose="020B0604020202020204" pitchFamily="34" charset="0"/>
                          <a:cs typeface="Arial" panose="020B0604020202020204" pitchFamily="34" charset="0"/>
                        </a:rPr>
                        <a:t>Moderator for light water reactors</a:t>
                      </a:r>
                      <a:endParaRPr lang="ru-RU" sz="12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en-US" sz="1200" b="0" kern="0" dirty="0">
                          <a:solidFill>
                            <a:srgbClr val="F6F8F8"/>
                          </a:solidFill>
                          <a:latin typeface="Arial" panose="020B0604020202020204" pitchFamily="34" charset="0"/>
                          <a:ea typeface="+mn-ea"/>
                          <a:cs typeface="Arial" panose="020B0604020202020204" pitchFamily="34" charset="0"/>
                        </a:rPr>
                        <a:t>distillate</a:t>
                      </a:r>
                      <a:r>
                        <a:rPr lang="ru-RU" sz="1200" b="0" kern="0" dirty="0">
                          <a:solidFill>
                            <a:srgbClr val="F6F8F8"/>
                          </a:solidFill>
                          <a:latin typeface="Arial" panose="020B0604020202020204" pitchFamily="34" charset="0"/>
                          <a:ea typeface="+mn-ea"/>
                          <a:cs typeface="Arial" panose="020B0604020202020204" pitchFamily="34" charset="0"/>
                        </a:rPr>
                        <a:t>, </a:t>
                      </a:r>
                      <a:r>
                        <a:rPr lang="en-US" sz="1200" b="0" kern="0" dirty="0">
                          <a:solidFill>
                            <a:srgbClr val="F6F8F8"/>
                          </a:solidFill>
                          <a:latin typeface="Arial" panose="020B0604020202020204" pitchFamily="34" charset="0"/>
                          <a:ea typeface="+mn-ea"/>
                          <a:cs typeface="Arial" panose="020B0604020202020204" pitchFamily="34" charset="0"/>
                        </a:rPr>
                        <a:t>boron solution</a:t>
                      </a:r>
                      <a:r>
                        <a:rPr lang="ru-RU" sz="1200" b="0" kern="0" dirty="0">
                          <a:solidFill>
                            <a:srgbClr val="F6F8F8"/>
                          </a:solidFill>
                          <a:latin typeface="Arial" panose="020B0604020202020204" pitchFamily="34" charset="0"/>
                          <a:ea typeface="+mn-ea"/>
                          <a:cs typeface="Arial" panose="020B0604020202020204" pitchFamily="34" charset="0"/>
                        </a:rPr>
                        <a:t>, </a:t>
                      </a:r>
                      <a:r>
                        <a:rPr lang="en-US" sz="1200" b="0" kern="0" dirty="0">
                          <a:solidFill>
                            <a:srgbClr val="F6F8F8"/>
                          </a:solidFill>
                          <a:latin typeface="Arial" panose="020B0604020202020204" pitchFamily="34" charset="0"/>
                          <a:ea typeface="+mn-ea"/>
                          <a:cs typeface="Arial" panose="020B0604020202020204" pitchFamily="34" charset="0"/>
                        </a:rPr>
                        <a:t> polyethylene</a:t>
                      </a:r>
                      <a:r>
                        <a:rPr lang="ru-RU" sz="1200" b="0" kern="0" dirty="0">
                          <a:solidFill>
                            <a:srgbClr val="F6F8F8"/>
                          </a:solidFill>
                          <a:latin typeface="Arial" panose="020B0604020202020204" pitchFamily="34" charset="0"/>
                          <a:ea typeface="+mn-ea"/>
                          <a:cs typeface="Arial" panose="020B0604020202020204" pitchFamily="34" charset="0"/>
                        </a:rPr>
                        <a:t>, </a:t>
                      </a:r>
                      <a:r>
                        <a:rPr lang="en-US" sz="1200" b="0" kern="0" dirty="0">
                          <a:solidFill>
                            <a:srgbClr val="F6F8F8"/>
                          </a:solidFill>
                          <a:latin typeface="Arial" panose="020B0604020202020204" pitchFamily="34" charset="0"/>
                          <a:ea typeface="+mn-ea"/>
                          <a:cs typeface="Arial" panose="020B0604020202020204" pitchFamily="34" charset="0"/>
                        </a:rPr>
                        <a:t>graphite</a:t>
                      </a:r>
                      <a:endParaRPr lang="ru-RU" sz="1200" b="0" kern="0" dirty="0">
                        <a:solidFill>
                          <a:srgbClr val="F6F8F8"/>
                        </a:solidFill>
                        <a:latin typeface="Arial" panose="020B0604020202020204" pitchFamily="34" charset="0"/>
                        <a:ea typeface="+mn-ea"/>
                        <a:cs typeface="Arial" panose="020B0604020202020204" pitchFamily="34" charset="0"/>
                      </a:endParaRPr>
                    </a:p>
                  </a:txBody>
                  <a:tcPr marL="58341" marR="583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ru-RU" sz="1300" dirty="0">
                        <a:solidFill>
                          <a:schemeClr val="bg1"/>
                        </a:solidFill>
                        <a:effectLst/>
                        <a:latin typeface="Rosatom"/>
                        <a:ea typeface="Rosatom"/>
                        <a:cs typeface="Rosatom"/>
                      </a:endParaRPr>
                    </a:p>
                  </a:txBody>
                  <a:tcPr marL="58341" marR="58341" marT="0"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04704819"/>
                  </a:ext>
                </a:extLst>
              </a:tr>
            </a:tbl>
          </a:graphicData>
        </a:graphic>
      </p:graphicFrame>
      <p:sp>
        <p:nvSpPr>
          <p:cNvPr id="9" name="TextBox 8">
            <a:extLst>
              <a:ext uri="{FF2B5EF4-FFF2-40B4-BE49-F238E27FC236}">
                <a16:creationId xmlns:a16="http://schemas.microsoft.com/office/drawing/2014/main" xmlns="" id="{3C9B06BB-620B-44CF-BE52-7295CC8A4AC7}"/>
              </a:ext>
            </a:extLst>
          </p:cNvPr>
          <p:cNvSpPr txBox="1"/>
          <p:nvPr/>
        </p:nvSpPr>
        <p:spPr>
          <a:xfrm>
            <a:off x="816140" y="892554"/>
            <a:ext cx="7907254" cy="276999"/>
          </a:xfrm>
          <a:prstGeom prst="rect">
            <a:avLst/>
          </a:prstGeom>
          <a:noFill/>
        </p:spPr>
        <p:txBody>
          <a:bodyPr wrap="square">
            <a:spAutoFit/>
          </a:bodyPr>
          <a:lstStyle/>
          <a:p>
            <a:r>
              <a:rPr lang="en-US" sz="1200" b="1" dirty="0">
                <a:solidFill>
                  <a:schemeClr val="bg1"/>
                </a:solidFill>
                <a:latin typeface="Arial" panose="020B0604020202020204" pitchFamily="34" charset="0"/>
                <a:cs typeface="Arial" panose="020B0604020202020204" pitchFamily="34" charset="0"/>
              </a:rPr>
              <a:t>BFS complex includes</a:t>
            </a:r>
            <a:r>
              <a:rPr lang="ru-RU" sz="1200" b="1" dirty="0">
                <a:solidFill>
                  <a:schemeClr val="bg1"/>
                </a:solidFill>
                <a:latin typeface="Arial" panose="020B0604020202020204" pitchFamily="34" charset="0"/>
                <a:cs typeface="Arial" panose="020B0604020202020204" pitchFamily="34" charset="0"/>
              </a:rPr>
              <a:t> 2 </a:t>
            </a:r>
            <a:r>
              <a:rPr lang="en-US" sz="1200" b="1" dirty="0">
                <a:solidFill>
                  <a:schemeClr val="bg1"/>
                </a:solidFill>
                <a:latin typeface="Arial" panose="020B0604020202020204" pitchFamily="34" charset="0"/>
                <a:cs typeface="Arial" panose="020B0604020202020204" pitchFamily="34" charset="0"/>
              </a:rPr>
              <a:t>critical facilities BFS-1 and BFS-2, and an electron accelerator MI</a:t>
            </a:r>
            <a:r>
              <a:rPr lang="ru-RU" sz="1200" b="1" dirty="0">
                <a:solidFill>
                  <a:schemeClr val="bg1"/>
                </a:solidFill>
                <a:latin typeface="Arial" panose="020B0604020202020204" pitchFamily="34" charset="0"/>
                <a:cs typeface="Arial" panose="020B0604020202020204" pitchFamily="34" charset="0"/>
              </a:rPr>
              <a:t>-30</a:t>
            </a:r>
          </a:p>
        </p:txBody>
      </p:sp>
      <p:pic>
        <p:nvPicPr>
          <p:cNvPr id="47" name="Рисунок 46">
            <a:extLst>
              <a:ext uri="{FF2B5EF4-FFF2-40B4-BE49-F238E27FC236}">
                <a16:creationId xmlns:a16="http://schemas.microsoft.com/office/drawing/2014/main" xmlns="" id="{59085C79-B596-44EC-AE0B-16EDB70A94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818" y="1092055"/>
            <a:ext cx="584983" cy="556280"/>
          </a:xfrm>
          <a:prstGeom prst="rect">
            <a:avLst/>
          </a:prstGeom>
        </p:spPr>
      </p:pic>
      <p:pic>
        <p:nvPicPr>
          <p:cNvPr id="48" name="Рисунок 47">
            <a:extLst>
              <a:ext uri="{FF2B5EF4-FFF2-40B4-BE49-F238E27FC236}">
                <a16:creationId xmlns:a16="http://schemas.microsoft.com/office/drawing/2014/main" xmlns="" id="{6D57809F-1F00-46CC-A38F-DA2BD43FC1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2345" y="1011367"/>
            <a:ext cx="757085" cy="719937"/>
          </a:xfrm>
          <a:prstGeom prst="rect">
            <a:avLst/>
          </a:prstGeom>
        </p:spPr>
      </p:pic>
      <p:sp>
        <p:nvSpPr>
          <p:cNvPr id="11" name="Rectangle: Single Corner Rounded 39">
            <a:extLst>
              <a:ext uri="{FF2B5EF4-FFF2-40B4-BE49-F238E27FC236}">
                <a16:creationId xmlns:a16="http://schemas.microsoft.com/office/drawing/2014/main" xmlns="" id="{D62CCC17-00DA-435E-A46E-46E01B09E0AE}"/>
              </a:ext>
            </a:extLst>
          </p:cNvPr>
          <p:cNvSpPr/>
          <p:nvPr/>
        </p:nvSpPr>
        <p:spPr>
          <a:xfrm flipH="1">
            <a:off x="755579" y="1166135"/>
            <a:ext cx="8388421" cy="3977365"/>
          </a:xfrm>
          <a:prstGeom prst="round1Rect">
            <a:avLst>
              <a:gd name="adj" fmla="val 15662"/>
            </a:avLst>
          </a:prstGeom>
          <a:solidFill>
            <a:srgbClr val="025EA1"/>
          </a:solidFill>
          <a:ln>
            <a:noFill/>
          </a:ln>
          <a:effectLst>
            <a:outerShdw blurRad="444500" dist="38100" dir="2700000" algn="tl" rotWithShape="0">
              <a:srgbClr val="003274">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342718">
              <a:defRPr/>
            </a:pPr>
            <a:endParaRPr lang="en-US" sz="1400" dirty="0">
              <a:solidFill>
                <a:prstClr val="white"/>
              </a:solidFill>
              <a:latin typeface="Segoe UI Light" panose="020B0502040204020203" pitchFamily="34" charset="0"/>
              <a:cs typeface="Segoe UI Light" panose="020B0502040204020203" pitchFamily="34" charset="0"/>
            </a:endParaRPr>
          </a:p>
        </p:txBody>
      </p:sp>
      <p:graphicFrame>
        <p:nvGraphicFramePr>
          <p:cNvPr id="12" name="Table 10">
            <a:extLst>
              <a:ext uri="{FF2B5EF4-FFF2-40B4-BE49-F238E27FC236}">
                <a16:creationId xmlns:a16="http://schemas.microsoft.com/office/drawing/2014/main" xmlns="" id="{3C8F02C0-31DD-4701-8D6B-21FC008EDA56}"/>
              </a:ext>
            </a:extLst>
          </p:cNvPr>
          <p:cNvGraphicFramePr>
            <a:graphicFrameLocks noGrp="1"/>
          </p:cNvGraphicFramePr>
          <p:nvPr>
            <p:extLst>
              <p:ext uri="{D42A27DB-BD31-4B8C-83A1-F6EECF244321}">
                <p14:modId xmlns:p14="http://schemas.microsoft.com/office/powerpoint/2010/main" val="1060639068"/>
              </p:ext>
            </p:extLst>
          </p:nvPr>
        </p:nvGraphicFramePr>
        <p:xfrm>
          <a:off x="1262358" y="1238783"/>
          <a:ext cx="7126066" cy="3612520"/>
        </p:xfrm>
        <a:graphic>
          <a:graphicData uri="http://schemas.openxmlformats.org/drawingml/2006/table">
            <a:tbl>
              <a:tblPr firstRow="1" bandRow="1">
                <a:tableStyleId>{7E9639D4-E3E2-4D34-9284-5A2195B3D0D7}</a:tableStyleId>
              </a:tblPr>
              <a:tblGrid>
                <a:gridCol w="2869055">
                  <a:extLst>
                    <a:ext uri="{9D8B030D-6E8A-4147-A177-3AD203B41FA5}">
                      <a16:colId xmlns:a16="http://schemas.microsoft.com/office/drawing/2014/main" xmlns="" val="4286264654"/>
                    </a:ext>
                  </a:extLst>
                </a:gridCol>
                <a:gridCol w="2240787">
                  <a:extLst>
                    <a:ext uri="{9D8B030D-6E8A-4147-A177-3AD203B41FA5}">
                      <a16:colId xmlns:a16="http://schemas.microsoft.com/office/drawing/2014/main" xmlns="" val="2170657219"/>
                    </a:ext>
                  </a:extLst>
                </a:gridCol>
                <a:gridCol w="2016224">
                  <a:extLst>
                    <a:ext uri="{9D8B030D-6E8A-4147-A177-3AD203B41FA5}">
                      <a16:colId xmlns:a16="http://schemas.microsoft.com/office/drawing/2014/main" xmlns="" val="1871598530"/>
                    </a:ext>
                  </a:extLst>
                </a:gridCol>
              </a:tblGrid>
              <a:tr h="729530">
                <a:tc>
                  <a:txBody>
                    <a:bodyPr/>
                    <a:lstStyle/>
                    <a:p>
                      <a:pPr marL="0" marR="0" indent="0" algn="l" defTabSz="914406" rtl="0" eaLnBrk="1" fontAlgn="auto" latinLnBrk="0" hangingPunct="1">
                        <a:lnSpc>
                          <a:spcPct val="100000"/>
                        </a:lnSpc>
                        <a:spcBef>
                          <a:spcPts val="600"/>
                        </a:spcBef>
                        <a:spcAft>
                          <a:spcPts val="0"/>
                        </a:spcAft>
                        <a:buClrTx/>
                        <a:buSzTx/>
                        <a:buFontTx/>
                        <a:buNone/>
                        <a:tabLst/>
                        <a:defRPr/>
                      </a:pPr>
                      <a:endParaRPr lang="en-US" sz="1200" b="1" kern="0" spc="23" dirty="0">
                        <a:solidFill>
                          <a:srgbClr val="F6F8F8"/>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6" rtl="0" eaLnBrk="1" fontAlgn="auto" latinLnBrk="0" hangingPunct="1">
                        <a:lnSpc>
                          <a:spcPct val="100000"/>
                        </a:lnSpc>
                        <a:spcBef>
                          <a:spcPts val="600"/>
                        </a:spcBef>
                        <a:spcAft>
                          <a:spcPts val="0"/>
                        </a:spcAft>
                        <a:buClrTx/>
                        <a:buSzTx/>
                        <a:buFontTx/>
                        <a:buNone/>
                        <a:tabLst/>
                        <a:defRPr/>
                      </a:pPr>
                      <a:endParaRPr lang="ru-RU" altLang="ru-RU" sz="1200" b="1" dirty="0">
                        <a:solidFill>
                          <a:schemeClr val="bg1"/>
                        </a:solidFill>
                        <a:latin typeface="Arial" panose="020B0604020202020204" pitchFamily="34" charset="0"/>
                        <a:ea typeface="Arial" charset="0"/>
                        <a:cs typeface="Arial" panose="020B0604020202020204" pitchFamily="34" charset="0"/>
                      </a:endParaRPr>
                    </a:p>
                    <a:p>
                      <a:pPr marL="0" marR="0" lvl="0" indent="0" algn="ctr" defTabSz="914406" rtl="0" eaLnBrk="1" fontAlgn="auto" latinLnBrk="0" hangingPunct="1">
                        <a:lnSpc>
                          <a:spcPct val="100000"/>
                        </a:lnSpc>
                        <a:spcBef>
                          <a:spcPts val="600"/>
                        </a:spcBef>
                        <a:spcAft>
                          <a:spcPts val="0"/>
                        </a:spcAft>
                        <a:buClrTx/>
                        <a:buSzTx/>
                        <a:buFontTx/>
                        <a:buNone/>
                        <a:tabLst/>
                        <a:defRPr/>
                      </a:pPr>
                      <a:endParaRPr lang="ru-RU" altLang="ru-RU" sz="1200" b="1" dirty="0">
                        <a:solidFill>
                          <a:schemeClr val="bg1"/>
                        </a:solidFill>
                        <a:latin typeface="Arial" panose="020B0604020202020204" pitchFamily="34" charset="0"/>
                        <a:ea typeface="Arial" charset="0"/>
                        <a:cs typeface="Arial" panose="020B0604020202020204" pitchFamily="34" charset="0"/>
                      </a:endParaRPr>
                    </a:p>
                    <a:p>
                      <a:pPr marL="0" marR="0" lvl="0" indent="0" algn="ctr" defTabSz="914406" rtl="0" eaLnBrk="1" fontAlgn="auto" latinLnBrk="0" hangingPunct="1">
                        <a:lnSpc>
                          <a:spcPct val="100000"/>
                        </a:lnSpc>
                        <a:spcBef>
                          <a:spcPts val="600"/>
                        </a:spcBef>
                        <a:spcAft>
                          <a:spcPts val="0"/>
                        </a:spcAft>
                        <a:buClrTx/>
                        <a:buSzTx/>
                        <a:buFontTx/>
                        <a:buNone/>
                        <a:tabLst/>
                        <a:defRPr/>
                      </a:pPr>
                      <a:r>
                        <a:rPr lang="en-US" altLang="ru-RU" sz="1200" b="1" dirty="0">
                          <a:solidFill>
                            <a:schemeClr val="bg1"/>
                          </a:solidFill>
                          <a:latin typeface="Arial" panose="020B0604020202020204" pitchFamily="34" charset="0"/>
                          <a:ea typeface="Arial" charset="0"/>
                          <a:cs typeface="Arial" panose="020B0604020202020204" pitchFamily="34" charset="0"/>
                        </a:rPr>
                        <a:t>BFS</a:t>
                      </a:r>
                      <a:r>
                        <a:rPr lang="ru-RU" altLang="ru-RU" sz="1200" b="1" dirty="0">
                          <a:solidFill>
                            <a:schemeClr val="bg1"/>
                          </a:solidFill>
                          <a:latin typeface="Arial" panose="020B0604020202020204" pitchFamily="34" charset="0"/>
                          <a:ea typeface="Arial" charset="0"/>
                          <a:cs typeface="Arial" panose="020B0604020202020204" pitchFamily="34" charset="0"/>
                        </a:rPr>
                        <a:t>-1</a:t>
                      </a:r>
                      <a:endParaRPr lang="en-US" altLang="ru-RU" sz="1200" b="1" dirty="0">
                        <a:solidFill>
                          <a:schemeClr val="bg1"/>
                        </a:solidFill>
                        <a:latin typeface="Arial" panose="020B0604020202020204" pitchFamily="34" charset="0"/>
                        <a:ea typeface="Arial"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6" rtl="0" eaLnBrk="1" fontAlgn="auto" latinLnBrk="0" hangingPunct="1">
                        <a:lnSpc>
                          <a:spcPct val="100000"/>
                        </a:lnSpc>
                        <a:spcBef>
                          <a:spcPts val="600"/>
                        </a:spcBef>
                        <a:spcAft>
                          <a:spcPts val="0"/>
                        </a:spcAft>
                        <a:buClrTx/>
                        <a:buSzTx/>
                        <a:buFontTx/>
                        <a:buNone/>
                        <a:tabLst/>
                        <a:defRPr/>
                      </a:pPr>
                      <a:endParaRPr lang="ru-RU" altLang="ru-RU" sz="1200" b="1" dirty="0">
                        <a:solidFill>
                          <a:schemeClr val="bg1"/>
                        </a:solidFill>
                        <a:latin typeface="Arial" panose="020B0604020202020204" pitchFamily="34" charset="0"/>
                        <a:ea typeface="Arial" charset="0"/>
                        <a:cs typeface="Arial" panose="020B0604020202020204" pitchFamily="34" charset="0"/>
                      </a:endParaRPr>
                    </a:p>
                    <a:p>
                      <a:pPr marL="0" marR="0" lvl="0" indent="0" algn="ctr" defTabSz="914406" rtl="0" eaLnBrk="1" fontAlgn="auto" latinLnBrk="0" hangingPunct="1">
                        <a:lnSpc>
                          <a:spcPct val="100000"/>
                        </a:lnSpc>
                        <a:spcBef>
                          <a:spcPts val="600"/>
                        </a:spcBef>
                        <a:spcAft>
                          <a:spcPts val="0"/>
                        </a:spcAft>
                        <a:buClrTx/>
                        <a:buSzTx/>
                        <a:buFontTx/>
                        <a:buNone/>
                        <a:tabLst/>
                        <a:defRPr/>
                      </a:pPr>
                      <a:endParaRPr lang="ru-RU" altLang="ru-RU" sz="1200" b="1" dirty="0">
                        <a:solidFill>
                          <a:schemeClr val="bg1"/>
                        </a:solidFill>
                        <a:latin typeface="Arial" panose="020B0604020202020204" pitchFamily="34" charset="0"/>
                        <a:ea typeface="Arial" charset="0"/>
                        <a:cs typeface="Arial" panose="020B0604020202020204" pitchFamily="34" charset="0"/>
                      </a:endParaRPr>
                    </a:p>
                    <a:p>
                      <a:pPr marL="0" marR="0" lvl="0" indent="0" algn="ctr" defTabSz="914406" rtl="0" eaLnBrk="1" fontAlgn="auto" latinLnBrk="0" hangingPunct="1">
                        <a:lnSpc>
                          <a:spcPct val="100000"/>
                        </a:lnSpc>
                        <a:spcBef>
                          <a:spcPts val="600"/>
                        </a:spcBef>
                        <a:spcAft>
                          <a:spcPts val="0"/>
                        </a:spcAft>
                        <a:buClrTx/>
                        <a:buSzTx/>
                        <a:buFontTx/>
                        <a:buNone/>
                        <a:tabLst/>
                        <a:defRPr/>
                      </a:pPr>
                      <a:r>
                        <a:rPr lang="en-US" altLang="ru-RU" sz="1200" b="1" dirty="0">
                          <a:solidFill>
                            <a:schemeClr val="bg1"/>
                          </a:solidFill>
                          <a:latin typeface="Arial" panose="020B0604020202020204" pitchFamily="34" charset="0"/>
                          <a:ea typeface="Arial" charset="0"/>
                          <a:cs typeface="Arial" panose="020B0604020202020204" pitchFamily="34" charset="0"/>
                        </a:rPr>
                        <a:t>BFS</a:t>
                      </a:r>
                      <a:r>
                        <a:rPr lang="ru-RU" altLang="ru-RU" sz="1200" b="1" dirty="0">
                          <a:solidFill>
                            <a:schemeClr val="bg1"/>
                          </a:solidFill>
                          <a:latin typeface="Arial" panose="020B0604020202020204" pitchFamily="34" charset="0"/>
                          <a:ea typeface="Arial" charset="0"/>
                          <a:cs typeface="Arial" panose="020B0604020202020204" pitchFamily="34" charset="0"/>
                        </a:rPr>
                        <a:t>-</a:t>
                      </a:r>
                      <a:r>
                        <a:rPr lang="en-US" altLang="ru-RU" sz="1200" b="1" dirty="0">
                          <a:solidFill>
                            <a:schemeClr val="bg1"/>
                          </a:solidFill>
                          <a:latin typeface="Arial" panose="020B0604020202020204" pitchFamily="34" charset="0"/>
                          <a:ea typeface="Arial" charset="0"/>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11766798"/>
                  </a:ext>
                </a:extLst>
              </a:tr>
              <a:tr h="311952">
                <a:tc>
                  <a:txBody>
                    <a:bodyPr/>
                    <a:lstStyle/>
                    <a:p>
                      <a:pPr marL="0" marR="0" indent="0" algn="l" defTabSz="914406" rtl="0" eaLnBrk="1" fontAlgn="auto" latinLnBrk="0" hangingPunct="1">
                        <a:lnSpc>
                          <a:spcPct val="100000"/>
                        </a:lnSpc>
                        <a:spcBef>
                          <a:spcPts val="600"/>
                        </a:spcBef>
                        <a:spcAft>
                          <a:spcPts val="0"/>
                        </a:spcAft>
                        <a:buClrTx/>
                        <a:buSzTx/>
                        <a:buFontTx/>
                        <a:buNone/>
                        <a:tabLst/>
                        <a:defRPr/>
                      </a:pPr>
                      <a:r>
                        <a:rPr lang="en-US" sz="1200" b="1" kern="0" dirty="0">
                          <a:solidFill>
                            <a:schemeClr val="bg1"/>
                          </a:solidFill>
                          <a:latin typeface="Arial" panose="020B0604020202020204" pitchFamily="34" charset="0"/>
                          <a:ea typeface="+mn-ea"/>
                          <a:cs typeface="Arial" panose="020B0604020202020204" pitchFamily="34" charset="0"/>
                        </a:rPr>
                        <a:t>Capacity</a:t>
                      </a:r>
                      <a:r>
                        <a:rPr lang="ru-RU" sz="1200" b="1" kern="0" dirty="0">
                          <a:solidFill>
                            <a:srgbClr val="F6F8F8"/>
                          </a:solidFill>
                          <a:latin typeface="Arial" panose="020B0604020202020204" pitchFamily="34" charset="0"/>
                          <a:ea typeface="+mn-ea"/>
                          <a:cs typeface="Arial" panose="020B0604020202020204" pitchFamily="34" charset="0"/>
                        </a:rPr>
                        <a:t>, </a:t>
                      </a:r>
                      <a:r>
                        <a:rPr lang="en-US" sz="1200" b="1" kern="0" dirty="0">
                          <a:solidFill>
                            <a:srgbClr val="F6F8F8"/>
                          </a:solidFill>
                          <a:latin typeface="Arial" panose="020B0604020202020204" pitchFamily="34" charset="0"/>
                          <a:ea typeface="+mn-ea"/>
                          <a:cs typeface="Arial" panose="020B0604020202020204" pitchFamily="34" charset="0"/>
                        </a:rPr>
                        <a:t>k</a:t>
                      </a:r>
                      <a:r>
                        <a:rPr lang="en-US" sz="1200" b="1" kern="0" dirty="0">
                          <a:solidFill>
                            <a:srgbClr val="F6F8F8"/>
                          </a:solidFill>
                          <a:latin typeface="Arial" panose="020B0604020202020204" pitchFamily="34" charset="0"/>
                          <a:cs typeface="Arial" panose="020B0604020202020204" pitchFamily="34" charset="0"/>
                        </a:rPr>
                        <a:t>W</a:t>
                      </a:r>
                      <a:endParaRPr lang="en-US" sz="1200" b="1" kern="0" spc="23" dirty="0">
                        <a:solidFill>
                          <a:srgbClr val="F6F8F8"/>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6" rtl="0" eaLnBrk="1" fontAlgn="auto" latinLnBrk="0" hangingPunct="1">
                        <a:lnSpc>
                          <a:spcPct val="100000"/>
                        </a:lnSpc>
                        <a:spcBef>
                          <a:spcPts val="600"/>
                        </a:spcBef>
                        <a:spcAft>
                          <a:spcPts val="0"/>
                        </a:spcAft>
                        <a:buClrTx/>
                        <a:buSzTx/>
                        <a:buFontTx/>
                        <a:buNone/>
                        <a:tabLst/>
                        <a:defRPr/>
                      </a:pPr>
                      <a:r>
                        <a:rPr lang="ru-RU" sz="1200" b="1" kern="0" dirty="0">
                          <a:solidFill>
                            <a:srgbClr val="F6F8F8"/>
                          </a:solidFill>
                          <a:latin typeface="Arial" panose="020B0604020202020204" pitchFamily="34" charset="0"/>
                          <a:cs typeface="Arial" panose="020B0604020202020204" pitchFamily="34" charset="0"/>
                        </a:rPr>
                        <a:t>0,2</a:t>
                      </a:r>
                      <a:endParaRPr lang="ru-RU" sz="1200" b="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6" rtl="0" eaLnBrk="1" fontAlgn="auto" latinLnBrk="0" hangingPunct="1">
                        <a:lnSpc>
                          <a:spcPct val="100000"/>
                        </a:lnSpc>
                        <a:spcBef>
                          <a:spcPts val="600"/>
                        </a:spcBef>
                        <a:spcAft>
                          <a:spcPts val="0"/>
                        </a:spcAft>
                        <a:buClrTx/>
                        <a:buSzTx/>
                        <a:buFontTx/>
                        <a:buNone/>
                        <a:tabLst/>
                        <a:defRPr/>
                      </a:pPr>
                      <a:r>
                        <a:rPr lang="ru-RU" sz="1200" b="1" kern="0" dirty="0">
                          <a:solidFill>
                            <a:srgbClr val="F6F8F8"/>
                          </a:solidFill>
                          <a:latin typeface="Arial" panose="020B0604020202020204" pitchFamily="34" charset="0"/>
                          <a:cs typeface="Arial" panose="020B0604020202020204" pitchFamily="34" charset="0"/>
                        </a:rPr>
                        <a:t>1,0</a:t>
                      </a:r>
                      <a:endParaRPr lang="ru-RU" sz="1200" b="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60334357"/>
                  </a:ext>
                </a:extLst>
              </a:tr>
              <a:tr h="531627">
                <a:tc>
                  <a:txBody>
                    <a:bodyPr/>
                    <a:lstStyle/>
                    <a:p>
                      <a:pPr marL="0" marR="0" indent="0" algn="l" defTabSz="914406" rtl="0" eaLnBrk="1" fontAlgn="auto" latinLnBrk="0" hangingPunct="1">
                        <a:lnSpc>
                          <a:spcPct val="100000"/>
                        </a:lnSpc>
                        <a:spcBef>
                          <a:spcPts val="0"/>
                        </a:spcBef>
                        <a:spcAft>
                          <a:spcPts val="0"/>
                        </a:spcAft>
                        <a:buClrTx/>
                        <a:buSzTx/>
                        <a:buFontTx/>
                        <a:buNone/>
                        <a:tabLst/>
                        <a:defRPr/>
                      </a:pPr>
                      <a:r>
                        <a:rPr lang="en-US" sz="1200" b="1" kern="0" dirty="0">
                          <a:solidFill>
                            <a:srgbClr val="F6F8F8"/>
                          </a:solidFill>
                          <a:latin typeface="Arial" panose="020B0604020202020204" pitchFamily="34" charset="0"/>
                          <a:cs typeface="Arial" panose="020B0604020202020204" pitchFamily="34" charset="0"/>
                        </a:rPr>
                        <a:t>Size</a:t>
                      </a:r>
                      <a:r>
                        <a:rPr lang="ru-RU" sz="1200" b="1" kern="0" dirty="0">
                          <a:solidFill>
                            <a:srgbClr val="F6F8F8"/>
                          </a:solidFill>
                          <a:latin typeface="Arial" panose="020B0604020202020204" pitchFamily="34" charset="0"/>
                          <a:cs typeface="Arial" panose="020B0604020202020204" pitchFamily="34" charset="0"/>
                        </a:rPr>
                        <a:t>, </a:t>
                      </a:r>
                      <a:r>
                        <a:rPr lang="en-US" sz="1200" b="1" kern="0" dirty="0">
                          <a:solidFill>
                            <a:srgbClr val="F6F8F8"/>
                          </a:solidFill>
                          <a:latin typeface="Arial" panose="020B0604020202020204" pitchFamily="34" charset="0"/>
                          <a:cs typeface="Arial" panose="020B0604020202020204" pitchFamily="34" charset="0"/>
                        </a:rPr>
                        <a:t>m</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a:pPr>
                      <a:r>
                        <a:rPr lang="en-US" sz="1200" b="1" kern="0" dirty="0">
                          <a:solidFill>
                            <a:srgbClr val="F6F8F8"/>
                          </a:solidFill>
                          <a:latin typeface="Arial" panose="020B0604020202020204" pitchFamily="34" charset="0"/>
                          <a:cs typeface="Arial" panose="020B0604020202020204" pitchFamily="34" charset="0"/>
                        </a:rPr>
                        <a:t>diameter</a:t>
                      </a:r>
                      <a:r>
                        <a:rPr lang="en-US" sz="1200" b="1" kern="0" baseline="0" dirty="0">
                          <a:solidFill>
                            <a:srgbClr val="F6F8F8"/>
                          </a:solidFill>
                          <a:latin typeface="Arial" panose="020B0604020202020204" pitchFamily="34" charset="0"/>
                          <a:cs typeface="Arial" panose="020B0604020202020204" pitchFamily="34" charset="0"/>
                        </a:rPr>
                        <a:t> </a:t>
                      </a:r>
                      <a:r>
                        <a:rPr lang="ru-RU" sz="1200" b="1" kern="0" dirty="0">
                          <a:solidFill>
                            <a:srgbClr val="F6F8F8"/>
                          </a:solidFill>
                          <a:latin typeface="Arial" panose="020B0604020202020204" pitchFamily="34" charset="0"/>
                          <a:cs typeface="Arial" panose="020B0604020202020204" pitchFamily="34" charset="0"/>
                        </a:rPr>
                        <a:t>– 2,0</a:t>
                      </a:r>
                    </a:p>
                    <a:p>
                      <a:pPr algn="ctr">
                        <a:defRPr/>
                      </a:pPr>
                      <a:r>
                        <a:rPr lang="en-US" sz="1200" b="1" kern="0" dirty="0">
                          <a:solidFill>
                            <a:srgbClr val="F6F8F8"/>
                          </a:solidFill>
                          <a:latin typeface="Arial" panose="020B0604020202020204" pitchFamily="34" charset="0"/>
                          <a:ea typeface="+mn-ea"/>
                          <a:cs typeface="Arial" panose="020B0604020202020204" pitchFamily="34" charset="0"/>
                        </a:rPr>
                        <a:t>height</a:t>
                      </a:r>
                      <a:r>
                        <a:rPr lang="ru-RU" sz="1200" b="1" kern="0" dirty="0">
                          <a:solidFill>
                            <a:srgbClr val="F6F8F8"/>
                          </a:solidFill>
                          <a:latin typeface="Arial" panose="020B0604020202020204" pitchFamily="34" charset="0"/>
                          <a:ea typeface="+mn-ea"/>
                          <a:cs typeface="Arial" panose="020B0604020202020204" pitchFamily="34" charset="0"/>
                        </a:rPr>
                        <a:t> </a:t>
                      </a:r>
                      <a:r>
                        <a:rPr lang="ru-RU" sz="1200" b="1" kern="0" dirty="0">
                          <a:solidFill>
                            <a:srgbClr val="F6F8F8"/>
                          </a:solidFill>
                          <a:latin typeface="Arial" panose="020B0604020202020204" pitchFamily="34" charset="0"/>
                          <a:cs typeface="Arial" panose="020B0604020202020204" pitchFamily="34" charset="0"/>
                        </a:rPr>
                        <a:t> – 2,2</a:t>
                      </a:r>
                      <a:endParaRPr lang="en-US" sz="1200" b="1" kern="0" dirty="0">
                        <a:solidFill>
                          <a:srgbClr val="F6F8F8"/>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a:pPr>
                      <a:r>
                        <a:rPr lang="en-US" sz="1200" b="1" kern="0" dirty="0">
                          <a:solidFill>
                            <a:srgbClr val="F6F8F8"/>
                          </a:solidFill>
                          <a:latin typeface="Arial" panose="020B0604020202020204" pitchFamily="34" charset="0"/>
                          <a:ea typeface="+mn-ea"/>
                          <a:cs typeface="Arial" panose="020B0604020202020204" pitchFamily="34" charset="0"/>
                        </a:rPr>
                        <a:t>diameter</a:t>
                      </a:r>
                      <a:r>
                        <a:rPr lang="ru-RU" sz="1200" b="1" kern="0" dirty="0">
                          <a:solidFill>
                            <a:srgbClr val="F6F8F8"/>
                          </a:solidFill>
                          <a:latin typeface="Arial" panose="020B0604020202020204" pitchFamily="34" charset="0"/>
                          <a:cs typeface="Arial" panose="020B0604020202020204" pitchFamily="34" charset="0"/>
                        </a:rPr>
                        <a:t> – 5,0</a:t>
                      </a:r>
                    </a:p>
                    <a:p>
                      <a:pPr algn="ctr">
                        <a:defRPr/>
                      </a:pPr>
                      <a:r>
                        <a:rPr lang="en-US" sz="1200" b="1" kern="0" dirty="0">
                          <a:solidFill>
                            <a:srgbClr val="F6F8F8"/>
                          </a:solidFill>
                          <a:latin typeface="Arial" panose="020B0604020202020204" pitchFamily="34" charset="0"/>
                          <a:ea typeface="+mn-ea"/>
                          <a:cs typeface="Arial" panose="020B0604020202020204" pitchFamily="34" charset="0"/>
                        </a:rPr>
                        <a:t>height</a:t>
                      </a:r>
                      <a:r>
                        <a:rPr lang="ru-RU" sz="1200" b="1" kern="0" dirty="0">
                          <a:solidFill>
                            <a:srgbClr val="F6F8F8"/>
                          </a:solidFill>
                          <a:latin typeface="Arial" panose="020B0604020202020204" pitchFamily="34" charset="0"/>
                          <a:cs typeface="Arial" panose="020B0604020202020204" pitchFamily="34" charset="0"/>
                        </a:rPr>
                        <a:t>   – 3,2</a:t>
                      </a:r>
                      <a:endParaRPr lang="en-US" sz="1200" b="1" kern="0" dirty="0">
                        <a:solidFill>
                          <a:srgbClr val="F6F8F8"/>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5160660"/>
                  </a:ext>
                </a:extLst>
              </a:tr>
              <a:tr h="446108">
                <a:tc>
                  <a:txBody>
                    <a:bodyPr/>
                    <a:lstStyle/>
                    <a:p>
                      <a:pPr marL="0" marR="0" indent="0" algn="l" defTabSz="914406" rtl="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pitchFamily="34" charset="0"/>
                          <a:cs typeface="Arial" panose="020B0604020202020204" pitchFamily="34" charset="0"/>
                        </a:rPr>
                        <a:t>Neutron flux density</a:t>
                      </a:r>
                      <a:r>
                        <a:rPr lang="ru-RU" sz="1200" b="1" kern="0" dirty="0">
                          <a:solidFill>
                            <a:srgbClr val="FFFFFF"/>
                          </a:solidFill>
                          <a:latin typeface="Arial" panose="020B0604020202020204" pitchFamily="34" charset="0"/>
                          <a:cs typeface="Arial" panose="020B0604020202020204" pitchFamily="34" charset="0"/>
                        </a:rPr>
                        <a:t>, </a:t>
                      </a:r>
                      <a:r>
                        <a:rPr lang="en-US" sz="1200" b="1" kern="0" dirty="0">
                          <a:solidFill>
                            <a:srgbClr val="FFFFFF"/>
                          </a:solidFill>
                          <a:latin typeface="Arial" panose="020B0604020202020204" pitchFamily="34" charset="0"/>
                          <a:cs typeface="Arial" panose="020B0604020202020204" pitchFamily="34" charset="0"/>
                        </a:rPr>
                        <a:t>neutron*</a:t>
                      </a:r>
                      <a:r>
                        <a:rPr lang="en-US" sz="1200" b="1" kern="0" dirty="0">
                          <a:solidFill>
                            <a:srgbClr val="F6F8F8"/>
                          </a:solidFill>
                          <a:latin typeface="Arial" panose="020B0604020202020204" pitchFamily="34" charset="0"/>
                          <a:cs typeface="Arial" panose="020B0604020202020204" pitchFamily="34" charset="0"/>
                        </a:rPr>
                        <a:t>cm</a:t>
                      </a:r>
                      <a:r>
                        <a:rPr lang="ru-RU" sz="1200" b="1" kern="0" baseline="30000" dirty="0">
                          <a:solidFill>
                            <a:srgbClr val="F6F8F8"/>
                          </a:solidFill>
                          <a:latin typeface="Arial" panose="020B0604020202020204" pitchFamily="34" charset="0"/>
                          <a:cs typeface="Arial" panose="020B0604020202020204" pitchFamily="34" charset="0"/>
                        </a:rPr>
                        <a:t>–2</a:t>
                      </a:r>
                      <a:r>
                        <a:rPr lang="ru-RU" sz="1200" b="1" kern="0" dirty="0">
                          <a:solidFill>
                            <a:srgbClr val="F6F8F8"/>
                          </a:solidFill>
                          <a:latin typeface="Arial" panose="020B0604020202020204" pitchFamily="34" charset="0"/>
                          <a:cs typeface="Arial" panose="020B0604020202020204" pitchFamily="34" charset="0"/>
                        </a:rPr>
                        <a:t>·</a:t>
                      </a:r>
                      <a:r>
                        <a:rPr lang="en-US" sz="1200" b="1" kern="0" dirty="0">
                          <a:solidFill>
                            <a:srgbClr val="F6F8F8"/>
                          </a:solidFill>
                          <a:latin typeface="Arial" panose="020B0604020202020204" pitchFamily="34" charset="0"/>
                          <a:cs typeface="Arial" panose="020B0604020202020204" pitchFamily="34" charset="0"/>
                        </a:rPr>
                        <a:t>s</a:t>
                      </a:r>
                      <a:r>
                        <a:rPr lang="ru-RU" sz="1200" b="1" kern="0" baseline="30000" dirty="0">
                          <a:solidFill>
                            <a:srgbClr val="F6F8F8"/>
                          </a:solidFill>
                          <a:latin typeface="Arial" panose="020B0604020202020204" pitchFamily="34" charset="0"/>
                          <a:cs typeface="Arial" panose="020B0604020202020204" pitchFamily="34" charset="0"/>
                        </a:rPr>
                        <a:t>–1</a:t>
                      </a:r>
                      <a:endParaRPr lang="ru-RU"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6" rtl="0" eaLnBrk="1" fontAlgn="auto" latinLnBrk="0" hangingPunct="1">
                        <a:lnSpc>
                          <a:spcPct val="100000"/>
                        </a:lnSpc>
                        <a:spcBef>
                          <a:spcPts val="0"/>
                        </a:spcBef>
                        <a:spcAft>
                          <a:spcPts val="0"/>
                        </a:spcAft>
                        <a:buClrTx/>
                        <a:buSzTx/>
                        <a:buFontTx/>
                        <a:buNone/>
                        <a:tabLst/>
                        <a:defRPr/>
                      </a:pPr>
                      <a:r>
                        <a:rPr lang="ru-RU" sz="1200" b="1" kern="0" dirty="0">
                          <a:solidFill>
                            <a:srgbClr val="F6F8F8"/>
                          </a:solidFill>
                          <a:latin typeface="Arial" panose="020B0604020202020204" pitchFamily="34" charset="0"/>
                          <a:cs typeface="Arial" panose="020B0604020202020204" pitchFamily="34" charset="0"/>
                        </a:rPr>
                        <a:t>10</a:t>
                      </a:r>
                      <a:r>
                        <a:rPr lang="ru-RU" sz="1200" b="1" kern="0" baseline="30000" dirty="0">
                          <a:solidFill>
                            <a:srgbClr val="F6F8F8"/>
                          </a:solidFill>
                          <a:latin typeface="Arial" panose="020B0604020202020204" pitchFamily="34" charset="0"/>
                          <a:cs typeface="Arial" panose="020B0604020202020204" pitchFamily="34" charset="0"/>
                        </a:rPr>
                        <a:t>10</a:t>
                      </a:r>
                      <a:endParaRPr lang="ru-RU" sz="1200" b="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6" rtl="0" eaLnBrk="1" fontAlgn="auto" latinLnBrk="0" hangingPunct="1">
                        <a:lnSpc>
                          <a:spcPct val="100000"/>
                        </a:lnSpc>
                        <a:spcBef>
                          <a:spcPts val="0"/>
                        </a:spcBef>
                        <a:spcAft>
                          <a:spcPts val="0"/>
                        </a:spcAft>
                        <a:buClrTx/>
                        <a:buSzTx/>
                        <a:buFontTx/>
                        <a:buNone/>
                        <a:tabLst/>
                        <a:defRPr/>
                      </a:pPr>
                      <a:r>
                        <a:rPr lang="ru-RU" sz="1200" b="1" kern="0" dirty="0">
                          <a:solidFill>
                            <a:srgbClr val="F6F8F8"/>
                          </a:solidFill>
                          <a:latin typeface="Arial" panose="020B0604020202020204" pitchFamily="34" charset="0"/>
                          <a:cs typeface="Arial" panose="020B0604020202020204" pitchFamily="34" charset="0"/>
                        </a:rPr>
                        <a:t>10</a:t>
                      </a:r>
                      <a:r>
                        <a:rPr lang="ru-RU" sz="1200" b="1" kern="0" baseline="30000" dirty="0">
                          <a:solidFill>
                            <a:srgbClr val="F6F8F8"/>
                          </a:solidFill>
                          <a:latin typeface="Arial" panose="020B0604020202020204" pitchFamily="34" charset="0"/>
                          <a:cs typeface="Arial" panose="020B0604020202020204" pitchFamily="34" charset="0"/>
                        </a:rPr>
                        <a:t>9</a:t>
                      </a:r>
                      <a:endParaRPr lang="ru-RU" sz="1200" b="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17524284"/>
                  </a:ext>
                </a:extLst>
              </a:tr>
              <a:tr h="445265">
                <a:tc>
                  <a:txBody>
                    <a:bodyPr/>
                    <a:lstStyle/>
                    <a:p>
                      <a:pPr marL="0" marR="0" indent="0" algn="l" defTabSz="914406" rtl="0" eaLnBrk="1" fontAlgn="auto" latinLnBrk="0" hangingPunct="1">
                        <a:lnSpc>
                          <a:spcPct val="100000"/>
                        </a:lnSpc>
                        <a:spcBef>
                          <a:spcPts val="0"/>
                        </a:spcBef>
                        <a:spcAft>
                          <a:spcPts val="0"/>
                        </a:spcAft>
                        <a:buClrTx/>
                        <a:buSzTx/>
                        <a:buFontTx/>
                        <a:buNone/>
                        <a:tabLst/>
                        <a:defRPr/>
                      </a:pPr>
                      <a:r>
                        <a:rPr lang="en-US" sz="1200" b="1" kern="0" dirty="0">
                          <a:solidFill>
                            <a:schemeClr val="bg1"/>
                          </a:solidFill>
                          <a:latin typeface="Arial" panose="020B0604020202020204" pitchFamily="34" charset="0"/>
                          <a:cs typeface="Arial" panose="020B0604020202020204" pitchFamily="34" charset="0"/>
                        </a:rPr>
                        <a:t>Max  </a:t>
                      </a:r>
                      <a:r>
                        <a:rPr lang="en-US" sz="1200" b="1" kern="0" dirty="0">
                          <a:solidFill>
                            <a:schemeClr val="bg1"/>
                          </a:solidFill>
                          <a:latin typeface="Arial" panose="020B0604020202020204" pitchFamily="34" charset="0"/>
                          <a:ea typeface="+mn-ea"/>
                          <a:cs typeface="Arial" panose="020B0604020202020204" pitchFamily="34" charset="0"/>
                        </a:rPr>
                        <a:t>capacity </a:t>
                      </a:r>
                      <a:r>
                        <a:rPr lang="en-US" sz="1200" b="1" kern="0" dirty="0">
                          <a:solidFill>
                            <a:srgbClr val="F6F8F8"/>
                          </a:solidFill>
                          <a:latin typeface="Arial" panose="020B0604020202020204" pitchFamily="34" charset="0"/>
                          <a:cs typeface="Arial" panose="020B0604020202020204" pitchFamily="34" charset="0"/>
                        </a:rPr>
                        <a:t>of simulated reactors,</a:t>
                      </a:r>
                      <a:r>
                        <a:rPr lang="en-US" sz="1200" b="1" kern="0" baseline="0" dirty="0">
                          <a:solidFill>
                            <a:srgbClr val="F6F8F8"/>
                          </a:solidFill>
                          <a:latin typeface="Arial" panose="020B0604020202020204" pitchFamily="34" charset="0"/>
                          <a:cs typeface="Arial" panose="020B0604020202020204" pitchFamily="34" charset="0"/>
                        </a:rPr>
                        <a:t> MW</a:t>
                      </a:r>
                      <a:endParaRPr lang="ru-RU"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6" rtl="0" eaLnBrk="1" fontAlgn="auto" latinLnBrk="0" hangingPunct="1">
                        <a:lnSpc>
                          <a:spcPct val="100000"/>
                        </a:lnSpc>
                        <a:spcBef>
                          <a:spcPts val="0"/>
                        </a:spcBef>
                        <a:spcAft>
                          <a:spcPts val="0"/>
                        </a:spcAft>
                        <a:buClrTx/>
                        <a:buSzTx/>
                        <a:buFontTx/>
                        <a:buNone/>
                        <a:tabLst/>
                        <a:defRPr/>
                      </a:pPr>
                      <a:r>
                        <a:rPr lang="ru-RU" sz="1200" b="1" kern="0" dirty="0">
                          <a:solidFill>
                            <a:srgbClr val="F6F8F8"/>
                          </a:solidFill>
                          <a:latin typeface="Arial" panose="020B0604020202020204" pitchFamily="34" charset="0"/>
                          <a:cs typeface="Arial" panose="020B0604020202020204" pitchFamily="34" charset="0"/>
                        </a:rPr>
                        <a:t>350 (</a:t>
                      </a:r>
                      <a:r>
                        <a:rPr lang="en-US" sz="1200" b="1" kern="0" dirty="0">
                          <a:solidFill>
                            <a:srgbClr val="F6F8F8"/>
                          </a:solidFill>
                          <a:latin typeface="Arial" panose="020B0604020202020204" pitchFamily="34" charset="0"/>
                          <a:cs typeface="Arial" panose="020B0604020202020204" pitchFamily="34" charset="0"/>
                        </a:rPr>
                        <a:t>el</a:t>
                      </a:r>
                      <a:r>
                        <a:rPr lang="ru-RU" sz="1200" b="1" kern="0" dirty="0">
                          <a:solidFill>
                            <a:srgbClr val="F6F8F8"/>
                          </a:solidFill>
                          <a:latin typeface="Arial" panose="020B0604020202020204" pitchFamily="34" charset="0"/>
                          <a:cs typeface="Arial" panose="020B0604020202020204" pitchFamily="34" charset="0"/>
                        </a:rPr>
                        <a:t>.)</a:t>
                      </a:r>
                      <a:endParaRPr lang="ru-RU" sz="1200" b="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6" rtl="0" eaLnBrk="1" fontAlgn="auto" latinLnBrk="0" hangingPunct="1">
                        <a:lnSpc>
                          <a:spcPct val="100000"/>
                        </a:lnSpc>
                        <a:spcBef>
                          <a:spcPts val="0"/>
                        </a:spcBef>
                        <a:spcAft>
                          <a:spcPts val="0"/>
                        </a:spcAft>
                        <a:buClrTx/>
                        <a:buSzTx/>
                        <a:buFontTx/>
                        <a:buNone/>
                        <a:tabLst/>
                        <a:defRPr/>
                      </a:pPr>
                      <a:r>
                        <a:rPr lang="ru-RU" sz="1200" b="1" kern="0" dirty="0">
                          <a:solidFill>
                            <a:srgbClr val="F6F8F8"/>
                          </a:solidFill>
                          <a:latin typeface="Arial" panose="020B0604020202020204" pitchFamily="34" charset="0"/>
                          <a:cs typeface="Arial" panose="020B0604020202020204" pitchFamily="34" charset="0"/>
                        </a:rPr>
                        <a:t>3000 (</a:t>
                      </a:r>
                      <a:r>
                        <a:rPr lang="en-US" sz="1200" b="1" kern="0" dirty="0">
                          <a:solidFill>
                            <a:srgbClr val="F6F8F8"/>
                          </a:solidFill>
                          <a:latin typeface="Arial" panose="020B0604020202020204" pitchFamily="34" charset="0"/>
                          <a:cs typeface="Arial" panose="020B0604020202020204" pitchFamily="34" charset="0"/>
                        </a:rPr>
                        <a:t>el</a:t>
                      </a:r>
                      <a:r>
                        <a:rPr lang="ru-RU" sz="1200" b="1" kern="0" dirty="0">
                          <a:solidFill>
                            <a:srgbClr val="F6F8F8"/>
                          </a:solidFill>
                          <a:latin typeface="Arial" panose="020B0604020202020204" pitchFamily="34" charset="0"/>
                          <a:cs typeface="Arial" panose="020B0604020202020204" pitchFamily="34" charset="0"/>
                        </a:rPr>
                        <a:t>.)</a:t>
                      </a:r>
                      <a:endParaRPr lang="ru-RU" sz="1200" b="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49076859"/>
                  </a:ext>
                </a:extLst>
              </a:tr>
              <a:tr h="311952">
                <a:tc>
                  <a:txBody>
                    <a:bodyPr/>
                    <a:lstStyle/>
                    <a:p>
                      <a:pPr marL="0" marR="0" indent="0" algn="l" defTabSz="914406" rtl="0" eaLnBrk="1" fontAlgn="auto" latinLnBrk="0" hangingPunct="1">
                        <a:lnSpc>
                          <a:spcPct val="100000"/>
                        </a:lnSpc>
                        <a:spcBef>
                          <a:spcPts val="0"/>
                        </a:spcBef>
                        <a:spcAft>
                          <a:spcPts val="0"/>
                        </a:spcAft>
                        <a:buClrTx/>
                        <a:buSzTx/>
                        <a:buFontTx/>
                        <a:buNone/>
                        <a:tabLst/>
                        <a:defRPr/>
                      </a:pPr>
                      <a:r>
                        <a:rPr lang="en-US" sz="1200" b="1" kern="0" dirty="0">
                          <a:solidFill>
                            <a:srgbClr val="F6F8F8"/>
                          </a:solidFill>
                          <a:latin typeface="Arial" panose="020B0604020202020204" pitchFamily="34" charset="0"/>
                          <a:cs typeface="Arial" panose="020B0604020202020204" pitchFamily="34" charset="0"/>
                        </a:rPr>
                        <a:t>Simulated</a:t>
                      </a:r>
                      <a:r>
                        <a:rPr lang="en-US" sz="1200" b="1" kern="0" baseline="0" dirty="0">
                          <a:solidFill>
                            <a:srgbClr val="F6F8F8"/>
                          </a:solidFill>
                          <a:latin typeface="Arial" panose="020B0604020202020204" pitchFamily="34" charset="0"/>
                          <a:cs typeface="Arial" panose="020B0604020202020204" pitchFamily="34" charset="0"/>
                        </a:rPr>
                        <a:t> coolant</a:t>
                      </a:r>
                      <a:endParaRPr lang="ru-RU"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0" dirty="0">
                          <a:solidFill>
                            <a:srgbClr val="F6F8F8"/>
                          </a:solidFill>
                          <a:latin typeface="Arial" panose="020B0604020202020204" pitchFamily="34" charset="0"/>
                          <a:ea typeface="+mn-ea"/>
                          <a:cs typeface="Arial" panose="020B0604020202020204" pitchFamily="34" charset="0"/>
                        </a:rPr>
                        <a:t>Na, Pb, Pb-Bi, </a:t>
                      </a:r>
                      <a:r>
                        <a:rPr lang="en-US" sz="1200" b="1" kern="0" dirty="0">
                          <a:solidFill>
                            <a:srgbClr val="F6F8F8"/>
                          </a:solidFill>
                          <a:latin typeface="Arial" panose="020B0604020202020204" pitchFamily="34" charset="0"/>
                          <a:ea typeface="+mn-ea"/>
                          <a:cs typeface="Arial" panose="020B0604020202020204" pitchFamily="34" charset="0"/>
                        </a:rPr>
                        <a:t>water, gas</a:t>
                      </a:r>
                    </a:p>
                  </a:txBody>
                  <a:tcPr marL="58341" marR="583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ru-RU" sz="1300" dirty="0">
                        <a:solidFill>
                          <a:schemeClr val="bg1"/>
                        </a:solidFill>
                        <a:effectLst/>
                        <a:latin typeface="Rosatom"/>
                        <a:ea typeface="Rosatom"/>
                        <a:cs typeface="Rosatom"/>
                      </a:endParaRPr>
                    </a:p>
                  </a:txBody>
                  <a:tcPr marL="58341" marR="58341" marT="0"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82912958"/>
                  </a:ext>
                </a:extLst>
              </a:tr>
              <a:tr h="311952">
                <a:tc>
                  <a:txBody>
                    <a:bodyPr/>
                    <a:lstStyle/>
                    <a:p>
                      <a:pPr marL="0" marR="0" indent="0" algn="l" defTabSz="914406" rtl="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pitchFamily="34" charset="0"/>
                          <a:cs typeface="Arial" panose="020B0604020202020204" pitchFamily="34" charset="0"/>
                        </a:rPr>
                        <a:t>Reflector</a:t>
                      </a:r>
                      <a:endParaRPr lang="ru-RU"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ru-RU" sz="1200" b="1" kern="0" dirty="0">
                          <a:solidFill>
                            <a:srgbClr val="F6F8F8"/>
                          </a:solidFill>
                          <a:latin typeface="Arial" panose="020B0604020202020204" pitchFamily="34" charset="0"/>
                          <a:ea typeface="+mn-ea"/>
                          <a:cs typeface="Arial" panose="020B0604020202020204" pitchFamily="34" charset="0"/>
                        </a:rPr>
                        <a:t>U, UO2, </a:t>
                      </a:r>
                      <a:r>
                        <a:rPr lang="ru-RU" sz="1200" b="1" kern="0" dirty="0" err="1">
                          <a:solidFill>
                            <a:srgbClr val="F6F8F8"/>
                          </a:solidFill>
                          <a:latin typeface="Arial" panose="020B0604020202020204" pitchFamily="34" charset="0"/>
                          <a:ea typeface="+mn-ea"/>
                          <a:cs typeface="Arial" panose="020B0604020202020204" pitchFamily="34" charset="0"/>
                        </a:rPr>
                        <a:t>Pb</a:t>
                      </a:r>
                      <a:r>
                        <a:rPr lang="ru-RU" sz="1200" b="1" kern="0" dirty="0">
                          <a:solidFill>
                            <a:srgbClr val="F6F8F8"/>
                          </a:solidFill>
                          <a:latin typeface="Arial" panose="020B0604020202020204" pitchFamily="34" charset="0"/>
                          <a:ea typeface="+mn-ea"/>
                          <a:cs typeface="Arial" panose="020B0604020202020204" pitchFamily="34" charset="0"/>
                        </a:rPr>
                        <a:t>, </a:t>
                      </a:r>
                      <a:r>
                        <a:rPr lang="ru-RU" sz="1200" b="1" kern="0" dirty="0" err="1">
                          <a:solidFill>
                            <a:srgbClr val="F6F8F8"/>
                          </a:solidFill>
                          <a:latin typeface="Arial" panose="020B0604020202020204" pitchFamily="34" charset="0"/>
                          <a:ea typeface="+mn-ea"/>
                          <a:cs typeface="Arial" panose="020B0604020202020204" pitchFamily="34" charset="0"/>
                        </a:rPr>
                        <a:t>Pb-Bi</a:t>
                      </a:r>
                      <a:r>
                        <a:rPr lang="ru-RU" sz="1200" b="1" kern="0" dirty="0">
                          <a:solidFill>
                            <a:srgbClr val="F6F8F8"/>
                          </a:solidFill>
                          <a:latin typeface="Arial" panose="020B0604020202020204" pitchFamily="34" charset="0"/>
                          <a:ea typeface="+mn-ea"/>
                          <a:cs typeface="Arial" panose="020B0604020202020204" pitchFamily="34" charset="0"/>
                        </a:rPr>
                        <a:t>, </a:t>
                      </a:r>
                      <a:r>
                        <a:rPr lang="en-US" sz="1200" b="1" kern="0" dirty="0">
                          <a:solidFill>
                            <a:srgbClr val="F6F8F8"/>
                          </a:solidFill>
                          <a:latin typeface="Arial" panose="020B0604020202020204" pitchFamily="34" charset="0"/>
                          <a:ea typeface="+mn-ea"/>
                          <a:cs typeface="Arial" panose="020B0604020202020204" pitchFamily="34" charset="0"/>
                        </a:rPr>
                        <a:t>steel,</a:t>
                      </a:r>
                      <a:r>
                        <a:rPr lang="en-US" sz="1200" b="1" kern="0" baseline="0" dirty="0">
                          <a:solidFill>
                            <a:srgbClr val="F6F8F8"/>
                          </a:solidFill>
                          <a:latin typeface="Arial" panose="020B0604020202020204" pitchFamily="34" charset="0"/>
                          <a:ea typeface="+mn-ea"/>
                          <a:cs typeface="Arial" panose="020B0604020202020204" pitchFamily="34" charset="0"/>
                        </a:rPr>
                        <a:t> </a:t>
                      </a:r>
                      <a:r>
                        <a:rPr lang="en-US" sz="1200" b="1" kern="0" baseline="0" dirty="0" err="1">
                          <a:solidFill>
                            <a:srgbClr val="F6F8F8"/>
                          </a:solidFill>
                          <a:latin typeface="Arial" panose="020B0604020202020204" pitchFamily="34" charset="0"/>
                          <a:ea typeface="+mn-ea"/>
                          <a:cs typeface="Arial" panose="020B0604020202020204" pitchFamily="34" charset="0"/>
                        </a:rPr>
                        <a:t>etc</a:t>
                      </a:r>
                      <a:r>
                        <a:rPr lang="ru-RU" sz="1200" b="1" kern="0" dirty="0">
                          <a:solidFill>
                            <a:srgbClr val="F6F8F8"/>
                          </a:solidFill>
                          <a:latin typeface="Arial" panose="020B0604020202020204" pitchFamily="34" charset="0"/>
                          <a:ea typeface="+mn-ea"/>
                          <a:cs typeface="Arial" panose="020B0604020202020204" pitchFamily="34" charset="0"/>
                        </a:rPr>
                        <a:t>.</a:t>
                      </a:r>
                    </a:p>
                  </a:txBody>
                  <a:tcPr marL="58341" marR="583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ru-RU" sz="1300" dirty="0">
                        <a:solidFill>
                          <a:schemeClr val="bg1"/>
                        </a:solidFill>
                        <a:effectLst/>
                        <a:latin typeface="Rosatom"/>
                        <a:ea typeface="Rosatom"/>
                        <a:cs typeface="Rosatom"/>
                      </a:endParaRPr>
                    </a:p>
                  </a:txBody>
                  <a:tcPr marL="58341" marR="58341" marT="0"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830972"/>
                  </a:ext>
                </a:extLst>
              </a:tr>
              <a:tr h="438157">
                <a:tc>
                  <a:txBody>
                    <a:bodyPr/>
                    <a:lstStyle/>
                    <a:p>
                      <a:pPr marL="0" marR="0" indent="0" algn="l" defTabSz="914406" rtl="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pitchFamily="34" charset="0"/>
                          <a:cs typeface="Arial" panose="020B0604020202020204" pitchFamily="34" charset="0"/>
                        </a:rPr>
                        <a:t>Moderator for light water reactors</a:t>
                      </a:r>
                      <a:endParaRPr lang="ru-RU"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en-US" sz="1200" b="1" kern="0" dirty="0">
                          <a:solidFill>
                            <a:srgbClr val="F6F8F8"/>
                          </a:solidFill>
                          <a:latin typeface="Arial" panose="020B0604020202020204" pitchFamily="34" charset="0"/>
                          <a:ea typeface="+mn-ea"/>
                          <a:cs typeface="Arial" panose="020B0604020202020204" pitchFamily="34" charset="0"/>
                        </a:rPr>
                        <a:t>polyethylene</a:t>
                      </a:r>
                      <a:r>
                        <a:rPr lang="ru-RU" sz="1200" b="1" kern="0" dirty="0">
                          <a:solidFill>
                            <a:srgbClr val="F6F8F8"/>
                          </a:solidFill>
                          <a:latin typeface="Arial" panose="020B0604020202020204" pitchFamily="34" charset="0"/>
                          <a:ea typeface="+mn-ea"/>
                          <a:cs typeface="Arial" panose="020B0604020202020204" pitchFamily="34" charset="0"/>
                        </a:rPr>
                        <a:t>, </a:t>
                      </a:r>
                      <a:r>
                        <a:rPr lang="en-US" sz="1200" b="1" kern="0" dirty="0">
                          <a:solidFill>
                            <a:srgbClr val="F6F8F8"/>
                          </a:solidFill>
                          <a:latin typeface="Arial" panose="020B0604020202020204" pitchFamily="34" charset="0"/>
                          <a:ea typeface="+mn-ea"/>
                          <a:cs typeface="Arial" panose="020B0604020202020204" pitchFamily="34" charset="0"/>
                        </a:rPr>
                        <a:t>graphite</a:t>
                      </a:r>
                      <a:endParaRPr lang="ru-RU" sz="1200" b="1" kern="0" dirty="0">
                        <a:solidFill>
                          <a:srgbClr val="F6F8F8"/>
                        </a:solidFill>
                        <a:latin typeface="Arial" panose="020B0604020202020204" pitchFamily="34" charset="0"/>
                        <a:ea typeface="+mn-ea"/>
                        <a:cs typeface="Arial" panose="020B0604020202020204" pitchFamily="34" charset="0"/>
                      </a:endParaRPr>
                    </a:p>
                  </a:txBody>
                  <a:tcPr marL="58341" marR="583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ru-RU" sz="1300" dirty="0">
                        <a:solidFill>
                          <a:schemeClr val="bg1"/>
                        </a:solidFill>
                        <a:effectLst/>
                        <a:latin typeface="Rosatom"/>
                        <a:ea typeface="Rosatom"/>
                        <a:cs typeface="Rosatom"/>
                      </a:endParaRPr>
                    </a:p>
                  </a:txBody>
                  <a:tcPr marL="58341" marR="58341" marT="0"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04704819"/>
                  </a:ext>
                </a:extLst>
              </a:tr>
            </a:tbl>
          </a:graphicData>
        </a:graphic>
      </p:graphicFrame>
      <p:sp>
        <p:nvSpPr>
          <p:cNvPr id="13" name="TextBox 12">
            <a:extLst>
              <a:ext uri="{FF2B5EF4-FFF2-40B4-BE49-F238E27FC236}">
                <a16:creationId xmlns:a16="http://schemas.microsoft.com/office/drawing/2014/main" xmlns="" id="{7B438743-B193-4A0D-B91F-E62AA1F21616}"/>
              </a:ext>
            </a:extLst>
          </p:cNvPr>
          <p:cNvSpPr txBox="1"/>
          <p:nvPr/>
        </p:nvSpPr>
        <p:spPr>
          <a:xfrm>
            <a:off x="673890" y="814253"/>
            <a:ext cx="7907254"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BFS complex includes</a:t>
            </a:r>
            <a:r>
              <a:rPr lang="ru-RU" sz="1200" dirty="0">
                <a:latin typeface="Arial" panose="020B0604020202020204" pitchFamily="34" charset="0"/>
                <a:cs typeface="Arial" panose="020B0604020202020204" pitchFamily="34" charset="0"/>
              </a:rPr>
              <a:t> 2 </a:t>
            </a:r>
            <a:r>
              <a:rPr lang="en-US" sz="1200" dirty="0">
                <a:latin typeface="Arial" panose="020B0604020202020204" pitchFamily="34" charset="0"/>
                <a:cs typeface="Arial" panose="020B0604020202020204" pitchFamily="34" charset="0"/>
              </a:rPr>
              <a:t>critical facilities BFS-1 and BFS-2</a:t>
            </a:r>
            <a:endParaRPr lang="ru-RU" sz="1200" dirty="0">
              <a:latin typeface="Arial" panose="020B0604020202020204" pitchFamily="34" charset="0"/>
              <a:cs typeface="Arial" panose="020B0604020202020204" pitchFamily="34" charset="0"/>
            </a:endParaRPr>
          </a:p>
        </p:txBody>
      </p:sp>
      <p:pic>
        <p:nvPicPr>
          <p:cNvPr id="14" name="Рисунок 13">
            <a:extLst>
              <a:ext uri="{FF2B5EF4-FFF2-40B4-BE49-F238E27FC236}">
                <a16:creationId xmlns:a16="http://schemas.microsoft.com/office/drawing/2014/main" xmlns="" id="{D1F1027A-1EC3-4C66-BC7C-433AA1ADB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2731" y="1188635"/>
            <a:ext cx="584983" cy="556280"/>
          </a:xfrm>
          <a:prstGeom prst="rect">
            <a:avLst/>
          </a:prstGeom>
        </p:spPr>
      </p:pic>
      <p:pic>
        <p:nvPicPr>
          <p:cNvPr id="15" name="Рисунок 14">
            <a:extLst>
              <a:ext uri="{FF2B5EF4-FFF2-40B4-BE49-F238E27FC236}">
                <a16:creationId xmlns:a16="http://schemas.microsoft.com/office/drawing/2014/main" xmlns="" id="{A24A9E59-701F-4FA6-B7D8-09205D54D4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8955" y="1024978"/>
            <a:ext cx="929186" cy="883594"/>
          </a:xfrm>
          <a:prstGeom prst="rect">
            <a:avLst/>
          </a:prstGeom>
        </p:spPr>
      </p:pic>
      <p:sp>
        <p:nvSpPr>
          <p:cNvPr id="16" name="Прямоугольник 15">
            <a:extLst>
              <a:ext uri="{FF2B5EF4-FFF2-40B4-BE49-F238E27FC236}">
                <a16:creationId xmlns:a16="http://schemas.microsoft.com/office/drawing/2014/main" xmlns="" id="{34BFC937-5697-497D-9B2D-BDA84EEBA2BF}"/>
              </a:ext>
            </a:extLst>
          </p:cNvPr>
          <p:cNvSpPr/>
          <p:nvPr/>
        </p:nvSpPr>
        <p:spPr>
          <a:xfrm>
            <a:off x="547846" y="798948"/>
            <a:ext cx="72000" cy="324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BB8BDE24-670A-411B-B2D5-33D0AE59570E}"/>
              </a:ext>
            </a:extLst>
          </p:cNvPr>
          <p:cNvSpPr txBox="1"/>
          <p:nvPr/>
        </p:nvSpPr>
        <p:spPr>
          <a:xfrm>
            <a:off x="8556553" y="4554535"/>
            <a:ext cx="307075" cy="215444"/>
          </a:xfrm>
          <a:prstGeom prst="rect">
            <a:avLst/>
          </a:prstGeom>
          <a:noFill/>
        </p:spPr>
        <p:txBody>
          <a:bodyPr wrap="square">
            <a:spAutoFit/>
          </a:bodyPr>
          <a:lstStyle/>
          <a:p>
            <a:r>
              <a:rPr lang="ru-RU" sz="800" dirty="0">
                <a:solidFill>
                  <a:schemeClr val="bg1"/>
                </a:solidFill>
              </a:rPr>
              <a:t>14</a:t>
            </a:r>
          </a:p>
        </p:txBody>
      </p:sp>
    </p:spTree>
    <p:extLst>
      <p:ext uri="{BB962C8B-B14F-4D97-AF65-F5344CB8AC3E}">
        <p14:creationId xmlns:p14="http://schemas.microsoft.com/office/powerpoint/2010/main" val="6389172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D29E27F-D56B-46E4-9441-7F127D6DA63D}"/>
              </a:ext>
            </a:extLst>
          </p:cNvPr>
          <p:cNvSpPr txBox="1">
            <a:spLocks/>
          </p:cNvSpPr>
          <p:nvPr/>
        </p:nvSpPr>
        <p:spPr>
          <a:xfrm>
            <a:off x="501650" y="358142"/>
            <a:ext cx="6549751" cy="392393"/>
          </a:xfrm>
          <a:prstGeom prst="rect">
            <a:avLst/>
          </a:prstGeom>
          <a:ln w="12700">
            <a:miter lim="400000"/>
          </a:ln>
        </p:spPr>
        <p:txBody>
          <a:bodyPr wrap="square" lIns="19039" tIns="19039" rIns="19039" bIns="19039">
            <a:spAutoFit/>
          </a:bodyPr>
          <a:lstStyle>
            <a:lvl1pPr defTabSz="342313">
              <a:lnSpc>
                <a:spcPct val="100000"/>
              </a:lnSpc>
              <a:spcBef>
                <a:spcPct val="0"/>
              </a:spcBef>
              <a:buNone/>
              <a:defRPr sz="2000">
                <a:solidFill>
                  <a:srgbClr val="5B9BD5">
                    <a:lumMod val="75000"/>
                  </a:srgbClr>
                </a:solidFill>
                <a:latin typeface="Arial" panose="020B0604020202020204" pitchFamily="34" charset="0"/>
                <a:cs typeface="Arial" panose="020B0604020202020204" pitchFamily="34" charset="0"/>
              </a:defRPr>
            </a:lvl1pPr>
          </a:lstStyle>
          <a:p>
            <a:pPr defTabSz="914400">
              <a:spcBef>
                <a:spcPct val="50000"/>
              </a:spcBef>
              <a:spcAft>
                <a:spcPct val="20000"/>
              </a:spcAft>
            </a:pPr>
            <a:r>
              <a:rPr kumimoji="1" lang="fr-FR" sz="2300" b="1" dirty="0" err="1">
                <a:solidFill>
                  <a:srgbClr val="333333"/>
                </a:solidFill>
                <a:sym typeface="Montserrat ExtraBold"/>
              </a:rPr>
              <a:t>Research</a:t>
            </a:r>
            <a:r>
              <a:rPr kumimoji="1" lang="fr-FR" sz="2300" b="1" dirty="0">
                <a:solidFill>
                  <a:srgbClr val="333333"/>
                </a:solidFill>
                <a:sym typeface="Montserrat ExtraBold"/>
              </a:rPr>
              <a:t> </a:t>
            </a:r>
            <a:r>
              <a:rPr kumimoji="1" lang="fr-FR" sz="2300" b="1" dirty="0" err="1">
                <a:solidFill>
                  <a:srgbClr val="333333"/>
                </a:solidFill>
                <a:sym typeface="Montserrat ExtraBold"/>
              </a:rPr>
              <a:t>capabilities</a:t>
            </a:r>
            <a:r>
              <a:rPr kumimoji="1" lang="fr-FR" sz="2300" b="1" dirty="0">
                <a:solidFill>
                  <a:srgbClr val="333333"/>
                </a:solidFill>
                <a:sym typeface="Montserrat ExtraBold"/>
              </a:rPr>
              <a:t> at BFS</a:t>
            </a:r>
            <a:endParaRPr kumimoji="1" lang="en-US" sz="2300" b="1" noProof="1">
              <a:solidFill>
                <a:srgbClr val="333333"/>
              </a:solidFill>
              <a:sym typeface="Montserrat ExtraBold"/>
            </a:endParaRPr>
          </a:p>
        </p:txBody>
      </p:sp>
      <p:pic>
        <p:nvPicPr>
          <p:cNvPr id="43" name="Picture 3" descr="S:\Ресурсы подразделений\Управление международной деятельности\14. Инфо по странам\Германия\gettyimages-165805177-1024x1024[1].jpg">
            <a:extLst>
              <a:ext uri="{FF2B5EF4-FFF2-40B4-BE49-F238E27FC236}">
                <a16:creationId xmlns:a16="http://schemas.microsoft.com/office/drawing/2014/main" xmlns="" id="{37E19A90-869D-486D-80B4-250BD97AF9CB}"/>
              </a:ext>
            </a:extLst>
          </p:cNvPr>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3603" r="25566" b="81538"/>
          <a:stretch/>
        </p:blipFill>
        <p:spPr bwMode="auto">
          <a:xfrm>
            <a:off x="1151390" y="2334744"/>
            <a:ext cx="322891" cy="328058"/>
          </a:xfrm>
          <a:prstGeom prst="rect">
            <a:avLst/>
          </a:prstGeom>
          <a:extLst>
            <a:ext uri="{909E8E84-426E-40DD-AFC4-6F175D3DCCD1}">
              <a14:hiddenFill xmlns:a14="http://schemas.microsoft.com/office/drawing/2010/main">
                <a:solidFill>
                  <a:srgbClr val="FFFFFF"/>
                </a:solidFill>
              </a14:hiddenFill>
            </a:ext>
          </a:extLst>
        </p:spPr>
      </p:pic>
      <p:sp>
        <p:nvSpPr>
          <p:cNvPr id="45" name="Прямоугольник 44">
            <a:extLst>
              <a:ext uri="{FF2B5EF4-FFF2-40B4-BE49-F238E27FC236}">
                <a16:creationId xmlns:a16="http://schemas.microsoft.com/office/drawing/2014/main" xmlns="" id="{CDE5A886-91CD-479D-B477-70DB817DD894}"/>
              </a:ext>
            </a:extLst>
          </p:cNvPr>
          <p:cNvSpPr/>
          <p:nvPr/>
        </p:nvSpPr>
        <p:spPr>
          <a:xfrm>
            <a:off x="1" y="1395037"/>
            <a:ext cx="3091005" cy="524936"/>
          </a:xfrm>
          <a:prstGeom prst="rect">
            <a:avLst/>
          </a:prstGeom>
          <a:solidFill>
            <a:srgbClr val="025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4" tIns="45642" rIns="91284" bIns="45642" rtlCol="0" anchor="ctr"/>
          <a:lstStyle/>
          <a:p>
            <a:pPr algn="ctr" fontAlgn="base">
              <a:lnSpc>
                <a:spcPct val="96000"/>
              </a:lnSpc>
              <a:spcBef>
                <a:spcPct val="0"/>
              </a:spcBef>
              <a:spcAft>
                <a:spcPct val="0"/>
              </a:spcAft>
              <a:buClr>
                <a:srgbClr val="000000"/>
              </a:buClr>
              <a:buSzPct val="100000"/>
              <a:defRPr/>
            </a:pPr>
            <a:r>
              <a:rPr lang="en-US" sz="1200" dirty="0">
                <a:solidFill>
                  <a:schemeClr val="bg1"/>
                </a:solidFill>
                <a:latin typeface="Arial" panose="020B0604020202020204" pitchFamily="34" charset="0"/>
                <a:cs typeface="Arial" panose="020B0604020202020204" pitchFamily="34" charset="0"/>
              </a:rPr>
              <a:t>Modeling of future reactor facilities</a:t>
            </a:r>
            <a:endParaRPr lang="ru-RU" sz="1200" dirty="0">
              <a:solidFill>
                <a:schemeClr val="bg1"/>
              </a:solidFill>
              <a:latin typeface="Arial" panose="020B0604020202020204" pitchFamily="34" charset="0"/>
              <a:cs typeface="Arial" panose="020B0604020202020204" pitchFamily="34" charset="0"/>
            </a:endParaRPr>
          </a:p>
        </p:txBody>
      </p:sp>
      <p:sp>
        <p:nvSpPr>
          <p:cNvPr id="46" name="Прямоугольник 45">
            <a:extLst>
              <a:ext uri="{FF2B5EF4-FFF2-40B4-BE49-F238E27FC236}">
                <a16:creationId xmlns:a16="http://schemas.microsoft.com/office/drawing/2014/main" xmlns="" id="{20B828C5-9ADB-4390-83AE-B4A8805C2D1C}"/>
              </a:ext>
            </a:extLst>
          </p:cNvPr>
          <p:cNvSpPr/>
          <p:nvPr/>
        </p:nvSpPr>
        <p:spPr>
          <a:xfrm>
            <a:off x="5991245" y="1392373"/>
            <a:ext cx="3152756" cy="527600"/>
          </a:xfrm>
          <a:prstGeom prst="rect">
            <a:avLst/>
          </a:prstGeom>
          <a:solidFill>
            <a:srgbClr val="025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4" tIns="45642" rIns="91284" bIns="45642" rtlCol="0" anchor="ctr"/>
          <a:lstStyle/>
          <a:p>
            <a:pPr algn="ctr" fontAlgn="base">
              <a:lnSpc>
                <a:spcPct val="96000"/>
              </a:lnSpc>
              <a:spcBef>
                <a:spcPct val="0"/>
              </a:spcBef>
              <a:spcAft>
                <a:spcPct val="0"/>
              </a:spcAft>
              <a:buClr>
                <a:srgbClr val="000000"/>
              </a:buClr>
              <a:buSzPct val="100000"/>
            </a:pPr>
            <a:r>
              <a:rPr lang="en-US" sz="1200" dirty="0">
                <a:solidFill>
                  <a:schemeClr val="bg1"/>
                </a:solidFill>
                <a:latin typeface="Arial" panose="020B0604020202020204" pitchFamily="34" charset="0"/>
                <a:cs typeface="Arial" panose="020B0604020202020204" pitchFamily="34" charset="0"/>
              </a:rPr>
              <a:t>   </a:t>
            </a:r>
            <a:r>
              <a:rPr lang="ru-RU"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Integral experiments at critical assemblies</a:t>
            </a:r>
          </a:p>
        </p:txBody>
      </p:sp>
      <p:sp>
        <p:nvSpPr>
          <p:cNvPr id="47" name="Прямоугольник 46">
            <a:extLst>
              <a:ext uri="{FF2B5EF4-FFF2-40B4-BE49-F238E27FC236}">
                <a16:creationId xmlns:a16="http://schemas.microsoft.com/office/drawing/2014/main" xmlns="" id="{21D2EE2D-C4F5-44BB-95EA-078FA7E74A45}"/>
              </a:ext>
            </a:extLst>
          </p:cNvPr>
          <p:cNvSpPr/>
          <p:nvPr/>
        </p:nvSpPr>
        <p:spPr>
          <a:xfrm>
            <a:off x="1917778" y="2747591"/>
            <a:ext cx="1574003" cy="719655"/>
          </a:xfrm>
          <a:prstGeom prst="rect">
            <a:avLst/>
          </a:prstGeom>
          <a:noFill/>
          <a:ln w="9525">
            <a:noFill/>
            <a:miter lim="800000"/>
            <a:headEnd/>
            <a:tailEnd/>
          </a:ln>
        </p:spPr>
        <p:txBody>
          <a:bodyPr lIns="91833" tIns="45917" rIns="91833" bIns="45917" anchor="t"/>
          <a:lstStyle/>
          <a:p>
            <a:pPr algn="ctr" defTabSz="911969">
              <a:lnSpc>
                <a:spcPct val="90000"/>
              </a:lnSpc>
              <a:spcBef>
                <a:spcPct val="0"/>
              </a:spcBef>
              <a:spcAft>
                <a:spcPct val="0"/>
              </a:spcAft>
            </a:pPr>
            <a:r>
              <a:rPr lang="en-US" altLang="ru-RU" sz="1000" b="1" kern="0" dirty="0">
                <a:solidFill>
                  <a:srgbClr val="025EA1"/>
                </a:solidFill>
                <a:latin typeface="Arial" panose="020B0604020202020204" pitchFamily="34" charset="0"/>
                <a:cs typeface="Arial" panose="020B0604020202020204" pitchFamily="34" charset="0"/>
              </a:rPr>
              <a:t>Reactor physics studies</a:t>
            </a:r>
          </a:p>
          <a:p>
            <a:pPr algn="ctr" defTabSz="911969">
              <a:lnSpc>
                <a:spcPct val="90000"/>
              </a:lnSpc>
              <a:spcBef>
                <a:spcPct val="0"/>
              </a:spcBef>
              <a:spcAft>
                <a:spcPct val="0"/>
              </a:spcAft>
            </a:pPr>
            <a:r>
              <a:rPr lang="en-US" altLang="ru-RU" sz="1000" dirty="0">
                <a:solidFill>
                  <a:srgbClr val="000000"/>
                </a:solidFill>
                <a:latin typeface="Arial" panose="020B0604020202020204" pitchFamily="34" charset="0"/>
                <a:cs typeface="Arial" panose="020B0604020202020204" pitchFamily="34" charset="0"/>
              </a:rPr>
              <a:t>from research to commercial high-power</a:t>
            </a:r>
            <a:r>
              <a:rPr lang="ru-RU" altLang="ru-RU" sz="1000" dirty="0">
                <a:solidFill>
                  <a:srgbClr val="000000"/>
                </a:solidFill>
                <a:latin typeface="Arial" panose="020B0604020202020204" pitchFamily="34" charset="0"/>
                <a:cs typeface="Arial" panose="020B0604020202020204" pitchFamily="34" charset="0"/>
              </a:rPr>
              <a:t> </a:t>
            </a:r>
            <a:r>
              <a:rPr lang="en-US" altLang="ru-RU" sz="1000" dirty="0">
                <a:solidFill>
                  <a:srgbClr val="000000"/>
                </a:solidFill>
                <a:latin typeface="Arial" panose="020B0604020202020204" pitchFamily="34" charset="0"/>
                <a:cs typeface="Arial" panose="020B0604020202020204" pitchFamily="34" charset="0"/>
              </a:rPr>
              <a:t>reactors</a:t>
            </a:r>
            <a:endParaRPr lang="ru-RU" sz="1000" b="1" kern="0" dirty="0">
              <a:solidFill>
                <a:srgbClr val="025EA1"/>
              </a:solidFill>
              <a:latin typeface="Arial" panose="020B0604020202020204" pitchFamily="34" charset="0"/>
              <a:cs typeface="Arial" panose="020B0604020202020204" pitchFamily="34" charset="0"/>
            </a:endParaRPr>
          </a:p>
        </p:txBody>
      </p:sp>
      <p:sp>
        <p:nvSpPr>
          <p:cNvPr id="48" name="Прямоугольник 47">
            <a:extLst>
              <a:ext uri="{FF2B5EF4-FFF2-40B4-BE49-F238E27FC236}">
                <a16:creationId xmlns:a16="http://schemas.microsoft.com/office/drawing/2014/main" xmlns="" id="{1D4E62F8-C50A-46C0-BBC6-B456412DACC8}"/>
              </a:ext>
            </a:extLst>
          </p:cNvPr>
          <p:cNvSpPr/>
          <p:nvPr/>
        </p:nvSpPr>
        <p:spPr>
          <a:xfrm>
            <a:off x="5801337" y="2747591"/>
            <a:ext cx="1660738" cy="369174"/>
          </a:xfrm>
          <a:prstGeom prst="rect">
            <a:avLst/>
          </a:prstGeom>
        </p:spPr>
        <p:txBody>
          <a:bodyPr wrap="square" lIns="91284" tIns="45642" rIns="91284" bIns="45642">
            <a:spAutoFit/>
          </a:bodyPr>
          <a:lstStyle/>
          <a:p>
            <a:pPr algn="ctr">
              <a:lnSpc>
                <a:spcPct val="90000"/>
              </a:lnSpc>
              <a:spcAft>
                <a:spcPts val="599"/>
              </a:spcAft>
              <a:buClr>
                <a:schemeClr val="tx2"/>
              </a:buClr>
              <a:defRPr/>
            </a:pPr>
            <a:r>
              <a:rPr lang="en-US" altLang="ru-RU" sz="1000" b="1" kern="0" dirty="0">
                <a:solidFill>
                  <a:srgbClr val="025EA1"/>
                </a:solidFill>
                <a:latin typeface="Arial" panose="020B0604020202020204" pitchFamily="34" charset="0"/>
                <a:cs typeface="Arial" panose="020B0604020202020204" pitchFamily="34" charset="0"/>
              </a:rPr>
              <a:t>Validation of calculation codes and neutron data</a:t>
            </a:r>
          </a:p>
        </p:txBody>
      </p:sp>
      <p:sp>
        <p:nvSpPr>
          <p:cNvPr id="49" name="Прямоугольник 48">
            <a:extLst>
              <a:ext uri="{FF2B5EF4-FFF2-40B4-BE49-F238E27FC236}">
                <a16:creationId xmlns:a16="http://schemas.microsoft.com/office/drawing/2014/main" xmlns="" id="{4A064EB7-766B-475B-927C-EE3776214EA5}"/>
              </a:ext>
            </a:extLst>
          </p:cNvPr>
          <p:cNvSpPr/>
          <p:nvPr/>
        </p:nvSpPr>
        <p:spPr>
          <a:xfrm>
            <a:off x="7390954" y="4138934"/>
            <a:ext cx="1440716" cy="369174"/>
          </a:xfrm>
          <a:prstGeom prst="rect">
            <a:avLst/>
          </a:prstGeom>
        </p:spPr>
        <p:txBody>
          <a:bodyPr wrap="square" lIns="91284" tIns="45642" rIns="91284" bIns="45642">
            <a:spAutoFit/>
          </a:bodyPr>
          <a:lstStyle/>
          <a:p>
            <a:pPr algn="ctr">
              <a:lnSpc>
                <a:spcPct val="90000"/>
              </a:lnSpc>
              <a:buClr>
                <a:schemeClr val="tx2"/>
              </a:buClr>
              <a:defRPr/>
            </a:pPr>
            <a:r>
              <a:rPr lang="en-US" altLang="ru-RU" sz="1000" b="1" kern="0" dirty="0">
                <a:solidFill>
                  <a:srgbClr val="025EA1"/>
                </a:solidFill>
                <a:latin typeface="Arial" charset="0"/>
                <a:cs typeface="Arial" charset="0"/>
              </a:rPr>
              <a:t>Study of new materials</a:t>
            </a:r>
            <a:endParaRPr lang="ru-RU" altLang="ru-RU" sz="1000" b="1" kern="0" dirty="0">
              <a:solidFill>
                <a:srgbClr val="025EA1"/>
              </a:solidFill>
              <a:latin typeface="Arial" charset="0"/>
              <a:cs typeface="Arial" charset="0"/>
            </a:endParaRPr>
          </a:p>
        </p:txBody>
      </p:sp>
      <p:pic>
        <p:nvPicPr>
          <p:cNvPr id="50" name="Рисунок 49">
            <a:extLst>
              <a:ext uri="{FF2B5EF4-FFF2-40B4-BE49-F238E27FC236}">
                <a16:creationId xmlns:a16="http://schemas.microsoft.com/office/drawing/2014/main" xmlns="" id="{D67C1E5F-2DB8-4959-B350-03CA97A2D329}"/>
              </a:ext>
            </a:extLst>
          </p:cNvPr>
          <p:cNvPicPr>
            <a:picLocks noChangeAspect="1"/>
          </p:cNvPicPr>
          <p:nvPr/>
        </p:nvPicPr>
        <p:blipFill>
          <a:blip r:embed="rId5" cstate="print">
            <a:biLevel thresh="25000"/>
          </a:blip>
          <a:stretch>
            <a:fillRect/>
          </a:stretch>
        </p:blipFill>
        <p:spPr>
          <a:xfrm>
            <a:off x="2573091" y="2319193"/>
            <a:ext cx="334723" cy="350370"/>
          </a:xfrm>
          <a:prstGeom prst="rect">
            <a:avLst/>
          </a:prstGeom>
        </p:spPr>
      </p:pic>
      <p:pic>
        <p:nvPicPr>
          <p:cNvPr id="51" name="Рисунок 50">
            <a:extLst>
              <a:ext uri="{FF2B5EF4-FFF2-40B4-BE49-F238E27FC236}">
                <a16:creationId xmlns:a16="http://schemas.microsoft.com/office/drawing/2014/main" xmlns="" id="{CBD68C1B-D812-44CD-A2CB-D96AC84B454C}"/>
              </a:ext>
            </a:extLst>
          </p:cNvPr>
          <p:cNvPicPr>
            <a:picLocks noChangeAspect="1"/>
          </p:cNvPicPr>
          <p:nvPr/>
        </p:nvPicPr>
        <p:blipFill>
          <a:blip r:embed="rId6" cstate="print">
            <a:clrChange>
              <a:clrFrom>
                <a:srgbClr val="000000"/>
              </a:clrFrom>
              <a:clrTo>
                <a:srgbClr val="000000">
                  <a:alpha val="0"/>
                </a:srgbClr>
              </a:clrTo>
            </a:clrChange>
            <a:biLevel thresh="25000"/>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40000"/>
                    </a14:imgEffect>
                  </a14:imgLayer>
                </a14:imgProps>
              </a:ext>
            </a:extLst>
          </a:blip>
          <a:stretch>
            <a:fillRect/>
          </a:stretch>
        </p:blipFill>
        <p:spPr>
          <a:xfrm>
            <a:off x="1135765" y="3706133"/>
            <a:ext cx="338516" cy="338516"/>
          </a:xfrm>
          <a:prstGeom prst="rect">
            <a:avLst/>
          </a:prstGeom>
        </p:spPr>
      </p:pic>
      <p:sp>
        <p:nvSpPr>
          <p:cNvPr id="52" name="Прямоугольник 51">
            <a:extLst>
              <a:ext uri="{FF2B5EF4-FFF2-40B4-BE49-F238E27FC236}">
                <a16:creationId xmlns:a16="http://schemas.microsoft.com/office/drawing/2014/main" xmlns="" id="{57415C4C-1F5B-4EE4-B7B8-83E274D361BF}"/>
              </a:ext>
            </a:extLst>
          </p:cNvPr>
          <p:cNvSpPr/>
          <p:nvPr/>
        </p:nvSpPr>
        <p:spPr>
          <a:xfrm>
            <a:off x="529849" y="4138934"/>
            <a:ext cx="1550349" cy="646173"/>
          </a:xfrm>
          <a:prstGeom prst="rect">
            <a:avLst/>
          </a:prstGeom>
        </p:spPr>
        <p:txBody>
          <a:bodyPr wrap="square" lIns="91284" tIns="45642" rIns="91284" bIns="45642" anchor="t">
            <a:spAutoFit/>
          </a:bodyPr>
          <a:lstStyle/>
          <a:p>
            <a:pPr algn="ctr">
              <a:lnSpc>
                <a:spcPct val="90000"/>
              </a:lnSpc>
              <a:buClr>
                <a:schemeClr val="tx2"/>
              </a:buClr>
              <a:defRPr/>
            </a:pPr>
            <a:r>
              <a:rPr lang="en-US" sz="1000" b="1" kern="0" dirty="0">
                <a:solidFill>
                  <a:srgbClr val="025EA1"/>
                </a:solidFill>
                <a:latin typeface="Arial" charset="0"/>
                <a:cs typeface="Arial" charset="0"/>
              </a:rPr>
              <a:t>Addressing safety issues</a:t>
            </a:r>
          </a:p>
          <a:p>
            <a:pPr algn="ctr">
              <a:lnSpc>
                <a:spcPct val="90000"/>
              </a:lnSpc>
              <a:buClr>
                <a:schemeClr val="tx2"/>
              </a:buClr>
              <a:defRPr/>
            </a:pPr>
            <a:r>
              <a:rPr lang="en-US" sz="1000" dirty="0">
                <a:solidFill>
                  <a:srgbClr val="000000"/>
                </a:solidFill>
                <a:latin typeface="Arial" panose="020B0604020202020204" pitchFamily="34" charset="0"/>
                <a:cs typeface="Arial" panose="020B0604020202020204" pitchFamily="34" charset="0"/>
              </a:rPr>
              <a:t>Feasibility evaluation of nuclear energy facilities </a:t>
            </a:r>
            <a:endParaRPr lang="ru-RU" sz="1000" dirty="0">
              <a:solidFill>
                <a:srgbClr val="000000"/>
              </a:solidFill>
              <a:latin typeface="Arial" panose="020B0604020202020204" pitchFamily="34" charset="0"/>
              <a:cs typeface="Arial" panose="020B0604020202020204" pitchFamily="34" charset="0"/>
            </a:endParaRPr>
          </a:p>
        </p:txBody>
      </p:sp>
      <p:pic>
        <p:nvPicPr>
          <p:cNvPr id="53" name="Рисунок 52">
            <a:extLst>
              <a:ext uri="{FF2B5EF4-FFF2-40B4-BE49-F238E27FC236}">
                <a16:creationId xmlns:a16="http://schemas.microsoft.com/office/drawing/2014/main" xmlns="" id="{793EAB6D-2C60-41BF-8D90-F306F1B50AC8}"/>
              </a:ext>
            </a:extLst>
          </p:cNvPr>
          <p:cNvPicPr>
            <a:picLocks noChangeAspect="1"/>
          </p:cNvPicPr>
          <p:nvPr/>
        </p:nvPicPr>
        <p:blipFill>
          <a:blip r:embed="rId8" cstate="print">
            <a:clrChange>
              <a:clrFrom>
                <a:srgbClr val="000000"/>
              </a:clrFrom>
              <a:clrTo>
                <a:srgbClr val="000000">
                  <a:alpha val="0"/>
                </a:srgbClr>
              </a:clrTo>
            </a:clrChange>
            <a:biLevel thresh="25000"/>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a:off x="5231495" y="3191532"/>
            <a:ext cx="392622" cy="392622"/>
          </a:xfrm>
          <a:prstGeom prst="rect">
            <a:avLst/>
          </a:prstGeom>
        </p:spPr>
      </p:pic>
      <p:pic>
        <p:nvPicPr>
          <p:cNvPr id="54" name="Picture 2" descr="global nuclear energy, international atomic, international nuclear power plant, world atomic power, world nuclear icon">
            <a:extLst>
              <a:ext uri="{FF2B5EF4-FFF2-40B4-BE49-F238E27FC236}">
                <a16:creationId xmlns:a16="http://schemas.microsoft.com/office/drawing/2014/main" xmlns="" id="{DA9AAC09-A542-422B-B816-E6D9BBE086D7}"/>
              </a:ext>
            </a:extLst>
          </p:cNvPr>
          <p:cNvPicPr>
            <a:picLocks noChangeAspect="1" noChangeArrowheads="1"/>
          </p:cNvPicPr>
          <p:nvPr/>
        </p:nvPicPr>
        <p:blipFill>
          <a:blip r:embed="rId10" cstate="print">
            <a:clrChange>
              <a:clrFrom>
                <a:srgbClr val="000000"/>
              </a:clrFrom>
              <a:clrTo>
                <a:srgbClr val="000000">
                  <a:alpha val="0"/>
                </a:srgbClr>
              </a:clrTo>
            </a:clrChange>
            <a:biLevel thresh="2500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074540" y="2346421"/>
            <a:ext cx="326403" cy="326403"/>
          </a:xfrm>
          <a:prstGeom prst="rect">
            <a:avLst/>
          </a:prstGeom>
          <a:extLst>
            <a:ext uri="{909E8E84-426E-40DD-AFC4-6F175D3DCCD1}">
              <a14:hiddenFill xmlns:a14="http://schemas.microsoft.com/office/drawing/2010/main">
                <a:solidFill>
                  <a:srgbClr val="FFFFFF"/>
                </a:solidFill>
              </a14:hiddenFill>
            </a:ext>
          </a:extLst>
        </p:spPr>
      </p:pic>
      <p:sp>
        <p:nvSpPr>
          <p:cNvPr id="55" name="Прямоугольник 54">
            <a:extLst>
              <a:ext uri="{FF2B5EF4-FFF2-40B4-BE49-F238E27FC236}">
                <a16:creationId xmlns:a16="http://schemas.microsoft.com/office/drawing/2014/main" xmlns="" id="{4DCB8E9B-D652-45F0-89ED-56F2C015B01D}"/>
              </a:ext>
            </a:extLst>
          </p:cNvPr>
          <p:cNvSpPr/>
          <p:nvPr/>
        </p:nvSpPr>
        <p:spPr>
          <a:xfrm>
            <a:off x="1985898" y="4138934"/>
            <a:ext cx="1470403" cy="701731"/>
          </a:xfrm>
          <a:prstGeom prst="rect">
            <a:avLst/>
          </a:prstGeom>
          <a:noFill/>
          <a:ln w="9525">
            <a:noFill/>
            <a:miter lim="800000"/>
            <a:headEnd/>
            <a:tailEnd/>
          </a:ln>
        </p:spPr>
        <p:txBody>
          <a:bodyPr lIns="91833" tIns="45917" rIns="91833" bIns="45917" anchor="t"/>
          <a:lstStyle/>
          <a:p>
            <a:pPr algn="ctr" defTabSz="911969">
              <a:lnSpc>
                <a:spcPct val="90000"/>
              </a:lnSpc>
              <a:spcBef>
                <a:spcPct val="0"/>
              </a:spcBef>
              <a:spcAft>
                <a:spcPct val="0"/>
              </a:spcAft>
            </a:pPr>
            <a:r>
              <a:rPr lang="en-US" sz="1000" b="1" kern="0" dirty="0">
                <a:solidFill>
                  <a:srgbClr val="025EA1"/>
                </a:solidFill>
                <a:latin typeface="Arial" panose="020B0604020202020204" pitchFamily="34" charset="0"/>
                <a:cs typeface="Arial" panose="020B0604020202020204" pitchFamily="34" charset="0"/>
              </a:rPr>
              <a:t>Simulation of </a:t>
            </a:r>
            <a:br>
              <a:rPr lang="en-US" sz="1000" b="1" kern="0" dirty="0">
                <a:solidFill>
                  <a:srgbClr val="025EA1"/>
                </a:solidFill>
                <a:latin typeface="Arial" panose="020B0604020202020204" pitchFamily="34" charset="0"/>
                <a:cs typeface="Arial" panose="020B0604020202020204" pitchFamily="34" charset="0"/>
              </a:rPr>
            </a:br>
            <a:r>
              <a:rPr lang="en-US" sz="1000" b="1" kern="0" dirty="0">
                <a:solidFill>
                  <a:srgbClr val="025EA1"/>
                </a:solidFill>
                <a:latin typeface="Arial" panose="020B0604020202020204" pitchFamily="34" charset="0"/>
                <a:cs typeface="Arial" panose="020B0604020202020204" pitchFamily="34" charset="0"/>
              </a:rPr>
              <a:t>life cycle</a:t>
            </a:r>
            <a:endParaRPr lang="ru-RU" sz="1000" b="1" kern="0" dirty="0">
              <a:solidFill>
                <a:srgbClr val="025EA1"/>
              </a:solidFill>
              <a:latin typeface="Arial" panose="020B0604020202020204" pitchFamily="34" charset="0"/>
              <a:cs typeface="Arial" panose="020B0604020202020204" pitchFamily="34" charset="0"/>
            </a:endParaRPr>
          </a:p>
          <a:p>
            <a:pPr algn="ctr" defTabSz="911969">
              <a:lnSpc>
                <a:spcPct val="90000"/>
              </a:lnSpc>
              <a:spcBef>
                <a:spcPct val="0"/>
              </a:spcBef>
              <a:spcAft>
                <a:spcPct val="0"/>
              </a:spcAft>
            </a:pPr>
            <a:r>
              <a:rPr lang="en-US" sz="1000" dirty="0">
                <a:solidFill>
                  <a:srgbClr val="000000"/>
                </a:solidFill>
                <a:latin typeface="Arial" panose="020B0604020202020204" pitchFamily="34" charset="0"/>
                <a:cs typeface="Arial" panose="020B0604020202020204" pitchFamily="34" charset="0"/>
              </a:rPr>
              <a:t>from fuel fabrication to radioactive waste disposal</a:t>
            </a:r>
            <a:endParaRPr lang="ru-RU" sz="1000" dirty="0">
              <a:solidFill>
                <a:srgbClr val="000000"/>
              </a:solidFill>
              <a:latin typeface="Arial" panose="020B0604020202020204" pitchFamily="34" charset="0"/>
              <a:cs typeface="Arial" panose="020B0604020202020204" pitchFamily="34" charset="0"/>
            </a:endParaRPr>
          </a:p>
        </p:txBody>
      </p:sp>
      <p:pic>
        <p:nvPicPr>
          <p:cNvPr id="56" name="Picture 4" descr="calculation, compute, formula, mathematics, method icon">
            <a:extLst>
              <a:ext uri="{FF2B5EF4-FFF2-40B4-BE49-F238E27FC236}">
                <a16:creationId xmlns:a16="http://schemas.microsoft.com/office/drawing/2014/main" xmlns="" id="{73C8A7BB-A079-40FC-A42F-94F0EEBDC389}"/>
              </a:ext>
            </a:extLst>
          </p:cNvPr>
          <p:cNvPicPr>
            <a:picLocks noChangeAspect="1" noChangeArrowheads="1"/>
          </p:cNvPicPr>
          <p:nvPr/>
        </p:nvPicPr>
        <p:blipFill>
          <a:blip r:embed="rId12" cstate="print">
            <a:biLevel thresh="25000"/>
            <a:extLst>
              <a:ext uri="{28A0092B-C50C-407E-A947-70E740481C1C}">
                <a14:useLocalDpi xmlns:a14="http://schemas.microsoft.com/office/drawing/2010/main" val="0"/>
              </a:ext>
            </a:extLst>
          </a:blip>
          <a:srcRect/>
          <a:stretch>
            <a:fillRect/>
          </a:stretch>
        </p:blipFill>
        <p:spPr bwMode="auto">
          <a:xfrm>
            <a:off x="6492178" y="2338101"/>
            <a:ext cx="334723" cy="334723"/>
          </a:xfrm>
          <a:prstGeom prst="rect">
            <a:avLst/>
          </a:prstGeom>
          <a:extLst>
            <a:ext uri="{909E8E84-426E-40DD-AFC4-6F175D3DCCD1}">
              <a14:hiddenFill xmlns:a14="http://schemas.microsoft.com/office/drawing/2010/main">
                <a:solidFill>
                  <a:srgbClr val="FFFFFF"/>
                </a:solidFill>
              </a14:hiddenFill>
            </a:ext>
          </a:extLst>
        </p:spPr>
      </p:pic>
      <p:sp>
        <p:nvSpPr>
          <p:cNvPr id="57" name="Прямоугольник 56">
            <a:extLst>
              <a:ext uri="{FF2B5EF4-FFF2-40B4-BE49-F238E27FC236}">
                <a16:creationId xmlns:a16="http://schemas.microsoft.com/office/drawing/2014/main" xmlns="" id="{593DE696-8D1C-44EB-8D21-DA98C6C3679E}"/>
              </a:ext>
            </a:extLst>
          </p:cNvPr>
          <p:cNvSpPr/>
          <p:nvPr/>
        </p:nvSpPr>
        <p:spPr>
          <a:xfrm>
            <a:off x="4631139" y="3661258"/>
            <a:ext cx="1559412" cy="230675"/>
          </a:xfrm>
          <a:prstGeom prst="rect">
            <a:avLst/>
          </a:prstGeom>
        </p:spPr>
        <p:txBody>
          <a:bodyPr wrap="square" lIns="91284" tIns="45642" rIns="91284" bIns="45642">
            <a:spAutoFit/>
          </a:bodyPr>
          <a:lstStyle/>
          <a:p>
            <a:pPr algn="ctr">
              <a:lnSpc>
                <a:spcPct val="90000"/>
              </a:lnSpc>
              <a:buClr>
                <a:schemeClr val="tx2"/>
              </a:buClr>
              <a:defRPr/>
            </a:pPr>
            <a:r>
              <a:rPr lang="en-US" sz="1000" b="1" kern="0" dirty="0">
                <a:solidFill>
                  <a:srgbClr val="025EA1"/>
                </a:solidFill>
                <a:latin typeface="Arial" panose="020B0604020202020204" pitchFamily="34" charset="0"/>
                <a:cs typeface="Arial" panose="020B0604020202020204" pitchFamily="34" charset="0"/>
              </a:rPr>
              <a:t>Staff training</a:t>
            </a:r>
            <a:endParaRPr lang="ru-RU" sz="1000" dirty="0">
              <a:solidFill>
                <a:srgbClr val="000000"/>
              </a:solidFill>
              <a:latin typeface="Arial" panose="020B0604020202020204" pitchFamily="34" charset="0"/>
              <a:cs typeface="Arial" panose="020B0604020202020204" pitchFamily="34" charset="0"/>
            </a:endParaRPr>
          </a:p>
        </p:txBody>
      </p:sp>
      <p:pic>
        <p:nvPicPr>
          <p:cNvPr id="58" name="Picture 2" descr="ядерное, символ, sciencie, научных значок">
            <a:extLst>
              <a:ext uri="{FF2B5EF4-FFF2-40B4-BE49-F238E27FC236}">
                <a16:creationId xmlns:a16="http://schemas.microsoft.com/office/drawing/2014/main" xmlns="" id="{3A2C6A19-B778-4FB3-AA47-49A809658D82}"/>
              </a:ext>
            </a:extLst>
          </p:cNvPr>
          <p:cNvPicPr>
            <a:picLocks noChangeAspect="1" noChangeArrowheads="1"/>
          </p:cNvPicPr>
          <p:nvPr/>
        </p:nvPicPr>
        <p:blipFill>
          <a:blip r:embed="rId13" cstate="print">
            <a:biLevel thresh="25000"/>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201903" y="3752750"/>
            <a:ext cx="298090" cy="298090"/>
          </a:xfrm>
          <a:prstGeom prst="rect">
            <a:avLst/>
          </a:prstGeom>
          <a:extLst>
            <a:ext uri="{909E8E84-426E-40DD-AFC4-6F175D3DCCD1}">
              <a14:hiddenFill xmlns:a14="http://schemas.microsoft.com/office/drawing/2010/main">
                <a:solidFill>
                  <a:srgbClr val="FFFFFF"/>
                </a:solidFill>
              </a14:hiddenFill>
            </a:ext>
          </a:extLst>
        </p:spPr>
      </p:pic>
      <p:pic>
        <p:nvPicPr>
          <p:cNvPr id="59" name="Picture 6" descr="стакан, атом, sciencie, научных значок">
            <a:extLst>
              <a:ext uri="{FF2B5EF4-FFF2-40B4-BE49-F238E27FC236}">
                <a16:creationId xmlns:a16="http://schemas.microsoft.com/office/drawing/2014/main" xmlns="" id="{DD8A9B43-98FE-440E-A16F-44A5CED180D2}"/>
              </a:ext>
            </a:extLst>
          </p:cNvPr>
          <p:cNvPicPr>
            <a:picLocks noChangeAspect="1" noChangeArrowheads="1"/>
          </p:cNvPicPr>
          <p:nvPr/>
        </p:nvPicPr>
        <p:blipFill>
          <a:blip r:embed="rId15" cstate="print">
            <a:clrChange>
              <a:clrFrom>
                <a:srgbClr val="000000"/>
              </a:clrFrom>
              <a:clrTo>
                <a:srgbClr val="000000">
                  <a:alpha val="0"/>
                </a:srgbClr>
              </a:clrTo>
            </a:clrChange>
            <a:biLevel thresh="25000"/>
            <a:extLst>
              <a:ext uri="{BEBA8EAE-BF5A-486C-A8C5-ECC9F3942E4B}">
                <a14:imgProps xmlns:a14="http://schemas.microsoft.com/office/drawing/2010/main">
                  <a14:imgLayer r:embed="rId16">
                    <a14:imgEffect>
                      <a14:sharpenSoften amount="50000"/>
                    </a14:imgEffect>
                    <a14:imgEffect>
                      <a14:colorTemperature colorTemp="112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3152" y="3709330"/>
            <a:ext cx="338515" cy="338515"/>
          </a:xfrm>
          <a:prstGeom prst="rect">
            <a:avLst/>
          </a:prstGeom>
          <a:extLst>
            <a:ext uri="{909E8E84-426E-40DD-AFC4-6F175D3DCCD1}">
              <a14:hiddenFill xmlns:a14="http://schemas.microsoft.com/office/drawing/2010/main">
                <a:solidFill>
                  <a:srgbClr val="FFFFFF"/>
                </a:solidFill>
              </a14:hiddenFill>
            </a:ext>
          </a:extLst>
        </p:spPr>
      </p:pic>
      <p:pic>
        <p:nvPicPr>
          <p:cNvPr id="60" name="Picture 5">
            <a:extLst>
              <a:ext uri="{FF2B5EF4-FFF2-40B4-BE49-F238E27FC236}">
                <a16:creationId xmlns:a16="http://schemas.microsoft.com/office/drawing/2014/main" xmlns="" id="{412BC6DD-47B8-4031-BADB-63530A8304A7}"/>
              </a:ext>
            </a:extLst>
          </p:cNvPr>
          <p:cNvPicPr>
            <a:picLocks noChangeAspect="1" noChangeArrowheads="1"/>
          </p:cNvPicPr>
          <p:nvPr/>
        </p:nvPicPr>
        <p:blipFill rotWithShape="1">
          <a:blip r:embed="rId17" cstate="print">
            <a:biLevel thresh="25000"/>
            <a:extLst>
              <a:ext uri="{28A0092B-C50C-407E-A947-70E740481C1C}">
                <a14:useLocalDpi xmlns:a14="http://schemas.microsoft.com/office/drawing/2010/main" val="0"/>
              </a:ext>
            </a:extLst>
          </a:blip>
          <a:srcRect b="14792"/>
          <a:stretch/>
        </p:blipFill>
        <p:spPr bwMode="auto">
          <a:xfrm>
            <a:off x="4085420" y="2294326"/>
            <a:ext cx="440376" cy="37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Прямоугольник 60">
            <a:extLst>
              <a:ext uri="{FF2B5EF4-FFF2-40B4-BE49-F238E27FC236}">
                <a16:creationId xmlns:a16="http://schemas.microsoft.com/office/drawing/2014/main" xmlns="" id="{719CABE5-CBCC-4211-84D8-1692FCB21EAE}"/>
              </a:ext>
            </a:extLst>
          </p:cNvPr>
          <p:cNvSpPr/>
          <p:nvPr/>
        </p:nvSpPr>
        <p:spPr>
          <a:xfrm>
            <a:off x="350744" y="2747591"/>
            <a:ext cx="1729454" cy="719655"/>
          </a:xfrm>
          <a:prstGeom prst="rect">
            <a:avLst/>
          </a:prstGeom>
          <a:noFill/>
          <a:ln w="9525">
            <a:noFill/>
            <a:miter lim="800000"/>
            <a:headEnd/>
            <a:tailEnd/>
          </a:ln>
        </p:spPr>
        <p:txBody>
          <a:bodyPr lIns="91833" tIns="45917" rIns="91833" bIns="45917" anchor="t"/>
          <a:lstStyle/>
          <a:p>
            <a:pPr algn="ctr" defTabSz="911969">
              <a:lnSpc>
                <a:spcPct val="90000"/>
              </a:lnSpc>
              <a:spcBef>
                <a:spcPct val="0"/>
              </a:spcBef>
              <a:spcAft>
                <a:spcPct val="0"/>
              </a:spcAft>
            </a:pPr>
            <a:r>
              <a:rPr lang="en-US" altLang="ru-RU" sz="1000" b="1" kern="0" dirty="0">
                <a:solidFill>
                  <a:srgbClr val="025EA1"/>
                </a:solidFill>
                <a:latin typeface="Arial" charset="0"/>
                <a:cs typeface="Arial" charset="0"/>
              </a:rPr>
              <a:t>Optimization of reactor cores and control &amp; protection system</a:t>
            </a:r>
            <a:endParaRPr lang="ru-RU" sz="1000" b="1" kern="0" dirty="0">
              <a:solidFill>
                <a:srgbClr val="025EA1"/>
              </a:solidFill>
              <a:latin typeface="Arial" charset="0"/>
              <a:cs typeface="Arial" charset="0"/>
            </a:endParaRPr>
          </a:p>
        </p:txBody>
      </p:sp>
      <p:sp>
        <p:nvSpPr>
          <p:cNvPr id="62" name="Прямоугольник 61">
            <a:extLst>
              <a:ext uri="{FF2B5EF4-FFF2-40B4-BE49-F238E27FC236}">
                <a16:creationId xmlns:a16="http://schemas.microsoft.com/office/drawing/2014/main" xmlns="" id="{EE8835EF-AFC5-4FAC-8F2E-EEEE4055389A}"/>
              </a:ext>
            </a:extLst>
          </p:cNvPr>
          <p:cNvSpPr/>
          <p:nvPr/>
        </p:nvSpPr>
        <p:spPr>
          <a:xfrm>
            <a:off x="3577423" y="4138934"/>
            <a:ext cx="1530683" cy="585809"/>
          </a:xfrm>
          <a:prstGeom prst="rect">
            <a:avLst/>
          </a:prstGeom>
          <a:noFill/>
          <a:ln w="9525">
            <a:noFill/>
            <a:miter lim="800000"/>
            <a:headEnd/>
            <a:tailEnd/>
          </a:ln>
        </p:spPr>
        <p:txBody>
          <a:bodyPr lIns="91833" tIns="45917" rIns="91833" bIns="45917" anchor="t"/>
          <a:lstStyle/>
          <a:p>
            <a:pPr marL="0" lvl="1" algn="ctr" defTabSz="911969">
              <a:lnSpc>
                <a:spcPct val="90000"/>
              </a:lnSpc>
              <a:spcBef>
                <a:spcPct val="0"/>
              </a:spcBef>
              <a:spcAft>
                <a:spcPct val="0"/>
              </a:spcAft>
            </a:pPr>
            <a:r>
              <a:rPr lang="en-US" sz="1000" b="1" kern="0" dirty="0">
                <a:solidFill>
                  <a:srgbClr val="025EA1"/>
                </a:solidFill>
                <a:latin typeface="Arial" panose="020B0604020202020204" pitchFamily="34" charset="0"/>
                <a:cs typeface="Arial" panose="020B0604020202020204" pitchFamily="34" charset="0"/>
              </a:rPr>
              <a:t> Weapons-grade Pu disposition program </a:t>
            </a:r>
            <a:endParaRPr lang="ru-RU" sz="1000" b="1" kern="0" dirty="0">
              <a:solidFill>
                <a:srgbClr val="025EA1"/>
              </a:solidFill>
              <a:latin typeface="Arial" panose="020B0604020202020204" pitchFamily="34" charset="0"/>
              <a:cs typeface="Arial" panose="020B0604020202020204" pitchFamily="34" charset="0"/>
            </a:endParaRPr>
          </a:p>
        </p:txBody>
      </p:sp>
      <p:sp>
        <p:nvSpPr>
          <p:cNvPr id="63" name="Прямоугольник 62">
            <a:extLst>
              <a:ext uri="{FF2B5EF4-FFF2-40B4-BE49-F238E27FC236}">
                <a16:creationId xmlns:a16="http://schemas.microsoft.com/office/drawing/2014/main" xmlns="" id="{34E1801A-2F12-4EAB-9ABD-9DC2BAFE1F34}"/>
              </a:ext>
            </a:extLst>
          </p:cNvPr>
          <p:cNvSpPr/>
          <p:nvPr/>
        </p:nvSpPr>
        <p:spPr>
          <a:xfrm>
            <a:off x="5834645" y="4138934"/>
            <a:ext cx="1735031" cy="507674"/>
          </a:xfrm>
          <a:prstGeom prst="rect">
            <a:avLst/>
          </a:prstGeom>
        </p:spPr>
        <p:txBody>
          <a:bodyPr wrap="square" lIns="91284" tIns="45642" rIns="91284" bIns="45642">
            <a:spAutoFit/>
          </a:bodyPr>
          <a:lstStyle/>
          <a:p>
            <a:pPr algn="ctr">
              <a:lnSpc>
                <a:spcPct val="90000"/>
              </a:lnSpc>
              <a:buClr>
                <a:schemeClr val="tx2"/>
              </a:buClr>
              <a:defRPr/>
            </a:pPr>
            <a:r>
              <a:rPr lang="en-US" sz="1000" b="1" kern="0" dirty="0">
                <a:solidFill>
                  <a:srgbClr val="025EA1"/>
                </a:solidFill>
                <a:latin typeface="Arial" panose="020B0604020202020204" pitchFamily="34" charset="0"/>
                <a:cs typeface="Arial" panose="020B0604020202020204" pitchFamily="34" charset="0"/>
              </a:rPr>
              <a:t>Approbation of new research and measurement methods</a:t>
            </a:r>
            <a:endParaRPr lang="ru-RU" sz="1000" dirty="0">
              <a:solidFill>
                <a:srgbClr val="000000"/>
              </a:solidFill>
              <a:latin typeface="Arial" panose="020B0604020202020204" pitchFamily="34" charset="0"/>
              <a:cs typeface="Arial" panose="020B0604020202020204" pitchFamily="34" charset="0"/>
            </a:endParaRPr>
          </a:p>
        </p:txBody>
      </p:sp>
      <p:sp>
        <p:nvSpPr>
          <p:cNvPr id="64" name="Прямоугольник 63">
            <a:extLst>
              <a:ext uri="{FF2B5EF4-FFF2-40B4-BE49-F238E27FC236}">
                <a16:creationId xmlns:a16="http://schemas.microsoft.com/office/drawing/2014/main" xmlns="" id="{EAB3541E-2A74-4F19-A58C-5BEB7505E5DC}"/>
              </a:ext>
            </a:extLst>
          </p:cNvPr>
          <p:cNvSpPr/>
          <p:nvPr/>
        </p:nvSpPr>
        <p:spPr>
          <a:xfrm>
            <a:off x="7457445" y="2747591"/>
            <a:ext cx="1456809" cy="507674"/>
          </a:xfrm>
          <a:prstGeom prst="rect">
            <a:avLst/>
          </a:prstGeom>
        </p:spPr>
        <p:txBody>
          <a:bodyPr wrap="square" lIns="91284" tIns="45642" rIns="91284" bIns="45642">
            <a:spAutoFit/>
          </a:bodyPr>
          <a:lstStyle/>
          <a:p>
            <a:pPr algn="ctr">
              <a:lnSpc>
                <a:spcPct val="90000"/>
              </a:lnSpc>
              <a:buClr>
                <a:schemeClr val="tx2"/>
              </a:buClr>
              <a:defRPr/>
            </a:pPr>
            <a:r>
              <a:rPr lang="en-US" sz="1000" b="1" kern="0" dirty="0">
                <a:solidFill>
                  <a:srgbClr val="025EA1"/>
                </a:solidFill>
                <a:latin typeface="Arial" charset="0"/>
                <a:cs typeface="Arial" charset="0"/>
              </a:rPr>
              <a:t>Feasibility evaluation of nuclear safety</a:t>
            </a:r>
            <a:endParaRPr lang="ru-RU" sz="1000" b="1" kern="0" dirty="0">
              <a:solidFill>
                <a:srgbClr val="025EA1"/>
              </a:solidFill>
              <a:latin typeface="Arial" charset="0"/>
              <a:cs typeface="Arial" charset="0"/>
            </a:endParaRPr>
          </a:p>
        </p:txBody>
      </p:sp>
      <p:pic>
        <p:nvPicPr>
          <p:cNvPr id="65" name="Picture 8" descr="ядерного, опасности, завод, промышленность значок">
            <a:extLst>
              <a:ext uri="{FF2B5EF4-FFF2-40B4-BE49-F238E27FC236}">
                <a16:creationId xmlns:a16="http://schemas.microsoft.com/office/drawing/2014/main" xmlns="" id="{D5923358-871B-4303-A055-0B524E7466F7}"/>
              </a:ext>
            </a:extLst>
          </p:cNvPr>
          <p:cNvPicPr>
            <a:picLocks noChangeAspect="1" noChangeArrowheads="1"/>
          </p:cNvPicPr>
          <p:nvPr/>
        </p:nvPicPr>
        <p:blipFill>
          <a:blip r:embed="rId18" cstate="print">
            <a:biLevel thresh="25000"/>
            <a:extLst>
              <a:ext uri="{BEBA8EAE-BF5A-486C-A8C5-ECC9F3942E4B}">
                <a14:imgProps xmlns:a14="http://schemas.microsoft.com/office/drawing/2010/main">
                  <a14:imgLayer r:embed="rId1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38269" y="3716897"/>
            <a:ext cx="338515" cy="338515"/>
          </a:xfrm>
          <a:prstGeom prst="rect">
            <a:avLst/>
          </a:prstGeom>
          <a:extLst>
            <a:ext uri="{909E8E84-426E-40DD-AFC4-6F175D3DCCD1}">
              <a14:hiddenFill xmlns:a14="http://schemas.microsoft.com/office/drawing/2010/main">
                <a:solidFill>
                  <a:srgbClr val="FFFFFF"/>
                </a:solidFill>
              </a14:hiddenFill>
            </a:ext>
          </a:extLst>
        </p:spPr>
      </p:pic>
      <p:sp>
        <p:nvSpPr>
          <p:cNvPr id="66" name="Прямоугольник 65">
            <a:extLst>
              <a:ext uri="{FF2B5EF4-FFF2-40B4-BE49-F238E27FC236}">
                <a16:creationId xmlns:a16="http://schemas.microsoft.com/office/drawing/2014/main" xmlns="" id="{7DDA024A-FBC7-4431-85DF-359B4AB59EC6}"/>
              </a:ext>
            </a:extLst>
          </p:cNvPr>
          <p:cNvSpPr/>
          <p:nvPr/>
        </p:nvSpPr>
        <p:spPr>
          <a:xfrm>
            <a:off x="3448428" y="2747591"/>
            <a:ext cx="1610387" cy="719655"/>
          </a:xfrm>
          <a:prstGeom prst="rect">
            <a:avLst/>
          </a:prstGeom>
          <a:noFill/>
          <a:ln w="9525">
            <a:noFill/>
            <a:miter lim="800000"/>
            <a:headEnd/>
            <a:tailEnd/>
          </a:ln>
        </p:spPr>
        <p:txBody>
          <a:bodyPr lIns="91833" tIns="45917" rIns="91833" bIns="45917" anchor="t"/>
          <a:lstStyle/>
          <a:p>
            <a:pPr marL="0" lvl="1" algn="ctr" defTabSz="911969">
              <a:lnSpc>
                <a:spcPct val="90000"/>
              </a:lnSpc>
              <a:spcBef>
                <a:spcPct val="0"/>
              </a:spcBef>
              <a:spcAft>
                <a:spcPct val="0"/>
              </a:spcAft>
            </a:pPr>
            <a:r>
              <a:rPr lang="en-US" sz="1000" b="1" kern="0" dirty="0">
                <a:solidFill>
                  <a:srgbClr val="025EA1"/>
                </a:solidFill>
                <a:latin typeface="Arial" panose="020B0604020202020204" pitchFamily="34" charset="0"/>
                <a:cs typeface="Arial" panose="020B0604020202020204" pitchFamily="34" charset="0"/>
              </a:rPr>
              <a:t>Feasibility evaluation of the minor actinides burn-up technology</a:t>
            </a:r>
            <a:endParaRPr lang="ru-RU" sz="1000" b="1" kern="0" dirty="0">
              <a:solidFill>
                <a:srgbClr val="025EA1"/>
              </a:solidFill>
              <a:latin typeface="Arial" panose="020B0604020202020204" pitchFamily="34" charset="0"/>
              <a:cs typeface="Arial" panose="020B0604020202020204" pitchFamily="34" charset="0"/>
            </a:endParaRPr>
          </a:p>
        </p:txBody>
      </p:sp>
      <p:pic>
        <p:nvPicPr>
          <p:cNvPr id="67" name="Picture 10" descr="наука, химия, лаборатории, эксперимент значок">
            <a:extLst>
              <a:ext uri="{FF2B5EF4-FFF2-40B4-BE49-F238E27FC236}">
                <a16:creationId xmlns:a16="http://schemas.microsoft.com/office/drawing/2014/main" xmlns="" id="{8C401F6A-ED53-4ABB-8426-5BE43199346D}"/>
              </a:ext>
            </a:extLst>
          </p:cNvPr>
          <p:cNvPicPr>
            <a:picLocks noChangeAspect="1" noChangeArrowheads="1"/>
          </p:cNvPicPr>
          <p:nvPr/>
        </p:nvPicPr>
        <p:blipFill>
          <a:blip r:embed="rId20" cstate="print">
            <a:biLevel thresh="25000"/>
            <a:extLst>
              <a:ext uri="{BEBA8EAE-BF5A-486C-A8C5-ECC9F3942E4B}">
                <a14:imgProps xmlns:a14="http://schemas.microsoft.com/office/drawing/2010/main">
                  <a14:imgLayer r:embed="rId21">
                    <a14:imgEffect>
                      <a14:artisticGlowEdges/>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881109" y="3683017"/>
            <a:ext cx="436451" cy="406276"/>
          </a:xfrm>
          <a:prstGeom prst="rect">
            <a:avLst/>
          </a:prstGeom>
          <a:noFill/>
          <a:extLst>
            <a:ext uri="{909E8E84-426E-40DD-AFC4-6F175D3DCCD1}">
              <a14:hiddenFill xmlns:a14="http://schemas.microsoft.com/office/drawing/2010/main">
                <a:solidFill>
                  <a:srgbClr val="FFFFFF"/>
                </a:solidFill>
              </a14:hiddenFill>
            </a:ext>
          </a:extLst>
        </p:spPr>
      </p:pic>
      <p:sp>
        <p:nvSpPr>
          <p:cNvPr id="68" name="Oval 13">
            <a:extLst>
              <a:ext uri="{FF2B5EF4-FFF2-40B4-BE49-F238E27FC236}">
                <a16:creationId xmlns:a16="http://schemas.microsoft.com/office/drawing/2014/main" xmlns="" id="{E8111F8A-11D5-4399-B71C-1BAC2EA8A453}"/>
              </a:ext>
            </a:extLst>
          </p:cNvPr>
          <p:cNvSpPr/>
          <p:nvPr/>
        </p:nvSpPr>
        <p:spPr>
          <a:xfrm>
            <a:off x="4026082" y="763734"/>
            <a:ext cx="1080000" cy="1080000"/>
          </a:xfrm>
          <a:prstGeom prst="ellipse">
            <a:avLst/>
          </a:prstGeom>
          <a:solidFill>
            <a:srgbClr val="025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4" tIns="45642" rIns="91284" bIns="45642" rtlCol="0" anchor="ctr"/>
          <a:lstStyle/>
          <a:p>
            <a:pPr algn="ctr"/>
            <a:endParaRPr lang="en-US" sz="1400" noProof="1"/>
          </a:p>
        </p:txBody>
      </p:sp>
      <p:sp>
        <p:nvSpPr>
          <p:cNvPr id="69" name="TextBox 68">
            <a:extLst>
              <a:ext uri="{FF2B5EF4-FFF2-40B4-BE49-F238E27FC236}">
                <a16:creationId xmlns:a16="http://schemas.microsoft.com/office/drawing/2014/main" xmlns="" id="{5DFFDAC5-747F-4D2D-AA32-4B0CBAD5F052}"/>
              </a:ext>
            </a:extLst>
          </p:cNvPr>
          <p:cNvSpPr txBox="1"/>
          <p:nvPr/>
        </p:nvSpPr>
        <p:spPr>
          <a:xfrm>
            <a:off x="3925550" y="1058617"/>
            <a:ext cx="1243875" cy="461665"/>
          </a:xfrm>
          <a:prstGeom prst="rect">
            <a:avLst/>
          </a:prstGeom>
          <a:noFill/>
        </p:spPr>
        <p:txBody>
          <a:bodyPr wrap="square" lIns="91284" tIns="45642" rIns="91284" bIns="45642" rtlCol="0">
            <a:spAutoFit/>
          </a:bodyPr>
          <a:lstStyle>
            <a:defPPr>
              <a:defRPr lang="fr-FR"/>
            </a:defPPr>
            <a:lvl1pPr algn="ctr">
              <a:defRPr sz="2000" i="1">
                <a:solidFill>
                  <a:schemeClr val="tx1">
                    <a:lumMod val="65000"/>
                    <a:lumOff val="35000"/>
                  </a:schemeClr>
                </a:solidFill>
                <a:latin typeface="Arial" panose="020B0604020202020204" pitchFamily="34" charset="0"/>
                <a:cs typeface="Arial" panose="020B0604020202020204" pitchFamily="34" charset="0"/>
              </a:defRPr>
            </a:lvl1pPr>
          </a:lstStyle>
          <a:p>
            <a:r>
              <a:rPr lang="en-US" sz="2400" b="1" i="0" dirty="0">
                <a:solidFill>
                  <a:schemeClr val="bg1"/>
                </a:solidFill>
                <a:ea typeface="+mj-ea"/>
              </a:rPr>
              <a:t>BFS</a:t>
            </a:r>
            <a:endParaRPr lang="ru-RU" sz="2400" b="1" i="0" dirty="0">
              <a:solidFill>
                <a:schemeClr val="bg1"/>
              </a:solidFill>
              <a:ea typeface="+mj-ea"/>
            </a:endParaRPr>
          </a:p>
        </p:txBody>
      </p:sp>
      <p:sp>
        <p:nvSpPr>
          <p:cNvPr id="70" name="Oval 193">
            <a:extLst>
              <a:ext uri="{FF2B5EF4-FFF2-40B4-BE49-F238E27FC236}">
                <a16:creationId xmlns:a16="http://schemas.microsoft.com/office/drawing/2014/main" xmlns="" id="{4CB294E7-A872-43BF-959E-DFF6F97B820C}"/>
              </a:ext>
            </a:extLst>
          </p:cNvPr>
          <p:cNvSpPr/>
          <p:nvPr/>
        </p:nvSpPr>
        <p:spPr>
          <a:xfrm flipH="1">
            <a:off x="2987824" y="1028353"/>
            <a:ext cx="1183182" cy="1183180"/>
          </a:xfrm>
          <a:prstGeom prst="ellipse">
            <a:avLst/>
          </a:prstGeom>
          <a:solidFill>
            <a:schemeClr val="bg1"/>
          </a:solidFill>
          <a:ln>
            <a:noFill/>
          </a:ln>
          <a:effectLst>
            <a:outerShdw blurRad="558800" dist="254000" dir="4320000" sx="90000" sy="90000" algn="tl" rotWithShape="0">
              <a:srgbClr val="308A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rtlCol="0" anchor="ctr"/>
          <a:lstStyle/>
          <a:p>
            <a:pPr algn="ctr" defTabSz="913180">
              <a:defRPr/>
            </a:pPr>
            <a:endParaRPr lang="ru-RU" sz="1100" b="1" dirty="0">
              <a:solidFill>
                <a:srgbClr val="369ABA"/>
              </a:solidFill>
              <a:latin typeface="Arial" panose="020B0604020202020204" pitchFamily="34" charset="0"/>
              <a:cs typeface="Arial" panose="020B0604020202020204" pitchFamily="34" charset="0"/>
            </a:endParaRPr>
          </a:p>
        </p:txBody>
      </p:sp>
      <p:grpSp>
        <p:nvGrpSpPr>
          <p:cNvPr id="71" name="Группа 70">
            <a:extLst>
              <a:ext uri="{FF2B5EF4-FFF2-40B4-BE49-F238E27FC236}">
                <a16:creationId xmlns:a16="http://schemas.microsoft.com/office/drawing/2014/main" xmlns="" id="{6607A3EF-9667-462E-9994-6074DD181BC1}"/>
              </a:ext>
            </a:extLst>
          </p:cNvPr>
          <p:cNvGrpSpPr/>
          <p:nvPr/>
        </p:nvGrpSpPr>
        <p:grpSpPr>
          <a:xfrm>
            <a:off x="4645731" y="1009600"/>
            <a:ext cx="1885950" cy="1183180"/>
            <a:chOff x="6650500" y="414688"/>
            <a:chExt cx="1885950" cy="1183180"/>
          </a:xfrm>
        </p:grpSpPr>
        <p:sp>
          <p:nvSpPr>
            <p:cNvPr id="72" name="Oval 193">
              <a:extLst>
                <a:ext uri="{FF2B5EF4-FFF2-40B4-BE49-F238E27FC236}">
                  <a16:creationId xmlns:a16="http://schemas.microsoft.com/office/drawing/2014/main" xmlns="" id="{5022ED94-6CF4-4324-BFD9-39E714787148}"/>
                </a:ext>
              </a:extLst>
            </p:cNvPr>
            <p:cNvSpPr/>
            <p:nvPr/>
          </p:nvSpPr>
          <p:spPr>
            <a:xfrm flipH="1">
              <a:off x="6976985" y="414688"/>
              <a:ext cx="1183182" cy="1183180"/>
            </a:xfrm>
            <a:prstGeom prst="ellipse">
              <a:avLst/>
            </a:prstGeom>
            <a:solidFill>
              <a:schemeClr val="bg1"/>
            </a:solidFill>
            <a:ln>
              <a:noFill/>
            </a:ln>
            <a:effectLst>
              <a:outerShdw blurRad="558800" dist="254000" dir="4320000" sx="90000" sy="90000" algn="tl" rotWithShape="0">
                <a:srgbClr val="308A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80">
                <a:defRPr/>
              </a:pPr>
              <a:endParaRPr lang="ru-RU" sz="1100" b="1" dirty="0">
                <a:solidFill>
                  <a:srgbClr val="369ABA"/>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xmlns="" id="{D1E6758B-1494-4840-AFA4-BBDAC66D8598}"/>
                </a:ext>
              </a:extLst>
            </p:cNvPr>
            <p:cNvSpPr txBox="1"/>
            <p:nvPr/>
          </p:nvSpPr>
          <p:spPr>
            <a:xfrm>
              <a:off x="6650500" y="794461"/>
              <a:ext cx="1885950" cy="600164"/>
            </a:xfrm>
            <a:prstGeom prst="rect">
              <a:avLst/>
            </a:prstGeom>
            <a:noFill/>
          </p:spPr>
          <p:txBody>
            <a:bodyPr wrap="square" rtlCol="0" anchor="ctr">
              <a:spAutoFit/>
            </a:bodyPr>
            <a:lstStyle/>
            <a:p>
              <a:pPr algn="ctr"/>
              <a:r>
                <a:rPr lang="en-US" sz="1100" b="1" dirty="0">
                  <a:solidFill>
                    <a:srgbClr val="003274"/>
                  </a:solidFill>
                  <a:latin typeface="Arial" panose="020B0604020202020204" pitchFamily="34" charset="0"/>
                  <a:cs typeface="Arial" panose="020B0604020202020204" pitchFamily="34" charset="0"/>
                </a:rPr>
                <a:t>Benchmark</a:t>
              </a:r>
              <a:endParaRPr lang="ru-RU" sz="1100" b="1" dirty="0">
                <a:solidFill>
                  <a:srgbClr val="003274"/>
                </a:solidFill>
                <a:latin typeface="Arial" panose="020B0604020202020204" pitchFamily="34" charset="0"/>
                <a:cs typeface="Arial" panose="020B0604020202020204" pitchFamily="34" charset="0"/>
              </a:endParaRPr>
            </a:p>
            <a:p>
              <a:pPr lvl="0" algn="ctr"/>
              <a:r>
                <a:rPr lang="en-US" sz="1100" b="1" dirty="0">
                  <a:solidFill>
                    <a:srgbClr val="003274"/>
                  </a:solidFill>
                  <a:latin typeface="Arial" panose="020B0604020202020204" pitchFamily="34" charset="0"/>
                  <a:cs typeface="Arial" panose="020B0604020202020204" pitchFamily="34" charset="0"/>
                </a:rPr>
                <a:t>experiments</a:t>
              </a:r>
              <a:endParaRPr lang="ru-RU" sz="1100" b="1" dirty="0">
                <a:solidFill>
                  <a:srgbClr val="003274"/>
                </a:solidFill>
                <a:latin typeface="Arial" panose="020B0604020202020204" pitchFamily="34" charset="0"/>
                <a:cs typeface="Arial" panose="020B0604020202020204" pitchFamily="34" charset="0"/>
              </a:endParaRPr>
            </a:p>
            <a:p>
              <a:pPr algn="ctr"/>
              <a:endParaRPr lang="ru-RU" sz="1100" dirty="0">
                <a:solidFill>
                  <a:srgbClr val="308ACA"/>
                </a:solidFill>
                <a:latin typeface="Arial" panose="020B0604020202020204" pitchFamily="34" charset="0"/>
                <a:cs typeface="Arial" panose="020B0604020202020204" pitchFamily="34" charset="0"/>
              </a:endParaRPr>
            </a:p>
          </p:txBody>
        </p:sp>
      </p:grpSp>
      <p:sp>
        <p:nvSpPr>
          <p:cNvPr id="74" name="TextBox 73">
            <a:extLst>
              <a:ext uri="{FF2B5EF4-FFF2-40B4-BE49-F238E27FC236}">
                <a16:creationId xmlns:a16="http://schemas.microsoft.com/office/drawing/2014/main" xmlns="" id="{47CA9E1F-543E-4772-8A36-1FFD5CF12365}"/>
              </a:ext>
            </a:extLst>
          </p:cNvPr>
          <p:cNvSpPr txBox="1"/>
          <p:nvPr/>
        </p:nvSpPr>
        <p:spPr>
          <a:xfrm>
            <a:off x="2957023" y="1434144"/>
            <a:ext cx="1272511" cy="430887"/>
          </a:xfrm>
          <a:prstGeom prst="rect">
            <a:avLst/>
          </a:prstGeom>
          <a:noFill/>
        </p:spPr>
        <p:txBody>
          <a:bodyPr wrap="square" anchor="ctr">
            <a:spAutoFit/>
          </a:bodyPr>
          <a:lstStyle/>
          <a:p>
            <a:pPr algn="ctr" defTabSz="913180">
              <a:defRPr/>
            </a:pPr>
            <a:r>
              <a:rPr lang="en-US" sz="1100" b="1" dirty="0">
                <a:solidFill>
                  <a:srgbClr val="003274"/>
                </a:solidFill>
                <a:latin typeface="Arial" panose="020B0604020202020204" pitchFamily="34" charset="0"/>
                <a:cs typeface="Arial" panose="020B0604020202020204" pitchFamily="34" charset="0"/>
              </a:rPr>
              <a:t>Mock-up </a:t>
            </a:r>
            <a:r>
              <a:rPr lang="ru-RU" sz="1100" b="1" dirty="0">
                <a:solidFill>
                  <a:srgbClr val="003274"/>
                </a:solidFill>
                <a:latin typeface="Arial" panose="020B0604020202020204" pitchFamily="34" charset="0"/>
                <a:cs typeface="Arial" panose="020B0604020202020204" pitchFamily="34" charset="0"/>
              </a:rPr>
              <a:t/>
            </a:r>
            <a:br>
              <a:rPr lang="ru-RU" sz="1100" b="1" dirty="0">
                <a:solidFill>
                  <a:srgbClr val="003274"/>
                </a:solidFill>
                <a:latin typeface="Arial" panose="020B0604020202020204" pitchFamily="34" charset="0"/>
                <a:cs typeface="Arial" panose="020B0604020202020204" pitchFamily="34" charset="0"/>
              </a:rPr>
            </a:br>
            <a:r>
              <a:rPr lang="en-US" sz="1100" b="1" dirty="0">
                <a:solidFill>
                  <a:srgbClr val="003274"/>
                </a:solidFill>
                <a:latin typeface="Arial" panose="020B0604020202020204" pitchFamily="34" charset="0"/>
                <a:cs typeface="Arial" panose="020B0604020202020204" pitchFamily="34" charset="0"/>
              </a:rPr>
              <a:t>experiments</a:t>
            </a:r>
            <a:endParaRPr lang="ru-RU" sz="1100" b="1" dirty="0">
              <a:solidFill>
                <a:srgbClr val="0032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9558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xmlns="" id="{A2BE7034-1320-4CD8-9CE7-507DD7A66D50}"/>
              </a:ext>
            </a:extLst>
          </p:cNvPr>
          <p:cNvSpPr txBox="1"/>
          <p:nvPr/>
        </p:nvSpPr>
        <p:spPr>
          <a:xfrm>
            <a:off x="793863" y="3285131"/>
            <a:ext cx="1797303" cy="969387"/>
          </a:xfrm>
          <a:prstGeom prst="rect">
            <a:avLst/>
          </a:prstGeom>
          <a:noFill/>
        </p:spPr>
        <p:txBody>
          <a:bodyPr wrap="square" lIns="68472" tIns="34236" rIns="68472" bIns="34236" rtlCol="0">
            <a:spAutoFit/>
          </a:bodyPr>
          <a:lstStyle>
            <a:defPPr>
              <a:defRPr lang="en-US"/>
            </a:defPPr>
            <a:lvl1pPr>
              <a:lnSpc>
                <a:spcPct val="130000"/>
              </a:lnSpc>
              <a:defRPr sz="1200">
                <a:solidFill>
                  <a:schemeClr val="bg1">
                    <a:lumMod val="65000"/>
                  </a:schemeClr>
                </a:solidFill>
                <a:latin typeface="Segoe UI Light" panose="020B0502040204020203" pitchFamily="34" charset="0"/>
                <a:cs typeface="Segoe UI Light" panose="020B0502040204020203" pitchFamily="34" charset="0"/>
              </a:defRPr>
            </a:lvl1pPr>
          </a:lstStyle>
          <a:p>
            <a:pPr defTabSz="342355"/>
            <a:r>
              <a:rPr lang="en-US" sz="900" dirty="0">
                <a:solidFill>
                  <a:schemeClr val="tx1"/>
                </a:solidFill>
                <a:latin typeface="Arial" panose="020B0604020202020204" pitchFamily="34" charset="0"/>
                <a:cs typeface="Arial" panose="020B0604020202020204" pitchFamily="34" charset="0"/>
              </a:rPr>
              <a:t>Reactor materials (fissile, structural, absorbing, imitating coolant) are gathered in the form of disks </a:t>
            </a:r>
            <a:r>
              <a:rPr lang="ru-RU" sz="900"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(Ø47 mm, 0.3-10.0 mm thickness)</a:t>
            </a:r>
            <a:endParaRPr lang="ru-RU" sz="900" dirty="0">
              <a:solidFill>
                <a:schemeClr val="tx1"/>
              </a:solidFill>
              <a:latin typeface="Arial" panose="020B0604020202020204" pitchFamily="34" charset="0"/>
              <a:cs typeface="Arial" panose="020B0604020202020204" pitchFamily="34" charset="0"/>
            </a:endParaRPr>
          </a:p>
        </p:txBody>
      </p:sp>
      <p:grpSp>
        <p:nvGrpSpPr>
          <p:cNvPr id="32" name="Группа 31">
            <a:extLst>
              <a:ext uri="{FF2B5EF4-FFF2-40B4-BE49-F238E27FC236}">
                <a16:creationId xmlns:a16="http://schemas.microsoft.com/office/drawing/2014/main" xmlns="" id="{94F9EC2A-2872-4115-866B-3582C98FDC7B}"/>
              </a:ext>
            </a:extLst>
          </p:cNvPr>
          <p:cNvGrpSpPr/>
          <p:nvPr/>
        </p:nvGrpSpPr>
        <p:grpSpPr>
          <a:xfrm>
            <a:off x="2911058" y="1531705"/>
            <a:ext cx="1080000" cy="1080000"/>
            <a:chOff x="3422258" y="2439061"/>
            <a:chExt cx="755334" cy="755334"/>
          </a:xfrm>
        </p:grpSpPr>
        <p:sp>
          <p:nvSpPr>
            <p:cNvPr id="33" name="Овал 32">
              <a:extLst>
                <a:ext uri="{FF2B5EF4-FFF2-40B4-BE49-F238E27FC236}">
                  <a16:creationId xmlns:a16="http://schemas.microsoft.com/office/drawing/2014/main" xmlns="" id="{1D1FE8BC-42E1-4D32-B1D0-EFF3DC91BB7A}"/>
                </a:ext>
              </a:extLst>
            </p:cNvPr>
            <p:cNvSpPr/>
            <p:nvPr/>
          </p:nvSpPr>
          <p:spPr>
            <a:xfrm>
              <a:off x="3422258" y="2439061"/>
              <a:ext cx="755334" cy="755334"/>
            </a:xfrm>
            <a:prstGeom prst="ellipse">
              <a:avLst/>
            </a:prstGeom>
            <a:blipFill dpi="0" rotWithShape="1">
              <a:blip r:embed="rId3">
                <a:extLst>
                  <a:ext uri="{28A0092B-C50C-407E-A947-70E740481C1C}">
                    <a14:useLocalDpi xmlns:a14="http://schemas.microsoft.com/office/drawing/2010/main" val="0"/>
                  </a:ext>
                </a:extLst>
              </a:blip>
              <a:srcRect/>
              <a:stretch>
                <a:fillRect t="-8000" b="-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Полилиния: фигура 37">
              <a:extLst>
                <a:ext uri="{FF2B5EF4-FFF2-40B4-BE49-F238E27FC236}">
                  <a16:creationId xmlns:a16="http://schemas.microsoft.com/office/drawing/2014/main" xmlns="" id="{0D0CC077-6F8F-4E1B-927E-85DD16E91D83}"/>
                </a:ext>
              </a:extLst>
            </p:cNvPr>
            <p:cNvSpPr/>
            <p:nvPr/>
          </p:nvSpPr>
          <p:spPr>
            <a:xfrm>
              <a:off x="3558218" y="2840144"/>
              <a:ext cx="483414" cy="249260"/>
            </a:xfrm>
            <a:custGeom>
              <a:avLst/>
              <a:gdLst>
                <a:gd name="connsiteX0" fmla="*/ 0 w 483414"/>
                <a:gd name="connsiteY0" fmla="*/ 0 h 249260"/>
                <a:gd name="connsiteX1" fmla="*/ 483414 w 483414"/>
                <a:gd name="connsiteY1" fmla="*/ 0 h 249260"/>
                <a:gd name="connsiteX2" fmla="*/ 483414 w 483414"/>
                <a:gd name="connsiteY2" fmla="*/ 249260 h 249260"/>
                <a:gd name="connsiteX3" fmla="*/ 0 w 483414"/>
                <a:gd name="connsiteY3" fmla="*/ 249260 h 249260"/>
                <a:gd name="connsiteX4" fmla="*/ 0 w 483414"/>
                <a:gd name="connsiteY4" fmla="*/ 0 h 24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14" h="249260">
                  <a:moveTo>
                    <a:pt x="0" y="0"/>
                  </a:moveTo>
                  <a:lnTo>
                    <a:pt x="483414" y="0"/>
                  </a:lnTo>
                  <a:lnTo>
                    <a:pt x="483414" y="249260"/>
                  </a:lnTo>
                  <a:lnTo>
                    <a:pt x="0" y="24926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577850">
                <a:lnSpc>
                  <a:spcPct val="90000"/>
                </a:lnSpc>
                <a:spcBef>
                  <a:spcPct val="0"/>
                </a:spcBef>
                <a:spcAft>
                  <a:spcPct val="35000"/>
                </a:spcAft>
                <a:buNone/>
              </a:pPr>
              <a:endParaRPr lang="ru-RU" sz="1300" kern="1200"/>
            </a:p>
          </p:txBody>
        </p:sp>
      </p:grpSp>
      <p:grpSp>
        <p:nvGrpSpPr>
          <p:cNvPr id="39" name="Группа 38">
            <a:extLst>
              <a:ext uri="{FF2B5EF4-FFF2-40B4-BE49-F238E27FC236}">
                <a16:creationId xmlns:a16="http://schemas.microsoft.com/office/drawing/2014/main" xmlns="" id="{12AE4291-B41E-400C-AE7D-9018BCA447E8}"/>
              </a:ext>
            </a:extLst>
          </p:cNvPr>
          <p:cNvGrpSpPr/>
          <p:nvPr/>
        </p:nvGrpSpPr>
        <p:grpSpPr>
          <a:xfrm>
            <a:off x="4935309" y="1531705"/>
            <a:ext cx="1080000" cy="1080000"/>
            <a:chOff x="4957285" y="2447103"/>
            <a:chExt cx="755334" cy="755334"/>
          </a:xfrm>
        </p:grpSpPr>
        <p:sp>
          <p:nvSpPr>
            <p:cNvPr id="40" name="Овал 39">
              <a:extLst>
                <a:ext uri="{FF2B5EF4-FFF2-40B4-BE49-F238E27FC236}">
                  <a16:creationId xmlns:a16="http://schemas.microsoft.com/office/drawing/2014/main" xmlns="" id="{397DC4C8-DEE0-461E-A47E-488ACF431196}"/>
                </a:ext>
              </a:extLst>
            </p:cNvPr>
            <p:cNvSpPr/>
            <p:nvPr/>
          </p:nvSpPr>
          <p:spPr>
            <a:xfrm>
              <a:off x="4957285" y="2447103"/>
              <a:ext cx="755334" cy="755334"/>
            </a:xfrm>
            <a:prstGeom prst="ellipse">
              <a:avLst/>
            </a:prstGeom>
            <a:blipFill dpi="0" rotWithShape="1">
              <a:blip r:embed="rId4">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Полилиния: фигура 40">
              <a:extLst>
                <a:ext uri="{FF2B5EF4-FFF2-40B4-BE49-F238E27FC236}">
                  <a16:creationId xmlns:a16="http://schemas.microsoft.com/office/drawing/2014/main" xmlns="" id="{19ACEC15-BC13-43AF-BEC8-EFE0CBABCA71}"/>
                </a:ext>
              </a:extLst>
            </p:cNvPr>
            <p:cNvSpPr/>
            <p:nvPr/>
          </p:nvSpPr>
          <p:spPr>
            <a:xfrm>
              <a:off x="5093245" y="2848185"/>
              <a:ext cx="483414" cy="249260"/>
            </a:xfrm>
            <a:custGeom>
              <a:avLst/>
              <a:gdLst>
                <a:gd name="connsiteX0" fmla="*/ 0 w 483414"/>
                <a:gd name="connsiteY0" fmla="*/ 0 h 249260"/>
                <a:gd name="connsiteX1" fmla="*/ 483414 w 483414"/>
                <a:gd name="connsiteY1" fmla="*/ 0 h 249260"/>
                <a:gd name="connsiteX2" fmla="*/ 483414 w 483414"/>
                <a:gd name="connsiteY2" fmla="*/ 249260 h 249260"/>
                <a:gd name="connsiteX3" fmla="*/ 0 w 483414"/>
                <a:gd name="connsiteY3" fmla="*/ 249260 h 249260"/>
                <a:gd name="connsiteX4" fmla="*/ 0 w 483414"/>
                <a:gd name="connsiteY4" fmla="*/ 0 h 24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14" h="249260">
                  <a:moveTo>
                    <a:pt x="0" y="0"/>
                  </a:moveTo>
                  <a:lnTo>
                    <a:pt x="483414" y="0"/>
                  </a:lnTo>
                  <a:lnTo>
                    <a:pt x="483414" y="249260"/>
                  </a:lnTo>
                  <a:lnTo>
                    <a:pt x="0" y="24926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577850">
                <a:lnSpc>
                  <a:spcPct val="90000"/>
                </a:lnSpc>
                <a:spcBef>
                  <a:spcPct val="0"/>
                </a:spcBef>
                <a:spcAft>
                  <a:spcPct val="35000"/>
                </a:spcAft>
                <a:buNone/>
              </a:pPr>
              <a:endParaRPr lang="ru-RU" sz="1300" kern="1200"/>
            </a:p>
          </p:txBody>
        </p:sp>
      </p:grpSp>
      <p:grpSp>
        <p:nvGrpSpPr>
          <p:cNvPr id="42" name="Группа 41">
            <a:extLst>
              <a:ext uri="{FF2B5EF4-FFF2-40B4-BE49-F238E27FC236}">
                <a16:creationId xmlns:a16="http://schemas.microsoft.com/office/drawing/2014/main" xmlns="" id="{B309E055-0187-4999-ADB9-2AEAB6E02064}"/>
              </a:ext>
            </a:extLst>
          </p:cNvPr>
          <p:cNvGrpSpPr/>
          <p:nvPr/>
        </p:nvGrpSpPr>
        <p:grpSpPr>
          <a:xfrm>
            <a:off x="6959560" y="1531705"/>
            <a:ext cx="1080000" cy="1080000"/>
            <a:chOff x="6478953" y="2452843"/>
            <a:chExt cx="743853" cy="743853"/>
          </a:xfrm>
        </p:grpSpPr>
        <p:sp>
          <p:nvSpPr>
            <p:cNvPr id="48" name="Овал 47">
              <a:extLst>
                <a:ext uri="{FF2B5EF4-FFF2-40B4-BE49-F238E27FC236}">
                  <a16:creationId xmlns:a16="http://schemas.microsoft.com/office/drawing/2014/main" xmlns="" id="{5DE6942E-6464-4468-92C9-25ED73122FFB}"/>
                </a:ext>
              </a:extLst>
            </p:cNvPr>
            <p:cNvSpPr/>
            <p:nvPr/>
          </p:nvSpPr>
          <p:spPr>
            <a:xfrm>
              <a:off x="6478953" y="2452843"/>
              <a:ext cx="743853" cy="743853"/>
            </a:xfrm>
            <a:prstGeom prst="ellipse">
              <a:avLst/>
            </a:prstGeom>
            <a:blipFill dpi="0" rotWithShape="1">
              <a:blip r:embed="rId5">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9" name="Полилиния: фигура 48">
              <a:extLst>
                <a:ext uri="{FF2B5EF4-FFF2-40B4-BE49-F238E27FC236}">
                  <a16:creationId xmlns:a16="http://schemas.microsoft.com/office/drawing/2014/main" xmlns="" id="{B4108EA7-23CE-4FEE-9EA3-B539E496D936}"/>
                </a:ext>
              </a:extLst>
            </p:cNvPr>
            <p:cNvSpPr/>
            <p:nvPr/>
          </p:nvSpPr>
          <p:spPr>
            <a:xfrm>
              <a:off x="6612847" y="2847829"/>
              <a:ext cx="476066" cy="245471"/>
            </a:xfrm>
            <a:custGeom>
              <a:avLst/>
              <a:gdLst>
                <a:gd name="connsiteX0" fmla="*/ 0 w 476066"/>
                <a:gd name="connsiteY0" fmla="*/ 0 h 245471"/>
                <a:gd name="connsiteX1" fmla="*/ 476066 w 476066"/>
                <a:gd name="connsiteY1" fmla="*/ 0 h 245471"/>
                <a:gd name="connsiteX2" fmla="*/ 476066 w 476066"/>
                <a:gd name="connsiteY2" fmla="*/ 245471 h 245471"/>
                <a:gd name="connsiteX3" fmla="*/ 0 w 476066"/>
                <a:gd name="connsiteY3" fmla="*/ 245471 h 245471"/>
                <a:gd name="connsiteX4" fmla="*/ 0 w 476066"/>
                <a:gd name="connsiteY4" fmla="*/ 0 h 24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66" h="245471">
                  <a:moveTo>
                    <a:pt x="0" y="0"/>
                  </a:moveTo>
                  <a:lnTo>
                    <a:pt x="476066" y="0"/>
                  </a:lnTo>
                  <a:lnTo>
                    <a:pt x="476066" y="245471"/>
                  </a:lnTo>
                  <a:lnTo>
                    <a:pt x="0" y="245471"/>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577850">
                <a:lnSpc>
                  <a:spcPct val="90000"/>
                </a:lnSpc>
                <a:spcBef>
                  <a:spcPct val="0"/>
                </a:spcBef>
                <a:spcAft>
                  <a:spcPct val="35000"/>
                </a:spcAft>
                <a:buNone/>
              </a:pPr>
              <a:endParaRPr lang="ru-RU" sz="1300" kern="1200"/>
            </a:p>
          </p:txBody>
        </p:sp>
      </p:grpSp>
      <p:sp>
        <p:nvSpPr>
          <p:cNvPr id="50" name="TextBox 49">
            <a:extLst>
              <a:ext uri="{FF2B5EF4-FFF2-40B4-BE49-F238E27FC236}">
                <a16:creationId xmlns:a16="http://schemas.microsoft.com/office/drawing/2014/main" xmlns="" id="{B38FB010-C50A-4EE7-B0C4-2C885A869351}"/>
              </a:ext>
            </a:extLst>
          </p:cNvPr>
          <p:cNvSpPr txBox="1"/>
          <p:nvPr/>
        </p:nvSpPr>
        <p:spPr>
          <a:xfrm>
            <a:off x="621091" y="2900241"/>
            <a:ext cx="1712952" cy="400110"/>
          </a:xfrm>
          <a:prstGeom prst="rect">
            <a:avLst/>
          </a:prstGeom>
          <a:noFill/>
        </p:spPr>
        <p:txBody>
          <a:bodyPr wrap="square" rtlCol="0">
            <a:spAutoFit/>
          </a:bodyPr>
          <a:lstStyle/>
          <a:p>
            <a:pPr algn="ctr"/>
            <a:r>
              <a:rPr lang="en-US" sz="1000" b="1" dirty="0">
                <a:solidFill>
                  <a:schemeClr val="tx1">
                    <a:lumMod val="95000"/>
                    <a:lumOff val="5000"/>
                  </a:schemeClr>
                </a:solidFill>
                <a:latin typeface="Arial" panose="020B0604020202020204" pitchFamily="34" charset="0"/>
                <a:cs typeface="Arial" panose="020B0604020202020204" pitchFamily="34" charset="0"/>
              </a:rPr>
              <a:t>Collection of reactor materials</a:t>
            </a:r>
            <a:endParaRPr lang="ru-RU" sz="10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xmlns="" id="{AB6B6110-ADDF-4E01-AF41-D72204040014}"/>
              </a:ext>
            </a:extLst>
          </p:cNvPr>
          <p:cNvSpPr txBox="1"/>
          <p:nvPr/>
        </p:nvSpPr>
        <p:spPr>
          <a:xfrm>
            <a:off x="6792626" y="2900241"/>
            <a:ext cx="1527408" cy="246221"/>
          </a:xfrm>
          <a:prstGeom prst="rect">
            <a:avLst/>
          </a:prstGeom>
          <a:noFill/>
        </p:spPr>
        <p:txBody>
          <a:bodyPr wrap="square" rtlCol="0">
            <a:spAutoFit/>
          </a:bodyPr>
          <a:lstStyle/>
          <a:p>
            <a:pPr algn="ctr"/>
            <a:r>
              <a:rPr lang="en-US" sz="1000" b="1" dirty="0">
                <a:solidFill>
                  <a:schemeClr val="tx1">
                    <a:lumMod val="95000"/>
                    <a:lumOff val="5000"/>
                  </a:schemeClr>
                </a:solidFill>
                <a:latin typeface="Arial" panose="020B0604020202020204" pitchFamily="34" charset="0"/>
                <a:cs typeface="Arial" panose="020B0604020202020204" pitchFamily="34" charset="0"/>
              </a:rPr>
              <a:t>Data analysis</a:t>
            </a:r>
            <a:endParaRPr lang="ru-RU" sz="10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CC3ADC13-14AD-4280-8F06-60F021C241AA}"/>
              </a:ext>
            </a:extLst>
          </p:cNvPr>
          <p:cNvSpPr txBox="1"/>
          <p:nvPr/>
        </p:nvSpPr>
        <p:spPr>
          <a:xfrm>
            <a:off x="4738142" y="2900241"/>
            <a:ext cx="1510669" cy="246221"/>
          </a:xfrm>
          <a:prstGeom prst="rect">
            <a:avLst/>
          </a:prstGeom>
          <a:noFill/>
        </p:spPr>
        <p:txBody>
          <a:bodyPr wrap="square" rtlCol="0">
            <a:spAutoFit/>
          </a:bodyPr>
          <a:lstStyle/>
          <a:p>
            <a:pPr algn="ctr"/>
            <a:r>
              <a:rPr lang="en-US" sz="1000" b="1" dirty="0">
                <a:solidFill>
                  <a:schemeClr val="tx1">
                    <a:lumMod val="95000"/>
                    <a:lumOff val="5000"/>
                  </a:schemeClr>
                </a:solidFill>
                <a:latin typeface="Arial" panose="020B0604020202020204" pitchFamily="34" charset="0"/>
                <a:cs typeface="Arial" panose="020B0604020202020204" pitchFamily="34" charset="0"/>
              </a:rPr>
              <a:t>Core simulation</a:t>
            </a:r>
            <a:endParaRPr lang="ru-RU" sz="10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xmlns="" id="{D21A4169-D389-4582-9BD9-CCD951A1328C}"/>
              </a:ext>
            </a:extLst>
          </p:cNvPr>
          <p:cNvSpPr txBox="1"/>
          <p:nvPr/>
        </p:nvSpPr>
        <p:spPr>
          <a:xfrm>
            <a:off x="2806815" y="2900241"/>
            <a:ext cx="1510669" cy="246221"/>
          </a:xfrm>
          <a:prstGeom prst="rect">
            <a:avLst/>
          </a:prstGeom>
          <a:noFill/>
        </p:spPr>
        <p:txBody>
          <a:bodyPr wrap="square" rtlCol="0">
            <a:spAutoFit/>
          </a:bodyPr>
          <a:lstStyle/>
          <a:p>
            <a:pPr algn="ctr"/>
            <a:r>
              <a:rPr lang="en-US" sz="1000" b="1" dirty="0">
                <a:solidFill>
                  <a:schemeClr val="tx1">
                    <a:lumMod val="95000"/>
                    <a:lumOff val="5000"/>
                  </a:schemeClr>
                </a:solidFill>
                <a:latin typeface="Arial" panose="020B0604020202020204" pitchFamily="34" charset="0"/>
                <a:cs typeface="Arial" panose="020B0604020202020204" pitchFamily="34" charset="0"/>
              </a:rPr>
              <a:t>Critical assemblies</a:t>
            </a:r>
            <a:endParaRPr lang="ru-RU" sz="10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xmlns="" id="{75601782-15A6-4553-9EC4-062AF4A53EDC}"/>
              </a:ext>
            </a:extLst>
          </p:cNvPr>
          <p:cNvSpPr txBox="1"/>
          <p:nvPr/>
        </p:nvSpPr>
        <p:spPr>
          <a:xfrm>
            <a:off x="2875760" y="3285131"/>
            <a:ext cx="1500781" cy="969387"/>
          </a:xfrm>
          <a:prstGeom prst="rect">
            <a:avLst/>
          </a:prstGeom>
          <a:noFill/>
        </p:spPr>
        <p:txBody>
          <a:bodyPr wrap="square" lIns="68472" tIns="34236" rIns="68472" bIns="34236" rtlCol="0">
            <a:spAutoFit/>
          </a:bodyPr>
          <a:lstStyle>
            <a:defPPr>
              <a:defRPr lang="en-US"/>
            </a:defPPr>
            <a:lvl1pPr>
              <a:lnSpc>
                <a:spcPct val="130000"/>
              </a:lnSpc>
              <a:defRPr sz="1200">
                <a:solidFill>
                  <a:schemeClr val="bg1">
                    <a:lumMod val="65000"/>
                  </a:schemeClr>
                </a:solidFill>
                <a:latin typeface="Segoe UI Light" panose="020B0502040204020203" pitchFamily="34" charset="0"/>
                <a:cs typeface="Segoe UI Light" panose="020B0502040204020203" pitchFamily="34" charset="0"/>
              </a:defRPr>
            </a:lvl1pPr>
          </a:lstStyle>
          <a:p>
            <a:pPr defTabSz="342355"/>
            <a:r>
              <a:rPr lang="en-US" sz="900" dirty="0">
                <a:solidFill>
                  <a:schemeClr val="tx1"/>
                </a:solidFill>
                <a:latin typeface="Arial" panose="020B0604020202020204" pitchFamily="34" charset="0"/>
                <a:cs typeface="Arial" panose="020B0604020202020204" pitchFamily="34" charset="0"/>
              </a:rPr>
              <a:t>Disks with the necessary materials in the required sequence are assembled into rods and loaded into the reactor core.</a:t>
            </a:r>
            <a:endParaRPr lang="ru-RU" sz="900" dirty="0">
              <a:solidFill>
                <a:schemeClr val="tx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xmlns="" id="{E56B8BA4-2A47-4733-B4C9-F7D4F8A2B49E}"/>
              </a:ext>
            </a:extLst>
          </p:cNvPr>
          <p:cNvSpPr txBox="1"/>
          <p:nvPr/>
        </p:nvSpPr>
        <p:spPr>
          <a:xfrm>
            <a:off x="6899156" y="3300351"/>
            <a:ext cx="1527408" cy="590502"/>
          </a:xfrm>
          <a:prstGeom prst="rect">
            <a:avLst/>
          </a:prstGeom>
          <a:noFill/>
        </p:spPr>
        <p:txBody>
          <a:bodyPr wrap="square" lIns="68472" tIns="34236" rIns="68472" bIns="34236" rtlCol="0">
            <a:spAutoFit/>
          </a:bodyPr>
          <a:lstStyle>
            <a:defPPr>
              <a:defRPr lang="en-US"/>
            </a:defPPr>
            <a:lvl1pPr>
              <a:lnSpc>
                <a:spcPct val="130000"/>
              </a:lnSpc>
              <a:defRPr sz="1200">
                <a:solidFill>
                  <a:schemeClr val="bg1">
                    <a:lumMod val="65000"/>
                  </a:schemeClr>
                </a:solidFill>
                <a:latin typeface="Segoe UI Light" panose="020B0502040204020203" pitchFamily="34" charset="0"/>
                <a:cs typeface="Segoe UI Light" panose="020B0502040204020203" pitchFamily="34" charset="0"/>
              </a:defRPr>
            </a:lvl1pPr>
          </a:lstStyle>
          <a:p>
            <a:pPr defTabSz="342355"/>
            <a:r>
              <a:rPr lang="en-US" sz="900" dirty="0">
                <a:solidFill>
                  <a:schemeClr val="tx1"/>
                </a:solidFill>
                <a:latin typeface="Arial" panose="020B0604020202020204" pitchFamily="34" charset="0"/>
                <a:cs typeface="Arial" panose="020B0604020202020204" pitchFamily="34" charset="0"/>
              </a:rPr>
              <a:t>Data is collected and analyzed using </a:t>
            </a:r>
            <a:r>
              <a:rPr lang="en-US" sz="900" b="1" dirty="0">
                <a:solidFill>
                  <a:schemeClr val="tx1"/>
                </a:solidFill>
                <a:latin typeface="Arial" panose="020B0604020202020204" pitchFamily="34" charset="0"/>
                <a:cs typeface="Arial" panose="020B0604020202020204" pitchFamily="34" charset="0"/>
              </a:rPr>
              <a:t>a state-of-the-art supercomputer</a:t>
            </a:r>
            <a:endParaRPr lang="ru-RU" sz="900" b="1" dirty="0">
              <a:solidFill>
                <a:schemeClr val="tx1"/>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40041F05-7C6A-4432-83B0-E25BB97EEE9B}"/>
              </a:ext>
            </a:extLst>
          </p:cNvPr>
          <p:cNvSpPr txBox="1"/>
          <p:nvPr/>
        </p:nvSpPr>
        <p:spPr>
          <a:xfrm>
            <a:off x="588428" y="2695110"/>
            <a:ext cx="1712951" cy="246221"/>
          </a:xfrm>
          <a:prstGeom prst="rect">
            <a:avLst/>
          </a:prstGeom>
          <a:noFill/>
        </p:spPr>
        <p:txBody>
          <a:bodyPr wrap="square" rtlCol="0">
            <a:spAutoFit/>
          </a:bodyPr>
          <a:lstStyle/>
          <a:p>
            <a:pPr algn="ctr"/>
            <a:r>
              <a:rPr lang="en-US" sz="1000" b="1" dirty="0">
                <a:solidFill>
                  <a:srgbClr val="003274"/>
                </a:solidFill>
                <a:latin typeface="Arial" panose="020B0604020202020204" pitchFamily="34" charset="0"/>
                <a:cs typeface="Arial" panose="020B0604020202020204" pitchFamily="34" charset="0"/>
              </a:rPr>
              <a:t>Stage </a:t>
            </a:r>
            <a:r>
              <a:rPr lang="ru-RU" sz="1000" b="1" dirty="0">
                <a:solidFill>
                  <a:srgbClr val="003274"/>
                </a:solidFill>
                <a:latin typeface="Arial" panose="020B0604020202020204" pitchFamily="34" charset="0"/>
                <a:cs typeface="Arial" panose="020B0604020202020204" pitchFamily="34" charset="0"/>
              </a:rPr>
              <a:t>1</a:t>
            </a:r>
          </a:p>
        </p:txBody>
      </p:sp>
      <p:sp>
        <p:nvSpPr>
          <p:cNvPr id="57" name="TextBox 56">
            <a:extLst>
              <a:ext uri="{FF2B5EF4-FFF2-40B4-BE49-F238E27FC236}">
                <a16:creationId xmlns:a16="http://schemas.microsoft.com/office/drawing/2014/main" xmlns="" id="{75D9C65A-2465-433E-BD39-BCE6B54F3955}"/>
              </a:ext>
            </a:extLst>
          </p:cNvPr>
          <p:cNvSpPr txBox="1"/>
          <p:nvPr/>
        </p:nvSpPr>
        <p:spPr>
          <a:xfrm>
            <a:off x="2805208" y="2695110"/>
            <a:ext cx="1493277" cy="246221"/>
          </a:xfrm>
          <a:prstGeom prst="rect">
            <a:avLst/>
          </a:prstGeom>
          <a:noFill/>
        </p:spPr>
        <p:txBody>
          <a:bodyPr wrap="square" rtlCol="0">
            <a:spAutoFit/>
          </a:bodyPr>
          <a:lstStyle/>
          <a:p>
            <a:pPr algn="ctr"/>
            <a:r>
              <a:rPr lang="en-US" sz="1000" b="1" dirty="0">
                <a:solidFill>
                  <a:srgbClr val="003274"/>
                </a:solidFill>
                <a:latin typeface="Arial" panose="020B0604020202020204" pitchFamily="34" charset="0"/>
                <a:cs typeface="Arial" panose="020B0604020202020204" pitchFamily="34" charset="0"/>
              </a:rPr>
              <a:t>Stage</a:t>
            </a:r>
            <a:r>
              <a:rPr lang="ru-RU" sz="1000" b="1" dirty="0">
                <a:solidFill>
                  <a:srgbClr val="003274"/>
                </a:solidFill>
                <a:latin typeface="Arial" panose="020B0604020202020204" pitchFamily="34" charset="0"/>
                <a:cs typeface="Arial" panose="020B0604020202020204" pitchFamily="34" charset="0"/>
              </a:rPr>
              <a:t> 2</a:t>
            </a:r>
          </a:p>
        </p:txBody>
      </p:sp>
      <p:sp>
        <p:nvSpPr>
          <p:cNvPr id="58" name="TextBox 57">
            <a:extLst>
              <a:ext uri="{FF2B5EF4-FFF2-40B4-BE49-F238E27FC236}">
                <a16:creationId xmlns:a16="http://schemas.microsoft.com/office/drawing/2014/main" xmlns="" id="{C73B0AB8-B0FF-4F77-A6C1-90C7D1E26D44}"/>
              </a:ext>
            </a:extLst>
          </p:cNvPr>
          <p:cNvSpPr txBox="1"/>
          <p:nvPr/>
        </p:nvSpPr>
        <p:spPr>
          <a:xfrm>
            <a:off x="4731264" y="2695110"/>
            <a:ext cx="1541429" cy="246221"/>
          </a:xfrm>
          <a:prstGeom prst="rect">
            <a:avLst/>
          </a:prstGeom>
          <a:noFill/>
        </p:spPr>
        <p:txBody>
          <a:bodyPr wrap="square" rtlCol="0">
            <a:spAutoFit/>
          </a:bodyPr>
          <a:lstStyle/>
          <a:p>
            <a:pPr algn="ctr"/>
            <a:r>
              <a:rPr lang="en-US" sz="1000" b="1" dirty="0">
                <a:solidFill>
                  <a:srgbClr val="003274"/>
                </a:solidFill>
                <a:latin typeface="Arial" panose="020B0604020202020204" pitchFamily="34" charset="0"/>
                <a:cs typeface="Arial" panose="020B0604020202020204" pitchFamily="34" charset="0"/>
              </a:rPr>
              <a:t>Stage</a:t>
            </a:r>
            <a:r>
              <a:rPr lang="ru-RU" sz="1000" b="1" dirty="0">
                <a:solidFill>
                  <a:srgbClr val="003274"/>
                </a:solidFill>
                <a:latin typeface="Arial" panose="020B0604020202020204" pitchFamily="34" charset="0"/>
                <a:cs typeface="Arial" panose="020B0604020202020204" pitchFamily="34" charset="0"/>
              </a:rPr>
              <a:t> 3</a:t>
            </a:r>
          </a:p>
        </p:txBody>
      </p:sp>
      <p:sp>
        <p:nvSpPr>
          <p:cNvPr id="60" name="TextBox 59">
            <a:extLst>
              <a:ext uri="{FF2B5EF4-FFF2-40B4-BE49-F238E27FC236}">
                <a16:creationId xmlns:a16="http://schemas.microsoft.com/office/drawing/2014/main" xmlns="" id="{05C50A50-67CA-4A0B-B053-3A2B78C1B033}"/>
              </a:ext>
            </a:extLst>
          </p:cNvPr>
          <p:cNvSpPr txBox="1"/>
          <p:nvPr/>
        </p:nvSpPr>
        <p:spPr>
          <a:xfrm>
            <a:off x="6816508" y="2695110"/>
            <a:ext cx="1512681" cy="246221"/>
          </a:xfrm>
          <a:prstGeom prst="rect">
            <a:avLst/>
          </a:prstGeom>
          <a:noFill/>
        </p:spPr>
        <p:txBody>
          <a:bodyPr wrap="square" rtlCol="0">
            <a:spAutoFit/>
          </a:bodyPr>
          <a:lstStyle/>
          <a:p>
            <a:pPr algn="ctr"/>
            <a:r>
              <a:rPr lang="en-US" sz="1000" b="1" dirty="0">
                <a:solidFill>
                  <a:srgbClr val="003274"/>
                </a:solidFill>
                <a:latin typeface="Arial" panose="020B0604020202020204" pitchFamily="34" charset="0"/>
                <a:cs typeface="Arial" panose="020B0604020202020204" pitchFamily="34" charset="0"/>
              </a:rPr>
              <a:t>Stage</a:t>
            </a:r>
            <a:r>
              <a:rPr lang="ru-RU" sz="1000" b="1" dirty="0">
                <a:solidFill>
                  <a:srgbClr val="003274"/>
                </a:solidFill>
                <a:latin typeface="Arial" panose="020B0604020202020204" pitchFamily="34" charset="0"/>
                <a:cs typeface="Arial" panose="020B0604020202020204" pitchFamily="34" charset="0"/>
              </a:rPr>
              <a:t> 4</a:t>
            </a:r>
          </a:p>
        </p:txBody>
      </p:sp>
      <p:grpSp>
        <p:nvGrpSpPr>
          <p:cNvPr id="61" name="Группа 60">
            <a:extLst>
              <a:ext uri="{FF2B5EF4-FFF2-40B4-BE49-F238E27FC236}">
                <a16:creationId xmlns:a16="http://schemas.microsoft.com/office/drawing/2014/main" xmlns="" id="{840D6158-B65A-40DD-8020-09E5A5526AB8}"/>
              </a:ext>
            </a:extLst>
          </p:cNvPr>
          <p:cNvGrpSpPr/>
          <p:nvPr/>
        </p:nvGrpSpPr>
        <p:grpSpPr>
          <a:xfrm>
            <a:off x="886807" y="1531705"/>
            <a:ext cx="1080000" cy="1080000"/>
            <a:chOff x="344158" y="2239780"/>
            <a:chExt cx="1444734" cy="1397687"/>
          </a:xfrm>
        </p:grpSpPr>
        <p:sp>
          <p:nvSpPr>
            <p:cNvPr id="62" name="Овал 61">
              <a:extLst>
                <a:ext uri="{FF2B5EF4-FFF2-40B4-BE49-F238E27FC236}">
                  <a16:creationId xmlns:a16="http://schemas.microsoft.com/office/drawing/2014/main" xmlns="" id="{2FF12676-9B02-4A0D-9A4A-A71069F3088C}"/>
                </a:ext>
              </a:extLst>
            </p:cNvPr>
            <p:cNvSpPr/>
            <p:nvPr/>
          </p:nvSpPr>
          <p:spPr>
            <a:xfrm>
              <a:off x="344158" y="2239780"/>
              <a:ext cx="1444734" cy="1397687"/>
            </a:xfrm>
            <a:prstGeom prst="ellipse">
              <a:avLst/>
            </a:prstGeom>
            <a:blipFill dpi="0" rotWithShape="1">
              <a:blip r:embed="rId6" cstate="print">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4" name="Полилиния: фигура 63">
              <a:extLst>
                <a:ext uri="{FF2B5EF4-FFF2-40B4-BE49-F238E27FC236}">
                  <a16:creationId xmlns:a16="http://schemas.microsoft.com/office/drawing/2014/main" xmlns="" id="{49EE94B7-57D0-4A97-9DD6-E0059AD8D789}"/>
                </a:ext>
              </a:extLst>
            </p:cNvPr>
            <p:cNvSpPr/>
            <p:nvPr/>
          </p:nvSpPr>
          <p:spPr>
            <a:xfrm>
              <a:off x="750490" y="2964652"/>
              <a:ext cx="537391" cy="277092"/>
            </a:xfrm>
            <a:custGeom>
              <a:avLst/>
              <a:gdLst>
                <a:gd name="connsiteX0" fmla="*/ 0 w 537391"/>
                <a:gd name="connsiteY0" fmla="*/ 0 h 277092"/>
                <a:gd name="connsiteX1" fmla="*/ 537391 w 537391"/>
                <a:gd name="connsiteY1" fmla="*/ 0 h 277092"/>
                <a:gd name="connsiteX2" fmla="*/ 537391 w 537391"/>
                <a:gd name="connsiteY2" fmla="*/ 277092 h 277092"/>
                <a:gd name="connsiteX3" fmla="*/ 0 w 537391"/>
                <a:gd name="connsiteY3" fmla="*/ 277092 h 277092"/>
                <a:gd name="connsiteX4" fmla="*/ 0 w 537391"/>
                <a:gd name="connsiteY4" fmla="*/ 0 h 277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391" h="277092">
                  <a:moveTo>
                    <a:pt x="0" y="0"/>
                  </a:moveTo>
                  <a:lnTo>
                    <a:pt x="537391" y="0"/>
                  </a:lnTo>
                  <a:lnTo>
                    <a:pt x="537391" y="277092"/>
                  </a:lnTo>
                  <a:lnTo>
                    <a:pt x="0" y="27709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844550">
                <a:lnSpc>
                  <a:spcPct val="90000"/>
                </a:lnSpc>
                <a:spcBef>
                  <a:spcPct val="0"/>
                </a:spcBef>
                <a:spcAft>
                  <a:spcPct val="35000"/>
                </a:spcAft>
                <a:buNone/>
              </a:pPr>
              <a:r>
                <a:rPr lang="ru-RU" sz="1900" kern="1200" dirty="0"/>
                <a:t> </a:t>
              </a:r>
            </a:p>
          </p:txBody>
        </p:sp>
      </p:grpSp>
      <p:sp>
        <p:nvSpPr>
          <p:cNvPr id="65" name="Прямоугольник 64">
            <a:extLst>
              <a:ext uri="{FF2B5EF4-FFF2-40B4-BE49-F238E27FC236}">
                <a16:creationId xmlns:a16="http://schemas.microsoft.com/office/drawing/2014/main" xmlns="" id="{57E8C3AB-5557-4FF7-9351-6C303CA589AA}"/>
              </a:ext>
            </a:extLst>
          </p:cNvPr>
          <p:cNvSpPr/>
          <p:nvPr/>
        </p:nvSpPr>
        <p:spPr>
          <a:xfrm>
            <a:off x="683568" y="857238"/>
            <a:ext cx="9107624" cy="461507"/>
          </a:xfrm>
          <a:prstGeom prst="rect">
            <a:avLst/>
          </a:prstGeom>
        </p:spPr>
        <p:txBody>
          <a:bodyPr wrap="square" lIns="91284" tIns="45642" rIns="91284" bIns="45642">
            <a:spAutoFit/>
          </a:bodyPr>
          <a:lstStyle/>
          <a:p>
            <a:r>
              <a:rPr lang="en-US" sz="1200" dirty="0">
                <a:latin typeface="Arial" panose="020B0604020202020204" pitchFamily="34" charset="0"/>
                <a:cs typeface="Arial" panose="020B0604020202020204" pitchFamily="34" charset="0"/>
              </a:rPr>
              <a:t>A simple principle to create reactor models: large compositions are assembled from small parts</a:t>
            </a:r>
          </a:p>
          <a:p>
            <a:endParaRPr lang="ru-RU" sz="1200" dirty="0">
              <a:latin typeface="Arial" panose="020B0604020202020204" pitchFamily="34" charset="0"/>
              <a:cs typeface="Arial" panose="020B0604020202020204" pitchFamily="34" charset="0"/>
            </a:endParaRPr>
          </a:p>
        </p:txBody>
      </p:sp>
      <p:sp>
        <p:nvSpPr>
          <p:cNvPr id="66" name="Прямоугольник 65">
            <a:extLst>
              <a:ext uri="{FF2B5EF4-FFF2-40B4-BE49-F238E27FC236}">
                <a16:creationId xmlns:a16="http://schemas.microsoft.com/office/drawing/2014/main" xmlns="" id="{6D55CFBC-47F9-4426-9106-520E983EAFA6}"/>
              </a:ext>
            </a:extLst>
          </p:cNvPr>
          <p:cNvSpPr/>
          <p:nvPr/>
        </p:nvSpPr>
        <p:spPr>
          <a:xfrm>
            <a:off x="547846" y="810315"/>
            <a:ext cx="72000" cy="360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moving straight is what we do">
            <a:extLst>
              <a:ext uri="{FF2B5EF4-FFF2-40B4-BE49-F238E27FC236}">
                <a16:creationId xmlns:a16="http://schemas.microsoft.com/office/drawing/2014/main" xmlns="" id="{B0FDBF7B-BFEA-4C13-88FF-6849FCC33947}"/>
              </a:ext>
            </a:extLst>
          </p:cNvPr>
          <p:cNvSpPr txBox="1"/>
          <p:nvPr/>
        </p:nvSpPr>
        <p:spPr>
          <a:xfrm>
            <a:off x="528990" y="334566"/>
            <a:ext cx="3590369" cy="3923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15" tIns="19015" rIns="19015" bIns="19015">
            <a:spAutoFit/>
          </a:bodyPr>
          <a:lstStyle>
            <a:lvl1pPr algn="r">
              <a:lnSpc>
                <a:spcPct val="90000"/>
              </a:lnSpc>
              <a:defRPr sz="7000" cap="all" spc="0">
                <a:latin typeface="+mn-lt"/>
                <a:ea typeface="+mn-ea"/>
                <a:cs typeface="+mn-cs"/>
                <a:sym typeface="Montserrat ExtraBold"/>
              </a:defRPr>
            </a:lvl1pPr>
          </a:lstStyle>
          <a:p>
            <a:pPr algn="l">
              <a:lnSpc>
                <a:spcPct val="100000"/>
              </a:lnSpc>
              <a:spcBef>
                <a:spcPct val="50000"/>
              </a:spcBef>
              <a:spcAft>
                <a:spcPct val="20000"/>
              </a:spcAft>
            </a:pPr>
            <a:r>
              <a:rPr kumimoji="1" lang="en-US" sz="2300" b="1" cap="none" dirty="0">
                <a:solidFill>
                  <a:srgbClr val="333333"/>
                </a:solidFill>
                <a:latin typeface="Arial" panose="020B0604020202020204" pitchFamily="34" charset="0"/>
                <a:cs typeface="Arial" panose="020B0604020202020204" pitchFamily="34" charset="0"/>
              </a:rPr>
              <a:t>Simulation at BFS</a:t>
            </a:r>
            <a:endParaRPr kumimoji="1" lang="ru-RU" sz="2300" b="1" cap="none" dirty="0">
              <a:solidFill>
                <a:srgbClr val="333333"/>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6EE4F038-E94B-4E35-9F1B-2B297E0936A9}"/>
              </a:ext>
            </a:extLst>
          </p:cNvPr>
          <p:cNvSpPr txBox="1"/>
          <p:nvPr/>
        </p:nvSpPr>
        <p:spPr>
          <a:xfrm>
            <a:off x="4802164" y="3325528"/>
            <a:ext cx="1567740" cy="1130650"/>
          </a:xfrm>
          <a:prstGeom prst="rect">
            <a:avLst/>
          </a:prstGeom>
          <a:noFill/>
        </p:spPr>
        <p:txBody>
          <a:bodyPr wrap="square" lIns="68472" tIns="34236" rIns="68472" bIns="34236" rtlCol="0">
            <a:spAutoFit/>
          </a:bodyPr>
          <a:lstStyle>
            <a:defPPr>
              <a:defRPr lang="en-US"/>
            </a:defPPr>
            <a:lvl1pPr>
              <a:lnSpc>
                <a:spcPct val="130000"/>
              </a:lnSpc>
              <a:defRPr sz="1200">
                <a:solidFill>
                  <a:schemeClr val="bg1">
                    <a:lumMod val="65000"/>
                  </a:schemeClr>
                </a:solidFill>
                <a:latin typeface="Segoe UI Light" panose="020B0502040204020203" pitchFamily="34" charset="0"/>
                <a:cs typeface="Segoe UI Light" panose="020B0502040204020203" pitchFamily="34" charset="0"/>
              </a:defRPr>
            </a:lvl1pPr>
          </a:lstStyle>
          <a:p>
            <a:pPr lvl="0" defTabSz="342355"/>
            <a:r>
              <a:rPr lang="en-US" sz="900" dirty="0">
                <a:solidFill>
                  <a:prstClr val="black"/>
                </a:solidFill>
                <a:latin typeface="Arial" panose="020B0604020202020204" pitchFamily="34" charset="0"/>
                <a:cs typeface="Arial" panose="020B0604020202020204" pitchFamily="34" charset="0"/>
              </a:rPr>
              <a:t>The assemblies form a model of core and side shields. </a:t>
            </a:r>
          </a:p>
          <a:p>
            <a:pPr defTabSz="342355"/>
            <a:r>
              <a:rPr lang="en-US" sz="900" dirty="0">
                <a:solidFill>
                  <a:prstClr val="black"/>
                </a:solidFill>
                <a:latin typeface="Arial" panose="020B0604020202020204" pitchFamily="34" charset="0"/>
                <a:cs typeface="Arial" panose="020B0604020202020204" pitchFamily="34" charset="0"/>
              </a:rPr>
              <a:t>The created critical assembly is </a:t>
            </a:r>
            <a:r>
              <a:rPr lang="en-US" sz="900" b="1" dirty="0">
                <a:solidFill>
                  <a:srgbClr val="E7E6E6">
                    <a:lumMod val="10000"/>
                  </a:srgbClr>
                </a:solidFill>
                <a:latin typeface="Arial" panose="020B0604020202020204" pitchFamily="34" charset="0"/>
                <a:cs typeface="Arial" panose="020B0604020202020204" pitchFamily="34" charset="0"/>
              </a:rPr>
              <a:t>a zero-power reactor</a:t>
            </a:r>
            <a:endParaRPr lang="ru-RU" sz="900" b="1" dirty="0">
              <a:solidFill>
                <a:srgbClr val="E7E6E6">
                  <a:lumMod val="1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52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D29E27F-D56B-46E4-9441-7F127D6DA63D}"/>
              </a:ext>
            </a:extLst>
          </p:cNvPr>
          <p:cNvSpPr txBox="1">
            <a:spLocks/>
          </p:cNvSpPr>
          <p:nvPr/>
        </p:nvSpPr>
        <p:spPr>
          <a:xfrm>
            <a:off x="501650" y="369240"/>
            <a:ext cx="8334572" cy="746336"/>
          </a:xfrm>
          <a:prstGeom prst="rect">
            <a:avLst/>
          </a:prstGeom>
          <a:ln w="12700">
            <a:miter lim="400000"/>
          </a:ln>
        </p:spPr>
        <p:txBody>
          <a:bodyPr wrap="square" lIns="19039" tIns="19039" rIns="19039" bIns="19039">
            <a:spAutoFit/>
          </a:bodyPr>
          <a:lstStyle>
            <a:defPPr>
              <a:defRPr lang="ru-RU"/>
            </a:defPPr>
            <a:lvl1pPr defTabSz="342313">
              <a:lnSpc>
                <a:spcPct val="100000"/>
              </a:lnSpc>
              <a:defRPr sz="2000" cap="none" spc="0">
                <a:solidFill>
                  <a:srgbClr val="5B9BD5">
                    <a:lumMod val="75000"/>
                  </a:srgbClr>
                </a:solidFill>
                <a:latin typeface="Arial" panose="020B0604020202020204" pitchFamily="34" charset="0"/>
                <a:cs typeface="Arial" panose="020B0604020202020204" pitchFamily="34" charset="0"/>
              </a:defRPr>
            </a:lvl1pPr>
          </a:lstStyle>
          <a:p>
            <a:pPr defTabSz="914400">
              <a:spcBef>
                <a:spcPct val="50000"/>
              </a:spcBef>
              <a:spcAft>
                <a:spcPct val="20000"/>
              </a:spcAft>
            </a:pPr>
            <a:r>
              <a:rPr kumimoji="1" lang="en-US" sz="2300" b="1" dirty="0">
                <a:solidFill>
                  <a:srgbClr val="333333"/>
                </a:solidFill>
                <a:sym typeface="Montserrat ExtraBold"/>
              </a:rPr>
              <a:t>BFS research expertise: studying Russian research reactors</a:t>
            </a:r>
            <a:endParaRPr kumimoji="1" lang="en-US" sz="2300" b="1" noProof="1">
              <a:solidFill>
                <a:srgbClr val="333333"/>
              </a:solidFill>
              <a:sym typeface="Montserrat ExtraBold"/>
            </a:endParaRPr>
          </a:p>
        </p:txBody>
      </p:sp>
      <p:sp>
        <p:nvSpPr>
          <p:cNvPr id="27" name="Прямоугольник 26">
            <a:extLst>
              <a:ext uri="{FF2B5EF4-FFF2-40B4-BE49-F238E27FC236}">
                <a16:creationId xmlns:a16="http://schemas.microsoft.com/office/drawing/2014/main" xmlns="" id="{B4EC0882-BA66-42FF-90C3-3444712F1880}"/>
              </a:ext>
            </a:extLst>
          </p:cNvPr>
          <p:cNvSpPr/>
          <p:nvPr/>
        </p:nvSpPr>
        <p:spPr>
          <a:xfrm>
            <a:off x="6147210" y="3148235"/>
            <a:ext cx="2576534" cy="150886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a:extLst>
              <a:ext uri="{FF2B5EF4-FFF2-40B4-BE49-F238E27FC236}">
                <a16:creationId xmlns:a16="http://schemas.microsoft.com/office/drawing/2014/main" xmlns="" id="{3909CACB-81A3-45D9-AE1B-59FDE23C6A71}"/>
              </a:ext>
            </a:extLst>
          </p:cNvPr>
          <p:cNvSpPr/>
          <p:nvPr/>
        </p:nvSpPr>
        <p:spPr>
          <a:xfrm>
            <a:off x="558086" y="3562412"/>
            <a:ext cx="5560169" cy="811074"/>
          </a:xfrm>
          <a:prstGeom prst="rect">
            <a:avLst/>
          </a:prstGeom>
          <a:solidFill>
            <a:srgbClr val="025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4" tIns="45642" rIns="91284" bIns="45642" rtlCol="0" anchor="ctr"/>
          <a:lstStyle/>
          <a:p>
            <a:pPr algn="ctr" fontAlgn="base">
              <a:lnSpc>
                <a:spcPct val="96000"/>
              </a:lnSpc>
              <a:spcBef>
                <a:spcPct val="0"/>
              </a:spcBef>
              <a:spcAft>
                <a:spcPct val="0"/>
              </a:spcAft>
              <a:buClr>
                <a:srgbClr val="000000"/>
              </a:buClr>
              <a:buSzPct val="100000"/>
            </a:pPr>
            <a:endParaRPr lang="ru-RU" sz="1500" dirty="0">
              <a:solidFill>
                <a:schemeClr val="bg1"/>
              </a:solidFill>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xmlns="" id="{38CADEBE-2569-47EF-9C63-038AA02802A9}"/>
              </a:ext>
            </a:extLst>
          </p:cNvPr>
          <p:cNvSpPr/>
          <p:nvPr/>
        </p:nvSpPr>
        <p:spPr>
          <a:xfrm>
            <a:off x="558087" y="2073688"/>
            <a:ext cx="8262063" cy="784800"/>
          </a:xfrm>
          <a:prstGeom prst="rect">
            <a:avLst/>
          </a:prstGeom>
          <a:solidFill>
            <a:srgbClr val="025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4" tIns="45642" rIns="91284" bIns="45642" rtlCol="0" anchor="ctr"/>
          <a:lstStyle/>
          <a:p>
            <a:pPr algn="ctr" fontAlgn="base">
              <a:lnSpc>
                <a:spcPct val="96000"/>
              </a:lnSpc>
              <a:spcBef>
                <a:spcPct val="0"/>
              </a:spcBef>
              <a:spcAft>
                <a:spcPct val="0"/>
              </a:spcAft>
              <a:buClr>
                <a:srgbClr val="000000"/>
              </a:buClr>
              <a:buSzPct val="100000"/>
              <a:defRPr/>
            </a:pPr>
            <a:endParaRPr lang="ru-RU" sz="1500" dirty="0">
              <a:solidFill>
                <a:schemeClr val="bg1"/>
              </a:solidFill>
              <a:latin typeface="Arial" panose="020B0604020202020204" pitchFamily="34" charset="0"/>
              <a:cs typeface="Arial" panose="020B0604020202020204" pitchFamily="34" charset="0"/>
            </a:endParaRPr>
          </a:p>
        </p:txBody>
      </p:sp>
      <p:pic>
        <p:nvPicPr>
          <p:cNvPr id="30" name="Picture 5" descr="БОР-60_16022007">
            <a:extLst>
              <a:ext uri="{FF2B5EF4-FFF2-40B4-BE49-F238E27FC236}">
                <a16:creationId xmlns:a16="http://schemas.microsoft.com/office/drawing/2014/main" xmlns="" id="{E563ACFB-4E40-4E7B-AC80-F49069C15143}"/>
              </a:ext>
            </a:extLst>
          </p:cNvPr>
          <p:cNvPicPr>
            <a:picLocks noChangeAspect="1" noChangeArrowheads="1"/>
          </p:cNvPicPr>
          <p:nvPr/>
        </p:nvPicPr>
        <p:blipFill rotWithShape="1">
          <a:blip r:embed="rId3" cstate="print"/>
          <a:srcRect l="27857" t="45659" r="35508" b="5502"/>
          <a:stretch/>
        </p:blipFill>
        <p:spPr bwMode="auto">
          <a:xfrm>
            <a:off x="3190619" y="2073695"/>
            <a:ext cx="783687" cy="783687"/>
          </a:xfrm>
          <a:prstGeom prst="ellipse">
            <a:avLst/>
          </a:prstGeom>
          <a:noFill/>
          <a:ln w="6350">
            <a:noFill/>
            <a:miter lim="800000"/>
            <a:headEnd/>
            <a:tailEnd/>
          </a:ln>
        </p:spPr>
      </p:pic>
      <p:sp>
        <p:nvSpPr>
          <p:cNvPr id="35" name="Rectangle 6">
            <a:extLst>
              <a:ext uri="{FF2B5EF4-FFF2-40B4-BE49-F238E27FC236}">
                <a16:creationId xmlns:a16="http://schemas.microsoft.com/office/drawing/2014/main" xmlns="" id="{6673EABC-8249-476D-8809-B31BFFD5A6F9}"/>
              </a:ext>
            </a:extLst>
          </p:cNvPr>
          <p:cNvSpPr>
            <a:spLocks noChangeArrowheads="1"/>
          </p:cNvSpPr>
          <p:nvPr/>
        </p:nvSpPr>
        <p:spPr bwMode="auto">
          <a:xfrm>
            <a:off x="4368853" y="1669098"/>
            <a:ext cx="1389364" cy="403483"/>
          </a:xfrm>
          <a:prstGeom prst="rect">
            <a:avLst/>
          </a:prstGeom>
          <a:noFill/>
          <a:ln w="9525">
            <a:noFill/>
            <a:miter lim="800000"/>
            <a:headEnd/>
            <a:tailEnd/>
          </a:ln>
        </p:spPr>
        <p:txBody>
          <a:bodyPr lIns="91833" tIns="45917" rIns="91833" bIns="45917" anchor="ctr"/>
          <a:lstStyle>
            <a:defPPr>
              <a:defRPr lang="ru-RU"/>
            </a:defPPr>
            <a:lvl1pPr algn="l" rtl="0" fontAlgn="base">
              <a:spcBef>
                <a:spcPct val="0"/>
              </a:spcBef>
              <a:spcAft>
                <a:spcPct val="0"/>
              </a:spcAft>
              <a:defRPr sz="1200" b="1" kern="1200">
                <a:solidFill>
                  <a:schemeClr val="tx1"/>
                </a:solidFill>
                <a:latin typeface="Arial" charset="0"/>
                <a:ea typeface="+mn-ea"/>
                <a:cs typeface="Arial" charset="0"/>
              </a:defRPr>
            </a:lvl1pPr>
            <a:lvl2pPr marL="457124" algn="l" rtl="0" fontAlgn="base">
              <a:spcBef>
                <a:spcPct val="0"/>
              </a:spcBef>
              <a:spcAft>
                <a:spcPct val="0"/>
              </a:spcAft>
              <a:defRPr sz="1200" b="1" kern="1200">
                <a:solidFill>
                  <a:schemeClr val="tx1"/>
                </a:solidFill>
                <a:latin typeface="Arial" charset="0"/>
                <a:ea typeface="+mn-ea"/>
                <a:cs typeface="Arial" charset="0"/>
              </a:defRPr>
            </a:lvl2pPr>
            <a:lvl3pPr marL="914246" algn="l" rtl="0" fontAlgn="base">
              <a:spcBef>
                <a:spcPct val="0"/>
              </a:spcBef>
              <a:spcAft>
                <a:spcPct val="0"/>
              </a:spcAft>
              <a:defRPr sz="1200" b="1" kern="1200">
                <a:solidFill>
                  <a:schemeClr val="tx1"/>
                </a:solidFill>
                <a:latin typeface="Arial" charset="0"/>
                <a:ea typeface="+mn-ea"/>
                <a:cs typeface="Arial" charset="0"/>
              </a:defRPr>
            </a:lvl3pPr>
            <a:lvl4pPr marL="1371370" algn="l" rtl="0" fontAlgn="base">
              <a:spcBef>
                <a:spcPct val="0"/>
              </a:spcBef>
              <a:spcAft>
                <a:spcPct val="0"/>
              </a:spcAft>
              <a:defRPr sz="1200" b="1" kern="1200">
                <a:solidFill>
                  <a:schemeClr val="tx1"/>
                </a:solidFill>
                <a:latin typeface="Arial" charset="0"/>
                <a:ea typeface="+mn-ea"/>
                <a:cs typeface="Arial" charset="0"/>
              </a:defRPr>
            </a:lvl4pPr>
            <a:lvl5pPr marL="1828492" algn="l" rtl="0" fontAlgn="base">
              <a:spcBef>
                <a:spcPct val="0"/>
              </a:spcBef>
              <a:spcAft>
                <a:spcPct val="0"/>
              </a:spcAft>
              <a:defRPr sz="1200" b="1" kern="1200">
                <a:solidFill>
                  <a:schemeClr val="tx1"/>
                </a:solidFill>
                <a:latin typeface="Arial" charset="0"/>
                <a:ea typeface="+mn-ea"/>
                <a:cs typeface="Arial" charset="0"/>
              </a:defRPr>
            </a:lvl5pPr>
            <a:lvl6pPr marL="2285614" algn="l" defTabSz="914246" rtl="0" eaLnBrk="1" latinLnBrk="0" hangingPunct="1">
              <a:defRPr sz="1200" b="1" kern="1200">
                <a:solidFill>
                  <a:schemeClr val="tx1"/>
                </a:solidFill>
                <a:latin typeface="Arial" charset="0"/>
                <a:ea typeface="+mn-ea"/>
                <a:cs typeface="Arial" charset="0"/>
              </a:defRPr>
            </a:lvl6pPr>
            <a:lvl7pPr marL="2742738" algn="l" defTabSz="914246" rtl="0" eaLnBrk="1" latinLnBrk="0" hangingPunct="1">
              <a:defRPr sz="1200" b="1" kern="1200">
                <a:solidFill>
                  <a:schemeClr val="tx1"/>
                </a:solidFill>
                <a:latin typeface="Arial" charset="0"/>
                <a:ea typeface="+mn-ea"/>
                <a:cs typeface="Arial" charset="0"/>
              </a:defRPr>
            </a:lvl7pPr>
            <a:lvl8pPr marL="3199861" algn="l" defTabSz="914246" rtl="0" eaLnBrk="1" latinLnBrk="0" hangingPunct="1">
              <a:defRPr sz="1200" b="1" kern="1200">
                <a:solidFill>
                  <a:schemeClr val="tx1"/>
                </a:solidFill>
                <a:latin typeface="Arial" charset="0"/>
                <a:ea typeface="+mn-ea"/>
                <a:cs typeface="Arial" charset="0"/>
              </a:defRPr>
            </a:lvl8pPr>
            <a:lvl9pPr marL="3656984" algn="l" defTabSz="914246" rtl="0" eaLnBrk="1" latinLnBrk="0" hangingPunct="1">
              <a:defRPr sz="1200" b="1" kern="1200">
                <a:solidFill>
                  <a:schemeClr val="tx1"/>
                </a:solidFill>
                <a:latin typeface="Arial" charset="0"/>
                <a:ea typeface="+mn-ea"/>
                <a:cs typeface="Arial" charset="0"/>
              </a:defRPr>
            </a:lvl9pPr>
          </a:lstStyle>
          <a:p>
            <a:pPr algn="ctr" defTabSz="911969" fontAlgn="auto">
              <a:spcAft>
                <a:spcPts val="0"/>
              </a:spcAft>
              <a:defRPr/>
            </a:pPr>
            <a:r>
              <a:rPr lang="en-US" altLang="ru-RU" sz="1000" kern="0" dirty="0">
                <a:solidFill>
                  <a:srgbClr val="003274"/>
                </a:solidFill>
              </a:rPr>
              <a:t>BN</a:t>
            </a:r>
            <a:r>
              <a:rPr lang="ru-RU" altLang="ru-RU" sz="1000" kern="0" dirty="0">
                <a:solidFill>
                  <a:srgbClr val="003274"/>
                </a:solidFill>
              </a:rPr>
              <a:t>-350</a:t>
            </a:r>
          </a:p>
          <a:p>
            <a:pPr algn="ctr" defTabSz="911969" fontAlgn="auto">
              <a:spcAft>
                <a:spcPts val="0"/>
              </a:spcAft>
              <a:defRPr/>
            </a:pPr>
            <a:r>
              <a:rPr lang="ru-RU" altLang="ru-RU" sz="1000" b="0" kern="0" dirty="0">
                <a:solidFill>
                  <a:srgbClr val="333333"/>
                </a:solidFill>
              </a:rPr>
              <a:t>19</a:t>
            </a:r>
            <a:r>
              <a:rPr lang="en-US" altLang="ru-RU" sz="1000" b="0" kern="0" dirty="0">
                <a:solidFill>
                  <a:srgbClr val="333333"/>
                </a:solidFill>
              </a:rPr>
              <a:t>73</a:t>
            </a:r>
          </a:p>
        </p:txBody>
      </p:sp>
      <p:sp>
        <p:nvSpPr>
          <p:cNvPr id="36" name="Rectangle 7">
            <a:extLst>
              <a:ext uri="{FF2B5EF4-FFF2-40B4-BE49-F238E27FC236}">
                <a16:creationId xmlns:a16="http://schemas.microsoft.com/office/drawing/2014/main" xmlns="" id="{08A35A86-8DDD-4425-9554-05E2D706E8F4}"/>
              </a:ext>
            </a:extLst>
          </p:cNvPr>
          <p:cNvSpPr>
            <a:spLocks noChangeArrowheads="1"/>
          </p:cNvSpPr>
          <p:nvPr/>
        </p:nvSpPr>
        <p:spPr bwMode="auto">
          <a:xfrm>
            <a:off x="1182417" y="1686098"/>
            <a:ext cx="1903238" cy="380125"/>
          </a:xfrm>
          <a:prstGeom prst="rect">
            <a:avLst/>
          </a:prstGeom>
          <a:noFill/>
          <a:ln w="9525">
            <a:noFill/>
            <a:miter lim="800000"/>
            <a:headEnd/>
            <a:tailEnd/>
          </a:ln>
        </p:spPr>
        <p:txBody>
          <a:bodyPr lIns="91833" tIns="45917" rIns="91833" bIns="45917" anchor="ctr"/>
          <a:lstStyle/>
          <a:p>
            <a:pPr algn="ctr" defTabSz="911969">
              <a:spcBef>
                <a:spcPct val="0"/>
              </a:spcBef>
            </a:pPr>
            <a:r>
              <a:rPr lang="en-US" altLang="ru-RU" sz="1000" b="1" kern="0" dirty="0">
                <a:solidFill>
                  <a:srgbClr val="003274"/>
                </a:solidFill>
                <a:latin typeface="Arial" charset="0"/>
                <a:cs typeface="Arial" charset="0"/>
              </a:rPr>
              <a:t>IBR</a:t>
            </a:r>
            <a:r>
              <a:rPr lang="ru-RU" altLang="ru-RU" sz="1000" b="1" kern="0" dirty="0">
                <a:solidFill>
                  <a:srgbClr val="003274"/>
                </a:solidFill>
                <a:latin typeface="Arial" charset="0"/>
                <a:cs typeface="Arial" charset="0"/>
              </a:rPr>
              <a:t>-2</a:t>
            </a:r>
          </a:p>
          <a:p>
            <a:pPr algn="ctr" defTabSz="911969">
              <a:spcBef>
                <a:spcPct val="0"/>
              </a:spcBef>
            </a:pPr>
            <a:r>
              <a:rPr lang="ru-RU" altLang="ru-RU" sz="1000" kern="0" dirty="0">
                <a:solidFill>
                  <a:srgbClr val="333333"/>
                </a:solidFill>
                <a:latin typeface="Arial" charset="0"/>
                <a:cs typeface="Arial" charset="0"/>
              </a:rPr>
              <a:t>1981</a:t>
            </a:r>
            <a:endParaRPr lang="en-US" altLang="ru-RU" sz="1000" kern="0" dirty="0">
              <a:solidFill>
                <a:srgbClr val="333333"/>
              </a:solidFill>
              <a:latin typeface="Arial" charset="0"/>
              <a:cs typeface="Arial" charset="0"/>
            </a:endParaRPr>
          </a:p>
        </p:txBody>
      </p:sp>
      <p:pic>
        <p:nvPicPr>
          <p:cNvPr id="40" name="Picture 4" descr="7">
            <a:extLst>
              <a:ext uri="{FF2B5EF4-FFF2-40B4-BE49-F238E27FC236}">
                <a16:creationId xmlns:a16="http://schemas.microsoft.com/office/drawing/2014/main" xmlns="" id="{68C16710-3B34-4FE6-BD07-7FB7474AC723}"/>
              </a:ext>
            </a:extLst>
          </p:cNvPr>
          <p:cNvPicPr>
            <a:picLocks noChangeAspect="1" noChangeArrowheads="1"/>
          </p:cNvPicPr>
          <p:nvPr/>
        </p:nvPicPr>
        <p:blipFill rotWithShape="1">
          <a:blip r:embed="rId4" cstate="print"/>
          <a:srcRect t="9255" b="9255"/>
          <a:stretch/>
        </p:blipFill>
        <p:spPr bwMode="auto">
          <a:xfrm>
            <a:off x="4678899" y="2073695"/>
            <a:ext cx="783687" cy="783687"/>
          </a:xfrm>
          <a:prstGeom prst="ellipse">
            <a:avLst/>
          </a:prstGeom>
          <a:noFill/>
          <a:ln w="6350">
            <a:noFill/>
            <a:miter lim="800000"/>
            <a:headEnd/>
            <a:tailEnd/>
          </a:ln>
        </p:spPr>
      </p:pic>
      <p:sp>
        <p:nvSpPr>
          <p:cNvPr id="41" name="Rectangle 7">
            <a:extLst>
              <a:ext uri="{FF2B5EF4-FFF2-40B4-BE49-F238E27FC236}">
                <a16:creationId xmlns:a16="http://schemas.microsoft.com/office/drawing/2014/main" xmlns="" id="{0CF12A49-E38D-4FED-BD21-C9B080E551BF}"/>
              </a:ext>
            </a:extLst>
          </p:cNvPr>
          <p:cNvSpPr>
            <a:spLocks noChangeArrowheads="1"/>
          </p:cNvSpPr>
          <p:nvPr/>
        </p:nvSpPr>
        <p:spPr bwMode="auto">
          <a:xfrm>
            <a:off x="2647824" y="1724017"/>
            <a:ext cx="1903238" cy="304518"/>
          </a:xfrm>
          <a:prstGeom prst="rect">
            <a:avLst/>
          </a:prstGeom>
          <a:noFill/>
          <a:ln w="9525">
            <a:noFill/>
            <a:miter lim="800000"/>
            <a:headEnd/>
            <a:tailEnd/>
          </a:ln>
        </p:spPr>
        <p:txBody>
          <a:bodyPr lIns="91833" tIns="45917" rIns="91833" bIns="45917" anchor="ctr"/>
          <a:lstStyle>
            <a:defPPr>
              <a:defRPr lang="ru-RU"/>
            </a:defPPr>
            <a:lvl1pPr algn="l" rtl="0" fontAlgn="base">
              <a:spcBef>
                <a:spcPct val="0"/>
              </a:spcBef>
              <a:spcAft>
                <a:spcPct val="0"/>
              </a:spcAft>
              <a:defRPr sz="1200" b="1" kern="1200">
                <a:solidFill>
                  <a:schemeClr val="tx1"/>
                </a:solidFill>
                <a:latin typeface="Arial" charset="0"/>
                <a:ea typeface="+mn-ea"/>
                <a:cs typeface="Arial" charset="0"/>
              </a:defRPr>
            </a:lvl1pPr>
            <a:lvl2pPr marL="457124" algn="l" rtl="0" fontAlgn="base">
              <a:spcBef>
                <a:spcPct val="0"/>
              </a:spcBef>
              <a:spcAft>
                <a:spcPct val="0"/>
              </a:spcAft>
              <a:defRPr sz="1200" b="1" kern="1200">
                <a:solidFill>
                  <a:schemeClr val="tx1"/>
                </a:solidFill>
                <a:latin typeface="Arial" charset="0"/>
                <a:ea typeface="+mn-ea"/>
                <a:cs typeface="Arial" charset="0"/>
              </a:defRPr>
            </a:lvl2pPr>
            <a:lvl3pPr marL="914246" algn="l" rtl="0" fontAlgn="base">
              <a:spcBef>
                <a:spcPct val="0"/>
              </a:spcBef>
              <a:spcAft>
                <a:spcPct val="0"/>
              </a:spcAft>
              <a:defRPr sz="1200" b="1" kern="1200">
                <a:solidFill>
                  <a:schemeClr val="tx1"/>
                </a:solidFill>
                <a:latin typeface="Arial" charset="0"/>
                <a:ea typeface="+mn-ea"/>
                <a:cs typeface="Arial" charset="0"/>
              </a:defRPr>
            </a:lvl3pPr>
            <a:lvl4pPr marL="1371370" algn="l" rtl="0" fontAlgn="base">
              <a:spcBef>
                <a:spcPct val="0"/>
              </a:spcBef>
              <a:spcAft>
                <a:spcPct val="0"/>
              </a:spcAft>
              <a:defRPr sz="1200" b="1" kern="1200">
                <a:solidFill>
                  <a:schemeClr val="tx1"/>
                </a:solidFill>
                <a:latin typeface="Arial" charset="0"/>
                <a:ea typeface="+mn-ea"/>
                <a:cs typeface="Arial" charset="0"/>
              </a:defRPr>
            </a:lvl4pPr>
            <a:lvl5pPr marL="1828492" algn="l" rtl="0" fontAlgn="base">
              <a:spcBef>
                <a:spcPct val="0"/>
              </a:spcBef>
              <a:spcAft>
                <a:spcPct val="0"/>
              </a:spcAft>
              <a:defRPr sz="1200" b="1" kern="1200">
                <a:solidFill>
                  <a:schemeClr val="tx1"/>
                </a:solidFill>
                <a:latin typeface="Arial" charset="0"/>
                <a:ea typeface="+mn-ea"/>
                <a:cs typeface="Arial" charset="0"/>
              </a:defRPr>
            </a:lvl5pPr>
            <a:lvl6pPr marL="2285614" algn="l" defTabSz="914246" rtl="0" eaLnBrk="1" latinLnBrk="0" hangingPunct="1">
              <a:defRPr sz="1200" b="1" kern="1200">
                <a:solidFill>
                  <a:schemeClr val="tx1"/>
                </a:solidFill>
                <a:latin typeface="Arial" charset="0"/>
                <a:ea typeface="+mn-ea"/>
                <a:cs typeface="Arial" charset="0"/>
              </a:defRPr>
            </a:lvl6pPr>
            <a:lvl7pPr marL="2742738" algn="l" defTabSz="914246" rtl="0" eaLnBrk="1" latinLnBrk="0" hangingPunct="1">
              <a:defRPr sz="1200" b="1" kern="1200">
                <a:solidFill>
                  <a:schemeClr val="tx1"/>
                </a:solidFill>
                <a:latin typeface="Arial" charset="0"/>
                <a:ea typeface="+mn-ea"/>
                <a:cs typeface="Arial" charset="0"/>
              </a:defRPr>
            </a:lvl7pPr>
            <a:lvl8pPr marL="3199861" algn="l" defTabSz="914246" rtl="0" eaLnBrk="1" latinLnBrk="0" hangingPunct="1">
              <a:defRPr sz="1200" b="1" kern="1200">
                <a:solidFill>
                  <a:schemeClr val="tx1"/>
                </a:solidFill>
                <a:latin typeface="Arial" charset="0"/>
                <a:ea typeface="+mn-ea"/>
                <a:cs typeface="Arial" charset="0"/>
              </a:defRPr>
            </a:lvl8pPr>
            <a:lvl9pPr marL="3656984" algn="l" defTabSz="914246" rtl="0" eaLnBrk="1" latinLnBrk="0" hangingPunct="1">
              <a:defRPr sz="1200" b="1" kern="1200">
                <a:solidFill>
                  <a:schemeClr val="tx1"/>
                </a:solidFill>
                <a:latin typeface="Arial" charset="0"/>
                <a:ea typeface="+mn-ea"/>
                <a:cs typeface="Arial" charset="0"/>
              </a:defRPr>
            </a:lvl9pPr>
          </a:lstStyle>
          <a:p>
            <a:pPr algn="ctr" defTabSz="911969" fontAlgn="auto">
              <a:spcAft>
                <a:spcPts val="0"/>
              </a:spcAft>
              <a:defRPr/>
            </a:pPr>
            <a:r>
              <a:rPr lang="en-US" altLang="ru-RU" sz="1000" kern="0" dirty="0">
                <a:solidFill>
                  <a:srgbClr val="003274"/>
                </a:solidFill>
              </a:rPr>
              <a:t>BOR</a:t>
            </a:r>
            <a:r>
              <a:rPr lang="ru-RU" altLang="ru-RU" sz="1000" kern="0" dirty="0">
                <a:solidFill>
                  <a:srgbClr val="003274"/>
                </a:solidFill>
              </a:rPr>
              <a:t>-60</a:t>
            </a:r>
          </a:p>
          <a:p>
            <a:pPr algn="ctr" defTabSz="911969" fontAlgn="auto">
              <a:spcAft>
                <a:spcPts val="0"/>
              </a:spcAft>
              <a:defRPr/>
            </a:pPr>
            <a:r>
              <a:rPr lang="ru-RU" altLang="ru-RU" sz="1000" b="0" kern="0" dirty="0">
                <a:solidFill>
                  <a:srgbClr val="333333"/>
                </a:solidFill>
              </a:rPr>
              <a:t>1969</a:t>
            </a:r>
            <a:endParaRPr lang="en-US" altLang="ru-RU" sz="1000" b="0" kern="0" dirty="0">
              <a:solidFill>
                <a:srgbClr val="333333"/>
              </a:solidFill>
            </a:endParaRPr>
          </a:p>
        </p:txBody>
      </p:sp>
      <p:sp>
        <p:nvSpPr>
          <p:cNvPr id="42" name="Rectangle 5">
            <a:extLst>
              <a:ext uri="{FF2B5EF4-FFF2-40B4-BE49-F238E27FC236}">
                <a16:creationId xmlns:a16="http://schemas.microsoft.com/office/drawing/2014/main" xmlns="" id="{EAEE8B5E-16DA-487F-AAC1-08AF5EA6834F}"/>
              </a:ext>
            </a:extLst>
          </p:cNvPr>
          <p:cNvSpPr>
            <a:spLocks noChangeArrowheads="1"/>
          </p:cNvSpPr>
          <p:nvPr/>
        </p:nvSpPr>
        <p:spPr bwMode="auto">
          <a:xfrm>
            <a:off x="5884153" y="1624491"/>
            <a:ext cx="1389364" cy="503570"/>
          </a:xfrm>
          <a:prstGeom prst="rect">
            <a:avLst/>
          </a:prstGeom>
          <a:noFill/>
          <a:ln w="9525">
            <a:noFill/>
            <a:miter lim="800000"/>
            <a:headEnd/>
            <a:tailEnd/>
          </a:ln>
        </p:spPr>
        <p:txBody>
          <a:bodyPr lIns="91833" tIns="45917" rIns="91833" bIns="45917" anchor="ctr"/>
          <a:lstStyle>
            <a:defPPr>
              <a:defRPr lang="ru-RU"/>
            </a:defPPr>
            <a:lvl1pPr algn="l" rtl="0" fontAlgn="base">
              <a:spcBef>
                <a:spcPct val="0"/>
              </a:spcBef>
              <a:spcAft>
                <a:spcPct val="0"/>
              </a:spcAft>
              <a:defRPr sz="1200" b="1" kern="1200">
                <a:solidFill>
                  <a:schemeClr val="tx1"/>
                </a:solidFill>
                <a:latin typeface="Arial" charset="0"/>
                <a:ea typeface="+mn-ea"/>
                <a:cs typeface="Arial" charset="0"/>
              </a:defRPr>
            </a:lvl1pPr>
            <a:lvl2pPr marL="457124" algn="l" rtl="0" fontAlgn="base">
              <a:spcBef>
                <a:spcPct val="0"/>
              </a:spcBef>
              <a:spcAft>
                <a:spcPct val="0"/>
              </a:spcAft>
              <a:defRPr sz="1200" b="1" kern="1200">
                <a:solidFill>
                  <a:schemeClr val="tx1"/>
                </a:solidFill>
                <a:latin typeface="Arial" charset="0"/>
                <a:ea typeface="+mn-ea"/>
                <a:cs typeface="Arial" charset="0"/>
              </a:defRPr>
            </a:lvl2pPr>
            <a:lvl3pPr marL="914246" algn="l" rtl="0" fontAlgn="base">
              <a:spcBef>
                <a:spcPct val="0"/>
              </a:spcBef>
              <a:spcAft>
                <a:spcPct val="0"/>
              </a:spcAft>
              <a:defRPr sz="1200" b="1" kern="1200">
                <a:solidFill>
                  <a:schemeClr val="tx1"/>
                </a:solidFill>
                <a:latin typeface="Arial" charset="0"/>
                <a:ea typeface="+mn-ea"/>
                <a:cs typeface="Arial" charset="0"/>
              </a:defRPr>
            </a:lvl3pPr>
            <a:lvl4pPr marL="1371370" algn="l" rtl="0" fontAlgn="base">
              <a:spcBef>
                <a:spcPct val="0"/>
              </a:spcBef>
              <a:spcAft>
                <a:spcPct val="0"/>
              </a:spcAft>
              <a:defRPr sz="1200" b="1" kern="1200">
                <a:solidFill>
                  <a:schemeClr val="tx1"/>
                </a:solidFill>
                <a:latin typeface="Arial" charset="0"/>
                <a:ea typeface="+mn-ea"/>
                <a:cs typeface="Arial" charset="0"/>
              </a:defRPr>
            </a:lvl4pPr>
            <a:lvl5pPr marL="1828492" algn="l" rtl="0" fontAlgn="base">
              <a:spcBef>
                <a:spcPct val="0"/>
              </a:spcBef>
              <a:spcAft>
                <a:spcPct val="0"/>
              </a:spcAft>
              <a:defRPr sz="1200" b="1" kern="1200">
                <a:solidFill>
                  <a:schemeClr val="tx1"/>
                </a:solidFill>
                <a:latin typeface="Arial" charset="0"/>
                <a:ea typeface="+mn-ea"/>
                <a:cs typeface="Arial" charset="0"/>
              </a:defRPr>
            </a:lvl5pPr>
            <a:lvl6pPr marL="2285614" algn="l" defTabSz="914246" rtl="0" eaLnBrk="1" latinLnBrk="0" hangingPunct="1">
              <a:defRPr sz="1200" b="1" kern="1200">
                <a:solidFill>
                  <a:schemeClr val="tx1"/>
                </a:solidFill>
                <a:latin typeface="Arial" charset="0"/>
                <a:ea typeface="+mn-ea"/>
                <a:cs typeface="Arial" charset="0"/>
              </a:defRPr>
            </a:lvl6pPr>
            <a:lvl7pPr marL="2742738" algn="l" defTabSz="914246" rtl="0" eaLnBrk="1" latinLnBrk="0" hangingPunct="1">
              <a:defRPr sz="1200" b="1" kern="1200">
                <a:solidFill>
                  <a:schemeClr val="tx1"/>
                </a:solidFill>
                <a:latin typeface="Arial" charset="0"/>
                <a:ea typeface="+mn-ea"/>
                <a:cs typeface="Arial" charset="0"/>
              </a:defRPr>
            </a:lvl7pPr>
            <a:lvl8pPr marL="3199861" algn="l" defTabSz="914246" rtl="0" eaLnBrk="1" latinLnBrk="0" hangingPunct="1">
              <a:defRPr sz="1200" b="1" kern="1200">
                <a:solidFill>
                  <a:schemeClr val="tx1"/>
                </a:solidFill>
                <a:latin typeface="Arial" charset="0"/>
                <a:ea typeface="+mn-ea"/>
                <a:cs typeface="Arial" charset="0"/>
              </a:defRPr>
            </a:lvl8pPr>
            <a:lvl9pPr marL="3656984" algn="l" defTabSz="914246" rtl="0" eaLnBrk="1" latinLnBrk="0" hangingPunct="1">
              <a:defRPr sz="1200" b="1" kern="1200">
                <a:solidFill>
                  <a:schemeClr val="tx1"/>
                </a:solidFill>
                <a:latin typeface="Arial" charset="0"/>
                <a:ea typeface="+mn-ea"/>
                <a:cs typeface="Arial" charset="0"/>
              </a:defRPr>
            </a:lvl9pPr>
          </a:lstStyle>
          <a:p>
            <a:pPr algn="ctr" defTabSz="911969" fontAlgn="auto">
              <a:spcAft>
                <a:spcPts val="0"/>
              </a:spcAft>
              <a:defRPr/>
            </a:pPr>
            <a:r>
              <a:rPr lang="en-US" altLang="ru-RU" sz="1000" kern="0" dirty="0">
                <a:solidFill>
                  <a:srgbClr val="003274"/>
                </a:solidFill>
              </a:rPr>
              <a:t>BN</a:t>
            </a:r>
            <a:r>
              <a:rPr lang="ru-RU" altLang="ru-RU" sz="1000" kern="0" dirty="0">
                <a:solidFill>
                  <a:srgbClr val="003274"/>
                </a:solidFill>
              </a:rPr>
              <a:t>-600</a:t>
            </a:r>
          </a:p>
          <a:p>
            <a:pPr algn="ctr" defTabSz="911969" fontAlgn="auto">
              <a:spcAft>
                <a:spcPts val="0"/>
              </a:spcAft>
              <a:defRPr/>
            </a:pPr>
            <a:r>
              <a:rPr lang="ru-RU" altLang="ru-RU" sz="1000" b="0" kern="0" dirty="0">
                <a:solidFill>
                  <a:srgbClr val="333333"/>
                </a:solidFill>
              </a:rPr>
              <a:t>1980</a:t>
            </a:r>
            <a:endParaRPr lang="en-US" altLang="ru-RU" sz="1000" b="0" kern="0" dirty="0">
              <a:solidFill>
                <a:srgbClr val="333333"/>
              </a:solidFill>
            </a:endParaRPr>
          </a:p>
        </p:txBody>
      </p:sp>
      <p:sp>
        <p:nvSpPr>
          <p:cNvPr id="43" name="Rectangle 8">
            <a:extLst>
              <a:ext uri="{FF2B5EF4-FFF2-40B4-BE49-F238E27FC236}">
                <a16:creationId xmlns:a16="http://schemas.microsoft.com/office/drawing/2014/main" xmlns="" id="{7CB61355-94FA-4C97-8474-C38E70EAF82C}"/>
              </a:ext>
            </a:extLst>
          </p:cNvPr>
          <p:cNvSpPr>
            <a:spLocks noChangeArrowheads="1"/>
          </p:cNvSpPr>
          <p:nvPr/>
        </p:nvSpPr>
        <p:spPr bwMode="auto">
          <a:xfrm>
            <a:off x="7416030" y="1566321"/>
            <a:ext cx="1438530" cy="609036"/>
          </a:xfrm>
          <a:prstGeom prst="rect">
            <a:avLst/>
          </a:prstGeom>
          <a:noFill/>
          <a:ln w="9525">
            <a:noFill/>
            <a:miter lim="800000"/>
            <a:headEnd/>
            <a:tailEnd/>
          </a:ln>
        </p:spPr>
        <p:txBody>
          <a:bodyPr lIns="91833" tIns="45917" rIns="91833" bIns="45917" anchor="ctr"/>
          <a:lstStyle>
            <a:defPPr>
              <a:defRPr lang="ru-RU"/>
            </a:defPPr>
            <a:lvl1pPr algn="l" rtl="0" fontAlgn="base">
              <a:spcBef>
                <a:spcPct val="0"/>
              </a:spcBef>
              <a:spcAft>
                <a:spcPct val="0"/>
              </a:spcAft>
              <a:defRPr sz="1200" b="1" kern="1200">
                <a:solidFill>
                  <a:schemeClr val="tx1"/>
                </a:solidFill>
                <a:latin typeface="Arial" charset="0"/>
                <a:ea typeface="+mn-ea"/>
                <a:cs typeface="Arial" charset="0"/>
              </a:defRPr>
            </a:lvl1pPr>
            <a:lvl2pPr marL="457124" algn="l" rtl="0" fontAlgn="base">
              <a:spcBef>
                <a:spcPct val="0"/>
              </a:spcBef>
              <a:spcAft>
                <a:spcPct val="0"/>
              </a:spcAft>
              <a:defRPr sz="1200" b="1" kern="1200">
                <a:solidFill>
                  <a:schemeClr val="tx1"/>
                </a:solidFill>
                <a:latin typeface="Arial" charset="0"/>
                <a:ea typeface="+mn-ea"/>
                <a:cs typeface="Arial" charset="0"/>
              </a:defRPr>
            </a:lvl2pPr>
            <a:lvl3pPr marL="914246" algn="l" rtl="0" fontAlgn="base">
              <a:spcBef>
                <a:spcPct val="0"/>
              </a:spcBef>
              <a:spcAft>
                <a:spcPct val="0"/>
              </a:spcAft>
              <a:defRPr sz="1200" b="1" kern="1200">
                <a:solidFill>
                  <a:schemeClr val="tx1"/>
                </a:solidFill>
                <a:latin typeface="Arial" charset="0"/>
                <a:ea typeface="+mn-ea"/>
                <a:cs typeface="Arial" charset="0"/>
              </a:defRPr>
            </a:lvl3pPr>
            <a:lvl4pPr marL="1371370" algn="l" rtl="0" fontAlgn="base">
              <a:spcBef>
                <a:spcPct val="0"/>
              </a:spcBef>
              <a:spcAft>
                <a:spcPct val="0"/>
              </a:spcAft>
              <a:defRPr sz="1200" b="1" kern="1200">
                <a:solidFill>
                  <a:schemeClr val="tx1"/>
                </a:solidFill>
                <a:latin typeface="Arial" charset="0"/>
                <a:ea typeface="+mn-ea"/>
                <a:cs typeface="Arial" charset="0"/>
              </a:defRPr>
            </a:lvl4pPr>
            <a:lvl5pPr marL="1828492" algn="l" rtl="0" fontAlgn="base">
              <a:spcBef>
                <a:spcPct val="0"/>
              </a:spcBef>
              <a:spcAft>
                <a:spcPct val="0"/>
              </a:spcAft>
              <a:defRPr sz="1200" b="1" kern="1200">
                <a:solidFill>
                  <a:schemeClr val="tx1"/>
                </a:solidFill>
                <a:latin typeface="Arial" charset="0"/>
                <a:ea typeface="+mn-ea"/>
                <a:cs typeface="Arial" charset="0"/>
              </a:defRPr>
            </a:lvl5pPr>
            <a:lvl6pPr marL="2285614" algn="l" defTabSz="914246" rtl="0" eaLnBrk="1" latinLnBrk="0" hangingPunct="1">
              <a:defRPr sz="1200" b="1" kern="1200">
                <a:solidFill>
                  <a:schemeClr val="tx1"/>
                </a:solidFill>
                <a:latin typeface="Arial" charset="0"/>
                <a:ea typeface="+mn-ea"/>
                <a:cs typeface="Arial" charset="0"/>
              </a:defRPr>
            </a:lvl6pPr>
            <a:lvl7pPr marL="2742738" algn="l" defTabSz="914246" rtl="0" eaLnBrk="1" latinLnBrk="0" hangingPunct="1">
              <a:defRPr sz="1200" b="1" kern="1200">
                <a:solidFill>
                  <a:schemeClr val="tx1"/>
                </a:solidFill>
                <a:latin typeface="Arial" charset="0"/>
                <a:ea typeface="+mn-ea"/>
                <a:cs typeface="Arial" charset="0"/>
              </a:defRPr>
            </a:lvl7pPr>
            <a:lvl8pPr marL="3199861" algn="l" defTabSz="914246" rtl="0" eaLnBrk="1" latinLnBrk="0" hangingPunct="1">
              <a:defRPr sz="1200" b="1" kern="1200">
                <a:solidFill>
                  <a:schemeClr val="tx1"/>
                </a:solidFill>
                <a:latin typeface="Arial" charset="0"/>
                <a:ea typeface="+mn-ea"/>
                <a:cs typeface="Arial" charset="0"/>
              </a:defRPr>
            </a:lvl8pPr>
            <a:lvl9pPr marL="3656984" algn="l" defTabSz="914246" rtl="0" eaLnBrk="1" latinLnBrk="0" hangingPunct="1">
              <a:defRPr sz="1200" b="1" kern="1200">
                <a:solidFill>
                  <a:schemeClr val="tx1"/>
                </a:solidFill>
                <a:latin typeface="Arial" charset="0"/>
                <a:ea typeface="+mn-ea"/>
                <a:cs typeface="Arial" charset="0"/>
              </a:defRPr>
            </a:lvl9pPr>
          </a:lstStyle>
          <a:p>
            <a:pPr algn="ctr" defTabSz="911969" fontAlgn="auto">
              <a:spcAft>
                <a:spcPts val="0"/>
              </a:spcAft>
              <a:defRPr/>
            </a:pPr>
            <a:r>
              <a:rPr lang="en-US" altLang="ru-RU" sz="1000" kern="0" dirty="0">
                <a:solidFill>
                  <a:srgbClr val="003274"/>
                </a:solidFill>
              </a:rPr>
              <a:t>BN</a:t>
            </a:r>
            <a:r>
              <a:rPr lang="ru-RU" altLang="ru-RU" sz="1000" kern="0" dirty="0">
                <a:solidFill>
                  <a:srgbClr val="003274"/>
                </a:solidFill>
              </a:rPr>
              <a:t>-800</a:t>
            </a:r>
          </a:p>
          <a:p>
            <a:pPr algn="ctr" defTabSz="911969" fontAlgn="auto">
              <a:spcAft>
                <a:spcPts val="0"/>
              </a:spcAft>
              <a:defRPr/>
            </a:pPr>
            <a:r>
              <a:rPr lang="ru-RU" altLang="ru-RU" sz="1000" b="0" kern="0" dirty="0">
                <a:solidFill>
                  <a:srgbClr val="333333"/>
                </a:solidFill>
              </a:rPr>
              <a:t>201</a:t>
            </a:r>
            <a:r>
              <a:rPr lang="en-US" altLang="ru-RU" sz="1000" b="0" kern="0" dirty="0">
                <a:solidFill>
                  <a:srgbClr val="333333"/>
                </a:solidFill>
              </a:rPr>
              <a:t>5</a:t>
            </a:r>
          </a:p>
        </p:txBody>
      </p:sp>
      <p:pic>
        <p:nvPicPr>
          <p:cNvPr id="44" name="Picture 3" descr="BN600">
            <a:extLst>
              <a:ext uri="{FF2B5EF4-FFF2-40B4-BE49-F238E27FC236}">
                <a16:creationId xmlns:a16="http://schemas.microsoft.com/office/drawing/2014/main" xmlns="" id="{4173E2A9-CF08-452B-B598-513E93CB90F4}"/>
              </a:ext>
            </a:extLst>
          </p:cNvPr>
          <p:cNvPicPr>
            <a:picLocks noGrp="1" noChangeAspect="1" noChangeArrowheads="1"/>
          </p:cNvPicPr>
          <p:nvPr/>
        </p:nvPicPr>
        <p:blipFill rotWithShape="1">
          <a:blip r:embed="rId5" cstate="print"/>
          <a:srcRect l="11139" r="11139"/>
          <a:stretch/>
        </p:blipFill>
        <p:spPr bwMode="auto">
          <a:xfrm>
            <a:off x="6201116" y="2073688"/>
            <a:ext cx="783689" cy="783689"/>
          </a:xfrm>
          <a:prstGeom prst="ellipse">
            <a:avLst/>
          </a:prstGeom>
          <a:noFill/>
          <a:ln w="6350">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pic>
      <p:pic>
        <p:nvPicPr>
          <p:cNvPr id="45" name="Picture 15" descr="http://www.atomic-energy.ru/files/images/2015/05/bn800-panorama_0.jpg">
            <a:extLst>
              <a:ext uri="{FF2B5EF4-FFF2-40B4-BE49-F238E27FC236}">
                <a16:creationId xmlns:a16="http://schemas.microsoft.com/office/drawing/2014/main" xmlns="" id="{B05671D9-12A3-447C-83D2-55A288A08E00}"/>
              </a:ext>
            </a:extLst>
          </p:cNvPr>
          <p:cNvPicPr>
            <a:picLocks noChangeAspect="1" noChangeArrowheads="1"/>
          </p:cNvPicPr>
          <p:nvPr/>
        </p:nvPicPr>
        <p:blipFill rotWithShape="1">
          <a:blip r:embed="rId6" cstate="print"/>
          <a:srcRect l="7254" r="26060"/>
          <a:stretch/>
        </p:blipFill>
        <p:spPr bwMode="auto">
          <a:xfrm>
            <a:off x="7739261" y="2077923"/>
            <a:ext cx="775020" cy="775020"/>
          </a:xfrm>
          <a:prstGeom prst="ellipse">
            <a:avLst/>
          </a:prstGeom>
          <a:noFill/>
          <a:ln w="6350">
            <a:noFill/>
            <a:miter lim="800000"/>
            <a:headEnd/>
            <a:tailEnd/>
          </a:ln>
        </p:spPr>
      </p:pic>
      <p:sp>
        <p:nvSpPr>
          <p:cNvPr id="46" name="Rectangle 8">
            <a:extLst>
              <a:ext uri="{FF2B5EF4-FFF2-40B4-BE49-F238E27FC236}">
                <a16:creationId xmlns:a16="http://schemas.microsoft.com/office/drawing/2014/main" xmlns="" id="{4B7D3F28-6B80-4E96-8F42-281B03293504}"/>
              </a:ext>
            </a:extLst>
          </p:cNvPr>
          <p:cNvSpPr>
            <a:spLocks noChangeArrowheads="1"/>
          </p:cNvSpPr>
          <p:nvPr/>
        </p:nvSpPr>
        <p:spPr bwMode="auto">
          <a:xfrm>
            <a:off x="3809226" y="3023915"/>
            <a:ext cx="1354471" cy="609036"/>
          </a:xfrm>
          <a:prstGeom prst="rect">
            <a:avLst/>
          </a:prstGeom>
          <a:noFill/>
          <a:ln w="9525">
            <a:noFill/>
            <a:miter lim="800000"/>
            <a:headEnd/>
            <a:tailEnd/>
          </a:ln>
        </p:spPr>
        <p:txBody>
          <a:bodyPr lIns="91833" tIns="45917" rIns="91833" bIns="45917" anchor="ctr"/>
          <a:lstStyle>
            <a:defPPr>
              <a:defRPr lang="ru-RU"/>
            </a:defPPr>
            <a:lvl1pPr algn="l" rtl="0" fontAlgn="base">
              <a:spcBef>
                <a:spcPct val="0"/>
              </a:spcBef>
              <a:spcAft>
                <a:spcPct val="0"/>
              </a:spcAft>
              <a:defRPr sz="1200" b="1" kern="1200">
                <a:solidFill>
                  <a:schemeClr val="tx1"/>
                </a:solidFill>
                <a:latin typeface="Arial" charset="0"/>
                <a:ea typeface="+mn-ea"/>
                <a:cs typeface="Arial" charset="0"/>
              </a:defRPr>
            </a:lvl1pPr>
            <a:lvl2pPr marL="457124" algn="l" rtl="0" fontAlgn="base">
              <a:spcBef>
                <a:spcPct val="0"/>
              </a:spcBef>
              <a:spcAft>
                <a:spcPct val="0"/>
              </a:spcAft>
              <a:defRPr sz="1200" b="1" kern="1200">
                <a:solidFill>
                  <a:schemeClr val="tx1"/>
                </a:solidFill>
                <a:latin typeface="Arial" charset="0"/>
                <a:ea typeface="+mn-ea"/>
                <a:cs typeface="Arial" charset="0"/>
              </a:defRPr>
            </a:lvl2pPr>
            <a:lvl3pPr marL="914246" algn="l" rtl="0" fontAlgn="base">
              <a:spcBef>
                <a:spcPct val="0"/>
              </a:spcBef>
              <a:spcAft>
                <a:spcPct val="0"/>
              </a:spcAft>
              <a:defRPr sz="1200" b="1" kern="1200">
                <a:solidFill>
                  <a:schemeClr val="tx1"/>
                </a:solidFill>
                <a:latin typeface="Arial" charset="0"/>
                <a:ea typeface="+mn-ea"/>
                <a:cs typeface="Arial" charset="0"/>
              </a:defRPr>
            </a:lvl3pPr>
            <a:lvl4pPr marL="1371370" algn="l" rtl="0" fontAlgn="base">
              <a:spcBef>
                <a:spcPct val="0"/>
              </a:spcBef>
              <a:spcAft>
                <a:spcPct val="0"/>
              </a:spcAft>
              <a:defRPr sz="1200" b="1" kern="1200">
                <a:solidFill>
                  <a:schemeClr val="tx1"/>
                </a:solidFill>
                <a:latin typeface="Arial" charset="0"/>
                <a:ea typeface="+mn-ea"/>
                <a:cs typeface="Arial" charset="0"/>
              </a:defRPr>
            </a:lvl4pPr>
            <a:lvl5pPr marL="1828492" algn="l" rtl="0" fontAlgn="base">
              <a:spcBef>
                <a:spcPct val="0"/>
              </a:spcBef>
              <a:spcAft>
                <a:spcPct val="0"/>
              </a:spcAft>
              <a:defRPr sz="1200" b="1" kern="1200">
                <a:solidFill>
                  <a:schemeClr val="tx1"/>
                </a:solidFill>
                <a:latin typeface="Arial" charset="0"/>
                <a:ea typeface="+mn-ea"/>
                <a:cs typeface="Arial" charset="0"/>
              </a:defRPr>
            </a:lvl5pPr>
            <a:lvl6pPr marL="2285614" algn="l" defTabSz="914246" rtl="0" eaLnBrk="1" latinLnBrk="0" hangingPunct="1">
              <a:defRPr sz="1200" b="1" kern="1200">
                <a:solidFill>
                  <a:schemeClr val="tx1"/>
                </a:solidFill>
                <a:latin typeface="Arial" charset="0"/>
                <a:ea typeface="+mn-ea"/>
                <a:cs typeface="Arial" charset="0"/>
              </a:defRPr>
            </a:lvl6pPr>
            <a:lvl7pPr marL="2742738" algn="l" defTabSz="914246" rtl="0" eaLnBrk="1" latinLnBrk="0" hangingPunct="1">
              <a:defRPr sz="1200" b="1" kern="1200">
                <a:solidFill>
                  <a:schemeClr val="tx1"/>
                </a:solidFill>
                <a:latin typeface="Arial" charset="0"/>
                <a:ea typeface="+mn-ea"/>
                <a:cs typeface="Arial" charset="0"/>
              </a:defRPr>
            </a:lvl7pPr>
            <a:lvl8pPr marL="3199861" algn="l" defTabSz="914246" rtl="0" eaLnBrk="1" latinLnBrk="0" hangingPunct="1">
              <a:defRPr sz="1200" b="1" kern="1200">
                <a:solidFill>
                  <a:schemeClr val="tx1"/>
                </a:solidFill>
                <a:latin typeface="Arial" charset="0"/>
                <a:ea typeface="+mn-ea"/>
                <a:cs typeface="Arial" charset="0"/>
              </a:defRPr>
            </a:lvl8pPr>
            <a:lvl9pPr marL="3656984" algn="l" defTabSz="914246" rtl="0" eaLnBrk="1" latinLnBrk="0" hangingPunct="1">
              <a:defRPr sz="1200" b="1" kern="1200">
                <a:solidFill>
                  <a:schemeClr val="tx1"/>
                </a:solidFill>
                <a:latin typeface="Arial" charset="0"/>
                <a:ea typeface="+mn-ea"/>
                <a:cs typeface="Arial" charset="0"/>
              </a:defRPr>
            </a:lvl9pPr>
          </a:lstStyle>
          <a:p>
            <a:pPr algn="ctr" defTabSz="911969" fontAlgn="auto">
              <a:spcAft>
                <a:spcPts val="0"/>
              </a:spcAft>
              <a:defRPr/>
            </a:pPr>
            <a:r>
              <a:rPr lang="en-US" altLang="ru-RU" sz="1000" kern="0" dirty="0" smtClean="0">
                <a:solidFill>
                  <a:srgbClr val="003274"/>
                </a:solidFill>
              </a:rPr>
              <a:t>MBIR</a:t>
            </a:r>
            <a:endParaRPr lang="ru-RU" altLang="ru-RU" sz="1000" kern="0" dirty="0">
              <a:solidFill>
                <a:srgbClr val="003274"/>
              </a:solidFill>
            </a:endParaRPr>
          </a:p>
        </p:txBody>
      </p:sp>
      <p:pic>
        <p:nvPicPr>
          <p:cNvPr id="47" name="Рисунок 46">
            <a:extLst>
              <a:ext uri="{FF2B5EF4-FFF2-40B4-BE49-F238E27FC236}">
                <a16:creationId xmlns:a16="http://schemas.microsoft.com/office/drawing/2014/main" xmlns="" id="{0C880BF2-A2F7-4E88-A0BD-4B06ACAF5E2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6273" r="19507"/>
          <a:stretch/>
        </p:blipFill>
        <p:spPr>
          <a:xfrm>
            <a:off x="4097643" y="3569939"/>
            <a:ext cx="794088" cy="794088"/>
          </a:xfrm>
          <a:prstGeom prst="ellipse">
            <a:avLst/>
          </a:prstGeom>
          <a:noFill/>
          <a:ln w="6350">
            <a:noFill/>
            <a:miter lim="800000"/>
            <a:headEnd/>
            <a:tailEnd/>
          </a:ln>
        </p:spPr>
      </p:pic>
      <p:pic>
        <p:nvPicPr>
          <p:cNvPr id="48" name="Рисунок 47" descr="брест.png">
            <a:extLst>
              <a:ext uri="{FF2B5EF4-FFF2-40B4-BE49-F238E27FC236}">
                <a16:creationId xmlns:a16="http://schemas.microsoft.com/office/drawing/2014/main" xmlns="" id="{1CDAB210-02D7-4079-806F-28FBCC326F9A}"/>
              </a:ext>
            </a:extLst>
          </p:cNvPr>
          <p:cNvPicPr>
            <a:picLocks noChangeAspect="1" noChangeArrowheads="1"/>
          </p:cNvPicPr>
          <p:nvPr/>
        </p:nvPicPr>
        <p:blipFill rotWithShape="1">
          <a:blip r:embed="rId8" cstate="print"/>
          <a:srcRect t="5710" b="5710"/>
          <a:stretch/>
        </p:blipFill>
        <p:spPr bwMode="auto">
          <a:xfrm>
            <a:off x="2941480" y="3581846"/>
            <a:ext cx="774654" cy="774654"/>
          </a:xfrm>
          <a:prstGeom prst="ellipse">
            <a:avLst/>
          </a:prstGeom>
          <a:noFill/>
          <a:ln w="9525">
            <a:solidFill>
              <a:schemeClr val="bg1">
                <a:lumMod val="75000"/>
              </a:schemeClr>
            </a:solidFill>
            <a:miter lim="800000"/>
            <a:headEnd/>
            <a:tailEnd/>
          </a:ln>
        </p:spPr>
      </p:pic>
      <p:sp>
        <p:nvSpPr>
          <p:cNvPr id="49" name="Rectangle 8">
            <a:extLst>
              <a:ext uri="{FF2B5EF4-FFF2-40B4-BE49-F238E27FC236}">
                <a16:creationId xmlns:a16="http://schemas.microsoft.com/office/drawing/2014/main" xmlns="" id="{1C1E8FB1-E065-40F8-85DB-9091E187B176}"/>
              </a:ext>
            </a:extLst>
          </p:cNvPr>
          <p:cNvSpPr>
            <a:spLocks noChangeArrowheads="1"/>
          </p:cNvSpPr>
          <p:nvPr/>
        </p:nvSpPr>
        <p:spPr bwMode="auto">
          <a:xfrm>
            <a:off x="2651584" y="3017161"/>
            <a:ext cx="1354471" cy="609036"/>
          </a:xfrm>
          <a:prstGeom prst="rect">
            <a:avLst/>
          </a:prstGeom>
          <a:noFill/>
          <a:ln w="9525">
            <a:noFill/>
            <a:miter lim="800000"/>
            <a:headEnd/>
            <a:tailEnd/>
          </a:ln>
        </p:spPr>
        <p:txBody>
          <a:bodyPr lIns="91833" tIns="45917" rIns="91833" bIns="45917" anchor="ctr"/>
          <a:lstStyle>
            <a:defPPr>
              <a:defRPr lang="ru-RU"/>
            </a:defPPr>
            <a:lvl1pPr algn="l" rtl="0" fontAlgn="base">
              <a:spcBef>
                <a:spcPct val="0"/>
              </a:spcBef>
              <a:spcAft>
                <a:spcPct val="0"/>
              </a:spcAft>
              <a:defRPr sz="1200" b="1" kern="1200">
                <a:solidFill>
                  <a:schemeClr val="tx1"/>
                </a:solidFill>
                <a:latin typeface="Arial" charset="0"/>
                <a:ea typeface="+mn-ea"/>
                <a:cs typeface="Arial" charset="0"/>
              </a:defRPr>
            </a:lvl1pPr>
            <a:lvl2pPr marL="457124" algn="l" rtl="0" fontAlgn="base">
              <a:spcBef>
                <a:spcPct val="0"/>
              </a:spcBef>
              <a:spcAft>
                <a:spcPct val="0"/>
              </a:spcAft>
              <a:defRPr sz="1200" b="1" kern="1200">
                <a:solidFill>
                  <a:schemeClr val="tx1"/>
                </a:solidFill>
                <a:latin typeface="Arial" charset="0"/>
                <a:ea typeface="+mn-ea"/>
                <a:cs typeface="Arial" charset="0"/>
              </a:defRPr>
            </a:lvl2pPr>
            <a:lvl3pPr marL="914246" algn="l" rtl="0" fontAlgn="base">
              <a:spcBef>
                <a:spcPct val="0"/>
              </a:spcBef>
              <a:spcAft>
                <a:spcPct val="0"/>
              </a:spcAft>
              <a:defRPr sz="1200" b="1" kern="1200">
                <a:solidFill>
                  <a:schemeClr val="tx1"/>
                </a:solidFill>
                <a:latin typeface="Arial" charset="0"/>
                <a:ea typeface="+mn-ea"/>
                <a:cs typeface="Arial" charset="0"/>
              </a:defRPr>
            </a:lvl3pPr>
            <a:lvl4pPr marL="1371370" algn="l" rtl="0" fontAlgn="base">
              <a:spcBef>
                <a:spcPct val="0"/>
              </a:spcBef>
              <a:spcAft>
                <a:spcPct val="0"/>
              </a:spcAft>
              <a:defRPr sz="1200" b="1" kern="1200">
                <a:solidFill>
                  <a:schemeClr val="tx1"/>
                </a:solidFill>
                <a:latin typeface="Arial" charset="0"/>
                <a:ea typeface="+mn-ea"/>
                <a:cs typeface="Arial" charset="0"/>
              </a:defRPr>
            </a:lvl4pPr>
            <a:lvl5pPr marL="1828492" algn="l" rtl="0" fontAlgn="base">
              <a:spcBef>
                <a:spcPct val="0"/>
              </a:spcBef>
              <a:spcAft>
                <a:spcPct val="0"/>
              </a:spcAft>
              <a:defRPr sz="1200" b="1" kern="1200">
                <a:solidFill>
                  <a:schemeClr val="tx1"/>
                </a:solidFill>
                <a:latin typeface="Arial" charset="0"/>
                <a:ea typeface="+mn-ea"/>
                <a:cs typeface="Arial" charset="0"/>
              </a:defRPr>
            </a:lvl5pPr>
            <a:lvl6pPr marL="2285614" algn="l" defTabSz="914246" rtl="0" eaLnBrk="1" latinLnBrk="0" hangingPunct="1">
              <a:defRPr sz="1200" b="1" kern="1200">
                <a:solidFill>
                  <a:schemeClr val="tx1"/>
                </a:solidFill>
                <a:latin typeface="Arial" charset="0"/>
                <a:ea typeface="+mn-ea"/>
                <a:cs typeface="Arial" charset="0"/>
              </a:defRPr>
            </a:lvl6pPr>
            <a:lvl7pPr marL="2742738" algn="l" defTabSz="914246" rtl="0" eaLnBrk="1" latinLnBrk="0" hangingPunct="1">
              <a:defRPr sz="1200" b="1" kern="1200">
                <a:solidFill>
                  <a:schemeClr val="tx1"/>
                </a:solidFill>
                <a:latin typeface="Arial" charset="0"/>
                <a:ea typeface="+mn-ea"/>
                <a:cs typeface="Arial" charset="0"/>
              </a:defRPr>
            </a:lvl7pPr>
            <a:lvl8pPr marL="3199861" algn="l" defTabSz="914246" rtl="0" eaLnBrk="1" latinLnBrk="0" hangingPunct="1">
              <a:defRPr sz="1200" b="1" kern="1200">
                <a:solidFill>
                  <a:schemeClr val="tx1"/>
                </a:solidFill>
                <a:latin typeface="Arial" charset="0"/>
                <a:ea typeface="+mn-ea"/>
                <a:cs typeface="Arial" charset="0"/>
              </a:defRPr>
            </a:lvl8pPr>
            <a:lvl9pPr marL="3656984" algn="l" defTabSz="914246" rtl="0" eaLnBrk="1" latinLnBrk="0" hangingPunct="1">
              <a:defRPr sz="1200" b="1" kern="1200">
                <a:solidFill>
                  <a:schemeClr val="tx1"/>
                </a:solidFill>
                <a:latin typeface="Arial" charset="0"/>
                <a:ea typeface="+mn-ea"/>
                <a:cs typeface="Arial" charset="0"/>
              </a:defRPr>
            </a:lvl9pPr>
          </a:lstStyle>
          <a:p>
            <a:pPr algn="ctr" defTabSz="911969" fontAlgn="auto">
              <a:spcAft>
                <a:spcPts val="0"/>
              </a:spcAft>
              <a:defRPr/>
            </a:pPr>
            <a:r>
              <a:rPr lang="en-US" sz="1000" kern="0" dirty="0">
                <a:solidFill>
                  <a:srgbClr val="003274"/>
                </a:solidFill>
              </a:rPr>
              <a:t>BREST-OD-</a:t>
            </a:r>
            <a:r>
              <a:rPr lang="ru-RU" altLang="ru-RU" sz="1000" kern="0" dirty="0">
                <a:solidFill>
                  <a:srgbClr val="003274"/>
                </a:solidFill>
              </a:rPr>
              <a:t>3</a:t>
            </a:r>
            <a:r>
              <a:rPr lang="en-US" altLang="ru-RU" sz="1000" kern="0" dirty="0">
                <a:solidFill>
                  <a:srgbClr val="003274"/>
                </a:solidFill>
              </a:rPr>
              <a:t>0</a:t>
            </a:r>
            <a:r>
              <a:rPr lang="ru-RU" altLang="ru-RU" sz="1000" kern="0" dirty="0" smtClean="0">
                <a:solidFill>
                  <a:srgbClr val="003274"/>
                </a:solidFill>
              </a:rPr>
              <a:t>0</a:t>
            </a:r>
            <a:endParaRPr lang="ru-RU" altLang="ru-RU" sz="1000" kern="0" dirty="0">
              <a:solidFill>
                <a:srgbClr val="003274"/>
              </a:solidFill>
            </a:endParaRPr>
          </a:p>
        </p:txBody>
      </p:sp>
      <p:sp>
        <p:nvSpPr>
          <p:cNvPr id="50" name="Rectangle 8">
            <a:extLst>
              <a:ext uri="{FF2B5EF4-FFF2-40B4-BE49-F238E27FC236}">
                <a16:creationId xmlns:a16="http://schemas.microsoft.com/office/drawing/2014/main" xmlns="" id="{0301645E-E61E-4950-90BE-4A6F58FD39F2}"/>
              </a:ext>
            </a:extLst>
          </p:cNvPr>
          <p:cNvSpPr>
            <a:spLocks noChangeArrowheads="1"/>
          </p:cNvSpPr>
          <p:nvPr/>
        </p:nvSpPr>
        <p:spPr bwMode="auto">
          <a:xfrm>
            <a:off x="1438061" y="3016991"/>
            <a:ext cx="1354471" cy="609036"/>
          </a:xfrm>
          <a:prstGeom prst="rect">
            <a:avLst/>
          </a:prstGeom>
          <a:noFill/>
          <a:ln w="9525">
            <a:noFill/>
            <a:miter lim="800000"/>
            <a:headEnd/>
            <a:tailEnd/>
          </a:ln>
        </p:spPr>
        <p:txBody>
          <a:bodyPr lIns="91833" tIns="45917" rIns="91833" bIns="45917" anchor="ctr"/>
          <a:lstStyle>
            <a:defPPr>
              <a:defRPr lang="ru-RU"/>
            </a:defPPr>
            <a:lvl1pPr algn="l" rtl="0" fontAlgn="base">
              <a:spcBef>
                <a:spcPct val="0"/>
              </a:spcBef>
              <a:spcAft>
                <a:spcPct val="0"/>
              </a:spcAft>
              <a:defRPr sz="1200" b="1" kern="1200">
                <a:solidFill>
                  <a:schemeClr val="tx1"/>
                </a:solidFill>
                <a:latin typeface="Arial" charset="0"/>
                <a:ea typeface="+mn-ea"/>
                <a:cs typeface="Arial" charset="0"/>
              </a:defRPr>
            </a:lvl1pPr>
            <a:lvl2pPr marL="457124" algn="l" rtl="0" fontAlgn="base">
              <a:spcBef>
                <a:spcPct val="0"/>
              </a:spcBef>
              <a:spcAft>
                <a:spcPct val="0"/>
              </a:spcAft>
              <a:defRPr sz="1200" b="1" kern="1200">
                <a:solidFill>
                  <a:schemeClr val="tx1"/>
                </a:solidFill>
                <a:latin typeface="Arial" charset="0"/>
                <a:ea typeface="+mn-ea"/>
                <a:cs typeface="Arial" charset="0"/>
              </a:defRPr>
            </a:lvl2pPr>
            <a:lvl3pPr marL="914246" algn="l" rtl="0" fontAlgn="base">
              <a:spcBef>
                <a:spcPct val="0"/>
              </a:spcBef>
              <a:spcAft>
                <a:spcPct val="0"/>
              </a:spcAft>
              <a:defRPr sz="1200" b="1" kern="1200">
                <a:solidFill>
                  <a:schemeClr val="tx1"/>
                </a:solidFill>
                <a:latin typeface="Arial" charset="0"/>
                <a:ea typeface="+mn-ea"/>
                <a:cs typeface="Arial" charset="0"/>
              </a:defRPr>
            </a:lvl3pPr>
            <a:lvl4pPr marL="1371370" algn="l" rtl="0" fontAlgn="base">
              <a:spcBef>
                <a:spcPct val="0"/>
              </a:spcBef>
              <a:spcAft>
                <a:spcPct val="0"/>
              </a:spcAft>
              <a:defRPr sz="1200" b="1" kern="1200">
                <a:solidFill>
                  <a:schemeClr val="tx1"/>
                </a:solidFill>
                <a:latin typeface="Arial" charset="0"/>
                <a:ea typeface="+mn-ea"/>
                <a:cs typeface="Arial" charset="0"/>
              </a:defRPr>
            </a:lvl4pPr>
            <a:lvl5pPr marL="1828492" algn="l" rtl="0" fontAlgn="base">
              <a:spcBef>
                <a:spcPct val="0"/>
              </a:spcBef>
              <a:spcAft>
                <a:spcPct val="0"/>
              </a:spcAft>
              <a:defRPr sz="1200" b="1" kern="1200">
                <a:solidFill>
                  <a:schemeClr val="tx1"/>
                </a:solidFill>
                <a:latin typeface="Arial" charset="0"/>
                <a:ea typeface="+mn-ea"/>
                <a:cs typeface="Arial" charset="0"/>
              </a:defRPr>
            </a:lvl5pPr>
            <a:lvl6pPr marL="2285614" algn="l" defTabSz="914246" rtl="0" eaLnBrk="1" latinLnBrk="0" hangingPunct="1">
              <a:defRPr sz="1200" b="1" kern="1200">
                <a:solidFill>
                  <a:schemeClr val="tx1"/>
                </a:solidFill>
                <a:latin typeface="Arial" charset="0"/>
                <a:ea typeface="+mn-ea"/>
                <a:cs typeface="Arial" charset="0"/>
              </a:defRPr>
            </a:lvl6pPr>
            <a:lvl7pPr marL="2742738" algn="l" defTabSz="914246" rtl="0" eaLnBrk="1" latinLnBrk="0" hangingPunct="1">
              <a:defRPr sz="1200" b="1" kern="1200">
                <a:solidFill>
                  <a:schemeClr val="tx1"/>
                </a:solidFill>
                <a:latin typeface="Arial" charset="0"/>
                <a:ea typeface="+mn-ea"/>
                <a:cs typeface="Arial" charset="0"/>
              </a:defRPr>
            </a:lvl7pPr>
            <a:lvl8pPr marL="3199861" algn="l" defTabSz="914246" rtl="0" eaLnBrk="1" latinLnBrk="0" hangingPunct="1">
              <a:defRPr sz="1200" b="1" kern="1200">
                <a:solidFill>
                  <a:schemeClr val="tx1"/>
                </a:solidFill>
                <a:latin typeface="Arial" charset="0"/>
                <a:ea typeface="+mn-ea"/>
                <a:cs typeface="Arial" charset="0"/>
              </a:defRPr>
            </a:lvl8pPr>
            <a:lvl9pPr marL="3656984" algn="l" defTabSz="914246" rtl="0" eaLnBrk="1" latinLnBrk="0" hangingPunct="1">
              <a:defRPr sz="1200" b="1" kern="1200">
                <a:solidFill>
                  <a:schemeClr val="tx1"/>
                </a:solidFill>
                <a:latin typeface="Arial" charset="0"/>
                <a:ea typeface="+mn-ea"/>
                <a:cs typeface="Arial" charset="0"/>
              </a:defRPr>
            </a:lvl9pPr>
          </a:lstStyle>
          <a:p>
            <a:pPr algn="ctr" defTabSz="911969" fontAlgn="auto">
              <a:spcAft>
                <a:spcPts val="0"/>
              </a:spcAft>
              <a:defRPr/>
            </a:pPr>
            <a:r>
              <a:rPr lang="en-US" altLang="ru-RU" sz="1000" kern="0" dirty="0">
                <a:solidFill>
                  <a:srgbClr val="003274"/>
                </a:solidFill>
              </a:rPr>
              <a:t>SVBR</a:t>
            </a:r>
            <a:r>
              <a:rPr lang="ru-RU" altLang="ru-RU" sz="1000" kern="0" dirty="0" smtClean="0">
                <a:solidFill>
                  <a:srgbClr val="003274"/>
                </a:solidFill>
              </a:rPr>
              <a:t>-100</a:t>
            </a:r>
            <a:endParaRPr lang="ru-RU" altLang="ru-RU" sz="1000" kern="0" dirty="0">
              <a:solidFill>
                <a:srgbClr val="003274"/>
              </a:solidFill>
            </a:endParaRPr>
          </a:p>
        </p:txBody>
      </p:sp>
      <p:pic>
        <p:nvPicPr>
          <p:cNvPr id="51" name="Picture 2" descr="Рисунок2">
            <a:extLst>
              <a:ext uri="{FF2B5EF4-FFF2-40B4-BE49-F238E27FC236}">
                <a16:creationId xmlns:a16="http://schemas.microsoft.com/office/drawing/2014/main" xmlns="" id="{61B4725E-2905-49CB-BEEF-116EC350934C}"/>
              </a:ext>
            </a:extLst>
          </p:cNvPr>
          <p:cNvPicPr>
            <a:picLocks noChangeAspect="1" noChangeArrowheads="1"/>
          </p:cNvPicPr>
          <p:nvPr/>
        </p:nvPicPr>
        <p:blipFill rotWithShape="1">
          <a:blip r:embed="rId9" cstate="print"/>
          <a:srcRect l="-12354" t="-2089" r="-12354" b="-2089"/>
          <a:stretch/>
        </p:blipFill>
        <p:spPr bwMode="auto">
          <a:xfrm>
            <a:off x="1725781" y="3594453"/>
            <a:ext cx="779033" cy="779033"/>
          </a:xfrm>
          <a:prstGeom prst="ellipse">
            <a:avLst/>
          </a:prstGeom>
          <a:noFill/>
          <a:ln w="9525">
            <a:solidFill>
              <a:schemeClr val="bg1">
                <a:lumMod val="75000"/>
              </a:schemeClr>
            </a:solidFill>
            <a:miter lim="800000"/>
            <a:headEnd/>
            <a:tailEnd/>
          </a:ln>
        </p:spPr>
      </p:pic>
      <p:sp>
        <p:nvSpPr>
          <p:cNvPr id="52" name="TextBox 51">
            <a:extLst>
              <a:ext uri="{FF2B5EF4-FFF2-40B4-BE49-F238E27FC236}">
                <a16:creationId xmlns:a16="http://schemas.microsoft.com/office/drawing/2014/main" xmlns="" id="{BC71CC53-1FFC-4EDA-8411-F3E86C8B2666}"/>
              </a:ext>
            </a:extLst>
          </p:cNvPr>
          <p:cNvSpPr txBox="1"/>
          <p:nvPr/>
        </p:nvSpPr>
        <p:spPr>
          <a:xfrm>
            <a:off x="618604" y="3757692"/>
            <a:ext cx="705327" cy="399952"/>
          </a:xfrm>
          <a:prstGeom prst="rect">
            <a:avLst/>
          </a:prstGeom>
          <a:noFill/>
        </p:spPr>
        <p:txBody>
          <a:bodyPr wrap="none" lIns="91284" tIns="45642" rIns="91284" bIns="45642" rtlCol="0">
            <a:spAutoFit/>
          </a:bodyPr>
          <a:lstStyle>
            <a:defPPr>
              <a:defRPr lang="ru-RU"/>
            </a:defPPr>
            <a:lvl1pPr>
              <a:defRPr sz="900">
                <a:solidFill>
                  <a:schemeClr val="tx1">
                    <a:lumMod val="50000"/>
                    <a:lumOff val="50000"/>
                  </a:schemeClr>
                </a:solidFill>
                <a:latin typeface="Arial" panose="020B0604020202020204" pitchFamily="34" charset="0"/>
                <a:cs typeface="Arial" panose="020B0604020202020204" pitchFamily="34" charset="0"/>
              </a:defRPr>
            </a:lvl1pPr>
          </a:lstStyle>
          <a:p>
            <a:r>
              <a:rPr lang="en-US" sz="1000" b="1" dirty="0">
                <a:solidFill>
                  <a:schemeClr val="bg1"/>
                </a:solidFill>
              </a:rPr>
              <a:t>Future</a:t>
            </a:r>
            <a:endParaRPr lang="en-US" sz="1000" b="1" dirty="0">
              <a:solidFill>
                <a:srgbClr val="FF0000"/>
              </a:solidFill>
            </a:endParaRPr>
          </a:p>
          <a:p>
            <a:r>
              <a:rPr lang="en-US" sz="1000" b="1" dirty="0">
                <a:solidFill>
                  <a:schemeClr val="bg1"/>
                </a:solidFill>
              </a:rPr>
              <a:t>reactors</a:t>
            </a:r>
            <a:endParaRPr lang="ru-RU" sz="1000" b="1" dirty="0">
              <a:solidFill>
                <a:schemeClr val="bg1"/>
              </a:solidFill>
            </a:endParaRPr>
          </a:p>
        </p:txBody>
      </p:sp>
      <p:sp>
        <p:nvSpPr>
          <p:cNvPr id="53" name="TextBox 52">
            <a:extLst>
              <a:ext uri="{FF2B5EF4-FFF2-40B4-BE49-F238E27FC236}">
                <a16:creationId xmlns:a16="http://schemas.microsoft.com/office/drawing/2014/main" xmlns="" id="{74073C88-1474-4B63-BDDF-EAAE684D13A3}"/>
              </a:ext>
            </a:extLst>
          </p:cNvPr>
          <p:cNvSpPr txBox="1"/>
          <p:nvPr/>
        </p:nvSpPr>
        <p:spPr>
          <a:xfrm>
            <a:off x="577044" y="2221591"/>
            <a:ext cx="788684" cy="399952"/>
          </a:xfrm>
          <a:prstGeom prst="rect">
            <a:avLst/>
          </a:prstGeom>
          <a:noFill/>
        </p:spPr>
        <p:txBody>
          <a:bodyPr wrap="square" lIns="91284" tIns="45642" rIns="91284" bIns="45642" rtlCol="0">
            <a:spAutoFit/>
          </a:bodyPr>
          <a:lstStyle/>
          <a:p>
            <a:r>
              <a:rPr lang="en-US" sz="1000" b="1" dirty="0">
                <a:solidFill>
                  <a:schemeClr val="bg1"/>
                </a:solidFill>
                <a:latin typeface="Arial" panose="020B0604020202020204" pitchFamily="34" charset="0"/>
                <a:cs typeface="Arial" panose="020B0604020202020204" pitchFamily="34" charset="0"/>
              </a:rPr>
              <a:t>Operating</a:t>
            </a:r>
          </a:p>
          <a:p>
            <a:r>
              <a:rPr lang="en-US" sz="1000" b="1" dirty="0">
                <a:solidFill>
                  <a:schemeClr val="bg1"/>
                </a:solidFill>
                <a:latin typeface="Arial" panose="020B0604020202020204" pitchFamily="34" charset="0"/>
                <a:cs typeface="Arial" panose="020B0604020202020204" pitchFamily="34" charset="0"/>
              </a:rPr>
              <a:t>reactors</a:t>
            </a:r>
            <a:endParaRPr lang="ru-RU" sz="1000" b="1" dirty="0">
              <a:solidFill>
                <a:schemeClr val="bg1"/>
              </a:solidFill>
              <a:latin typeface="Arial" panose="020B0604020202020204" pitchFamily="34" charset="0"/>
              <a:cs typeface="Arial" panose="020B0604020202020204" pitchFamily="34" charset="0"/>
            </a:endParaRPr>
          </a:p>
        </p:txBody>
      </p:sp>
      <p:sp>
        <p:nvSpPr>
          <p:cNvPr id="54" name="Прямоугольник 53">
            <a:extLst>
              <a:ext uri="{FF2B5EF4-FFF2-40B4-BE49-F238E27FC236}">
                <a16:creationId xmlns:a16="http://schemas.microsoft.com/office/drawing/2014/main" xmlns="" id="{654EB98D-7BF3-4EDC-B7CD-C00D4D284484}"/>
              </a:ext>
            </a:extLst>
          </p:cNvPr>
          <p:cNvSpPr/>
          <p:nvPr/>
        </p:nvSpPr>
        <p:spPr>
          <a:xfrm>
            <a:off x="6147210" y="3148876"/>
            <a:ext cx="2516773" cy="1271986"/>
          </a:xfrm>
          <a:prstGeom prst="rect">
            <a:avLst/>
          </a:prstGeom>
        </p:spPr>
        <p:txBody>
          <a:bodyPr wrap="square" lIns="91284" tIns="45642" rIns="91284" bIns="45642">
            <a:spAutoFit/>
          </a:bodyPr>
          <a:lstStyle/>
          <a:p>
            <a:pPr>
              <a:spcAft>
                <a:spcPts val="200"/>
              </a:spcAft>
            </a:pPr>
            <a:r>
              <a:rPr lang="en-US" sz="1000" kern="0" dirty="0">
                <a:latin typeface="Arial" charset="0"/>
                <a:cs typeface="Arial" charset="0"/>
              </a:rPr>
              <a:t>Current research program:</a:t>
            </a:r>
            <a:endParaRPr lang="ru-RU" sz="1000" kern="0" dirty="0">
              <a:latin typeface="Arial" charset="0"/>
              <a:cs typeface="Arial" charset="0"/>
            </a:endParaRPr>
          </a:p>
          <a:p>
            <a:pPr marL="143753" indent="-143753">
              <a:spcAft>
                <a:spcPts val="200"/>
              </a:spcAft>
              <a:buFont typeface="Arial" panose="020B0604020202020204" pitchFamily="34" charset="0"/>
              <a:buChar char="•"/>
            </a:pPr>
            <a:r>
              <a:rPr lang="en-US" sz="1000" kern="0" dirty="0">
                <a:latin typeface="Arial" charset="0"/>
                <a:cs typeface="Arial" charset="0"/>
              </a:rPr>
              <a:t>MOX fuel </a:t>
            </a:r>
            <a:r>
              <a:rPr lang="en-US" sz="1000" b="1" kern="0" dirty="0">
                <a:solidFill>
                  <a:srgbClr val="003274"/>
                </a:solidFill>
                <a:latin typeface="Arial" charset="0"/>
                <a:cs typeface="Arial" charset="0"/>
              </a:rPr>
              <a:t>BN-800</a:t>
            </a:r>
          </a:p>
          <a:p>
            <a:pPr marL="143753" indent="-143753">
              <a:spcAft>
                <a:spcPts val="200"/>
              </a:spcAft>
              <a:buFont typeface="Arial" panose="020B0604020202020204" pitchFamily="34" charset="0"/>
              <a:buChar char="•"/>
            </a:pPr>
            <a:r>
              <a:rPr lang="en-US" sz="1000" kern="0" dirty="0">
                <a:latin typeface="Arial" charset="0"/>
                <a:cs typeface="Arial" charset="0"/>
              </a:rPr>
              <a:t>simulation of the </a:t>
            </a:r>
            <a:r>
              <a:rPr lang="en-US" sz="1000" b="1" kern="0" dirty="0">
                <a:solidFill>
                  <a:srgbClr val="003274"/>
                </a:solidFill>
                <a:latin typeface="Arial" charset="0"/>
                <a:cs typeface="Arial" charset="0"/>
              </a:rPr>
              <a:t>BN-1200</a:t>
            </a:r>
            <a:r>
              <a:rPr lang="en-US" sz="1000" kern="0" dirty="0">
                <a:latin typeface="Arial" charset="0"/>
                <a:cs typeface="Arial" charset="0"/>
              </a:rPr>
              <a:t> campaign</a:t>
            </a:r>
          </a:p>
          <a:p>
            <a:pPr marL="143753" indent="-143753">
              <a:spcAft>
                <a:spcPts val="200"/>
              </a:spcAft>
              <a:buFont typeface="Arial" panose="020B0604020202020204" pitchFamily="34" charset="0"/>
              <a:buChar char="•"/>
            </a:pPr>
            <a:r>
              <a:rPr lang="en-US" sz="1000" kern="0" dirty="0">
                <a:latin typeface="Arial" charset="0"/>
                <a:cs typeface="Arial" charset="0"/>
              </a:rPr>
              <a:t>full-scale models </a:t>
            </a:r>
            <a:r>
              <a:rPr lang="en-US" sz="1000" b="1" kern="0" dirty="0">
                <a:solidFill>
                  <a:srgbClr val="003274"/>
                </a:solidFill>
                <a:latin typeface="Arial" charset="0"/>
                <a:cs typeface="Arial" charset="0"/>
              </a:rPr>
              <a:t>BREST-OD-300</a:t>
            </a:r>
            <a:r>
              <a:rPr lang="en-US" sz="1000" kern="0" dirty="0">
                <a:solidFill>
                  <a:srgbClr val="003274"/>
                </a:solidFill>
                <a:latin typeface="Arial" charset="0"/>
                <a:cs typeface="Arial" charset="0"/>
              </a:rPr>
              <a:t> </a:t>
            </a:r>
            <a:r>
              <a:rPr lang="en-US" sz="1000" kern="0" dirty="0">
                <a:latin typeface="Arial" charset="0"/>
                <a:cs typeface="Arial" charset="0"/>
              </a:rPr>
              <a:t>and </a:t>
            </a:r>
            <a:r>
              <a:rPr lang="en-US" sz="1000" b="1" kern="0" dirty="0">
                <a:solidFill>
                  <a:srgbClr val="003274"/>
                </a:solidFill>
                <a:latin typeface="Arial" charset="0"/>
                <a:cs typeface="Arial" charset="0"/>
              </a:rPr>
              <a:t>BREST-1200</a:t>
            </a:r>
          </a:p>
          <a:p>
            <a:pPr marL="143753" indent="-143753">
              <a:spcAft>
                <a:spcPts val="200"/>
              </a:spcAft>
              <a:buFont typeface="Arial" panose="020B0604020202020204" pitchFamily="34" charset="0"/>
              <a:buChar char="•"/>
            </a:pPr>
            <a:r>
              <a:rPr lang="en-US" sz="1000" kern="0" dirty="0">
                <a:latin typeface="Arial" charset="0"/>
                <a:cs typeface="Arial" charset="0"/>
              </a:rPr>
              <a:t>the influence of experimental devices on the parameters of </a:t>
            </a:r>
            <a:r>
              <a:rPr lang="en-US" sz="1000" b="1" kern="0" dirty="0">
                <a:solidFill>
                  <a:srgbClr val="003274"/>
                </a:solidFill>
                <a:latin typeface="Arial" charset="0"/>
                <a:cs typeface="Arial" charset="0"/>
              </a:rPr>
              <a:t>MBIR</a:t>
            </a:r>
            <a:endParaRPr lang="ru-RU" sz="1000" b="1" kern="0" dirty="0">
              <a:solidFill>
                <a:srgbClr val="003274"/>
              </a:solidFill>
              <a:latin typeface="Arial" charset="0"/>
              <a:cs typeface="Arial" charset="0"/>
            </a:endParaRPr>
          </a:p>
        </p:txBody>
      </p:sp>
      <p:sp>
        <p:nvSpPr>
          <p:cNvPr id="55" name="Rectangle 8">
            <a:extLst>
              <a:ext uri="{FF2B5EF4-FFF2-40B4-BE49-F238E27FC236}">
                <a16:creationId xmlns:a16="http://schemas.microsoft.com/office/drawing/2014/main" xmlns="" id="{CD13FA0B-A884-4D21-88E1-812A4E3870E0}"/>
              </a:ext>
            </a:extLst>
          </p:cNvPr>
          <p:cNvSpPr>
            <a:spLocks noChangeArrowheads="1"/>
          </p:cNvSpPr>
          <p:nvPr/>
        </p:nvSpPr>
        <p:spPr bwMode="auto">
          <a:xfrm>
            <a:off x="4899766" y="3017161"/>
            <a:ext cx="1354471" cy="609036"/>
          </a:xfrm>
          <a:prstGeom prst="rect">
            <a:avLst/>
          </a:prstGeom>
          <a:noFill/>
          <a:ln w="9525">
            <a:noFill/>
            <a:miter lim="800000"/>
            <a:headEnd/>
            <a:tailEnd/>
          </a:ln>
        </p:spPr>
        <p:txBody>
          <a:bodyPr lIns="91833" tIns="45917" rIns="91833" bIns="45917" anchor="ctr"/>
          <a:lstStyle>
            <a:defPPr>
              <a:defRPr lang="ru-RU"/>
            </a:defPPr>
            <a:lvl1pPr algn="l" rtl="0" fontAlgn="base">
              <a:spcBef>
                <a:spcPct val="0"/>
              </a:spcBef>
              <a:spcAft>
                <a:spcPct val="0"/>
              </a:spcAft>
              <a:defRPr sz="1200" b="1" kern="1200">
                <a:solidFill>
                  <a:schemeClr val="tx1"/>
                </a:solidFill>
                <a:latin typeface="Arial" charset="0"/>
                <a:ea typeface="+mn-ea"/>
                <a:cs typeface="Arial" charset="0"/>
              </a:defRPr>
            </a:lvl1pPr>
            <a:lvl2pPr marL="457124" algn="l" rtl="0" fontAlgn="base">
              <a:spcBef>
                <a:spcPct val="0"/>
              </a:spcBef>
              <a:spcAft>
                <a:spcPct val="0"/>
              </a:spcAft>
              <a:defRPr sz="1200" b="1" kern="1200">
                <a:solidFill>
                  <a:schemeClr val="tx1"/>
                </a:solidFill>
                <a:latin typeface="Arial" charset="0"/>
                <a:ea typeface="+mn-ea"/>
                <a:cs typeface="Arial" charset="0"/>
              </a:defRPr>
            </a:lvl2pPr>
            <a:lvl3pPr marL="914246" algn="l" rtl="0" fontAlgn="base">
              <a:spcBef>
                <a:spcPct val="0"/>
              </a:spcBef>
              <a:spcAft>
                <a:spcPct val="0"/>
              </a:spcAft>
              <a:defRPr sz="1200" b="1" kern="1200">
                <a:solidFill>
                  <a:schemeClr val="tx1"/>
                </a:solidFill>
                <a:latin typeface="Arial" charset="0"/>
                <a:ea typeface="+mn-ea"/>
                <a:cs typeface="Arial" charset="0"/>
              </a:defRPr>
            </a:lvl3pPr>
            <a:lvl4pPr marL="1371370" algn="l" rtl="0" fontAlgn="base">
              <a:spcBef>
                <a:spcPct val="0"/>
              </a:spcBef>
              <a:spcAft>
                <a:spcPct val="0"/>
              </a:spcAft>
              <a:defRPr sz="1200" b="1" kern="1200">
                <a:solidFill>
                  <a:schemeClr val="tx1"/>
                </a:solidFill>
                <a:latin typeface="Arial" charset="0"/>
                <a:ea typeface="+mn-ea"/>
                <a:cs typeface="Arial" charset="0"/>
              </a:defRPr>
            </a:lvl4pPr>
            <a:lvl5pPr marL="1828492" algn="l" rtl="0" fontAlgn="base">
              <a:spcBef>
                <a:spcPct val="0"/>
              </a:spcBef>
              <a:spcAft>
                <a:spcPct val="0"/>
              </a:spcAft>
              <a:defRPr sz="1200" b="1" kern="1200">
                <a:solidFill>
                  <a:schemeClr val="tx1"/>
                </a:solidFill>
                <a:latin typeface="Arial" charset="0"/>
                <a:ea typeface="+mn-ea"/>
                <a:cs typeface="Arial" charset="0"/>
              </a:defRPr>
            </a:lvl5pPr>
            <a:lvl6pPr marL="2285614" algn="l" defTabSz="914246" rtl="0" eaLnBrk="1" latinLnBrk="0" hangingPunct="1">
              <a:defRPr sz="1200" b="1" kern="1200">
                <a:solidFill>
                  <a:schemeClr val="tx1"/>
                </a:solidFill>
                <a:latin typeface="Arial" charset="0"/>
                <a:ea typeface="+mn-ea"/>
                <a:cs typeface="Arial" charset="0"/>
              </a:defRPr>
            </a:lvl6pPr>
            <a:lvl7pPr marL="2742738" algn="l" defTabSz="914246" rtl="0" eaLnBrk="1" latinLnBrk="0" hangingPunct="1">
              <a:defRPr sz="1200" b="1" kern="1200">
                <a:solidFill>
                  <a:schemeClr val="tx1"/>
                </a:solidFill>
                <a:latin typeface="Arial" charset="0"/>
                <a:ea typeface="+mn-ea"/>
                <a:cs typeface="Arial" charset="0"/>
              </a:defRPr>
            </a:lvl7pPr>
            <a:lvl8pPr marL="3199861" algn="l" defTabSz="914246" rtl="0" eaLnBrk="1" latinLnBrk="0" hangingPunct="1">
              <a:defRPr sz="1200" b="1" kern="1200">
                <a:solidFill>
                  <a:schemeClr val="tx1"/>
                </a:solidFill>
                <a:latin typeface="Arial" charset="0"/>
                <a:ea typeface="+mn-ea"/>
                <a:cs typeface="Arial" charset="0"/>
              </a:defRPr>
            </a:lvl8pPr>
            <a:lvl9pPr marL="3656984" algn="l" defTabSz="914246" rtl="0" eaLnBrk="1" latinLnBrk="0" hangingPunct="1">
              <a:defRPr sz="1200" b="1" kern="1200">
                <a:solidFill>
                  <a:schemeClr val="tx1"/>
                </a:solidFill>
                <a:latin typeface="Arial" charset="0"/>
                <a:ea typeface="+mn-ea"/>
                <a:cs typeface="Arial" charset="0"/>
              </a:defRPr>
            </a:lvl9pPr>
          </a:lstStyle>
          <a:p>
            <a:pPr algn="ctr" defTabSz="911969" fontAlgn="auto">
              <a:spcAft>
                <a:spcPts val="0"/>
              </a:spcAft>
              <a:defRPr/>
            </a:pPr>
            <a:r>
              <a:rPr lang="en-US" altLang="ru-RU" sz="1000" kern="0" dirty="0">
                <a:solidFill>
                  <a:srgbClr val="003274"/>
                </a:solidFill>
              </a:rPr>
              <a:t>BN</a:t>
            </a:r>
            <a:r>
              <a:rPr lang="ru-RU" altLang="ru-RU" sz="1000" kern="0" dirty="0" smtClean="0">
                <a:solidFill>
                  <a:srgbClr val="003274"/>
                </a:solidFill>
              </a:rPr>
              <a:t>-1200</a:t>
            </a:r>
            <a:endParaRPr lang="ru-RU" altLang="ru-RU" sz="1000" kern="0" dirty="0">
              <a:solidFill>
                <a:srgbClr val="003274"/>
              </a:solidFill>
            </a:endParaRPr>
          </a:p>
        </p:txBody>
      </p:sp>
      <p:pic>
        <p:nvPicPr>
          <p:cNvPr id="56" name="Picture 3">
            <a:extLst>
              <a:ext uri="{FF2B5EF4-FFF2-40B4-BE49-F238E27FC236}">
                <a16:creationId xmlns:a16="http://schemas.microsoft.com/office/drawing/2014/main" xmlns="" id="{F80C30CF-D11A-4630-AE8D-A4C183F22FAB}"/>
              </a:ext>
            </a:extLst>
          </p:cNvPr>
          <p:cNvPicPr>
            <a:picLocks noChangeAspect="1" noChangeArrowheads="1"/>
          </p:cNvPicPr>
          <p:nvPr/>
        </p:nvPicPr>
        <p:blipFill rotWithShape="1">
          <a:blip r:embed="rId10" cstate="print"/>
          <a:srcRect l="10288" t="8537" r="10288" b="10243"/>
          <a:stretch/>
        </p:blipFill>
        <p:spPr bwMode="auto">
          <a:xfrm>
            <a:off x="5187486" y="3577467"/>
            <a:ext cx="779033" cy="779033"/>
          </a:xfrm>
          <a:prstGeom prst="ellipse">
            <a:avLst/>
          </a:prstGeom>
          <a:noFill/>
          <a:ln w="6350">
            <a:noFill/>
            <a:miter lim="800000"/>
            <a:headEnd/>
            <a:tailEnd/>
          </a:ln>
        </p:spPr>
      </p:pic>
      <p:pic>
        <p:nvPicPr>
          <p:cNvPr id="57" name="Picture 5">
            <a:extLst>
              <a:ext uri="{FF2B5EF4-FFF2-40B4-BE49-F238E27FC236}">
                <a16:creationId xmlns:a16="http://schemas.microsoft.com/office/drawing/2014/main" xmlns="" id="{F055A81A-8B0E-45BB-B382-FF6C9F12AB9E}"/>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3534" b="15933"/>
          <a:stretch/>
        </p:blipFill>
        <p:spPr bwMode="auto">
          <a:xfrm>
            <a:off x="1742750" y="2073033"/>
            <a:ext cx="775106" cy="784800"/>
          </a:xfrm>
          <a:prstGeom prst="ellipse">
            <a:avLst/>
          </a:prstGeom>
          <a:noFill/>
          <a:ln w="6350">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Прямоугольник 57">
            <a:extLst>
              <a:ext uri="{FF2B5EF4-FFF2-40B4-BE49-F238E27FC236}">
                <a16:creationId xmlns:a16="http://schemas.microsoft.com/office/drawing/2014/main" xmlns="" id="{16E97A93-3C3F-410D-BF33-5F1FC10B9B2D}"/>
              </a:ext>
            </a:extLst>
          </p:cNvPr>
          <p:cNvSpPr/>
          <p:nvPr/>
        </p:nvSpPr>
        <p:spPr>
          <a:xfrm>
            <a:off x="547846" y="1174910"/>
            <a:ext cx="72000" cy="468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a:extLst>
              <a:ext uri="{FF2B5EF4-FFF2-40B4-BE49-F238E27FC236}">
                <a16:creationId xmlns:a16="http://schemas.microsoft.com/office/drawing/2014/main" xmlns="" id="{38A35923-D3C0-4269-A276-95A7E2047D05}"/>
              </a:ext>
            </a:extLst>
          </p:cNvPr>
          <p:cNvSpPr/>
          <p:nvPr/>
        </p:nvSpPr>
        <p:spPr>
          <a:xfrm>
            <a:off x="683568" y="1269115"/>
            <a:ext cx="9107624" cy="276841"/>
          </a:xfrm>
          <a:prstGeom prst="rect">
            <a:avLst/>
          </a:prstGeom>
        </p:spPr>
        <p:txBody>
          <a:bodyPr wrap="square" lIns="91284" tIns="45642" rIns="91284" bIns="45642">
            <a:spAutoFit/>
          </a:bodyPr>
          <a:lstStyle/>
          <a:p>
            <a:r>
              <a:rPr lang="en-US" sz="1200" dirty="0">
                <a:latin typeface="Arial" panose="020B0604020202020204" pitchFamily="34" charset="0"/>
                <a:cs typeface="Arial" panose="020B0604020202020204" pitchFamily="34" charset="0"/>
              </a:rPr>
              <a:t>Almost all Soviet and Russian fast reactors were modelled at the BFS critical facilities</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7381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4">
            <a:extLst>
              <a:ext uri="{FF2B5EF4-FFF2-40B4-BE49-F238E27FC236}">
                <a16:creationId xmlns:a16="http://schemas.microsoft.com/office/drawing/2014/main" xmlns="" id="{B2356D9D-299B-4896-BD9B-0F8F0DFF9A77}"/>
              </a:ext>
            </a:extLst>
          </p:cNvPr>
          <p:cNvSpPr txBox="1">
            <a:spLocks/>
          </p:cNvSpPr>
          <p:nvPr/>
        </p:nvSpPr>
        <p:spPr>
          <a:xfrm>
            <a:off x="512830" y="364203"/>
            <a:ext cx="6867458" cy="746336"/>
          </a:xfrm>
          <a:prstGeom prst="rect">
            <a:avLst/>
          </a:prstGeom>
          <a:ln w="12700">
            <a:miter lim="400000"/>
          </a:ln>
        </p:spPr>
        <p:txBody>
          <a:bodyPr wrap="square" lIns="19039" tIns="19039" rIns="19039" bIns="19039">
            <a:spAutoFit/>
          </a:bodyPr>
          <a:lstStyle>
            <a:defPPr>
              <a:defRPr lang="ru-RU"/>
            </a:defPPr>
            <a:lvl1pPr defTabSz="342313">
              <a:lnSpc>
                <a:spcPct val="100000"/>
              </a:lnSpc>
              <a:defRPr sz="2000" cap="none" spc="0">
                <a:solidFill>
                  <a:srgbClr val="5B9BD5">
                    <a:lumMod val="75000"/>
                  </a:srgbClr>
                </a:solidFill>
                <a:latin typeface="Arial" panose="020B0604020202020204" pitchFamily="34" charset="0"/>
                <a:cs typeface="Arial" panose="020B0604020202020204" pitchFamily="34" charset="0"/>
              </a:defRPr>
            </a:lvl1pPr>
          </a:lstStyle>
          <a:p>
            <a:pPr defTabSz="914400">
              <a:spcBef>
                <a:spcPct val="50000"/>
              </a:spcBef>
              <a:spcAft>
                <a:spcPct val="20000"/>
              </a:spcAft>
            </a:pPr>
            <a:r>
              <a:rPr kumimoji="1" lang="en-US" sz="2300" b="1" dirty="0">
                <a:solidFill>
                  <a:srgbClr val="333333"/>
                </a:solidFill>
                <a:sym typeface="Montserrat ExtraBold"/>
              </a:rPr>
              <a:t>BFS research expertise: experiments for foreign customers</a:t>
            </a:r>
            <a:endParaRPr kumimoji="1" lang="en-US" sz="2300" b="1" noProof="1">
              <a:solidFill>
                <a:srgbClr val="333333"/>
              </a:solidFill>
              <a:sym typeface="Montserrat ExtraBold"/>
            </a:endParaRPr>
          </a:p>
        </p:txBody>
      </p:sp>
      <p:sp>
        <p:nvSpPr>
          <p:cNvPr id="21" name="Прямоугольник 20">
            <a:extLst>
              <a:ext uri="{FF2B5EF4-FFF2-40B4-BE49-F238E27FC236}">
                <a16:creationId xmlns:a16="http://schemas.microsoft.com/office/drawing/2014/main" xmlns="" id="{B71565C9-5B59-443B-8FFD-51E9BA592CC1}"/>
              </a:ext>
            </a:extLst>
          </p:cNvPr>
          <p:cNvSpPr/>
          <p:nvPr/>
        </p:nvSpPr>
        <p:spPr>
          <a:xfrm>
            <a:off x="541739" y="3658240"/>
            <a:ext cx="8299743" cy="801797"/>
          </a:xfrm>
          <a:prstGeom prst="rect">
            <a:avLst/>
          </a:prstGeom>
          <a:solidFill>
            <a:srgbClr val="025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4" tIns="45642" rIns="91284" bIns="45642" rtlCol="0" anchor="ctr"/>
          <a:lstStyle/>
          <a:p>
            <a:pPr algn="ctr" fontAlgn="base">
              <a:lnSpc>
                <a:spcPct val="96000"/>
              </a:lnSpc>
              <a:spcBef>
                <a:spcPct val="0"/>
              </a:spcBef>
              <a:spcAft>
                <a:spcPct val="0"/>
              </a:spcAft>
              <a:buClr>
                <a:srgbClr val="000000"/>
              </a:buClr>
              <a:buSzPct val="100000"/>
            </a:pPr>
            <a:endParaRPr lang="ru-RU" sz="1500" dirty="0">
              <a:solidFill>
                <a:schemeClr val="bg1"/>
              </a:solidFill>
              <a:latin typeface="Arial" panose="020B0604020202020204" pitchFamily="34" charset="0"/>
              <a:cs typeface="Arial" panose="020B0604020202020204" pitchFamily="34" charset="0"/>
            </a:endParaRPr>
          </a:p>
        </p:txBody>
      </p:sp>
      <p:sp>
        <p:nvSpPr>
          <p:cNvPr id="22" name="Прямоугольник 21">
            <a:extLst>
              <a:ext uri="{FF2B5EF4-FFF2-40B4-BE49-F238E27FC236}">
                <a16:creationId xmlns:a16="http://schemas.microsoft.com/office/drawing/2014/main" xmlns="" id="{6A97A260-FD71-4712-B94C-E53F3A3DFD60}"/>
              </a:ext>
            </a:extLst>
          </p:cNvPr>
          <p:cNvSpPr/>
          <p:nvPr/>
        </p:nvSpPr>
        <p:spPr>
          <a:xfrm>
            <a:off x="541739" y="1994420"/>
            <a:ext cx="8280915" cy="814344"/>
          </a:xfrm>
          <a:prstGeom prst="rect">
            <a:avLst/>
          </a:prstGeom>
          <a:solidFill>
            <a:srgbClr val="025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4" tIns="45642" rIns="91284" bIns="45642" rtlCol="0" anchor="ctr"/>
          <a:lstStyle/>
          <a:p>
            <a:pPr algn="ctr" fontAlgn="base">
              <a:lnSpc>
                <a:spcPct val="96000"/>
              </a:lnSpc>
              <a:spcBef>
                <a:spcPct val="0"/>
              </a:spcBef>
              <a:spcAft>
                <a:spcPct val="0"/>
              </a:spcAft>
              <a:buClr>
                <a:srgbClr val="000000"/>
              </a:buClr>
              <a:buSzPct val="100000"/>
            </a:pPr>
            <a:endParaRPr lang="ru-RU" sz="1500" dirty="0">
              <a:solidFill>
                <a:schemeClr val="bg1"/>
              </a:solidFill>
              <a:latin typeface="Arial" panose="020B0604020202020204" pitchFamily="34" charset="0"/>
              <a:cs typeface="Arial" panose="020B0604020202020204" pitchFamily="34" charset="0"/>
            </a:endParaRPr>
          </a:p>
        </p:txBody>
      </p:sp>
      <p:sp>
        <p:nvSpPr>
          <p:cNvPr id="26" name="Прямоугольник 25">
            <a:extLst>
              <a:ext uri="{FF2B5EF4-FFF2-40B4-BE49-F238E27FC236}">
                <a16:creationId xmlns:a16="http://schemas.microsoft.com/office/drawing/2014/main" xmlns="" id="{C6A50C65-BE0D-4992-B32A-CAFF4C4AA721}"/>
              </a:ext>
            </a:extLst>
          </p:cNvPr>
          <p:cNvSpPr/>
          <p:nvPr/>
        </p:nvSpPr>
        <p:spPr>
          <a:xfrm>
            <a:off x="5793787" y="1492113"/>
            <a:ext cx="1372683" cy="502156"/>
          </a:xfrm>
          <a:prstGeom prst="rect">
            <a:avLst/>
          </a:prstGeom>
          <a:noFill/>
          <a:ln w="9525">
            <a:noFill/>
            <a:miter lim="800000"/>
            <a:headEnd/>
            <a:tailEnd/>
          </a:ln>
        </p:spPr>
        <p:txBody>
          <a:bodyPr lIns="91833" tIns="45917" rIns="91833" bIns="45917" anchor="ctr"/>
          <a:lstStyle/>
          <a:p>
            <a:pPr algn="ctr">
              <a:spcBef>
                <a:spcPct val="0"/>
              </a:spcBef>
              <a:spcAft>
                <a:spcPct val="0"/>
              </a:spcAft>
            </a:pPr>
            <a:r>
              <a:rPr lang="en-US" sz="900" b="1" kern="0" dirty="0">
                <a:solidFill>
                  <a:srgbClr val="003274"/>
                </a:solidFill>
                <a:latin typeface="Arial" charset="0"/>
                <a:cs typeface="Arial" charset="0"/>
              </a:rPr>
              <a:t>China</a:t>
            </a:r>
            <a:r>
              <a:rPr lang="ru-RU" sz="900" b="1" kern="0" dirty="0">
                <a:solidFill>
                  <a:srgbClr val="003274"/>
                </a:solidFill>
                <a:latin typeface="Arial" charset="0"/>
                <a:cs typeface="Arial" charset="0"/>
              </a:rPr>
              <a:t>: </a:t>
            </a:r>
            <a:br>
              <a:rPr lang="ru-RU" sz="900" b="1" kern="0" dirty="0">
                <a:solidFill>
                  <a:srgbClr val="003274"/>
                </a:solidFill>
                <a:latin typeface="Arial" charset="0"/>
                <a:cs typeface="Arial" charset="0"/>
              </a:rPr>
            </a:br>
            <a:r>
              <a:rPr lang="en-US" sz="900" kern="0" dirty="0">
                <a:solidFill>
                  <a:srgbClr val="003274"/>
                </a:solidFill>
                <a:latin typeface="Arial" charset="0"/>
                <a:cs typeface="Arial" charset="0"/>
              </a:rPr>
              <a:t>limits for normal operation</a:t>
            </a:r>
            <a:r>
              <a:rPr lang="ru-RU" sz="900" kern="0" dirty="0">
                <a:solidFill>
                  <a:srgbClr val="003274"/>
                </a:solidFill>
                <a:latin typeface="Arial" charset="0"/>
                <a:cs typeface="Arial" charset="0"/>
              </a:rPr>
              <a:t> </a:t>
            </a:r>
            <a:r>
              <a:rPr lang="en-US" sz="900" kern="0" dirty="0">
                <a:solidFill>
                  <a:srgbClr val="003274"/>
                </a:solidFill>
                <a:latin typeface="Arial" charset="0"/>
                <a:cs typeface="Arial" charset="0"/>
              </a:rPr>
              <a:t>of CEFR</a:t>
            </a:r>
            <a:r>
              <a:rPr lang="ru-RU" sz="900" kern="0" dirty="0">
                <a:solidFill>
                  <a:srgbClr val="003274"/>
                </a:solidFill>
                <a:latin typeface="Arial" charset="0"/>
                <a:cs typeface="Arial" charset="0"/>
              </a:rPr>
              <a:t> </a:t>
            </a:r>
          </a:p>
          <a:p>
            <a:pPr algn="ctr">
              <a:spcBef>
                <a:spcPct val="0"/>
              </a:spcBef>
              <a:spcAft>
                <a:spcPct val="0"/>
              </a:spcAft>
            </a:pPr>
            <a:r>
              <a:rPr lang="ru-RU" sz="900" kern="0" dirty="0">
                <a:solidFill>
                  <a:srgbClr val="333333"/>
                </a:solidFill>
                <a:latin typeface="Arial" charset="0"/>
                <a:cs typeface="Arial" charset="0"/>
              </a:rPr>
              <a:t>2000-2020</a:t>
            </a:r>
          </a:p>
          <a:p>
            <a:pPr algn="ctr">
              <a:spcBef>
                <a:spcPct val="0"/>
              </a:spcBef>
              <a:spcAft>
                <a:spcPct val="0"/>
              </a:spcAft>
            </a:pPr>
            <a:endParaRPr lang="ru-RU" sz="900" kern="0" dirty="0">
              <a:solidFill>
                <a:schemeClr val="tx1">
                  <a:lumMod val="50000"/>
                  <a:lumOff val="50000"/>
                </a:schemeClr>
              </a:solidFill>
              <a:latin typeface="Arial" charset="0"/>
              <a:cs typeface="Arial" charset="0"/>
            </a:endParaRPr>
          </a:p>
        </p:txBody>
      </p:sp>
      <p:sp>
        <p:nvSpPr>
          <p:cNvPr id="27" name="Прямоугольник 26">
            <a:extLst>
              <a:ext uri="{FF2B5EF4-FFF2-40B4-BE49-F238E27FC236}">
                <a16:creationId xmlns:a16="http://schemas.microsoft.com/office/drawing/2014/main" xmlns="" id="{8DF85606-758B-4782-851B-29D78FE15D60}"/>
              </a:ext>
            </a:extLst>
          </p:cNvPr>
          <p:cNvSpPr/>
          <p:nvPr/>
        </p:nvSpPr>
        <p:spPr>
          <a:xfrm>
            <a:off x="1358222" y="2895410"/>
            <a:ext cx="1877554" cy="784673"/>
          </a:xfrm>
          <a:prstGeom prst="rect">
            <a:avLst/>
          </a:prstGeom>
        </p:spPr>
        <p:txBody>
          <a:bodyPr wrap="square" lIns="91284" tIns="45642" rIns="91284" bIns="45642">
            <a:spAutoFit/>
          </a:bodyPr>
          <a:lstStyle/>
          <a:p>
            <a:pPr algn="ctr" fontAlgn="base">
              <a:spcBef>
                <a:spcPct val="0"/>
              </a:spcBef>
              <a:spcAft>
                <a:spcPct val="0"/>
              </a:spcAft>
            </a:pPr>
            <a:endParaRPr lang="en-US" sz="900" b="1" kern="0" dirty="0">
              <a:solidFill>
                <a:srgbClr val="0070C0"/>
              </a:solidFill>
              <a:latin typeface="Arial" charset="0"/>
              <a:cs typeface="Arial" charset="0"/>
            </a:endParaRPr>
          </a:p>
          <a:p>
            <a:pPr algn="ctr" fontAlgn="base">
              <a:spcBef>
                <a:spcPct val="0"/>
              </a:spcBef>
              <a:spcAft>
                <a:spcPct val="0"/>
              </a:spcAft>
            </a:pPr>
            <a:r>
              <a:rPr lang="en-US" sz="900" b="1" kern="0" dirty="0">
                <a:solidFill>
                  <a:srgbClr val="003274"/>
                </a:solidFill>
                <a:latin typeface="Arial" charset="0"/>
                <a:cs typeface="Arial" charset="0"/>
              </a:rPr>
              <a:t>Germany: </a:t>
            </a:r>
            <a:r>
              <a:rPr lang="en-US" sz="900" kern="0" dirty="0">
                <a:solidFill>
                  <a:srgbClr val="003274"/>
                </a:solidFill>
                <a:latin typeface="Arial" charset="0"/>
                <a:cs typeface="Arial" charset="0"/>
              </a:rPr>
              <a:t>construction </a:t>
            </a:r>
            <a:br>
              <a:rPr lang="en-US" sz="900" kern="0" dirty="0">
                <a:solidFill>
                  <a:srgbClr val="003274"/>
                </a:solidFill>
                <a:latin typeface="Arial" charset="0"/>
                <a:cs typeface="Arial" charset="0"/>
              </a:rPr>
            </a:br>
            <a:r>
              <a:rPr lang="en-US" sz="900" kern="0" dirty="0">
                <a:solidFill>
                  <a:srgbClr val="003274"/>
                </a:solidFill>
                <a:latin typeface="Arial" charset="0"/>
                <a:cs typeface="Arial" charset="0"/>
              </a:rPr>
              <a:t>materials and fission products</a:t>
            </a:r>
          </a:p>
          <a:p>
            <a:pPr algn="ctr" fontAlgn="base">
              <a:spcBef>
                <a:spcPct val="0"/>
              </a:spcBef>
              <a:spcAft>
                <a:spcPct val="0"/>
              </a:spcAft>
            </a:pPr>
            <a:endParaRPr lang="en-US" sz="900" kern="0" dirty="0">
              <a:solidFill>
                <a:srgbClr val="0070C0"/>
              </a:solidFill>
              <a:latin typeface="Arial" charset="0"/>
              <a:cs typeface="Arial" charset="0"/>
            </a:endParaRPr>
          </a:p>
          <a:p>
            <a:pPr algn="ctr" fontAlgn="base">
              <a:spcBef>
                <a:spcPct val="0"/>
              </a:spcBef>
              <a:spcAft>
                <a:spcPct val="0"/>
              </a:spcAft>
            </a:pPr>
            <a:r>
              <a:rPr lang="ru-RU" sz="900" kern="0" dirty="0">
                <a:solidFill>
                  <a:srgbClr val="333333"/>
                </a:solidFill>
                <a:latin typeface="Arial" charset="0"/>
                <a:cs typeface="Arial" charset="0"/>
              </a:rPr>
              <a:t>1980-1990</a:t>
            </a:r>
          </a:p>
        </p:txBody>
      </p:sp>
      <p:sp>
        <p:nvSpPr>
          <p:cNvPr id="30" name="Прямоугольник 29">
            <a:extLst>
              <a:ext uri="{FF2B5EF4-FFF2-40B4-BE49-F238E27FC236}">
                <a16:creationId xmlns:a16="http://schemas.microsoft.com/office/drawing/2014/main" xmlns="" id="{3E674137-98BE-40D9-945F-A0627594AF28}"/>
              </a:ext>
            </a:extLst>
          </p:cNvPr>
          <p:cNvSpPr/>
          <p:nvPr/>
        </p:nvSpPr>
        <p:spPr>
          <a:xfrm>
            <a:off x="3855942" y="1348096"/>
            <a:ext cx="1845367" cy="646173"/>
          </a:xfrm>
          <a:prstGeom prst="rect">
            <a:avLst/>
          </a:prstGeom>
        </p:spPr>
        <p:txBody>
          <a:bodyPr wrap="square" lIns="91284" tIns="45642" rIns="91284" bIns="45642">
            <a:spAutoFit/>
          </a:bodyPr>
          <a:lstStyle/>
          <a:p>
            <a:pPr algn="ctr" fontAlgn="base">
              <a:spcBef>
                <a:spcPct val="0"/>
              </a:spcBef>
              <a:spcAft>
                <a:spcPct val="0"/>
              </a:spcAft>
              <a:defRPr/>
            </a:pPr>
            <a:r>
              <a:rPr lang="en-US" sz="900" b="1" kern="0" dirty="0">
                <a:solidFill>
                  <a:srgbClr val="003274"/>
                </a:solidFill>
                <a:latin typeface="Arial" charset="0"/>
                <a:cs typeface="Arial" charset="0"/>
              </a:rPr>
              <a:t>Japan, France, USA, Germany</a:t>
            </a:r>
            <a:r>
              <a:rPr lang="en-US" sz="900" kern="0" dirty="0">
                <a:solidFill>
                  <a:srgbClr val="003274"/>
                </a:solidFill>
                <a:latin typeface="Arial" charset="0"/>
                <a:cs typeface="Arial" charset="0"/>
              </a:rPr>
              <a:t>: reactivity, neutron effects</a:t>
            </a:r>
            <a:r>
              <a:rPr lang="ru-RU" sz="900" kern="0" dirty="0">
                <a:solidFill>
                  <a:srgbClr val="003274"/>
                </a:solidFill>
                <a:latin typeface="Arial" charset="0"/>
                <a:cs typeface="Arial" charset="0"/>
              </a:rPr>
              <a:t>, </a:t>
            </a:r>
            <a:r>
              <a:rPr lang="el-GR" sz="900" kern="0" dirty="0">
                <a:solidFill>
                  <a:srgbClr val="003274"/>
                </a:solidFill>
                <a:latin typeface="Arial" charset="0"/>
                <a:cs typeface="Arial" charset="0"/>
              </a:rPr>
              <a:t>β</a:t>
            </a:r>
            <a:r>
              <a:rPr lang="en-US" sz="900" kern="0" baseline="-25000" dirty="0">
                <a:solidFill>
                  <a:srgbClr val="003274"/>
                </a:solidFill>
                <a:latin typeface="Arial" charset="0"/>
                <a:cs typeface="Arial" charset="0"/>
              </a:rPr>
              <a:t>eff</a:t>
            </a:r>
            <a:endParaRPr lang="ru-RU" sz="900" kern="0" dirty="0">
              <a:solidFill>
                <a:srgbClr val="003274"/>
              </a:solidFill>
              <a:latin typeface="Arial" charset="0"/>
              <a:cs typeface="Arial" charset="0"/>
            </a:endParaRPr>
          </a:p>
          <a:p>
            <a:pPr algn="ctr" fontAlgn="base">
              <a:spcBef>
                <a:spcPct val="0"/>
              </a:spcBef>
              <a:spcAft>
                <a:spcPct val="0"/>
              </a:spcAft>
              <a:defRPr/>
            </a:pPr>
            <a:r>
              <a:rPr lang="ru-RU" sz="900" kern="0" dirty="0">
                <a:solidFill>
                  <a:srgbClr val="333333"/>
                </a:solidFill>
                <a:latin typeface="Arial" charset="0"/>
                <a:cs typeface="Arial" charset="0"/>
              </a:rPr>
              <a:t>1980-2005</a:t>
            </a:r>
            <a:r>
              <a:rPr lang="ru-RU" sz="900" b="1" kern="0" dirty="0">
                <a:solidFill>
                  <a:srgbClr val="333333"/>
                </a:solidFill>
                <a:latin typeface="Arial" charset="0"/>
                <a:cs typeface="Arial" charset="0"/>
              </a:rPr>
              <a:t> </a:t>
            </a:r>
          </a:p>
        </p:txBody>
      </p:sp>
      <p:sp>
        <p:nvSpPr>
          <p:cNvPr id="40" name="Прямоугольник 39">
            <a:extLst>
              <a:ext uri="{FF2B5EF4-FFF2-40B4-BE49-F238E27FC236}">
                <a16:creationId xmlns:a16="http://schemas.microsoft.com/office/drawing/2014/main" xmlns="" id="{25D96115-4BE1-4018-9EC7-D67622B7C33D}"/>
              </a:ext>
            </a:extLst>
          </p:cNvPr>
          <p:cNvSpPr/>
          <p:nvPr/>
        </p:nvSpPr>
        <p:spPr>
          <a:xfrm>
            <a:off x="7320209" y="1349995"/>
            <a:ext cx="1502445" cy="646173"/>
          </a:xfrm>
          <a:prstGeom prst="rect">
            <a:avLst/>
          </a:prstGeom>
        </p:spPr>
        <p:txBody>
          <a:bodyPr wrap="square" lIns="91284" tIns="45642" rIns="91284" bIns="45642">
            <a:spAutoFit/>
          </a:bodyPr>
          <a:lstStyle/>
          <a:p>
            <a:pPr algn="ctr" fontAlgn="base">
              <a:spcBef>
                <a:spcPct val="0"/>
              </a:spcBef>
              <a:spcAft>
                <a:spcPct val="0"/>
              </a:spcAft>
            </a:pPr>
            <a:r>
              <a:rPr lang="en-US" sz="900" b="1" kern="0" dirty="0">
                <a:solidFill>
                  <a:srgbClr val="003274"/>
                </a:solidFill>
                <a:latin typeface="Arial" charset="0"/>
                <a:cs typeface="Arial" charset="0"/>
              </a:rPr>
              <a:t>France</a:t>
            </a:r>
            <a:r>
              <a:rPr lang="ru-RU" sz="900" b="1" kern="0" dirty="0">
                <a:solidFill>
                  <a:srgbClr val="003274"/>
                </a:solidFill>
                <a:latin typeface="Arial" charset="0"/>
                <a:cs typeface="Arial" charset="0"/>
              </a:rPr>
              <a:t>: </a:t>
            </a:r>
            <a:br>
              <a:rPr lang="ru-RU" sz="900" b="1" kern="0" dirty="0">
                <a:solidFill>
                  <a:srgbClr val="003274"/>
                </a:solidFill>
                <a:latin typeface="Arial" charset="0"/>
                <a:cs typeface="Arial" charset="0"/>
              </a:rPr>
            </a:br>
            <a:r>
              <a:rPr lang="en-US" sz="900" kern="0" dirty="0">
                <a:solidFill>
                  <a:srgbClr val="003274"/>
                </a:solidFill>
                <a:latin typeface="Arial" charset="0"/>
                <a:cs typeface="Arial" charset="0"/>
              </a:rPr>
              <a:t>optimization of reactor ASTRID</a:t>
            </a:r>
            <a:r>
              <a:rPr lang="ru-RU" sz="900" kern="0" dirty="0">
                <a:solidFill>
                  <a:srgbClr val="003274"/>
                </a:solidFill>
                <a:latin typeface="Arial" charset="0"/>
                <a:cs typeface="Arial" charset="0"/>
              </a:rPr>
              <a:t> </a:t>
            </a:r>
          </a:p>
          <a:p>
            <a:pPr algn="ctr" fontAlgn="base">
              <a:spcBef>
                <a:spcPct val="0"/>
              </a:spcBef>
              <a:spcAft>
                <a:spcPct val="0"/>
              </a:spcAft>
            </a:pPr>
            <a:r>
              <a:rPr lang="ru-RU" sz="900" kern="0" dirty="0">
                <a:solidFill>
                  <a:srgbClr val="333333"/>
                </a:solidFill>
                <a:latin typeface="Arial" charset="0"/>
                <a:cs typeface="Arial" charset="0"/>
              </a:rPr>
              <a:t>2010-2020</a:t>
            </a:r>
          </a:p>
        </p:txBody>
      </p:sp>
      <p:sp>
        <p:nvSpPr>
          <p:cNvPr id="41" name="Прямоугольник 40">
            <a:extLst>
              <a:ext uri="{FF2B5EF4-FFF2-40B4-BE49-F238E27FC236}">
                <a16:creationId xmlns:a16="http://schemas.microsoft.com/office/drawing/2014/main" xmlns="" id="{73948470-B463-44EC-ACDD-6D1E5CA58DED}"/>
              </a:ext>
            </a:extLst>
          </p:cNvPr>
          <p:cNvSpPr/>
          <p:nvPr/>
        </p:nvSpPr>
        <p:spPr>
          <a:xfrm>
            <a:off x="2216118" y="1349995"/>
            <a:ext cx="1892379" cy="646173"/>
          </a:xfrm>
          <a:prstGeom prst="rect">
            <a:avLst/>
          </a:prstGeom>
        </p:spPr>
        <p:txBody>
          <a:bodyPr wrap="square" lIns="91284" tIns="45642" rIns="91284" bIns="45642">
            <a:spAutoFit/>
          </a:bodyPr>
          <a:lstStyle/>
          <a:p>
            <a:pPr algn="ctr" fontAlgn="base">
              <a:spcBef>
                <a:spcPct val="0"/>
              </a:spcBef>
              <a:spcAft>
                <a:spcPct val="0"/>
              </a:spcAft>
            </a:pPr>
            <a:r>
              <a:rPr lang="en-US" sz="900" b="1" kern="0" dirty="0">
                <a:solidFill>
                  <a:srgbClr val="003274"/>
                </a:solidFill>
                <a:latin typeface="Arial" charset="0"/>
                <a:cs typeface="Arial" charset="0"/>
              </a:rPr>
              <a:t>France</a:t>
            </a:r>
            <a:r>
              <a:rPr lang="ru-RU" sz="900" b="1" kern="0" dirty="0">
                <a:solidFill>
                  <a:srgbClr val="003274"/>
                </a:solidFill>
                <a:latin typeface="Arial" charset="0"/>
                <a:cs typeface="Arial" charset="0"/>
              </a:rPr>
              <a:t>: </a:t>
            </a:r>
            <a:br>
              <a:rPr lang="ru-RU" sz="900" b="1" kern="0" dirty="0">
                <a:solidFill>
                  <a:srgbClr val="003274"/>
                </a:solidFill>
                <a:latin typeface="Arial" charset="0"/>
                <a:cs typeface="Arial" charset="0"/>
              </a:rPr>
            </a:br>
            <a:r>
              <a:rPr lang="en-US" sz="900" kern="0" dirty="0">
                <a:solidFill>
                  <a:srgbClr val="003274"/>
                </a:solidFill>
                <a:latin typeface="Arial" charset="0"/>
                <a:cs typeface="Arial" charset="0"/>
              </a:rPr>
              <a:t>minor actinides</a:t>
            </a:r>
          </a:p>
          <a:p>
            <a:pPr algn="ctr" fontAlgn="base">
              <a:spcBef>
                <a:spcPct val="0"/>
              </a:spcBef>
              <a:spcAft>
                <a:spcPct val="0"/>
              </a:spcAft>
            </a:pPr>
            <a:r>
              <a:rPr lang="ru-RU" sz="900" kern="0" dirty="0">
                <a:solidFill>
                  <a:srgbClr val="003274"/>
                </a:solidFill>
                <a:latin typeface="Arial" charset="0"/>
                <a:cs typeface="Arial" charset="0"/>
              </a:rPr>
              <a:t>(</a:t>
            </a:r>
            <a:r>
              <a:rPr lang="en-US" sz="900" kern="0" dirty="0">
                <a:solidFill>
                  <a:srgbClr val="003274"/>
                </a:solidFill>
                <a:latin typeface="Arial" charset="0"/>
                <a:cs typeface="Arial" charset="0"/>
              </a:rPr>
              <a:t>SUPERPHENIX</a:t>
            </a:r>
            <a:r>
              <a:rPr lang="ru-RU" sz="900" kern="0" dirty="0">
                <a:solidFill>
                  <a:srgbClr val="003274"/>
                </a:solidFill>
                <a:latin typeface="Arial" charset="0"/>
                <a:cs typeface="Arial" charset="0"/>
              </a:rPr>
              <a:t>)</a:t>
            </a:r>
          </a:p>
          <a:p>
            <a:pPr algn="ctr" fontAlgn="base">
              <a:spcBef>
                <a:spcPct val="0"/>
              </a:spcBef>
              <a:spcAft>
                <a:spcPct val="0"/>
              </a:spcAft>
            </a:pPr>
            <a:r>
              <a:rPr lang="ru-RU" sz="900" kern="0" dirty="0">
                <a:solidFill>
                  <a:srgbClr val="333333"/>
                </a:solidFill>
                <a:latin typeface="Arial" charset="0"/>
                <a:cs typeface="Arial" charset="0"/>
              </a:rPr>
              <a:t>1994-1999</a:t>
            </a:r>
          </a:p>
        </p:txBody>
      </p:sp>
      <p:sp>
        <p:nvSpPr>
          <p:cNvPr id="44" name="Прямоугольник 43">
            <a:extLst>
              <a:ext uri="{FF2B5EF4-FFF2-40B4-BE49-F238E27FC236}">
                <a16:creationId xmlns:a16="http://schemas.microsoft.com/office/drawing/2014/main" xmlns="" id="{E1C6C472-A128-4ED6-8E44-0A59CEAD9423}"/>
              </a:ext>
            </a:extLst>
          </p:cNvPr>
          <p:cNvSpPr/>
          <p:nvPr/>
        </p:nvSpPr>
        <p:spPr>
          <a:xfrm>
            <a:off x="529109" y="1351548"/>
            <a:ext cx="1946708" cy="646173"/>
          </a:xfrm>
          <a:prstGeom prst="rect">
            <a:avLst/>
          </a:prstGeom>
        </p:spPr>
        <p:txBody>
          <a:bodyPr wrap="square" lIns="91284" tIns="45642" rIns="91284" bIns="45642">
            <a:spAutoFit/>
          </a:bodyPr>
          <a:lstStyle/>
          <a:p>
            <a:pPr algn="ctr" fontAlgn="base">
              <a:spcBef>
                <a:spcPct val="0"/>
              </a:spcBef>
              <a:spcAft>
                <a:spcPct val="0"/>
              </a:spcAft>
              <a:defRPr/>
            </a:pPr>
            <a:r>
              <a:rPr lang="en-US" sz="900" b="1" kern="0" dirty="0">
                <a:solidFill>
                  <a:srgbClr val="003274"/>
                </a:solidFill>
                <a:latin typeface="Arial" charset="0"/>
                <a:cs typeface="Arial" charset="0"/>
              </a:rPr>
              <a:t>Republic of Korea:</a:t>
            </a:r>
          </a:p>
          <a:p>
            <a:pPr algn="ctr" fontAlgn="base">
              <a:spcBef>
                <a:spcPct val="0"/>
              </a:spcBef>
              <a:spcAft>
                <a:spcPct val="0"/>
              </a:spcAft>
              <a:defRPr/>
            </a:pPr>
            <a:r>
              <a:rPr lang="en-US" sz="900" kern="0" dirty="0">
                <a:solidFill>
                  <a:srgbClr val="003274"/>
                </a:solidFill>
                <a:latin typeface="Arial" charset="0"/>
                <a:cs typeface="Arial" charset="0"/>
              </a:rPr>
              <a:t>KALIMER-650, SFR-100, </a:t>
            </a:r>
            <a:endParaRPr lang="ru-RU" sz="900" kern="0" dirty="0">
              <a:solidFill>
                <a:srgbClr val="003274"/>
              </a:solidFill>
              <a:latin typeface="Arial" charset="0"/>
              <a:cs typeface="Arial" charset="0"/>
            </a:endParaRPr>
          </a:p>
          <a:p>
            <a:pPr algn="ctr" fontAlgn="base">
              <a:spcBef>
                <a:spcPct val="0"/>
              </a:spcBef>
              <a:spcAft>
                <a:spcPct val="0"/>
              </a:spcAft>
              <a:defRPr/>
            </a:pPr>
            <a:r>
              <a:rPr lang="en-US" sz="900" kern="0" dirty="0">
                <a:solidFill>
                  <a:srgbClr val="003274"/>
                </a:solidFill>
                <a:latin typeface="Arial" charset="0"/>
                <a:cs typeface="Arial" charset="0"/>
              </a:rPr>
              <a:t>SFR-300, PGSFR-150</a:t>
            </a:r>
          </a:p>
          <a:p>
            <a:pPr algn="ctr" fontAlgn="base">
              <a:spcBef>
                <a:spcPct val="0"/>
              </a:spcBef>
              <a:spcAft>
                <a:spcPct val="0"/>
              </a:spcAft>
              <a:defRPr/>
            </a:pPr>
            <a:r>
              <a:rPr lang="ru-RU" sz="900" kern="0" dirty="0">
                <a:solidFill>
                  <a:srgbClr val="333333"/>
                </a:solidFill>
                <a:latin typeface="Arial" charset="0"/>
                <a:cs typeface="Arial" charset="0"/>
              </a:rPr>
              <a:t>2009-2015</a:t>
            </a:r>
          </a:p>
        </p:txBody>
      </p:sp>
      <p:pic>
        <p:nvPicPr>
          <p:cNvPr id="45" name="Picture 2" descr="10. Superphénix (EDF) | European Nuclear Young Generation Forum 2015">
            <a:extLst>
              <a:ext uri="{FF2B5EF4-FFF2-40B4-BE49-F238E27FC236}">
                <a16:creationId xmlns:a16="http://schemas.microsoft.com/office/drawing/2014/main" xmlns="" id="{2F841EA0-0E8D-4014-86E4-8F1F948A61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96" t="1967" r="21292" b="792"/>
          <a:stretch/>
        </p:blipFill>
        <p:spPr bwMode="auto">
          <a:xfrm>
            <a:off x="2740615" y="2009368"/>
            <a:ext cx="784074" cy="784074"/>
          </a:xfrm>
          <a:prstGeom prst="ellipse">
            <a:avLst/>
          </a:prstGeom>
          <a:noFill/>
          <a:ln w="6350">
            <a:noFill/>
            <a:miter lim="800000"/>
            <a:headEnd/>
            <a:tailEnd/>
          </a:ln>
          <a:extLst>
            <a:ext uri="{909E8E84-426E-40DD-AFC4-6F175D3DCCD1}">
              <a14:hiddenFill xmlns:a14="http://schemas.microsoft.com/office/drawing/2010/main">
                <a:solidFill>
                  <a:srgbClr val="FFFFFF"/>
                </a:solidFill>
              </a14:hiddenFill>
            </a:ext>
          </a:extLst>
        </p:spPr>
      </p:pic>
      <p:pic>
        <p:nvPicPr>
          <p:cNvPr id="46" name="Picture 4" descr="Astrid Nuclear Reactor | Tractebel">
            <a:extLst>
              <a:ext uri="{FF2B5EF4-FFF2-40B4-BE49-F238E27FC236}">
                <a16:creationId xmlns:a16="http://schemas.microsoft.com/office/drawing/2014/main" xmlns="" id="{D143E722-30ED-476F-95DA-F112A9DD365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09" r="18831"/>
          <a:stretch/>
        </p:blipFill>
        <p:spPr bwMode="auto">
          <a:xfrm>
            <a:off x="7679395" y="2009368"/>
            <a:ext cx="784074" cy="784074"/>
          </a:xfrm>
          <a:prstGeom prst="ellipse">
            <a:avLst/>
          </a:prstGeom>
          <a:noFill/>
          <a:ln w="6350">
            <a:noFill/>
            <a:miter lim="800000"/>
            <a:headEnd/>
            <a:tailEnd/>
          </a:ln>
          <a:extLst>
            <a:ext uri="{909E8E84-426E-40DD-AFC4-6F175D3DCCD1}">
              <a14:hiddenFill xmlns:a14="http://schemas.microsoft.com/office/drawing/2010/main">
                <a:solidFill>
                  <a:srgbClr val="FFFFFF"/>
                </a:solidFill>
              </a14:hiddenFill>
            </a:ext>
          </a:extLst>
        </p:spPr>
      </p:pic>
      <p:pic>
        <p:nvPicPr>
          <p:cNvPr id="47" name="Picture 6" descr="NEW CRP: Neutronics Benchmark of CEFR Start-Up Tests (I31032) | IAEA">
            <a:extLst>
              <a:ext uri="{FF2B5EF4-FFF2-40B4-BE49-F238E27FC236}">
                <a16:creationId xmlns:a16="http://schemas.microsoft.com/office/drawing/2014/main" xmlns="" id="{1EE54461-5B20-4B5E-B288-BD220FAD5D9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132" t="-237" r="12926" b="237"/>
          <a:stretch/>
        </p:blipFill>
        <p:spPr bwMode="auto">
          <a:xfrm>
            <a:off x="6038547" y="2000794"/>
            <a:ext cx="792648" cy="792648"/>
          </a:xfrm>
          <a:prstGeom prst="ellipse">
            <a:avLst/>
          </a:prstGeom>
          <a:noFill/>
          <a:ln w="6350">
            <a:noFill/>
            <a:miter lim="800000"/>
            <a:headEnd/>
            <a:tailEnd/>
          </a:ln>
          <a:extLst>
            <a:ext uri="{909E8E84-426E-40DD-AFC4-6F175D3DCCD1}">
              <a14:hiddenFill xmlns:a14="http://schemas.microsoft.com/office/drawing/2010/main">
                <a:solidFill>
                  <a:srgbClr val="FFFFFF"/>
                </a:solidFill>
              </a14:hiddenFill>
            </a:ext>
          </a:extLst>
        </p:spPr>
      </p:pic>
      <p:sp>
        <p:nvSpPr>
          <p:cNvPr id="48" name="Прямоугольник 47">
            <a:extLst>
              <a:ext uri="{FF2B5EF4-FFF2-40B4-BE49-F238E27FC236}">
                <a16:creationId xmlns:a16="http://schemas.microsoft.com/office/drawing/2014/main" xmlns="" id="{167B283C-F52E-40CE-BAF6-B4AF9CE3B6E6}"/>
              </a:ext>
            </a:extLst>
          </p:cNvPr>
          <p:cNvSpPr/>
          <p:nvPr/>
        </p:nvSpPr>
        <p:spPr>
          <a:xfrm>
            <a:off x="6647427" y="3132405"/>
            <a:ext cx="1465722" cy="435164"/>
          </a:xfrm>
          <a:prstGeom prst="rect">
            <a:avLst/>
          </a:prstGeom>
          <a:noFill/>
          <a:ln w="9525">
            <a:noFill/>
            <a:miter lim="800000"/>
            <a:headEnd/>
            <a:tailEnd/>
          </a:ln>
        </p:spPr>
        <p:txBody>
          <a:bodyPr lIns="91833" tIns="45917" rIns="91833" bIns="45917" anchor="ctr"/>
          <a:lstStyle/>
          <a:p>
            <a:pPr algn="ctr">
              <a:spcBef>
                <a:spcPct val="0"/>
              </a:spcBef>
              <a:spcAft>
                <a:spcPct val="0"/>
              </a:spcAft>
            </a:pPr>
            <a:r>
              <a:rPr lang="en-US" sz="900" b="1" kern="0" dirty="0">
                <a:solidFill>
                  <a:srgbClr val="003274"/>
                </a:solidFill>
                <a:latin typeface="Arial" charset="0"/>
                <a:cs typeface="Arial" charset="0"/>
              </a:rPr>
              <a:t>China, Korea, France:</a:t>
            </a:r>
            <a:r>
              <a:rPr lang="ru-RU" sz="900" b="1" kern="0" dirty="0">
                <a:solidFill>
                  <a:srgbClr val="003274"/>
                </a:solidFill>
                <a:latin typeface="Arial" charset="0"/>
                <a:cs typeface="Arial" charset="0"/>
              </a:rPr>
              <a:t/>
            </a:r>
            <a:br>
              <a:rPr lang="ru-RU" sz="900" b="1" kern="0" dirty="0">
                <a:solidFill>
                  <a:srgbClr val="003274"/>
                </a:solidFill>
                <a:latin typeface="Arial" charset="0"/>
                <a:cs typeface="Arial" charset="0"/>
              </a:rPr>
            </a:br>
            <a:r>
              <a:rPr lang="en-US" sz="900" kern="0" dirty="0">
                <a:solidFill>
                  <a:srgbClr val="003274"/>
                </a:solidFill>
                <a:latin typeface="Arial" charset="0"/>
                <a:cs typeface="Arial" charset="0"/>
              </a:rPr>
              <a:t>new types of fuel</a:t>
            </a:r>
            <a:endParaRPr lang="ru-RU" sz="900" kern="0" dirty="0">
              <a:solidFill>
                <a:srgbClr val="003274"/>
              </a:solidFill>
              <a:latin typeface="Arial" charset="0"/>
              <a:cs typeface="Arial" charset="0"/>
            </a:endParaRPr>
          </a:p>
          <a:p>
            <a:pPr algn="ctr">
              <a:spcBef>
                <a:spcPct val="0"/>
              </a:spcBef>
              <a:spcAft>
                <a:spcPct val="0"/>
              </a:spcAft>
            </a:pPr>
            <a:endParaRPr lang="ru-RU" sz="900" kern="0" dirty="0">
              <a:solidFill>
                <a:srgbClr val="0070C0"/>
              </a:solidFill>
              <a:latin typeface="Arial" charset="0"/>
              <a:cs typeface="Arial" charset="0"/>
            </a:endParaRPr>
          </a:p>
          <a:p>
            <a:pPr algn="ctr">
              <a:spcBef>
                <a:spcPct val="0"/>
              </a:spcBef>
              <a:spcAft>
                <a:spcPct val="0"/>
              </a:spcAft>
            </a:pPr>
            <a:r>
              <a:rPr lang="ru-RU" sz="900" kern="0" dirty="0">
                <a:solidFill>
                  <a:srgbClr val="333333"/>
                </a:solidFill>
                <a:latin typeface="Arial" charset="0"/>
                <a:cs typeface="Arial" charset="0"/>
              </a:rPr>
              <a:t>2000 - 2015</a:t>
            </a:r>
          </a:p>
        </p:txBody>
      </p:sp>
      <p:pic>
        <p:nvPicPr>
          <p:cNvPr id="51" name="Рисунок 50">
            <a:extLst>
              <a:ext uri="{FF2B5EF4-FFF2-40B4-BE49-F238E27FC236}">
                <a16:creationId xmlns:a16="http://schemas.microsoft.com/office/drawing/2014/main" xmlns="" id="{EEFB07DB-67F0-4135-B04A-42C0D50B3572}"/>
              </a:ext>
            </a:extLst>
          </p:cNvPr>
          <p:cNvPicPr>
            <a:picLocks noChangeAspect="1"/>
          </p:cNvPicPr>
          <p:nvPr/>
        </p:nvPicPr>
        <p:blipFill rotWithShape="1">
          <a:blip r:embed="rId6" cstate="print"/>
          <a:srcRect r="37438"/>
          <a:stretch/>
        </p:blipFill>
        <p:spPr>
          <a:xfrm>
            <a:off x="6946996" y="3675964"/>
            <a:ext cx="789119" cy="784074"/>
          </a:xfrm>
          <a:prstGeom prst="ellipse">
            <a:avLst/>
          </a:prstGeom>
          <a:noFill/>
          <a:ln w="6350">
            <a:noFill/>
            <a:miter lim="800000"/>
            <a:headEnd/>
            <a:tailEnd/>
          </a:ln>
        </p:spPr>
      </p:pic>
      <p:pic>
        <p:nvPicPr>
          <p:cNvPr id="54" name="Рисунок 53">
            <a:extLst>
              <a:ext uri="{FF2B5EF4-FFF2-40B4-BE49-F238E27FC236}">
                <a16:creationId xmlns:a16="http://schemas.microsoft.com/office/drawing/2014/main" xmlns="" id="{FFBD122E-C166-4851-A074-196FD614CFDE}"/>
              </a:ext>
            </a:extLst>
          </p:cNvPr>
          <p:cNvPicPr>
            <a:picLocks noChangeAspect="1"/>
          </p:cNvPicPr>
          <p:nvPr/>
        </p:nvPicPr>
        <p:blipFill rotWithShape="1">
          <a:blip r:embed="rId7" cstate="print"/>
          <a:srcRect l="36225" t="8166" r="37971"/>
          <a:stretch/>
        </p:blipFill>
        <p:spPr>
          <a:xfrm>
            <a:off x="4382105" y="2017124"/>
            <a:ext cx="793016" cy="784074"/>
          </a:xfrm>
          <a:prstGeom prst="ellipse">
            <a:avLst/>
          </a:prstGeom>
          <a:noFill/>
          <a:ln w="6350">
            <a:noFill/>
            <a:miter lim="800000"/>
            <a:headEnd/>
            <a:tailEnd/>
          </a:ln>
        </p:spPr>
      </p:pic>
      <p:pic>
        <p:nvPicPr>
          <p:cNvPr id="55" name="Picture 10" descr="KALIMER-600 구조 설계 개념 형상화">
            <a:extLst>
              <a:ext uri="{FF2B5EF4-FFF2-40B4-BE49-F238E27FC236}">
                <a16:creationId xmlns:a16="http://schemas.microsoft.com/office/drawing/2014/main" xmlns="" id="{19B18633-6C0D-4673-9DE1-B9DF31A9ABF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 t="4402" r="8983" b="18452"/>
          <a:stretch/>
        </p:blipFill>
        <p:spPr bwMode="auto">
          <a:xfrm>
            <a:off x="1069208" y="2014265"/>
            <a:ext cx="810254" cy="784800"/>
          </a:xfrm>
          <a:prstGeom prst="ellipse">
            <a:avLst/>
          </a:prstGeom>
          <a:noFill/>
          <a:ln w="6350">
            <a:noFill/>
            <a:miter lim="800000"/>
            <a:headEnd/>
            <a:tailEnd/>
          </a:ln>
          <a:extLst>
            <a:ext uri="{909E8E84-426E-40DD-AFC4-6F175D3DCCD1}">
              <a14:hiddenFill xmlns:a14="http://schemas.microsoft.com/office/drawing/2010/main">
                <a:solidFill>
                  <a:srgbClr val="FFFFFF"/>
                </a:solidFill>
              </a14:hiddenFill>
            </a:ext>
          </a:extLst>
        </p:spPr>
      </p:pic>
      <p:pic>
        <p:nvPicPr>
          <p:cNvPr id="56" name="Picture 2" descr="Российское предприятие в Удмуртии производит 18% мирового циркония">
            <a:extLst>
              <a:ext uri="{FF2B5EF4-FFF2-40B4-BE49-F238E27FC236}">
                <a16:creationId xmlns:a16="http://schemas.microsoft.com/office/drawing/2014/main" xmlns="" id="{713E2884-A70C-46CC-B208-A428DD53960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t="8197" r="43665" b="18029"/>
          <a:stretch/>
        </p:blipFill>
        <p:spPr bwMode="auto">
          <a:xfrm>
            <a:off x="1906347" y="3652565"/>
            <a:ext cx="781304" cy="805891"/>
          </a:xfrm>
          <a:prstGeom prst="ellipse">
            <a:avLst/>
          </a:prstGeom>
          <a:noFill/>
          <a:ln w="6350">
            <a:noFill/>
            <a:miter lim="800000"/>
            <a:headEnd/>
            <a:tailEnd/>
          </a:ln>
          <a:extLst>
            <a:ext uri="{909E8E84-426E-40DD-AFC4-6F175D3DCCD1}">
              <a14:hiddenFill xmlns:a14="http://schemas.microsoft.com/office/drawing/2010/main">
                <a:solidFill>
                  <a:srgbClr val="FFFFFF"/>
                </a:solidFill>
              </a14:hiddenFill>
            </a:ext>
          </a:extLst>
        </p:spPr>
      </p:pic>
      <p:sp>
        <p:nvSpPr>
          <p:cNvPr id="57" name="Прямоугольник 56">
            <a:extLst>
              <a:ext uri="{FF2B5EF4-FFF2-40B4-BE49-F238E27FC236}">
                <a16:creationId xmlns:a16="http://schemas.microsoft.com/office/drawing/2014/main" xmlns="" id="{2802D2FF-3FA6-48C0-A5F7-F0571CB66DA4}"/>
              </a:ext>
            </a:extLst>
          </p:cNvPr>
          <p:cNvSpPr/>
          <p:nvPr/>
        </p:nvSpPr>
        <p:spPr>
          <a:xfrm>
            <a:off x="3878320" y="3036266"/>
            <a:ext cx="1845367" cy="646173"/>
          </a:xfrm>
          <a:prstGeom prst="rect">
            <a:avLst/>
          </a:prstGeom>
        </p:spPr>
        <p:txBody>
          <a:bodyPr wrap="square" lIns="91284" tIns="45642" rIns="91284" bIns="45642">
            <a:spAutoFit/>
          </a:bodyPr>
          <a:lstStyle/>
          <a:p>
            <a:pPr algn="ctr" fontAlgn="base">
              <a:spcBef>
                <a:spcPct val="0"/>
              </a:spcBef>
              <a:spcAft>
                <a:spcPct val="0"/>
              </a:spcAft>
              <a:defRPr/>
            </a:pPr>
            <a:r>
              <a:rPr lang="en-US" sz="900" b="1" kern="0" dirty="0">
                <a:solidFill>
                  <a:srgbClr val="003274"/>
                </a:solidFill>
                <a:latin typeface="Arial" charset="0"/>
                <a:cs typeface="Arial" charset="0"/>
              </a:rPr>
              <a:t>USA, Japan:</a:t>
            </a:r>
            <a:r>
              <a:rPr lang="ru-RU" sz="900" b="1" kern="0" dirty="0">
                <a:solidFill>
                  <a:srgbClr val="003274"/>
                </a:solidFill>
                <a:latin typeface="Arial" charset="0"/>
                <a:cs typeface="Arial" charset="0"/>
              </a:rPr>
              <a:t> </a:t>
            </a:r>
            <a:r>
              <a:rPr lang="en-US" sz="900" kern="0" dirty="0">
                <a:solidFill>
                  <a:srgbClr val="003274"/>
                </a:solidFill>
                <a:latin typeface="Arial" charset="0"/>
                <a:cs typeface="Arial" charset="0"/>
              </a:rPr>
              <a:t>disposal and reprocessing of ex weapons-grade Pu</a:t>
            </a:r>
            <a:endParaRPr lang="ru-RU" sz="900" b="1" kern="0" dirty="0">
              <a:solidFill>
                <a:srgbClr val="003274"/>
              </a:solidFill>
              <a:latin typeface="Arial" charset="0"/>
              <a:cs typeface="Arial" charset="0"/>
            </a:endParaRPr>
          </a:p>
          <a:p>
            <a:pPr algn="ctr" fontAlgn="base">
              <a:spcBef>
                <a:spcPct val="0"/>
              </a:spcBef>
              <a:spcAft>
                <a:spcPct val="0"/>
              </a:spcAft>
              <a:defRPr/>
            </a:pPr>
            <a:r>
              <a:rPr lang="ru-RU" sz="900" kern="0" dirty="0">
                <a:solidFill>
                  <a:srgbClr val="333333"/>
                </a:solidFill>
                <a:latin typeface="Arial" charset="0"/>
                <a:cs typeface="Arial" charset="0"/>
              </a:rPr>
              <a:t>1999-2000</a:t>
            </a:r>
          </a:p>
        </p:txBody>
      </p:sp>
      <p:pic>
        <p:nvPicPr>
          <p:cNvPr id="58" name="Picture 14" descr="В университете США потеряли оружейный плутоний | Новости - SKNews.ru">
            <a:extLst>
              <a:ext uri="{FF2B5EF4-FFF2-40B4-BE49-F238E27FC236}">
                <a16:creationId xmlns:a16="http://schemas.microsoft.com/office/drawing/2014/main" xmlns="" id="{EC861BCF-E491-48DD-B13B-F84F00B8609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226" r="18103" b="5069"/>
          <a:stretch/>
        </p:blipFill>
        <p:spPr bwMode="auto">
          <a:xfrm>
            <a:off x="4382105" y="3663708"/>
            <a:ext cx="785853" cy="784074"/>
          </a:xfrm>
          <a:prstGeom prst="ellipse">
            <a:avLst/>
          </a:prstGeom>
          <a:noFill/>
          <a:ln w="635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4831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a:xfrm>
            <a:off x="539749" y="1512510"/>
            <a:ext cx="4860925" cy="1272903"/>
          </a:xfrm>
        </p:spPr>
        <p:txBody>
          <a:bodyPr/>
          <a:lstStyle/>
          <a:p>
            <a:r>
              <a:rPr lang="en-US" dirty="0">
                <a:solidFill>
                  <a:srgbClr val="333333"/>
                </a:solidFill>
              </a:rPr>
              <a:t>Thank you</a:t>
            </a:r>
            <a:r>
              <a:rPr lang="ru-RU" dirty="0">
                <a:solidFill>
                  <a:srgbClr val="333333"/>
                </a:solidFill>
              </a:rPr>
              <a:t> </a:t>
            </a:r>
          </a:p>
          <a:p>
            <a:r>
              <a:rPr lang="en-US" dirty="0">
                <a:solidFill>
                  <a:srgbClr val="333333"/>
                </a:solidFill>
              </a:rPr>
              <a:t>for your attention</a:t>
            </a:r>
            <a:endParaRPr lang="ru-RU" dirty="0">
              <a:solidFill>
                <a:srgbClr val="333333"/>
              </a:solidFill>
            </a:endParaRPr>
          </a:p>
        </p:txBody>
      </p:sp>
      <p:sp>
        <p:nvSpPr>
          <p:cNvPr id="3" name="Текст 2"/>
          <p:cNvSpPr>
            <a:spLocks noGrp="1"/>
          </p:cNvSpPr>
          <p:nvPr>
            <p:ph type="body" sz="quarter" idx="12"/>
          </p:nvPr>
        </p:nvSpPr>
        <p:spPr/>
        <p:txBody>
          <a:bodyPr/>
          <a:lstStyle/>
          <a:p>
            <a:r>
              <a:rPr lang="en-US" dirty="0">
                <a:solidFill>
                  <a:srgbClr val="333333"/>
                </a:solidFill>
              </a:rPr>
              <a:t>19-20  April 2022</a:t>
            </a:r>
            <a:endParaRPr lang="ru-RU" dirty="0">
              <a:solidFill>
                <a:srgbClr val="333333"/>
              </a:solidFill>
            </a:endParaRPr>
          </a:p>
        </p:txBody>
      </p:sp>
      <p:sp>
        <p:nvSpPr>
          <p:cNvPr id="4" name="Текст 3"/>
          <p:cNvSpPr>
            <a:spLocks noGrp="1"/>
          </p:cNvSpPr>
          <p:nvPr>
            <p:ph type="body" sz="quarter" idx="13"/>
          </p:nvPr>
        </p:nvSpPr>
        <p:spPr>
          <a:xfrm>
            <a:off x="539751" y="3925228"/>
            <a:ext cx="4860925" cy="554857"/>
          </a:xfrm>
        </p:spPr>
        <p:txBody>
          <a:bodyPr/>
          <a:lstStyle/>
          <a:p>
            <a:r>
              <a:rPr lang="en-US" dirty="0">
                <a:solidFill>
                  <a:srgbClr val="333333"/>
                </a:solidFill>
                <a:latin typeface="Arial" charset="0"/>
                <a:ea typeface="Arial" charset="0"/>
                <a:cs typeface="Arial" charset="0"/>
              </a:rPr>
              <a:t>Tel</a:t>
            </a:r>
            <a:r>
              <a:rPr lang="ru-RU" dirty="0">
                <a:solidFill>
                  <a:srgbClr val="333333"/>
                </a:solidFill>
                <a:latin typeface="Arial" charset="0"/>
                <a:ea typeface="Arial" charset="0"/>
                <a:cs typeface="Arial" charset="0"/>
              </a:rPr>
              <a:t>.: +7 (</a:t>
            </a:r>
            <a:r>
              <a:rPr lang="en-US" dirty="0">
                <a:solidFill>
                  <a:srgbClr val="333333"/>
                </a:solidFill>
                <a:latin typeface="Arial" charset="0"/>
                <a:ea typeface="Arial" charset="0"/>
                <a:cs typeface="Arial" charset="0"/>
              </a:rPr>
              <a:t>484</a:t>
            </a:r>
            <a:r>
              <a:rPr lang="ru-RU" dirty="0">
                <a:solidFill>
                  <a:srgbClr val="333333"/>
                </a:solidFill>
                <a:latin typeface="Arial" charset="0"/>
                <a:ea typeface="Arial" charset="0"/>
                <a:cs typeface="Arial" charset="0"/>
              </a:rPr>
              <a:t>) </a:t>
            </a:r>
            <a:r>
              <a:rPr lang="en-US" dirty="0">
                <a:solidFill>
                  <a:srgbClr val="333333"/>
                </a:solidFill>
                <a:latin typeface="Arial" charset="0"/>
                <a:ea typeface="Arial" charset="0"/>
                <a:cs typeface="Arial" charset="0"/>
              </a:rPr>
              <a:t>399 </a:t>
            </a:r>
            <a:r>
              <a:rPr lang="ru-RU" dirty="0">
                <a:solidFill>
                  <a:srgbClr val="333333"/>
                </a:solidFill>
                <a:latin typeface="Arial" charset="0"/>
                <a:ea typeface="Arial" charset="0"/>
                <a:cs typeface="Arial" charset="0"/>
              </a:rPr>
              <a:t> </a:t>
            </a:r>
            <a:r>
              <a:rPr lang="en-US" dirty="0">
                <a:solidFill>
                  <a:srgbClr val="333333"/>
                </a:solidFill>
                <a:latin typeface="Arial" charset="0"/>
                <a:ea typeface="Arial" charset="0"/>
                <a:cs typeface="Arial" charset="0"/>
              </a:rPr>
              <a:t>86</a:t>
            </a:r>
            <a:r>
              <a:rPr lang="ru-RU" dirty="0">
                <a:solidFill>
                  <a:srgbClr val="333333"/>
                </a:solidFill>
                <a:latin typeface="Arial" charset="0"/>
                <a:ea typeface="Arial" charset="0"/>
                <a:cs typeface="Arial" charset="0"/>
              </a:rPr>
              <a:t> </a:t>
            </a:r>
            <a:r>
              <a:rPr lang="en-US" dirty="0">
                <a:solidFill>
                  <a:srgbClr val="333333"/>
                </a:solidFill>
                <a:latin typeface="Arial" charset="0"/>
                <a:ea typeface="Arial" charset="0"/>
                <a:cs typeface="Arial" charset="0"/>
              </a:rPr>
              <a:t>63</a:t>
            </a:r>
            <a:r>
              <a:rPr lang="ru-RU" dirty="0">
                <a:solidFill>
                  <a:srgbClr val="333333"/>
                </a:solidFill>
                <a:latin typeface="Arial" charset="0"/>
                <a:ea typeface="Arial" charset="0"/>
                <a:cs typeface="Arial" charset="0"/>
              </a:rPr>
              <a:t>,</a:t>
            </a:r>
          </a:p>
          <a:p>
            <a:r>
              <a:rPr lang="ru-RU" dirty="0">
                <a:solidFill>
                  <a:srgbClr val="333333"/>
                </a:solidFill>
                <a:latin typeface="Arial" charset="0"/>
                <a:ea typeface="Arial" charset="0"/>
                <a:cs typeface="Arial" charset="0"/>
              </a:rPr>
              <a:t>E-</a:t>
            </a:r>
            <a:r>
              <a:rPr lang="ru-RU" dirty="0" err="1">
                <a:solidFill>
                  <a:srgbClr val="333333"/>
                </a:solidFill>
                <a:latin typeface="Arial" charset="0"/>
                <a:ea typeface="Arial" charset="0"/>
                <a:cs typeface="Arial" charset="0"/>
              </a:rPr>
              <a:t>mail</a:t>
            </a:r>
            <a:r>
              <a:rPr lang="ru-RU" dirty="0">
                <a:solidFill>
                  <a:srgbClr val="333333"/>
                </a:solidFill>
                <a:latin typeface="Arial" charset="0"/>
                <a:ea typeface="Arial" charset="0"/>
                <a:cs typeface="Arial" charset="0"/>
              </a:rPr>
              <a:t>: </a:t>
            </a:r>
            <a:r>
              <a:rPr lang="ru-RU" dirty="0" err="1">
                <a:solidFill>
                  <a:srgbClr val="333333"/>
                </a:solidFill>
                <a:latin typeface="Arial" charset="0"/>
                <a:ea typeface="Arial" charset="0"/>
                <a:cs typeface="Arial" charset="0"/>
              </a:rPr>
              <a:t>namesurname</a:t>
            </a:r>
            <a:r>
              <a:rPr lang="ru-RU" dirty="0">
                <a:solidFill>
                  <a:srgbClr val="333333"/>
                </a:solidFill>
                <a:latin typeface="Arial" charset="0"/>
                <a:ea typeface="Arial" charset="0"/>
                <a:cs typeface="Arial" charset="0"/>
              </a:rPr>
              <a:t>@</a:t>
            </a:r>
            <a:r>
              <a:rPr lang="en-US" dirty="0" err="1">
                <a:solidFill>
                  <a:srgbClr val="333333"/>
                </a:solidFill>
                <a:latin typeface="Arial" charset="0"/>
                <a:ea typeface="Arial" charset="0"/>
                <a:cs typeface="Arial" charset="0"/>
              </a:rPr>
              <a:t>rosatom</a:t>
            </a:r>
            <a:r>
              <a:rPr lang="ru-RU" dirty="0">
                <a:solidFill>
                  <a:srgbClr val="333333"/>
                </a:solidFill>
                <a:latin typeface="Arial" charset="0"/>
                <a:ea typeface="Arial" charset="0"/>
                <a:cs typeface="Arial" charset="0"/>
              </a:rPr>
              <a:t>.</a:t>
            </a:r>
            <a:r>
              <a:rPr lang="ru-RU" dirty="0" err="1">
                <a:solidFill>
                  <a:srgbClr val="333333"/>
                </a:solidFill>
                <a:latin typeface="Arial" charset="0"/>
                <a:ea typeface="Arial" charset="0"/>
                <a:cs typeface="Arial" charset="0"/>
              </a:rPr>
              <a:t>ru</a:t>
            </a:r>
            <a:endParaRPr lang="ru-RU" dirty="0">
              <a:solidFill>
                <a:srgbClr val="333333"/>
              </a:solidFill>
              <a:latin typeface="Arial" charset="0"/>
              <a:ea typeface="Arial" charset="0"/>
              <a:cs typeface="Arial" charset="0"/>
            </a:endParaRPr>
          </a:p>
          <a:p>
            <a:r>
              <a:rPr lang="en-US" dirty="0">
                <a:solidFill>
                  <a:srgbClr val="333333"/>
                </a:solidFill>
                <a:latin typeface="Arial" charset="0"/>
                <a:ea typeface="Arial" charset="0"/>
                <a:cs typeface="Arial" charset="0"/>
              </a:rPr>
              <a:t>www.rosatom.com</a:t>
            </a:r>
            <a:endParaRPr lang="ru-RU" dirty="0">
              <a:solidFill>
                <a:srgbClr val="333333"/>
              </a:solidFill>
              <a:latin typeface="Arial" charset="0"/>
              <a:ea typeface="Arial" charset="0"/>
              <a:cs typeface="Arial" charset="0"/>
            </a:endParaRPr>
          </a:p>
        </p:txBody>
      </p:sp>
      <p:sp>
        <p:nvSpPr>
          <p:cNvPr id="5" name="Текст 4"/>
          <p:cNvSpPr>
            <a:spLocks noGrp="1"/>
          </p:cNvSpPr>
          <p:nvPr>
            <p:ph type="body" sz="quarter" idx="14"/>
          </p:nvPr>
        </p:nvSpPr>
        <p:spPr>
          <a:xfrm>
            <a:off x="539748" y="3163155"/>
            <a:ext cx="4860925" cy="227920"/>
          </a:xfrm>
        </p:spPr>
        <p:txBody>
          <a:bodyPr/>
          <a:lstStyle/>
          <a:p>
            <a:r>
              <a:rPr lang="en-US" dirty="0" err="1">
                <a:solidFill>
                  <a:srgbClr val="333333"/>
                </a:solidFill>
              </a:rPr>
              <a:t>Kuzina</a:t>
            </a:r>
            <a:r>
              <a:rPr lang="en-US" dirty="0">
                <a:solidFill>
                  <a:srgbClr val="333333"/>
                </a:solidFill>
              </a:rPr>
              <a:t> </a:t>
            </a:r>
            <a:r>
              <a:rPr lang="en-US" dirty="0" err="1">
                <a:solidFill>
                  <a:srgbClr val="333333"/>
                </a:solidFill>
              </a:rPr>
              <a:t>Iuliia</a:t>
            </a:r>
            <a:endParaRPr lang="ru-RU" dirty="0">
              <a:solidFill>
                <a:srgbClr val="333333"/>
              </a:solidFill>
            </a:endParaRPr>
          </a:p>
        </p:txBody>
      </p:sp>
      <p:sp>
        <p:nvSpPr>
          <p:cNvPr id="6" name="Текст 5"/>
          <p:cNvSpPr>
            <a:spLocks noGrp="1"/>
          </p:cNvSpPr>
          <p:nvPr>
            <p:ph type="body" sz="quarter" idx="15"/>
          </p:nvPr>
        </p:nvSpPr>
        <p:spPr>
          <a:xfrm>
            <a:off x="539749" y="3419520"/>
            <a:ext cx="7104964" cy="448817"/>
          </a:xfrm>
        </p:spPr>
        <p:txBody>
          <a:bodyPr/>
          <a:lstStyle/>
          <a:p>
            <a:r>
              <a:rPr lang="en-US" dirty="0">
                <a:solidFill>
                  <a:srgbClr val="333333"/>
                </a:solidFill>
              </a:rPr>
              <a:t>Head of Nuclear Energy Department,   </a:t>
            </a:r>
          </a:p>
          <a:p>
            <a:r>
              <a:rPr lang="en-US" dirty="0">
                <a:solidFill>
                  <a:srgbClr val="333333"/>
                </a:solidFill>
              </a:rPr>
              <a:t>IPPE JSC, </a:t>
            </a:r>
            <a:r>
              <a:rPr lang="en-US" dirty="0" err="1">
                <a:solidFill>
                  <a:srgbClr val="333333"/>
                </a:solidFill>
              </a:rPr>
              <a:t>Obninsk</a:t>
            </a:r>
            <a:r>
              <a:rPr lang="en-US" dirty="0">
                <a:solidFill>
                  <a:srgbClr val="333333"/>
                </a:solidFill>
              </a:rPr>
              <a:t>, Russian Federation</a:t>
            </a:r>
            <a:endParaRPr lang="ru-RU" dirty="0">
              <a:solidFill>
                <a:srgbClr val="333333"/>
              </a:solidFill>
            </a:endParaRPr>
          </a:p>
        </p:txBody>
      </p:sp>
    </p:spTree>
    <p:extLst>
      <p:ext uri="{BB962C8B-B14F-4D97-AF65-F5344CB8AC3E}">
        <p14:creationId xmlns:p14="http://schemas.microsoft.com/office/powerpoint/2010/main" val="270863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xmlns="" id="{2B340142-D7FA-4A86-8B53-78F1298004F4}"/>
              </a:ext>
            </a:extLst>
          </p:cNvPr>
          <p:cNvSpPr/>
          <p:nvPr/>
        </p:nvSpPr>
        <p:spPr>
          <a:xfrm>
            <a:off x="535010" y="3109211"/>
            <a:ext cx="2164268" cy="1621677"/>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8">
            <a:extLst>
              <a:ext uri="{FF2B5EF4-FFF2-40B4-BE49-F238E27FC236}">
                <a16:creationId xmlns:a16="http://schemas.microsoft.com/office/drawing/2014/main" xmlns="" id="{FB02AE8D-1F01-4175-BF70-DE026F71E041}"/>
              </a:ext>
            </a:extLst>
          </p:cNvPr>
          <p:cNvSpPr/>
          <p:nvPr/>
        </p:nvSpPr>
        <p:spPr>
          <a:xfrm>
            <a:off x="3491424" y="3110661"/>
            <a:ext cx="1018120" cy="1621677"/>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8">
            <a:extLst>
              <a:ext uri="{FF2B5EF4-FFF2-40B4-BE49-F238E27FC236}">
                <a16:creationId xmlns:a16="http://schemas.microsoft.com/office/drawing/2014/main" xmlns="" id="{4539692E-6665-4063-9FE4-3FE6CFADC222}"/>
              </a:ext>
            </a:extLst>
          </p:cNvPr>
          <p:cNvSpPr/>
          <p:nvPr/>
        </p:nvSpPr>
        <p:spPr>
          <a:xfrm>
            <a:off x="5296950" y="3098620"/>
            <a:ext cx="1367650" cy="1621677"/>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8">
            <a:extLst>
              <a:ext uri="{FF2B5EF4-FFF2-40B4-BE49-F238E27FC236}">
                <a16:creationId xmlns:a16="http://schemas.microsoft.com/office/drawing/2014/main" xmlns="" id="{1B4A7B79-0AD6-4D0D-82E0-C0E37B4F9298}"/>
              </a:ext>
            </a:extLst>
          </p:cNvPr>
          <p:cNvSpPr/>
          <p:nvPr/>
        </p:nvSpPr>
        <p:spPr>
          <a:xfrm>
            <a:off x="7447265" y="3084825"/>
            <a:ext cx="1186759" cy="1635472"/>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title"/>
          </p:nvPr>
        </p:nvSpPr>
        <p:spPr>
          <a:xfrm>
            <a:off x="444512" y="369937"/>
            <a:ext cx="7572998" cy="668950"/>
          </a:xfrm>
        </p:spPr>
        <p:txBody>
          <a:bodyPr/>
          <a:lstStyle/>
          <a:p>
            <a:pPr>
              <a:defRPr/>
            </a:pPr>
            <a:r>
              <a:rPr lang="en-US" sz="2300" b="1" dirty="0">
                <a:solidFill>
                  <a:srgbClr val="333333"/>
                </a:solidFill>
                <a:latin typeface="Arial" panose="020B0604020202020204" pitchFamily="34" charset="0"/>
                <a:cs typeface="Arial" panose="020B0604020202020204" pitchFamily="34" charset="0"/>
              </a:rPr>
              <a:t>Specification of IPPE test facilities in support of liquid metal cooled fast reactors   </a:t>
            </a:r>
            <a:endParaRPr lang="ru-RU" sz="2300" b="1" dirty="0">
              <a:solidFill>
                <a:srgbClr val="333333"/>
              </a:solidFill>
              <a:latin typeface="Arial" panose="020B0604020202020204" pitchFamily="34" charset="0"/>
              <a:cs typeface="Arial" panose="020B0604020202020204" pitchFamily="34" charset="0"/>
            </a:endParaRPr>
          </a:p>
        </p:txBody>
      </p:sp>
      <p:sp>
        <p:nvSpPr>
          <p:cNvPr id="5" name="Rectangle 10"/>
          <p:cNvSpPr>
            <a:spLocks noChangeArrowheads="1"/>
          </p:cNvSpPr>
          <p:nvPr/>
        </p:nvSpPr>
        <p:spPr bwMode="auto">
          <a:xfrm>
            <a:off x="539750" y="1376256"/>
            <a:ext cx="8208964" cy="1384995"/>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71463" indent="-271463">
              <a:spcBef>
                <a:spcPct val="0"/>
              </a:spcBef>
              <a:spcAft>
                <a:spcPct val="0"/>
              </a:spcAft>
              <a:defRPr>
                <a:solidFill>
                  <a:schemeClr val="tx1"/>
                </a:solidFill>
                <a:latin typeface="Arial" panose="020B0604020202020204" pitchFamily="34" charset="0"/>
              </a:defRPr>
            </a:lvl1pPr>
            <a:lvl2pPr>
              <a:spcBef>
                <a:spcPct val="0"/>
              </a:spcBef>
              <a:spcAft>
                <a:spcPct val="0"/>
              </a:spcAft>
              <a:defRPr>
                <a:solidFill>
                  <a:schemeClr val="tx1"/>
                </a:solidFill>
                <a:latin typeface="Arial" panose="020B0604020202020204" pitchFamily="34" charset="0"/>
              </a:defRPr>
            </a:lvl2pPr>
            <a:lvl3pPr>
              <a:spcBef>
                <a:spcPct val="0"/>
              </a:spcBef>
              <a:spcAft>
                <a:spcPct val="0"/>
              </a:spcAft>
              <a:defRPr>
                <a:solidFill>
                  <a:schemeClr val="tx1"/>
                </a:solidFill>
                <a:latin typeface="Arial" panose="020B0604020202020204" pitchFamily="34" charset="0"/>
              </a:defRPr>
            </a:lvl3pPr>
            <a:lvl4pPr>
              <a:spcBef>
                <a:spcPct val="0"/>
              </a:spcBef>
              <a:spcAft>
                <a:spcPct val="0"/>
              </a:spcAft>
              <a:defRPr>
                <a:solidFill>
                  <a:schemeClr val="tx1"/>
                </a:solidFill>
                <a:latin typeface="Arial" panose="020B0604020202020204" pitchFamily="34" charset="0"/>
              </a:defRPr>
            </a:lvl4pPr>
            <a:lvl5pPr>
              <a:spcBef>
                <a:spcPct val="0"/>
              </a:spcBef>
              <a:spcAft>
                <a:spcPct val="0"/>
              </a:spcAft>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171450" indent="-171450">
              <a:spcBef>
                <a:spcPct val="50000"/>
              </a:spcBef>
              <a:buClr>
                <a:srgbClr val="003274"/>
              </a:buClr>
              <a:buSzPct val="150000"/>
              <a:buFont typeface="Arial" panose="020B0604020202020204" pitchFamily="34" charset="0"/>
              <a:buChar char="•"/>
              <a:defRPr/>
            </a:pPr>
            <a:r>
              <a:rPr lang="en-US" altLang="ru-RU" sz="1200" dirty="0">
                <a:solidFill>
                  <a:srgbClr val="333333"/>
                </a:solidFill>
                <a:cs typeface="Arial" panose="020B0604020202020204" pitchFamily="34" charset="0"/>
              </a:rPr>
              <a:t>Air and water hydrodynamic test facilities – SGDI (air), V-2 (air), SGI (water)</a:t>
            </a:r>
          </a:p>
          <a:p>
            <a:pPr marL="171450" indent="-171450">
              <a:spcBef>
                <a:spcPct val="50000"/>
              </a:spcBef>
              <a:buClr>
                <a:srgbClr val="003274"/>
              </a:buClr>
              <a:buSzPct val="150000"/>
              <a:buFont typeface="Arial" panose="020B0604020202020204" pitchFamily="34" charset="0"/>
              <a:buChar char="•"/>
              <a:defRPr/>
            </a:pPr>
            <a:r>
              <a:rPr lang="en-US" altLang="ru-RU" sz="1200" dirty="0">
                <a:solidFill>
                  <a:srgbClr val="333333"/>
                </a:solidFill>
                <a:cs typeface="Arial" panose="020B0604020202020204" pitchFamily="34" charset="0"/>
              </a:rPr>
              <a:t>Thermal hydraulic water and liquid metal test facilities  –  V-200 (water), PLUTON (Na), 6B (Na, Na-K), AR-1 (Na, Na-K), SPRUT (Na, Na-K, Pb, Pb-Bi), RS-M (Na)</a:t>
            </a:r>
          </a:p>
          <a:p>
            <a:pPr marL="171450" indent="-171450">
              <a:spcBef>
                <a:spcPct val="50000"/>
              </a:spcBef>
              <a:buClr>
                <a:srgbClr val="003274"/>
              </a:buClr>
              <a:buSzPct val="150000"/>
              <a:buFont typeface="Arial" panose="020B0604020202020204" pitchFamily="34" charset="0"/>
              <a:buChar char="•"/>
              <a:defRPr/>
            </a:pPr>
            <a:r>
              <a:rPr lang="en-US" altLang="ru-RU" sz="1200" dirty="0">
                <a:solidFill>
                  <a:srgbClr val="333333"/>
                </a:solidFill>
                <a:cs typeface="Arial" panose="020B0604020202020204" pitchFamily="34" charset="0"/>
              </a:rPr>
              <a:t>T</a:t>
            </a:r>
            <a:r>
              <a:rPr lang="pl-PL" altLang="ru-RU" sz="1200" dirty="0">
                <a:solidFill>
                  <a:srgbClr val="333333"/>
                </a:solidFill>
                <a:cs typeface="Arial" panose="020B0604020202020204" pitchFamily="34" charset="0"/>
              </a:rPr>
              <a:t>echnological test facilities (Na, Na-K</a:t>
            </a:r>
            <a:r>
              <a:rPr lang="ru-RU" altLang="ru-RU" sz="1200" dirty="0">
                <a:solidFill>
                  <a:srgbClr val="333333"/>
                </a:solidFill>
                <a:cs typeface="Arial" panose="020B0604020202020204" pitchFamily="34" charset="0"/>
              </a:rPr>
              <a:t>, </a:t>
            </a:r>
            <a:r>
              <a:rPr lang="en-US" altLang="ru-RU" sz="1200" dirty="0" err="1">
                <a:solidFill>
                  <a:srgbClr val="333333"/>
                </a:solidFill>
                <a:cs typeface="Arial" panose="020B0604020202020204" pitchFamily="34" charset="0"/>
              </a:rPr>
              <a:t>Pb</a:t>
            </a:r>
            <a:r>
              <a:rPr lang="en-US" altLang="ru-RU" sz="1200" dirty="0">
                <a:solidFill>
                  <a:srgbClr val="333333"/>
                </a:solidFill>
                <a:cs typeface="Arial" panose="020B0604020202020204" pitchFamily="34" charset="0"/>
              </a:rPr>
              <a:t>, </a:t>
            </a:r>
            <a:r>
              <a:rPr lang="en-US" altLang="ru-RU" sz="1200" dirty="0" err="1">
                <a:solidFill>
                  <a:srgbClr val="333333"/>
                </a:solidFill>
                <a:cs typeface="Arial" panose="020B0604020202020204" pitchFamily="34" charset="0"/>
              </a:rPr>
              <a:t>Pb</a:t>
            </a:r>
            <a:r>
              <a:rPr lang="en-US" altLang="ru-RU" sz="1200" dirty="0">
                <a:solidFill>
                  <a:srgbClr val="333333"/>
                </a:solidFill>
                <a:cs typeface="Arial" panose="020B0604020202020204" pitchFamily="34" charset="0"/>
              </a:rPr>
              <a:t>-Bi</a:t>
            </a:r>
            <a:r>
              <a:rPr lang="pl-PL" altLang="ru-RU" sz="1200" dirty="0">
                <a:solidFill>
                  <a:srgbClr val="333333"/>
                </a:solidFill>
                <a:cs typeface="Arial" panose="020B0604020202020204" pitchFamily="34" charset="0"/>
              </a:rPr>
              <a:t>) – PROTVA-1 (Na, Na-K), PROTVA-2 (Na), TT-1M (Pb),TT-2M (Pb, Pb-Bi), SID (Na, Na-K)</a:t>
            </a:r>
            <a:endParaRPr lang="en-US" altLang="ru-RU" sz="1200" dirty="0">
              <a:solidFill>
                <a:srgbClr val="333333"/>
              </a:solidFill>
              <a:cs typeface="Arial" panose="020B0604020202020204" pitchFamily="34" charset="0"/>
            </a:endParaRPr>
          </a:p>
          <a:p>
            <a:pPr marL="171450" indent="-171450">
              <a:spcBef>
                <a:spcPct val="50000"/>
              </a:spcBef>
              <a:buClr>
                <a:srgbClr val="003274"/>
              </a:buClr>
              <a:buSzPct val="150000"/>
              <a:buFont typeface="Arial" panose="020B0604020202020204" pitchFamily="34" charset="0"/>
              <a:buChar char="•"/>
              <a:defRPr/>
            </a:pPr>
            <a:r>
              <a:rPr lang="en-US" altLang="ru-RU" sz="1200" dirty="0">
                <a:solidFill>
                  <a:srgbClr val="333333"/>
                </a:solidFill>
                <a:cs typeface="Arial" panose="020B0604020202020204" pitchFamily="34" charset="0"/>
              </a:rPr>
              <a:t>Critical facilities for </a:t>
            </a:r>
            <a:r>
              <a:rPr lang="en-GB" sz="1200" dirty="0">
                <a:solidFill>
                  <a:srgbClr val="333333"/>
                </a:solidFill>
                <a:cs typeface="Arial" panose="020B0604020202020204" pitchFamily="34" charset="0"/>
              </a:rPr>
              <a:t>full-scale simulation of nuclear reactor cores of various types - </a:t>
            </a:r>
            <a:r>
              <a:rPr lang="en-US" altLang="ru-RU" sz="1200" dirty="0">
                <a:solidFill>
                  <a:srgbClr val="333333"/>
                </a:solidFill>
                <a:cs typeface="Arial" panose="020B0604020202020204" pitchFamily="34" charset="0"/>
              </a:rPr>
              <a:t> BFS-1, BFS-2</a:t>
            </a:r>
          </a:p>
        </p:txBody>
      </p:sp>
      <p:pic>
        <p:nvPicPr>
          <p:cNvPr id="3" name="Рисунок 2"/>
          <p:cNvPicPr>
            <a:picLocks noChangeAspect="1"/>
          </p:cNvPicPr>
          <p:nvPr/>
        </p:nvPicPr>
        <p:blipFill>
          <a:blip r:embed="rId2"/>
          <a:stretch>
            <a:fillRect/>
          </a:stretch>
        </p:blipFill>
        <p:spPr>
          <a:xfrm>
            <a:off x="539750" y="3110661"/>
            <a:ext cx="2164268" cy="1621677"/>
          </a:xfrm>
          <a:prstGeom prst="rect">
            <a:avLst/>
          </a:prstGeom>
        </p:spPr>
      </p:pic>
      <p:pic>
        <p:nvPicPr>
          <p:cNvPr id="4" name="Рисунок 3"/>
          <p:cNvPicPr>
            <a:picLocks noChangeAspect="1"/>
          </p:cNvPicPr>
          <p:nvPr/>
        </p:nvPicPr>
        <p:blipFill>
          <a:blip r:embed="rId3"/>
          <a:stretch>
            <a:fillRect/>
          </a:stretch>
        </p:blipFill>
        <p:spPr>
          <a:xfrm>
            <a:off x="3496164" y="3109211"/>
            <a:ext cx="1018120" cy="1664352"/>
          </a:xfrm>
          <a:prstGeom prst="rect">
            <a:avLst/>
          </a:prstGeom>
        </p:spPr>
      </p:pic>
      <p:pic>
        <p:nvPicPr>
          <p:cNvPr id="6" name="Рисунок 5"/>
          <p:cNvPicPr>
            <a:picLocks noChangeAspect="1"/>
          </p:cNvPicPr>
          <p:nvPr/>
        </p:nvPicPr>
        <p:blipFill>
          <a:blip r:embed="rId4"/>
          <a:stretch>
            <a:fillRect/>
          </a:stretch>
        </p:blipFill>
        <p:spPr>
          <a:xfrm>
            <a:off x="5306430" y="3109211"/>
            <a:ext cx="1353429" cy="1621677"/>
          </a:xfrm>
          <a:prstGeom prst="rect">
            <a:avLst/>
          </a:prstGeom>
        </p:spPr>
      </p:pic>
      <p:pic>
        <p:nvPicPr>
          <p:cNvPr id="7" name="Рисунок 6"/>
          <p:cNvPicPr>
            <a:picLocks noChangeAspect="1"/>
          </p:cNvPicPr>
          <p:nvPr/>
        </p:nvPicPr>
        <p:blipFill>
          <a:blip r:embed="rId5"/>
          <a:stretch>
            <a:fillRect/>
          </a:stretch>
        </p:blipFill>
        <p:spPr>
          <a:xfrm>
            <a:off x="7452006" y="3084825"/>
            <a:ext cx="1152244" cy="1646063"/>
          </a:xfrm>
          <a:prstGeom prst="rect">
            <a:avLst/>
          </a:prstGeom>
        </p:spPr>
      </p:pic>
    </p:spTree>
    <p:extLst>
      <p:ext uri="{BB962C8B-B14F-4D97-AF65-F5344CB8AC3E}">
        <p14:creationId xmlns:p14="http://schemas.microsoft.com/office/powerpoint/2010/main" val="20297759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3"/>
          <p:cNvSpPr txBox="1">
            <a:spLocks noChangeArrowheads="1"/>
          </p:cNvSpPr>
          <p:nvPr/>
        </p:nvSpPr>
        <p:spPr bwMode="auto">
          <a:xfrm>
            <a:off x="467518" y="2359640"/>
            <a:ext cx="82089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2563" indent="-182563">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Aft>
                <a:spcPct val="35000"/>
              </a:spcAft>
            </a:pPr>
            <a:r>
              <a:rPr kumimoji="1" lang="en-US" altLang="ru-RU" sz="1000" b="1" dirty="0">
                <a:solidFill>
                  <a:srgbClr val="003274"/>
                </a:solidFill>
              </a:rPr>
              <a:t>Scope of studies:</a:t>
            </a:r>
          </a:p>
        </p:txBody>
      </p:sp>
      <p:graphicFrame>
        <p:nvGraphicFramePr>
          <p:cNvPr id="30758" name="Group 38"/>
          <p:cNvGraphicFramePr>
            <a:graphicFrameLocks noGrp="1"/>
          </p:cNvGraphicFramePr>
          <p:nvPr>
            <p:extLst>
              <p:ext uri="{D42A27DB-BD31-4B8C-83A1-F6EECF244321}">
                <p14:modId xmlns:p14="http://schemas.microsoft.com/office/powerpoint/2010/main" val="371316681"/>
              </p:ext>
            </p:extLst>
          </p:nvPr>
        </p:nvGraphicFramePr>
        <p:xfrm>
          <a:off x="5400674" y="1347344"/>
          <a:ext cx="3242691" cy="931225"/>
        </p:xfrm>
        <a:graphic>
          <a:graphicData uri="http://schemas.openxmlformats.org/drawingml/2006/table">
            <a:tbl>
              <a:tblPr/>
              <a:tblGrid>
                <a:gridCol w="1675569">
                  <a:extLst>
                    <a:ext uri="{9D8B030D-6E8A-4147-A177-3AD203B41FA5}">
                      <a16:colId xmlns:a16="http://schemas.microsoft.com/office/drawing/2014/main" xmlns="" val="20000"/>
                    </a:ext>
                  </a:extLst>
                </a:gridCol>
                <a:gridCol w="810375">
                  <a:extLst>
                    <a:ext uri="{9D8B030D-6E8A-4147-A177-3AD203B41FA5}">
                      <a16:colId xmlns:a16="http://schemas.microsoft.com/office/drawing/2014/main" xmlns="" val="20001"/>
                    </a:ext>
                  </a:extLst>
                </a:gridCol>
                <a:gridCol w="756747">
                  <a:extLst>
                    <a:ext uri="{9D8B030D-6E8A-4147-A177-3AD203B41FA5}">
                      <a16:colId xmlns:a16="http://schemas.microsoft.com/office/drawing/2014/main" xmlns="" val="20002"/>
                    </a:ext>
                  </a:extLst>
                </a:gridCol>
              </a:tblGrid>
              <a:tr h="148728">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Loop</a:t>
                      </a:r>
                      <a:endPar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endParaRPr>
                    </a:p>
                  </a:txBody>
                  <a:tcPr marL="72000" marR="72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charset="0"/>
                          <a:ea typeface="Times New Roman" pitchFamily="18" charset="0"/>
                          <a:cs typeface="Arial" charset="0"/>
                        </a:rPr>
                        <a:t>1</a:t>
                      </a:r>
                    </a:p>
                  </a:txBody>
                  <a:tcPr marL="54050" marR="54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charset="0"/>
                          <a:ea typeface="Times New Roman" pitchFamily="18" charset="0"/>
                          <a:cs typeface="Arial" charset="0"/>
                        </a:rPr>
                        <a:t>2</a:t>
                      </a:r>
                    </a:p>
                  </a:txBody>
                  <a:tcPr marL="54050" marR="54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8728">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Coolant</a:t>
                      </a:r>
                      <a:endPar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endParaRPr>
                    </a:p>
                  </a:txBody>
                  <a:tcPr marL="72000" marR="72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Na</a:t>
                      </a:r>
                      <a:r>
                        <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rPr>
                        <a:t>-</a:t>
                      </a: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K</a:t>
                      </a:r>
                    </a:p>
                  </a:txBody>
                  <a:tcPr marL="54050" marR="54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a:ln>
                            <a:noFill/>
                          </a:ln>
                          <a:solidFill>
                            <a:srgbClr val="333333"/>
                          </a:solidFill>
                          <a:effectLst/>
                          <a:latin typeface="Arial" charset="0"/>
                          <a:ea typeface="Times New Roman" pitchFamily="18" charset="0"/>
                          <a:cs typeface="Arial" charset="0"/>
                        </a:rPr>
                        <a:t>Na</a:t>
                      </a:r>
                    </a:p>
                  </a:txBody>
                  <a:tcPr marL="54050" marR="54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8728">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Flow rate</a:t>
                      </a:r>
                      <a:r>
                        <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rPr>
                        <a:t>, </a:t>
                      </a: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m</a:t>
                      </a:r>
                      <a:r>
                        <a:rPr kumimoji="0" lang="ru-RU" altLang="ru-RU" sz="1000" b="0" i="0" u="none" strike="noStrike" cap="none" normalizeH="0" baseline="30000" dirty="0">
                          <a:ln>
                            <a:noFill/>
                          </a:ln>
                          <a:solidFill>
                            <a:srgbClr val="333333"/>
                          </a:solidFill>
                          <a:effectLst/>
                          <a:latin typeface="Arial" charset="0"/>
                          <a:ea typeface="Times New Roman" pitchFamily="18" charset="0"/>
                          <a:cs typeface="Arial" charset="0"/>
                        </a:rPr>
                        <a:t>3</a:t>
                      </a:r>
                      <a:r>
                        <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rPr>
                        <a:t>/</a:t>
                      </a: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h</a:t>
                      </a:r>
                      <a:endPar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endParaRPr>
                    </a:p>
                  </a:txBody>
                  <a:tcPr marL="72000" marR="72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rPr>
                        <a:t>150</a:t>
                      </a:r>
                    </a:p>
                  </a:txBody>
                  <a:tcPr marL="54050" marR="54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charset="0"/>
                          <a:ea typeface="Times New Roman" pitchFamily="18" charset="0"/>
                          <a:cs typeface="Arial" charset="0"/>
                        </a:rPr>
                        <a:t>150</a:t>
                      </a:r>
                    </a:p>
                  </a:txBody>
                  <a:tcPr marL="54050" marR="54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69225">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Pressure</a:t>
                      </a:r>
                      <a:r>
                        <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rPr>
                        <a:t>, </a:t>
                      </a: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MPa</a:t>
                      </a:r>
                      <a:endPar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endParaRPr>
                    </a:p>
                  </a:txBody>
                  <a:tcPr marL="72000" marR="72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charset="0"/>
                          <a:ea typeface="Times New Roman" pitchFamily="18" charset="0"/>
                          <a:cs typeface="Arial" charset="0"/>
                        </a:rPr>
                        <a:t>0,6</a:t>
                      </a:r>
                    </a:p>
                  </a:txBody>
                  <a:tcPr marL="54050" marR="54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charset="0"/>
                          <a:ea typeface="Times New Roman" pitchFamily="18" charset="0"/>
                          <a:cs typeface="Arial" charset="0"/>
                        </a:rPr>
                        <a:t>0,6</a:t>
                      </a:r>
                    </a:p>
                  </a:txBody>
                  <a:tcPr marL="54050" marR="54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48728">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Temperature</a:t>
                      </a:r>
                      <a:r>
                        <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rPr>
                        <a:t>, </a:t>
                      </a: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a:t>
                      </a:r>
                      <a:r>
                        <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rPr>
                        <a:t>С</a:t>
                      </a:r>
                    </a:p>
                  </a:txBody>
                  <a:tcPr marL="72000" marR="72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charset="0"/>
                          <a:ea typeface="Times New Roman" pitchFamily="18" charset="0"/>
                          <a:cs typeface="Arial" charset="0"/>
                        </a:rPr>
                        <a:t>450</a:t>
                      </a:r>
                    </a:p>
                  </a:txBody>
                  <a:tcPr marL="54050" marR="54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charset="0"/>
                          <a:ea typeface="Times New Roman" pitchFamily="18" charset="0"/>
                          <a:cs typeface="Arial" charset="0"/>
                        </a:rPr>
                        <a:t>450</a:t>
                      </a:r>
                    </a:p>
                  </a:txBody>
                  <a:tcPr marL="54050" marR="54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48728">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Power</a:t>
                      </a:r>
                      <a:r>
                        <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rPr>
                        <a:t>, </a:t>
                      </a:r>
                      <a:r>
                        <a:rPr kumimoji="0" lang="en-US" altLang="ru-RU" sz="1000" b="0" i="0" u="none" strike="noStrike" cap="none" normalizeH="0" baseline="0" dirty="0">
                          <a:ln>
                            <a:noFill/>
                          </a:ln>
                          <a:solidFill>
                            <a:srgbClr val="333333"/>
                          </a:solidFill>
                          <a:effectLst/>
                          <a:latin typeface="Arial" charset="0"/>
                          <a:ea typeface="Times New Roman" pitchFamily="18" charset="0"/>
                          <a:cs typeface="Arial" charset="0"/>
                        </a:rPr>
                        <a:t>kW</a:t>
                      </a:r>
                      <a:endPar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endParaRPr>
                    </a:p>
                  </a:txBody>
                  <a:tcPr marL="72000" marR="72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rPr>
                        <a:t>400</a:t>
                      </a:r>
                    </a:p>
                  </a:txBody>
                  <a:tcPr marL="54050" marR="54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charset="0"/>
                          <a:cs typeface="Arial" charset="0"/>
                        </a:rPr>
                        <a:t>12</a:t>
                      </a:r>
                      <a:r>
                        <a:rPr kumimoji="0" lang="ru-RU" altLang="ru-RU" sz="1000" b="0" i="0" u="none" strike="noStrike" cap="none" normalizeH="0" baseline="0" dirty="0">
                          <a:ln>
                            <a:noFill/>
                          </a:ln>
                          <a:solidFill>
                            <a:srgbClr val="333333"/>
                          </a:solidFill>
                          <a:effectLst/>
                          <a:latin typeface="Arial" charset="0"/>
                          <a:ea typeface="Times New Roman" pitchFamily="18" charset="0"/>
                          <a:cs typeface="Arial" charset="0"/>
                        </a:rPr>
                        <a:t>00</a:t>
                      </a:r>
                    </a:p>
                  </a:txBody>
                  <a:tcPr marL="54050" marR="540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22564" name="Text Box 35"/>
          <p:cNvSpPr txBox="1">
            <a:spLocks noChangeArrowheads="1"/>
          </p:cNvSpPr>
          <p:nvPr/>
        </p:nvSpPr>
        <p:spPr bwMode="auto">
          <a:xfrm>
            <a:off x="539750" y="394066"/>
            <a:ext cx="7232650" cy="707886"/>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Bef>
                <a:spcPct val="50000"/>
              </a:spcBef>
              <a:spcAft>
                <a:spcPct val="20000"/>
              </a:spcAft>
            </a:pPr>
            <a:r>
              <a:rPr kumimoji="1" lang="en-US" altLang="ru-RU" sz="2300" b="1" dirty="0">
                <a:solidFill>
                  <a:srgbClr val="333333"/>
                </a:solidFill>
                <a:cs typeface="Arial" panose="020B0604020202020204" pitchFamily="34" charset="0"/>
              </a:rPr>
              <a:t>Test facility "6B" (liquid metal test facility for thermal hydraulic studies)</a:t>
            </a:r>
            <a:endParaRPr kumimoji="1" lang="ru-RU" altLang="ru-RU" sz="2300" b="1" dirty="0">
              <a:solidFill>
                <a:srgbClr val="333333"/>
              </a:solidFill>
              <a:cs typeface="Arial" panose="020B0604020202020204" pitchFamily="34" charset="0"/>
            </a:endParaRPr>
          </a:p>
        </p:txBody>
      </p:sp>
      <p:sp>
        <p:nvSpPr>
          <p:cNvPr id="8" name="Text Box 2"/>
          <p:cNvSpPr txBox="1">
            <a:spLocks noChangeArrowheads="1"/>
          </p:cNvSpPr>
          <p:nvPr/>
        </p:nvSpPr>
        <p:spPr bwMode="auto">
          <a:xfrm>
            <a:off x="709684" y="1311028"/>
            <a:ext cx="4469641"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Aft>
                <a:spcPct val="50000"/>
              </a:spcAft>
              <a:defRPr/>
            </a:pPr>
            <a:r>
              <a:rPr kumimoji="1" lang="en-US" altLang="ru-RU" sz="1000" dirty="0">
                <a:solidFill>
                  <a:srgbClr val="333333"/>
                </a:solidFill>
              </a:rPr>
              <a:t>The “6B” three-loop facility is designed to study hydrodynamics, heat transfer  and temperature regimes in the elements of cores,  “metal – metal” heat exchangers, mixing chambers of fast reactors under nominal and transient conditions, etc.</a:t>
            </a:r>
          </a:p>
          <a:p>
            <a:pPr>
              <a:spcAft>
                <a:spcPct val="50000"/>
              </a:spcAft>
              <a:defRPr/>
            </a:pPr>
            <a:r>
              <a:rPr kumimoji="1" lang="en-US" altLang="ru-RU" sz="1000" dirty="0">
                <a:solidFill>
                  <a:srgbClr val="333333"/>
                </a:solidFill>
              </a:rPr>
              <a:t>The parameters measured: power, flow rate, temperature, velocity, pressure</a:t>
            </a:r>
          </a:p>
        </p:txBody>
      </p:sp>
      <p:sp>
        <p:nvSpPr>
          <p:cNvPr id="9" name="Text Box 3">
            <a:extLst>
              <a:ext uri="{FF2B5EF4-FFF2-40B4-BE49-F238E27FC236}">
                <a16:creationId xmlns:a16="http://schemas.microsoft.com/office/drawing/2014/main" xmlns="" id="{3AA16392-0DF5-A84D-A913-1D3B047DFD8F}"/>
              </a:ext>
            </a:extLst>
          </p:cNvPr>
          <p:cNvSpPr txBox="1">
            <a:spLocks noChangeArrowheads="1"/>
          </p:cNvSpPr>
          <p:nvPr/>
        </p:nvSpPr>
        <p:spPr bwMode="auto">
          <a:xfrm>
            <a:off x="467518" y="2571750"/>
            <a:ext cx="4820989" cy="220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2563" indent="-182563">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marL="171450" indent="-171450">
              <a:spcAft>
                <a:spcPct val="35000"/>
              </a:spcAft>
              <a:buClr>
                <a:srgbClr val="003274"/>
              </a:buClr>
              <a:buSzPct val="150000"/>
              <a:buFont typeface="Arial" panose="020B0604020202020204" pitchFamily="34" charset="0"/>
              <a:buChar char="•"/>
            </a:pPr>
            <a:r>
              <a:rPr kumimoji="1" lang="en-US" altLang="ru-RU" sz="1000" dirty="0">
                <a:solidFill>
                  <a:srgbClr val="333333"/>
                </a:solidFill>
              </a:rPr>
              <a:t>Thermophysical studies of single-phase liquid metal flow regimes in the models of fast reactor fuel assemblies and equipment components as applied to various operating conditions (local measurements of coolant velocity and temperature of model fuel element, studies of temperature regimes in mixing chambers).</a:t>
            </a:r>
          </a:p>
          <a:p>
            <a:pPr marL="171450" indent="-171450">
              <a:spcAft>
                <a:spcPct val="35000"/>
              </a:spcAft>
              <a:buClr>
                <a:srgbClr val="003274"/>
              </a:buClr>
              <a:buSzPct val="150000"/>
              <a:buFont typeface="Arial" panose="020B0604020202020204" pitchFamily="34" charset="0"/>
              <a:buChar char="•"/>
            </a:pPr>
            <a:r>
              <a:rPr kumimoji="1" lang="en-US" altLang="ru-RU" sz="1000" dirty="0">
                <a:solidFill>
                  <a:srgbClr val="333333"/>
                </a:solidFill>
              </a:rPr>
              <a:t>local measurements temperature fields in fast reactor fuel assembly models to study the effects of components (spacers, displacers), deformation, blockages</a:t>
            </a:r>
          </a:p>
          <a:p>
            <a:pPr marL="171450" indent="-171450">
              <a:spcAft>
                <a:spcPct val="35000"/>
              </a:spcAft>
              <a:buClr>
                <a:srgbClr val="003274"/>
              </a:buClr>
              <a:buSzPct val="150000"/>
              <a:buFont typeface="Arial" panose="020B0604020202020204" pitchFamily="34" charset="0"/>
              <a:buChar char="•"/>
            </a:pPr>
            <a:r>
              <a:rPr kumimoji="1" lang="en-US" altLang="ru-RU" sz="1000" dirty="0">
                <a:solidFill>
                  <a:srgbClr val="333333"/>
                </a:solidFill>
              </a:rPr>
              <a:t>measurements of velocity and temperature fields in intermediate heat exchangers</a:t>
            </a:r>
          </a:p>
          <a:p>
            <a:pPr marL="171450" indent="-171450">
              <a:spcAft>
                <a:spcPct val="35000"/>
              </a:spcAft>
              <a:buClr>
                <a:srgbClr val="003274"/>
              </a:buClr>
              <a:buSzPct val="150000"/>
              <a:buFont typeface="Arial" panose="020B0604020202020204" pitchFamily="34" charset="0"/>
              <a:buChar char="•"/>
            </a:pPr>
            <a:r>
              <a:rPr kumimoji="1" lang="en-US" altLang="ru-RU" sz="1000" dirty="0">
                <a:solidFill>
                  <a:srgbClr val="333333"/>
                </a:solidFill>
              </a:rPr>
              <a:t>efficiency of coolant mixing in the mixing chambers, efficiency of the core temperature regime diagnostics </a:t>
            </a:r>
          </a:p>
          <a:p>
            <a:pPr marL="171450" indent="-171450">
              <a:spcAft>
                <a:spcPct val="35000"/>
              </a:spcAft>
              <a:buClr>
                <a:srgbClr val="003274"/>
              </a:buClr>
              <a:buSzPct val="150000"/>
              <a:buFont typeface="Arial" panose="020B0604020202020204" pitchFamily="34" charset="0"/>
              <a:buChar char="•"/>
            </a:pPr>
            <a:r>
              <a:rPr kumimoji="1" lang="en-US" altLang="ru-RU" sz="1000" dirty="0">
                <a:solidFill>
                  <a:srgbClr val="333333"/>
                </a:solidFill>
              </a:rPr>
              <a:t>natural convection processes as applied to decay heat removal systems </a:t>
            </a:r>
          </a:p>
          <a:p>
            <a:pPr marL="171450" indent="-171450">
              <a:spcAft>
                <a:spcPct val="35000"/>
              </a:spcAft>
              <a:buClr>
                <a:srgbClr val="003274"/>
              </a:buClr>
              <a:buSzPct val="150000"/>
              <a:buFont typeface="Arial" panose="020B0604020202020204" pitchFamily="34" charset="0"/>
              <a:buChar char="•"/>
            </a:pPr>
            <a:r>
              <a:rPr kumimoji="1" lang="en-US" altLang="ru-RU" sz="1000" dirty="0">
                <a:solidFill>
                  <a:srgbClr val="333333"/>
                </a:solidFill>
              </a:rPr>
              <a:t>testing and calibration of sensors, equipment testing</a:t>
            </a:r>
          </a:p>
        </p:txBody>
      </p:sp>
      <p:pic>
        <p:nvPicPr>
          <p:cNvPr id="1026" name="Picture 2">
            <a:extLst>
              <a:ext uri="{FF2B5EF4-FFF2-40B4-BE49-F238E27FC236}">
                <a16:creationId xmlns:a16="http://schemas.microsoft.com/office/drawing/2014/main" xmlns="" id="{6F1D225D-DF6D-F24B-A17C-C554D721CE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57"/>
          <a:stretch/>
        </p:blipFill>
        <p:spPr bwMode="auto">
          <a:xfrm>
            <a:off x="5400675" y="2731298"/>
            <a:ext cx="3242691" cy="199144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a:extLst>
              <a:ext uri="{FF2B5EF4-FFF2-40B4-BE49-F238E27FC236}">
                <a16:creationId xmlns:a16="http://schemas.microsoft.com/office/drawing/2014/main" xmlns="" id="{4584425C-B59A-4BED-8CE8-79E2CE9EAC28}"/>
              </a:ext>
            </a:extLst>
          </p:cNvPr>
          <p:cNvSpPr/>
          <p:nvPr/>
        </p:nvSpPr>
        <p:spPr>
          <a:xfrm>
            <a:off x="541152" y="1301156"/>
            <a:ext cx="70338" cy="6840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133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Заголовок 1"/>
          <p:cNvSpPr>
            <a:spLocks noGrp="1"/>
          </p:cNvSpPr>
          <p:nvPr>
            <p:ph type="title" idx="4294967295"/>
          </p:nvPr>
        </p:nvSpPr>
        <p:spPr>
          <a:xfrm>
            <a:off x="431801" y="371019"/>
            <a:ext cx="7381240" cy="1004839"/>
          </a:xfrm>
          <a:prstGeom prst="rect">
            <a:avLst/>
          </a:prstGeom>
        </p:spPr>
        <p:txBody>
          <a:bodyPr/>
          <a:lstStyle/>
          <a:p>
            <a:r>
              <a:rPr lang="en-US" sz="2300" b="1" dirty="0">
                <a:solidFill>
                  <a:srgbClr val="333333"/>
                </a:solidFill>
                <a:latin typeface="Arial" panose="020B0604020202020204" pitchFamily="34" charset="0"/>
                <a:cs typeface="Arial" panose="020B0604020202020204" pitchFamily="34" charset="0"/>
              </a:rPr>
              <a:t>High temperature section of 6B test facility used for studying components of passive safety system of sodium fast reactors</a:t>
            </a:r>
            <a:endParaRPr lang="ru-RU" altLang="ru-RU" sz="2300" b="1" dirty="0">
              <a:solidFill>
                <a:srgbClr val="333333"/>
              </a:solidFill>
              <a:latin typeface="Arial" panose="020B0604020202020204" pitchFamily="34" charset="0"/>
              <a:cs typeface="Arial" panose="020B0604020202020204" pitchFamily="34" charset="0"/>
            </a:endParaRPr>
          </a:p>
        </p:txBody>
      </p:sp>
      <p:sp>
        <p:nvSpPr>
          <p:cNvPr id="21508" name="Прямоугольник 3"/>
          <p:cNvSpPr>
            <a:spLocks noChangeArrowheads="1"/>
          </p:cNvSpPr>
          <p:nvPr/>
        </p:nvSpPr>
        <p:spPr bwMode="auto">
          <a:xfrm>
            <a:off x="611490" y="1418385"/>
            <a:ext cx="57520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Aft>
                <a:spcPct val="50000"/>
              </a:spcAft>
              <a:defRPr/>
            </a:pPr>
            <a:r>
              <a:rPr lang="en-US" altLang="ru-RU" sz="1200" dirty="0">
                <a:solidFill>
                  <a:srgbClr val="333333"/>
                </a:solidFill>
                <a:cs typeface="Arial" panose="020B0604020202020204" pitchFamily="34" charset="0"/>
              </a:rPr>
              <a:t>For testing the passive safety system devices of various designs with various fusible elements, a high-temperature section was created at the 6B test facility, which provides the parameters of temperature variation rate close to those in a reactor.</a:t>
            </a:r>
            <a:endParaRPr lang="ru-RU" altLang="ru-RU" sz="1200" dirty="0">
              <a:solidFill>
                <a:srgbClr val="333333"/>
              </a:solidFill>
              <a:cs typeface="Arial" panose="020B0604020202020204" pitchFamily="34" charset="0"/>
            </a:endParaRPr>
          </a:p>
        </p:txBody>
      </p:sp>
      <p:pic>
        <p:nvPicPr>
          <p:cNvPr id="2355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r="60991"/>
          <a:stretch>
            <a:fillRect/>
          </a:stretch>
        </p:blipFill>
        <p:spPr bwMode="auto">
          <a:xfrm>
            <a:off x="564669" y="2974946"/>
            <a:ext cx="1175711" cy="153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2"/>
          <p:cNvSpPr txBox="1">
            <a:spLocks noChangeArrowheads="1"/>
          </p:cNvSpPr>
          <p:nvPr/>
        </p:nvSpPr>
        <p:spPr bwMode="auto">
          <a:xfrm>
            <a:off x="279584" y="4526260"/>
            <a:ext cx="17458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lgn="ctr" eaLnBrk="1" hangingPunct="1"/>
            <a:r>
              <a:rPr lang="en-US" altLang="ru-RU" sz="1000" dirty="0">
                <a:cs typeface="Arial" panose="020B0604020202020204" pitchFamily="34" charset="0"/>
              </a:rPr>
              <a:t>Test </a:t>
            </a:r>
            <a:r>
              <a:rPr lang="en-US" altLang="ru-RU" sz="1000" dirty="0">
                <a:solidFill>
                  <a:srgbClr val="333333"/>
                </a:solidFill>
                <a:cs typeface="Arial" panose="020B0604020202020204" pitchFamily="34" charset="0"/>
              </a:rPr>
              <a:t>chamber</a:t>
            </a:r>
            <a:endParaRPr lang="ru-RU" altLang="ru-RU" sz="1000" dirty="0">
              <a:solidFill>
                <a:srgbClr val="333333"/>
              </a:solidFill>
              <a:cs typeface="Arial" panose="020B0604020202020204" pitchFamily="34" charset="0"/>
            </a:endParaRPr>
          </a:p>
        </p:txBody>
      </p:sp>
      <p:pic>
        <p:nvPicPr>
          <p:cNvPr id="23559" name="Рисунок 297"/>
          <p:cNvPicPr>
            <a:picLocks noChangeAspect="1" noChangeArrowheads="1"/>
          </p:cNvPicPr>
          <p:nvPr/>
        </p:nvPicPr>
        <p:blipFill>
          <a:blip r:embed="rId3" cstate="print">
            <a:extLst>
              <a:ext uri="{28A0092B-C50C-407E-A947-70E740481C1C}">
                <a14:useLocalDpi xmlns:a14="http://schemas.microsoft.com/office/drawing/2010/main" val="0"/>
              </a:ext>
            </a:extLst>
          </a:blip>
          <a:srcRect t="25739" b="16968"/>
          <a:stretch>
            <a:fillRect/>
          </a:stretch>
        </p:blipFill>
        <p:spPr bwMode="auto">
          <a:xfrm>
            <a:off x="2158214" y="2961693"/>
            <a:ext cx="2122140" cy="84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Рисунок 296" descr="IMG_20150930_1126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0729" y="3730679"/>
            <a:ext cx="2071623" cy="96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Рисунок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475016" y="3119948"/>
            <a:ext cx="1785376" cy="133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Рисунок 8" descr="IMG_07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3579" y="1559250"/>
            <a:ext cx="2257147" cy="312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3">
            <a:extLst>
              <a:ext uri="{FF2B5EF4-FFF2-40B4-BE49-F238E27FC236}">
                <a16:creationId xmlns:a16="http://schemas.microsoft.com/office/drawing/2014/main" xmlns="" id="{325E2BD8-76EF-7D40-B2BC-E7BA726EA023}"/>
              </a:ext>
            </a:extLst>
          </p:cNvPr>
          <p:cNvSpPr>
            <a:spLocks noChangeArrowheads="1"/>
          </p:cNvSpPr>
          <p:nvPr/>
        </p:nvSpPr>
        <p:spPr bwMode="auto">
          <a:xfrm>
            <a:off x="431800" y="2210828"/>
            <a:ext cx="59317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Aft>
                <a:spcPct val="50000"/>
              </a:spcAft>
              <a:defRPr/>
            </a:pPr>
            <a:r>
              <a:rPr lang="ru-RU" altLang="ru-RU" sz="1200" dirty="0" err="1">
                <a:solidFill>
                  <a:srgbClr val="333333"/>
                </a:solidFill>
                <a:cs typeface="Arial" panose="020B0604020202020204" pitchFamily="34" charset="0"/>
              </a:rPr>
              <a:t>The</a:t>
            </a:r>
            <a:r>
              <a:rPr lang="ru-RU" altLang="ru-RU" sz="1200" dirty="0">
                <a:solidFill>
                  <a:srgbClr val="333333"/>
                </a:solidFill>
                <a:cs typeface="Arial" panose="020B0604020202020204" pitchFamily="34" charset="0"/>
              </a:rPr>
              <a:t> </a:t>
            </a:r>
            <a:r>
              <a:rPr lang="en-US" altLang="ru-RU" sz="1200" dirty="0">
                <a:solidFill>
                  <a:srgbClr val="333333"/>
                </a:solidFill>
                <a:cs typeface="Arial" panose="020B0604020202020204" pitchFamily="34" charset="0"/>
              </a:rPr>
              <a:t>test</a:t>
            </a:r>
            <a:r>
              <a:rPr lang="ru-RU" altLang="ru-RU" sz="1200" dirty="0">
                <a:solidFill>
                  <a:srgbClr val="333333"/>
                </a:solidFill>
                <a:cs typeface="Arial" panose="020B0604020202020204" pitchFamily="34" charset="0"/>
              </a:rPr>
              <a:t> </a:t>
            </a:r>
            <a:r>
              <a:rPr lang="ru-RU" altLang="ru-RU" sz="1200" dirty="0" err="1">
                <a:solidFill>
                  <a:srgbClr val="333333"/>
                </a:solidFill>
                <a:cs typeface="Arial" panose="020B0604020202020204" pitchFamily="34" charset="0"/>
              </a:rPr>
              <a:t>section</a:t>
            </a:r>
            <a:r>
              <a:rPr lang="ru-RU" altLang="ru-RU" sz="1200" dirty="0">
                <a:solidFill>
                  <a:srgbClr val="333333"/>
                </a:solidFill>
                <a:cs typeface="Arial" panose="020B0604020202020204" pitchFamily="34" charset="0"/>
              </a:rPr>
              <a:t> </a:t>
            </a:r>
            <a:r>
              <a:rPr lang="ru-RU" altLang="ru-RU" sz="1200" dirty="0" err="1">
                <a:solidFill>
                  <a:srgbClr val="333333"/>
                </a:solidFill>
                <a:cs typeface="Arial" panose="020B0604020202020204" pitchFamily="34" charset="0"/>
              </a:rPr>
              <a:t>allows</a:t>
            </a:r>
            <a:r>
              <a:rPr lang="en-US" altLang="ru-RU" sz="1200" dirty="0">
                <a:solidFill>
                  <a:srgbClr val="333333"/>
                </a:solidFill>
                <a:cs typeface="Arial" panose="020B0604020202020204" pitchFamily="34" charset="0"/>
              </a:rPr>
              <a:t> studying </a:t>
            </a:r>
            <a:r>
              <a:rPr lang="ru-RU" altLang="ru-RU" sz="1200" dirty="0" err="1">
                <a:solidFill>
                  <a:srgbClr val="333333"/>
                </a:solidFill>
                <a:cs typeface="Arial" panose="020B0604020202020204" pitchFamily="34" charset="0"/>
              </a:rPr>
              <a:t>samples</a:t>
            </a:r>
            <a:r>
              <a:rPr lang="ru-RU" altLang="ru-RU" sz="1200" dirty="0">
                <a:solidFill>
                  <a:srgbClr val="333333"/>
                </a:solidFill>
                <a:cs typeface="Arial" panose="020B0604020202020204" pitchFamily="34" charset="0"/>
              </a:rPr>
              <a:t> </a:t>
            </a:r>
            <a:r>
              <a:rPr lang="en-US" altLang="ru-RU" sz="1200" dirty="0">
                <a:solidFill>
                  <a:srgbClr val="333333"/>
                </a:solidFill>
                <a:cs typeface="Arial" panose="020B0604020202020204" pitchFamily="34" charset="0"/>
              </a:rPr>
              <a:t>of PSS-T</a:t>
            </a:r>
            <a:r>
              <a:rPr lang="ru-RU" altLang="ru-RU" sz="1200" dirty="0">
                <a:solidFill>
                  <a:srgbClr val="333333"/>
                </a:solidFill>
                <a:cs typeface="Arial" panose="020B0604020202020204" pitchFamily="34" charset="0"/>
              </a:rPr>
              <a:t> </a:t>
            </a:r>
            <a:r>
              <a:rPr lang="en-US" altLang="ru-RU" sz="1200" dirty="0">
                <a:solidFill>
                  <a:srgbClr val="333333"/>
                </a:solidFill>
                <a:cs typeface="Arial" panose="020B0604020202020204" pitchFamily="34" charset="0"/>
              </a:rPr>
              <a:t>elements </a:t>
            </a:r>
            <a:r>
              <a:rPr lang="ru-RU" altLang="ru-RU" sz="1200" dirty="0" err="1">
                <a:solidFill>
                  <a:srgbClr val="333333"/>
                </a:solidFill>
                <a:cs typeface="Arial" panose="020B0604020202020204" pitchFamily="34" charset="0"/>
              </a:rPr>
              <a:t>and</a:t>
            </a:r>
            <a:r>
              <a:rPr lang="en-US" altLang="ru-RU" sz="1200" dirty="0">
                <a:solidFill>
                  <a:srgbClr val="333333"/>
                </a:solidFill>
                <a:cs typeface="Arial" panose="020B0604020202020204" pitchFamily="34" charset="0"/>
              </a:rPr>
              <a:t> defining </a:t>
            </a:r>
            <a:r>
              <a:rPr lang="ru-RU" altLang="ru-RU" sz="1200" dirty="0" err="1">
                <a:solidFill>
                  <a:srgbClr val="333333"/>
                </a:solidFill>
                <a:cs typeface="Arial" panose="020B0604020202020204" pitchFamily="34" charset="0"/>
              </a:rPr>
              <a:t>conditions</a:t>
            </a:r>
            <a:r>
              <a:rPr lang="en-US" altLang="ru-RU" sz="1200" dirty="0">
                <a:solidFill>
                  <a:srgbClr val="333333"/>
                </a:solidFill>
                <a:cs typeface="Arial" panose="020B0604020202020204" pitchFamily="34" charset="0"/>
              </a:rPr>
              <a:t> </a:t>
            </a:r>
            <a:r>
              <a:rPr lang="ru-RU" altLang="ru-RU" sz="1200" dirty="0">
                <a:solidFill>
                  <a:srgbClr val="333333"/>
                </a:solidFill>
                <a:cs typeface="Arial" panose="020B0604020202020204" pitchFamily="34" charset="0"/>
              </a:rPr>
              <a:t>and </a:t>
            </a:r>
            <a:r>
              <a:rPr lang="ru-RU" altLang="ru-RU" sz="1200" dirty="0" err="1">
                <a:solidFill>
                  <a:srgbClr val="333333"/>
                </a:solidFill>
                <a:cs typeface="Arial" panose="020B0604020202020204" pitchFamily="34" charset="0"/>
              </a:rPr>
              <a:t>time</a:t>
            </a:r>
            <a:r>
              <a:rPr lang="ru-RU" altLang="ru-RU" sz="1200" dirty="0">
                <a:solidFill>
                  <a:srgbClr val="333333"/>
                </a:solidFill>
                <a:cs typeface="Arial" panose="020B0604020202020204" pitchFamily="34" charset="0"/>
              </a:rPr>
              <a:t> </a:t>
            </a:r>
            <a:r>
              <a:rPr lang="ru-RU" altLang="ru-RU" sz="1200" dirty="0" err="1">
                <a:solidFill>
                  <a:srgbClr val="333333"/>
                </a:solidFill>
                <a:cs typeface="Arial" panose="020B0604020202020204" pitchFamily="34" charset="0"/>
              </a:rPr>
              <a:t>of</a:t>
            </a:r>
            <a:r>
              <a:rPr lang="ru-RU" altLang="ru-RU" sz="1200" dirty="0">
                <a:solidFill>
                  <a:srgbClr val="333333"/>
                </a:solidFill>
                <a:cs typeface="Arial" panose="020B0604020202020204" pitchFamily="34" charset="0"/>
              </a:rPr>
              <a:t> </a:t>
            </a:r>
            <a:r>
              <a:rPr lang="ru-RU" altLang="ru-RU" sz="1200" dirty="0" err="1">
                <a:solidFill>
                  <a:srgbClr val="333333"/>
                </a:solidFill>
                <a:cs typeface="Arial" panose="020B0604020202020204" pitchFamily="34" charset="0"/>
              </a:rPr>
              <a:t>their</a:t>
            </a:r>
            <a:r>
              <a:rPr lang="ru-RU" altLang="ru-RU" sz="1200" dirty="0">
                <a:solidFill>
                  <a:srgbClr val="333333"/>
                </a:solidFill>
                <a:cs typeface="Arial" panose="020B0604020202020204" pitchFamily="34" charset="0"/>
              </a:rPr>
              <a:t> </a:t>
            </a:r>
            <a:r>
              <a:rPr lang="ru-RU" altLang="ru-RU" sz="1200" dirty="0" err="1">
                <a:solidFill>
                  <a:srgbClr val="333333"/>
                </a:solidFill>
                <a:cs typeface="Arial" panose="020B0604020202020204" pitchFamily="34" charset="0"/>
              </a:rPr>
              <a:t>destruction</a:t>
            </a:r>
            <a:r>
              <a:rPr lang="en-US" altLang="ru-RU" sz="1200" dirty="0">
                <a:solidFill>
                  <a:srgbClr val="333333"/>
                </a:solidFill>
                <a:cs typeface="Arial" panose="020B0604020202020204" pitchFamily="34" charset="0"/>
              </a:rPr>
              <a:t> </a:t>
            </a:r>
            <a:r>
              <a:rPr lang="ru-RU" altLang="ru-RU" sz="1200" dirty="0" err="1">
                <a:solidFill>
                  <a:srgbClr val="333333"/>
                </a:solidFill>
                <a:cs typeface="Arial" panose="020B0604020202020204" pitchFamily="34" charset="0"/>
              </a:rPr>
              <a:t>in</a:t>
            </a:r>
            <a:r>
              <a:rPr lang="ru-RU" altLang="ru-RU" sz="1200" dirty="0">
                <a:solidFill>
                  <a:srgbClr val="333333"/>
                </a:solidFill>
                <a:cs typeface="Arial" panose="020B0604020202020204" pitchFamily="34" charset="0"/>
              </a:rPr>
              <a:t> </a:t>
            </a:r>
            <a:r>
              <a:rPr lang="ru-RU" altLang="ru-RU" sz="1200" dirty="0" err="1">
                <a:solidFill>
                  <a:srgbClr val="333333"/>
                </a:solidFill>
                <a:cs typeface="Arial" panose="020B0604020202020204" pitchFamily="34" charset="0"/>
              </a:rPr>
              <a:t>hot</a:t>
            </a:r>
            <a:r>
              <a:rPr lang="ru-RU" altLang="ru-RU" sz="1200" dirty="0">
                <a:solidFill>
                  <a:srgbClr val="333333"/>
                </a:solidFill>
                <a:cs typeface="Arial" panose="020B0604020202020204" pitchFamily="34" charset="0"/>
              </a:rPr>
              <a:t> </a:t>
            </a:r>
            <a:r>
              <a:rPr lang="ru-RU" altLang="ru-RU" sz="1200" dirty="0" err="1">
                <a:solidFill>
                  <a:srgbClr val="333333"/>
                </a:solidFill>
                <a:cs typeface="Arial" panose="020B0604020202020204" pitchFamily="34" charset="0"/>
              </a:rPr>
              <a:t>sodium</a:t>
            </a:r>
            <a:r>
              <a:rPr lang="en-US" altLang="ru-RU" sz="1200" dirty="0">
                <a:solidFill>
                  <a:srgbClr val="333333"/>
                </a:solidFill>
                <a:cs typeface="Arial" panose="020B0604020202020204" pitchFamily="34" charset="0"/>
              </a:rPr>
              <a:t> flow </a:t>
            </a:r>
            <a:r>
              <a:rPr lang="ru-RU" altLang="ru-RU" sz="1200" dirty="0">
                <a:solidFill>
                  <a:srgbClr val="333333"/>
                </a:solidFill>
                <a:cs typeface="Arial" panose="020B0604020202020204" pitchFamily="34" charset="0"/>
              </a:rPr>
              <a:t>(operating temperature </a:t>
            </a:r>
            <a:r>
              <a:rPr lang="en-US" altLang="ru-RU" sz="1200" dirty="0">
                <a:solidFill>
                  <a:srgbClr val="333333"/>
                </a:solidFill>
                <a:cs typeface="Arial" panose="020B0604020202020204" pitchFamily="34" charset="0"/>
              </a:rPr>
              <a:t>is </a:t>
            </a:r>
            <a:r>
              <a:rPr lang="ru-RU" altLang="ru-RU" sz="1200" dirty="0">
                <a:solidFill>
                  <a:srgbClr val="333333"/>
                </a:solidFill>
                <a:cs typeface="Arial" panose="020B0604020202020204" pitchFamily="34" charset="0"/>
              </a:rPr>
              <a:t>720°С, </a:t>
            </a:r>
            <a:r>
              <a:rPr lang="en-US" altLang="ru-RU" sz="1200" dirty="0">
                <a:solidFill>
                  <a:srgbClr val="333333"/>
                </a:solidFill>
                <a:cs typeface="Arial" panose="020B0604020202020204" pitchFamily="34" charset="0"/>
              </a:rPr>
              <a:t>flow rate is</a:t>
            </a:r>
            <a:r>
              <a:rPr lang="ru-RU" altLang="ru-RU" sz="1200" dirty="0">
                <a:solidFill>
                  <a:srgbClr val="333333"/>
                </a:solidFill>
                <a:cs typeface="Arial" panose="020B0604020202020204" pitchFamily="34" charset="0"/>
              </a:rPr>
              <a:t> 1 m/</a:t>
            </a:r>
            <a:r>
              <a:rPr lang="ru-RU" altLang="ru-RU" sz="1200" dirty="0" err="1">
                <a:solidFill>
                  <a:srgbClr val="333333"/>
                </a:solidFill>
                <a:cs typeface="Arial" panose="020B0604020202020204" pitchFamily="34" charset="0"/>
              </a:rPr>
              <a:t>s</a:t>
            </a:r>
            <a:r>
              <a:rPr lang="ru-RU" altLang="ru-RU" sz="1200" dirty="0">
                <a:solidFill>
                  <a:srgbClr val="333333"/>
                </a:solidFill>
                <a:cs typeface="Arial" panose="020B0604020202020204" pitchFamily="34" charset="0"/>
              </a:rPr>
              <a:t>)</a:t>
            </a:r>
          </a:p>
        </p:txBody>
      </p:sp>
      <p:sp>
        <p:nvSpPr>
          <p:cNvPr id="12" name="Rectangle 9">
            <a:extLst>
              <a:ext uri="{FF2B5EF4-FFF2-40B4-BE49-F238E27FC236}">
                <a16:creationId xmlns:a16="http://schemas.microsoft.com/office/drawing/2014/main" xmlns="" id="{62620E65-34DC-4DA7-814A-5A758EA0B3F8}"/>
              </a:ext>
            </a:extLst>
          </p:cNvPr>
          <p:cNvSpPr/>
          <p:nvPr/>
        </p:nvSpPr>
        <p:spPr>
          <a:xfrm>
            <a:off x="541152" y="1462665"/>
            <a:ext cx="70338" cy="6840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49954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xmlns="" id="{6D9EEC51-D368-4240-AE5E-6E5EA8EE0433}"/>
              </a:ext>
            </a:extLst>
          </p:cNvPr>
          <p:cNvSpPr/>
          <p:nvPr/>
        </p:nvSpPr>
        <p:spPr>
          <a:xfrm>
            <a:off x="539751" y="1247268"/>
            <a:ext cx="3160712" cy="12192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8">
            <a:extLst>
              <a:ext uri="{FF2B5EF4-FFF2-40B4-BE49-F238E27FC236}">
                <a16:creationId xmlns:a16="http://schemas.microsoft.com/office/drawing/2014/main" xmlns="" id="{41090534-171B-488E-845E-505F479501D3}"/>
              </a:ext>
            </a:extLst>
          </p:cNvPr>
          <p:cNvSpPr/>
          <p:nvPr/>
        </p:nvSpPr>
        <p:spPr>
          <a:xfrm>
            <a:off x="539751" y="2586028"/>
            <a:ext cx="3160712" cy="811951"/>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8">
            <a:extLst>
              <a:ext uri="{FF2B5EF4-FFF2-40B4-BE49-F238E27FC236}">
                <a16:creationId xmlns:a16="http://schemas.microsoft.com/office/drawing/2014/main" xmlns="" id="{4E3EA1F8-C5C0-4D5B-B434-9178C6A5250C}"/>
              </a:ext>
            </a:extLst>
          </p:cNvPr>
          <p:cNvSpPr/>
          <p:nvPr/>
        </p:nvSpPr>
        <p:spPr>
          <a:xfrm>
            <a:off x="539751" y="3517539"/>
            <a:ext cx="3160712" cy="12192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Text Box 8"/>
          <p:cNvSpPr txBox="1">
            <a:spLocks noChangeArrowheads="1"/>
          </p:cNvSpPr>
          <p:nvPr/>
        </p:nvSpPr>
        <p:spPr bwMode="auto">
          <a:xfrm>
            <a:off x="568249" y="1349037"/>
            <a:ext cx="324699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Aft>
                <a:spcPct val="50000"/>
              </a:spcAft>
              <a:defRPr/>
            </a:pPr>
            <a:r>
              <a:rPr lang="en-US" altLang="ru-RU" sz="1000" dirty="0">
                <a:solidFill>
                  <a:srgbClr val="333333"/>
                </a:solidFill>
                <a:cs typeface="Arial" panose="020B0604020202020204" pitchFamily="34" charset="0"/>
              </a:rPr>
              <a:t>The "AR-1“ (Accident Regimes) high-temperature liquid-metal test facility is designed to carry out research into thermohydraulic processes under emergency conditions of sodium fast reactors operation, including severe accident progression with sodium boiling in the core.</a:t>
            </a:r>
            <a:endParaRPr kumimoji="1" lang="ru-RU" altLang="ru-RU" sz="1000" dirty="0">
              <a:solidFill>
                <a:srgbClr val="333333"/>
              </a:solidFill>
              <a:cs typeface="Arial" panose="020B0604020202020204" pitchFamily="34" charset="0"/>
            </a:endParaRPr>
          </a:p>
        </p:txBody>
      </p:sp>
      <p:sp>
        <p:nvSpPr>
          <p:cNvPr id="24580" name="Text Box 10"/>
          <p:cNvSpPr txBox="1">
            <a:spLocks noChangeArrowheads="1"/>
          </p:cNvSpPr>
          <p:nvPr/>
        </p:nvSpPr>
        <p:spPr bwMode="auto">
          <a:xfrm>
            <a:off x="598306" y="3569571"/>
            <a:ext cx="3115867"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0975" indent="-180975">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Aft>
                <a:spcPct val="50000"/>
              </a:spcAft>
            </a:pPr>
            <a:r>
              <a:rPr kumimoji="1" lang="en-US" altLang="ru-RU" sz="1000" dirty="0">
                <a:solidFill>
                  <a:srgbClr val="333333"/>
                </a:solidFill>
                <a:cs typeface="Arial" panose="020B0604020202020204" pitchFamily="34" charset="0"/>
              </a:rPr>
              <a:t>Performance capabilities of the test facility:</a:t>
            </a:r>
          </a:p>
          <a:p>
            <a:pPr>
              <a:spcAft>
                <a:spcPct val="50000"/>
              </a:spcAft>
              <a:buClr>
                <a:srgbClr val="003274"/>
              </a:buClr>
              <a:buSzPct val="150000"/>
              <a:buFont typeface="Arial" panose="020B0604020202020204" pitchFamily="34" charset="0"/>
              <a:buChar char="•"/>
            </a:pPr>
            <a:r>
              <a:rPr kumimoji="1" lang="en-US" altLang="ru-RU" sz="1000" dirty="0">
                <a:solidFill>
                  <a:srgbClr val="333333"/>
                </a:solidFill>
                <a:cs typeface="Arial" panose="020B0604020202020204" pitchFamily="34" charset="0"/>
              </a:rPr>
              <a:t>Experimental modeling of thermohydraulic processes in two-phase liquid metal flows in the channels with fuel assemblies to substantiate fast reactor safety under emergency conditions (UTOP, ULOF, etc.).</a:t>
            </a:r>
          </a:p>
        </p:txBody>
      </p:sp>
      <p:graphicFrame>
        <p:nvGraphicFramePr>
          <p:cNvPr id="1166536" name="Group 200"/>
          <p:cNvGraphicFramePr>
            <a:graphicFrameLocks noGrp="1"/>
          </p:cNvGraphicFramePr>
          <p:nvPr>
            <p:extLst>
              <p:ext uri="{D42A27DB-BD31-4B8C-83A1-F6EECF244321}">
                <p14:modId xmlns:p14="http://schemas.microsoft.com/office/powerpoint/2010/main" val="3273062315"/>
              </p:ext>
            </p:extLst>
          </p:nvPr>
        </p:nvGraphicFramePr>
        <p:xfrm>
          <a:off x="3999620" y="1039978"/>
          <a:ext cx="4604631" cy="955765"/>
        </p:xfrm>
        <a:graphic>
          <a:graphicData uri="http://schemas.openxmlformats.org/drawingml/2006/table">
            <a:tbl>
              <a:tblPr/>
              <a:tblGrid>
                <a:gridCol w="1534877">
                  <a:extLst>
                    <a:ext uri="{9D8B030D-6E8A-4147-A177-3AD203B41FA5}">
                      <a16:colId xmlns:a16="http://schemas.microsoft.com/office/drawing/2014/main" xmlns="" val="20000"/>
                    </a:ext>
                  </a:extLst>
                </a:gridCol>
                <a:gridCol w="1534877">
                  <a:extLst>
                    <a:ext uri="{9D8B030D-6E8A-4147-A177-3AD203B41FA5}">
                      <a16:colId xmlns:a16="http://schemas.microsoft.com/office/drawing/2014/main" xmlns="" val="20001"/>
                    </a:ext>
                  </a:extLst>
                </a:gridCol>
                <a:gridCol w="1534877">
                  <a:extLst>
                    <a:ext uri="{9D8B030D-6E8A-4147-A177-3AD203B41FA5}">
                      <a16:colId xmlns:a16="http://schemas.microsoft.com/office/drawing/2014/main" xmlns="" val="20002"/>
                    </a:ext>
                  </a:extLst>
                </a:gridCol>
              </a:tblGrid>
              <a:tr h="162156">
                <a:tc>
                  <a:txBody>
                    <a:bodyPr/>
                    <a:lstStyle>
                      <a:lvl1pPr>
                        <a:lnSpc>
                          <a:spcPct val="110000"/>
                        </a:lnSpc>
                        <a:spcBef>
                          <a:spcPct val="40000"/>
                        </a:spcBef>
                        <a:spcAft>
                          <a:spcPct val="20000"/>
                        </a:spcAft>
                        <a:defRPr sz="1400">
                          <a:solidFill>
                            <a:schemeClr val="tx1"/>
                          </a:solidFill>
                          <a:latin typeface="Arial" charset="0"/>
                        </a:defRPr>
                      </a:lvl1pPr>
                      <a:lvl2pPr>
                        <a:lnSpc>
                          <a:spcPct val="110000"/>
                        </a:lnSpc>
                        <a:spcAft>
                          <a:spcPct val="20000"/>
                        </a:spcAft>
                        <a:defRPr sz="1200">
                          <a:solidFill>
                            <a:schemeClr val="tx1"/>
                          </a:solidFill>
                          <a:latin typeface="Arial" charset="0"/>
                        </a:defRPr>
                      </a:lvl2pPr>
                      <a:lvl3pPr>
                        <a:spcAft>
                          <a:spcPct val="30000"/>
                        </a:spcAft>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Coolant</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Na</a:t>
                      </a:r>
                    </a:p>
                  </a:txBody>
                  <a:tcPr marL="54050" marR="5405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Na</a:t>
                      </a: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K</a:t>
                      </a:r>
                    </a:p>
                  </a:txBody>
                  <a:tcPr marL="54050" marR="5405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71694">
                <a:tc>
                  <a:txBody>
                    <a:bodyPr/>
                    <a:lstStyle>
                      <a:lvl1pPr>
                        <a:lnSpc>
                          <a:spcPct val="110000"/>
                        </a:lnSpc>
                        <a:spcBef>
                          <a:spcPct val="40000"/>
                        </a:spcBef>
                        <a:spcAft>
                          <a:spcPct val="20000"/>
                        </a:spcAft>
                        <a:defRPr sz="1400">
                          <a:solidFill>
                            <a:schemeClr val="tx1"/>
                          </a:solidFill>
                          <a:latin typeface="Arial" charset="0"/>
                        </a:defRPr>
                      </a:lvl1pPr>
                      <a:lvl2pPr>
                        <a:lnSpc>
                          <a:spcPct val="110000"/>
                        </a:lnSpc>
                        <a:spcAft>
                          <a:spcPct val="20000"/>
                        </a:spcAft>
                        <a:defRPr sz="1200">
                          <a:solidFill>
                            <a:schemeClr val="tx1"/>
                          </a:solidFill>
                          <a:latin typeface="Arial" charset="0"/>
                        </a:defRPr>
                      </a:lvl2pPr>
                      <a:lvl3pPr>
                        <a:spcAft>
                          <a:spcPct val="30000"/>
                        </a:spcAft>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Flow rate</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a:t>
                      </a:r>
                      <a:r>
                        <a:rPr kumimoji="0" lang="ru-RU" altLang="ru-RU" sz="1000" b="0" i="0" u="none" strike="noStrike" cap="none" normalizeH="0" baseline="30000" dirty="0">
                          <a:ln>
                            <a:noFill/>
                          </a:ln>
                          <a:solidFill>
                            <a:schemeClr val="bg1"/>
                          </a:solidFill>
                          <a:effectLst/>
                          <a:latin typeface="Arial" panose="020B0604020202020204" pitchFamily="34" charset="0"/>
                          <a:cs typeface="Arial" panose="020B0604020202020204" pitchFamily="34" charset="0"/>
                        </a:rPr>
                        <a:t>3</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h</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50</a:t>
                      </a:r>
                    </a:p>
                  </a:txBody>
                  <a:tcPr marL="54050" marR="5405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5</a:t>
                      </a:r>
                    </a:p>
                  </a:txBody>
                  <a:tcPr marL="54050" marR="5405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2617">
                <a:tc>
                  <a:txBody>
                    <a:bodyPr/>
                    <a:lstStyle>
                      <a:lvl1pPr>
                        <a:lnSpc>
                          <a:spcPct val="110000"/>
                        </a:lnSpc>
                        <a:spcBef>
                          <a:spcPct val="40000"/>
                        </a:spcBef>
                        <a:spcAft>
                          <a:spcPct val="20000"/>
                        </a:spcAft>
                        <a:defRPr sz="1400">
                          <a:solidFill>
                            <a:schemeClr val="tx1"/>
                          </a:solidFill>
                          <a:latin typeface="Arial" charset="0"/>
                        </a:defRPr>
                      </a:lvl1pPr>
                      <a:lvl2pPr>
                        <a:lnSpc>
                          <a:spcPct val="110000"/>
                        </a:lnSpc>
                        <a:spcAft>
                          <a:spcPct val="20000"/>
                        </a:spcAft>
                        <a:defRPr sz="1200">
                          <a:solidFill>
                            <a:schemeClr val="tx1"/>
                          </a:solidFill>
                          <a:latin typeface="Arial" charset="0"/>
                        </a:defRPr>
                      </a:lvl2pPr>
                      <a:lvl3pPr>
                        <a:spcAft>
                          <a:spcPct val="30000"/>
                        </a:spcAft>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Pressure</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MPa</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p>
                  </a:txBody>
                  <a:tcPr marL="54050" marR="5405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0,6</a:t>
                      </a:r>
                    </a:p>
                  </a:txBody>
                  <a:tcPr marL="54050" marR="5405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97604">
                <a:tc>
                  <a:txBody>
                    <a:bodyPr/>
                    <a:lstStyle>
                      <a:lvl1pPr>
                        <a:lnSpc>
                          <a:spcPct val="110000"/>
                        </a:lnSpc>
                        <a:spcBef>
                          <a:spcPct val="40000"/>
                        </a:spcBef>
                        <a:spcAft>
                          <a:spcPct val="20000"/>
                        </a:spcAft>
                        <a:defRPr sz="1400">
                          <a:solidFill>
                            <a:schemeClr val="tx1"/>
                          </a:solidFill>
                          <a:latin typeface="Arial" charset="0"/>
                        </a:defRPr>
                      </a:lvl1pPr>
                      <a:lvl2pPr>
                        <a:lnSpc>
                          <a:spcPct val="110000"/>
                        </a:lnSpc>
                        <a:spcAft>
                          <a:spcPct val="20000"/>
                        </a:spcAft>
                        <a:defRPr sz="1200">
                          <a:solidFill>
                            <a:schemeClr val="tx1"/>
                          </a:solidFill>
                          <a:latin typeface="Arial" charset="0"/>
                        </a:defRPr>
                      </a:lvl2pPr>
                      <a:lvl3pPr>
                        <a:spcAft>
                          <a:spcPct val="30000"/>
                        </a:spcAft>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Temperature</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°C</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1000</a:t>
                      </a:r>
                      <a:endPar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54050" marR="5405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700</a:t>
                      </a:r>
                      <a:endPar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54050" marR="5405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71694">
                <a:tc>
                  <a:txBody>
                    <a:bodyPr/>
                    <a:lstStyle>
                      <a:lvl1pPr>
                        <a:lnSpc>
                          <a:spcPct val="110000"/>
                        </a:lnSpc>
                        <a:spcBef>
                          <a:spcPct val="40000"/>
                        </a:spcBef>
                        <a:spcAft>
                          <a:spcPct val="20000"/>
                        </a:spcAft>
                        <a:defRPr sz="1400">
                          <a:solidFill>
                            <a:schemeClr val="tx1"/>
                          </a:solidFill>
                          <a:latin typeface="Arial" charset="0"/>
                        </a:defRPr>
                      </a:lvl1pPr>
                      <a:lvl2pPr>
                        <a:lnSpc>
                          <a:spcPct val="110000"/>
                        </a:lnSpc>
                        <a:spcAft>
                          <a:spcPct val="20000"/>
                        </a:spcAft>
                        <a:defRPr sz="1200">
                          <a:solidFill>
                            <a:schemeClr val="tx1"/>
                          </a:solidFill>
                          <a:latin typeface="Arial" charset="0"/>
                        </a:defRPr>
                      </a:lvl2pPr>
                      <a:lvl3pPr>
                        <a:spcAft>
                          <a:spcPct val="30000"/>
                        </a:spcAft>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Power</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kW</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cs typeface="Arial" panose="020B0604020202020204" pitchFamily="34" charset="0"/>
                        </a:rPr>
                        <a:t>150</a:t>
                      </a: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0</a:t>
                      </a:r>
                    </a:p>
                  </a:txBody>
                  <a:tcPr marL="54050" marR="5405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750</a:t>
                      </a:r>
                    </a:p>
                  </a:txBody>
                  <a:tcPr marL="54050" marR="5405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4607" name="Text Box 125"/>
          <p:cNvSpPr txBox="1">
            <a:spLocks noChangeArrowheads="1"/>
          </p:cNvSpPr>
          <p:nvPr/>
        </p:nvSpPr>
        <p:spPr bwMode="auto">
          <a:xfrm>
            <a:off x="539750" y="391673"/>
            <a:ext cx="7347285" cy="707886"/>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Bef>
                <a:spcPct val="50000"/>
              </a:spcBef>
              <a:spcAft>
                <a:spcPct val="20000"/>
              </a:spcAft>
            </a:pPr>
            <a:r>
              <a:rPr kumimoji="1" lang="en-US" altLang="ru-RU" sz="2300" b="1" dirty="0">
                <a:solidFill>
                  <a:srgbClr val="333333"/>
                </a:solidFill>
                <a:cs typeface="Arial" panose="020B0604020202020204" pitchFamily="34" charset="0"/>
              </a:rPr>
              <a:t>Test facility "AR-1" (high-temperature liquid-metal test facility)</a:t>
            </a:r>
          </a:p>
        </p:txBody>
      </p:sp>
      <p:pic>
        <p:nvPicPr>
          <p:cNvPr id="24608" name="Picture 135" descr="IMG_52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4655" y="2132998"/>
            <a:ext cx="2012808" cy="270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3982" y="2132998"/>
            <a:ext cx="1593490" cy="20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0" name="TextBox 1"/>
          <p:cNvSpPr txBox="1">
            <a:spLocks noChangeArrowheads="1"/>
          </p:cNvSpPr>
          <p:nvPr/>
        </p:nvSpPr>
        <p:spPr bwMode="auto">
          <a:xfrm>
            <a:off x="7123415" y="4286289"/>
            <a:ext cx="15671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lgn="ctr"/>
            <a:r>
              <a:rPr lang="en-US" altLang="ru-RU" sz="1000" dirty="0">
                <a:solidFill>
                  <a:srgbClr val="333333"/>
                </a:solidFill>
                <a:cs typeface="Arial" panose="020B0604020202020204" pitchFamily="34" charset="0"/>
              </a:rPr>
              <a:t>Test model to study sodium boiling</a:t>
            </a:r>
          </a:p>
          <a:p>
            <a:pPr algn="ctr"/>
            <a:r>
              <a:rPr lang="en-US" altLang="ru-RU" sz="1000" dirty="0">
                <a:solidFill>
                  <a:srgbClr val="333333"/>
                </a:solidFill>
                <a:cs typeface="Arial" panose="020B0604020202020204" pitchFamily="34" charset="0"/>
              </a:rPr>
              <a:t>in the FA in the core</a:t>
            </a:r>
          </a:p>
        </p:txBody>
      </p:sp>
      <p:pic>
        <p:nvPicPr>
          <p:cNvPr id="24611"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3566" y="2120606"/>
            <a:ext cx="1034569" cy="2719682"/>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17961" dir="2700000" algn="ctr" rotWithShape="0">
                    <a:srgbClr val="888F95"/>
                  </a:outerShdw>
                </a:effectLst>
              </a14:hiddenEffects>
            </a:ext>
          </a:extLst>
        </p:spPr>
      </p:pic>
      <p:sp>
        <p:nvSpPr>
          <p:cNvPr id="11" name="Text Box 8">
            <a:extLst>
              <a:ext uri="{FF2B5EF4-FFF2-40B4-BE49-F238E27FC236}">
                <a16:creationId xmlns:a16="http://schemas.microsoft.com/office/drawing/2014/main" xmlns="" id="{03DBBDC7-6962-F04F-9150-DF0A77F05FC3}"/>
              </a:ext>
            </a:extLst>
          </p:cNvPr>
          <p:cNvSpPr txBox="1">
            <a:spLocks noChangeArrowheads="1"/>
          </p:cNvSpPr>
          <p:nvPr/>
        </p:nvSpPr>
        <p:spPr bwMode="auto">
          <a:xfrm>
            <a:off x="598306" y="2638060"/>
            <a:ext cx="3247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Aft>
                <a:spcPct val="50000"/>
              </a:spcAft>
              <a:defRPr/>
            </a:pPr>
            <a:r>
              <a:rPr kumimoji="1" lang="en-US" altLang="ru-RU" sz="1000" dirty="0">
                <a:solidFill>
                  <a:srgbClr val="333333"/>
                </a:solidFill>
                <a:cs typeface="Arial" panose="020B0604020202020204" pitchFamily="34" charset="0"/>
              </a:rPr>
              <a:t>The parameters measured: power, flow rate, temperature, velocity, pressure in the gas loop and coolant, indication of boiling condition (acoustic transducers, potentiometry)</a:t>
            </a:r>
            <a:endParaRPr kumimoji="1" lang="ru-RU" altLang="ru-RU" sz="1000" dirty="0">
              <a:solidFill>
                <a:srgbClr val="333333"/>
              </a:solidFill>
              <a:cs typeface="Arial" panose="020B0604020202020204" pitchFamily="34" charset="0"/>
            </a:endParaRPr>
          </a:p>
        </p:txBody>
      </p:sp>
    </p:spTree>
    <p:extLst>
      <p:ext uri="{BB962C8B-B14F-4D97-AF65-F5344CB8AC3E}">
        <p14:creationId xmlns:p14="http://schemas.microsoft.com/office/powerpoint/2010/main" val="403720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2"/>
          <p:cNvSpPr txBox="1">
            <a:spLocks noChangeArrowheads="1"/>
          </p:cNvSpPr>
          <p:nvPr/>
        </p:nvSpPr>
        <p:spPr bwMode="auto">
          <a:xfrm>
            <a:off x="639903" y="1234627"/>
            <a:ext cx="5178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a:spcBef>
                <a:spcPct val="50000"/>
              </a:spcBef>
              <a:spcAft>
                <a:spcPct val="0"/>
              </a:spcAft>
            </a:pPr>
            <a:r>
              <a:rPr kumimoji="1" lang="en-US" altLang="ru-RU" sz="1000" dirty="0">
                <a:solidFill>
                  <a:srgbClr val="333333"/>
                </a:solidFill>
                <a:cs typeface="Arial" panose="020B0604020202020204" pitchFamily="34" charset="0"/>
              </a:rPr>
              <a:t>The "SPRUT" facility is designed to study thermal-hydraulic characteristics of steam generators in reactors with liquid metal coolants</a:t>
            </a:r>
            <a:endParaRPr kumimoji="1" lang="ru-RU" altLang="ru-RU" sz="1000" dirty="0">
              <a:solidFill>
                <a:srgbClr val="333333"/>
              </a:solidFill>
              <a:cs typeface="Arial" panose="020B0604020202020204" pitchFamily="34" charset="0"/>
            </a:endParaRPr>
          </a:p>
        </p:txBody>
      </p:sp>
      <p:sp>
        <p:nvSpPr>
          <p:cNvPr id="31748" name="Text Box 4"/>
          <p:cNvSpPr txBox="1">
            <a:spLocks noChangeArrowheads="1"/>
          </p:cNvSpPr>
          <p:nvPr/>
        </p:nvSpPr>
        <p:spPr bwMode="auto">
          <a:xfrm>
            <a:off x="496754" y="1795162"/>
            <a:ext cx="547688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3050" indent="-273050">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a:spcBef>
                <a:spcPct val="10000"/>
              </a:spcBef>
              <a:spcAft>
                <a:spcPct val="10000"/>
              </a:spcAft>
            </a:pPr>
            <a:r>
              <a:rPr kumimoji="1" lang="en-US" altLang="ru-RU" sz="1000" dirty="0">
                <a:solidFill>
                  <a:srgbClr val="333333"/>
                </a:solidFill>
                <a:cs typeface="Arial" panose="020B0604020202020204" pitchFamily="34" charset="0"/>
              </a:rPr>
              <a:t>Performance capabilities of the test facility:</a:t>
            </a:r>
          </a:p>
          <a:p>
            <a:pPr marL="360363" indent="-179388">
              <a:spcBef>
                <a:spcPct val="10000"/>
              </a:spcBef>
              <a:spcAft>
                <a:spcPct val="10000"/>
              </a:spcAft>
              <a:buClr>
                <a:srgbClr val="003274"/>
              </a:buClr>
              <a:buSzPct val="150000"/>
              <a:buFont typeface="Arial" panose="020B0604020202020204" pitchFamily="34" charset="0"/>
              <a:buChar char="•"/>
              <a:tabLst>
                <a:tab pos="360363" algn="l"/>
              </a:tabLst>
            </a:pPr>
            <a:r>
              <a:rPr kumimoji="1" lang="en-US" altLang="ru-RU" sz="1000" dirty="0">
                <a:solidFill>
                  <a:srgbClr val="333333"/>
                </a:solidFill>
                <a:cs typeface="Arial" panose="020B0604020202020204" pitchFamily="34" charset="0"/>
              </a:rPr>
              <a:t>Research into steam-water flow characteristics in various channels (pipes (tubes), annular channels, Field channels, etc.).</a:t>
            </a:r>
          </a:p>
          <a:p>
            <a:pPr marL="360363" indent="-179388">
              <a:spcBef>
                <a:spcPct val="10000"/>
              </a:spcBef>
              <a:spcAft>
                <a:spcPct val="10000"/>
              </a:spcAft>
              <a:buClr>
                <a:srgbClr val="003274"/>
              </a:buClr>
              <a:buSzPct val="150000"/>
              <a:buFont typeface="Arial" panose="020B0604020202020204" pitchFamily="34" charset="0"/>
              <a:buChar char="•"/>
              <a:tabLst>
                <a:tab pos="360363" algn="l"/>
              </a:tabLst>
            </a:pPr>
            <a:r>
              <a:rPr kumimoji="1" lang="en-US" altLang="ru-RU" sz="1000" dirty="0">
                <a:solidFill>
                  <a:srgbClr val="333333"/>
                </a:solidFill>
                <a:cs typeface="Arial" panose="020B0604020202020204" pitchFamily="34" charset="0"/>
              </a:rPr>
              <a:t>Studies of heat flux distribution and heat transfer coefficients along the length of steam-generating tubes under nominal and starting operation conditions, wall temperature pulsations, heat transfer and stability of operation of parallel channels, dynamic conditions (in case of fluctuating water flow), emergency conditions to justify steam generators of reactors with various liquid metal coolants.</a:t>
            </a:r>
          </a:p>
          <a:p>
            <a:pPr marL="360363" indent="-179388">
              <a:spcBef>
                <a:spcPct val="10000"/>
              </a:spcBef>
              <a:spcAft>
                <a:spcPct val="10000"/>
              </a:spcAft>
              <a:buClr>
                <a:srgbClr val="003274"/>
              </a:buClr>
              <a:buSzPct val="150000"/>
              <a:buFont typeface="Arial" panose="020B0604020202020204" pitchFamily="34" charset="0"/>
              <a:buChar char="•"/>
              <a:tabLst>
                <a:tab pos="360363" algn="l"/>
              </a:tabLst>
            </a:pPr>
            <a:r>
              <a:rPr kumimoji="1" lang="en-US" altLang="ru-RU" sz="1000" dirty="0">
                <a:solidFill>
                  <a:srgbClr val="333333"/>
                </a:solidFill>
                <a:cs typeface="Arial" panose="020B0604020202020204" pitchFamily="34" charset="0"/>
              </a:rPr>
              <a:t>Research into corrosion resistance of steam generator tubes.</a:t>
            </a:r>
          </a:p>
          <a:p>
            <a:pPr marL="360363" indent="-179388">
              <a:spcBef>
                <a:spcPct val="10000"/>
              </a:spcBef>
              <a:spcAft>
                <a:spcPct val="10000"/>
              </a:spcAft>
              <a:buClr>
                <a:srgbClr val="003274"/>
              </a:buClr>
              <a:buSzPct val="150000"/>
              <a:buFont typeface="Arial" panose="020B0604020202020204" pitchFamily="34" charset="0"/>
              <a:buChar char="•"/>
              <a:tabLst>
                <a:tab pos="360363" algn="l"/>
              </a:tabLst>
            </a:pPr>
            <a:r>
              <a:rPr kumimoji="1" lang="en-US" altLang="ru-RU" sz="1000" dirty="0">
                <a:solidFill>
                  <a:srgbClr val="333333"/>
                </a:solidFill>
                <a:cs typeface="Arial" panose="020B0604020202020204" pitchFamily="34" charset="0"/>
              </a:rPr>
              <a:t>Development of water chemistry and pipe (tube) flushing.</a:t>
            </a:r>
          </a:p>
        </p:txBody>
      </p:sp>
      <p:sp>
        <p:nvSpPr>
          <p:cNvPr id="31749" name="Text Box 35"/>
          <p:cNvSpPr txBox="1">
            <a:spLocks noChangeArrowheads="1"/>
          </p:cNvSpPr>
          <p:nvPr/>
        </p:nvSpPr>
        <p:spPr bwMode="auto">
          <a:xfrm>
            <a:off x="539750" y="377590"/>
            <a:ext cx="7162483" cy="707886"/>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a:spcBef>
                <a:spcPct val="50000"/>
              </a:spcBef>
            </a:pPr>
            <a:r>
              <a:rPr kumimoji="1" lang="en-US" altLang="ru-RU" sz="2300" b="1" dirty="0">
                <a:solidFill>
                  <a:srgbClr val="333333"/>
                </a:solidFill>
                <a:cs typeface="Arial" panose="020B0604020202020204" pitchFamily="34" charset="0"/>
              </a:rPr>
              <a:t>Test facility "SPRUT" (multipurpose liquid metal test facility)</a:t>
            </a:r>
            <a:endParaRPr kumimoji="1" lang="ru-RU" altLang="ru-RU" sz="2300" b="1" dirty="0">
              <a:solidFill>
                <a:srgbClr val="333333"/>
              </a:solidFill>
              <a:cs typeface="Arial" panose="020B0604020202020204" pitchFamily="34" charset="0"/>
            </a:endParaRPr>
          </a:p>
        </p:txBody>
      </p:sp>
      <p:sp>
        <p:nvSpPr>
          <p:cNvPr id="31750" name="Rectangle 37"/>
          <p:cNvSpPr>
            <a:spLocks noChangeArrowheads="1"/>
          </p:cNvSpPr>
          <p:nvPr/>
        </p:nvSpPr>
        <p:spPr bwMode="auto">
          <a:xfrm>
            <a:off x="1139826" y="792840"/>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eaLnBrk="1" hangingPunct="1">
              <a:spcBef>
                <a:spcPct val="0"/>
              </a:spcBef>
              <a:spcAft>
                <a:spcPct val="0"/>
              </a:spcAft>
            </a:pPr>
            <a:endParaRPr lang="ru-RU" altLang="ru-RU" sz="1351">
              <a:solidFill>
                <a:schemeClr val="tx1"/>
              </a:solidFill>
            </a:endParaRPr>
          </a:p>
        </p:txBody>
      </p:sp>
      <p:pic>
        <p:nvPicPr>
          <p:cNvPr id="31751" name="Picture 36" descr="P1010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0532" y="1012800"/>
            <a:ext cx="2432316" cy="181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38"/>
          <p:cNvSpPr>
            <a:spLocks noChangeArrowheads="1"/>
          </p:cNvSpPr>
          <p:nvPr/>
        </p:nvSpPr>
        <p:spPr bwMode="auto">
          <a:xfrm>
            <a:off x="1139826" y="4143978"/>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eaLnBrk="1" hangingPunct="1">
              <a:spcBef>
                <a:spcPct val="0"/>
              </a:spcBef>
              <a:spcAft>
                <a:spcPct val="0"/>
              </a:spcAft>
            </a:pPr>
            <a:endParaRPr lang="ru-RU" altLang="ru-RU" sz="1351">
              <a:solidFill>
                <a:schemeClr val="tx1"/>
              </a:solidFill>
            </a:endParaRPr>
          </a:p>
        </p:txBody>
      </p:sp>
      <p:graphicFrame>
        <p:nvGraphicFramePr>
          <p:cNvPr id="1198326" name="Group 246"/>
          <p:cNvGraphicFramePr>
            <a:graphicFrameLocks noGrp="1"/>
          </p:cNvGraphicFramePr>
          <p:nvPr>
            <p:extLst>
              <p:ext uri="{D42A27DB-BD31-4B8C-83A1-F6EECF244321}">
                <p14:modId xmlns:p14="http://schemas.microsoft.com/office/powerpoint/2010/main" val="1024714667"/>
              </p:ext>
            </p:extLst>
          </p:nvPr>
        </p:nvGraphicFramePr>
        <p:xfrm>
          <a:off x="639903" y="3627590"/>
          <a:ext cx="5099050" cy="1069813"/>
        </p:xfrm>
        <a:graphic>
          <a:graphicData uri="http://schemas.openxmlformats.org/drawingml/2006/table">
            <a:tbl>
              <a:tblPr/>
              <a:tblGrid>
                <a:gridCol w="1135538">
                  <a:extLst>
                    <a:ext uri="{9D8B030D-6E8A-4147-A177-3AD203B41FA5}">
                      <a16:colId xmlns:a16="http://schemas.microsoft.com/office/drawing/2014/main" xmlns="" val="20000"/>
                    </a:ext>
                  </a:extLst>
                </a:gridCol>
                <a:gridCol w="1440945">
                  <a:extLst>
                    <a:ext uri="{9D8B030D-6E8A-4147-A177-3AD203B41FA5}">
                      <a16:colId xmlns:a16="http://schemas.microsoft.com/office/drawing/2014/main" xmlns="" val="20001"/>
                    </a:ext>
                  </a:extLst>
                </a:gridCol>
                <a:gridCol w="920449">
                  <a:extLst>
                    <a:ext uri="{9D8B030D-6E8A-4147-A177-3AD203B41FA5}">
                      <a16:colId xmlns:a16="http://schemas.microsoft.com/office/drawing/2014/main" xmlns="" val="20002"/>
                    </a:ext>
                  </a:extLst>
                </a:gridCol>
                <a:gridCol w="866530">
                  <a:extLst>
                    <a:ext uri="{9D8B030D-6E8A-4147-A177-3AD203B41FA5}">
                      <a16:colId xmlns:a16="http://schemas.microsoft.com/office/drawing/2014/main" xmlns="" val="20003"/>
                    </a:ext>
                  </a:extLst>
                </a:gridCol>
                <a:gridCol w="735588">
                  <a:extLst>
                    <a:ext uri="{9D8B030D-6E8A-4147-A177-3AD203B41FA5}">
                      <a16:colId xmlns:a16="http://schemas.microsoft.com/office/drawing/2014/main" xmlns="" val="20004"/>
                    </a:ext>
                  </a:extLst>
                </a:gridCol>
              </a:tblGrid>
              <a:tr h="172720">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Loop </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2</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3</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4</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76835">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Coolant</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Na</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Pb</a:t>
                      </a: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Bi</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H</a:t>
                      </a:r>
                      <a:r>
                        <a:rPr kumimoji="0" lang="en-US" altLang="ru-RU" sz="10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2</a:t>
                      </a:r>
                      <a:r>
                        <a:rPr kumimoji="0" lang="en-US"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O</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Na-K</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6835">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Flow rate</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m</a:t>
                      </a:r>
                      <a:r>
                        <a:rPr kumimoji="0" lang="ru-RU" altLang="ru-RU" sz="1000" b="0" i="0" u="none" strike="noStrike" cap="none" normalizeH="0" baseline="30000" dirty="0">
                          <a:ln>
                            <a:noFill/>
                          </a:ln>
                          <a:solidFill>
                            <a:schemeClr val="bg1"/>
                          </a:solidFill>
                          <a:effectLst/>
                          <a:latin typeface="Arial" panose="020B0604020202020204" pitchFamily="34" charset="0"/>
                          <a:ea typeface="Times New Roman" pitchFamily="18" charset="0"/>
                          <a:cs typeface="Arial" panose="020B0604020202020204" pitchFamily="34" charset="0"/>
                        </a:rPr>
                        <a:t>3</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h</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5</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2</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76835">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Pressure</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mPa</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1,5</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20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0,5</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9753">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Temperature</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С</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600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600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500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250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76835">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Power</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kW</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600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1000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1200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15</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31797" name="Picture 2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532" y="2910187"/>
            <a:ext cx="2432316" cy="182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8A991CA4-489F-4CA2-A404-DE631ABADCBE}"/>
              </a:ext>
            </a:extLst>
          </p:cNvPr>
          <p:cNvSpPr/>
          <p:nvPr/>
        </p:nvSpPr>
        <p:spPr>
          <a:xfrm>
            <a:off x="541152" y="1177060"/>
            <a:ext cx="70338" cy="5400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674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611489" y="915919"/>
            <a:ext cx="81372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Aft>
                <a:spcPct val="50000"/>
              </a:spcAft>
              <a:defRPr/>
            </a:pPr>
            <a:r>
              <a:rPr kumimoji="1" lang="en-US" altLang="ru-RU" sz="1200" b="1" dirty="0">
                <a:solidFill>
                  <a:srgbClr val="003274"/>
                </a:solidFill>
                <a:cs typeface="Arial" panose="020B0604020202020204" pitchFamily="34" charset="0"/>
              </a:rPr>
              <a:t>Test facility "</a:t>
            </a:r>
            <a:r>
              <a:rPr kumimoji="1" lang="en-US" altLang="ru-RU" sz="1200" b="1" dirty="0" err="1">
                <a:solidFill>
                  <a:srgbClr val="003274"/>
                </a:solidFill>
                <a:cs typeface="Arial" panose="020B0604020202020204" pitchFamily="34" charset="0"/>
              </a:rPr>
              <a:t>Protva</a:t>
            </a:r>
            <a:r>
              <a:rPr kumimoji="1" lang="en-US" altLang="ru-RU" sz="1200" b="1" dirty="0">
                <a:solidFill>
                  <a:srgbClr val="003274"/>
                </a:solidFill>
                <a:cs typeface="Arial" panose="020B0604020202020204" pitchFamily="34" charset="0"/>
              </a:rPr>
              <a:t>-1</a:t>
            </a:r>
            <a:r>
              <a:rPr kumimoji="1" lang="ru-RU" altLang="ru-RU" sz="1200" b="1" dirty="0">
                <a:solidFill>
                  <a:srgbClr val="FFFFFF"/>
                </a:solidFill>
                <a:cs typeface="Arial" panose="020B0604020202020204" pitchFamily="34" charset="0"/>
              </a:rPr>
              <a:t> </a:t>
            </a:r>
            <a:r>
              <a:rPr kumimoji="1" lang="en-US" altLang="ru-RU" sz="1200" dirty="0">
                <a:solidFill>
                  <a:srgbClr val="333333"/>
                </a:solidFill>
                <a:cs typeface="Arial" panose="020B0604020202020204" pitchFamily="34" charset="0"/>
              </a:rPr>
              <a:t>is designed to solve the issues of sodium coolant technology as applied to fast reactor, including such tasks as to study mass transfer of impurities in a circulation loop with sodium, to study the improved methods for sodium purification from impurities, to test the devices that control impurities in the coolant.</a:t>
            </a:r>
          </a:p>
        </p:txBody>
      </p:sp>
      <p:sp>
        <p:nvSpPr>
          <p:cNvPr id="27652" name="Text Box 3"/>
          <p:cNvSpPr txBox="1">
            <a:spLocks noChangeArrowheads="1"/>
          </p:cNvSpPr>
          <p:nvPr/>
        </p:nvSpPr>
        <p:spPr bwMode="auto">
          <a:xfrm>
            <a:off x="460269" y="3618096"/>
            <a:ext cx="60262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0975" indent="-180975" defTabSz="271463">
              <a:defRPr sz="1600">
                <a:solidFill>
                  <a:schemeClr val="hlink"/>
                </a:solidFill>
                <a:latin typeface="Arial" panose="020B0604020202020204" pitchFamily="34" charset="0"/>
              </a:defRPr>
            </a:lvl1pPr>
            <a:lvl2pPr marL="742950" indent="-285750" defTabSz="271463">
              <a:defRPr sz="1600">
                <a:solidFill>
                  <a:schemeClr val="hlink"/>
                </a:solidFill>
                <a:latin typeface="Arial" panose="020B0604020202020204" pitchFamily="34" charset="0"/>
              </a:defRPr>
            </a:lvl2pPr>
            <a:lvl3pPr marL="1143000" indent="-228600" defTabSz="271463">
              <a:defRPr sz="1600">
                <a:solidFill>
                  <a:schemeClr val="hlink"/>
                </a:solidFill>
                <a:latin typeface="Arial" panose="020B0604020202020204" pitchFamily="34" charset="0"/>
              </a:defRPr>
            </a:lvl3pPr>
            <a:lvl4pPr marL="1600200" indent="-228600" defTabSz="271463">
              <a:defRPr sz="1600">
                <a:solidFill>
                  <a:schemeClr val="hlink"/>
                </a:solidFill>
                <a:latin typeface="Arial" panose="020B0604020202020204" pitchFamily="34" charset="0"/>
              </a:defRPr>
            </a:lvl4pPr>
            <a:lvl5pPr marL="2057400" indent="-228600" defTabSz="271463">
              <a:defRPr sz="1600">
                <a:solidFill>
                  <a:schemeClr val="hlink"/>
                </a:solidFill>
                <a:latin typeface="Arial" panose="020B0604020202020204" pitchFamily="34" charset="0"/>
              </a:defRPr>
            </a:lvl5pPr>
            <a:lvl6pPr marL="2514600" indent="-228600" defTabSz="271463" eaLnBrk="0" fontAlgn="base" hangingPunct="0">
              <a:spcBef>
                <a:spcPct val="0"/>
              </a:spcBef>
              <a:spcAft>
                <a:spcPct val="0"/>
              </a:spcAft>
              <a:defRPr sz="1600">
                <a:solidFill>
                  <a:schemeClr val="hlink"/>
                </a:solidFill>
                <a:latin typeface="Arial" panose="020B0604020202020204" pitchFamily="34" charset="0"/>
              </a:defRPr>
            </a:lvl6pPr>
            <a:lvl7pPr marL="2971800" indent="-228600" defTabSz="271463" eaLnBrk="0" fontAlgn="base" hangingPunct="0">
              <a:spcBef>
                <a:spcPct val="0"/>
              </a:spcBef>
              <a:spcAft>
                <a:spcPct val="0"/>
              </a:spcAft>
              <a:defRPr sz="1600">
                <a:solidFill>
                  <a:schemeClr val="hlink"/>
                </a:solidFill>
                <a:latin typeface="Arial" panose="020B0604020202020204" pitchFamily="34" charset="0"/>
              </a:defRPr>
            </a:lvl7pPr>
            <a:lvl8pPr marL="3429000" indent="-228600" defTabSz="271463" eaLnBrk="0" fontAlgn="base" hangingPunct="0">
              <a:spcBef>
                <a:spcPct val="0"/>
              </a:spcBef>
              <a:spcAft>
                <a:spcPct val="0"/>
              </a:spcAft>
              <a:defRPr sz="1600">
                <a:solidFill>
                  <a:schemeClr val="hlink"/>
                </a:solidFill>
                <a:latin typeface="Arial" panose="020B0604020202020204" pitchFamily="34" charset="0"/>
              </a:defRPr>
            </a:lvl8pPr>
            <a:lvl9pPr marL="3886200" indent="-228600" defTabSz="271463" eaLnBrk="0" fontAlgn="base" hangingPunct="0">
              <a:spcBef>
                <a:spcPct val="0"/>
              </a:spcBef>
              <a:spcAft>
                <a:spcPct val="0"/>
              </a:spcAft>
              <a:defRPr sz="1600">
                <a:solidFill>
                  <a:schemeClr val="hlink"/>
                </a:solidFill>
                <a:latin typeface="Arial" panose="020B0604020202020204" pitchFamily="34" charset="0"/>
              </a:defRPr>
            </a:lvl9pPr>
          </a:lstStyle>
          <a:p>
            <a:r>
              <a:rPr kumimoji="1" lang="en-US" altLang="ru-RU" sz="1200" dirty="0">
                <a:solidFill>
                  <a:srgbClr val="333333"/>
                </a:solidFill>
              </a:rPr>
              <a:t>Performance capabilities of the test facility:</a:t>
            </a:r>
          </a:p>
          <a:p>
            <a:pPr>
              <a:buClr>
                <a:srgbClr val="003274"/>
              </a:buClr>
              <a:buSzPct val="150000"/>
              <a:buFont typeface="Arial" panose="020B0604020202020204" pitchFamily="34" charset="0"/>
              <a:buChar char="•"/>
            </a:pPr>
            <a:r>
              <a:rPr kumimoji="1" lang="en-US" altLang="ru-RU" sz="1200" dirty="0">
                <a:solidFill>
                  <a:srgbClr val="333333"/>
                </a:solidFill>
              </a:rPr>
              <a:t>Studies of impurities mass transfer (oxygen, hydrogen, water, organic impurities) in a high-temperature non-isothermal sodium loop. </a:t>
            </a:r>
          </a:p>
          <a:p>
            <a:pPr>
              <a:buClr>
                <a:srgbClr val="003274"/>
              </a:buClr>
              <a:buSzPct val="150000"/>
              <a:buFont typeface="Arial" panose="020B0604020202020204" pitchFamily="34" charset="0"/>
              <a:buChar char="•"/>
            </a:pPr>
            <a:r>
              <a:rPr kumimoji="1" lang="en-US" altLang="ru-RU" sz="1200" dirty="0">
                <a:solidFill>
                  <a:srgbClr val="333333"/>
                </a:solidFill>
              </a:rPr>
              <a:t>Studies of methods and tools to purify sodium coolant from impurities.</a:t>
            </a:r>
          </a:p>
          <a:p>
            <a:pPr>
              <a:buClr>
                <a:srgbClr val="003274"/>
              </a:buClr>
              <a:buSzPct val="150000"/>
              <a:buFont typeface="Arial" panose="020B0604020202020204" pitchFamily="34" charset="0"/>
              <a:buChar char="•"/>
            </a:pPr>
            <a:r>
              <a:rPr kumimoji="1" lang="en-US" altLang="ru-RU" sz="1200" dirty="0">
                <a:solidFill>
                  <a:srgbClr val="333333"/>
                </a:solidFill>
              </a:rPr>
              <a:t>Studies of methods and tools to control impurities in sodium coolant.</a:t>
            </a:r>
          </a:p>
        </p:txBody>
      </p:sp>
      <p:sp>
        <p:nvSpPr>
          <p:cNvPr id="27653" name="Text Box 4"/>
          <p:cNvSpPr txBox="1">
            <a:spLocks noChangeArrowheads="1"/>
          </p:cNvSpPr>
          <p:nvPr/>
        </p:nvSpPr>
        <p:spPr bwMode="auto">
          <a:xfrm>
            <a:off x="539750" y="381674"/>
            <a:ext cx="7511143" cy="353943"/>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Bef>
                <a:spcPct val="50000"/>
              </a:spcBef>
              <a:spcAft>
                <a:spcPct val="20000"/>
              </a:spcAft>
            </a:pPr>
            <a:r>
              <a:rPr kumimoji="1" lang="en-US" altLang="ru-RU" sz="2300" b="1" dirty="0">
                <a:solidFill>
                  <a:srgbClr val="333333"/>
                </a:solidFill>
                <a:cs typeface="Arial" panose="020B0604020202020204" pitchFamily="34" charset="0"/>
              </a:rPr>
              <a:t>Liquid metal test facility "Protva-1"</a:t>
            </a:r>
            <a:endParaRPr kumimoji="1" lang="ru-RU" altLang="ru-RU" sz="2300" b="1" dirty="0">
              <a:solidFill>
                <a:srgbClr val="333333"/>
              </a:solidFill>
              <a:cs typeface="Arial" panose="020B0604020202020204" pitchFamily="34" charset="0"/>
            </a:endParaRPr>
          </a:p>
        </p:txBody>
      </p:sp>
      <p:sp>
        <p:nvSpPr>
          <p:cNvPr id="27654" name="Rectangle 5"/>
          <p:cNvSpPr>
            <a:spLocks noChangeArrowheads="1"/>
          </p:cNvSpPr>
          <p:nvPr/>
        </p:nvSpPr>
        <p:spPr bwMode="auto">
          <a:xfrm>
            <a:off x="1139826" y="801779"/>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sp>
        <p:nvSpPr>
          <p:cNvPr id="27655" name="Rectangle 6"/>
          <p:cNvSpPr>
            <a:spLocks noChangeArrowheads="1"/>
          </p:cNvSpPr>
          <p:nvPr/>
        </p:nvSpPr>
        <p:spPr bwMode="auto">
          <a:xfrm>
            <a:off x="1144623" y="3970623"/>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sp>
        <p:nvSpPr>
          <p:cNvPr id="27656" name="Rectangle 7"/>
          <p:cNvSpPr>
            <a:spLocks noChangeArrowheads="1"/>
          </p:cNvSpPr>
          <p:nvPr/>
        </p:nvSpPr>
        <p:spPr bwMode="auto">
          <a:xfrm>
            <a:off x="1139826" y="792840"/>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tabLst>
                <a:tab pos="3905250" algn="l"/>
              </a:tabLst>
              <a:defRPr sz="1600">
                <a:solidFill>
                  <a:schemeClr val="hlink"/>
                </a:solidFill>
                <a:latin typeface="Arial" panose="020B0604020202020204" pitchFamily="34" charset="0"/>
              </a:defRPr>
            </a:lvl1pPr>
            <a:lvl2pPr marL="742950" indent="-285750">
              <a:tabLst>
                <a:tab pos="3905250" algn="l"/>
              </a:tabLst>
              <a:defRPr sz="1600">
                <a:solidFill>
                  <a:schemeClr val="hlink"/>
                </a:solidFill>
                <a:latin typeface="Arial" panose="020B0604020202020204" pitchFamily="34" charset="0"/>
              </a:defRPr>
            </a:lvl2pPr>
            <a:lvl3pPr marL="1143000" indent="-228600">
              <a:tabLst>
                <a:tab pos="3905250" algn="l"/>
              </a:tabLst>
              <a:defRPr sz="1600">
                <a:solidFill>
                  <a:schemeClr val="hlink"/>
                </a:solidFill>
                <a:latin typeface="Arial" panose="020B0604020202020204" pitchFamily="34" charset="0"/>
              </a:defRPr>
            </a:lvl3pPr>
            <a:lvl4pPr marL="1600200" indent="-228600">
              <a:tabLst>
                <a:tab pos="3905250" algn="l"/>
              </a:tabLst>
              <a:defRPr sz="1600">
                <a:solidFill>
                  <a:schemeClr val="hlink"/>
                </a:solidFill>
                <a:latin typeface="Arial" panose="020B0604020202020204" pitchFamily="34" charset="0"/>
              </a:defRPr>
            </a:lvl4pPr>
            <a:lvl5pPr marL="2057400" indent="-228600">
              <a:tabLst>
                <a:tab pos="3905250" algn="l"/>
              </a:tabLst>
              <a:defRPr sz="1600">
                <a:solidFill>
                  <a:schemeClr val="hlink"/>
                </a:solidFill>
                <a:latin typeface="Arial" panose="020B0604020202020204" pitchFamily="34" charset="0"/>
              </a:defRPr>
            </a:lvl5pPr>
            <a:lvl6pPr marL="25146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6pPr>
            <a:lvl7pPr marL="29718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7pPr>
            <a:lvl8pPr marL="34290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8pPr>
            <a:lvl9pPr marL="38862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sp>
        <p:nvSpPr>
          <p:cNvPr id="27657" name="Rectangle 9"/>
          <p:cNvSpPr>
            <a:spLocks noChangeArrowheads="1"/>
          </p:cNvSpPr>
          <p:nvPr/>
        </p:nvSpPr>
        <p:spPr bwMode="auto">
          <a:xfrm>
            <a:off x="1144623" y="3970623"/>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sp>
        <p:nvSpPr>
          <p:cNvPr id="27658" name="Rectangle 42"/>
          <p:cNvSpPr>
            <a:spLocks noChangeArrowheads="1"/>
          </p:cNvSpPr>
          <p:nvPr/>
        </p:nvSpPr>
        <p:spPr bwMode="auto">
          <a:xfrm>
            <a:off x="1144623" y="3939043"/>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graphicFrame>
        <p:nvGraphicFramePr>
          <p:cNvPr id="1200315" name="Group 187"/>
          <p:cNvGraphicFramePr>
            <a:graphicFrameLocks noGrp="1"/>
          </p:cNvGraphicFramePr>
          <p:nvPr>
            <p:extLst>
              <p:ext uri="{D42A27DB-BD31-4B8C-83A1-F6EECF244321}">
                <p14:modId xmlns:p14="http://schemas.microsoft.com/office/powerpoint/2010/main" val="1949566837"/>
              </p:ext>
            </p:extLst>
          </p:nvPr>
        </p:nvGraphicFramePr>
        <p:xfrm>
          <a:off x="544547" y="2398395"/>
          <a:ext cx="5719728" cy="1089081"/>
        </p:xfrm>
        <a:graphic>
          <a:graphicData uri="http://schemas.openxmlformats.org/drawingml/2006/table">
            <a:tbl>
              <a:tblPr/>
              <a:tblGrid>
                <a:gridCol w="2037280">
                  <a:extLst>
                    <a:ext uri="{9D8B030D-6E8A-4147-A177-3AD203B41FA5}">
                      <a16:colId xmlns:a16="http://schemas.microsoft.com/office/drawing/2014/main" xmlns="" val="20000"/>
                    </a:ext>
                  </a:extLst>
                </a:gridCol>
                <a:gridCol w="1841224">
                  <a:extLst>
                    <a:ext uri="{9D8B030D-6E8A-4147-A177-3AD203B41FA5}">
                      <a16:colId xmlns:a16="http://schemas.microsoft.com/office/drawing/2014/main" xmlns="" val="20001"/>
                    </a:ext>
                  </a:extLst>
                </a:gridCol>
                <a:gridCol w="1841224">
                  <a:extLst>
                    <a:ext uri="{9D8B030D-6E8A-4147-A177-3AD203B41FA5}">
                      <a16:colId xmlns:a16="http://schemas.microsoft.com/office/drawing/2014/main" xmlns="" val="20002"/>
                    </a:ext>
                  </a:extLst>
                </a:gridCol>
              </a:tblGrid>
              <a:tr h="155583">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Loop</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1</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2</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55583">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Coolant</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Na</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Na</a:t>
                      </a: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K</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5583">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Flow rate</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m</a:t>
                      </a:r>
                      <a:r>
                        <a:rPr kumimoji="0" lang="ru-RU" altLang="ru-RU" sz="1000" b="0" i="0" u="none" strike="noStrike" cap="none" normalizeH="0" baseline="30000" dirty="0">
                          <a:ln>
                            <a:noFill/>
                          </a:ln>
                          <a:solidFill>
                            <a:schemeClr val="bg1"/>
                          </a:solidFill>
                          <a:effectLst/>
                          <a:latin typeface="Arial" panose="020B0604020202020204" pitchFamily="34" charset="0"/>
                          <a:ea typeface="Times New Roman" pitchFamily="18" charset="0"/>
                          <a:cs typeface="Arial" panose="020B0604020202020204" pitchFamily="34" charset="0"/>
                        </a:rPr>
                        <a:t>3</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h</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cs typeface="Arial" panose="020B0604020202020204" pitchFamily="34" charset="0"/>
                        </a:rPr>
                        <a:t>20</a:t>
                      </a: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0</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55583">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Pressure</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mPa</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0,4</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0,6</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55583">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a:ln>
                            <a:noFill/>
                          </a:ln>
                          <a:solidFill>
                            <a:schemeClr val="bg1"/>
                          </a:solidFill>
                          <a:effectLst/>
                          <a:latin typeface="Arial" panose="020B0604020202020204" pitchFamily="34" charset="0"/>
                          <a:ea typeface="Times New Roman" pitchFamily="18" charset="0"/>
                          <a:cs typeface="Arial" panose="020B0604020202020204" pitchFamily="34" charset="0"/>
                        </a:rPr>
                        <a:t> Temperature</a:t>
                      </a:r>
                      <a:r>
                        <a:rPr kumimoji="0" lang="ru-RU" altLang="ru-RU" sz="1000" b="0" i="0" u="none" strike="noStrike" cap="none" normalizeH="0" baseline="0">
                          <a:ln>
                            <a:noFill/>
                          </a:ln>
                          <a:solidFill>
                            <a:schemeClr val="bg1"/>
                          </a:solidFill>
                          <a:effectLst/>
                          <a:latin typeface="Arial" panose="020B0604020202020204" pitchFamily="34" charset="0"/>
                          <a:ea typeface="Times New Roman" pitchFamily="18" charset="0"/>
                          <a:cs typeface="Arial" panose="020B0604020202020204" pitchFamily="34" charset="0"/>
                        </a:rPr>
                        <a:t>, </a:t>
                      </a:r>
                      <a:r>
                        <a:rPr kumimoji="0" lang="en-US" altLang="ru-RU" sz="1000" b="0" i="0" u="none" strike="noStrike" cap="none" normalizeH="0" baseline="0">
                          <a:ln>
                            <a:noFill/>
                          </a:ln>
                          <a:solidFill>
                            <a:schemeClr val="bg1"/>
                          </a:solidFill>
                          <a:effectLst/>
                          <a:latin typeface="Arial" panose="020B0604020202020204" pitchFamily="34" charset="0"/>
                          <a:ea typeface="Times New Roman" pitchFamily="18" charset="0"/>
                          <a:cs typeface="Arial" panose="020B0604020202020204" pitchFamily="34" charset="0"/>
                        </a:rPr>
                        <a:t>°</a:t>
                      </a:r>
                      <a:r>
                        <a:rPr kumimoji="0" lang="ru-RU" altLang="ru-RU" sz="1000" b="0" i="0" u="none" strike="noStrike" cap="none" normalizeH="0" baseline="0">
                          <a:ln>
                            <a:noFill/>
                          </a:ln>
                          <a:solidFill>
                            <a:schemeClr val="bg1"/>
                          </a:solidFill>
                          <a:effectLst/>
                          <a:latin typeface="Arial" panose="020B0604020202020204" pitchFamily="34" charset="0"/>
                          <a:ea typeface="Times New Roman" pitchFamily="18" charset="0"/>
                          <a:cs typeface="Arial" panose="020B0604020202020204" pitchFamily="34" charset="0"/>
                        </a:rPr>
                        <a:t>С</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58</a:t>
                      </a: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0</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3</a:t>
                      </a: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50</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55583">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Quantity</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of</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sodium</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in</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loop</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a:t>
                      </a:r>
                      <a:r>
                        <a:rPr kumimoji="0" lang="ru-RU" altLang="ru-RU" sz="1000" b="0" i="0" u="none" strike="noStrike" cap="none" normalizeH="0" baseline="30000" dirty="0">
                          <a:ln>
                            <a:noFill/>
                          </a:ln>
                          <a:solidFill>
                            <a:schemeClr val="bg1"/>
                          </a:solidFill>
                          <a:effectLst/>
                          <a:latin typeface="Arial" panose="020B0604020202020204" pitchFamily="34" charset="0"/>
                          <a:ea typeface="Times New Roman" pitchFamily="18" charset="0"/>
                          <a:cs typeface="Arial" panose="020B0604020202020204" pitchFamily="34" charset="0"/>
                        </a:rPr>
                        <a:t>3</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0,9</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0,15</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55583">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Power</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kW</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a:ln>
                            <a:noFill/>
                          </a:ln>
                          <a:solidFill>
                            <a:srgbClr val="333333"/>
                          </a:solidFill>
                          <a:effectLst/>
                          <a:latin typeface="Arial" panose="020B0604020202020204" pitchFamily="34" charset="0"/>
                          <a:cs typeface="Arial" panose="020B0604020202020204" pitchFamily="34" charset="0"/>
                        </a:rPr>
                        <a:t>8</a:t>
                      </a:r>
                      <a:r>
                        <a:rPr kumimoji="0" lang="ru-RU" altLang="ru-RU" sz="10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00</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500</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pic>
        <p:nvPicPr>
          <p:cNvPr id="27693" name="Picture 1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6595" y="1789807"/>
            <a:ext cx="1863215" cy="27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a:extLst>
              <a:ext uri="{FF2B5EF4-FFF2-40B4-BE49-F238E27FC236}">
                <a16:creationId xmlns:a16="http://schemas.microsoft.com/office/drawing/2014/main" xmlns="" id="{AE60293E-E7BB-A44C-8E4F-028148B86AB5}"/>
              </a:ext>
            </a:extLst>
          </p:cNvPr>
          <p:cNvSpPr txBox="1">
            <a:spLocks noChangeArrowheads="1"/>
          </p:cNvSpPr>
          <p:nvPr/>
        </p:nvSpPr>
        <p:spPr bwMode="auto">
          <a:xfrm>
            <a:off x="452367" y="1789807"/>
            <a:ext cx="58119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Aft>
                <a:spcPct val="50000"/>
              </a:spcAft>
              <a:defRPr/>
            </a:pPr>
            <a:r>
              <a:rPr kumimoji="1" lang="en-US" altLang="ru-RU" sz="1200" dirty="0">
                <a:solidFill>
                  <a:srgbClr val="333333"/>
                </a:solidFill>
                <a:cs typeface="Arial" panose="020B0604020202020204" pitchFamily="34" charset="0"/>
              </a:rPr>
              <a:t>The parameters measured: flow rate, temperature, velocity, coolant pressure, pressure in a gas loop, oxygen and hydrogen in coolant </a:t>
            </a:r>
          </a:p>
        </p:txBody>
      </p:sp>
      <p:sp>
        <p:nvSpPr>
          <p:cNvPr id="13" name="Rectangle 9">
            <a:extLst>
              <a:ext uri="{FF2B5EF4-FFF2-40B4-BE49-F238E27FC236}">
                <a16:creationId xmlns:a16="http://schemas.microsoft.com/office/drawing/2014/main" xmlns="" id="{0F5D0962-6F6B-4570-B33B-FD9E9BBC76E7}"/>
              </a:ext>
            </a:extLst>
          </p:cNvPr>
          <p:cNvSpPr/>
          <p:nvPr/>
        </p:nvSpPr>
        <p:spPr>
          <a:xfrm>
            <a:off x="541152" y="921371"/>
            <a:ext cx="70338" cy="6480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229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684074" y="896778"/>
            <a:ext cx="81113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Aft>
                <a:spcPct val="50000"/>
              </a:spcAft>
              <a:defRPr/>
            </a:pPr>
            <a:r>
              <a:rPr kumimoji="1" lang="en-US" altLang="ru-RU" sz="1200" b="1" dirty="0">
                <a:solidFill>
                  <a:srgbClr val="003274"/>
                </a:solidFill>
                <a:cs typeface="Arial" panose="020B0604020202020204" pitchFamily="34" charset="0"/>
              </a:rPr>
              <a:t>The test facility “PROTVA-1</a:t>
            </a:r>
            <a:r>
              <a:rPr kumimoji="1" lang="en-US" altLang="ru-RU" sz="1200" dirty="0">
                <a:solidFill>
                  <a:srgbClr val="333333"/>
                </a:solidFill>
                <a:cs typeface="Arial" panose="020B0604020202020204" pitchFamily="34" charset="0"/>
              </a:rPr>
              <a:t>” is designed for experimental studies of the </a:t>
            </a:r>
            <a:r>
              <a:rPr kumimoji="1" lang="en-US" altLang="ru-RU" sz="1200" dirty="0" err="1">
                <a:solidFill>
                  <a:srgbClr val="333333"/>
                </a:solidFill>
                <a:cs typeface="Arial" panose="020B0604020202020204" pitchFamily="34" charset="0"/>
              </a:rPr>
              <a:t>behaviour</a:t>
            </a:r>
            <a:r>
              <a:rPr kumimoji="1" lang="en-US" altLang="ru-RU" sz="1200" dirty="0">
                <a:solidFill>
                  <a:srgbClr val="333333"/>
                </a:solidFill>
                <a:cs typeface="Arial" panose="020B0604020202020204" pitchFamily="34" charset="0"/>
              </a:rPr>
              <a:t> of structural materials in sodium-water reaction zone, the studies of mass transfer in a gas plenum of sodium loop, tests of devices for impurities control in sodium.</a:t>
            </a:r>
            <a:endParaRPr kumimoji="1" lang="ru-RU" altLang="ru-RU" sz="1200" dirty="0">
              <a:solidFill>
                <a:srgbClr val="333333"/>
              </a:solidFill>
              <a:cs typeface="Arial" panose="020B0604020202020204" pitchFamily="34" charset="0"/>
            </a:endParaRPr>
          </a:p>
        </p:txBody>
      </p:sp>
      <p:sp>
        <p:nvSpPr>
          <p:cNvPr id="28676" name="Text Box 3"/>
          <p:cNvSpPr txBox="1">
            <a:spLocks noChangeArrowheads="1"/>
          </p:cNvSpPr>
          <p:nvPr/>
        </p:nvSpPr>
        <p:spPr bwMode="auto">
          <a:xfrm>
            <a:off x="446052" y="3227403"/>
            <a:ext cx="3766698" cy="144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0975" indent="-180975">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marL="0" indent="0" defTabSz="271463">
              <a:spcAft>
                <a:spcPct val="35000"/>
              </a:spcAft>
              <a:buClr>
                <a:srgbClr val="003274"/>
              </a:buClr>
              <a:buSzPct val="150000"/>
            </a:pPr>
            <a:r>
              <a:rPr kumimoji="1" lang="en-US" altLang="ru-RU" sz="1200" dirty="0">
                <a:solidFill>
                  <a:srgbClr val="333333"/>
                </a:solidFill>
              </a:rPr>
              <a:t>Performance capabilities of the test facility:</a:t>
            </a:r>
          </a:p>
          <a:p>
            <a:pPr marL="266700" indent="-179388" defTabSz="271463">
              <a:buClr>
                <a:srgbClr val="003274"/>
              </a:buClr>
              <a:buSzPct val="150000"/>
              <a:buFont typeface="Arial" panose="020B0604020202020204" pitchFamily="34" charset="0"/>
              <a:buChar char="•"/>
            </a:pPr>
            <a:r>
              <a:rPr kumimoji="1" lang="en-US" altLang="ru-RU" sz="1200" dirty="0">
                <a:solidFill>
                  <a:srgbClr val="333333"/>
                </a:solidFill>
              </a:rPr>
              <a:t>testing the systems of impurity monitoring in coolant</a:t>
            </a:r>
          </a:p>
          <a:p>
            <a:pPr marL="266700" indent="-179388" defTabSz="271463">
              <a:buClr>
                <a:srgbClr val="003274"/>
              </a:buClr>
              <a:buSzPct val="150000"/>
              <a:buFont typeface="Arial" panose="020B0604020202020204" pitchFamily="34" charset="0"/>
              <a:buChar char="•"/>
            </a:pPr>
            <a:r>
              <a:rPr kumimoji="1" lang="en-US" altLang="ru-RU" sz="1200" dirty="0">
                <a:solidFill>
                  <a:srgbClr val="333333"/>
                </a:solidFill>
              </a:rPr>
              <a:t>reactive capacity of deposits formed in gas plenum at their contact with sodium</a:t>
            </a:r>
          </a:p>
          <a:p>
            <a:pPr marL="266700" indent="-179388" defTabSz="271463">
              <a:buClr>
                <a:srgbClr val="003274"/>
              </a:buClr>
              <a:buSzPct val="150000"/>
              <a:buFont typeface="Arial" panose="020B0604020202020204" pitchFamily="34" charset="0"/>
              <a:buChar char="•"/>
            </a:pPr>
            <a:r>
              <a:rPr kumimoji="1" lang="en-US" altLang="ru-RU" sz="1200" dirty="0">
                <a:solidFill>
                  <a:srgbClr val="333333"/>
                </a:solidFill>
              </a:rPr>
              <a:t>heat-transfer tube material rupture under the small sodium-water leak</a:t>
            </a:r>
          </a:p>
        </p:txBody>
      </p:sp>
      <p:sp>
        <p:nvSpPr>
          <p:cNvPr id="28677" name="Text Box 4"/>
          <p:cNvSpPr txBox="1">
            <a:spLocks noChangeArrowheads="1"/>
          </p:cNvSpPr>
          <p:nvPr/>
        </p:nvSpPr>
        <p:spPr bwMode="auto">
          <a:xfrm>
            <a:off x="539750" y="385269"/>
            <a:ext cx="5838273" cy="353943"/>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Bef>
                <a:spcPct val="50000"/>
              </a:spcBef>
              <a:spcAft>
                <a:spcPct val="20000"/>
              </a:spcAft>
            </a:pPr>
            <a:r>
              <a:rPr kumimoji="1" lang="en-US" altLang="ru-RU" sz="2300" b="1" dirty="0">
                <a:solidFill>
                  <a:srgbClr val="333333"/>
                </a:solidFill>
                <a:cs typeface="Arial" panose="020B0604020202020204" pitchFamily="34" charset="0"/>
              </a:rPr>
              <a:t>Sodium test facility “PROTVA-2”</a:t>
            </a:r>
          </a:p>
        </p:txBody>
      </p:sp>
      <p:sp>
        <p:nvSpPr>
          <p:cNvPr id="28678" name="Rectangle 6"/>
          <p:cNvSpPr>
            <a:spLocks noChangeArrowheads="1"/>
          </p:cNvSpPr>
          <p:nvPr/>
        </p:nvSpPr>
        <p:spPr bwMode="auto">
          <a:xfrm>
            <a:off x="1139826" y="4133849"/>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sp>
        <p:nvSpPr>
          <p:cNvPr id="28679" name="Rectangle 7"/>
          <p:cNvSpPr>
            <a:spLocks noChangeArrowheads="1"/>
          </p:cNvSpPr>
          <p:nvPr/>
        </p:nvSpPr>
        <p:spPr bwMode="auto">
          <a:xfrm>
            <a:off x="1139826" y="792840"/>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tabLst>
                <a:tab pos="3905250" algn="l"/>
              </a:tabLst>
              <a:defRPr sz="1600">
                <a:solidFill>
                  <a:schemeClr val="hlink"/>
                </a:solidFill>
                <a:latin typeface="Arial" panose="020B0604020202020204" pitchFamily="34" charset="0"/>
              </a:defRPr>
            </a:lvl1pPr>
            <a:lvl2pPr marL="742950" indent="-285750">
              <a:tabLst>
                <a:tab pos="3905250" algn="l"/>
              </a:tabLst>
              <a:defRPr sz="1600">
                <a:solidFill>
                  <a:schemeClr val="hlink"/>
                </a:solidFill>
                <a:latin typeface="Arial" panose="020B0604020202020204" pitchFamily="34" charset="0"/>
              </a:defRPr>
            </a:lvl2pPr>
            <a:lvl3pPr marL="1143000" indent="-228600">
              <a:tabLst>
                <a:tab pos="3905250" algn="l"/>
              </a:tabLst>
              <a:defRPr sz="1600">
                <a:solidFill>
                  <a:schemeClr val="hlink"/>
                </a:solidFill>
                <a:latin typeface="Arial" panose="020B0604020202020204" pitchFamily="34" charset="0"/>
              </a:defRPr>
            </a:lvl3pPr>
            <a:lvl4pPr marL="1600200" indent="-228600">
              <a:tabLst>
                <a:tab pos="3905250" algn="l"/>
              </a:tabLst>
              <a:defRPr sz="1600">
                <a:solidFill>
                  <a:schemeClr val="hlink"/>
                </a:solidFill>
                <a:latin typeface="Arial" panose="020B0604020202020204" pitchFamily="34" charset="0"/>
              </a:defRPr>
            </a:lvl4pPr>
            <a:lvl5pPr marL="2057400" indent="-228600">
              <a:tabLst>
                <a:tab pos="3905250" algn="l"/>
              </a:tabLst>
              <a:defRPr sz="1600">
                <a:solidFill>
                  <a:schemeClr val="hlink"/>
                </a:solidFill>
                <a:latin typeface="Arial" panose="020B0604020202020204" pitchFamily="34" charset="0"/>
              </a:defRPr>
            </a:lvl5pPr>
            <a:lvl6pPr marL="25146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6pPr>
            <a:lvl7pPr marL="29718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7pPr>
            <a:lvl8pPr marL="34290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8pPr>
            <a:lvl9pPr marL="38862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sp>
        <p:nvSpPr>
          <p:cNvPr id="28680" name="Rectangle 8"/>
          <p:cNvSpPr>
            <a:spLocks noChangeArrowheads="1"/>
          </p:cNvSpPr>
          <p:nvPr/>
        </p:nvSpPr>
        <p:spPr bwMode="auto">
          <a:xfrm>
            <a:off x="1139826" y="4130274"/>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sp>
        <p:nvSpPr>
          <p:cNvPr id="28681" name="Rectangle 9"/>
          <p:cNvSpPr>
            <a:spLocks noChangeArrowheads="1"/>
          </p:cNvSpPr>
          <p:nvPr/>
        </p:nvSpPr>
        <p:spPr bwMode="auto">
          <a:xfrm>
            <a:off x="1139826" y="846468"/>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sp>
        <p:nvSpPr>
          <p:cNvPr id="28682" name="Rectangle 11"/>
          <p:cNvSpPr>
            <a:spLocks noChangeArrowheads="1"/>
          </p:cNvSpPr>
          <p:nvPr/>
        </p:nvSpPr>
        <p:spPr bwMode="auto">
          <a:xfrm>
            <a:off x="1139826" y="4112398"/>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sp>
        <p:nvSpPr>
          <p:cNvPr id="28683" name="Rectangle 44"/>
          <p:cNvSpPr>
            <a:spLocks noChangeArrowheads="1"/>
          </p:cNvSpPr>
          <p:nvPr/>
        </p:nvSpPr>
        <p:spPr bwMode="auto">
          <a:xfrm>
            <a:off x="1139826" y="4212503"/>
            <a:ext cx="65" cy="207877"/>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tabLst>
                <a:tab pos="3905250" algn="l"/>
              </a:tabLst>
              <a:defRPr sz="1600">
                <a:solidFill>
                  <a:schemeClr val="hlink"/>
                </a:solidFill>
                <a:latin typeface="Arial" panose="020B0604020202020204" pitchFamily="34" charset="0"/>
              </a:defRPr>
            </a:lvl1pPr>
            <a:lvl2pPr marL="742950" indent="-285750">
              <a:tabLst>
                <a:tab pos="3905250" algn="l"/>
              </a:tabLst>
              <a:defRPr sz="1600">
                <a:solidFill>
                  <a:schemeClr val="hlink"/>
                </a:solidFill>
                <a:latin typeface="Arial" panose="020B0604020202020204" pitchFamily="34" charset="0"/>
              </a:defRPr>
            </a:lvl2pPr>
            <a:lvl3pPr marL="1143000" indent="-228600">
              <a:tabLst>
                <a:tab pos="3905250" algn="l"/>
              </a:tabLst>
              <a:defRPr sz="1600">
                <a:solidFill>
                  <a:schemeClr val="hlink"/>
                </a:solidFill>
                <a:latin typeface="Arial" panose="020B0604020202020204" pitchFamily="34" charset="0"/>
              </a:defRPr>
            </a:lvl3pPr>
            <a:lvl4pPr marL="1600200" indent="-228600">
              <a:tabLst>
                <a:tab pos="3905250" algn="l"/>
              </a:tabLst>
              <a:defRPr sz="1600">
                <a:solidFill>
                  <a:schemeClr val="hlink"/>
                </a:solidFill>
                <a:latin typeface="Arial" panose="020B0604020202020204" pitchFamily="34" charset="0"/>
              </a:defRPr>
            </a:lvl4pPr>
            <a:lvl5pPr marL="2057400" indent="-228600">
              <a:tabLst>
                <a:tab pos="3905250" algn="l"/>
              </a:tabLst>
              <a:defRPr sz="1600">
                <a:solidFill>
                  <a:schemeClr val="hlink"/>
                </a:solidFill>
                <a:latin typeface="Arial" panose="020B0604020202020204" pitchFamily="34" charset="0"/>
              </a:defRPr>
            </a:lvl5pPr>
            <a:lvl6pPr marL="25146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6pPr>
            <a:lvl7pPr marL="29718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7pPr>
            <a:lvl8pPr marL="34290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8pPr>
            <a:lvl9pPr marL="3886200" indent="-228600" eaLnBrk="0" fontAlgn="base" hangingPunct="0">
              <a:spcBef>
                <a:spcPct val="0"/>
              </a:spcBef>
              <a:spcAft>
                <a:spcPct val="0"/>
              </a:spcAft>
              <a:tabLst>
                <a:tab pos="3905250" algn="l"/>
              </a:tabLst>
              <a:defRPr sz="1600">
                <a:solidFill>
                  <a:schemeClr val="hlink"/>
                </a:solidFill>
                <a:latin typeface="Arial" panose="020B0604020202020204" pitchFamily="34" charset="0"/>
              </a:defRPr>
            </a:lvl9pPr>
          </a:lstStyle>
          <a:p>
            <a:pPr eaLnBrk="1" hangingPunct="1"/>
            <a:endParaRPr lang="ru-RU" altLang="ru-RU" sz="1351">
              <a:solidFill>
                <a:schemeClr val="tx1"/>
              </a:solidFill>
            </a:endParaRPr>
          </a:p>
        </p:txBody>
      </p:sp>
      <p:graphicFrame>
        <p:nvGraphicFramePr>
          <p:cNvPr id="1201292" name="Group 140"/>
          <p:cNvGraphicFramePr>
            <a:graphicFrameLocks noGrp="1"/>
          </p:cNvGraphicFramePr>
          <p:nvPr>
            <p:extLst>
              <p:ext uri="{D42A27DB-BD31-4B8C-83A1-F6EECF244321}">
                <p14:modId xmlns:p14="http://schemas.microsoft.com/office/powerpoint/2010/main" val="2044152285"/>
              </p:ext>
            </p:extLst>
          </p:nvPr>
        </p:nvGraphicFramePr>
        <p:xfrm>
          <a:off x="539750" y="2194896"/>
          <a:ext cx="3715192" cy="934524"/>
        </p:xfrm>
        <a:graphic>
          <a:graphicData uri="http://schemas.openxmlformats.org/drawingml/2006/table">
            <a:tbl>
              <a:tblPr/>
              <a:tblGrid>
                <a:gridCol w="1857596">
                  <a:extLst>
                    <a:ext uri="{9D8B030D-6E8A-4147-A177-3AD203B41FA5}">
                      <a16:colId xmlns:a16="http://schemas.microsoft.com/office/drawing/2014/main" xmlns="" val="20000"/>
                    </a:ext>
                  </a:extLst>
                </a:gridCol>
                <a:gridCol w="1857596">
                  <a:extLst>
                    <a:ext uri="{9D8B030D-6E8A-4147-A177-3AD203B41FA5}">
                      <a16:colId xmlns:a16="http://schemas.microsoft.com/office/drawing/2014/main" xmlns="" val="20001"/>
                    </a:ext>
                  </a:extLst>
                </a:gridCol>
              </a:tblGrid>
              <a:tr h="163907">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Coolant</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Na</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8887">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Flow rate</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m</a:t>
                      </a:r>
                      <a:r>
                        <a:rPr kumimoji="0" lang="ru-RU" altLang="ru-RU" sz="1000" b="0" i="0" u="none" strike="noStrike" cap="none" normalizeH="0" baseline="30000" dirty="0">
                          <a:ln>
                            <a:noFill/>
                          </a:ln>
                          <a:solidFill>
                            <a:schemeClr val="bg1"/>
                          </a:solidFill>
                          <a:effectLst/>
                          <a:latin typeface="Arial" panose="020B0604020202020204" pitchFamily="34" charset="0"/>
                          <a:ea typeface="Times New Roman" pitchFamily="18" charset="0"/>
                          <a:cs typeface="Arial" panose="020B0604020202020204" pitchFamily="34" charset="0"/>
                        </a:rPr>
                        <a:t>3</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h</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50</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1017">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Pressure</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MPa</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0,6</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8887">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Temperature</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С</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550</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48887">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Sodium volume</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a:t>
                      </a:r>
                      <a:r>
                        <a:rPr kumimoji="0" lang="ru-RU" altLang="ru-RU" sz="1000" b="0" i="0" u="none" strike="noStrike" cap="none" normalizeH="0" baseline="30000" dirty="0">
                          <a:ln>
                            <a:noFill/>
                          </a:ln>
                          <a:solidFill>
                            <a:schemeClr val="bg1"/>
                          </a:solidFill>
                          <a:effectLst/>
                          <a:latin typeface="Arial" panose="020B0604020202020204" pitchFamily="34" charset="0"/>
                          <a:ea typeface="Times New Roman" pitchFamily="18" charset="0"/>
                          <a:cs typeface="Arial" panose="020B0604020202020204" pitchFamily="34" charset="0"/>
                        </a:rPr>
                        <a:t>3</a:t>
                      </a:r>
                      <a:r>
                        <a:rPr kumimoji="0" lang="ru-RU" altLang="ru-RU"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0,45</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655">
                <a:tc>
                  <a:txBody>
                    <a:bodyPr/>
                    <a:lstStyle>
                      <a:lvl1pPr>
                        <a:lnSpc>
                          <a:spcPct val="110000"/>
                        </a:lnSpc>
                        <a:spcBef>
                          <a:spcPct val="40000"/>
                        </a:spcBef>
                        <a:spcAft>
                          <a:spcPct val="20000"/>
                        </a:spcAft>
                        <a:defRPr sz="1400">
                          <a:solidFill>
                            <a:schemeClr val="tx1"/>
                          </a:solidFill>
                          <a:latin typeface="Arial" charset="0"/>
                        </a:defRPr>
                      </a:lvl1pPr>
                      <a:lvl2pPr marL="742950" indent="-285750">
                        <a:lnSpc>
                          <a:spcPct val="110000"/>
                        </a:lnSpc>
                        <a:spcAft>
                          <a:spcPct val="20000"/>
                        </a:spcAft>
                        <a:defRPr sz="1200">
                          <a:solidFill>
                            <a:schemeClr val="tx1"/>
                          </a:solidFill>
                          <a:latin typeface="Arial" charset="0"/>
                        </a:defRPr>
                      </a:lvl2pPr>
                      <a:lvl3pPr marL="1143000" indent="-228600">
                        <a:spcAft>
                          <a:spcPct val="30000"/>
                        </a:spcAft>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Power</a:t>
                      </a:r>
                      <a:r>
                        <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 </a:t>
                      </a:r>
                      <a:r>
                        <a:rPr kumimoji="0" lang="en-US"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KW</a:t>
                      </a:r>
                      <a:endParaRPr kumimoji="0" lang="ru-RU" altLang="ru-RU" sz="1000" b="0"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solidFill>
                      <a:srgbClr val="003274"/>
                    </a:solidFill>
                  </a:tcPr>
                </a:tc>
                <a:tc>
                  <a:txBody>
                    <a:bodyPr/>
                    <a:lstStyle>
                      <a:lvl1pPr>
                        <a:lnSpc>
                          <a:spcPct val="110000"/>
                        </a:lnSpc>
                        <a:defRPr sz="1400">
                          <a:solidFill>
                            <a:schemeClr val="tx1"/>
                          </a:solidFill>
                          <a:latin typeface="Arial" panose="020B0604020202020204" pitchFamily="34" charset="0"/>
                        </a:defRPr>
                      </a:lvl1pPr>
                      <a:lvl2pPr>
                        <a:lnSpc>
                          <a:spcPct val="110000"/>
                        </a:lnSpc>
                        <a:spcBef>
                          <a:spcPct val="0"/>
                        </a:spcBef>
                        <a:defRPr sz="1200">
                          <a:solidFill>
                            <a:schemeClr val="tx1"/>
                          </a:solidFill>
                          <a:latin typeface="Arial" panose="020B0604020202020204" pitchFamily="34" charset="0"/>
                        </a:defRPr>
                      </a:lvl2pPr>
                      <a:lvl3pPr>
                        <a:spcBef>
                          <a:spcPct val="0"/>
                        </a:spcBef>
                        <a:spcAft>
                          <a:spcPct val="30000"/>
                        </a:spcAft>
                        <a:defRPr sz="2000">
                          <a:solidFill>
                            <a:schemeClr val="tx1"/>
                          </a:solidFill>
                          <a:latin typeface="Arial" panose="020B0604020202020204" pitchFamily="34" charset="0"/>
                        </a:defRPr>
                      </a:lvl3pPr>
                      <a:lvl4pPr>
                        <a:spcBef>
                          <a:spcPct val="20000"/>
                        </a:spcBef>
                        <a:spcAft>
                          <a:spcPct val="0"/>
                        </a:spcAft>
                        <a:defRPr>
                          <a:solidFill>
                            <a:schemeClr val="tx1"/>
                          </a:solidFill>
                          <a:latin typeface="Arial" panose="020B0604020202020204" pitchFamily="34" charset="0"/>
                        </a:defRPr>
                      </a:lvl4pPr>
                      <a:lvl5pPr>
                        <a:spcBef>
                          <a:spcPct val="20000"/>
                        </a:spcBef>
                        <a:spcAft>
                          <a:spcPct val="0"/>
                        </a:spcAft>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35</a:t>
                      </a:r>
                      <a:r>
                        <a:rPr kumimoji="0" lang="ru-RU" altLang="ru-RU" sz="10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0</a:t>
                      </a:r>
                    </a:p>
                  </a:txBody>
                  <a:tcPr marL="54050" marR="5405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274"/>
                      </a:solidFill>
                      <a:prstDash val="solid"/>
                      <a:round/>
                      <a:headEnd type="none" w="med" len="med"/>
                      <a:tailEnd type="none" w="med" len="med"/>
                    </a:lnT>
                    <a:lnB w="12700" cap="flat" cmpd="sng" algn="ctr">
                      <a:solidFill>
                        <a:srgbClr val="00327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28707" name="Picture 1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9754" y="2185048"/>
            <a:ext cx="1260521" cy="239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8" name="Picture 42" descr="Протва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21" r="15023"/>
          <a:stretch/>
        </p:blipFill>
        <p:spPr bwMode="auto">
          <a:xfrm>
            <a:off x="6109095" y="2194896"/>
            <a:ext cx="2540881" cy="237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
            <a:extLst>
              <a:ext uri="{FF2B5EF4-FFF2-40B4-BE49-F238E27FC236}">
                <a16:creationId xmlns:a16="http://schemas.microsoft.com/office/drawing/2014/main" xmlns="" id="{C728BE8E-1FB3-0D4B-90FC-C086955FBFCE}"/>
              </a:ext>
            </a:extLst>
          </p:cNvPr>
          <p:cNvSpPr txBox="1">
            <a:spLocks noChangeArrowheads="1"/>
          </p:cNvSpPr>
          <p:nvPr/>
        </p:nvSpPr>
        <p:spPr bwMode="auto">
          <a:xfrm>
            <a:off x="492773" y="1560985"/>
            <a:ext cx="8397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hlink"/>
                </a:solidFill>
                <a:latin typeface="Arial" panose="020B0604020202020204" pitchFamily="34" charset="0"/>
              </a:defRPr>
            </a:lvl1pPr>
            <a:lvl2pPr marL="742950" indent="-285750">
              <a:defRPr sz="1600">
                <a:solidFill>
                  <a:schemeClr val="hlink"/>
                </a:solidFill>
                <a:latin typeface="Arial" panose="020B0604020202020204" pitchFamily="34" charset="0"/>
              </a:defRPr>
            </a:lvl2pPr>
            <a:lvl3pPr marL="1143000" indent="-228600">
              <a:defRPr sz="1600">
                <a:solidFill>
                  <a:schemeClr val="hlink"/>
                </a:solidFill>
                <a:latin typeface="Arial" panose="020B0604020202020204" pitchFamily="34" charset="0"/>
              </a:defRPr>
            </a:lvl3pPr>
            <a:lvl4pPr marL="1600200" indent="-228600">
              <a:defRPr sz="1600">
                <a:solidFill>
                  <a:schemeClr val="hlink"/>
                </a:solidFill>
                <a:latin typeface="Arial" panose="020B0604020202020204" pitchFamily="34" charset="0"/>
              </a:defRPr>
            </a:lvl4pPr>
            <a:lvl5pPr marL="2057400" indent="-228600">
              <a:defRPr sz="1600">
                <a:solidFill>
                  <a:schemeClr val="hlink"/>
                </a:solidFill>
                <a:latin typeface="Arial" panose="020B0604020202020204" pitchFamily="34" charset="0"/>
              </a:defRPr>
            </a:lvl5pPr>
            <a:lvl6pPr marL="2514600" indent="-228600" eaLnBrk="0" fontAlgn="base" hangingPunct="0">
              <a:spcBef>
                <a:spcPct val="0"/>
              </a:spcBef>
              <a:spcAft>
                <a:spcPct val="0"/>
              </a:spcAft>
              <a:defRPr sz="1600">
                <a:solidFill>
                  <a:schemeClr val="hlink"/>
                </a:solidFill>
                <a:latin typeface="Arial" panose="020B0604020202020204" pitchFamily="34" charset="0"/>
              </a:defRPr>
            </a:lvl6pPr>
            <a:lvl7pPr marL="2971800" indent="-228600" eaLnBrk="0" fontAlgn="base" hangingPunct="0">
              <a:spcBef>
                <a:spcPct val="0"/>
              </a:spcBef>
              <a:spcAft>
                <a:spcPct val="0"/>
              </a:spcAft>
              <a:defRPr sz="1600">
                <a:solidFill>
                  <a:schemeClr val="hlink"/>
                </a:solidFill>
                <a:latin typeface="Arial" panose="020B0604020202020204" pitchFamily="34" charset="0"/>
              </a:defRPr>
            </a:lvl7pPr>
            <a:lvl8pPr marL="3429000" indent="-228600" eaLnBrk="0" fontAlgn="base" hangingPunct="0">
              <a:spcBef>
                <a:spcPct val="0"/>
              </a:spcBef>
              <a:spcAft>
                <a:spcPct val="0"/>
              </a:spcAft>
              <a:defRPr sz="1600">
                <a:solidFill>
                  <a:schemeClr val="hlink"/>
                </a:solidFill>
                <a:latin typeface="Arial" panose="020B0604020202020204" pitchFamily="34" charset="0"/>
              </a:defRPr>
            </a:lvl8pPr>
            <a:lvl9pPr marL="3886200" indent="-228600" eaLnBrk="0" fontAlgn="base" hangingPunct="0">
              <a:spcBef>
                <a:spcPct val="0"/>
              </a:spcBef>
              <a:spcAft>
                <a:spcPct val="0"/>
              </a:spcAft>
              <a:defRPr sz="1600">
                <a:solidFill>
                  <a:schemeClr val="hlink"/>
                </a:solidFill>
                <a:latin typeface="Arial" panose="020B0604020202020204" pitchFamily="34" charset="0"/>
              </a:defRPr>
            </a:lvl9pPr>
          </a:lstStyle>
          <a:p>
            <a:pPr>
              <a:spcAft>
                <a:spcPct val="50000"/>
              </a:spcAft>
              <a:defRPr/>
            </a:pPr>
            <a:r>
              <a:rPr kumimoji="1" lang="en-US" altLang="ru-RU" sz="1200" dirty="0">
                <a:solidFill>
                  <a:srgbClr val="333333"/>
                </a:solidFill>
                <a:cs typeface="Arial" panose="020B0604020202020204" pitchFamily="34" charset="0"/>
              </a:rPr>
              <a:t>The parameters measured: flow rate, temperature, velocity, coolant pressure, pressure in a gas loop, oxygen and hydrogen in coolant.</a:t>
            </a:r>
            <a:endParaRPr kumimoji="1" lang="ru-RU" altLang="ru-RU" sz="1200" dirty="0">
              <a:solidFill>
                <a:srgbClr val="333333"/>
              </a:solidFill>
              <a:cs typeface="Arial" panose="020B0604020202020204" pitchFamily="34" charset="0"/>
            </a:endParaRPr>
          </a:p>
        </p:txBody>
      </p:sp>
      <p:sp>
        <p:nvSpPr>
          <p:cNvPr id="17" name="Rectangle 9">
            <a:extLst>
              <a:ext uri="{FF2B5EF4-FFF2-40B4-BE49-F238E27FC236}">
                <a16:creationId xmlns:a16="http://schemas.microsoft.com/office/drawing/2014/main" xmlns="" id="{465BFB99-90D0-4F4F-84F9-7885C6796B1F}"/>
              </a:ext>
            </a:extLst>
          </p:cNvPr>
          <p:cNvSpPr/>
          <p:nvPr/>
        </p:nvSpPr>
        <p:spPr>
          <a:xfrm>
            <a:off x="552785" y="896778"/>
            <a:ext cx="70338" cy="5760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6100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576321" y="1890199"/>
            <a:ext cx="537552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a:lnSpc>
                <a:spcPct val="80000"/>
              </a:lnSpc>
              <a:spcBef>
                <a:spcPct val="20000"/>
              </a:spcBef>
            </a:pPr>
            <a:r>
              <a:rPr lang="en-US" altLang="ru-RU" sz="1000" b="1" dirty="0">
                <a:solidFill>
                  <a:srgbClr val="003274"/>
                </a:solidFill>
              </a:rPr>
              <a:t>Basic specifications of the test facility: </a:t>
            </a:r>
            <a:endParaRPr lang="ru-RU" altLang="ru-RU" sz="1000" b="1" dirty="0">
              <a:solidFill>
                <a:srgbClr val="003274"/>
              </a:solidFill>
            </a:endParaRPr>
          </a:p>
          <a:p>
            <a:pPr marL="171450" indent="-171450">
              <a:lnSpc>
                <a:spcPct val="80000"/>
              </a:lnSpc>
              <a:spcBef>
                <a:spcPct val="20000"/>
              </a:spcBef>
              <a:buClr>
                <a:srgbClr val="003274"/>
              </a:buClr>
              <a:buSzPct val="150000"/>
              <a:buFont typeface="Arial" panose="020B0604020202020204" pitchFamily="34" charset="0"/>
              <a:buChar char="•"/>
            </a:pPr>
            <a:r>
              <a:rPr lang="en-US" altLang="ru-RU" sz="1000" dirty="0">
                <a:solidFill>
                  <a:srgbClr val="333333"/>
                </a:solidFill>
              </a:rPr>
              <a:t>The volume of the liquid metal loop is 250 l (lead-bismuth), 40 l (lead), </a:t>
            </a:r>
            <a:endParaRPr lang="ru-RU" altLang="ru-RU" sz="1000" dirty="0">
              <a:solidFill>
                <a:srgbClr val="333333"/>
              </a:solidFill>
            </a:endParaRPr>
          </a:p>
          <a:p>
            <a:pPr marL="171450" indent="-171450">
              <a:lnSpc>
                <a:spcPct val="80000"/>
              </a:lnSpc>
              <a:spcBef>
                <a:spcPct val="20000"/>
              </a:spcBef>
              <a:buClr>
                <a:srgbClr val="003274"/>
              </a:buClr>
              <a:buSzPct val="150000"/>
              <a:buFont typeface="Arial" panose="020B0604020202020204" pitchFamily="34" charset="0"/>
              <a:buChar char="•"/>
            </a:pPr>
            <a:r>
              <a:rPr lang="en-US" altLang="ru-RU" sz="1000" dirty="0">
                <a:solidFill>
                  <a:srgbClr val="333333"/>
                </a:solidFill>
              </a:rPr>
              <a:t>The coolant flow rate is up to 6.5 m3/h (lead-bismuth), 1.0 m3/h (lead), </a:t>
            </a:r>
          </a:p>
          <a:p>
            <a:pPr marL="171450" indent="-171450">
              <a:lnSpc>
                <a:spcPct val="80000"/>
              </a:lnSpc>
              <a:spcBef>
                <a:spcPct val="20000"/>
              </a:spcBef>
              <a:buClr>
                <a:srgbClr val="003274"/>
              </a:buClr>
              <a:buSzPct val="150000"/>
              <a:buFont typeface="Arial" panose="020B0604020202020204" pitchFamily="34" charset="0"/>
              <a:buChar char="•"/>
            </a:pPr>
            <a:r>
              <a:rPr lang="en-US" altLang="ru-RU" sz="1000" dirty="0">
                <a:solidFill>
                  <a:srgbClr val="333333"/>
                </a:solidFill>
              </a:rPr>
              <a:t>The coolant temperature for the non-isothermal regime (lead-bismuth) is 200–600 °С, for the isothermal regime (lead) – 370–550 °С, </a:t>
            </a:r>
          </a:p>
          <a:p>
            <a:pPr marL="171450" indent="-171450">
              <a:lnSpc>
                <a:spcPct val="80000"/>
              </a:lnSpc>
              <a:spcBef>
                <a:spcPct val="20000"/>
              </a:spcBef>
              <a:buClr>
                <a:srgbClr val="003274"/>
              </a:buClr>
              <a:buSzPct val="150000"/>
              <a:buFont typeface="Arial" panose="020B0604020202020204" pitchFamily="34" charset="0"/>
              <a:buChar char="•"/>
            </a:pPr>
            <a:r>
              <a:rPr lang="en-US" altLang="ru-RU" sz="1000" dirty="0">
                <a:solidFill>
                  <a:srgbClr val="333333"/>
                </a:solidFill>
              </a:rPr>
              <a:t>The heating loop power is 200 kW, </a:t>
            </a:r>
          </a:p>
          <a:p>
            <a:pPr marL="171450" indent="-171450">
              <a:lnSpc>
                <a:spcPct val="80000"/>
              </a:lnSpc>
              <a:spcBef>
                <a:spcPct val="20000"/>
              </a:spcBef>
              <a:buClr>
                <a:srgbClr val="003274"/>
              </a:buClr>
              <a:buSzPct val="150000"/>
              <a:buFont typeface="Arial" panose="020B0604020202020204" pitchFamily="34" charset="0"/>
              <a:buChar char="•"/>
            </a:pPr>
            <a:r>
              <a:rPr lang="en-US" altLang="ru-RU" sz="1000" dirty="0">
                <a:solidFill>
                  <a:srgbClr val="333333"/>
                </a:solidFill>
              </a:rPr>
              <a:t>The total power is up to 350 kW.</a:t>
            </a:r>
            <a:endParaRPr lang="ru-RU" altLang="ru-RU" sz="1000" dirty="0">
              <a:solidFill>
                <a:srgbClr val="333333"/>
              </a:solidFill>
            </a:endParaRPr>
          </a:p>
        </p:txBody>
      </p:sp>
      <p:sp>
        <p:nvSpPr>
          <p:cNvPr id="34820" name="Rectangle 3"/>
          <p:cNvSpPr>
            <a:spLocks noChangeArrowheads="1"/>
          </p:cNvSpPr>
          <p:nvPr/>
        </p:nvSpPr>
        <p:spPr bwMode="auto">
          <a:xfrm>
            <a:off x="619800" y="895623"/>
            <a:ext cx="829268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a:spcBef>
                <a:spcPct val="0"/>
              </a:spcBef>
              <a:spcAft>
                <a:spcPct val="0"/>
              </a:spcAft>
            </a:pPr>
            <a:r>
              <a:rPr lang="en-US" altLang="ru-RU" sz="1200" b="1" dirty="0">
                <a:solidFill>
                  <a:srgbClr val="003274"/>
                </a:solidFill>
              </a:rPr>
              <a:t>The "TT-1M" </a:t>
            </a:r>
            <a:r>
              <a:rPr lang="en-US" altLang="ru-RU" sz="1200" dirty="0">
                <a:solidFill>
                  <a:srgbClr val="333333"/>
                </a:solidFill>
              </a:rPr>
              <a:t>liquid metal test facility is designed for integrated research into the technology of heavy liquid metal coolants (</a:t>
            </a:r>
            <a:r>
              <a:rPr lang="en-US" altLang="ru-RU" sz="1200" dirty="0" err="1">
                <a:solidFill>
                  <a:srgbClr val="333333"/>
                </a:solidFill>
              </a:rPr>
              <a:t>Pb</a:t>
            </a:r>
            <a:r>
              <a:rPr lang="en-US" altLang="ru-RU" sz="1200" dirty="0">
                <a:solidFill>
                  <a:srgbClr val="333333"/>
                </a:solidFill>
              </a:rPr>
              <a:t>-Bi, </a:t>
            </a:r>
            <a:r>
              <a:rPr lang="en-US" altLang="ru-RU" sz="1200" dirty="0" err="1">
                <a:solidFill>
                  <a:srgbClr val="333333"/>
                </a:solidFill>
              </a:rPr>
              <a:t>Pb</a:t>
            </a:r>
            <a:r>
              <a:rPr lang="en-US" altLang="ru-RU" sz="1200" dirty="0">
                <a:solidFill>
                  <a:srgbClr val="333333"/>
                </a:solidFill>
              </a:rPr>
              <a:t>) related to the study of the processes involving automatic control and maintenance of the preset level of thermodynamic activity of oxygen in the coolant, maintaining the purity of the liquid metal loop, filtration and sorption purification of the coolant </a:t>
            </a:r>
            <a:endParaRPr lang="ru-RU" altLang="ru-RU" sz="1200" dirty="0">
              <a:solidFill>
                <a:srgbClr val="333333"/>
              </a:solidFill>
            </a:endParaRPr>
          </a:p>
        </p:txBody>
      </p:sp>
      <p:sp>
        <p:nvSpPr>
          <p:cNvPr id="34821" name="Text Box 4"/>
          <p:cNvSpPr txBox="1">
            <a:spLocks noChangeArrowheads="1"/>
          </p:cNvSpPr>
          <p:nvPr/>
        </p:nvSpPr>
        <p:spPr bwMode="auto">
          <a:xfrm>
            <a:off x="539750" y="448889"/>
            <a:ext cx="9014796" cy="283154"/>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eaLnBrk="1" hangingPunct="1">
              <a:lnSpc>
                <a:spcPct val="80000"/>
              </a:lnSpc>
              <a:spcBef>
                <a:spcPct val="20000"/>
              </a:spcBef>
            </a:pPr>
            <a:r>
              <a:rPr lang="en-US" altLang="ru-RU" sz="2300" b="1" dirty="0">
                <a:solidFill>
                  <a:srgbClr val="333333"/>
                </a:solidFill>
                <a:cs typeface="Arial" panose="020B0604020202020204" pitchFamily="34" charset="0"/>
              </a:rPr>
              <a:t>Test facility </a:t>
            </a:r>
            <a:r>
              <a:rPr lang="ru-RU" altLang="ru-RU" sz="2300" b="1" dirty="0">
                <a:solidFill>
                  <a:srgbClr val="333333"/>
                </a:solidFill>
                <a:cs typeface="Arial" panose="020B0604020202020204" pitchFamily="34" charset="0"/>
              </a:rPr>
              <a:t>«</a:t>
            </a:r>
            <a:r>
              <a:rPr lang="en-US" altLang="ru-RU" sz="2300" b="1" dirty="0">
                <a:solidFill>
                  <a:srgbClr val="333333"/>
                </a:solidFill>
                <a:cs typeface="Arial" panose="020B0604020202020204" pitchFamily="34" charset="0"/>
              </a:rPr>
              <a:t>TT-1</a:t>
            </a:r>
            <a:r>
              <a:rPr lang="ru-RU" altLang="ru-RU" sz="2300" b="1" dirty="0">
                <a:solidFill>
                  <a:srgbClr val="333333"/>
                </a:solidFill>
                <a:cs typeface="Arial" panose="020B0604020202020204" pitchFamily="34" charset="0"/>
              </a:rPr>
              <a:t>М» (</a:t>
            </a:r>
            <a:r>
              <a:rPr lang="en-US" altLang="ru-RU" sz="2300" b="1" dirty="0" err="1">
                <a:solidFill>
                  <a:srgbClr val="333333"/>
                </a:solidFill>
                <a:cs typeface="Arial" panose="020B0604020202020204" pitchFamily="34" charset="0"/>
              </a:rPr>
              <a:t>Pb</a:t>
            </a:r>
            <a:r>
              <a:rPr lang="ru-RU" altLang="ru-RU" sz="2300" b="1" dirty="0">
                <a:solidFill>
                  <a:srgbClr val="333333"/>
                </a:solidFill>
                <a:cs typeface="Arial" panose="020B0604020202020204" pitchFamily="34" charset="0"/>
              </a:rPr>
              <a:t>, </a:t>
            </a:r>
            <a:r>
              <a:rPr lang="en-US" altLang="ru-RU" sz="2300" b="1" dirty="0" err="1">
                <a:solidFill>
                  <a:srgbClr val="333333"/>
                </a:solidFill>
                <a:cs typeface="Arial" panose="020B0604020202020204" pitchFamily="34" charset="0"/>
              </a:rPr>
              <a:t>Pb</a:t>
            </a:r>
            <a:r>
              <a:rPr lang="en-US" altLang="ru-RU" sz="2300" b="1" dirty="0">
                <a:solidFill>
                  <a:srgbClr val="333333"/>
                </a:solidFill>
                <a:cs typeface="Arial" panose="020B0604020202020204" pitchFamily="34" charset="0"/>
              </a:rPr>
              <a:t>-Bi)</a:t>
            </a:r>
            <a:endParaRPr lang="ru-RU" altLang="ru-RU" sz="2300" b="1" dirty="0">
              <a:solidFill>
                <a:srgbClr val="333333"/>
              </a:solidFill>
              <a:cs typeface="Arial" panose="020B0604020202020204" pitchFamily="34" charset="0"/>
            </a:endParaRPr>
          </a:p>
        </p:txBody>
      </p:sp>
      <p:sp>
        <p:nvSpPr>
          <p:cNvPr id="34822" name="Rectangle 6"/>
          <p:cNvSpPr>
            <a:spLocks noChangeArrowheads="1"/>
          </p:cNvSpPr>
          <p:nvPr/>
        </p:nvSpPr>
        <p:spPr bwMode="auto">
          <a:xfrm>
            <a:off x="669884" y="3366936"/>
            <a:ext cx="5188401" cy="1107996"/>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spcBef>
                <a:spcPct val="40000"/>
              </a:spcBef>
              <a:spcAft>
                <a:spcPct val="20000"/>
              </a:spcAft>
              <a:defRPr sz="1600">
                <a:solidFill>
                  <a:schemeClr val="hlink"/>
                </a:solidFill>
                <a:latin typeface="Arial" panose="020B0604020202020204" pitchFamily="34" charset="0"/>
              </a:defRPr>
            </a:lvl1pPr>
            <a:lvl2pPr marL="742950" indent="-285750">
              <a:spcBef>
                <a:spcPct val="40000"/>
              </a:spcBef>
              <a:spcAft>
                <a:spcPct val="20000"/>
              </a:spcAft>
              <a:defRPr sz="1600">
                <a:solidFill>
                  <a:schemeClr val="hlink"/>
                </a:solidFill>
                <a:latin typeface="Arial" panose="020B0604020202020204" pitchFamily="34" charset="0"/>
              </a:defRPr>
            </a:lvl2pPr>
            <a:lvl3pPr marL="1143000" indent="-228600">
              <a:spcBef>
                <a:spcPct val="40000"/>
              </a:spcBef>
              <a:spcAft>
                <a:spcPct val="20000"/>
              </a:spcAft>
              <a:defRPr sz="1600">
                <a:solidFill>
                  <a:schemeClr val="hlink"/>
                </a:solidFill>
                <a:latin typeface="Arial" panose="020B0604020202020204" pitchFamily="34" charset="0"/>
              </a:defRPr>
            </a:lvl3pPr>
            <a:lvl4pPr marL="1600200" indent="-228600">
              <a:spcBef>
                <a:spcPct val="40000"/>
              </a:spcBef>
              <a:spcAft>
                <a:spcPct val="20000"/>
              </a:spcAft>
              <a:defRPr sz="1600">
                <a:solidFill>
                  <a:schemeClr val="hlink"/>
                </a:solidFill>
                <a:latin typeface="Arial" panose="020B0604020202020204" pitchFamily="34" charset="0"/>
              </a:defRPr>
            </a:lvl4pPr>
            <a:lvl5pPr marL="2057400" indent="-228600">
              <a:spcBef>
                <a:spcPct val="40000"/>
              </a:spcBef>
              <a:spcAft>
                <a:spcPct val="20000"/>
              </a:spcAft>
              <a:defRPr sz="1600">
                <a:solidFill>
                  <a:schemeClr val="hlink"/>
                </a:solidFill>
                <a:latin typeface="Arial" panose="020B0604020202020204" pitchFamily="34" charset="0"/>
              </a:defRPr>
            </a:lvl5pPr>
            <a:lvl6pPr marL="2514600" indent="-228600" eaLnBrk="0" fontAlgn="base" hangingPunct="0">
              <a:spcBef>
                <a:spcPct val="40000"/>
              </a:spcBef>
              <a:spcAft>
                <a:spcPct val="20000"/>
              </a:spcAft>
              <a:defRPr sz="1600">
                <a:solidFill>
                  <a:schemeClr val="hlink"/>
                </a:solidFill>
                <a:latin typeface="Arial" panose="020B0604020202020204" pitchFamily="34" charset="0"/>
              </a:defRPr>
            </a:lvl6pPr>
            <a:lvl7pPr marL="2971800" indent="-228600" eaLnBrk="0" fontAlgn="base" hangingPunct="0">
              <a:spcBef>
                <a:spcPct val="40000"/>
              </a:spcBef>
              <a:spcAft>
                <a:spcPct val="20000"/>
              </a:spcAft>
              <a:defRPr sz="1600">
                <a:solidFill>
                  <a:schemeClr val="hlink"/>
                </a:solidFill>
                <a:latin typeface="Arial" panose="020B0604020202020204" pitchFamily="34" charset="0"/>
              </a:defRPr>
            </a:lvl7pPr>
            <a:lvl8pPr marL="3429000" indent="-228600" eaLnBrk="0" fontAlgn="base" hangingPunct="0">
              <a:spcBef>
                <a:spcPct val="40000"/>
              </a:spcBef>
              <a:spcAft>
                <a:spcPct val="20000"/>
              </a:spcAft>
              <a:defRPr sz="1600">
                <a:solidFill>
                  <a:schemeClr val="hlink"/>
                </a:solidFill>
                <a:latin typeface="Arial" panose="020B0604020202020204" pitchFamily="34" charset="0"/>
              </a:defRPr>
            </a:lvl8pPr>
            <a:lvl9pPr marL="3886200" indent="-228600" eaLnBrk="0" fontAlgn="base" hangingPunct="0">
              <a:spcBef>
                <a:spcPct val="40000"/>
              </a:spcBef>
              <a:spcAft>
                <a:spcPct val="20000"/>
              </a:spcAft>
              <a:defRPr sz="1600">
                <a:solidFill>
                  <a:schemeClr val="hlink"/>
                </a:solidFill>
                <a:latin typeface="Arial" panose="020B0604020202020204" pitchFamily="34" charset="0"/>
              </a:defRPr>
            </a:lvl9pPr>
          </a:lstStyle>
          <a:p>
            <a:pPr>
              <a:lnSpc>
                <a:spcPct val="80000"/>
              </a:lnSpc>
              <a:spcBef>
                <a:spcPct val="20000"/>
              </a:spcBef>
            </a:pPr>
            <a:r>
              <a:rPr kumimoji="1" lang="en-US" altLang="ru-RU" sz="1000" dirty="0">
                <a:solidFill>
                  <a:srgbClr val="333333"/>
                </a:solidFill>
              </a:rPr>
              <a:t>Performance capabilities of the test facility:</a:t>
            </a:r>
          </a:p>
          <a:p>
            <a:pPr>
              <a:lnSpc>
                <a:spcPct val="80000"/>
              </a:lnSpc>
              <a:spcBef>
                <a:spcPct val="20000"/>
              </a:spcBef>
            </a:pPr>
            <a:r>
              <a:rPr kumimoji="1" lang="en-US" altLang="ru-RU" sz="1000" b="1" dirty="0">
                <a:solidFill>
                  <a:srgbClr val="003274"/>
                </a:solidFill>
              </a:rPr>
              <a:t>Measurements in support of the research into the following issues:</a:t>
            </a:r>
          </a:p>
          <a:p>
            <a:pPr marL="171450" indent="-171450">
              <a:lnSpc>
                <a:spcPct val="80000"/>
              </a:lnSpc>
              <a:spcBef>
                <a:spcPct val="20000"/>
              </a:spcBef>
              <a:buClr>
                <a:srgbClr val="003274"/>
              </a:buClr>
              <a:buSzPct val="150000"/>
              <a:buFont typeface="Arial" panose="020B0604020202020204" pitchFamily="34" charset="0"/>
              <a:buChar char="•"/>
            </a:pPr>
            <a:r>
              <a:rPr kumimoji="1" lang="en-US" altLang="ru-RU" sz="1000" dirty="0">
                <a:solidFill>
                  <a:srgbClr val="333333"/>
                </a:solidFill>
              </a:rPr>
              <a:t>Maintaining purity of the coolant. Integrity control of the passivation films on the liquid metal loop surfaces.</a:t>
            </a:r>
          </a:p>
          <a:p>
            <a:pPr marL="171450" indent="-171450">
              <a:lnSpc>
                <a:spcPct val="80000"/>
              </a:lnSpc>
              <a:spcBef>
                <a:spcPct val="20000"/>
              </a:spcBef>
              <a:buClr>
                <a:srgbClr val="003274"/>
              </a:buClr>
              <a:buSzPct val="150000"/>
              <a:buFont typeface="Arial" panose="020B0604020202020204" pitchFamily="34" charset="0"/>
              <a:buChar char="•"/>
            </a:pPr>
            <a:r>
              <a:rPr kumimoji="1" lang="en-US" altLang="ru-RU" sz="1000" dirty="0">
                <a:solidFill>
                  <a:srgbClr val="333333"/>
                </a:solidFill>
              </a:rPr>
              <a:t>Steam generator leakage control in case of water ingress into the coolant. Mass transfer processes.</a:t>
            </a:r>
          </a:p>
          <a:p>
            <a:pPr marL="171450" indent="-171450">
              <a:lnSpc>
                <a:spcPct val="80000"/>
              </a:lnSpc>
              <a:spcBef>
                <a:spcPct val="20000"/>
              </a:spcBef>
              <a:buClr>
                <a:srgbClr val="003274"/>
              </a:buClr>
              <a:buSzPct val="150000"/>
              <a:buFont typeface="Arial" panose="020B0604020202020204" pitchFamily="34" charset="0"/>
              <a:buChar char="•"/>
            </a:pPr>
            <a:r>
              <a:rPr kumimoji="1" lang="en-US" altLang="ru-RU" sz="1000" dirty="0">
                <a:solidFill>
                  <a:srgbClr val="333333"/>
                </a:solidFill>
              </a:rPr>
              <a:t>Full-scale models/mock-up specimens of coolant technology systems and devices.</a:t>
            </a:r>
          </a:p>
        </p:txBody>
      </p:sp>
      <p:pic>
        <p:nvPicPr>
          <p:cNvPr id="34823" name="Рисунок 53"/>
          <p:cNvPicPr>
            <a:picLocks noChangeAspect="1" noChangeArrowheads="1"/>
          </p:cNvPicPr>
          <p:nvPr/>
        </p:nvPicPr>
        <p:blipFill>
          <a:blip r:embed="rId2">
            <a:extLst>
              <a:ext uri="{28A0092B-C50C-407E-A947-70E740481C1C}">
                <a14:useLocalDpi xmlns:a14="http://schemas.microsoft.com/office/drawing/2010/main" val="0"/>
              </a:ext>
            </a:extLst>
          </a:blip>
          <a:srcRect b="3815"/>
          <a:stretch>
            <a:fillRect/>
          </a:stretch>
        </p:blipFill>
        <p:spPr bwMode="auto">
          <a:xfrm>
            <a:off x="6065970" y="1761171"/>
            <a:ext cx="2501709" cy="297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a:extLst>
              <a:ext uri="{FF2B5EF4-FFF2-40B4-BE49-F238E27FC236}">
                <a16:creationId xmlns:a16="http://schemas.microsoft.com/office/drawing/2014/main" xmlns="" id="{84CEA6AD-DFAA-4F75-BC00-6F5C742432EC}"/>
              </a:ext>
            </a:extLst>
          </p:cNvPr>
          <p:cNvSpPr/>
          <p:nvPr/>
        </p:nvSpPr>
        <p:spPr>
          <a:xfrm>
            <a:off x="541152" y="969121"/>
            <a:ext cx="70338" cy="6840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0959291"/>
      </p:ext>
    </p:extLst>
  </p:cSld>
  <p:clrMapOvr>
    <a:masterClrMapping/>
  </p:clrMapOvr>
  <p:transition/>
</p:sld>
</file>

<file path=ppt/theme/theme1.xml><?xml version="1.0" encoding="utf-8"?>
<a:theme xmlns:a="http://schemas.openxmlformats.org/drawingml/2006/main" name="Title slide">
  <a:themeElements>
    <a:clrScheme name="RA2">
      <a:dk1>
        <a:srgbClr val="333333"/>
      </a:dk1>
      <a:lt1>
        <a:sysClr val="window" lastClr="FFFFFF"/>
      </a:lt1>
      <a:dk2>
        <a:srgbClr val="FFFFFF"/>
      </a:dk2>
      <a:lt2>
        <a:srgbClr val="FFFFFF"/>
      </a:lt2>
      <a:accent1>
        <a:srgbClr val="003274"/>
      </a:accent1>
      <a:accent2>
        <a:srgbClr val="025EA1"/>
      </a:accent2>
      <a:accent3>
        <a:srgbClr val="6CACE4"/>
      </a:accent3>
      <a:accent4>
        <a:srgbClr val="B2C541"/>
      </a:accent4>
      <a:accent5>
        <a:srgbClr val="259789"/>
      </a:accent5>
      <a:accent6>
        <a:srgbClr val="7F7F7F"/>
      </a:accent6>
      <a:hlink>
        <a:srgbClr val="333333"/>
      </a:hlink>
      <a:folHlink>
        <a:srgbClr val="333333"/>
      </a:folHlink>
    </a:clrScheme>
    <a:fontScheme name="Росатом">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541B8C7B-4633-2E45-B746-A05B8E1543F8}"/>
    </a:ext>
  </a:extLst>
</a:theme>
</file>

<file path=ppt/theme/theme2.xml><?xml version="1.0" encoding="utf-8"?>
<a:theme xmlns:a="http://schemas.openxmlformats.org/drawingml/2006/main" name="Divider slide">
  <a:themeElements>
    <a:clrScheme name="RA2">
      <a:dk1>
        <a:srgbClr val="333333"/>
      </a:dk1>
      <a:lt1>
        <a:sysClr val="window" lastClr="FFFFFF"/>
      </a:lt1>
      <a:dk2>
        <a:srgbClr val="FFFFFF"/>
      </a:dk2>
      <a:lt2>
        <a:srgbClr val="FFFFFF"/>
      </a:lt2>
      <a:accent1>
        <a:srgbClr val="003274"/>
      </a:accent1>
      <a:accent2>
        <a:srgbClr val="025EA1"/>
      </a:accent2>
      <a:accent3>
        <a:srgbClr val="6CACE4"/>
      </a:accent3>
      <a:accent4>
        <a:srgbClr val="B2C541"/>
      </a:accent4>
      <a:accent5>
        <a:srgbClr val="259789"/>
      </a:accent5>
      <a:accent6>
        <a:srgbClr val="7F7F7F"/>
      </a:accent6>
      <a:hlink>
        <a:srgbClr val="333333"/>
      </a:hlink>
      <a:folHlink>
        <a:srgbClr val="333333"/>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6BE6B458-93C6-814D-A81B-47849E6A55A1}"/>
    </a:ext>
  </a:extLst>
</a:theme>
</file>

<file path=ppt/theme/theme3.xml><?xml version="1.0" encoding="utf-8"?>
<a:theme xmlns:a="http://schemas.openxmlformats.org/drawingml/2006/main" name="Text picture">
  <a:themeElements>
    <a:clrScheme name="RA2">
      <a:dk1>
        <a:srgbClr val="333333"/>
      </a:dk1>
      <a:lt1>
        <a:sysClr val="window" lastClr="FFFFFF"/>
      </a:lt1>
      <a:dk2>
        <a:srgbClr val="FFFFFF"/>
      </a:dk2>
      <a:lt2>
        <a:srgbClr val="FFFFFF"/>
      </a:lt2>
      <a:accent1>
        <a:srgbClr val="003274"/>
      </a:accent1>
      <a:accent2>
        <a:srgbClr val="025EA1"/>
      </a:accent2>
      <a:accent3>
        <a:srgbClr val="6CACE4"/>
      </a:accent3>
      <a:accent4>
        <a:srgbClr val="B2C541"/>
      </a:accent4>
      <a:accent5>
        <a:srgbClr val="259789"/>
      </a:accent5>
      <a:accent6>
        <a:srgbClr val="7F7F7F"/>
      </a:accent6>
      <a:hlink>
        <a:srgbClr val="333333"/>
      </a:hlink>
      <a:folHlink>
        <a:srgbClr val="333333"/>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7389C019-FE70-D24D-871A-DAD941594136}"/>
    </a:ext>
  </a:extLst>
</a:theme>
</file>

<file path=ppt/theme/theme4.xml><?xml version="1.0" encoding="utf-8"?>
<a:theme xmlns:a="http://schemas.openxmlformats.org/drawingml/2006/main" name="Text">
  <a:themeElements>
    <a:clrScheme name="RA2">
      <a:dk1>
        <a:srgbClr val="333333"/>
      </a:dk1>
      <a:lt1>
        <a:sysClr val="window" lastClr="FFFFFF"/>
      </a:lt1>
      <a:dk2>
        <a:srgbClr val="FFFFFF"/>
      </a:dk2>
      <a:lt2>
        <a:srgbClr val="FFFFFF"/>
      </a:lt2>
      <a:accent1>
        <a:srgbClr val="003274"/>
      </a:accent1>
      <a:accent2>
        <a:srgbClr val="025EA1"/>
      </a:accent2>
      <a:accent3>
        <a:srgbClr val="6CACE4"/>
      </a:accent3>
      <a:accent4>
        <a:srgbClr val="B2C541"/>
      </a:accent4>
      <a:accent5>
        <a:srgbClr val="259789"/>
      </a:accent5>
      <a:accent6>
        <a:srgbClr val="7F7F7F"/>
      </a:accent6>
      <a:hlink>
        <a:srgbClr val="333333"/>
      </a:hlink>
      <a:folHlink>
        <a:srgbClr val="333333"/>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7389C019-FE70-D24D-871A-DAD941594136}"/>
    </a:ext>
  </a:extLst>
</a:theme>
</file>

<file path=ppt/theme/theme5.xml><?xml version="1.0" encoding="utf-8"?>
<a:theme xmlns:a="http://schemas.openxmlformats.org/drawingml/2006/main" name="Chart">
  <a:themeElements>
    <a:clrScheme name="RA2">
      <a:dk1>
        <a:srgbClr val="333333"/>
      </a:dk1>
      <a:lt1>
        <a:sysClr val="window" lastClr="FFFFFF"/>
      </a:lt1>
      <a:dk2>
        <a:srgbClr val="FFFFFF"/>
      </a:dk2>
      <a:lt2>
        <a:srgbClr val="FFFFFF"/>
      </a:lt2>
      <a:accent1>
        <a:srgbClr val="003274"/>
      </a:accent1>
      <a:accent2>
        <a:srgbClr val="025EA1"/>
      </a:accent2>
      <a:accent3>
        <a:srgbClr val="6CACE4"/>
      </a:accent3>
      <a:accent4>
        <a:srgbClr val="B2C541"/>
      </a:accent4>
      <a:accent5>
        <a:srgbClr val="259789"/>
      </a:accent5>
      <a:accent6>
        <a:srgbClr val="7F7F7F"/>
      </a:accent6>
      <a:hlink>
        <a:srgbClr val="333333"/>
      </a:hlink>
      <a:folHlink>
        <a:srgbClr val="333333"/>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7389C019-FE70-D24D-871A-DAD941594136}"/>
    </a:ext>
  </a:extLst>
</a:theme>
</file>

<file path=ppt/theme/theme6.xml><?xml version="1.0" encoding="utf-8"?>
<a:theme xmlns:a="http://schemas.openxmlformats.org/drawingml/2006/main" name="Text chart">
  <a:themeElements>
    <a:clrScheme name="RA1">
      <a:dk1>
        <a:srgbClr val="414042"/>
      </a:dk1>
      <a:lt1>
        <a:sysClr val="window" lastClr="FFFFFF"/>
      </a:lt1>
      <a:dk2>
        <a:srgbClr val="FFFFFF"/>
      </a:dk2>
      <a:lt2>
        <a:srgbClr val="FFFFFF"/>
      </a:lt2>
      <a:accent1>
        <a:srgbClr val="F0A600"/>
      </a:accent1>
      <a:accent2>
        <a:srgbClr val="EE6C23"/>
      </a:accent2>
      <a:accent3>
        <a:srgbClr val="B22174"/>
      </a:accent3>
      <a:accent4>
        <a:srgbClr val="025EA1"/>
      </a:accent4>
      <a:accent5>
        <a:srgbClr val="6CACE4"/>
      </a:accent5>
      <a:accent6>
        <a:srgbClr val="259789"/>
      </a:accent6>
      <a:hlink>
        <a:srgbClr val="333333"/>
      </a:hlink>
      <a:folHlink>
        <a:srgbClr val="333333"/>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7389C019-FE70-D24D-871A-DAD941594136}"/>
    </a:ext>
  </a:extLst>
</a:theme>
</file>

<file path=ppt/theme/theme7.xml><?xml version="1.0" encoding="utf-8"?>
<a:theme xmlns:a="http://schemas.openxmlformats.org/drawingml/2006/main" name="Final slide">
  <a:themeElements>
    <a:clrScheme name="RA2">
      <a:dk1>
        <a:srgbClr val="333333"/>
      </a:dk1>
      <a:lt1>
        <a:sysClr val="window" lastClr="FFFFFF"/>
      </a:lt1>
      <a:dk2>
        <a:srgbClr val="FFFFFF"/>
      </a:dk2>
      <a:lt2>
        <a:srgbClr val="FFFFFF"/>
      </a:lt2>
      <a:accent1>
        <a:srgbClr val="003274"/>
      </a:accent1>
      <a:accent2>
        <a:srgbClr val="025EA1"/>
      </a:accent2>
      <a:accent3>
        <a:srgbClr val="6CACE4"/>
      </a:accent3>
      <a:accent4>
        <a:srgbClr val="B2C541"/>
      </a:accent4>
      <a:accent5>
        <a:srgbClr val="259789"/>
      </a:accent5>
      <a:accent6>
        <a:srgbClr val="7F7F7F"/>
      </a:accent6>
      <a:hlink>
        <a:srgbClr val="333333"/>
      </a:hlink>
      <a:folHlink>
        <a:srgbClr val="333333"/>
      </a:folHlink>
    </a:clrScheme>
    <a:fontScheme name="Росатом">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00DAE905-2894-9645-87E8-4A089C61D1E7}" vid="{BB001172-481D-5B4F-A54A-4F845D4C8301}"/>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Presentation_16x9_white_template</Template>
  <TotalTime>2502</TotalTime>
  <Words>3163</Words>
  <Application>Microsoft Office PowerPoint</Application>
  <PresentationFormat>Экран (16:9)</PresentationFormat>
  <Paragraphs>438</Paragraphs>
  <Slides>19</Slides>
  <Notes>6</Notes>
  <HiddenSlides>0</HiddenSlides>
  <MMClips>0</MMClips>
  <ScaleCrop>false</ScaleCrop>
  <HeadingPairs>
    <vt:vector size="4" baseType="variant">
      <vt:variant>
        <vt:lpstr>Тема</vt:lpstr>
      </vt:variant>
      <vt:variant>
        <vt:i4>7</vt:i4>
      </vt:variant>
      <vt:variant>
        <vt:lpstr>Заголовки слайдов</vt:lpstr>
      </vt:variant>
      <vt:variant>
        <vt:i4>19</vt:i4>
      </vt:variant>
    </vt:vector>
  </HeadingPairs>
  <TitlesOfParts>
    <vt:vector size="26" baseType="lpstr">
      <vt:lpstr>Title slide</vt:lpstr>
      <vt:lpstr>Divider slide</vt:lpstr>
      <vt:lpstr>Text picture</vt:lpstr>
      <vt:lpstr>Text</vt:lpstr>
      <vt:lpstr>Chart</vt:lpstr>
      <vt:lpstr>Text chart</vt:lpstr>
      <vt:lpstr>Final slide</vt:lpstr>
      <vt:lpstr>Complex of experimental facilities  for design and safety justification  of fast reactors with liquid metal coolants</vt:lpstr>
      <vt:lpstr>Specification of IPPE test facilities in support of liquid metal cooled fast reactors   </vt:lpstr>
      <vt:lpstr>Презентация PowerPoint</vt:lpstr>
      <vt:lpstr>High temperature section of 6B test facility used for studying components of passive safety system of sodium fast reactors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BFS composition</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 Хомякова</dc:creator>
  <cp:lastModifiedBy>Julia</cp:lastModifiedBy>
  <cp:revision>217</cp:revision>
  <dcterms:created xsi:type="dcterms:W3CDTF">2019-09-24T12:37:05Z</dcterms:created>
  <dcterms:modified xsi:type="dcterms:W3CDTF">2022-04-16T11:38:30Z</dcterms:modified>
</cp:coreProperties>
</file>